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881"/>
    <a:srgbClr val="BFBFBF"/>
    <a:srgbClr val="737373"/>
    <a:srgbClr val="8F5D3C"/>
    <a:srgbClr val="01631F"/>
    <a:srgbClr val="BCAC77"/>
    <a:srgbClr val="57463F"/>
    <a:srgbClr val="C9B260"/>
    <a:srgbClr val="F7F7EF"/>
    <a:srgbClr val="BF2F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21" autoAdjust="0"/>
  </p:normalViewPr>
  <p:slideViewPr>
    <p:cSldViewPr snapToGrid="0" showGuides="1">
      <p:cViewPr>
        <p:scale>
          <a:sx n="50" d="100"/>
          <a:sy n="50" d="100"/>
        </p:scale>
        <p:origin x="2916" y="1316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46" d="100"/>
          <a:sy n="46" d="100"/>
        </p:scale>
        <p:origin x="2728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2F632-258F-441D-BA25-BFAE45D3439D}" type="datetimeFigureOut">
              <a:rPr lang="en-US" smtClean="0"/>
              <a:t>12/13/2017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1220E-11E1-4935-94AB-A2FC162B8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074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C2A446-974A-40B6-98E5-0BB7FE8EE133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6AE96-2C81-4981-8596-2310490EF9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045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6AE96-2C81-4981-8596-2310490EF9B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143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426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.mp3"/><Relationship Id="rId7" Type="http://schemas.openxmlformats.org/officeDocument/2006/relationships/image" Target="../media/image3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audio" Target="../media/media1.mp3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1" name="Oh Xmas">
            <a:hlinkClick r:id="" action="ppaction://media"/>
          </p:cNvPr>
          <p:cNvPicPr>
            <a:picLocks noChangeAspect="1"/>
          </p:cNvPicPr>
          <p:nvPr userDrawn="1"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17739" y="22039"/>
            <a:ext cx="406400" cy="406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08088"/>
            <a:ext cx="12192000" cy="6966088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4172469" y="2588543"/>
            <a:ext cx="5212212" cy="8519561"/>
            <a:chOff x="6135689" y="4306887"/>
            <a:chExt cx="1185862" cy="1938337"/>
          </a:xfrm>
        </p:grpSpPr>
        <p:sp>
          <p:nvSpPr>
            <p:cNvPr id="9" name="Freeform 67"/>
            <p:cNvSpPr>
              <a:spLocks/>
            </p:cNvSpPr>
            <p:nvPr/>
          </p:nvSpPr>
          <p:spPr bwMode="auto">
            <a:xfrm>
              <a:off x="6835776" y="5468937"/>
              <a:ext cx="485775" cy="639763"/>
            </a:xfrm>
            <a:custGeom>
              <a:avLst/>
              <a:gdLst>
                <a:gd name="T0" fmla="*/ 32 w 283"/>
                <a:gd name="T1" fmla="*/ 343 h 373"/>
                <a:gd name="T2" fmla="*/ 179 w 283"/>
                <a:gd name="T3" fmla="*/ 248 h 373"/>
                <a:gd name="T4" fmla="*/ 258 w 283"/>
                <a:gd name="T5" fmla="*/ 77 h 373"/>
                <a:gd name="T6" fmla="*/ 238 w 283"/>
                <a:gd name="T7" fmla="*/ 27 h 373"/>
                <a:gd name="T8" fmla="*/ 272 w 283"/>
                <a:gd name="T9" fmla="*/ 67 h 373"/>
                <a:gd name="T10" fmla="*/ 186 w 283"/>
                <a:gd name="T11" fmla="*/ 271 h 373"/>
                <a:gd name="T12" fmla="*/ 30 w 283"/>
                <a:gd name="T13" fmla="*/ 373 h 373"/>
                <a:gd name="T14" fmla="*/ 32 w 283"/>
                <a:gd name="T15" fmla="*/ 34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3" h="373">
                  <a:moveTo>
                    <a:pt x="32" y="343"/>
                  </a:moveTo>
                  <a:cubicBezTo>
                    <a:pt x="32" y="343"/>
                    <a:pt x="132" y="299"/>
                    <a:pt x="179" y="248"/>
                  </a:cubicBezTo>
                  <a:cubicBezTo>
                    <a:pt x="226" y="197"/>
                    <a:pt x="260" y="142"/>
                    <a:pt x="258" y="77"/>
                  </a:cubicBezTo>
                  <a:cubicBezTo>
                    <a:pt x="256" y="13"/>
                    <a:pt x="240" y="32"/>
                    <a:pt x="238" y="27"/>
                  </a:cubicBezTo>
                  <a:cubicBezTo>
                    <a:pt x="236" y="21"/>
                    <a:pt x="262" y="0"/>
                    <a:pt x="272" y="67"/>
                  </a:cubicBezTo>
                  <a:cubicBezTo>
                    <a:pt x="283" y="144"/>
                    <a:pt x="242" y="216"/>
                    <a:pt x="186" y="271"/>
                  </a:cubicBezTo>
                  <a:cubicBezTo>
                    <a:pt x="153" y="304"/>
                    <a:pt x="61" y="372"/>
                    <a:pt x="30" y="373"/>
                  </a:cubicBezTo>
                  <a:cubicBezTo>
                    <a:pt x="0" y="373"/>
                    <a:pt x="32" y="343"/>
                    <a:pt x="32" y="3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8"/>
            <p:cNvSpPr>
              <a:spLocks/>
            </p:cNvSpPr>
            <p:nvPr/>
          </p:nvSpPr>
          <p:spPr bwMode="auto">
            <a:xfrm>
              <a:off x="6135689" y="4956174"/>
              <a:ext cx="811213" cy="1241425"/>
            </a:xfrm>
            <a:custGeom>
              <a:avLst/>
              <a:gdLst>
                <a:gd name="T0" fmla="*/ 383 w 472"/>
                <a:gd name="T1" fmla="*/ 428 h 724"/>
                <a:gd name="T2" fmla="*/ 391 w 472"/>
                <a:gd name="T3" fmla="*/ 208 h 724"/>
                <a:gd name="T4" fmla="*/ 322 w 472"/>
                <a:gd name="T5" fmla="*/ 0 h 724"/>
                <a:gd name="T6" fmla="*/ 150 w 472"/>
                <a:gd name="T7" fmla="*/ 0 h 724"/>
                <a:gd name="T8" fmla="*/ 81 w 472"/>
                <a:gd name="T9" fmla="*/ 208 h 724"/>
                <a:gd name="T10" fmla="*/ 89 w 472"/>
                <a:gd name="T11" fmla="*/ 428 h 724"/>
                <a:gd name="T12" fmla="*/ 0 w 472"/>
                <a:gd name="T13" fmla="*/ 575 h 724"/>
                <a:gd name="T14" fmla="*/ 81 w 472"/>
                <a:gd name="T15" fmla="*/ 724 h 724"/>
                <a:gd name="T16" fmla="*/ 391 w 472"/>
                <a:gd name="T17" fmla="*/ 724 h 724"/>
                <a:gd name="T18" fmla="*/ 472 w 472"/>
                <a:gd name="T19" fmla="*/ 575 h 724"/>
                <a:gd name="T20" fmla="*/ 383 w 472"/>
                <a:gd name="T21" fmla="*/ 428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2" h="724">
                  <a:moveTo>
                    <a:pt x="383" y="428"/>
                  </a:moveTo>
                  <a:cubicBezTo>
                    <a:pt x="391" y="208"/>
                    <a:pt x="391" y="208"/>
                    <a:pt x="391" y="208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286" y="24"/>
                    <a:pt x="185" y="24"/>
                    <a:pt x="150" y="0"/>
                  </a:cubicBezTo>
                  <a:cubicBezTo>
                    <a:pt x="81" y="208"/>
                    <a:pt x="81" y="208"/>
                    <a:pt x="81" y="208"/>
                  </a:cubicBezTo>
                  <a:cubicBezTo>
                    <a:pt x="89" y="428"/>
                    <a:pt x="89" y="428"/>
                    <a:pt x="89" y="428"/>
                  </a:cubicBezTo>
                  <a:cubicBezTo>
                    <a:pt x="89" y="428"/>
                    <a:pt x="0" y="550"/>
                    <a:pt x="0" y="575"/>
                  </a:cubicBezTo>
                  <a:cubicBezTo>
                    <a:pt x="0" y="599"/>
                    <a:pt x="41" y="724"/>
                    <a:pt x="81" y="724"/>
                  </a:cubicBezTo>
                  <a:cubicBezTo>
                    <a:pt x="102" y="724"/>
                    <a:pt x="370" y="724"/>
                    <a:pt x="391" y="724"/>
                  </a:cubicBezTo>
                  <a:cubicBezTo>
                    <a:pt x="431" y="724"/>
                    <a:pt x="472" y="599"/>
                    <a:pt x="472" y="575"/>
                  </a:cubicBezTo>
                  <a:cubicBezTo>
                    <a:pt x="472" y="550"/>
                    <a:pt x="383" y="428"/>
                    <a:pt x="383" y="428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9"/>
            <p:cNvSpPr>
              <a:spLocks/>
            </p:cNvSpPr>
            <p:nvPr/>
          </p:nvSpPr>
          <p:spPr bwMode="auto">
            <a:xfrm>
              <a:off x="6135689" y="5508624"/>
              <a:ext cx="811213" cy="688975"/>
            </a:xfrm>
            <a:custGeom>
              <a:avLst/>
              <a:gdLst>
                <a:gd name="T0" fmla="*/ 0 w 472"/>
                <a:gd name="T1" fmla="*/ 253 h 402"/>
                <a:gd name="T2" fmla="*/ 81 w 472"/>
                <a:gd name="T3" fmla="*/ 402 h 402"/>
                <a:gd name="T4" fmla="*/ 391 w 472"/>
                <a:gd name="T5" fmla="*/ 402 h 402"/>
                <a:gd name="T6" fmla="*/ 472 w 472"/>
                <a:gd name="T7" fmla="*/ 253 h 402"/>
                <a:gd name="T8" fmla="*/ 336 w 472"/>
                <a:gd name="T9" fmla="*/ 63 h 402"/>
                <a:gd name="T10" fmla="*/ 239 w 472"/>
                <a:gd name="T11" fmla="*/ 191 h 402"/>
                <a:gd name="T12" fmla="*/ 133 w 472"/>
                <a:gd name="T13" fmla="*/ 0 h 402"/>
                <a:gd name="T14" fmla="*/ 89 w 472"/>
                <a:gd name="T15" fmla="*/ 106 h 402"/>
                <a:gd name="T16" fmla="*/ 0 w 472"/>
                <a:gd name="T17" fmla="*/ 253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2" h="402">
                  <a:moveTo>
                    <a:pt x="0" y="253"/>
                  </a:moveTo>
                  <a:cubicBezTo>
                    <a:pt x="0" y="277"/>
                    <a:pt x="41" y="402"/>
                    <a:pt x="81" y="402"/>
                  </a:cubicBezTo>
                  <a:cubicBezTo>
                    <a:pt x="102" y="402"/>
                    <a:pt x="370" y="402"/>
                    <a:pt x="391" y="402"/>
                  </a:cubicBezTo>
                  <a:cubicBezTo>
                    <a:pt x="431" y="402"/>
                    <a:pt x="472" y="277"/>
                    <a:pt x="472" y="253"/>
                  </a:cubicBezTo>
                  <a:cubicBezTo>
                    <a:pt x="472" y="235"/>
                    <a:pt x="362" y="100"/>
                    <a:pt x="336" y="63"/>
                  </a:cubicBezTo>
                  <a:cubicBezTo>
                    <a:pt x="331" y="99"/>
                    <a:pt x="310" y="191"/>
                    <a:pt x="239" y="191"/>
                  </a:cubicBezTo>
                  <a:cubicBezTo>
                    <a:pt x="182" y="191"/>
                    <a:pt x="155" y="85"/>
                    <a:pt x="133" y="0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9" y="106"/>
                    <a:pt x="0" y="228"/>
                    <a:pt x="0" y="25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0"/>
            <p:cNvSpPr>
              <a:spLocks/>
            </p:cNvSpPr>
            <p:nvPr/>
          </p:nvSpPr>
          <p:spPr bwMode="auto">
            <a:xfrm>
              <a:off x="6157914" y="6122987"/>
              <a:ext cx="141288" cy="74613"/>
            </a:xfrm>
            <a:custGeom>
              <a:avLst/>
              <a:gdLst>
                <a:gd name="T0" fmla="*/ 25 w 82"/>
                <a:gd name="T1" fmla="*/ 0 h 44"/>
                <a:gd name="T2" fmla="*/ 68 w 82"/>
                <a:gd name="T3" fmla="*/ 16 h 44"/>
                <a:gd name="T4" fmla="*/ 82 w 82"/>
                <a:gd name="T5" fmla="*/ 44 h 44"/>
                <a:gd name="T6" fmla="*/ 18 w 82"/>
                <a:gd name="T7" fmla="*/ 44 h 44"/>
                <a:gd name="T8" fmla="*/ 25 w 8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44">
                  <a:moveTo>
                    <a:pt x="25" y="0"/>
                  </a:moveTo>
                  <a:cubicBezTo>
                    <a:pt x="25" y="0"/>
                    <a:pt x="59" y="3"/>
                    <a:pt x="68" y="16"/>
                  </a:cubicBezTo>
                  <a:cubicBezTo>
                    <a:pt x="76" y="28"/>
                    <a:pt x="82" y="44"/>
                    <a:pt x="82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0" y="24"/>
                    <a:pt x="25" y="0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1"/>
            <p:cNvSpPr>
              <a:spLocks/>
            </p:cNvSpPr>
            <p:nvPr/>
          </p:nvSpPr>
          <p:spPr bwMode="auto">
            <a:xfrm>
              <a:off x="6786564" y="6122987"/>
              <a:ext cx="141288" cy="74613"/>
            </a:xfrm>
            <a:custGeom>
              <a:avLst/>
              <a:gdLst>
                <a:gd name="T0" fmla="*/ 57 w 82"/>
                <a:gd name="T1" fmla="*/ 0 h 44"/>
                <a:gd name="T2" fmla="*/ 14 w 82"/>
                <a:gd name="T3" fmla="*/ 16 h 44"/>
                <a:gd name="T4" fmla="*/ 0 w 82"/>
                <a:gd name="T5" fmla="*/ 44 h 44"/>
                <a:gd name="T6" fmla="*/ 63 w 82"/>
                <a:gd name="T7" fmla="*/ 44 h 44"/>
                <a:gd name="T8" fmla="*/ 57 w 8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44">
                  <a:moveTo>
                    <a:pt x="57" y="0"/>
                  </a:moveTo>
                  <a:cubicBezTo>
                    <a:pt x="57" y="0"/>
                    <a:pt x="23" y="3"/>
                    <a:pt x="14" y="16"/>
                  </a:cubicBezTo>
                  <a:cubicBezTo>
                    <a:pt x="5" y="28"/>
                    <a:pt x="0" y="44"/>
                    <a:pt x="0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3" y="44"/>
                    <a:pt x="82" y="24"/>
                    <a:pt x="57" y="0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2"/>
            <p:cNvSpPr>
              <a:spLocks/>
            </p:cNvSpPr>
            <p:nvPr/>
          </p:nvSpPr>
          <p:spPr bwMode="auto">
            <a:xfrm>
              <a:off x="6203951" y="4956174"/>
              <a:ext cx="192088" cy="1289050"/>
            </a:xfrm>
            <a:custGeom>
              <a:avLst/>
              <a:gdLst>
                <a:gd name="T0" fmla="*/ 110 w 112"/>
                <a:gd name="T1" fmla="*/ 718 h 752"/>
                <a:gd name="T2" fmla="*/ 94 w 112"/>
                <a:gd name="T3" fmla="*/ 322 h 752"/>
                <a:gd name="T4" fmla="*/ 65 w 112"/>
                <a:gd name="T5" fmla="*/ 219 h 752"/>
                <a:gd name="T6" fmla="*/ 112 w 112"/>
                <a:gd name="T7" fmla="*/ 0 h 752"/>
                <a:gd name="T8" fmla="*/ 20 w 112"/>
                <a:gd name="T9" fmla="*/ 299 h 752"/>
                <a:gd name="T10" fmla="*/ 63 w 112"/>
                <a:gd name="T11" fmla="*/ 717 h 752"/>
                <a:gd name="T12" fmla="*/ 48 w 112"/>
                <a:gd name="T13" fmla="*/ 722 h 752"/>
                <a:gd name="T14" fmla="*/ 41 w 112"/>
                <a:gd name="T15" fmla="*/ 752 h 752"/>
                <a:gd name="T16" fmla="*/ 103 w 112"/>
                <a:gd name="T17" fmla="*/ 752 h 752"/>
                <a:gd name="T18" fmla="*/ 110 w 112"/>
                <a:gd name="T19" fmla="*/ 718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752">
                  <a:moveTo>
                    <a:pt x="110" y="718"/>
                  </a:moveTo>
                  <a:cubicBezTo>
                    <a:pt x="110" y="696"/>
                    <a:pt x="94" y="322"/>
                    <a:pt x="94" y="322"/>
                  </a:cubicBezTo>
                  <a:cubicBezTo>
                    <a:pt x="94" y="322"/>
                    <a:pt x="72" y="270"/>
                    <a:pt x="65" y="219"/>
                  </a:cubicBezTo>
                  <a:cubicBezTo>
                    <a:pt x="58" y="167"/>
                    <a:pt x="112" y="0"/>
                    <a:pt x="112" y="0"/>
                  </a:cubicBezTo>
                  <a:cubicBezTo>
                    <a:pt x="112" y="0"/>
                    <a:pt x="41" y="171"/>
                    <a:pt x="20" y="299"/>
                  </a:cubicBezTo>
                  <a:cubicBezTo>
                    <a:pt x="0" y="420"/>
                    <a:pt x="63" y="717"/>
                    <a:pt x="63" y="717"/>
                  </a:cubicBezTo>
                  <a:cubicBezTo>
                    <a:pt x="63" y="717"/>
                    <a:pt x="58" y="715"/>
                    <a:pt x="48" y="722"/>
                  </a:cubicBezTo>
                  <a:cubicBezTo>
                    <a:pt x="38" y="730"/>
                    <a:pt x="41" y="752"/>
                    <a:pt x="41" y="752"/>
                  </a:cubicBezTo>
                  <a:cubicBezTo>
                    <a:pt x="103" y="752"/>
                    <a:pt x="103" y="752"/>
                    <a:pt x="103" y="752"/>
                  </a:cubicBezTo>
                  <a:cubicBezTo>
                    <a:pt x="103" y="752"/>
                    <a:pt x="110" y="740"/>
                    <a:pt x="110" y="718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3"/>
            <p:cNvSpPr>
              <a:spLocks/>
            </p:cNvSpPr>
            <p:nvPr/>
          </p:nvSpPr>
          <p:spPr bwMode="auto">
            <a:xfrm>
              <a:off x="6684964" y="4956174"/>
              <a:ext cx="193675" cy="1289050"/>
            </a:xfrm>
            <a:custGeom>
              <a:avLst/>
              <a:gdLst>
                <a:gd name="T0" fmla="*/ 10 w 113"/>
                <a:gd name="T1" fmla="*/ 752 h 752"/>
                <a:gd name="T2" fmla="*/ 72 w 113"/>
                <a:gd name="T3" fmla="*/ 752 h 752"/>
                <a:gd name="T4" fmla="*/ 65 w 113"/>
                <a:gd name="T5" fmla="*/ 722 h 752"/>
                <a:gd name="T6" fmla="*/ 50 w 113"/>
                <a:gd name="T7" fmla="*/ 717 h 752"/>
                <a:gd name="T8" fmla="*/ 93 w 113"/>
                <a:gd name="T9" fmla="*/ 299 h 752"/>
                <a:gd name="T10" fmla="*/ 0 w 113"/>
                <a:gd name="T11" fmla="*/ 0 h 752"/>
                <a:gd name="T12" fmla="*/ 48 w 113"/>
                <a:gd name="T13" fmla="*/ 219 h 752"/>
                <a:gd name="T14" fmla="*/ 19 w 113"/>
                <a:gd name="T15" fmla="*/ 322 h 752"/>
                <a:gd name="T16" fmla="*/ 3 w 113"/>
                <a:gd name="T17" fmla="*/ 718 h 752"/>
                <a:gd name="T18" fmla="*/ 10 w 113"/>
                <a:gd name="T19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752">
                  <a:moveTo>
                    <a:pt x="10" y="752"/>
                  </a:moveTo>
                  <a:cubicBezTo>
                    <a:pt x="72" y="752"/>
                    <a:pt x="72" y="752"/>
                    <a:pt x="72" y="752"/>
                  </a:cubicBezTo>
                  <a:cubicBezTo>
                    <a:pt x="72" y="752"/>
                    <a:pt x="75" y="730"/>
                    <a:pt x="65" y="722"/>
                  </a:cubicBezTo>
                  <a:cubicBezTo>
                    <a:pt x="54" y="715"/>
                    <a:pt x="50" y="717"/>
                    <a:pt x="50" y="717"/>
                  </a:cubicBezTo>
                  <a:cubicBezTo>
                    <a:pt x="50" y="717"/>
                    <a:pt x="113" y="420"/>
                    <a:pt x="93" y="299"/>
                  </a:cubicBezTo>
                  <a:cubicBezTo>
                    <a:pt x="72" y="171"/>
                    <a:pt x="0" y="0"/>
                    <a:pt x="0" y="0"/>
                  </a:cubicBezTo>
                  <a:cubicBezTo>
                    <a:pt x="0" y="0"/>
                    <a:pt x="55" y="167"/>
                    <a:pt x="48" y="219"/>
                  </a:cubicBezTo>
                  <a:cubicBezTo>
                    <a:pt x="41" y="270"/>
                    <a:pt x="19" y="322"/>
                    <a:pt x="19" y="322"/>
                  </a:cubicBezTo>
                  <a:cubicBezTo>
                    <a:pt x="19" y="322"/>
                    <a:pt x="3" y="696"/>
                    <a:pt x="3" y="718"/>
                  </a:cubicBezTo>
                  <a:cubicBezTo>
                    <a:pt x="3" y="740"/>
                    <a:pt x="10" y="752"/>
                    <a:pt x="10" y="752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4"/>
            <p:cNvSpPr>
              <a:spLocks/>
            </p:cNvSpPr>
            <p:nvPr/>
          </p:nvSpPr>
          <p:spPr bwMode="auto">
            <a:xfrm>
              <a:off x="6362701" y="4983162"/>
              <a:ext cx="406400" cy="198438"/>
            </a:xfrm>
            <a:custGeom>
              <a:avLst/>
              <a:gdLst>
                <a:gd name="T0" fmla="*/ 0 w 237"/>
                <a:gd name="T1" fmla="*/ 35 h 115"/>
                <a:gd name="T2" fmla="*/ 237 w 237"/>
                <a:gd name="T3" fmla="*/ 115 h 115"/>
                <a:gd name="T4" fmla="*/ 196 w 237"/>
                <a:gd name="T5" fmla="*/ 0 h 115"/>
                <a:gd name="T6" fmla="*/ 12 w 237"/>
                <a:gd name="T7" fmla="*/ 0 h 115"/>
                <a:gd name="T8" fmla="*/ 0 w 237"/>
                <a:gd name="T9" fmla="*/ 3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115">
                  <a:moveTo>
                    <a:pt x="0" y="35"/>
                  </a:moveTo>
                  <a:cubicBezTo>
                    <a:pt x="0" y="35"/>
                    <a:pt x="120" y="106"/>
                    <a:pt x="237" y="115"/>
                  </a:cubicBezTo>
                  <a:cubicBezTo>
                    <a:pt x="196" y="0"/>
                    <a:pt x="196" y="0"/>
                    <a:pt x="196" y="0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0" y="35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5"/>
            <p:cNvSpPr>
              <a:spLocks/>
            </p:cNvSpPr>
            <p:nvPr/>
          </p:nvSpPr>
          <p:spPr bwMode="auto">
            <a:xfrm>
              <a:off x="6327776" y="4956174"/>
              <a:ext cx="133350" cy="88900"/>
            </a:xfrm>
            <a:custGeom>
              <a:avLst/>
              <a:gdLst>
                <a:gd name="T0" fmla="*/ 0 w 77"/>
                <a:gd name="T1" fmla="*/ 5 h 52"/>
                <a:gd name="T2" fmla="*/ 24 w 77"/>
                <a:gd name="T3" fmla="*/ 43 h 52"/>
                <a:gd name="T4" fmla="*/ 77 w 77"/>
                <a:gd name="T5" fmla="*/ 44 h 52"/>
                <a:gd name="T6" fmla="*/ 50 w 77"/>
                <a:gd name="T7" fmla="*/ 0 h 52"/>
                <a:gd name="T8" fmla="*/ 0 w 77"/>
                <a:gd name="T9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2">
                  <a:moveTo>
                    <a:pt x="0" y="5"/>
                  </a:moveTo>
                  <a:cubicBezTo>
                    <a:pt x="0" y="5"/>
                    <a:pt x="7" y="34"/>
                    <a:pt x="24" y="43"/>
                  </a:cubicBezTo>
                  <a:cubicBezTo>
                    <a:pt x="41" y="52"/>
                    <a:pt x="77" y="44"/>
                    <a:pt x="77" y="44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76"/>
            <p:cNvSpPr>
              <a:spLocks/>
            </p:cNvSpPr>
            <p:nvPr/>
          </p:nvSpPr>
          <p:spPr bwMode="auto">
            <a:xfrm>
              <a:off x="6348414" y="4972049"/>
              <a:ext cx="82550" cy="52388"/>
            </a:xfrm>
            <a:custGeom>
              <a:avLst/>
              <a:gdLst>
                <a:gd name="T0" fmla="*/ 0 w 48"/>
                <a:gd name="T1" fmla="*/ 5 h 31"/>
                <a:gd name="T2" fmla="*/ 24 w 48"/>
                <a:gd name="T3" fmla="*/ 13 h 31"/>
                <a:gd name="T4" fmla="*/ 48 w 48"/>
                <a:gd name="T5" fmla="*/ 31 h 31"/>
                <a:gd name="T6" fmla="*/ 34 w 48"/>
                <a:gd name="T7" fmla="*/ 0 h 31"/>
                <a:gd name="T8" fmla="*/ 0 w 48"/>
                <a:gd name="T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1">
                  <a:moveTo>
                    <a:pt x="0" y="5"/>
                  </a:moveTo>
                  <a:cubicBezTo>
                    <a:pt x="0" y="5"/>
                    <a:pt x="14" y="8"/>
                    <a:pt x="24" y="13"/>
                  </a:cubicBezTo>
                  <a:cubicBezTo>
                    <a:pt x="34" y="19"/>
                    <a:pt x="48" y="31"/>
                    <a:pt x="48" y="31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77"/>
            <p:cNvSpPr>
              <a:spLocks/>
            </p:cNvSpPr>
            <p:nvPr/>
          </p:nvSpPr>
          <p:spPr bwMode="auto">
            <a:xfrm>
              <a:off x="6754814" y="4629149"/>
              <a:ext cx="303213" cy="268288"/>
            </a:xfrm>
            <a:custGeom>
              <a:avLst/>
              <a:gdLst>
                <a:gd name="T0" fmla="*/ 0 w 177"/>
                <a:gd name="T1" fmla="*/ 0 h 157"/>
                <a:gd name="T2" fmla="*/ 168 w 177"/>
                <a:gd name="T3" fmla="*/ 14 h 157"/>
                <a:gd name="T4" fmla="*/ 14 w 177"/>
                <a:gd name="T5" fmla="*/ 157 h 157"/>
                <a:gd name="T6" fmla="*/ 0 w 177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157">
                  <a:moveTo>
                    <a:pt x="0" y="0"/>
                  </a:moveTo>
                  <a:cubicBezTo>
                    <a:pt x="0" y="0"/>
                    <a:pt x="159" y="1"/>
                    <a:pt x="168" y="14"/>
                  </a:cubicBezTo>
                  <a:cubicBezTo>
                    <a:pt x="177" y="28"/>
                    <a:pt x="68" y="140"/>
                    <a:pt x="14" y="15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2C6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78"/>
            <p:cNvSpPr>
              <a:spLocks noEditPoints="1"/>
            </p:cNvSpPr>
            <p:nvPr/>
          </p:nvSpPr>
          <p:spPr bwMode="auto">
            <a:xfrm>
              <a:off x="6754814" y="4629149"/>
              <a:ext cx="303213" cy="268288"/>
            </a:xfrm>
            <a:custGeom>
              <a:avLst/>
              <a:gdLst>
                <a:gd name="T0" fmla="*/ 152 w 177"/>
                <a:gd name="T1" fmla="*/ 22 h 157"/>
                <a:gd name="T2" fmla="*/ 99 w 177"/>
                <a:gd name="T3" fmla="*/ 81 h 157"/>
                <a:gd name="T4" fmla="*/ 26 w 177"/>
                <a:gd name="T5" fmla="*/ 137 h 157"/>
                <a:gd name="T6" fmla="*/ 15 w 177"/>
                <a:gd name="T7" fmla="*/ 14 h 157"/>
                <a:gd name="T8" fmla="*/ 152 w 177"/>
                <a:gd name="T9" fmla="*/ 22 h 157"/>
                <a:gd name="T10" fmla="*/ 163 w 177"/>
                <a:gd name="T11" fmla="*/ 11 h 157"/>
                <a:gd name="T12" fmla="*/ 0 w 177"/>
                <a:gd name="T13" fmla="*/ 0 h 157"/>
                <a:gd name="T14" fmla="*/ 14 w 177"/>
                <a:gd name="T15" fmla="*/ 157 h 157"/>
                <a:gd name="T16" fmla="*/ 168 w 177"/>
                <a:gd name="T17" fmla="*/ 14 h 157"/>
                <a:gd name="T18" fmla="*/ 163 w 177"/>
                <a:gd name="T19" fmla="*/ 1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7" h="157">
                  <a:moveTo>
                    <a:pt x="152" y="22"/>
                  </a:moveTo>
                  <a:cubicBezTo>
                    <a:pt x="145" y="33"/>
                    <a:pt x="128" y="54"/>
                    <a:pt x="99" y="81"/>
                  </a:cubicBezTo>
                  <a:cubicBezTo>
                    <a:pt x="72" y="106"/>
                    <a:pt x="45" y="127"/>
                    <a:pt x="26" y="137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62" y="14"/>
                    <a:pt x="127" y="17"/>
                    <a:pt x="152" y="22"/>
                  </a:cubicBezTo>
                  <a:moveTo>
                    <a:pt x="163" y="11"/>
                  </a:moveTo>
                  <a:cubicBezTo>
                    <a:pt x="135" y="1"/>
                    <a:pt x="0" y="0"/>
                    <a:pt x="0" y="0"/>
                  </a:cubicBezTo>
                  <a:cubicBezTo>
                    <a:pt x="14" y="157"/>
                    <a:pt x="14" y="157"/>
                    <a:pt x="14" y="157"/>
                  </a:cubicBezTo>
                  <a:cubicBezTo>
                    <a:pt x="68" y="140"/>
                    <a:pt x="177" y="28"/>
                    <a:pt x="168" y="14"/>
                  </a:cubicBezTo>
                  <a:cubicBezTo>
                    <a:pt x="167" y="13"/>
                    <a:pt x="166" y="12"/>
                    <a:pt x="163" y="11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9"/>
            <p:cNvSpPr>
              <a:spLocks/>
            </p:cNvSpPr>
            <p:nvPr/>
          </p:nvSpPr>
          <p:spPr bwMode="auto">
            <a:xfrm>
              <a:off x="6302376" y="4306887"/>
              <a:ext cx="265113" cy="350838"/>
            </a:xfrm>
            <a:custGeom>
              <a:avLst/>
              <a:gdLst>
                <a:gd name="T0" fmla="*/ 154 w 154"/>
                <a:gd name="T1" fmla="*/ 140 h 205"/>
                <a:gd name="T2" fmla="*/ 60 w 154"/>
                <a:gd name="T3" fmla="*/ 1 h 205"/>
                <a:gd name="T4" fmla="*/ 11 w 154"/>
                <a:gd name="T5" fmla="*/ 205 h 205"/>
                <a:gd name="T6" fmla="*/ 154 w 154"/>
                <a:gd name="T7" fmla="*/ 14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205">
                  <a:moveTo>
                    <a:pt x="154" y="140"/>
                  </a:moveTo>
                  <a:cubicBezTo>
                    <a:pt x="154" y="140"/>
                    <a:pt x="76" y="2"/>
                    <a:pt x="60" y="1"/>
                  </a:cubicBezTo>
                  <a:cubicBezTo>
                    <a:pt x="43" y="0"/>
                    <a:pt x="0" y="150"/>
                    <a:pt x="11" y="205"/>
                  </a:cubicBezTo>
                  <a:lnTo>
                    <a:pt x="154" y="140"/>
                  </a:lnTo>
                  <a:close/>
                </a:path>
              </a:pathLst>
            </a:custGeom>
            <a:solidFill>
              <a:srgbClr val="E2C6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80"/>
            <p:cNvSpPr>
              <a:spLocks noEditPoints="1"/>
            </p:cNvSpPr>
            <p:nvPr/>
          </p:nvSpPr>
          <p:spPr bwMode="auto">
            <a:xfrm>
              <a:off x="6302376" y="4306887"/>
              <a:ext cx="265113" cy="350838"/>
            </a:xfrm>
            <a:custGeom>
              <a:avLst/>
              <a:gdLst>
                <a:gd name="T0" fmla="*/ 61 w 154"/>
                <a:gd name="T1" fmla="*/ 18 h 205"/>
                <a:gd name="T2" fmla="*/ 105 w 154"/>
                <a:gd name="T3" fmla="*/ 83 h 205"/>
                <a:gd name="T4" fmla="*/ 136 w 154"/>
                <a:gd name="T5" fmla="*/ 134 h 205"/>
                <a:gd name="T6" fmla="*/ 23 w 154"/>
                <a:gd name="T7" fmla="*/ 186 h 205"/>
                <a:gd name="T8" fmla="*/ 36 w 154"/>
                <a:gd name="T9" fmla="*/ 94 h 205"/>
                <a:gd name="T10" fmla="*/ 61 w 154"/>
                <a:gd name="T11" fmla="*/ 18 h 205"/>
                <a:gd name="T12" fmla="*/ 61 w 154"/>
                <a:gd name="T13" fmla="*/ 1 h 205"/>
                <a:gd name="T14" fmla="*/ 60 w 154"/>
                <a:gd name="T15" fmla="*/ 1 h 205"/>
                <a:gd name="T16" fmla="*/ 11 w 154"/>
                <a:gd name="T17" fmla="*/ 205 h 205"/>
                <a:gd name="T18" fmla="*/ 154 w 154"/>
                <a:gd name="T19" fmla="*/ 140 h 205"/>
                <a:gd name="T20" fmla="*/ 61 w 154"/>
                <a:gd name="T21" fmla="*/ 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205">
                  <a:moveTo>
                    <a:pt x="61" y="18"/>
                  </a:moveTo>
                  <a:cubicBezTo>
                    <a:pt x="67" y="26"/>
                    <a:pt x="80" y="43"/>
                    <a:pt x="105" y="83"/>
                  </a:cubicBezTo>
                  <a:cubicBezTo>
                    <a:pt x="117" y="103"/>
                    <a:pt x="129" y="122"/>
                    <a:pt x="136" y="134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2" y="163"/>
                    <a:pt x="27" y="130"/>
                    <a:pt x="36" y="94"/>
                  </a:cubicBezTo>
                  <a:cubicBezTo>
                    <a:pt x="45" y="55"/>
                    <a:pt x="55" y="30"/>
                    <a:pt x="61" y="18"/>
                  </a:cubicBezTo>
                  <a:moveTo>
                    <a:pt x="61" y="1"/>
                  </a:moveTo>
                  <a:cubicBezTo>
                    <a:pt x="60" y="1"/>
                    <a:pt x="60" y="1"/>
                    <a:pt x="60" y="1"/>
                  </a:cubicBezTo>
                  <a:cubicBezTo>
                    <a:pt x="43" y="0"/>
                    <a:pt x="0" y="150"/>
                    <a:pt x="11" y="205"/>
                  </a:cubicBezTo>
                  <a:cubicBezTo>
                    <a:pt x="154" y="140"/>
                    <a:pt x="154" y="140"/>
                    <a:pt x="154" y="140"/>
                  </a:cubicBezTo>
                  <a:cubicBezTo>
                    <a:pt x="154" y="140"/>
                    <a:pt x="79" y="8"/>
                    <a:pt x="61" y="1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81"/>
            <p:cNvSpPr>
              <a:spLocks/>
            </p:cNvSpPr>
            <p:nvPr/>
          </p:nvSpPr>
          <p:spPr bwMode="auto">
            <a:xfrm>
              <a:off x="6245226" y="4530724"/>
              <a:ext cx="612775" cy="527050"/>
            </a:xfrm>
            <a:custGeom>
              <a:avLst/>
              <a:gdLst>
                <a:gd name="T0" fmla="*/ 305 w 358"/>
                <a:gd name="T1" fmla="*/ 58 h 307"/>
                <a:gd name="T2" fmla="*/ 182 w 358"/>
                <a:gd name="T3" fmla="*/ 0 h 307"/>
                <a:gd name="T4" fmla="*/ 0 w 358"/>
                <a:gd name="T5" fmla="*/ 115 h 307"/>
                <a:gd name="T6" fmla="*/ 27 w 358"/>
                <a:gd name="T7" fmla="*/ 189 h 307"/>
                <a:gd name="T8" fmla="*/ 18 w 358"/>
                <a:gd name="T9" fmla="*/ 225 h 307"/>
                <a:gd name="T10" fmla="*/ 51 w 358"/>
                <a:gd name="T11" fmla="*/ 261 h 307"/>
                <a:gd name="T12" fmla="*/ 91 w 358"/>
                <a:gd name="T13" fmla="*/ 262 h 307"/>
                <a:gd name="T14" fmla="*/ 116 w 358"/>
                <a:gd name="T15" fmla="*/ 295 h 307"/>
                <a:gd name="T16" fmla="*/ 163 w 358"/>
                <a:gd name="T17" fmla="*/ 303 h 307"/>
                <a:gd name="T18" fmla="*/ 182 w 358"/>
                <a:gd name="T19" fmla="*/ 282 h 307"/>
                <a:gd name="T20" fmla="*/ 277 w 358"/>
                <a:gd name="T21" fmla="*/ 286 h 307"/>
                <a:gd name="T22" fmla="*/ 305 w 358"/>
                <a:gd name="T23" fmla="*/ 58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8" h="307">
                  <a:moveTo>
                    <a:pt x="305" y="58"/>
                  </a:move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49" y="15"/>
                    <a:pt x="0" y="115"/>
                  </a:cubicBezTo>
                  <a:cubicBezTo>
                    <a:pt x="27" y="189"/>
                    <a:pt x="27" y="189"/>
                    <a:pt x="27" y="189"/>
                  </a:cubicBezTo>
                  <a:cubicBezTo>
                    <a:pt x="27" y="189"/>
                    <a:pt x="10" y="202"/>
                    <a:pt x="18" y="225"/>
                  </a:cubicBezTo>
                  <a:cubicBezTo>
                    <a:pt x="26" y="249"/>
                    <a:pt x="43" y="258"/>
                    <a:pt x="51" y="261"/>
                  </a:cubicBezTo>
                  <a:cubicBezTo>
                    <a:pt x="59" y="264"/>
                    <a:pt x="91" y="262"/>
                    <a:pt x="91" y="262"/>
                  </a:cubicBezTo>
                  <a:cubicBezTo>
                    <a:pt x="91" y="262"/>
                    <a:pt x="107" y="289"/>
                    <a:pt x="116" y="295"/>
                  </a:cubicBezTo>
                  <a:cubicBezTo>
                    <a:pt x="125" y="301"/>
                    <a:pt x="152" y="307"/>
                    <a:pt x="163" y="303"/>
                  </a:cubicBezTo>
                  <a:cubicBezTo>
                    <a:pt x="173" y="300"/>
                    <a:pt x="182" y="282"/>
                    <a:pt x="182" y="282"/>
                  </a:cubicBezTo>
                  <a:cubicBezTo>
                    <a:pt x="182" y="282"/>
                    <a:pt x="266" y="288"/>
                    <a:pt x="277" y="286"/>
                  </a:cubicBezTo>
                  <a:cubicBezTo>
                    <a:pt x="282" y="285"/>
                    <a:pt x="358" y="212"/>
                    <a:pt x="305" y="58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2"/>
            <p:cNvSpPr>
              <a:spLocks/>
            </p:cNvSpPr>
            <p:nvPr/>
          </p:nvSpPr>
          <p:spPr bwMode="auto">
            <a:xfrm>
              <a:off x="6389689" y="4897437"/>
              <a:ext cx="79375" cy="61913"/>
            </a:xfrm>
            <a:custGeom>
              <a:avLst/>
              <a:gdLst>
                <a:gd name="T0" fmla="*/ 44 w 46"/>
                <a:gd name="T1" fmla="*/ 25 h 36"/>
                <a:gd name="T2" fmla="*/ 28 w 46"/>
                <a:gd name="T3" fmla="*/ 32 h 36"/>
                <a:gd name="T4" fmla="*/ 14 w 46"/>
                <a:gd name="T5" fmla="*/ 34 h 36"/>
                <a:gd name="T6" fmla="*/ 6 w 46"/>
                <a:gd name="T7" fmla="*/ 22 h 36"/>
                <a:gd name="T8" fmla="*/ 2 w 46"/>
                <a:gd name="T9" fmla="*/ 6 h 36"/>
                <a:gd name="T10" fmla="*/ 26 w 46"/>
                <a:gd name="T11" fmla="*/ 8 h 36"/>
                <a:gd name="T12" fmla="*/ 44 w 46"/>
                <a:gd name="T13" fmla="*/ 2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6">
                  <a:moveTo>
                    <a:pt x="44" y="25"/>
                  </a:moveTo>
                  <a:cubicBezTo>
                    <a:pt x="42" y="28"/>
                    <a:pt x="35" y="30"/>
                    <a:pt x="28" y="32"/>
                  </a:cubicBezTo>
                  <a:cubicBezTo>
                    <a:pt x="23" y="33"/>
                    <a:pt x="19" y="36"/>
                    <a:pt x="14" y="34"/>
                  </a:cubicBezTo>
                  <a:cubicBezTo>
                    <a:pt x="10" y="31"/>
                    <a:pt x="9" y="27"/>
                    <a:pt x="6" y="22"/>
                  </a:cubicBezTo>
                  <a:cubicBezTo>
                    <a:pt x="3" y="15"/>
                    <a:pt x="0" y="9"/>
                    <a:pt x="2" y="6"/>
                  </a:cubicBezTo>
                  <a:cubicBezTo>
                    <a:pt x="4" y="0"/>
                    <a:pt x="14" y="3"/>
                    <a:pt x="26" y="8"/>
                  </a:cubicBezTo>
                  <a:cubicBezTo>
                    <a:pt x="38" y="14"/>
                    <a:pt x="46" y="19"/>
                    <a:pt x="44" y="2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3"/>
            <p:cNvSpPr>
              <a:spLocks/>
            </p:cNvSpPr>
            <p:nvPr/>
          </p:nvSpPr>
          <p:spPr bwMode="auto">
            <a:xfrm>
              <a:off x="6297614" y="4665662"/>
              <a:ext cx="136525" cy="125413"/>
            </a:xfrm>
            <a:custGeom>
              <a:avLst/>
              <a:gdLst>
                <a:gd name="T0" fmla="*/ 19 w 80"/>
                <a:gd name="T1" fmla="*/ 0 h 73"/>
                <a:gd name="T2" fmla="*/ 66 w 80"/>
                <a:gd name="T3" fmla="*/ 20 h 73"/>
                <a:gd name="T4" fmla="*/ 75 w 80"/>
                <a:gd name="T5" fmla="*/ 64 h 73"/>
                <a:gd name="T6" fmla="*/ 16 w 80"/>
                <a:gd name="T7" fmla="*/ 50 h 73"/>
                <a:gd name="T8" fmla="*/ 19 w 80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3">
                  <a:moveTo>
                    <a:pt x="19" y="0"/>
                  </a:moveTo>
                  <a:cubicBezTo>
                    <a:pt x="19" y="0"/>
                    <a:pt x="54" y="5"/>
                    <a:pt x="66" y="20"/>
                  </a:cubicBezTo>
                  <a:cubicBezTo>
                    <a:pt x="80" y="36"/>
                    <a:pt x="75" y="64"/>
                    <a:pt x="75" y="64"/>
                  </a:cubicBezTo>
                  <a:cubicBezTo>
                    <a:pt x="75" y="64"/>
                    <a:pt x="36" y="73"/>
                    <a:pt x="16" y="50"/>
                  </a:cubicBezTo>
                  <a:cubicBezTo>
                    <a:pt x="0" y="32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F2C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84"/>
            <p:cNvSpPr>
              <a:spLocks/>
            </p:cNvSpPr>
            <p:nvPr/>
          </p:nvSpPr>
          <p:spPr bwMode="auto">
            <a:xfrm>
              <a:off x="6297614" y="4665662"/>
              <a:ext cx="136525" cy="125413"/>
            </a:xfrm>
            <a:custGeom>
              <a:avLst/>
              <a:gdLst>
                <a:gd name="T0" fmla="*/ 19 w 80"/>
                <a:gd name="T1" fmla="*/ 0 h 73"/>
                <a:gd name="T2" fmla="*/ 66 w 80"/>
                <a:gd name="T3" fmla="*/ 20 h 73"/>
                <a:gd name="T4" fmla="*/ 75 w 80"/>
                <a:gd name="T5" fmla="*/ 64 h 73"/>
                <a:gd name="T6" fmla="*/ 16 w 80"/>
                <a:gd name="T7" fmla="*/ 50 h 73"/>
                <a:gd name="T8" fmla="*/ 19 w 80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3">
                  <a:moveTo>
                    <a:pt x="19" y="0"/>
                  </a:moveTo>
                  <a:cubicBezTo>
                    <a:pt x="19" y="0"/>
                    <a:pt x="54" y="5"/>
                    <a:pt x="66" y="20"/>
                  </a:cubicBezTo>
                  <a:cubicBezTo>
                    <a:pt x="80" y="36"/>
                    <a:pt x="75" y="64"/>
                    <a:pt x="75" y="64"/>
                  </a:cubicBezTo>
                  <a:cubicBezTo>
                    <a:pt x="75" y="64"/>
                    <a:pt x="36" y="73"/>
                    <a:pt x="16" y="50"/>
                  </a:cubicBezTo>
                  <a:cubicBezTo>
                    <a:pt x="0" y="32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F2C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5"/>
            <p:cNvSpPr>
              <a:spLocks/>
            </p:cNvSpPr>
            <p:nvPr/>
          </p:nvSpPr>
          <p:spPr bwMode="auto">
            <a:xfrm>
              <a:off x="6565901" y="4808537"/>
              <a:ext cx="141288" cy="119063"/>
            </a:xfrm>
            <a:custGeom>
              <a:avLst/>
              <a:gdLst>
                <a:gd name="T0" fmla="*/ 83 w 83"/>
                <a:gd name="T1" fmla="*/ 38 h 69"/>
                <a:gd name="T2" fmla="*/ 44 w 83"/>
                <a:gd name="T3" fmla="*/ 4 h 69"/>
                <a:gd name="T4" fmla="*/ 0 w 83"/>
                <a:gd name="T5" fmla="*/ 17 h 69"/>
                <a:gd name="T6" fmla="*/ 39 w 83"/>
                <a:gd name="T7" fmla="*/ 63 h 69"/>
                <a:gd name="T8" fmla="*/ 83 w 83"/>
                <a:gd name="T9" fmla="*/ 3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69">
                  <a:moveTo>
                    <a:pt x="83" y="38"/>
                  </a:moveTo>
                  <a:cubicBezTo>
                    <a:pt x="83" y="38"/>
                    <a:pt x="62" y="8"/>
                    <a:pt x="44" y="4"/>
                  </a:cubicBezTo>
                  <a:cubicBezTo>
                    <a:pt x="23" y="0"/>
                    <a:pt x="0" y="17"/>
                    <a:pt x="0" y="17"/>
                  </a:cubicBezTo>
                  <a:cubicBezTo>
                    <a:pt x="0" y="17"/>
                    <a:pt x="10" y="56"/>
                    <a:pt x="39" y="63"/>
                  </a:cubicBezTo>
                  <a:cubicBezTo>
                    <a:pt x="63" y="69"/>
                    <a:pt x="83" y="38"/>
                    <a:pt x="83" y="38"/>
                  </a:cubicBezTo>
                  <a:close/>
                </a:path>
              </a:pathLst>
            </a:custGeom>
            <a:solidFill>
              <a:srgbClr val="F2C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6"/>
            <p:cNvSpPr>
              <a:spLocks/>
            </p:cNvSpPr>
            <p:nvPr/>
          </p:nvSpPr>
          <p:spPr bwMode="auto">
            <a:xfrm>
              <a:off x="6565901" y="4808537"/>
              <a:ext cx="141288" cy="119063"/>
            </a:xfrm>
            <a:custGeom>
              <a:avLst/>
              <a:gdLst>
                <a:gd name="T0" fmla="*/ 83 w 83"/>
                <a:gd name="T1" fmla="*/ 38 h 69"/>
                <a:gd name="T2" fmla="*/ 44 w 83"/>
                <a:gd name="T3" fmla="*/ 4 h 69"/>
                <a:gd name="T4" fmla="*/ 0 w 83"/>
                <a:gd name="T5" fmla="*/ 17 h 69"/>
                <a:gd name="T6" fmla="*/ 39 w 83"/>
                <a:gd name="T7" fmla="*/ 63 h 69"/>
                <a:gd name="T8" fmla="*/ 83 w 83"/>
                <a:gd name="T9" fmla="*/ 3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69">
                  <a:moveTo>
                    <a:pt x="83" y="38"/>
                  </a:moveTo>
                  <a:cubicBezTo>
                    <a:pt x="83" y="38"/>
                    <a:pt x="62" y="8"/>
                    <a:pt x="44" y="4"/>
                  </a:cubicBezTo>
                  <a:cubicBezTo>
                    <a:pt x="23" y="0"/>
                    <a:pt x="0" y="17"/>
                    <a:pt x="0" y="17"/>
                  </a:cubicBezTo>
                  <a:cubicBezTo>
                    <a:pt x="0" y="17"/>
                    <a:pt x="10" y="56"/>
                    <a:pt x="39" y="63"/>
                  </a:cubicBezTo>
                  <a:cubicBezTo>
                    <a:pt x="63" y="69"/>
                    <a:pt x="83" y="38"/>
                    <a:pt x="83" y="38"/>
                  </a:cubicBezTo>
                  <a:close/>
                </a:path>
              </a:pathLst>
            </a:custGeom>
            <a:solidFill>
              <a:srgbClr val="F2C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7"/>
            <p:cNvSpPr>
              <a:spLocks/>
            </p:cNvSpPr>
            <p:nvPr/>
          </p:nvSpPr>
          <p:spPr bwMode="auto">
            <a:xfrm>
              <a:off x="6396039" y="4949824"/>
              <a:ext cx="23813" cy="36513"/>
            </a:xfrm>
            <a:custGeom>
              <a:avLst/>
              <a:gdLst>
                <a:gd name="T0" fmla="*/ 3 w 15"/>
                <a:gd name="T1" fmla="*/ 23 h 23"/>
                <a:gd name="T2" fmla="*/ 0 w 15"/>
                <a:gd name="T3" fmla="*/ 21 h 23"/>
                <a:gd name="T4" fmla="*/ 10 w 15"/>
                <a:gd name="T5" fmla="*/ 0 h 23"/>
                <a:gd name="T6" fmla="*/ 15 w 15"/>
                <a:gd name="T7" fmla="*/ 2 h 23"/>
                <a:gd name="T8" fmla="*/ 3 w 15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3">
                  <a:moveTo>
                    <a:pt x="3" y="23"/>
                  </a:moveTo>
                  <a:lnTo>
                    <a:pt x="0" y="21"/>
                  </a:lnTo>
                  <a:lnTo>
                    <a:pt x="10" y="0"/>
                  </a:lnTo>
                  <a:lnTo>
                    <a:pt x="15" y="2"/>
                  </a:lnTo>
                  <a:lnTo>
                    <a:pt x="3" y="23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88"/>
            <p:cNvSpPr>
              <a:spLocks/>
            </p:cNvSpPr>
            <p:nvPr/>
          </p:nvSpPr>
          <p:spPr bwMode="auto">
            <a:xfrm>
              <a:off x="6346826" y="4692649"/>
              <a:ext cx="57150" cy="68263"/>
            </a:xfrm>
            <a:custGeom>
              <a:avLst/>
              <a:gdLst>
                <a:gd name="T0" fmla="*/ 27 w 33"/>
                <a:gd name="T1" fmla="*/ 26 h 40"/>
                <a:gd name="T2" fmla="*/ 6 w 33"/>
                <a:gd name="T3" fmla="*/ 40 h 40"/>
                <a:gd name="T4" fmla="*/ 6 w 33"/>
                <a:gd name="T5" fmla="*/ 15 h 40"/>
                <a:gd name="T6" fmla="*/ 27 w 33"/>
                <a:gd name="T7" fmla="*/ 0 h 40"/>
                <a:gd name="T8" fmla="*/ 27 w 33"/>
                <a:gd name="T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0">
                  <a:moveTo>
                    <a:pt x="27" y="26"/>
                  </a:moveTo>
                  <a:cubicBezTo>
                    <a:pt x="21" y="37"/>
                    <a:pt x="6" y="40"/>
                    <a:pt x="6" y="40"/>
                  </a:cubicBezTo>
                  <a:cubicBezTo>
                    <a:pt x="6" y="40"/>
                    <a:pt x="0" y="26"/>
                    <a:pt x="6" y="15"/>
                  </a:cubicBezTo>
                  <a:cubicBezTo>
                    <a:pt x="11" y="3"/>
                    <a:pt x="27" y="0"/>
                    <a:pt x="27" y="0"/>
                  </a:cubicBezTo>
                  <a:cubicBezTo>
                    <a:pt x="27" y="0"/>
                    <a:pt x="33" y="14"/>
                    <a:pt x="27" y="26"/>
                  </a:cubicBezTo>
                  <a:close/>
                </a:path>
              </a:pathLst>
            </a:custGeom>
            <a:solidFill>
              <a:srgbClr val="4735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89"/>
            <p:cNvSpPr>
              <a:spLocks/>
            </p:cNvSpPr>
            <p:nvPr/>
          </p:nvSpPr>
          <p:spPr bwMode="auto">
            <a:xfrm>
              <a:off x="6604001" y="4830762"/>
              <a:ext cx="57150" cy="68263"/>
            </a:xfrm>
            <a:custGeom>
              <a:avLst/>
              <a:gdLst>
                <a:gd name="T0" fmla="*/ 27 w 33"/>
                <a:gd name="T1" fmla="*/ 25 h 40"/>
                <a:gd name="T2" fmla="*/ 6 w 33"/>
                <a:gd name="T3" fmla="*/ 40 h 40"/>
                <a:gd name="T4" fmla="*/ 6 w 33"/>
                <a:gd name="T5" fmla="*/ 14 h 40"/>
                <a:gd name="T6" fmla="*/ 27 w 33"/>
                <a:gd name="T7" fmla="*/ 0 h 40"/>
                <a:gd name="T8" fmla="*/ 27 w 33"/>
                <a:gd name="T9" fmla="*/ 2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0">
                  <a:moveTo>
                    <a:pt x="27" y="25"/>
                  </a:moveTo>
                  <a:cubicBezTo>
                    <a:pt x="21" y="36"/>
                    <a:pt x="6" y="40"/>
                    <a:pt x="6" y="40"/>
                  </a:cubicBezTo>
                  <a:cubicBezTo>
                    <a:pt x="6" y="40"/>
                    <a:pt x="0" y="26"/>
                    <a:pt x="6" y="14"/>
                  </a:cubicBezTo>
                  <a:cubicBezTo>
                    <a:pt x="11" y="3"/>
                    <a:pt x="27" y="0"/>
                    <a:pt x="27" y="0"/>
                  </a:cubicBezTo>
                  <a:cubicBezTo>
                    <a:pt x="27" y="0"/>
                    <a:pt x="33" y="14"/>
                    <a:pt x="27" y="25"/>
                  </a:cubicBezTo>
                  <a:close/>
                </a:path>
              </a:pathLst>
            </a:custGeom>
            <a:solidFill>
              <a:srgbClr val="4735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2" name="Group 31"/>
          <p:cNvGrpSpPr/>
          <p:nvPr userDrawn="1"/>
        </p:nvGrpSpPr>
        <p:grpSpPr>
          <a:xfrm>
            <a:off x="450967" y="2950584"/>
            <a:ext cx="4326068" cy="8093934"/>
            <a:chOff x="6218239" y="661987"/>
            <a:chExt cx="984250" cy="1841500"/>
          </a:xfrm>
        </p:grpSpPr>
        <p:sp>
          <p:nvSpPr>
            <p:cNvPr id="33" name="Freeform 140"/>
            <p:cNvSpPr>
              <a:spLocks/>
            </p:cNvSpPr>
            <p:nvPr/>
          </p:nvSpPr>
          <p:spPr bwMode="auto">
            <a:xfrm>
              <a:off x="6937376" y="1458912"/>
              <a:ext cx="265113" cy="766763"/>
            </a:xfrm>
            <a:custGeom>
              <a:avLst/>
              <a:gdLst>
                <a:gd name="T0" fmla="*/ 5 w 154"/>
                <a:gd name="T1" fmla="*/ 413 h 447"/>
                <a:gd name="T2" fmla="*/ 18 w 154"/>
                <a:gd name="T3" fmla="*/ 445 h 447"/>
                <a:gd name="T4" fmla="*/ 28 w 154"/>
                <a:gd name="T5" fmla="*/ 447 h 447"/>
                <a:gd name="T6" fmla="*/ 50 w 154"/>
                <a:gd name="T7" fmla="*/ 433 h 447"/>
                <a:gd name="T8" fmla="*/ 123 w 154"/>
                <a:gd name="T9" fmla="*/ 0 h 447"/>
                <a:gd name="T10" fmla="*/ 75 w 154"/>
                <a:gd name="T11" fmla="*/ 14 h 447"/>
                <a:gd name="T12" fmla="*/ 5 w 154"/>
                <a:gd name="T13" fmla="*/ 413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447">
                  <a:moveTo>
                    <a:pt x="5" y="413"/>
                  </a:moveTo>
                  <a:cubicBezTo>
                    <a:pt x="0" y="425"/>
                    <a:pt x="5" y="440"/>
                    <a:pt x="18" y="445"/>
                  </a:cubicBezTo>
                  <a:cubicBezTo>
                    <a:pt x="21" y="447"/>
                    <a:pt x="24" y="447"/>
                    <a:pt x="28" y="447"/>
                  </a:cubicBezTo>
                  <a:cubicBezTo>
                    <a:pt x="37" y="447"/>
                    <a:pt x="46" y="442"/>
                    <a:pt x="50" y="433"/>
                  </a:cubicBezTo>
                  <a:cubicBezTo>
                    <a:pt x="154" y="201"/>
                    <a:pt x="142" y="64"/>
                    <a:pt x="123" y="0"/>
                  </a:cubicBezTo>
                  <a:cubicBezTo>
                    <a:pt x="108" y="7"/>
                    <a:pt x="92" y="12"/>
                    <a:pt x="75" y="14"/>
                  </a:cubicBezTo>
                  <a:cubicBezTo>
                    <a:pt x="91" y="68"/>
                    <a:pt x="104" y="192"/>
                    <a:pt x="5" y="413"/>
                  </a:cubicBezTo>
                  <a:close/>
                </a:path>
              </a:pathLst>
            </a:custGeom>
            <a:solidFill>
              <a:srgbClr val="7A7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41"/>
            <p:cNvSpPr>
              <a:spLocks/>
            </p:cNvSpPr>
            <p:nvPr/>
          </p:nvSpPr>
          <p:spPr bwMode="auto">
            <a:xfrm>
              <a:off x="7031039" y="1358899"/>
              <a:ext cx="117475" cy="123825"/>
            </a:xfrm>
            <a:custGeom>
              <a:avLst/>
              <a:gdLst>
                <a:gd name="T0" fmla="*/ 14 w 69"/>
                <a:gd name="T1" fmla="*/ 8 h 73"/>
                <a:gd name="T2" fmla="*/ 8 w 69"/>
                <a:gd name="T3" fmla="*/ 42 h 73"/>
                <a:gd name="T4" fmla="*/ 21 w 69"/>
                <a:gd name="T5" fmla="*/ 73 h 73"/>
                <a:gd name="T6" fmla="*/ 69 w 69"/>
                <a:gd name="T7" fmla="*/ 59 h 73"/>
                <a:gd name="T8" fmla="*/ 48 w 69"/>
                <a:gd name="T9" fmla="*/ 13 h 73"/>
                <a:gd name="T10" fmla="*/ 14 w 69"/>
                <a:gd name="T11" fmla="*/ 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73">
                  <a:moveTo>
                    <a:pt x="14" y="8"/>
                  </a:moveTo>
                  <a:cubicBezTo>
                    <a:pt x="3" y="16"/>
                    <a:pt x="0" y="31"/>
                    <a:pt x="8" y="42"/>
                  </a:cubicBezTo>
                  <a:cubicBezTo>
                    <a:pt x="9" y="42"/>
                    <a:pt x="15" y="52"/>
                    <a:pt x="21" y="73"/>
                  </a:cubicBezTo>
                  <a:cubicBezTo>
                    <a:pt x="38" y="71"/>
                    <a:pt x="54" y="66"/>
                    <a:pt x="69" y="59"/>
                  </a:cubicBezTo>
                  <a:cubicBezTo>
                    <a:pt x="60" y="29"/>
                    <a:pt x="50" y="15"/>
                    <a:pt x="48" y="13"/>
                  </a:cubicBezTo>
                  <a:cubicBezTo>
                    <a:pt x="40" y="2"/>
                    <a:pt x="25" y="0"/>
                    <a:pt x="14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2"/>
            <p:cNvSpPr>
              <a:spLocks/>
            </p:cNvSpPr>
            <p:nvPr/>
          </p:nvSpPr>
          <p:spPr bwMode="auto">
            <a:xfrm>
              <a:off x="6218239" y="1136649"/>
              <a:ext cx="860425" cy="1317625"/>
            </a:xfrm>
            <a:custGeom>
              <a:avLst/>
              <a:gdLst>
                <a:gd name="T0" fmla="*/ 407 w 501"/>
                <a:gd name="T1" fmla="*/ 453 h 768"/>
                <a:gd name="T2" fmla="*/ 415 w 501"/>
                <a:gd name="T3" fmla="*/ 220 h 768"/>
                <a:gd name="T4" fmla="*/ 342 w 501"/>
                <a:gd name="T5" fmla="*/ 0 h 768"/>
                <a:gd name="T6" fmla="*/ 159 w 501"/>
                <a:gd name="T7" fmla="*/ 0 h 768"/>
                <a:gd name="T8" fmla="*/ 86 w 501"/>
                <a:gd name="T9" fmla="*/ 220 h 768"/>
                <a:gd name="T10" fmla="*/ 95 w 501"/>
                <a:gd name="T11" fmla="*/ 453 h 768"/>
                <a:gd name="T12" fmla="*/ 0 w 501"/>
                <a:gd name="T13" fmla="*/ 609 h 768"/>
                <a:gd name="T14" fmla="*/ 86 w 501"/>
                <a:gd name="T15" fmla="*/ 768 h 768"/>
                <a:gd name="T16" fmla="*/ 415 w 501"/>
                <a:gd name="T17" fmla="*/ 768 h 768"/>
                <a:gd name="T18" fmla="*/ 501 w 501"/>
                <a:gd name="T19" fmla="*/ 609 h 768"/>
                <a:gd name="T20" fmla="*/ 407 w 501"/>
                <a:gd name="T21" fmla="*/ 45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1" h="768">
                  <a:moveTo>
                    <a:pt x="407" y="453"/>
                  </a:moveTo>
                  <a:cubicBezTo>
                    <a:pt x="415" y="220"/>
                    <a:pt x="415" y="220"/>
                    <a:pt x="415" y="22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04" y="25"/>
                    <a:pt x="197" y="25"/>
                    <a:pt x="159" y="0"/>
                  </a:cubicBezTo>
                  <a:cubicBezTo>
                    <a:pt x="86" y="220"/>
                    <a:pt x="86" y="220"/>
                    <a:pt x="86" y="220"/>
                  </a:cubicBezTo>
                  <a:cubicBezTo>
                    <a:pt x="95" y="453"/>
                    <a:pt x="95" y="453"/>
                    <a:pt x="95" y="453"/>
                  </a:cubicBezTo>
                  <a:cubicBezTo>
                    <a:pt x="95" y="453"/>
                    <a:pt x="0" y="583"/>
                    <a:pt x="0" y="609"/>
                  </a:cubicBezTo>
                  <a:cubicBezTo>
                    <a:pt x="0" y="635"/>
                    <a:pt x="44" y="768"/>
                    <a:pt x="86" y="768"/>
                  </a:cubicBezTo>
                  <a:cubicBezTo>
                    <a:pt x="109" y="768"/>
                    <a:pt x="393" y="768"/>
                    <a:pt x="415" y="768"/>
                  </a:cubicBezTo>
                  <a:cubicBezTo>
                    <a:pt x="458" y="768"/>
                    <a:pt x="501" y="635"/>
                    <a:pt x="501" y="609"/>
                  </a:cubicBezTo>
                  <a:cubicBezTo>
                    <a:pt x="501" y="583"/>
                    <a:pt x="407" y="453"/>
                    <a:pt x="407" y="4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43"/>
            <p:cNvSpPr>
              <a:spLocks/>
            </p:cNvSpPr>
            <p:nvPr/>
          </p:nvSpPr>
          <p:spPr bwMode="auto">
            <a:xfrm>
              <a:off x="6388101" y="1722437"/>
              <a:ext cx="538163" cy="731838"/>
            </a:xfrm>
            <a:custGeom>
              <a:avLst/>
              <a:gdLst>
                <a:gd name="T0" fmla="*/ 286 w 313"/>
                <a:gd name="T1" fmla="*/ 74 h 427"/>
                <a:gd name="T2" fmla="*/ 155 w 313"/>
                <a:gd name="T3" fmla="*/ 202 h 427"/>
                <a:gd name="T4" fmla="*/ 43 w 313"/>
                <a:gd name="T5" fmla="*/ 0 h 427"/>
                <a:gd name="T6" fmla="*/ 0 w 313"/>
                <a:gd name="T7" fmla="*/ 103 h 427"/>
                <a:gd name="T8" fmla="*/ 41 w 313"/>
                <a:gd name="T9" fmla="*/ 427 h 427"/>
                <a:gd name="T10" fmla="*/ 266 w 313"/>
                <a:gd name="T11" fmla="*/ 427 h 427"/>
                <a:gd name="T12" fmla="*/ 313 w 313"/>
                <a:gd name="T13" fmla="*/ 113 h 427"/>
                <a:gd name="T14" fmla="*/ 286 w 313"/>
                <a:gd name="T15" fmla="*/ 74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3" h="427">
                  <a:moveTo>
                    <a:pt x="286" y="74"/>
                  </a:moveTo>
                  <a:cubicBezTo>
                    <a:pt x="281" y="112"/>
                    <a:pt x="231" y="202"/>
                    <a:pt x="155" y="202"/>
                  </a:cubicBezTo>
                  <a:cubicBezTo>
                    <a:pt x="95" y="202"/>
                    <a:pt x="66" y="90"/>
                    <a:pt x="43" y="0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41" y="427"/>
                    <a:pt x="41" y="427"/>
                    <a:pt x="41" y="427"/>
                  </a:cubicBezTo>
                  <a:cubicBezTo>
                    <a:pt x="103" y="427"/>
                    <a:pt x="205" y="427"/>
                    <a:pt x="266" y="427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02" y="97"/>
                    <a:pt x="293" y="83"/>
                    <a:pt x="286" y="74"/>
                  </a:cubicBezTo>
                  <a:close/>
                </a:path>
              </a:pathLst>
            </a:custGeom>
            <a:solidFill>
              <a:srgbClr val="F2F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44"/>
            <p:cNvSpPr>
              <a:spLocks/>
            </p:cNvSpPr>
            <p:nvPr/>
          </p:nvSpPr>
          <p:spPr bwMode="auto">
            <a:xfrm>
              <a:off x="6218239" y="1898649"/>
              <a:ext cx="241300" cy="555625"/>
            </a:xfrm>
            <a:custGeom>
              <a:avLst/>
              <a:gdLst>
                <a:gd name="T0" fmla="*/ 95 w 140"/>
                <a:gd name="T1" fmla="*/ 9 h 324"/>
                <a:gd name="T2" fmla="*/ 0 w 140"/>
                <a:gd name="T3" fmla="*/ 165 h 324"/>
                <a:gd name="T4" fmla="*/ 86 w 140"/>
                <a:gd name="T5" fmla="*/ 324 h 324"/>
                <a:gd name="T6" fmla="*/ 140 w 140"/>
                <a:gd name="T7" fmla="*/ 324 h 324"/>
                <a:gd name="T8" fmla="*/ 99 w 140"/>
                <a:gd name="T9" fmla="*/ 0 h 324"/>
                <a:gd name="T10" fmla="*/ 95 w 140"/>
                <a:gd name="T11" fmla="*/ 9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324">
                  <a:moveTo>
                    <a:pt x="95" y="9"/>
                  </a:moveTo>
                  <a:cubicBezTo>
                    <a:pt x="95" y="9"/>
                    <a:pt x="0" y="139"/>
                    <a:pt x="0" y="165"/>
                  </a:cubicBezTo>
                  <a:cubicBezTo>
                    <a:pt x="0" y="191"/>
                    <a:pt x="44" y="324"/>
                    <a:pt x="86" y="324"/>
                  </a:cubicBezTo>
                  <a:cubicBezTo>
                    <a:pt x="92" y="324"/>
                    <a:pt x="112" y="324"/>
                    <a:pt x="140" y="324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5" y="9"/>
                  </a:lnTo>
                  <a:close/>
                </a:path>
              </a:pathLst>
            </a:custGeom>
            <a:solidFill>
              <a:srgbClr val="6D65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45"/>
            <p:cNvSpPr>
              <a:spLocks/>
            </p:cNvSpPr>
            <p:nvPr/>
          </p:nvSpPr>
          <p:spPr bwMode="auto">
            <a:xfrm>
              <a:off x="6845301" y="1916112"/>
              <a:ext cx="233363" cy="538163"/>
            </a:xfrm>
            <a:custGeom>
              <a:avLst/>
              <a:gdLst>
                <a:gd name="T0" fmla="*/ 136 w 136"/>
                <a:gd name="T1" fmla="*/ 155 h 314"/>
                <a:gd name="T2" fmla="*/ 47 w 136"/>
                <a:gd name="T3" fmla="*/ 0 h 314"/>
                <a:gd name="T4" fmla="*/ 0 w 136"/>
                <a:gd name="T5" fmla="*/ 314 h 314"/>
                <a:gd name="T6" fmla="*/ 50 w 136"/>
                <a:gd name="T7" fmla="*/ 314 h 314"/>
                <a:gd name="T8" fmla="*/ 136 w 136"/>
                <a:gd name="T9" fmla="*/ 155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314">
                  <a:moveTo>
                    <a:pt x="136" y="155"/>
                  </a:moveTo>
                  <a:cubicBezTo>
                    <a:pt x="136" y="136"/>
                    <a:pt x="84" y="54"/>
                    <a:pt x="47" y="0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6" y="314"/>
                    <a:pt x="45" y="314"/>
                    <a:pt x="50" y="314"/>
                  </a:cubicBezTo>
                  <a:cubicBezTo>
                    <a:pt x="93" y="314"/>
                    <a:pt x="136" y="181"/>
                    <a:pt x="136" y="155"/>
                  </a:cubicBezTo>
                  <a:close/>
                </a:path>
              </a:pathLst>
            </a:custGeom>
            <a:solidFill>
              <a:srgbClr val="6D65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46"/>
            <p:cNvSpPr>
              <a:spLocks/>
            </p:cNvSpPr>
            <p:nvPr/>
          </p:nvSpPr>
          <p:spPr bwMode="auto">
            <a:xfrm>
              <a:off x="6242051" y="2373312"/>
              <a:ext cx="149225" cy="80963"/>
            </a:xfrm>
            <a:custGeom>
              <a:avLst/>
              <a:gdLst>
                <a:gd name="T0" fmla="*/ 27 w 87"/>
                <a:gd name="T1" fmla="*/ 0 h 47"/>
                <a:gd name="T2" fmla="*/ 72 w 87"/>
                <a:gd name="T3" fmla="*/ 17 h 47"/>
                <a:gd name="T4" fmla="*/ 87 w 87"/>
                <a:gd name="T5" fmla="*/ 47 h 47"/>
                <a:gd name="T6" fmla="*/ 20 w 87"/>
                <a:gd name="T7" fmla="*/ 47 h 47"/>
                <a:gd name="T8" fmla="*/ 27 w 87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47">
                  <a:moveTo>
                    <a:pt x="27" y="0"/>
                  </a:moveTo>
                  <a:cubicBezTo>
                    <a:pt x="27" y="0"/>
                    <a:pt x="63" y="3"/>
                    <a:pt x="72" y="17"/>
                  </a:cubicBezTo>
                  <a:cubicBezTo>
                    <a:pt x="81" y="30"/>
                    <a:pt x="87" y="47"/>
                    <a:pt x="87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0" y="26"/>
                    <a:pt x="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47"/>
            <p:cNvSpPr>
              <a:spLocks/>
            </p:cNvSpPr>
            <p:nvPr/>
          </p:nvSpPr>
          <p:spPr bwMode="auto">
            <a:xfrm>
              <a:off x="6910389" y="2373312"/>
              <a:ext cx="149225" cy="80963"/>
            </a:xfrm>
            <a:custGeom>
              <a:avLst/>
              <a:gdLst>
                <a:gd name="T0" fmla="*/ 60 w 87"/>
                <a:gd name="T1" fmla="*/ 0 h 47"/>
                <a:gd name="T2" fmla="*/ 15 w 87"/>
                <a:gd name="T3" fmla="*/ 17 h 47"/>
                <a:gd name="T4" fmla="*/ 0 w 87"/>
                <a:gd name="T5" fmla="*/ 47 h 47"/>
                <a:gd name="T6" fmla="*/ 67 w 87"/>
                <a:gd name="T7" fmla="*/ 47 h 47"/>
                <a:gd name="T8" fmla="*/ 60 w 87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47">
                  <a:moveTo>
                    <a:pt x="60" y="0"/>
                  </a:moveTo>
                  <a:cubicBezTo>
                    <a:pt x="60" y="0"/>
                    <a:pt x="24" y="3"/>
                    <a:pt x="15" y="17"/>
                  </a:cubicBezTo>
                  <a:cubicBezTo>
                    <a:pt x="5" y="30"/>
                    <a:pt x="0" y="47"/>
                    <a:pt x="0" y="47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67" y="47"/>
                    <a:pt x="87" y="26"/>
                    <a:pt x="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48"/>
            <p:cNvSpPr>
              <a:spLocks/>
            </p:cNvSpPr>
            <p:nvPr/>
          </p:nvSpPr>
          <p:spPr bwMode="auto">
            <a:xfrm>
              <a:off x="6291264" y="1136649"/>
              <a:ext cx="203200" cy="1366838"/>
            </a:xfrm>
            <a:custGeom>
              <a:avLst/>
              <a:gdLst>
                <a:gd name="T0" fmla="*/ 117 w 119"/>
                <a:gd name="T1" fmla="*/ 761 h 797"/>
                <a:gd name="T2" fmla="*/ 100 w 119"/>
                <a:gd name="T3" fmla="*/ 341 h 797"/>
                <a:gd name="T4" fmla="*/ 69 w 119"/>
                <a:gd name="T5" fmla="*/ 232 h 797"/>
                <a:gd name="T6" fmla="*/ 119 w 119"/>
                <a:gd name="T7" fmla="*/ 0 h 797"/>
                <a:gd name="T8" fmla="*/ 21 w 119"/>
                <a:gd name="T9" fmla="*/ 317 h 797"/>
                <a:gd name="T10" fmla="*/ 67 w 119"/>
                <a:gd name="T11" fmla="*/ 761 h 797"/>
                <a:gd name="T12" fmla="*/ 51 w 119"/>
                <a:gd name="T13" fmla="*/ 766 h 797"/>
                <a:gd name="T14" fmla="*/ 43 w 119"/>
                <a:gd name="T15" fmla="*/ 797 h 797"/>
                <a:gd name="T16" fmla="*/ 109 w 119"/>
                <a:gd name="T17" fmla="*/ 797 h 797"/>
                <a:gd name="T18" fmla="*/ 117 w 119"/>
                <a:gd name="T19" fmla="*/ 761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797">
                  <a:moveTo>
                    <a:pt x="117" y="761"/>
                  </a:moveTo>
                  <a:cubicBezTo>
                    <a:pt x="117" y="738"/>
                    <a:pt x="100" y="341"/>
                    <a:pt x="100" y="341"/>
                  </a:cubicBezTo>
                  <a:cubicBezTo>
                    <a:pt x="100" y="341"/>
                    <a:pt x="77" y="286"/>
                    <a:pt x="69" y="232"/>
                  </a:cubicBezTo>
                  <a:cubicBezTo>
                    <a:pt x="62" y="177"/>
                    <a:pt x="119" y="0"/>
                    <a:pt x="119" y="0"/>
                  </a:cubicBezTo>
                  <a:cubicBezTo>
                    <a:pt x="119" y="0"/>
                    <a:pt x="44" y="181"/>
                    <a:pt x="21" y="317"/>
                  </a:cubicBezTo>
                  <a:cubicBezTo>
                    <a:pt x="0" y="445"/>
                    <a:pt x="67" y="761"/>
                    <a:pt x="67" y="761"/>
                  </a:cubicBezTo>
                  <a:cubicBezTo>
                    <a:pt x="67" y="761"/>
                    <a:pt x="62" y="758"/>
                    <a:pt x="51" y="766"/>
                  </a:cubicBezTo>
                  <a:cubicBezTo>
                    <a:pt x="41" y="774"/>
                    <a:pt x="43" y="797"/>
                    <a:pt x="43" y="797"/>
                  </a:cubicBezTo>
                  <a:cubicBezTo>
                    <a:pt x="109" y="797"/>
                    <a:pt x="109" y="797"/>
                    <a:pt x="109" y="797"/>
                  </a:cubicBezTo>
                  <a:cubicBezTo>
                    <a:pt x="109" y="797"/>
                    <a:pt x="117" y="785"/>
                    <a:pt x="117" y="761"/>
                  </a:cubicBezTo>
                  <a:close/>
                </a:path>
              </a:pathLst>
            </a:custGeom>
            <a:solidFill>
              <a:srgbClr val="7A7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49"/>
            <p:cNvSpPr>
              <a:spLocks/>
            </p:cNvSpPr>
            <p:nvPr/>
          </p:nvSpPr>
          <p:spPr bwMode="auto">
            <a:xfrm>
              <a:off x="6462714" y="1165224"/>
              <a:ext cx="428625" cy="207963"/>
            </a:xfrm>
            <a:custGeom>
              <a:avLst/>
              <a:gdLst>
                <a:gd name="T0" fmla="*/ 0 w 250"/>
                <a:gd name="T1" fmla="*/ 46 h 122"/>
                <a:gd name="T2" fmla="*/ 250 w 250"/>
                <a:gd name="T3" fmla="*/ 122 h 122"/>
                <a:gd name="T4" fmla="*/ 206 w 250"/>
                <a:gd name="T5" fmla="*/ 0 h 122"/>
                <a:gd name="T6" fmla="*/ 12 w 250"/>
                <a:gd name="T7" fmla="*/ 1 h 122"/>
                <a:gd name="T8" fmla="*/ 0 w 250"/>
                <a:gd name="T9" fmla="*/ 4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122">
                  <a:moveTo>
                    <a:pt x="0" y="46"/>
                  </a:moveTo>
                  <a:cubicBezTo>
                    <a:pt x="0" y="46"/>
                    <a:pt x="84" y="122"/>
                    <a:pt x="250" y="122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12" y="1"/>
                    <a:pt x="12" y="1"/>
                    <a:pt x="12" y="1"/>
                  </a:cubicBezTo>
                  <a:lnTo>
                    <a:pt x="0" y="46"/>
                  </a:lnTo>
                  <a:close/>
                </a:path>
              </a:pathLst>
            </a:custGeom>
            <a:solidFill>
              <a:srgbClr val="F2F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50"/>
            <p:cNvSpPr>
              <a:spLocks/>
            </p:cNvSpPr>
            <p:nvPr/>
          </p:nvSpPr>
          <p:spPr bwMode="auto">
            <a:xfrm>
              <a:off x="6804026" y="1136649"/>
              <a:ext cx="203200" cy="1366838"/>
            </a:xfrm>
            <a:custGeom>
              <a:avLst/>
              <a:gdLst>
                <a:gd name="T0" fmla="*/ 10 w 119"/>
                <a:gd name="T1" fmla="*/ 797 h 797"/>
                <a:gd name="T2" fmla="*/ 76 w 119"/>
                <a:gd name="T3" fmla="*/ 797 h 797"/>
                <a:gd name="T4" fmla="*/ 68 w 119"/>
                <a:gd name="T5" fmla="*/ 766 h 797"/>
                <a:gd name="T6" fmla="*/ 52 w 119"/>
                <a:gd name="T7" fmla="*/ 761 h 797"/>
                <a:gd name="T8" fmla="*/ 98 w 119"/>
                <a:gd name="T9" fmla="*/ 317 h 797"/>
                <a:gd name="T10" fmla="*/ 0 w 119"/>
                <a:gd name="T11" fmla="*/ 0 h 797"/>
                <a:gd name="T12" fmla="*/ 50 w 119"/>
                <a:gd name="T13" fmla="*/ 232 h 797"/>
                <a:gd name="T14" fmla="*/ 19 w 119"/>
                <a:gd name="T15" fmla="*/ 341 h 797"/>
                <a:gd name="T16" fmla="*/ 2 w 119"/>
                <a:gd name="T17" fmla="*/ 761 h 797"/>
                <a:gd name="T18" fmla="*/ 10 w 119"/>
                <a:gd name="T19" fmla="*/ 797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797">
                  <a:moveTo>
                    <a:pt x="10" y="797"/>
                  </a:moveTo>
                  <a:cubicBezTo>
                    <a:pt x="76" y="797"/>
                    <a:pt x="76" y="797"/>
                    <a:pt x="76" y="797"/>
                  </a:cubicBezTo>
                  <a:cubicBezTo>
                    <a:pt x="76" y="797"/>
                    <a:pt x="78" y="774"/>
                    <a:pt x="68" y="766"/>
                  </a:cubicBezTo>
                  <a:cubicBezTo>
                    <a:pt x="57" y="758"/>
                    <a:pt x="52" y="761"/>
                    <a:pt x="52" y="761"/>
                  </a:cubicBezTo>
                  <a:cubicBezTo>
                    <a:pt x="52" y="761"/>
                    <a:pt x="119" y="445"/>
                    <a:pt x="98" y="317"/>
                  </a:cubicBezTo>
                  <a:cubicBezTo>
                    <a:pt x="75" y="181"/>
                    <a:pt x="0" y="0"/>
                    <a:pt x="0" y="0"/>
                  </a:cubicBezTo>
                  <a:cubicBezTo>
                    <a:pt x="0" y="0"/>
                    <a:pt x="57" y="177"/>
                    <a:pt x="50" y="232"/>
                  </a:cubicBezTo>
                  <a:cubicBezTo>
                    <a:pt x="42" y="286"/>
                    <a:pt x="19" y="341"/>
                    <a:pt x="19" y="341"/>
                  </a:cubicBezTo>
                  <a:cubicBezTo>
                    <a:pt x="19" y="341"/>
                    <a:pt x="2" y="738"/>
                    <a:pt x="2" y="761"/>
                  </a:cubicBezTo>
                  <a:cubicBezTo>
                    <a:pt x="2" y="785"/>
                    <a:pt x="10" y="797"/>
                    <a:pt x="10" y="797"/>
                  </a:cubicBezTo>
                  <a:close/>
                </a:path>
              </a:pathLst>
            </a:custGeom>
            <a:solidFill>
              <a:srgbClr val="7A7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51"/>
            <p:cNvSpPr>
              <a:spLocks/>
            </p:cNvSpPr>
            <p:nvPr/>
          </p:nvSpPr>
          <p:spPr bwMode="auto">
            <a:xfrm>
              <a:off x="6821489" y="2435224"/>
              <a:ext cx="119063" cy="68263"/>
            </a:xfrm>
            <a:custGeom>
              <a:avLst/>
              <a:gdLst>
                <a:gd name="T0" fmla="*/ 68 w 70"/>
                <a:gd name="T1" fmla="*/ 40 h 40"/>
                <a:gd name="T2" fmla="*/ 59 w 70"/>
                <a:gd name="T3" fmla="*/ 8 h 40"/>
                <a:gd name="T4" fmla="*/ 42 w 70"/>
                <a:gd name="T5" fmla="*/ 4 h 40"/>
                <a:gd name="T6" fmla="*/ 0 w 70"/>
                <a:gd name="T7" fmla="*/ 40 h 40"/>
                <a:gd name="T8" fmla="*/ 0 w 70"/>
                <a:gd name="T9" fmla="*/ 40 h 40"/>
                <a:gd name="T10" fmla="*/ 68 w 70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40">
                  <a:moveTo>
                    <a:pt x="68" y="40"/>
                  </a:moveTo>
                  <a:cubicBezTo>
                    <a:pt x="68" y="40"/>
                    <a:pt x="70" y="16"/>
                    <a:pt x="59" y="8"/>
                  </a:cubicBezTo>
                  <a:cubicBezTo>
                    <a:pt x="48" y="0"/>
                    <a:pt x="42" y="4"/>
                    <a:pt x="42" y="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lnTo>
                    <a:pt x="68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52"/>
            <p:cNvSpPr>
              <a:spLocks/>
            </p:cNvSpPr>
            <p:nvPr/>
          </p:nvSpPr>
          <p:spPr bwMode="auto">
            <a:xfrm>
              <a:off x="6357939" y="2435224"/>
              <a:ext cx="120650" cy="68263"/>
            </a:xfrm>
            <a:custGeom>
              <a:avLst/>
              <a:gdLst>
                <a:gd name="T0" fmla="*/ 2 w 70"/>
                <a:gd name="T1" fmla="*/ 40 h 40"/>
                <a:gd name="T2" fmla="*/ 11 w 70"/>
                <a:gd name="T3" fmla="*/ 8 h 40"/>
                <a:gd name="T4" fmla="*/ 28 w 70"/>
                <a:gd name="T5" fmla="*/ 4 h 40"/>
                <a:gd name="T6" fmla="*/ 70 w 70"/>
                <a:gd name="T7" fmla="*/ 40 h 40"/>
                <a:gd name="T8" fmla="*/ 70 w 70"/>
                <a:gd name="T9" fmla="*/ 40 h 40"/>
                <a:gd name="T10" fmla="*/ 2 w 70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40">
                  <a:moveTo>
                    <a:pt x="2" y="40"/>
                  </a:moveTo>
                  <a:cubicBezTo>
                    <a:pt x="2" y="40"/>
                    <a:pt x="0" y="16"/>
                    <a:pt x="11" y="8"/>
                  </a:cubicBezTo>
                  <a:cubicBezTo>
                    <a:pt x="22" y="0"/>
                    <a:pt x="28" y="4"/>
                    <a:pt x="28" y="4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lnTo>
                    <a:pt x="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53"/>
            <p:cNvSpPr>
              <a:spLocks/>
            </p:cNvSpPr>
            <p:nvPr/>
          </p:nvSpPr>
          <p:spPr bwMode="auto">
            <a:xfrm>
              <a:off x="6332539" y="792162"/>
              <a:ext cx="635000" cy="527050"/>
            </a:xfrm>
            <a:custGeom>
              <a:avLst/>
              <a:gdLst>
                <a:gd name="T0" fmla="*/ 370 w 370"/>
                <a:gd name="T1" fmla="*/ 203 h 307"/>
                <a:gd name="T2" fmla="*/ 345 w 370"/>
                <a:gd name="T3" fmla="*/ 104 h 307"/>
                <a:gd name="T4" fmla="*/ 246 w 370"/>
                <a:gd name="T5" fmla="*/ 0 h 307"/>
                <a:gd name="T6" fmla="*/ 242 w 370"/>
                <a:gd name="T7" fmla="*/ 0 h 307"/>
                <a:gd name="T8" fmla="*/ 128 w 370"/>
                <a:gd name="T9" fmla="*/ 0 h 307"/>
                <a:gd name="T10" fmla="*/ 124 w 370"/>
                <a:gd name="T11" fmla="*/ 0 h 307"/>
                <a:gd name="T12" fmla="*/ 24 w 370"/>
                <a:gd name="T13" fmla="*/ 104 h 307"/>
                <a:gd name="T14" fmla="*/ 0 w 370"/>
                <a:gd name="T15" fmla="*/ 203 h 307"/>
                <a:gd name="T16" fmla="*/ 185 w 370"/>
                <a:gd name="T17" fmla="*/ 307 h 307"/>
                <a:gd name="T18" fmla="*/ 370 w 370"/>
                <a:gd name="T19" fmla="*/ 20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0" h="307">
                  <a:moveTo>
                    <a:pt x="370" y="203"/>
                  </a:moveTo>
                  <a:cubicBezTo>
                    <a:pt x="370" y="191"/>
                    <a:pt x="345" y="104"/>
                    <a:pt x="345" y="104"/>
                  </a:cubicBezTo>
                  <a:cubicBezTo>
                    <a:pt x="314" y="44"/>
                    <a:pt x="246" y="0"/>
                    <a:pt x="246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56" y="44"/>
                    <a:pt x="24" y="104"/>
                  </a:cubicBezTo>
                  <a:cubicBezTo>
                    <a:pt x="24" y="104"/>
                    <a:pt x="0" y="189"/>
                    <a:pt x="0" y="203"/>
                  </a:cubicBezTo>
                  <a:cubicBezTo>
                    <a:pt x="0" y="217"/>
                    <a:pt x="129" y="307"/>
                    <a:pt x="185" y="307"/>
                  </a:cubicBezTo>
                  <a:cubicBezTo>
                    <a:pt x="241" y="307"/>
                    <a:pt x="370" y="215"/>
                    <a:pt x="370" y="2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54"/>
            <p:cNvSpPr>
              <a:spLocks/>
            </p:cNvSpPr>
            <p:nvPr/>
          </p:nvSpPr>
          <p:spPr bwMode="auto">
            <a:xfrm>
              <a:off x="6754814" y="661987"/>
              <a:ext cx="258763" cy="307975"/>
            </a:xfrm>
            <a:custGeom>
              <a:avLst/>
              <a:gdLst>
                <a:gd name="T0" fmla="*/ 0 w 151"/>
                <a:gd name="T1" fmla="*/ 76 h 180"/>
                <a:gd name="T2" fmla="*/ 129 w 151"/>
                <a:gd name="T3" fmla="*/ 8 h 180"/>
                <a:gd name="T4" fmla="*/ 99 w 151"/>
                <a:gd name="T5" fmla="*/ 180 h 180"/>
                <a:gd name="T6" fmla="*/ 16 w 151"/>
                <a:gd name="T7" fmla="*/ 153 h 180"/>
                <a:gd name="T8" fmla="*/ 0 w 151"/>
                <a:gd name="T9" fmla="*/ 7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80">
                  <a:moveTo>
                    <a:pt x="0" y="76"/>
                  </a:moveTo>
                  <a:cubicBezTo>
                    <a:pt x="0" y="76"/>
                    <a:pt x="108" y="0"/>
                    <a:pt x="129" y="8"/>
                  </a:cubicBezTo>
                  <a:cubicBezTo>
                    <a:pt x="151" y="16"/>
                    <a:pt x="99" y="180"/>
                    <a:pt x="99" y="180"/>
                  </a:cubicBezTo>
                  <a:cubicBezTo>
                    <a:pt x="16" y="153"/>
                    <a:pt x="16" y="153"/>
                    <a:pt x="16" y="153"/>
                  </a:cubicBezTo>
                  <a:lnTo>
                    <a:pt x="0" y="76"/>
                  </a:lnTo>
                  <a:close/>
                </a:path>
              </a:pathLst>
            </a:custGeom>
            <a:solidFill>
              <a:srgbClr val="7A7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55"/>
            <p:cNvSpPr>
              <a:spLocks/>
            </p:cNvSpPr>
            <p:nvPr/>
          </p:nvSpPr>
          <p:spPr bwMode="auto">
            <a:xfrm>
              <a:off x="6772276" y="704849"/>
              <a:ext cx="206375" cy="242888"/>
            </a:xfrm>
            <a:custGeom>
              <a:avLst/>
              <a:gdLst>
                <a:gd name="T0" fmla="*/ 0 w 120"/>
                <a:gd name="T1" fmla="*/ 61 h 142"/>
                <a:gd name="T2" fmla="*/ 103 w 120"/>
                <a:gd name="T3" fmla="*/ 7 h 142"/>
                <a:gd name="T4" fmla="*/ 79 w 120"/>
                <a:gd name="T5" fmla="*/ 142 h 142"/>
                <a:gd name="T6" fmla="*/ 13 w 120"/>
                <a:gd name="T7" fmla="*/ 121 h 142"/>
                <a:gd name="T8" fmla="*/ 0 w 120"/>
                <a:gd name="T9" fmla="*/ 6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42">
                  <a:moveTo>
                    <a:pt x="0" y="61"/>
                  </a:moveTo>
                  <a:cubicBezTo>
                    <a:pt x="0" y="61"/>
                    <a:pt x="85" y="0"/>
                    <a:pt x="103" y="7"/>
                  </a:cubicBezTo>
                  <a:cubicBezTo>
                    <a:pt x="120" y="13"/>
                    <a:pt x="79" y="142"/>
                    <a:pt x="79" y="142"/>
                  </a:cubicBezTo>
                  <a:cubicBezTo>
                    <a:pt x="13" y="121"/>
                    <a:pt x="13" y="121"/>
                    <a:pt x="13" y="12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E2C6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6"/>
            <p:cNvSpPr>
              <a:spLocks/>
            </p:cNvSpPr>
            <p:nvPr/>
          </p:nvSpPr>
          <p:spPr bwMode="auto">
            <a:xfrm>
              <a:off x="6284914" y="661987"/>
              <a:ext cx="260350" cy="307975"/>
            </a:xfrm>
            <a:custGeom>
              <a:avLst/>
              <a:gdLst>
                <a:gd name="T0" fmla="*/ 151 w 151"/>
                <a:gd name="T1" fmla="*/ 76 h 180"/>
                <a:gd name="T2" fmla="*/ 21 w 151"/>
                <a:gd name="T3" fmla="*/ 8 h 180"/>
                <a:gd name="T4" fmla="*/ 51 w 151"/>
                <a:gd name="T5" fmla="*/ 180 h 180"/>
                <a:gd name="T6" fmla="*/ 135 w 151"/>
                <a:gd name="T7" fmla="*/ 153 h 180"/>
                <a:gd name="T8" fmla="*/ 151 w 151"/>
                <a:gd name="T9" fmla="*/ 7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80">
                  <a:moveTo>
                    <a:pt x="151" y="76"/>
                  </a:moveTo>
                  <a:cubicBezTo>
                    <a:pt x="151" y="76"/>
                    <a:pt x="43" y="0"/>
                    <a:pt x="21" y="8"/>
                  </a:cubicBezTo>
                  <a:cubicBezTo>
                    <a:pt x="0" y="16"/>
                    <a:pt x="51" y="180"/>
                    <a:pt x="51" y="180"/>
                  </a:cubicBezTo>
                  <a:cubicBezTo>
                    <a:pt x="135" y="153"/>
                    <a:pt x="135" y="153"/>
                    <a:pt x="135" y="153"/>
                  </a:cubicBezTo>
                  <a:lnTo>
                    <a:pt x="151" y="76"/>
                  </a:lnTo>
                  <a:close/>
                </a:path>
              </a:pathLst>
            </a:custGeom>
            <a:solidFill>
              <a:srgbClr val="7A7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57"/>
            <p:cNvSpPr>
              <a:spLocks/>
            </p:cNvSpPr>
            <p:nvPr/>
          </p:nvSpPr>
          <p:spPr bwMode="auto">
            <a:xfrm>
              <a:off x="6319839" y="704849"/>
              <a:ext cx="206375" cy="242888"/>
            </a:xfrm>
            <a:custGeom>
              <a:avLst/>
              <a:gdLst>
                <a:gd name="T0" fmla="*/ 120 w 120"/>
                <a:gd name="T1" fmla="*/ 61 h 142"/>
                <a:gd name="T2" fmla="*/ 17 w 120"/>
                <a:gd name="T3" fmla="*/ 7 h 142"/>
                <a:gd name="T4" fmla="*/ 41 w 120"/>
                <a:gd name="T5" fmla="*/ 142 h 142"/>
                <a:gd name="T6" fmla="*/ 107 w 120"/>
                <a:gd name="T7" fmla="*/ 121 h 142"/>
                <a:gd name="T8" fmla="*/ 120 w 120"/>
                <a:gd name="T9" fmla="*/ 6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42">
                  <a:moveTo>
                    <a:pt x="120" y="61"/>
                  </a:moveTo>
                  <a:cubicBezTo>
                    <a:pt x="120" y="61"/>
                    <a:pt x="34" y="0"/>
                    <a:pt x="17" y="7"/>
                  </a:cubicBezTo>
                  <a:cubicBezTo>
                    <a:pt x="0" y="13"/>
                    <a:pt x="41" y="142"/>
                    <a:pt x="41" y="142"/>
                  </a:cubicBezTo>
                  <a:cubicBezTo>
                    <a:pt x="107" y="121"/>
                    <a:pt x="107" y="121"/>
                    <a:pt x="107" y="121"/>
                  </a:cubicBezTo>
                  <a:lnTo>
                    <a:pt x="120" y="61"/>
                  </a:lnTo>
                  <a:close/>
                </a:path>
              </a:pathLst>
            </a:custGeom>
            <a:solidFill>
              <a:srgbClr val="E2C6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58"/>
            <p:cNvSpPr>
              <a:spLocks/>
            </p:cNvSpPr>
            <p:nvPr/>
          </p:nvSpPr>
          <p:spPr bwMode="auto">
            <a:xfrm>
              <a:off x="6338889" y="792162"/>
              <a:ext cx="619125" cy="336550"/>
            </a:xfrm>
            <a:custGeom>
              <a:avLst/>
              <a:gdLst>
                <a:gd name="T0" fmla="*/ 83 w 361"/>
                <a:gd name="T1" fmla="*/ 191 h 196"/>
                <a:gd name="T2" fmla="*/ 181 w 361"/>
                <a:gd name="T3" fmla="*/ 56 h 196"/>
                <a:gd name="T4" fmla="*/ 280 w 361"/>
                <a:gd name="T5" fmla="*/ 191 h 196"/>
                <a:gd name="T6" fmla="*/ 361 w 361"/>
                <a:gd name="T7" fmla="*/ 179 h 196"/>
                <a:gd name="T8" fmla="*/ 341 w 361"/>
                <a:gd name="T9" fmla="*/ 104 h 196"/>
                <a:gd name="T10" fmla="*/ 242 w 361"/>
                <a:gd name="T11" fmla="*/ 0 h 196"/>
                <a:gd name="T12" fmla="*/ 238 w 361"/>
                <a:gd name="T13" fmla="*/ 0 h 196"/>
                <a:gd name="T14" fmla="*/ 124 w 361"/>
                <a:gd name="T15" fmla="*/ 0 h 196"/>
                <a:gd name="T16" fmla="*/ 120 w 361"/>
                <a:gd name="T17" fmla="*/ 0 h 196"/>
                <a:gd name="T18" fmla="*/ 20 w 361"/>
                <a:gd name="T19" fmla="*/ 104 h 196"/>
                <a:gd name="T20" fmla="*/ 0 w 361"/>
                <a:gd name="T21" fmla="*/ 179 h 196"/>
                <a:gd name="T22" fmla="*/ 83 w 361"/>
                <a:gd name="T23" fmla="*/ 19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1" h="196">
                  <a:moveTo>
                    <a:pt x="83" y="191"/>
                  </a:moveTo>
                  <a:cubicBezTo>
                    <a:pt x="155" y="177"/>
                    <a:pt x="169" y="103"/>
                    <a:pt x="181" y="56"/>
                  </a:cubicBezTo>
                  <a:cubicBezTo>
                    <a:pt x="193" y="103"/>
                    <a:pt x="199" y="175"/>
                    <a:pt x="280" y="191"/>
                  </a:cubicBezTo>
                  <a:cubicBezTo>
                    <a:pt x="306" y="196"/>
                    <a:pt x="341" y="185"/>
                    <a:pt x="361" y="179"/>
                  </a:cubicBezTo>
                  <a:cubicBezTo>
                    <a:pt x="353" y="145"/>
                    <a:pt x="341" y="104"/>
                    <a:pt x="341" y="104"/>
                  </a:cubicBezTo>
                  <a:cubicBezTo>
                    <a:pt x="310" y="44"/>
                    <a:pt x="242" y="0"/>
                    <a:pt x="242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52" y="44"/>
                    <a:pt x="20" y="104"/>
                  </a:cubicBezTo>
                  <a:cubicBezTo>
                    <a:pt x="20" y="104"/>
                    <a:pt x="8" y="146"/>
                    <a:pt x="0" y="179"/>
                  </a:cubicBezTo>
                  <a:cubicBezTo>
                    <a:pt x="20" y="185"/>
                    <a:pt x="56" y="195"/>
                    <a:pt x="83" y="191"/>
                  </a:cubicBezTo>
                  <a:close/>
                </a:path>
              </a:pathLst>
            </a:custGeom>
            <a:solidFill>
              <a:srgbClr val="7A7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9"/>
            <p:cNvSpPr>
              <a:spLocks/>
            </p:cNvSpPr>
            <p:nvPr/>
          </p:nvSpPr>
          <p:spPr bwMode="auto">
            <a:xfrm>
              <a:off x="6604001" y="1136649"/>
              <a:ext cx="88900" cy="52388"/>
            </a:xfrm>
            <a:custGeom>
              <a:avLst/>
              <a:gdLst>
                <a:gd name="T0" fmla="*/ 51 w 51"/>
                <a:gd name="T1" fmla="*/ 8 h 30"/>
                <a:gd name="T2" fmla="*/ 39 w 51"/>
                <a:gd name="T3" fmla="*/ 23 h 30"/>
                <a:gd name="T4" fmla="*/ 26 w 51"/>
                <a:gd name="T5" fmla="*/ 30 h 30"/>
                <a:gd name="T6" fmla="*/ 12 w 51"/>
                <a:gd name="T7" fmla="*/ 22 h 30"/>
                <a:gd name="T8" fmla="*/ 0 w 51"/>
                <a:gd name="T9" fmla="*/ 8 h 30"/>
                <a:gd name="T10" fmla="*/ 26 w 51"/>
                <a:gd name="T11" fmla="*/ 0 h 30"/>
                <a:gd name="T12" fmla="*/ 51 w 51"/>
                <a:gd name="T13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30">
                  <a:moveTo>
                    <a:pt x="51" y="8"/>
                  </a:moveTo>
                  <a:cubicBezTo>
                    <a:pt x="51" y="12"/>
                    <a:pt x="45" y="18"/>
                    <a:pt x="39" y="23"/>
                  </a:cubicBezTo>
                  <a:cubicBezTo>
                    <a:pt x="35" y="26"/>
                    <a:pt x="31" y="30"/>
                    <a:pt x="26" y="30"/>
                  </a:cubicBezTo>
                  <a:cubicBezTo>
                    <a:pt x="20" y="30"/>
                    <a:pt x="17" y="26"/>
                    <a:pt x="12" y="22"/>
                  </a:cubicBezTo>
                  <a:cubicBezTo>
                    <a:pt x="6" y="17"/>
                    <a:pt x="0" y="12"/>
                    <a:pt x="0" y="8"/>
                  </a:cubicBezTo>
                  <a:cubicBezTo>
                    <a:pt x="0" y="1"/>
                    <a:pt x="12" y="0"/>
                    <a:pt x="26" y="0"/>
                  </a:cubicBezTo>
                  <a:cubicBezTo>
                    <a:pt x="40" y="0"/>
                    <a:pt x="51" y="2"/>
                    <a:pt x="51" y="8"/>
                  </a:cubicBezTo>
                  <a:close/>
                </a:path>
              </a:pathLst>
            </a:custGeom>
            <a:solidFill>
              <a:srgbClr val="E69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60"/>
            <p:cNvSpPr>
              <a:spLocks/>
            </p:cNvSpPr>
            <p:nvPr/>
          </p:nvSpPr>
          <p:spPr bwMode="auto">
            <a:xfrm>
              <a:off x="6619876" y="1208087"/>
              <a:ext cx="58738" cy="36513"/>
            </a:xfrm>
            <a:custGeom>
              <a:avLst/>
              <a:gdLst>
                <a:gd name="T0" fmla="*/ 3 w 37"/>
                <a:gd name="T1" fmla="*/ 23 h 23"/>
                <a:gd name="T2" fmla="*/ 0 w 37"/>
                <a:gd name="T3" fmla="*/ 21 h 23"/>
                <a:gd name="T4" fmla="*/ 19 w 37"/>
                <a:gd name="T5" fmla="*/ 0 h 23"/>
                <a:gd name="T6" fmla="*/ 37 w 37"/>
                <a:gd name="T7" fmla="*/ 21 h 23"/>
                <a:gd name="T8" fmla="*/ 34 w 37"/>
                <a:gd name="T9" fmla="*/ 23 h 23"/>
                <a:gd name="T10" fmla="*/ 19 w 37"/>
                <a:gd name="T11" fmla="*/ 6 h 23"/>
                <a:gd name="T12" fmla="*/ 3 w 37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3">
                  <a:moveTo>
                    <a:pt x="3" y="23"/>
                  </a:moveTo>
                  <a:lnTo>
                    <a:pt x="0" y="21"/>
                  </a:lnTo>
                  <a:lnTo>
                    <a:pt x="19" y="0"/>
                  </a:lnTo>
                  <a:lnTo>
                    <a:pt x="37" y="21"/>
                  </a:lnTo>
                  <a:lnTo>
                    <a:pt x="34" y="23"/>
                  </a:lnTo>
                  <a:lnTo>
                    <a:pt x="19" y="6"/>
                  </a:lnTo>
                  <a:lnTo>
                    <a:pt x="3" y="23"/>
                  </a:lnTo>
                  <a:close/>
                </a:path>
              </a:pathLst>
            </a:custGeom>
            <a:solidFill>
              <a:srgbClr val="E69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161"/>
            <p:cNvSpPr>
              <a:spLocks noChangeArrowheads="1"/>
            </p:cNvSpPr>
            <p:nvPr/>
          </p:nvSpPr>
          <p:spPr bwMode="auto">
            <a:xfrm>
              <a:off x="6645276" y="1165224"/>
              <a:ext cx="7938" cy="47625"/>
            </a:xfrm>
            <a:prstGeom prst="rect">
              <a:avLst/>
            </a:prstGeom>
            <a:solidFill>
              <a:srgbClr val="E69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162"/>
            <p:cNvSpPr>
              <a:spLocks noChangeArrowheads="1"/>
            </p:cNvSpPr>
            <p:nvPr/>
          </p:nvSpPr>
          <p:spPr bwMode="auto">
            <a:xfrm>
              <a:off x="6408739" y="976312"/>
              <a:ext cx="152400" cy="106363"/>
            </a:xfrm>
            <a:prstGeom prst="ellipse">
              <a:avLst/>
            </a:prstGeom>
            <a:solidFill>
              <a:srgbClr val="F2E0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163"/>
            <p:cNvSpPr>
              <a:spLocks noChangeArrowheads="1"/>
            </p:cNvSpPr>
            <p:nvPr/>
          </p:nvSpPr>
          <p:spPr bwMode="auto">
            <a:xfrm>
              <a:off x="6472239" y="985837"/>
              <a:ext cx="25400" cy="85725"/>
            </a:xfrm>
            <a:prstGeom prst="ellipse">
              <a:avLst/>
            </a:prstGeom>
            <a:solidFill>
              <a:srgbClr val="3D35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164"/>
            <p:cNvSpPr>
              <a:spLocks noChangeArrowheads="1"/>
            </p:cNvSpPr>
            <p:nvPr/>
          </p:nvSpPr>
          <p:spPr bwMode="auto">
            <a:xfrm>
              <a:off x="6735764" y="976312"/>
              <a:ext cx="153988" cy="106363"/>
            </a:xfrm>
            <a:prstGeom prst="ellipse">
              <a:avLst/>
            </a:prstGeom>
            <a:solidFill>
              <a:srgbClr val="F2E0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165"/>
            <p:cNvSpPr>
              <a:spLocks noChangeArrowheads="1"/>
            </p:cNvSpPr>
            <p:nvPr/>
          </p:nvSpPr>
          <p:spPr bwMode="auto">
            <a:xfrm>
              <a:off x="6800851" y="985837"/>
              <a:ext cx="23813" cy="85725"/>
            </a:xfrm>
            <a:prstGeom prst="ellipse">
              <a:avLst/>
            </a:prstGeom>
            <a:solidFill>
              <a:srgbClr val="3D35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9" name="Group 58"/>
          <p:cNvGrpSpPr/>
          <p:nvPr userDrawn="1"/>
        </p:nvGrpSpPr>
        <p:grpSpPr>
          <a:xfrm>
            <a:off x="6449943" y="2920497"/>
            <a:ext cx="6012542" cy="8581152"/>
            <a:chOff x="3081339" y="2716212"/>
            <a:chExt cx="2497138" cy="3563937"/>
          </a:xfrm>
        </p:grpSpPr>
        <p:sp>
          <p:nvSpPr>
            <p:cNvPr id="60" name="Freeform 90"/>
            <p:cNvSpPr>
              <a:spLocks/>
            </p:cNvSpPr>
            <p:nvPr/>
          </p:nvSpPr>
          <p:spPr bwMode="auto">
            <a:xfrm>
              <a:off x="3114676" y="4062412"/>
              <a:ext cx="215900" cy="219075"/>
            </a:xfrm>
            <a:custGeom>
              <a:avLst/>
              <a:gdLst>
                <a:gd name="T0" fmla="*/ 116 w 126"/>
                <a:gd name="T1" fmla="*/ 1 h 128"/>
                <a:gd name="T2" fmla="*/ 41 w 126"/>
                <a:gd name="T3" fmla="*/ 14 h 128"/>
                <a:gd name="T4" fmla="*/ 12 w 126"/>
                <a:gd name="T5" fmla="*/ 87 h 128"/>
                <a:gd name="T6" fmla="*/ 85 w 126"/>
                <a:gd name="T7" fmla="*/ 116 h 128"/>
                <a:gd name="T8" fmla="*/ 125 w 126"/>
                <a:gd name="T9" fmla="*/ 113 h 128"/>
                <a:gd name="T10" fmla="*/ 116 w 126"/>
                <a:gd name="T11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8">
                  <a:moveTo>
                    <a:pt x="116" y="1"/>
                  </a:moveTo>
                  <a:cubicBezTo>
                    <a:pt x="76" y="0"/>
                    <a:pt x="46" y="12"/>
                    <a:pt x="41" y="14"/>
                  </a:cubicBezTo>
                  <a:cubicBezTo>
                    <a:pt x="13" y="26"/>
                    <a:pt x="0" y="59"/>
                    <a:pt x="12" y="87"/>
                  </a:cubicBezTo>
                  <a:cubicBezTo>
                    <a:pt x="25" y="115"/>
                    <a:pt x="57" y="128"/>
                    <a:pt x="85" y="116"/>
                  </a:cubicBezTo>
                  <a:cubicBezTo>
                    <a:pt x="85" y="115"/>
                    <a:pt x="104" y="109"/>
                    <a:pt x="125" y="113"/>
                  </a:cubicBezTo>
                  <a:cubicBezTo>
                    <a:pt x="126" y="76"/>
                    <a:pt x="122" y="38"/>
                    <a:pt x="1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91"/>
            <p:cNvSpPr>
              <a:spLocks/>
            </p:cNvSpPr>
            <p:nvPr/>
          </p:nvSpPr>
          <p:spPr bwMode="auto">
            <a:xfrm>
              <a:off x="3314701" y="4063999"/>
              <a:ext cx="230188" cy="300038"/>
            </a:xfrm>
            <a:custGeom>
              <a:avLst/>
              <a:gdLst>
                <a:gd name="T0" fmla="*/ 72 w 135"/>
                <a:gd name="T1" fmla="*/ 175 h 175"/>
                <a:gd name="T2" fmla="*/ 135 w 135"/>
                <a:gd name="T3" fmla="*/ 67 h 175"/>
                <a:gd name="T4" fmla="*/ 80 w 135"/>
                <a:gd name="T5" fmla="*/ 21 h 175"/>
                <a:gd name="T6" fmla="*/ 0 w 135"/>
                <a:gd name="T7" fmla="*/ 0 h 175"/>
                <a:gd name="T8" fmla="*/ 9 w 135"/>
                <a:gd name="T9" fmla="*/ 112 h 175"/>
                <a:gd name="T10" fmla="*/ 26 w 135"/>
                <a:gd name="T11" fmla="*/ 119 h 175"/>
                <a:gd name="T12" fmla="*/ 72 w 135"/>
                <a:gd name="T13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" h="175">
                  <a:moveTo>
                    <a:pt x="72" y="175"/>
                  </a:moveTo>
                  <a:cubicBezTo>
                    <a:pt x="102" y="146"/>
                    <a:pt x="122" y="108"/>
                    <a:pt x="135" y="67"/>
                  </a:cubicBezTo>
                  <a:cubicBezTo>
                    <a:pt x="119" y="48"/>
                    <a:pt x="100" y="33"/>
                    <a:pt x="80" y="21"/>
                  </a:cubicBezTo>
                  <a:cubicBezTo>
                    <a:pt x="52" y="6"/>
                    <a:pt x="24" y="1"/>
                    <a:pt x="0" y="0"/>
                  </a:cubicBezTo>
                  <a:cubicBezTo>
                    <a:pt x="6" y="37"/>
                    <a:pt x="10" y="75"/>
                    <a:pt x="9" y="112"/>
                  </a:cubicBezTo>
                  <a:cubicBezTo>
                    <a:pt x="15" y="114"/>
                    <a:pt x="21" y="115"/>
                    <a:pt x="26" y="119"/>
                  </a:cubicBezTo>
                  <a:cubicBezTo>
                    <a:pt x="44" y="128"/>
                    <a:pt x="60" y="148"/>
                    <a:pt x="72" y="175"/>
                  </a:cubicBezTo>
                  <a:close/>
                </a:path>
              </a:pathLst>
            </a:custGeom>
            <a:solidFill>
              <a:srgbClr val="EFA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92"/>
            <p:cNvSpPr>
              <a:spLocks/>
            </p:cNvSpPr>
            <p:nvPr/>
          </p:nvSpPr>
          <p:spPr bwMode="auto">
            <a:xfrm>
              <a:off x="3436939" y="4179887"/>
              <a:ext cx="198438" cy="303213"/>
            </a:xfrm>
            <a:custGeom>
              <a:avLst/>
              <a:gdLst>
                <a:gd name="T0" fmla="*/ 115 w 115"/>
                <a:gd name="T1" fmla="*/ 99 h 177"/>
                <a:gd name="T2" fmla="*/ 63 w 115"/>
                <a:gd name="T3" fmla="*/ 0 h 177"/>
                <a:gd name="T4" fmla="*/ 0 w 115"/>
                <a:gd name="T5" fmla="*/ 108 h 177"/>
                <a:gd name="T6" fmla="*/ 22 w 115"/>
                <a:gd name="T7" fmla="*/ 177 h 177"/>
                <a:gd name="T8" fmla="*/ 115 w 115"/>
                <a:gd name="T9" fmla="*/ 9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77">
                  <a:moveTo>
                    <a:pt x="115" y="99"/>
                  </a:moveTo>
                  <a:cubicBezTo>
                    <a:pt x="102" y="59"/>
                    <a:pt x="84" y="26"/>
                    <a:pt x="63" y="0"/>
                  </a:cubicBezTo>
                  <a:cubicBezTo>
                    <a:pt x="50" y="41"/>
                    <a:pt x="30" y="79"/>
                    <a:pt x="0" y="108"/>
                  </a:cubicBezTo>
                  <a:cubicBezTo>
                    <a:pt x="9" y="127"/>
                    <a:pt x="16" y="151"/>
                    <a:pt x="22" y="177"/>
                  </a:cubicBezTo>
                  <a:cubicBezTo>
                    <a:pt x="60" y="161"/>
                    <a:pt x="92" y="134"/>
                    <a:pt x="115" y="99"/>
                  </a:cubicBezTo>
                  <a:close/>
                </a:path>
              </a:pathLst>
            </a:custGeom>
            <a:solidFill>
              <a:srgbClr val="DB8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93"/>
            <p:cNvSpPr>
              <a:spLocks/>
            </p:cNvSpPr>
            <p:nvPr/>
          </p:nvSpPr>
          <p:spPr bwMode="auto">
            <a:xfrm>
              <a:off x="3475039" y="4349749"/>
              <a:ext cx="212725" cy="323850"/>
            </a:xfrm>
            <a:custGeom>
              <a:avLst/>
              <a:gdLst>
                <a:gd name="T0" fmla="*/ 124 w 124"/>
                <a:gd name="T1" fmla="*/ 168 h 189"/>
                <a:gd name="T2" fmla="*/ 114 w 124"/>
                <a:gd name="T3" fmla="*/ 86 h 189"/>
                <a:gd name="T4" fmla="*/ 93 w 124"/>
                <a:gd name="T5" fmla="*/ 0 h 189"/>
                <a:gd name="T6" fmla="*/ 0 w 124"/>
                <a:gd name="T7" fmla="*/ 78 h 189"/>
                <a:gd name="T8" fmla="*/ 5 w 124"/>
                <a:gd name="T9" fmla="*/ 104 h 189"/>
                <a:gd name="T10" fmla="*/ 15 w 124"/>
                <a:gd name="T11" fmla="*/ 186 h 189"/>
                <a:gd name="T12" fmla="*/ 124 w 124"/>
                <a:gd name="T13" fmla="*/ 16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89">
                  <a:moveTo>
                    <a:pt x="124" y="168"/>
                  </a:moveTo>
                  <a:cubicBezTo>
                    <a:pt x="122" y="141"/>
                    <a:pt x="118" y="114"/>
                    <a:pt x="114" y="86"/>
                  </a:cubicBezTo>
                  <a:cubicBezTo>
                    <a:pt x="109" y="54"/>
                    <a:pt x="102" y="26"/>
                    <a:pt x="93" y="0"/>
                  </a:cubicBezTo>
                  <a:cubicBezTo>
                    <a:pt x="70" y="35"/>
                    <a:pt x="38" y="62"/>
                    <a:pt x="0" y="78"/>
                  </a:cubicBezTo>
                  <a:cubicBezTo>
                    <a:pt x="2" y="86"/>
                    <a:pt x="3" y="95"/>
                    <a:pt x="5" y="104"/>
                  </a:cubicBezTo>
                  <a:cubicBezTo>
                    <a:pt x="9" y="132"/>
                    <a:pt x="12" y="159"/>
                    <a:pt x="15" y="186"/>
                  </a:cubicBezTo>
                  <a:cubicBezTo>
                    <a:pt x="52" y="189"/>
                    <a:pt x="90" y="182"/>
                    <a:pt x="124" y="168"/>
                  </a:cubicBezTo>
                  <a:close/>
                </a:path>
              </a:pathLst>
            </a:custGeom>
            <a:solidFill>
              <a:srgbClr val="EFA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94"/>
            <p:cNvSpPr>
              <a:spLocks/>
            </p:cNvSpPr>
            <p:nvPr/>
          </p:nvSpPr>
          <p:spPr bwMode="auto">
            <a:xfrm>
              <a:off x="3500439" y="4637087"/>
              <a:ext cx="201613" cy="160338"/>
            </a:xfrm>
            <a:custGeom>
              <a:avLst/>
              <a:gdLst>
                <a:gd name="T0" fmla="*/ 117 w 117"/>
                <a:gd name="T1" fmla="*/ 88 h 93"/>
                <a:gd name="T2" fmla="*/ 109 w 117"/>
                <a:gd name="T3" fmla="*/ 0 h 93"/>
                <a:gd name="T4" fmla="*/ 0 w 117"/>
                <a:gd name="T5" fmla="*/ 18 h 93"/>
                <a:gd name="T6" fmla="*/ 6 w 117"/>
                <a:gd name="T7" fmla="*/ 90 h 93"/>
                <a:gd name="T8" fmla="*/ 117 w 117"/>
                <a:gd name="T9" fmla="*/ 8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93">
                  <a:moveTo>
                    <a:pt x="117" y="88"/>
                  </a:moveTo>
                  <a:cubicBezTo>
                    <a:pt x="115" y="59"/>
                    <a:pt x="113" y="30"/>
                    <a:pt x="109" y="0"/>
                  </a:cubicBezTo>
                  <a:cubicBezTo>
                    <a:pt x="75" y="14"/>
                    <a:pt x="37" y="21"/>
                    <a:pt x="0" y="18"/>
                  </a:cubicBezTo>
                  <a:cubicBezTo>
                    <a:pt x="2" y="43"/>
                    <a:pt x="4" y="66"/>
                    <a:pt x="6" y="90"/>
                  </a:cubicBezTo>
                  <a:cubicBezTo>
                    <a:pt x="43" y="93"/>
                    <a:pt x="80" y="93"/>
                    <a:pt x="117" y="88"/>
                  </a:cubicBezTo>
                  <a:close/>
                </a:path>
              </a:pathLst>
            </a:custGeom>
            <a:solidFill>
              <a:srgbClr val="DB8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95"/>
            <p:cNvSpPr>
              <a:spLocks/>
            </p:cNvSpPr>
            <p:nvPr/>
          </p:nvSpPr>
          <p:spPr bwMode="auto">
            <a:xfrm>
              <a:off x="3511551" y="4787899"/>
              <a:ext cx="209550" cy="247650"/>
            </a:xfrm>
            <a:custGeom>
              <a:avLst/>
              <a:gdLst>
                <a:gd name="T0" fmla="*/ 122 w 122"/>
                <a:gd name="T1" fmla="*/ 120 h 144"/>
                <a:gd name="T2" fmla="*/ 112 w 122"/>
                <a:gd name="T3" fmla="*/ 7 h 144"/>
                <a:gd name="T4" fmla="*/ 111 w 122"/>
                <a:gd name="T5" fmla="*/ 0 h 144"/>
                <a:gd name="T6" fmla="*/ 0 w 122"/>
                <a:gd name="T7" fmla="*/ 2 h 144"/>
                <a:gd name="T8" fmla="*/ 1 w 122"/>
                <a:gd name="T9" fmla="*/ 15 h 144"/>
                <a:gd name="T10" fmla="*/ 13 w 122"/>
                <a:gd name="T11" fmla="*/ 138 h 144"/>
                <a:gd name="T12" fmla="*/ 122 w 122"/>
                <a:gd name="T13" fmla="*/ 12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144">
                  <a:moveTo>
                    <a:pt x="122" y="120"/>
                  </a:moveTo>
                  <a:cubicBezTo>
                    <a:pt x="117" y="84"/>
                    <a:pt x="115" y="47"/>
                    <a:pt x="112" y="7"/>
                  </a:cubicBezTo>
                  <a:cubicBezTo>
                    <a:pt x="111" y="5"/>
                    <a:pt x="111" y="2"/>
                    <a:pt x="111" y="0"/>
                  </a:cubicBezTo>
                  <a:cubicBezTo>
                    <a:pt x="74" y="5"/>
                    <a:pt x="37" y="5"/>
                    <a:pt x="0" y="2"/>
                  </a:cubicBezTo>
                  <a:cubicBezTo>
                    <a:pt x="0" y="6"/>
                    <a:pt x="1" y="11"/>
                    <a:pt x="1" y="15"/>
                  </a:cubicBezTo>
                  <a:cubicBezTo>
                    <a:pt x="4" y="57"/>
                    <a:pt x="7" y="98"/>
                    <a:pt x="13" y="138"/>
                  </a:cubicBezTo>
                  <a:cubicBezTo>
                    <a:pt x="49" y="144"/>
                    <a:pt x="86" y="134"/>
                    <a:pt x="122" y="120"/>
                  </a:cubicBezTo>
                  <a:close/>
                </a:path>
              </a:pathLst>
            </a:custGeom>
            <a:solidFill>
              <a:srgbClr val="EFA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96"/>
            <p:cNvSpPr>
              <a:spLocks/>
            </p:cNvSpPr>
            <p:nvPr/>
          </p:nvSpPr>
          <p:spPr bwMode="auto">
            <a:xfrm>
              <a:off x="3533776" y="4994274"/>
              <a:ext cx="219075" cy="195263"/>
            </a:xfrm>
            <a:custGeom>
              <a:avLst/>
              <a:gdLst>
                <a:gd name="T0" fmla="*/ 128 w 128"/>
                <a:gd name="T1" fmla="*/ 92 h 114"/>
                <a:gd name="T2" fmla="*/ 109 w 128"/>
                <a:gd name="T3" fmla="*/ 0 h 114"/>
                <a:gd name="T4" fmla="*/ 0 w 128"/>
                <a:gd name="T5" fmla="*/ 18 h 114"/>
                <a:gd name="T6" fmla="*/ 18 w 128"/>
                <a:gd name="T7" fmla="*/ 111 h 114"/>
                <a:gd name="T8" fmla="*/ 128 w 128"/>
                <a:gd name="T9" fmla="*/ 9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14">
                  <a:moveTo>
                    <a:pt x="128" y="92"/>
                  </a:moveTo>
                  <a:cubicBezTo>
                    <a:pt x="119" y="62"/>
                    <a:pt x="113" y="32"/>
                    <a:pt x="109" y="0"/>
                  </a:cubicBezTo>
                  <a:cubicBezTo>
                    <a:pt x="73" y="14"/>
                    <a:pt x="36" y="24"/>
                    <a:pt x="0" y="18"/>
                  </a:cubicBezTo>
                  <a:cubicBezTo>
                    <a:pt x="4" y="49"/>
                    <a:pt x="10" y="80"/>
                    <a:pt x="18" y="111"/>
                  </a:cubicBezTo>
                  <a:cubicBezTo>
                    <a:pt x="56" y="114"/>
                    <a:pt x="93" y="106"/>
                    <a:pt x="128" y="92"/>
                  </a:cubicBezTo>
                  <a:close/>
                </a:path>
              </a:pathLst>
            </a:custGeom>
            <a:solidFill>
              <a:srgbClr val="DB8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97"/>
            <p:cNvSpPr>
              <a:spLocks/>
            </p:cNvSpPr>
            <p:nvPr/>
          </p:nvSpPr>
          <p:spPr bwMode="auto">
            <a:xfrm>
              <a:off x="3563939" y="5151437"/>
              <a:ext cx="268288" cy="260350"/>
            </a:xfrm>
            <a:custGeom>
              <a:avLst/>
              <a:gdLst>
                <a:gd name="T0" fmla="*/ 110 w 156"/>
                <a:gd name="T1" fmla="*/ 0 h 152"/>
                <a:gd name="T2" fmla="*/ 0 w 156"/>
                <a:gd name="T3" fmla="*/ 19 h 152"/>
                <a:gd name="T4" fmla="*/ 56 w 156"/>
                <a:gd name="T5" fmla="*/ 152 h 152"/>
                <a:gd name="T6" fmla="*/ 156 w 156"/>
                <a:gd name="T7" fmla="*/ 103 h 152"/>
                <a:gd name="T8" fmla="*/ 110 w 156"/>
                <a:gd name="T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2">
                  <a:moveTo>
                    <a:pt x="110" y="0"/>
                  </a:moveTo>
                  <a:cubicBezTo>
                    <a:pt x="75" y="14"/>
                    <a:pt x="38" y="22"/>
                    <a:pt x="0" y="19"/>
                  </a:cubicBezTo>
                  <a:cubicBezTo>
                    <a:pt x="12" y="63"/>
                    <a:pt x="29" y="107"/>
                    <a:pt x="56" y="152"/>
                  </a:cubicBezTo>
                  <a:cubicBezTo>
                    <a:pt x="91" y="140"/>
                    <a:pt x="126" y="126"/>
                    <a:pt x="156" y="103"/>
                  </a:cubicBezTo>
                  <a:cubicBezTo>
                    <a:pt x="135" y="69"/>
                    <a:pt x="120" y="35"/>
                    <a:pt x="110" y="0"/>
                  </a:cubicBezTo>
                  <a:close/>
                </a:path>
              </a:pathLst>
            </a:custGeom>
            <a:solidFill>
              <a:srgbClr val="EFA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98"/>
            <p:cNvSpPr>
              <a:spLocks/>
            </p:cNvSpPr>
            <p:nvPr/>
          </p:nvSpPr>
          <p:spPr bwMode="auto">
            <a:xfrm>
              <a:off x="3778251" y="5465762"/>
              <a:ext cx="342900" cy="295275"/>
            </a:xfrm>
            <a:custGeom>
              <a:avLst/>
              <a:gdLst>
                <a:gd name="T0" fmla="*/ 172 w 199"/>
                <a:gd name="T1" fmla="*/ 74 h 172"/>
                <a:gd name="T2" fmla="*/ 93 w 199"/>
                <a:gd name="T3" fmla="*/ 0 h 172"/>
                <a:gd name="T4" fmla="*/ 0 w 199"/>
                <a:gd name="T5" fmla="*/ 62 h 172"/>
                <a:gd name="T6" fmla="*/ 102 w 199"/>
                <a:gd name="T7" fmla="*/ 160 h 172"/>
                <a:gd name="T8" fmla="*/ 137 w 199"/>
                <a:gd name="T9" fmla="*/ 172 h 172"/>
                <a:gd name="T10" fmla="*/ 180 w 199"/>
                <a:gd name="T11" fmla="*/ 152 h 172"/>
                <a:gd name="T12" fmla="*/ 172 w 199"/>
                <a:gd name="T13" fmla="*/ 7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172">
                  <a:moveTo>
                    <a:pt x="172" y="74"/>
                  </a:moveTo>
                  <a:cubicBezTo>
                    <a:pt x="141" y="49"/>
                    <a:pt x="115" y="24"/>
                    <a:pt x="93" y="0"/>
                  </a:cubicBezTo>
                  <a:cubicBezTo>
                    <a:pt x="70" y="33"/>
                    <a:pt x="39" y="60"/>
                    <a:pt x="0" y="62"/>
                  </a:cubicBezTo>
                  <a:cubicBezTo>
                    <a:pt x="28" y="94"/>
                    <a:pt x="62" y="126"/>
                    <a:pt x="102" y="160"/>
                  </a:cubicBezTo>
                  <a:cubicBezTo>
                    <a:pt x="112" y="168"/>
                    <a:pt x="125" y="172"/>
                    <a:pt x="137" y="172"/>
                  </a:cubicBezTo>
                  <a:cubicBezTo>
                    <a:pt x="153" y="172"/>
                    <a:pt x="169" y="165"/>
                    <a:pt x="180" y="152"/>
                  </a:cubicBezTo>
                  <a:cubicBezTo>
                    <a:pt x="199" y="128"/>
                    <a:pt x="196" y="93"/>
                    <a:pt x="172" y="74"/>
                  </a:cubicBezTo>
                  <a:close/>
                </a:path>
              </a:pathLst>
            </a:custGeom>
            <a:solidFill>
              <a:srgbClr val="EFA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99"/>
            <p:cNvSpPr>
              <a:spLocks/>
            </p:cNvSpPr>
            <p:nvPr/>
          </p:nvSpPr>
          <p:spPr bwMode="auto">
            <a:xfrm>
              <a:off x="3660776" y="5327649"/>
              <a:ext cx="277813" cy="244475"/>
            </a:xfrm>
            <a:custGeom>
              <a:avLst/>
              <a:gdLst>
                <a:gd name="T0" fmla="*/ 162 w 162"/>
                <a:gd name="T1" fmla="*/ 80 h 142"/>
                <a:gd name="T2" fmla="*/ 100 w 162"/>
                <a:gd name="T3" fmla="*/ 0 h 142"/>
                <a:gd name="T4" fmla="*/ 0 w 162"/>
                <a:gd name="T5" fmla="*/ 49 h 142"/>
                <a:gd name="T6" fmla="*/ 69 w 162"/>
                <a:gd name="T7" fmla="*/ 142 h 142"/>
                <a:gd name="T8" fmla="*/ 162 w 162"/>
                <a:gd name="T9" fmla="*/ 8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42">
                  <a:moveTo>
                    <a:pt x="162" y="80"/>
                  </a:moveTo>
                  <a:cubicBezTo>
                    <a:pt x="137" y="53"/>
                    <a:pt x="117" y="26"/>
                    <a:pt x="100" y="0"/>
                  </a:cubicBezTo>
                  <a:cubicBezTo>
                    <a:pt x="70" y="23"/>
                    <a:pt x="35" y="37"/>
                    <a:pt x="0" y="49"/>
                  </a:cubicBezTo>
                  <a:cubicBezTo>
                    <a:pt x="18" y="80"/>
                    <a:pt x="41" y="111"/>
                    <a:pt x="69" y="142"/>
                  </a:cubicBezTo>
                  <a:cubicBezTo>
                    <a:pt x="108" y="140"/>
                    <a:pt x="139" y="113"/>
                    <a:pt x="162" y="80"/>
                  </a:cubicBezTo>
                  <a:close/>
                </a:path>
              </a:pathLst>
            </a:custGeom>
            <a:solidFill>
              <a:srgbClr val="DB8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00"/>
            <p:cNvSpPr>
              <a:spLocks/>
            </p:cNvSpPr>
            <p:nvPr/>
          </p:nvSpPr>
          <p:spPr bwMode="auto">
            <a:xfrm>
              <a:off x="3967164" y="3681412"/>
              <a:ext cx="1611313" cy="2465388"/>
            </a:xfrm>
            <a:custGeom>
              <a:avLst/>
              <a:gdLst>
                <a:gd name="T0" fmla="*/ 762 w 939"/>
                <a:gd name="T1" fmla="*/ 848 h 1437"/>
                <a:gd name="T2" fmla="*/ 840 w 939"/>
                <a:gd name="T3" fmla="*/ 269 h 1437"/>
                <a:gd name="T4" fmla="*/ 796 w 939"/>
                <a:gd name="T5" fmla="*/ 17 h 1437"/>
                <a:gd name="T6" fmla="*/ 147 w 939"/>
                <a:gd name="T7" fmla="*/ 0 h 1437"/>
                <a:gd name="T8" fmla="*/ 98 w 939"/>
                <a:gd name="T9" fmla="*/ 270 h 1437"/>
                <a:gd name="T10" fmla="*/ 178 w 939"/>
                <a:gd name="T11" fmla="*/ 848 h 1437"/>
                <a:gd name="T12" fmla="*/ 0 w 939"/>
                <a:gd name="T13" fmla="*/ 1141 h 1437"/>
                <a:gd name="T14" fmla="*/ 162 w 939"/>
                <a:gd name="T15" fmla="*/ 1437 h 1437"/>
                <a:gd name="T16" fmla="*/ 778 w 939"/>
                <a:gd name="T17" fmla="*/ 1437 h 1437"/>
                <a:gd name="T18" fmla="*/ 939 w 939"/>
                <a:gd name="T19" fmla="*/ 1141 h 1437"/>
                <a:gd name="T20" fmla="*/ 762 w 939"/>
                <a:gd name="T21" fmla="*/ 848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9" h="1437">
                  <a:moveTo>
                    <a:pt x="762" y="848"/>
                  </a:moveTo>
                  <a:cubicBezTo>
                    <a:pt x="840" y="269"/>
                    <a:pt x="840" y="269"/>
                    <a:pt x="840" y="269"/>
                  </a:cubicBezTo>
                  <a:cubicBezTo>
                    <a:pt x="796" y="17"/>
                    <a:pt x="796" y="17"/>
                    <a:pt x="796" y="17"/>
                  </a:cubicBezTo>
                  <a:cubicBezTo>
                    <a:pt x="725" y="64"/>
                    <a:pt x="218" y="46"/>
                    <a:pt x="147" y="0"/>
                  </a:cubicBezTo>
                  <a:cubicBezTo>
                    <a:pt x="98" y="270"/>
                    <a:pt x="98" y="270"/>
                    <a:pt x="98" y="270"/>
                  </a:cubicBezTo>
                  <a:cubicBezTo>
                    <a:pt x="178" y="848"/>
                    <a:pt x="178" y="848"/>
                    <a:pt x="178" y="848"/>
                  </a:cubicBezTo>
                  <a:cubicBezTo>
                    <a:pt x="178" y="848"/>
                    <a:pt x="0" y="1092"/>
                    <a:pt x="0" y="1141"/>
                  </a:cubicBezTo>
                  <a:cubicBezTo>
                    <a:pt x="0" y="1189"/>
                    <a:pt x="82" y="1437"/>
                    <a:pt x="162" y="1437"/>
                  </a:cubicBezTo>
                  <a:cubicBezTo>
                    <a:pt x="203" y="1437"/>
                    <a:pt x="736" y="1437"/>
                    <a:pt x="778" y="1437"/>
                  </a:cubicBezTo>
                  <a:cubicBezTo>
                    <a:pt x="857" y="1437"/>
                    <a:pt x="939" y="1189"/>
                    <a:pt x="939" y="1141"/>
                  </a:cubicBezTo>
                  <a:cubicBezTo>
                    <a:pt x="939" y="1092"/>
                    <a:pt x="762" y="848"/>
                    <a:pt x="762" y="8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01"/>
            <p:cNvSpPr>
              <a:spLocks/>
            </p:cNvSpPr>
            <p:nvPr/>
          </p:nvSpPr>
          <p:spPr bwMode="auto">
            <a:xfrm>
              <a:off x="3967164" y="4078287"/>
              <a:ext cx="477838" cy="2068513"/>
            </a:xfrm>
            <a:custGeom>
              <a:avLst/>
              <a:gdLst>
                <a:gd name="T0" fmla="*/ 105 w 278"/>
                <a:gd name="T1" fmla="*/ 0 h 1206"/>
                <a:gd name="T2" fmla="*/ 98 w 278"/>
                <a:gd name="T3" fmla="*/ 39 h 1206"/>
                <a:gd name="T4" fmla="*/ 178 w 278"/>
                <a:gd name="T5" fmla="*/ 617 h 1206"/>
                <a:gd name="T6" fmla="*/ 0 w 278"/>
                <a:gd name="T7" fmla="*/ 910 h 1206"/>
                <a:gd name="T8" fmla="*/ 162 w 278"/>
                <a:gd name="T9" fmla="*/ 1206 h 1206"/>
                <a:gd name="T10" fmla="*/ 239 w 278"/>
                <a:gd name="T11" fmla="*/ 1206 h 1206"/>
                <a:gd name="T12" fmla="*/ 278 w 278"/>
                <a:gd name="T13" fmla="*/ 654 h 1206"/>
                <a:gd name="T14" fmla="*/ 105 w 278"/>
                <a:gd name="T15" fmla="*/ 0 h 1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8" h="1206">
                  <a:moveTo>
                    <a:pt x="105" y="0"/>
                  </a:moveTo>
                  <a:cubicBezTo>
                    <a:pt x="98" y="39"/>
                    <a:pt x="98" y="39"/>
                    <a:pt x="98" y="39"/>
                  </a:cubicBezTo>
                  <a:cubicBezTo>
                    <a:pt x="178" y="617"/>
                    <a:pt x="178" y="617"/>
                    <a:pt x="178" y="617"/>
                  </a:cubicBezTo>
                  <a:cubicBezTo>
                    <a:pt x="178" y="617"/>
                    <a:pt x="0" y="861"/>
                    <a:pt x="0" y="910"/>
                  </a:cubicBezTo>
                  <a:cubicBezTo>
                    <a:pt x="0" y="958"/>
                    <a:pt x="82" y="1206"/>
                    <a:pt x="162" y="1206"/>
                  </a:cubicBezTo>
                  <a:cubicBezTo>
                    <a:pt x="170" y="1206"/>
                    <a:pt x="199" y="1206"/>
                    <a:pt x="239" y="1206"/>
                  </a:cubicBezTo>
                  <a:cubicBezTo>
                    <a:pt x="278" y="654"/>
                    <a:pt x="278" y="654"/>
                    <a:pt x="278" y="654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DD8F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02"/>
            <p:cNvSpPr>
              <a:spLocks/>
            </p:cNvSpPr>
            <p:nvPr/>
          </p:nvSpPr>
          <p:spPr bwMode="auto">
            <a:xfrm>
              <a:off x="5099051" y="4075112"/>
              <a:ext cx="479425" cy="2071688"/>
            </a:xfrm>
            <a:custGeom>
              <a:avLst/>
              <a:gdLst>
                <a:gd name="T0" fmla="*/ 280 w 280"/>
                <a:gd name="T1" fmla="*/ 912 h 1208"/>
                <a:gd name="T2" fmla="*/ 103 w 280"/>
                <a:gd name="T3" fmla="*/ 619 h 1208"/>
                <a:gd name="T4" fmla="*/ 181 w 280"/>
                <a:gd name="T5" fmla="*/ 40 h 1208"/>
                <a:gd name="T6" fmla="*/ 174 w 280"/>
                <a:gd name="T7" fmla="*/ 0 h 1208"/>
                <a:gd name="T8" fmla="*/ 0 w 280"/>
                <a:gd name="T9" fmla="*/ 656 h 1208"/>
                <a:gd name="T10" fmla="*/ 39 w 280"/>
                <a:gd name="T11" fmla="*/ 1208 h 1208"/>
                <a:gd name="T12" fmla="*/ 119 w 280"/>
                <a:gd name="T13" fmla="*/ 1208 h 1208"/>
                <a:gd name="T14" fmla="*/ 280 w 280"/>
                <a:gd name="T15" fmla="*/ 912 h 1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1208">
                  <a:moveTo>
                    <a:pt x="280" y="912"/>
                  </a:moveTo>
                  <a:cubicBezTo>
                    <a:pt x="280" y="863"/>
                    <a:pt x="103" y="619"/>
                    <a:pt x="103" y="619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0" y="656"/>
                    <a:pt x="0" y="656"/>
                    <a:pt x="0" y="656"/>
                  </a:cubicBezTo>
                  <a:cubicBezTo>
                    <a:pt x="39" y="1208"/>
                    <a:pt x="39" y="1208"/>
                    <a:pt x="39" y="1208"/>
                  </a:cubicBezTo>
                  <a:cubicBezTo>
                    <a:pt x="81" y="1208"/>
                    <a:pt x="110" y="1208"/>
                    <a:pt x="119" y="1208"/>
                  </a:cubicBezTo>
                  <a:cubicBezTo>
                    <a:pt x="198" y="1208"/>
                    <a:pt x="280" y="960"/>
                    <a:pt x="280" y="912"/>
                  </a:cubicBezTo>
                  <a:close/>
                </a:path>
              </a:pathLst>
            </a:custGeom>
            <a:solidFill>
              <a:srgbClr val="DD8F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03"/>
            <p:cNvSpPr>
              <a:spLocks/>
            </p:cNvSpPr>
            <p:nvPr/>
          </p:nvSpPr>
          <p:spPr bwMode="auto">
            <a:xfrm>
              <a:off x="4064001" y="3990974"/>
              <a:ext cx="476250" cy="2289175"/>
            </a:xfrm>
            <a:custGeom>
              <a:avLst/>
              <a:gdLst>
                <a:gd name="T0" fmla="*/ 244 w 278"/>
                <a:gd name="T1" fmla="*/ 1268 h 1335"/>
                <a:gd name="T2" fmla="*/ 278 w 278"/>
                <a:gd name="T3" fmla="*/ 727 h 1335"/>
                <a:gd name="T4" fmla="*/ 176 w 278"/>
                <a:gd name="T5" fmla="*/ 149 h 1335"/>
                <a:gd name="T6" fmla="*/ 58 w 278"/>
                <a:gd name="T7" fmla="*/ 0 h 1335"/>
                <a:gd name="T8" fmla="*/ 0 w 278"/>
                <a:gd name="T9" fmla="*/ 313 h 1335"/>
                <a:gd name="T10" fmla="*/ 163 w 278"/>
                <a:gd name="T11" fmla="*/ 1267 h 1335"/>
                <a:gd name="T12" fmla="*/ 134 w 278"/>
                <a:gd name="T13" fmla="*/ 1277 h 1335"/>
                <a:gd name="T14" fmla="*/ 119 w 278"/>
                <a:gd name="T15" fmla="*/ 1335 h 1335"/>
                <a:gd name="T16" fmla="*/ 242 w 278"/>
                <a:gd name="T17" fmla="*/ 1335 h 1335"/>
                <a:gd name="T18" fmla="*/ 244 w 278"/>
                <a:gd name="T19" fmla="*/ 1268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8" h="1335">
                  <a:moveTo>
                    <a:pt x="244" y="1268"/>
                  </a:moveTo>
                  <a:cubicBezTo>
                    <a:pt x="244" y="1223"/>
                    <a:pt x="245" y="890"/>
                    <a:pt x="278" y="727"/>
                  </a:cubicBezTo>
                  <a:cubicBezTo>
                    <a:pt x="176" y="149"/>
                    <a:pt x="176" y="149"/>
                    <a:pt x="176" y="149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163" y="1267"/>
                    <a:pt x="163" y="1267"/>
                    <a:pt x="163" y="1267"/>
                  </a:cubicBezTo>
                  <a:cubicBezTo>
                    <a:pt x="163" y="1267"/>
                    <a:pt x="154" y="1262"/>
                    <a:pt x="134" y="1277"/>
                  </a:cubicBezTo>
                  <a:cubicBezTo>
                    <a:pt x="115" y="1292"/>
                    <a:pt x="119" y="1335"/>
                    <a:pt x="119" y="1335"/>
                  </a:cubicBezTo>
                  <a:cubicBezTo>
                    <a:pt x="242" y="1335"/>
                    <a:pt x="242" y="1335"/>
                    <a:pt x="242" y="1335"/>
                  </a:cubicBezTo>
                  <a:cubicBezTo>
                    <a:pt x="242" y="1335"/>
                    <a:pt x="244" y="1312"/>
                    <a:pt x="244" y="1268"/>
                  </a:cubicBezTo>
                  <a:close/>
                </a:path>
              </a:pathLst>
            </a:custGeom>
            <a:solidFill>
              <a:srgbClr val="EFA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04"/>
            <p:cNvSpPr>
              <a:spLocks/>
            </p:cNvSpPr>
            <p:nvPr/>
          </p:nvSpPr>
          <p:spPr bwMode="auto">
            <a:xfrm>
              <a:off x="5005389" y="3990974"/>
              <a:ext cx="477838" cy="2289175"/>
            </a:xfrm>
            <a:custGeom>
              <a:avLst/>
              <a:gdLst>
                <a:gd name="T0" fmla="*/ 37 w 278"/>
                <a:gd name="T1" fmla="*/ 1335 h 1335"/>
                <a:gd name="T2" fmla="*/ 159 w 278"/>
                <a:gd name="T3" fmla="*/ 1335 h 1335"/>
                <a:gd name="T4" fmla="*/ 145 w 278"/>
                <a:gd name="T5" fmla="*/ 1278 h 1335"/>
                <a:gd name="T6" fmla="*/ 115 w 278"/>
                <a:gd name="T7" fmla="*/ 1267 h 1335"/>
                <a:gd name="T8" fmla="*/ 278 w 278"/>
                <a:gd name="T9" fmla="*/ 313 h 1335"/>
                <a:gd name="T10" fmla="*/ 220 w 278"/>
                <a:gd name="T11" fmla="*/ 0 h 1335"/>
                <a:gd name="T12" fmla="*/ 102 w 278"/>
                <a:gd name="T13" fmla="*/ 149 h 1335"/>
                <a:gd name="T14" fmla="*/ 0 w 278"/>
                <a:gd name="T15" fmla="*/ 727 h 1335"/>
                <a:gd name="T16" fmla="*/ 34 w 278"/>
                <a:gd name="T17" fmla="*/ 1268 h 1335"/>
                <a:gd name="T18" fmla="*/ 37 w 278"/>
                <a:gd name="T19" fmla="*/ 1335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8" h="1335">
                  <a:moveTo>
                    <a:pt x="37" y="1335"/>
                  </a:moveTo>
                  <a:cubicBezTo>
                    <a:pt x="159" y="1335"/>
                    <a:pt x="159" y="1335"/>
                    <a:pt x="159" y="1335"/>
                  </a:cubicBezTo>
                  <a:cubicBezTo>
                    <a:pt x="159" y="1335"/>
                    <a:pt x="165" y="1293"/>
                    <a:pt x="145" y="1278"/>
                  </a:cubicBezTo>
                  <a:cubicBezTo>
                    <a:pt x="125" y="1263"/>
                    <a:pt x="115" y="1267"/>
                    <a:pt x="115" y="1267"/>
                  </a:cubicBezTo>
                  <a:cubicBezTo>
                    <a:pt x="278" y="313"/>
                    <a:pt x="278" y="313"/>
                    <a:pt x="278" y="313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102" y="149"/>
                    <a:pt x="102" y="149"/>
                    <a:pt x="102" y="149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33" y="890"/>
                    <a:pt x="34" y="1223"/>
                    <a:pt x="34" y="1268"/>
                  </a:cubicBezTo>
                  <a:cubicBezTo>
                    <a:pt x="34" y="1312"/>
                    <a:pt x="37" y="1335"/>
                    <a:pt x="37" y="1335"/>
                  </a:cubicBezTo>
                  <a:close/>
                </a:path>
              </a:pathLst>
            </a:custGeom>
            <a:solidFill>
              <a:srgbClr val="EFA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05"/>
            <p:cNvSpPr>
              <a:spLocks/>
            </p:cNvSpPr>
            <p:nvPr/>
          </p:nvSpPr>
          <p:spPr bwMode="auto">
            <a:xfrm>
              <a:off x="5068889" y="6153149"/>
              <a:ext cx="217488" cy="127000"/>
            </a:xfrm>
            <a:custGeom>
              <a:avLst/>
              <a:gdLst>
                <a:gd name="T0" fmla="*/ 123 w 127"/>
                <a:gd name="T1" fmla="*/ 74 h 74"/>
                <a:gd name="T2" fmla="*/ 108 w 127"/>
                <a:gd name="T3" fmla="*/ 15 h 74"/>
                <a:gd name="T4" fmla="*/ 78 w 127"/>
                <a:gd name="T5" fmla="*/ 6 h 74"/>
                <a:gd name="T6" fmla="*/ 0 w 127"/>
                <a:gd name="T7" fmla="*/ 74 h 74"/>
                <a:gd name="T8" fmla="*/ 0 w 127"/>
                <a:gd name="T9" fmla="*/ 74 h 74"/>
                <a:gd name="T10" fmla="*/ 123 w 127"/>
                <a:gd name="T1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74">
                  <a:moveTo>
                    <a:pt x="123" y="74"/>
                  </a:moveTo>
                  <a:cubicBezTo>
                    <a:pt x="123" y="74"/>
                    <a:pt x="127" y="30"/>
                    <a:pt x="108" y="15"/>
                  </a:cubicBezTo>
                  <a:cubicBezTo>
                    <a:pt x="88" y="0"/>
                    <a:pt x="78" y="6"/>
                    <a:pt x="78" y="6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lnTo>
                    <a:pt x="123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06"/>
            <p:cNvSpPr>
              <a:spLocks/>
            </p:cNvSpPr>
            <p:nvPr/>
          </p:nvSpPr>
          <p:spPr bwMode="auto">
            <a:xfrm>
              <a:off x="4259264" y="6153149"/>
              <a:ext cx="219075" cy="127000"/>
            </a:xfrm>
            <a:custGeom>
              <a:avLst/>
              <a:gdLst>
                <a:gd name="T0" fmla="*/ 4 w 128"/>
                <a:gd name="T1" fmla="*/ 74 h 74"/>
                <a:gd name="T2" fmla="*/ 20 w 128"/>
                <a:gd name="T3" fmla="*/ 15 h 74"/>
                <a:gd name="T4" fmla="*/ 49 w 128"/>
                <a:gd name="T5" fmla="*/ 6 h 74"/>
                <a:gd name="T6" fmla="*/ 128 w 128"/>
                <a:gd name="T7" fmla="*/ 74 h 74"/>
                <a:gd name="T8" fmla="*/ 128 w 128"/>
                <a:gd name="T9" fmla="*/ 74 h 74"/>
                <a:gd name="T10" fmla="*/ 4 w 128"/>
                <a:gd name="T1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" h="74">
                  <a:moveTo>
                    <a:pt x="4" y="74"/>
                  </a:moveTo>
                  <a:cubicBezTo>
                    <a:pt x="4" y="74"/>
                    <a:pt x="0" y="30"/>
                    <a:pt x="20" y="15"/>
                  </a:cubicBezTo>
                  <a:cubicBezTo>
                    <a:pt x="40" y="0"/>
                    <a:pt x="49" y="6"/>
                    <a:pt x="49" y="6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28" y="74"/>
                    <a:pt x="128" y="74"/>
                    <a:pt x="128" y="74"/>
                  </a:cubicBezTo>
                  <a:lnTo>
                    <a:pt x="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07"/>
            <p:cNvSpPr>
              <a:spLocks/>
            </p:cNvSpPr>
            <p:nvPr/>
          </p:nvSpPr>
          <p:spPr bwMode="auto">
            <a:xfrm>
              <a:off x="4198939" y="5316537"/>
              <a:ext cx="328613" cy="257175"/>
            </a:xfrm>
            <a:custGeom>
              <a:avLst/>
              <a:gdLst>
                <a:gd name="T0" fmla="*/ 177 w 191"/>
                <a:gd name="T1" fmla="*/ 134 h 150"/>
                <a:gd name="T2" fmla="*/ 191 w 191"/>
                <a:gd name="T3" fmla="*/ 0 h 150"/>
                <a:gd name="T4" fmla="*/ 0 w 191"/>
                <a:gd name="T5" fmla="*/ 1 h 150"/>
                <a:gd name="T6" fmla="*/ 23 w 191"/>
                <a:gd name="T7" fmla="*/ 134 h 150"/>
                <a:gd name="T8" fmla="*/ 177 w 191"/>
                <a:gd name="T9" fmla="*/ 13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50">
                  <a:moveTo>
                    <a:pt x="177" y="134"/>
                  </a:moveTo>
                  <a:cubicBezTo>
                    <a:pt x="181" y="86"/>
                    <a:pt x="185" y="40"/>
                    <a:pt x="191" y="0"/>
                  </a:cubicBezTo>
                  <a:cubicBezTo>
                    <a:pt x="110" y="26"/>
                    <a:pt x="38" y="12"/>
                    <a:pt x="0" y="1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82" y="150"/>
                    <a:pt x="145" y="141"/>
                    <a:pt x="177" y="134"/>
                  </a:cubicBezTo>
                  <a:close/>
                </a:path>
              </a:pathLst>
            </a:custGeom>
            <a:solidFill>
              <a:srgbClr val="DB8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08"/>
            <p:cNvSpPr>
              <a:spLocks/>
            </p:cNvSpPr>
            <p:nvPr/>
          </p:nvSpPr>
          <p:spPr bwMode="auto">
            <a:xfrm>
              <a:off x="4276726" y="5759449"/>
              <a:ext cx="214313" cy="238125"/>
            </a:xfrm>
            <a:custGeom>
              <a:avLst/>
              <a:gdLst>
                <a:gd name="T0" fmla="*/ 0 w 125"/>
                <a:gd name="T1" fmla="*/ 5 h 139"/>
                <a:gd name="T2" fmla="*/ 22 w 125"/>
                <a:gd name="T3" fmla="*/ 136 h 139"/>
                <a:gd name="T4" fmla="*/ 121 w 125"/>
                <a:gd name="T5" fmla="*/ 130 h 139"/>
                <a:gd name="T6" fmla="*/ 125 w 125"/>
                <a:gd name="T7" fmla="*/ 0 h 139"/>
                <a:gd name="T8" fmla="*/ 0 w 125"/>
                <a:gd name="T9" fmla="*/ 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39">
                  <a:moveTo>
                    <a:pt x="0" y="5"/>
                  </a:moveTo>
                  <a:cubicBezTo>
                    <a:pt x="22" y="136"/>
                    <a:pt x="22" y="136"/>
                    <a:pt x="22" y="136"/>
                  </a:cubicBezTo>
                  <a:cubicBezTo>
                    <a:pt x="60" y="139"/>
                    <a:pt x="96" y="134"/>
                    <a:pt x="121" y="130"/>
                  </a:cubicBezTo>
                  <a:cubicBezTo>
                    <a:pt x="122" y="92"/>
                    <a:pt x="123" y="47"/>
                    <a:pt x="125" y="0"/>
                  </a:cubicBezTo>
                  <a:cubicBezTo>
                    <a:pt x="78" y="12"/>
                    <a:pt x="34" y="10"/>
                    <a:pt x="0" y="5"/>
                  </a:cubicBezTo>
                  <a:close/>
                </a:path>
              </a:pathLst>
            </a:custGeom>
            <a:solidFill>
              <a:srgbClr val="DB8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09"/>
            <p:cNvSpPr>
              <a:spLocks/>
            </p:cNvSpPr>
            <p:nvPr/>
          </p:nvSpPr>
          <p:spPr bwMode="auto">
            <a:xfrm>
              <a:off x="4124326" y="4872037"/>
              <a:ext cx="320675" cy="217488"/>
            </a:xfrm>
            <a:custGeom>
              <a:avLst/>
              <a:gdLst>
                <a:gd name="T0" fmla="*/ 0 w 187"/>
                <a:gd name="T1" fmla="*/ 0 h 127"/>
                <a:gd name="T2" fmla="*/ 21 w 187"/>
                <a:gd name="T3" fmla="*/ 127 h 127"/>
                <a:gd name="T4" fmla="*/ 187 w 187"/>
                <a:gd name="T5" fmla="*/ 45 h 127"/>
                <a:gd name="T6" fmla="*/ 0 w 187"/>
                <a:gd name="T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7" h="127">
                  <a:moveTo>
                    <a:pt x="0" y="0"/>
                  </a:moveTo>
                  <a:cubicBezTo>
                    <a:pt x="21" y="127"/>
                    <a:pt x="21" y="127"/>
                    <a:pt x="21" y="127"/>
                  </a:cubicBezTo>
                  <a:cubicBezTo>
                    <a:pt x="105" y="119"/>
                    <a:pt x="187" y="45"/>
                    <a:pt x="187" y="45"/>
                  </a:cubicBezTo>
                  <a:cubicBezTo>
                    <a:pt x="138" y="48"/>
                    <a:pt x="49" y="18"/>
                    <a:pt x="0" y="0"/>
                  </a:cubicBezTo>
                  <a:close/>
                </a:path>
              </a:pathLst>
            </a:custGeom>
            <a:solidFill>
              <a:srgbClr val="DB8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10"/>
            <p:cNvSpPr>
              <a:spLocks/>
            </p:cNvSpPr>
            <p:nvPr/>
          </p:nvSpPr>
          <p:spPr bwMode="auto">
            <a:xfrm>
              <a:off x="4064001" y="4505324"/>
              <a:ext cx="307975" cy="198438"/>
            </a:xfrm>
            <a:custGeom>
              <a:avLst/>
              <a:gdLst>
                <a:gd name="T0" fmla="*/ 3 w 180"/>
                <a:gd name="T1" fmla="*/ 0 h 116"/>
                <a:gd name="T2" fmla="*/ 0 w 180"/>
                <a:gd name="T3" fmla="*/ 13 h 116"/>
                <a:gd name="T4" fmla="*/ 18 w 180"/>
                <a:gd name="T5" fmla="*/ 116 h 116"/>
                <a:gd name="T6" fmla="*/ 180 w 180"/>
                <a:gd name="T7" fmla="*/ 74 h 116"/>
                <a:gd name="T8" fmla="*/ 3 w 180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116">
                  <a:moveTo>
                    <a:pt x="3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63" y="111"/>
                    <a:pt x="156" y="98"/>
                    <a:pt x="180" y="74"/>
                  </a:cubicBezTo>
                  <a:cubicBezTo>
                    <a:pt x="180" y="74"/>
                    <a:pt x="63" y="31"/>
                    <a:pt x="3" y="0"/>
                  </a:cubicBezTo>
                  <a:close/>
                </a:path>
              </a:pathLst>
            </a:custGeom>
            <a:solidFill>
              <a:srgbClr val="DB8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11"/>
            <p:cNvSpPr>
              <a:spLocks/>
            </p:cNvSpPr>
            <p:nvPr/>
          </p:nvSpPr>
          <p:spPr bwMode="auto">
            <a:xfrm>
              <a:off x="4095751" y="4167187"/>
              <a:ext cx="204788" cy="209550"/>
            </a:xfrm>
            <a:custGeom>
              <a:avLst/>
              <a:gdLst>
                <a:gd name="T0" fmla="*/ 119 w 119"/>
                <a:gd name="T1" fmla="*/ 104 h 122"/>
                <a:gd name="T2" fmla="*/ 20 w 119"/>
                <a:gd name="T3" fmla="*/ 0 h 122"/>
                <a:gd name="T4" fmla="*/ 0 w 119"/>
                <a:gd name="T5" fmla="*/ 111 h 122"/>
                <a:gd name="T6" fmla="*/ 119 w 119"/>
                <a:gd name="T7" fmla="*/ 10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22">
                  <a:moveTo>
                    <a:pt x="119" y="104"/>
                  </a:moveTo>
                  <a:cubicBezTo>
                    <a:pt x="119" y="104"/>
                    <a:pt x="45" y="53"/>
                    <a:pt x="20" y="0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29" y="117"/>
                    <a:pt x="78" y="122"/>
                    <a:pt x="119" y="104"/>
                  </a:cubicBezTo>
                  <a:close/>
                </a:path>
              </a:pathLst>
            </a:custGeom>
            <a:solidFill>
              <a:srgbClr val="DB8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12"/>
            <p:cNvSpPr>
              <a:spLocks/>
            </p:cNvSpPr>
            <p:nvPr/>
          </p:nvSpPr>
          <p:spPr bwMode="auto">
            <a:xfrm>
              <a:off x="5019676" y="5316537"/>
              <a:ext cx="327025" cy="257175"/>
            </a:xfrm>
            <a:custGeom>
              <a:avLst/>
              <a:gdLst>
                <a:gd name="T0" fmla="*/ 0 w 191"/>
                <a:gd name="T1" fmla="*/ 0 h 150"/>
                <a:gd name="T2" fmla="*/ 14 w 191"/>
                <a:gd name="T3" fmla="*/ 133 h 150"/>
                <a:gd name="T4" fmla="*/ 169 w 191"/>
                <a:gd name="T5" fmla="*/ 134 h 150"/>
                <a:gd name="T6" fmla="*/ 191 w 191"/>
                <a:gd name="T7" fmla="*/ 2 h 150"/>
                <a:gd name="T8" fmla="*/ 0 w 191"/>
                <a:gd name="T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50">
                  <a:moveTo>
                    <a:pt x="0" y="0"/>
                  </a:moveTo>
                  <a:cubicBezTo>
                    <a:pt x="6" y="40"/>
                    <a:pt x="11" y="86"/>
                    <a:pt x="14" y="133"/>
                  </a:cubicBezTo>
                  <a:cubicBezTo>
                    <a:pt x="46" y="140"/>
                    <a:pt x="110" y="150"/>
                    <a:pt x="169" y="134"/>
                  </a:cubicBezTo>
                  <a:cubicBezTo>
                    <a:pt x="191" y="2"/>
                    <a:pt x="191" y="2"/>
                    <a:pt x="191" y="2"/>
                  </a:cubicBezTo>
                  <a:cubicBezTo>
                    <a:pt x="154" y="13"/>
                    <a:pt x="81" y="26"/>
                    <a:pt x="0" y="0"/>
                  </a:cubicBezTo>
                  <a:close/>
                </a:path>
              </a:pathLst>
            </a:custGeom>
            <a:solidFill>
              <a:srgbClr val="DB8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13"/>
            <p:cNvSpPr>
              <a:spLocks/>
            </p:cNvSpPr>
            <p:nvPr/>
          </p:nvSpPr>
          <p:spPr bwMode="auto">
            <a:xfrm>
              <a:off x="5056189" y="5759449"/>
              <a:ext cx="215900" cy="238125"/>
            </a:xfrm>
            <a:custGeom>
              <a:avLst/>
              <a:gdLst>
                <a:gd name="T0" fmla="*/ 0 w 126"/>
                <a:gd name="T1" fmla="*/ 0 h 139"/>
                <a:gd name="T2" fmla="*/ 4 w 126"/>
                <a:gd name="T3" fmla="*/ 130 h 139"/>
                <a:gd name="T4" fmla="*/ 103 w 126"/>
                <a:gd name="T5" fmla="*/ 136 h 139"/>
                <a:gd name="T6" fmla="*/ 126 w 126"/>
                <a:gd name="T7" fmla="*/ 5 h 139"/>
                <a:gd name="T8" fmla="*/ 0 w 126"/>
                <a:gd name="T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39">
                  <a:moveTo>
                    <a:pt x="0" y="0"/>
                  </a:moveTo>
                  <a:cubicBezTo>
                    <a:pt x="2" y="47"/>
                    <a:pt x="3" y="92"/>
                    <a:pt x="4" y="130"/>
                  </a:cubicBezTo>
                  <a:cubicBezTo>
                    <a:pt x="29" y="134"/>
                    <a:pt x="65" y="139"/>
                    <a:pt x="103" y="136"/>
                  </a:cubicBezTo>
                  <a:cubicBezTo>
                    <a:pt x="126" y="5"/>
                    <a:pt x="126" y="5"/>
                    <a:pt x="126" y="5"/>
                  </a:cubicBezTo>
                  <a:cubicBezTo>
                    <a:pt x="91" y="10"/>
                    <a:pt x="48" y="12"/>
                    <a:pt x="0" y="0"/>
                  </a:cubicBezTo>
                  <a:close/>
                </a:path>
              </a:pathLst>
            </a:custGeom>
            <a:solidFill>
              <a:srgbClr val="DB8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14"/>
            <p:cNvSpPr>
              <a:spLocks/>
            </p:cNvSpPr>
            <p:nvPr/>
          </p:nvSpPr>
          <p:spPr bwMode="auto">
            <a:xfrm>
              <a:off x="5103814" y="4872037"/>
              <a:ext cx="320675" cy="217488"/>
            </a:xfrm>
            <a:custGeom>
              <a:avLst/>
              <a:gdLst>
                <a:gd name="T0" fmla="*/ 0 w 187"/>
                <a:gd name="T1" fmla="*/ 45 h 127"/>
                <a:gd name="T2" fmla="*/ 165 w 187"/>
                <a:gd name="T3" fmla="*/ 127 h 127"/>
                <a:gd name="T4" fmla="*/ 187 w 187"/>
                <a:gd name="T5" fmla="*/ 0 h 127"/>
                <a:gd name="T6" fmla="*/ 0 w 187"/>
                <a:gd name="T7" fmla="*/ 4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7" h="127">
                  <a:moveTo>
                    <a:pt x="0" y="45"/>
                  </a:moveTo>
                  <a:cubicBezTo>
                    <a:pt x="0" y="45"/>
                    <a:pt x="82" y="119"/>
                    <a:pt x="165" y="127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38" y="18"/>
                    <a:pt x="49" y="48"/>
                    <a:pt x="0" y="45"/>
                  </a:cubicBezTo>
                  <a:close/>
                </a:path>
              </a:pathLst>
            </a:custGeom>
            <a:solidFill>
              <a:srgbClr val="DB8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15"/>
            <p:cNvSpPr>
              <a:spLocks/>
            </p:cNvSpPr>
            <p:nvPr/>
          </p:nvSpPr>
          <p:spPr bwMode="auto">
            <a:xfrm>
              <a:off x="5175251" y="4506912"/>
              <a:ext cx="307975" cy="196850"/>
            </a:xfrm>
            <a:custGeom>
              <a:avLst/>
              <a:gdLst>
                <a:gd name="T0" fmla="*/ 161 w 179"/>
                <a:gd name="T1" fmla="*/ 115 h 115"/>
                <a:gd name="T2" fmla="*/ 179 w 179"/>
                <a:gd name="T3" fmla="*/ 12 h 115"/>
                <a:gd name="T4" fmla="*/ 177 w 179"/>
                <a:gd name="T5" fmla="*/ 0 h 115"/>
                <a:gd name="T6" fmla="*/ 0 w 179"/>
                <a:gd name="T7" fmla="*/ 73 h 115"/>
                <a:gd name="T8" fmla="*/ 161 w 179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15">
                  <a:moveTo>
                    <a:pt x="161" y="115"/>
                  </a:moveTo>
                  <a:cubicBezTo>
                    <a:pt x="179" y="12"/>
                    <a:pt x="179" y="12"/>
                    <a:pt x="179" y="12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16" y="31"/>
                    <a:pt x="0" y="73"/>
                    <a:pt x="0" y="73"/>
                  </a:cubicBezTo>
                  <a:cubicBezTo>
                    <a:pt x="24" y="97"/>
                    <a:pt x="116" y="110"/>
                    <a:pt x="161" y="115"/>
                  </a:cubicBezTo>
                  <a:close/>
                </a:path>
              </a:pathLst>
            </a:custGeom>
            <a:solidFill>
              <a:srgbClr val="DB8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16"/>
            <p:cNvSpPr>
              <a:spLocks/>
            </p:cNvSpPr>
            <p:nvPr/>
          </p:nvSpPr>
          <p:spPr bwMode="auto">
            <a:xfrm>
              <a:off x="5248276" y="4168774"/>
              <a:ext cx="203200" cy="207963"/>
            </a:xfrm>
            <a:custGeom>
              <a:avLst/>
              <a:gdLst>
                <a:gd name="T0" fmla="*/ 0 w 119"/>
                <a:gd name="T1" fmla="*/ 103 h 121"/>
                <a:gd name="T2" fmla="*/ 119 w 119"/>
                <a:gd name="T3" fmla="*/ 110 h 121"/>
                <a:gd name="T4" fmla="*/ 98 w 119"/>
                <a:gd name="T5" fmla="*/ 0 h 121"/>
                <a:gd name="T6" fmla="*/ 0 w 119"/>
                <a:gd name="T7" fmla="*/ 10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21">
                  <a:moveTo>
                    <a:pt x="0" y="103"/>
                  </a:moveTo>
                  <a:cubicBezTo>
                    <a:pt x="41" y="121"/>
                    <a:pt x="89" y="116"/>
                    <a:pt x="119" y="11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74" y="52"/>
                    <a:pt x="0" y="103"/>
                    <a:pt x="0" y="103"/>
                  </a:cubicBezTo>
                  <a:close/>
                </a:path>
              </a:pathLst>
            </a:custGeom>
            <a:solidFill>
              <a:srgbClr val="DB8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17"/>
            <p:cNvSpPr>
              <a:spLocks/>
            </p:cNvSpPr>
            <p:nvPr/>
          </p:nvSpPr>
          <p:spPr bwMode="auto">
            <a:xfrm>
              <a:off x="4010026" y="5999162"/>
              <a:ext cx="277813" cy="147638"/>
            </a:xfrm>
            <a:custGeom>
              <a:avLst/>
              <a:gdLst>
                <a:gd name="T0" fmla="*/ 49 w 162"/>
                <a:gd name="T1" fmla="*/ 0 h 86"/>
                <a:gd name="T2" fmla="*/ 135 w 162"/>
                <a:gd name="T3" fmla="*/ 30 h 86"/>
                <a:gd name="T4" fmla="*/ 162 w 162"/>
                <a:gd name="T5" fmla="*/ 86 h 86"/>
                <a:gd name="T6" fmla="*/ 37 w 162"/>
                <a:gd name="T7" fmla="*/ 86 h 86"/>
                <a:gd name="T8" fmla="*/ 49 w 162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86">
                  <a:moveTo>
                    <a:pt x="49" y="0"/>
                  </a:moveTo>
                  <a:cubicBezTo>
                    <a:pt x="49" y="0"/>
                    <a:pt x="117" y="5"/>
                    <a:pt x="135" y="30"/>
                  </a:cubicBezTo>
                  <a:cubicBezTo>
                    <a:pt x="152" y="55"/>
                    <a:pt x="162" y="86"/>
                    <a:pt x="162" y="86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7" y="86"/>
                    <a:pt x="0" y="47"/>
                    <a:pt x="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18"/>
            <p:cNvSpPr>
              <a:spLocks/>
            </p:cNvSpPr>
            <p:nvPr/>
          </p:nvSpPr>
          <p:spPr bwMode="auto">
            <a:xfrm>
              <a:off x="5259389" y="5999162"/>
              <a:ext cx="277813" cy="147638"/>
            </a:xfrm>
            <a:custGeom>
              <a:avLst/>
              <a:gdLst>
                <a:gd name="T0" fmla="*/ 112 w 162"/>
                <a:gd name="T1" fmla="*/ 0 h 86"/>
                <a:gd name="T2" fmla="*/ 27 w 162"/>
                <a:gd name="T3" fmla="*/ 30 h 86"/>
                <a:gd name="T4" fmla="*/ 0 w 162"/>
                <a:gd name="T5" fmla="*/ 86 h 86"/>
                <a:gd name="T6" fmla="*/ 125 w 162"/>
                <a:gd name="T7" fmla="*/ 86 h 86"/>
                <a:gd name="T8" fmla="*/ 112 w 162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86">
                  <a:moveTo>
                    <a:pt x="112" y="0"/>
                  </a:moveTo>
                  <a:cubicBezTo>
                    <a:pt x="112" y="0"/>
                    <a:pt x="44" y="5"/>
                    <a:pt x="27" y="30"/>
                  </a:cubicBezTo>
                  <a:cubicBezTo>
                    <a:pt x="10" y="55"/>
                    <a:pt x="0" y="86"/>
                    <a:pt x="0" y="86"/>
                  </a:cubicBezTo>
                  <a:cubicBezTo>
                    <a:pt x="125" y="86"/>
                    <a:pt x="125" y="86"/>
                    <a:pt x="125" y="86"/>
                  </a:cubicBezTo>
                  <a:cubicBezTo>
                    <a:pt x="125" y="86"/>
                    <a:pt x="162" y="47"/>
                    <a:pt x="1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19"/>
            <p:cNvSpPr>
              <a:spLocks/>
            </p:cNvSpPr>
            <p:nvPr/>
          </p:nvSpPr>
          <p:spPr bwMode="auto">
            <a:xfrm>
              <a:off x="4208464" y="3681412"/>
              <a:ext cx="1131888" cy="514350"/>
            </a:xfrm>
            <a:custGeom>
              <a:avLst/>
              <a:gdLst>
                <a:gd name="T0" fmla="*/ 660 w 660"/>
                <a:gd name="T1" fmla="*/ 40 h 300"/>
                <a:gd name="T2" fmla="*/ 656 w 660"/>
                <a:gd name="T3" fmla="*/ 17 h 300"/>
                <a:gd name="T4" fmla="*/ 5 w 660"/>
                <a:gd name="T5" fmla="*/ 0 h 300"/>
                <a:gd name="T6" fmla="*/ 0 w 660"/>
                <a:gd name="T7" fmla="*/ 40 h 300"/>
                <a:gd name="T8" fmla="*/ 320 w 660"/>
                <a:gd name="T9" fmla="*/ 300 h 300"/>
                <a:gd name="T10" fmla="*/ 660 w 660"/>
                <a:gd name="T11" fmla="*/ 4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300">
                  <a:moveTo>
                    <a:pt x="660" y="40"/>
                  </a:moveTo>
                  <a:cubicBezTo>
                    <a:pt x="656" y="17"/>
                    <a:pt x="656" y="17"/>
                    <a:pt x="656" y="17"/>
                  </a:cubicBezTo>
                  <a:cubicBezTo>
                    <a:pt x="585" y="64"/>
                    <a:pt x="76" y="46"/>
                    <a:pt x="5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6" y="91"/>
                    <a:pt x="265" y="300"/>
                    <a:pt x="320" y="300"/>
                  </a:cubicBezTo>
                  <a:cubicBezTo>
                    <a:pt x="371" y="300"/>
                    <a:pt x="579" y="113"/>
                    <a:pt x="660" y="40"/>
                  </a:cubicBezTo>
                  <a:close/>
                </a:path>
              </a:pathLst>
            </a:custGeom>
            <a:solidFill>
              <a:srgbClr val="F2F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120"/>
            <p:cNvSpPr>
              <a:spLocks/>
            </p:cNvSpPr>
            <p:nvPr/>
          </p:nvSpPr>
          <p:spPr bwMode="auto">
            <a:xfrm>
              <a:off x="4117976" y="2965449"/>
              <a:ext cx="1311275" cy="1003300"/>
            </a:xfrm>
            <a:custGeom>
              <a:avLst/>
              <a:gdLst>
                <a:gd name="T0" fmla="*/ 764 w 764"/>
                <a:gd name="T1" fmla="*/ 402 h 585"/>
                <a:gd name="T2" fmla="*/ 688 w 764"/>
                <a:gd name="T3" fmla="*/ 199 h 585"/>
                <a:gd name="T4" fmla="*/ 498 w 764"/>
                <a:gd name="T5" fmla="*/ 0 h 585"/>
                <a:gd name="T6" fmla="*/ 490 w 764"/>
                <a:gd name="T7" fmla="*/ 0 h 585"/>
                <a:gd name="T8" fmla="*/ 274 w 764"/>
                <a:gd name="T9" fmla="*/ 0 h 585"/>
                <a:gd name="T10" fmla="*/ 266 w 764"/>
                <a:gd name="T11" fmla="*/ 0 h 585"/>
                <a:gd name="T12" fmla="*/ 75 w 764"/>
                <a:gd name="T13" fmla="*/ 199 h 585"/>
                <a:gd name="T14" fmla="*/ 0 w 764"/>
                <a:gd name="T15" fmla="*/ 402 h 585"/>
                <a:gd name="T16" fmla="*/ 382 w 764"/>
                <a:gd name="T17" fmla="*/ 585 h 585"/>
                <a:gd name="T18" fmla="*/ 764 w 764"/>
                <a:gd name="T19" fmla="*/ 402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4" h="585">
                  <a:moveTo>
                    <a:pt x="764" y="402"/>
                  </a:moveTo>
                  <a:cubicBezTo>
                    <a:pt x="724" y="365"/>
                    <a:pt x="688" y="199"/>
                    <a:pt x="688" y="199"/>
                  </a:cubicBezTo>
                  <a:cubicBezTo>
                    <a:pt x="628" y="84"/>
                    <a:pt x="498" y="0"/>
                    <a:pt x="498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66" y="0"/>
                    <a:pt x="135" y="84"/>
                    <a:pt x="75" y="199"/>
                  </a:cubicBezTo>
                  <a:cubicBezTo>
                    <a:pt x="75" y="199"/>
                    <a:pt x="39" y="365"/>
                    <a:pt x="0" y="402"/>
                  </a:cubicBezTo>
                  <a:cubicBezTo>
                    <a:pt x="0" y="402"/>
                    <a:pt x="276" y="585"/>
                    <a:pt x="382" y="585"/>
                  </a:cubicBezTo>
                  <a:cubicBezTo>
                    <a:pt x="488" y="585"/>
                    <a:pt x="764" y="402"/>
                    <a:pt x="764" y="4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21"/>
            <p:cNvSpPr>
              <a:spLocks/>
            </p:cNvSpPr>
            <p:nvPr/>
          </p:nvSpPr>
          <p:spPr bwMode="auto">
            <a:xfrm>
              <a:off x="4973639" y="2716212"/>
              <a:ext cx="495300" cy="590550"/>
            </a:xfrm>
            <a:custGeom>
              <a:avLst/>
              <a:gdLst>
                <a:gd name="T0" fmla="*/ 0 w 289"/>
                <a:gd name="T1" fmla="*/ 145 h 344"/>
                <a:gd name="T2" fmla="*/ 247 w 289"/>
                <a:gd name="T3" fmla="*/ 15 h 344"/>
                <a:gd name="T4" fmla="*/ 190 w 289"/>
                <a:gd name="T5" fmla="*/ 344 h 344"/>
                <a:gd name="T6" fmla="*/ 31 w 289"/>
                <a:gd name="T7" fmla="*/ 291 h 344"/>
                <a:gd name="T8" fmla="*/ 0 w 289"/>
                <a:gd name="T9" fmla="*/ 145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344">
                  <a:moveTo>
                    <a:pt x="0" y="145"/>
                  </a:moveTo>
                  <a:cubicBezTo>
                    <a:pt x="0" y="145"/>
                    <a:pt x="206" y="0"/>
                    <a:pt x="247" y="15"/>
                  </a:cubicBezTo>
                  <a:cubicBezTo>
                    <a:pt x="289" y="31"/>
                    <a:pt x="190" y="344"/>
                    <a:pt x="190" y="344"/>
                  </a:cubicBezTo>
                  <a:cubicBezTo>
                    <a:pt x="31" y="291"/>
                    <a:pt x="31" y="291"/>
                    <a:pt x="31" y="291"/>
                  </a:cubicBezTo>
                  <a:lnTo>
                    <a:pt x="0" y="145"/>
                  </a:lnTo>
                  <a:close/>
                </a:path>
              </a:pathLst>
            </a:custGeom>
            <a:solidFill>
              <a:srgbClr val="EFA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22"/>
            <p:cNvSpPr>
              <a:spLocks/>
            </p:cNvSpPr>
            <p:nvPr/>
          </p:nvSpPr>
          <p:spPr bwMode="auto">
            <a:xfrm>
              <a:off x="5010151" y="2798762"/>
              <a:ext cx="392113" cy="465138"/>
            </a:xfrm>
            <a:custGeom>
              <a:avLst/>
              <a:gdLst>
                <a:gd name="T0" fmla="*/ 0 w 228"/>
                <a:gd name="T1" fmla="*/ 115 h 271"/>
                <a:gd name="T2" fmla="*/ 195 w 228"/>
                <a:gd name="T3" fmla="*/ 12 h 271"/>
                <a:gd name="T4" fmla="*/ 150 w 228"/>
                <a:gd name="T5" fmla="*/ 271 h 271"/>
                <a:gd name="T6" fmla="*/ 24 w 228"/>
                <a:gd name="T7" fmla="*/ 230 h 271"/>
                <a:gd name="T8" fmla="*/ 0 w 228"/>
                <a:gd name="T9" fmla="*/ 115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71">
                  <a:moveTo>
                    <a:pt x="0" y="115"/>
                  </a:moveTo>
                  <a:cubicBezTo>
                    <a:pt x="0" y="115"/>
                    <a:pt x="162" y="0"/>
                    <a:pt x="195" y="12"/>
                  </a:cubicBezTo>
                  <a:cubicBezTo>
                    <a:pt x="228" y="24"/>
                    <a:pt x="150" y="271"/>
                    <a:pt x="150" y="271"/>
                  </a:cubicBezTo>
                  <a:cubicBezTo>
                    <a:pt x="24" y="230"/>
                    <a:pt x="24" y="230"/>
                    <a:pt x="24" y="230"/>
                  </a:cubicBezTo>
                  <a:lnTo>
                    <a:pt x="0" y="115"/>
                  </a:lnTo>
                  <a:close/>
                </a:path>
              </a:pathLst>
            </a:custGeom>
            <a:solidFill>
              <a:srgbClr val="E2C6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123"/>
            <p:cNvSpPr>
              <a:spLocks/>
            </p:cNvSpPr>
            <p:nvPr/>
          </p:nvSpPr>
          <p:spPr bwMode="auto">
            <a:xfrm>
              <a:off x="4075114" y="2716212"/>
              <a:ext cx="498475" cy="590550"/>
            </a:xfrm>
            <a:custGeom>
              <a:avLst/>
              <a:gdLst>
                <a:gd name="T0" fmla="*/ 290 w 290"/>
                <a:gd name="T1" fmla="*/ 145 h 344"/>
                <a:gd name="T2" fmla="*/ 42 w 290"/>
                <a:gd name="T3" fmla="*/ 15 h 344"/>
                <a:gd name="T4" fmla="*/ 99 w 290"/>
                <a:gd name="T5" fmla="*/ 344 h 344"/>
                <a:gd name="T6" fmla="*/ 258 w 290"/>
                <a:gd name="T7" fmla="*/ 291 h 344"/>
                <a:gd name="T8" fmla="*/ 290 w 290"/>
                <a:gd name="T9" fmla="*/ 145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344">
                  <a:moveTo>
                    <a:pt x="290" y="145"/>
                  </a:moveTo>
                  <a:cubicBezTo>
                    <a:pt x="290" y="145"/>
                    <a:pt x="84" y="0"/>
                    <a:pt x="42" y="15"/>
                  </a:cubicBezTo>
                  <a:cubicBezTo>
                    <a:pt x="0" y="31"/>
                    <a:pt x="99" y="344"/>
                    <a:pt x="99" y="344"/>
                  </a:cubicBezTo>
                  <a:cubicBezTo>
                    <a:pt x="258" y="291"/>
                    <a:pt x="258" y="291"/>
                    <a:pt x="258" y="291"/>
                  </a:cubicBezTo>
                  <a:lnTo>
                    <a:pt x="290" y="145"/>
                  </a:lnTo>
                  <a:close/>
                </a:path>
              </a:pathLst>
            </a:custGeom>
            <a:solidFill>
              <a:srgbClr val="EFA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24"/>
            <p:cNvSpPr>
              <a:spLocks/>
            </p:cNvSpPr>
            <p:nvPr/>
          </p:nvSpPr>
          <p:spPr bwMode="auto">
            <a:xfrm>
              <a:off x="4144964" y="2798762"/>
              <a:ext cx="390525" cy="465138"/>
            </a:xfrm>
            <a:custGeom>
              <a:avLst/>
              <a:gdLst>
                <a:gd name="T0" fmla="*/ 228 w 228"/>
                <a:gd name="T1" fmla="*/ 115 h 271"/>
                <a:gd name="T2" fmla="*/ 32 w 228"/>
                <a:gd name="T3" fmla="*/ 12 h 271"/>
                <a:gd name="T4" fmla="*/ 78 w 228"/>
                <a:gd name="T5" fmla="*/ 271 h 271"/>
                <a:gd name="T6" fmla="*/ 203 w 228"/>
                <a:gd name="T7" fmla="*/ 230 h 271"/>
                <a:gd name="T8" fmla="*/ 228 w 228"/>
                <a:gd name="T9" fmla="*/ 115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71">
                  <a:moveTo>
                    <a:pt x="228" y="115"/>
                  </a:moveTo>
                  <a:cubicBezTo>
                    <a:pt x="228" y="115"/>
                    <a:pt x="65" y="0"/>
                    <a:pt x="32" y="12"/>
                  </a:cubicBezTo>
                  <a:cubicBezTo>
                    <a:pt x="0" y="24"/>
                    <a:pt x="78" y="271"/>
                    <a:pt x="78" y="271"/>
                  </a:cubicBezTo>
                  <a:cubicBezTo>
                    <a:pt x="203" y="230"/>
                    <a:pt x="203" y="230"/>
                    <a:pt x="203" y="230"/>
                  </a:cubicBezTo>
                  <a:lnTo>
                    <a:pt x="228" y="115"/>
                  </a:lnTo>
                  <a:close/>
                </a:path>
              </a:pathLst>
            </a:custGeom>
            <a:solidFill>
              <a:srgbClr val="E2C6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25"/>
            <p:cNvSpPr>
              <a:spLocks/>
            </p:cNvSpPr>
            <p:nvPr/>
          </p:nvSpPr>
          <p:spPr bwMode="auto">
            <a:xfrm>
              <a:off x="4497389" y="3544887"/>
              <a:ext cx="552450" cy="423863"/>
            </a:xfrm>
            <a:custGeom>
              <a:avLst/>
              <a:gdLst>
                <a:gd name="T0" fmla="*/ 0 w 322"/>
                <a:gd name="T1" fmla="*/ 74 h 247"/>
                <a:gd name="T2" fmla="*/ 78 w 322"/>
                <a:gd name="T3" fmla="*/ 162 h 247"/>
                <a:gd name="T4" fmla="*/ 161 w 322"/>
                <a:gd name="T5" fmla="*/ 247 h 247"/>
                <a:gd name="T6" fmla="*/ 245 w 322"/>
                <a:gd name="T7" fmla="*/ 162 h 247"/>
                <a:gd name="T8" fmla="*/ 322 w 322"/>
                <a:gd name="T9" fmla="*/ 74 h 247"/>
                <a:gd name="T10" fmla="*/ 161 w 322"/>
                <a:gd name="T11" fmla="*/ 0 h 247"/>
                <a:gd name="T12" fmla="*/ 0 w 322"/>
                <a:gd name="T13" fmla="*/ 7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2" h="247">
                  <a:moveTo>
                    <a:pt x="0" y="74"/>
                  </a:moveTo>
                  <a:cubicBezTo>
                    <a:pt x="0" y="74"/>
                    <a:pt x="45" y="107"/>
                    <a:pt x="78" y="162"/>
                  </a:cubicBezTo>
                  <a:cubicBezTo>
                    <a:pt x="111" y="218"/>
                    <a:pt x="129" y="247"/>
                    <a:pt x="161" y="247"/>
                  </a:cubicBezTo>
                  <a:cubicBezTo>
                    <a:pt x="193" y="247"/>
                    <a:pt x="212" y="218"/>
                    <a:pt x="245" y="162"/>
                  </a:cubicBezTo>
                  <a:cubicBezTo>
                    <a:pt x="278" y="107"/>
                    <a:pt x="322" y="74"/>
                    <a:pt x="322" y="74"/>
                  </a:cubicBezTo>
                  <a:cubicBezTo>
                    <a:pt x="161" y="0"/>
                    <a:pt x="161" y="0"/>
                    <a:pt x="161" y="0"/>
                  </a:cubicBezTo>
                  <a:lnTo>
                    <a:pt x="0" y="74"/>
                  </a:lnTo>
                  <a:close/>
                </a:path>
              </a:pathLst>
            </a:custGeom>
            <a:solidFill>
              <a:srgbClr val="BF4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126"/>
            <p:cNvSpPr>
              <a:spLocks/>
            </p:cNvSpPr>
            <p:nvPr/>
          </p:nvSpPr>
          <p:spPr bwMode="auto">
            <a:xfrm>
              <a:off x="4625976" y="3743324"/>
              <a:ext cx="295275" cy="225425"/>
            </a:xfrm>
            <a:custGeom>
              <a:avLst/>
              <a:gdLst>
                <a:gd name="T0" fmla="*/ 86 w 172"/>
                <a:gd name="T1" fmla="*/ 0 h 131"/>
                <a:gd name="T2" fmla="*/ 0 w 172"/>
                <a:gd name="T3" fmla="*/ 43 h 131"/>
                <a:gd name="T4" fmla="*/ 3 w 172"/>
                <a:gd name="T5" fmla="*/ 46 h 131"/>
                <a:gd name="T6" fmla="*/ 86 w 172"/>
                <a:gd name="T7" fmla="*/ 131 h 131"/>
                <a:gd name="T8" fmla="*/ 170 w 172"/>
                <a:gd name="T9" fmla="*/ 46 h 131"/>
                <a:gd name="T10" fmla="*/ 172 w 172"/>
                <a:gd name="T11" fmla="*/ 43 h 131"/>
                <a:gd name="T12" fmla="*/ 86 w 172"/>
                <a:gd name="T13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" h="131">
                  <a:moveTo>
                    <a:pt x="86" y="0"/>
                  </a:moveTo>
                  <a:cubicBezTo>
                    <a:pt x="50" y="0"/>
                    <a:pt x="18" y="17"/>
                    <a:pt x="0" y="43"/>
                  </a:cubicBezTo>
                  <a:cubicBezTo>
                    <a:pt x="1" y="44"/>
                    <a:pt x="2" y="45"/>
                    <a:pt x="3" y="46"/>
                  </a:cubicBezTo>
                  <a:cubicBezTo>
                    <a:pt x="36" y="102"/>
                    <a:pt x="54" y="131"/>
                    <a:pt x="86" y="131"/>
                  </a:cubicBezTo>
                  <a:cubicBezTo>
                    <a:pt x="118" y="131"/>
                    <a:pt x="137" y="102"/>
                    <a:pt x="170" y="46"/>
                  </a:cubicBezTo>
                  <a:cubicBezTo>
                    <a:pt x="171" y="45"/>
                    <a:pt x="171" y="44"/>
                    <a:pt x="172" y="43"/>
                  </a:cubicBezTo>
                  <a:cubicBezTo>
                    <a:pt x="155" y="17"/>
                    <a:pt x="123" y="0"/>
                    <a:pt x="86" y="0"/>
                  </a:cubicBezTo>
                  <a:close/>
                </a:path>
              </a:pathLst>
            </a:custGeom>
            <a:solidFill>
              <a:srgbClr val="D88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27"/>
            <p:cNvSpPr>
              <a:spLocks/>
            </p:cNvSpPr>
            <p:nvPr/>
          </p:nvSpPr>
          <p:spPr bwMode="auto">
            <a:xfrm>
              <a:off x="4881564" y="3608387"/>
              <a:ext cx="73025" cy="100013"/>
            </a:xfrm>
            <a:custGeom>
              <a:avLst/>
              <a:gdLst>
                <a:gd name="T0" fmla="*/ 0 w 42"/>
                <a:gd name="T1" fmla="*/ 0 h 58"/>
                <a:gd name="T2" fmla="*/ 20 w 42"/>
                <a:gd name="T3" fmla="*/ 57 h 58"/>
                <a:gd name="T4" fmla="*/ 42 w 42"/>
                <a:gd name="T5" fmla="*/ 17 h 58"/>
                <a:gd name="T6" fmla="*/ 0 w 42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58">
                  <a:moveTo>
                    <a:pt x="0" y="0"/>
                  </a:moveTo>
                  <a:cubicBezTo>
                    <a:pt x="0" y="0"/>
                    <a:pt x="15" y="58"/>
                    <a:pt x="20" y="57"/>
                  </a:cubicBezTo>
                  <a:cubicBezTo>
                    <a:pt x="25" y="56"/>
                    <a:pt x="42" y="17"/>
                    <a:pt x="42" y="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28"/>
            <p:cNvSpPr>
              <a:spLocks/>
            </p:cNvSpPr>
            <p:nvPr/>
          </p:nvSpPr>
          <p:spPr bwMode="auto">
            <a:xfrm>
              <a:off x="4595814" y="3608387"/>
              <a:ext cx="71438" cy="100013"/>
            </a:xfrm>
            <a:custGeom>
              <a:avLst/>
              <a:gdLst>
                <a:gd name="T0" fmla="*/ 42 w 42"/>
                <a:gd name="T1" fmla="*/ 0 h 58"/>
                <a:gd name="T2" fmla="*/ 21 w 42"/>
                <a:gd name="T3" fmla="*/ 57 h 58"/>
                <a:gd name="T4" fmla="*/ 0 w 42"/>
                <a:gd name="T5" fmla="*/ 17 h 58"/>
                <a:gd name="T6" fmla="*/ 42 w 42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58">
                  <a:moveTo>
                    <a:pt x="42" y="0"/>
                  </a:moveTo>
                  <a:cubicBezTo>
                    <a:pt x="42" y="0"/>
                    <a:pt x="26" y="58"/>
                    <a:pt x="21" y="57"/>
                  </a:cubicBezTo>
                  <a:cubicBezTo>
                    <a:pt x="16" y="56"/>
                    <a:pt x="0" y="17"/>
                    <a:pt x="0" y="17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129"/>
            <p:cNvSpPr>
              <a:spLocks/>
            </p:cNvSpPr>
            <p:nvPr/>
          </p:nvSpPr>
          <p:spPr bwMode="auto">
            <a:xfrm>
              <a:off x="4446589" y="3505199"/>
              <a:ext cx="657225" cy="173038"/>
            </a:xfrm>
            <a:custGeom>
              <a:avLst/>
              <a:gdLst>
                <a:gd name="T0" fmla="*/ 379 w 383"/>
                <a:gd name="T1" fmla="*/ 83 h 101"/>
                <a:gd name="T2" fmla="*/ 191 w 383"/>
                <a:gd name="T3" fmla="*/ 0 h 101"/>
                <a:gd name="T4" fmla="*/ 4 w 383"/>
                <a:gd name="T5" fmla="*/ 83 h 101"/>
                <a:gd name="T6" fmla="*/ 22 w 383"/>
                <a:gd name="T7" fmla="*/ 97 h 101"/>
                <a:gd name="T8" fmla="*/ 170 w 383"/>
                <a:gd name="T9" fmla="*/ 56 h 101"/>
                <a:gd name="T10" fmla="*/ 191 w 383"/>
                <a:gd name="T11" fmla="*/ 31 h 101"/>
                <a:gd name="T12" fmla="*/ 213 w 383"/>
                <a:gd name="T13" fmla="*/ 56 h 101"/>
                <a:gd name="T14" fmla="*/ 360 w 383"/>
                <a:gd name="T15" fmla="*/ 97 h 101"/>
                <a:gd name="T16" fmla="*/ 379 w 383"/>
                <a:gd name="T17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3" h="101">
                  <a:moveTo>
                    <a:pt x="379" y="83"/>
                  </a:moveTo>
                  <a:cubicBezTo>
                    <a:pt x="379" y="83"/>
                    <a:pt x="305" y="0"/>
                    <a:pt x="191" y="0"/>
                  </a:cubicBezTo>
                  <a:cubicBezTo>
                    <a:pt x="77" y="0"/>
                    <a:pt x="4" y="83"/>
                    <a:pt x="4" y="83"/>
                  </a:cubicBezTo>
                  <a:cubicBezTo>
                    <a:pt x="4" y="83"/>
                    <a:pt x="0" y="93"/>
                    <a:pt x="22" y="97"/>
                  </a:cubicBezTo>
                  <a:cubicBezTo>
                    <a:pt x="45" y="101"/>
                    <a:pt x="148" y="62"/>
                    <a:pt x="170" y="56"/>
                  </a:cubicBezTo>
                  <a:cubicBezTo>
                    <a:pt x="191" y="50"/>
                    <a:pt x="191" y="31"/>
                    <a:pt x="191" y="31"/>
                  </a:cubicBezTo>
                  <a:cubicBezTo>
                    <a:pt x="191" y="31"/>
                    <a:pt x="191" y="50"/>
                    <a:pt x="213" y="56"/>
                  </a:cubicBezTo>
                  <a:cubicBezTo>
                    <a:pt x="234" y="62"/>
                    <a:pt x="338" y="101"/>
                    <a:pt x="360" y="97"/>
                  </a:cubicBezTo>
                  <a:cubicBezTo>
                    <a:pt x="383" y="93"/>
                    <a:pt x="379" y="83"/>
                    <a:pt x="379" y="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130"/>
            <p:cNvSpPr>
              <a:spLocks/>
            </p:cNvSpPr>
            <p:nvPr/>
          </p:nvSpPr>
          <p:spPr bwMode="auto">
            <a:xfrm>
              <a:off x="4446589" y="3505199"/>
              <a:ext cx="333375" cy="171450"/>
            </a:xfrm>
            <a:custGeom>
              <a:avLst/>
              <a:gdLst>
                <a:gd name="T0" fmla="*/ 26 w 194"/>
                <a:gd name="T1" fmla="*/ 100 h 100"/>
                <a:gd name="T2" fmla="*/ 22 w 194"/>
                <a:gd name="T3" fmla="*/ 99 h 100"/>
                <a:gd name="T4" fmla="*/ 2 w 194"/>
                <a:gd name="T5" fmla="*/ 89 h 100"/>
                <a:gd name="T6" fmla="*/ 6 w 194"/>
                <a:gd name="T7" fmla="*/ 85 h 100"/>
                <a:gd name="T8" fmla="*/ 7 w 194"/>
                <a:gd name="T9" fmla="*/ 87 h 100"/>
                <a:gd name="T10" fmla="*/ 23 w 194"/>
                <a:gd name="T11" fmla="*/ 94 h 100"/>
                <a:gd name="T12" fmla="*/ 142 w 194"/>
                <a:gd name="T13" fmla="*/ 62 h 100"/>
                <a:gd name="T14" fmla="*/ 169 w 194"/>
                <a:gd name="T15" fmla="*/ 53 h 100"/>
                <a:gd name="T16" fmla="*/ 189 w 194"/>
                <a:gd name="T17" fmla="*/ 31 h 100"/>
                <a:gd name="T18" fmla="*/ 189 w 194"/>
                <a:gd name="T19" fmla="*/ 0 h 100"/>
                <a:gd name="T20" fmla="*/ 194 w 194"/>
                <a:gd name="T21" fmla="*/ 0 h 100"/>
                <a:gd name="T22" fmla="*/ 194 w 194"/>
                <a:gd name="T23" fmla="*/ 31 h 100"/>
                <a:gd name="T24" fmla="*/ 171 w 194"/>
                <a:gd name="T25" fmla="*/ 58 h 100"/>
                <a:gd name="T26" fmla="*/ 144 w 194"/>
                <a:gd name="T27" fmla="*/ 67 h 100"/>
                <a:gd name="T28" fmla="*/ 26 w 194"/>
                <a:gd name="T2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4" h="100">
                  <a:moveTo>
                    <a:pt x="26" y="100"/>
                  </a:moveTo>
                  <a:cubicBezTo>
                    <a:pt x="24" y="100"/>
                    <a:pt x="23" y="100"/>
                    <a:pt x="22" y="99"/>
                  </a:cubicBezTo>
                  <a:cubicBezTo>
                    <a:pt x="11" y="97"/>
                    <a:pt x="4" y="94"/>
                    <a:pt x="2" y="89"/>
                  </a:cubicBezTo>
                  <a:cubicBezTo>
                    <a:pt x="0" y="86"/>
                    <a:pt x="6" y="85"/>
                    <a:pt x="6" y="85"/>
                  </a:cubicBezTo>
                  <a:cubicBezTo>
                    <a:pt x="6" y="85"/>
                    <a:pt x="6" y="86"/>
                    <a:pt x="7" y="87"/>
                  </a:cubicBezTo>
                  <a:cubicBezTo>
                    <a:pt x="8" y="89"/>
                    <a:pt x="11" y="92"/>
                    <a:pt x="23" y="94"/>
                  </a:cubicBezTo>
                  <a:cubicBezTo>
                    <a:pt x="39" y="97"/>
                    <a:pt x="106" y="74"/>
                    <a:pt x="142" y="62"/>
                  </a:cubicBezTo>
                  <a:cubicBezTo>
                    <a:pt x="154" y="58"/>
                    <a:pt x="164" y="55"/>
                    <a:pt x="169" y="53"/>
                  </a:cubicBezTo>
                  <a:cubicBezTo>
                    <a:pt x="188" y="48"/>
                    <a:pt x="189" y="32"/>
                    <a:pt x="189" y="31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31"/>
                    <a:pt x="194" y="31"/>
                    <a:pt x="194" y="31"/>
                  </a:cubicBezTo>
                  <a:cubicBezTo>
                    <a:pt x="194" y="32"/>
                    <a:pt x="194" y="52"/>
                    <a:pt x="171" y="58"/>
                  </a:cubicBezTo>
                  <a:cubicBezTo>
                    <a:pt x="166" y="60"/>
                    <a:pt x="156" y="63"/>
                    <a:pt x="144" y="67"/>
                  </a:cubicBezTo>
                  <a:cubicBezTo>
                    <a:pt x="95" y="84"/>
                    <a:pt x="46" y="100"/>
                    <a:pt x="26" y="100"/>
                  </a:cubicBezTo>
                  <a:close/>
                </a:path>
              </a:pathLst>
            </a:custGeom>
            <a:solidFill>
              <a:srgbClr val="D88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31"/>
            <p:cNvSpPr>
              <a:spLocks/>
            </p:cNvSpPr>
            <p:nvPr/>
          </p:nvSpPr>
          <p:spPr bwMode="auto">
            <a:xfrm>
              <a:off x="4770439" y="3505199"/>
              <a:ext cx="333375" cy="171450"/>
            </a:xfrm>
            <a:custGeom>
              <a:avLst/>
              <a:gdLst>
                <a:gd name="T0" fmla="*/ 168 w 194"/>
                <a:gd name="T1" fmla="*/ 100 h 100"/>
                <a:gd name="T2" fmla="*/ 50 w 194"/>
                <a:gd name="T3" fmla="*/ 67 h 100"/>
                <a:gd name="T4" fmla="*/ 23 w 194"/>
                <a:gd name="T5" fmla="*/ 58 h 100"/>
                <a:gd name="T6" fmla="*/ 0 w 194"/>
                <a:gd name="T7" fmla="*/ 31 h 100"/>
                <a:gd name="T8" fmla="*/ 0 w 194"/>
                <a:gd name="T9" fmla="*/ 0 h 100"/>
                <a:gd name="T10" fmla="*/ 5 w 194"/>
                <a:gd name="T11" fmla="*/ 0 h 100"/>
                <a:gd name="T12" fmla="*/ 5 w 194"/>
                <a:gd name="T13" fmla="*/ 31 h 100"/>
                <a:gd name="T14" fmla="*/ 24 w 194"/>
                <a:gd name="T15" fmla="*/ 53 h 100"/>
                <a:gd name="T16" fmla="*/ 51 w 194"/>
                <a:gd name="T17" fmla="*/ 62 h 100"/>
                <a:gd name="T18" fmla="*/ 171 w 194"/>
                <a:gd name="T19" fmla="*/ 94 h 100"/>
                <a:gd name="T20" fmla="*/ 187 w 194"/>
                <a:gd name="T21" fmla="*/ 87 h 100"/>
                <a:gd name="T22" fmla="*/ 187 w 194"/>
                <a:gd name="T23" fmla="*/ 84 h 100"/>
                <a:gd name="T24" fmla="*/ 192 w 194"/>
                <a:gd name="T25" fmla="*/ 89 h 100"/>
                <a:gd name="T26" fmla="*/ 172 w 194"/>
                <a:gd name="T27" fmla="*/ 99 h 100"/>
                <a:gd name="T28" fmla="*/ 168 w 194"/>
                <a:gd name="T2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4" h="100">
                  <a:moveTo>
                    <a:pt x="168" y="100"/>
                  </a:moveTo>
                  <a:cubicBezTo>
                    <a:pt x="147" y="100"/>
                    <a:pt x="98" y="84"/>
                    <a:pt x="50" y="67"/>
                  </a:cubicBezTo>
                  <a:cubicBezTo>
                    <a:pt x="38" y="63"/>
                    <a:pt x="28" y="60"/>
                    <a:pt x="23" y="58"/>
                  </a:cubicBezTo>
                  <a:cubicBezTo>
                    <a:pt x="0" y="52"/>
                    <a:pt x="0" y="32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2"/>
                    <a:pt x="5" y="48"/>
                    <a:pt x="24" y="53"/>
                  </a:cubicBezTo>
                  <a:cubicBezTo>
                    <a:pt x="30" y="55"/>
                    <a:pt x="39" y="58"/>
                    <a:pt x="51" y="62"/>
                  </a:cubicBezTo>
                  <a:cubicBezTo>
                    <a:pt x="87" y="74"/>
                    <a:pt x="155" y="97"/>
                    <a:pt x="171" y="94"/>
                  </a:cubicBezTo>
                  <a:cubicBezTo>
                    <a:pt x="182" y="92"/>
                    <a:pt x="186" y="89"/>
                    <a:pt x="187" y="87"/>
                  </a:cubicBezTo>
                  <a:cubicBezTo>
                    <a:pt x="188" y="86"/>
                    <a:pt x="187" y="85"/>
                    <a:pt x="187" y="84"/>
                  </a:cubicBezTo>
                  <a:cubicBezTo>
                    <a:pt x="187" y="84"/>
                    <a:pt x="194" y="86"/>
                    <a:pt x="192" y="89"/>
                  </a:cubicBezTo>
                  <a:cubicBezTo>
                    <a:pt x="189" y="94"/>
                    <a:pt x="183" y="97"/>
                    <a:pt x="172" y="99"/>
                  </a:cubicBezTo>
                  <a:cubicBezTo>
                    <a:pt x="171" y="99"/>
                    <a:pt x="169" y="100"/>
                    <a:pt x="168" y="100"/>
                  </a:cubicBezTo>
                  <a:close/>
                </a:path>
              </a:pathLst>
            </a:custGeom>
            <a:solidFill>
              <a:srgbClr val="D88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32"/>
            <p:cNvSpPr>
              <a:spLocks/>
            </p:cNvSpPr>
            <p:nvPr/>
          </p:nvSpPr>
          <p:spPr bwMode="auto">
            <a:xfrm>
              <a:off x="4679951" y="3440112"/>
              <a:ext cx="188913" cy="69850"/>
            </a:xfrm>
            <a:custGeom>
              <a:avLst/>
              <a:gdLst>
                <a:gd name="T0" fmla="*/ 55 w 110"/>
                <a:gd name="T1" fmla="*/ 41 h 41"/>
                <a:gd name="T2" fmla="*/ 92 w 110"/>
                <a:gd name="T3" fmla="*/ 20 h 41"/>
                <a:gd name="T4" fmla="*/ 92 w 110"/>
                <a:gd name="T5" fmla="*/ 0 h 41"/>
                <a:gd name="T6" fmla="*/ 19 w 110"/>
                <a:gd name="T7" fmla="*/ 0 h 41"/>
                <a:gd name="T8" fmla="*/ 19 w 110"/>
                <a:gd name="T9" fmla="*/ 20 h 41"/>
                <a:gd name="T10" fmla="*/ 55 w 110"/>
                <a:gd name="T1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41">
                  <a:moveTo>
                    <a:pt x="55" y="41"/>
                  </a:moveTo>
                  <a:cubicBezTo>
                    <a:pt x="55" y="41"/>
                    <a:pt x="74" y="36"/>
                    <a:pt x="92" y="20"/>
                  </a:cubicBezTo>
                  <a:cubicBezTo>
                    <a:pt x="110" y="3"/>
                    <a:pt x="92" y="0"/>
                    <a:pt x="92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0" y="3"/>
                    <a:pt x="19" y="20"/>
                  </a:cubicBezTo>
                  <a:cubicBezTo>
                    <a:pt x="37" y="36"/>
                    <a:pt x="55" y="41"/>
                    <a:pt x="55" y="41"/>
                  </a:cubicBezTo>
                  <a:close/>
                </a:path>
              </a:pathLst>
            </a:custGeom>
            <a:solidFill>
              <a:srgbClr val="D88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33"/>
            <p:cNvSpPr>
              <a:spLocks/>
            </p:cNvSpPr>
            <p:nvPr/>
          </p:nvSpPr>
          <p:spPr bwMode="auto">
            <a:xfrm>
              <a:off x="4176714" y="2965449"/>
              <a:ext cx="1193800" cy="635000"/>
            </a:xfrm>
            <a:custGeom>
              <a:avLst/>
              <a:gdLst>
                <a:gd name="T0" fmla="*/ 160 w 696"/>
                <a:gd name="T1" fmla="*/ 363 h 370"/>
                <a:gd name="T2" fmla="*/ 348 w 696"/>
                <a:gd name="T3" fmla="*/ 107 h 370"/>
                <a:gd name="T4" fmla="*/ 536 w 696"/>
                <a:gd name="T5" fmla="*/ 363 h 370"/>
                <a:gd name="T6" fmla="*/ 696 w 696"/>
                <a:gd name="T7" fmla="*/ 342 h 370"/>
                <a:gd name="T8" fmla="*/ 654 w 696"/>
                <a:gd name="T9" fmla="*/ 199 h 370"/>
                <a:gd name="T10" fmla="*/ 464 w 696"/>
                <a:gd name="T11" fmla="*/ 0 h 370"/>
                <a:gd name="T12" fmla="*/ 456 w 696"/>
                <a:gd name="T13" fmla="*/ 0 h 370"/>
                <a:gd name="T14" fmla="*/ 240 w 696"/>
                <a:gd name="T15" fmla="*/ 0 h 370"/>
                <a:gd name="T16" fmla="*/ 232 w 696"/>
                <a:gd name="T17" fmla="*/ 0 h 370"/>
                <a:gd name="T18" fmla="*/ 41 w 696"/>
                <a:gd name="T19" fmla="*/ 199 h 370"/>
                <a:gd name="T20" fmla="*/ 0 w 696"/>
                <a:gd name="T21" fmla="*/ 341 h 370"/>
                <a:gd name="T22" fmla="*/ 160 w 696"/>
                <a:gd name="T23" fmla="*/ 363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6" h="370">
                  <a:moveTo>
                    <a:pt x="160" y="363"/>
                  </a:moveTo>
                  <a:cubicBezTo>
                    <a:pt x="233" y="354"/>
                    <a:pt x="325" y="197"/>
                    <a:pt x="348" y="107"/>
                  </a:cubicBezTo>
                  <a:cubicBezTo>
                    <a:pt x="371" y="197"/>
                    <a:pt x="464" y="354"/>
                    <a:pt x="536" y="363"/>
                  </a:cubicBezTo>
                  <a:cubicBezTo>
                    <a:pt x="587" y="370"/>
                    <a:pt x="657" y="353"/>
                    <a:pt x="696" y="342"/>
                  </a:cubicBezTo>
                  <a:cubicBezTo>
                    <a:pt x="672" y="280"/>
                    <a:pt x="654" y="199"/>
                    <a:pt x="654" y="199"/>
                  </a:cubicBezTo>
                  <a:cubicBezTo>
                    <a:pt x="594" y="84"/>
                    <a:pt x="464" y="0"/>
                    <a:pt x="464" y="0"/>
                  </a:cubicBezTo>
                  <a:cubicBezTo>
                    <a:pt x="456" y="0"/>
                    <a:pt x="456" y="0"/>
                    <a:pt x="456" y="0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232" y="0"/>
                    <a:pt x="101" y="84"/>
                    <a:pt x="41" y="199"/>
                  </a:cubicBezTo>
                  <a:cubicBezTo>
                    <a:pt x="41" y="199"/>
                    <a:pt x="24" y="280"/>
                    <a:pt x="0" y="341"/>
                  </a:cubicBezTo>
                  <a:cubicBezTo>
                    <a:pt x="38" y="353"/>
                    <a:pt x="109" y="370"/>
                    <a:pt x="160" y="363"/>
                  </a:cubicBezTo>
                  <a:close/>
                </a:path>
              </a:pathLst>
            </a:custGeom>
            <a:solidFill>
              <a:srgbClr val="EFA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Freeform 134"/>
            <p:cNvSpPr>
              <a:spLocks/>
            </p:cNvSpPr>
            <p:nvPr/>
          </p:nvSpPr>
          <p:spPr bwMode="auto">
            <a:xfrm>
              <a:off x="4530726" y="3260724"/>
              <a:ext cx="76200" cy="79375"/>
            </a:xfrm>
            <a:custGeom>
              <a:avLst/>
              <a:gdLst>
                <a:gd name="T0" fmla="*/ 45 w 48"/>
                <a:gd name="T1" fmla="*/ 50 h 50"/>
                <a:gd name="T2" fmla="*/ 0 w 48"/>
                <a:gd name="T3" fmla="*/ 4 h 50"/>
                <a:gd name="T4" fmla="*/ 4 w 48"/>
                <a:gd name="T5" fmla="*/ 0 h 50"/>
                <a:gd name="T6" fmla="*/ 48 w 48"/>
                <a:gd name="T7" fmla="*/ 47 h 50"/>
                <a:gd name="T8" fmla="*/ 45 w 48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0">
                  <a:moveTo>
                    <a:pt x="45" y="50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48" y="47"/>
                  </a:lnTo>
                  <a:lnTo>
                    <a:pt x="45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35"/>
            <p:cNvSpPr>
              <a:spLocks/>
            </p:cNvSpPr>
            <p:nvPr/>
          </p:nvSpPr>
          <p:spPr bwMode="auto">
            <a:xfrm>
              <a:off x="4300539" y="3305174"/>
              <a:ext cx="309563" cy="214313"/>
            </a:xfrm>
            <a:custGeom>
              <a:avLst/>
              <a:gdLst>
                <a:gd name="T0" fmla="*/ 0 w 180"/>
                <a:gd name="T1" fmla="*/ 67 h 125"/>
                <a:gd name="T2" fmla="*/ 81 w 180"/>
                <a:gd name="T3" fmla="*/ 0 h 125"/>
                <a:gd name="T4" fmla="*/ 180 w 180"/>
                <a:gd name="T5" fmla="*/ 67 h 125"/>
                <a:gd name="T6" fmla="*/ 90 w 180"/>
                <a:gd name="T7" fmla="*/ 124 h 125"/>
                <a:gd name="T8" fmla="*/ 0 w 180"/>
                <a:gd name="T9" fmla="*/ 6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125">
                  <a:moveTo>
                    <a:pt x="0" y="67"/>
                  </a:moveTo>
                  <a:cubicBezTo>
                    <a:pt x="0" y="67"/>
                    <a:pt x="39" y="0"/>
                    <a:pt x="81" y="0"/>
                  </a:cubicBezTo>
                  <a:cubicBezTo>
                    <a:pt x="123" y="0"/>
                    <a:pt x="143" y="26"/>
                    <a:pt x="180" y="67"/>
                  </a:cubicBezTo>
                  <a:cubicBezTo>
                    <a:pt x="180" y="67"/>
                    <a:pt x="130" y="125"/>
                    <a:pt x="90" y="124"/>
                  </a:cubicBezTo>
                  <a:cubicBezTo>
                    <a:pt x="50" y="122"/>
                    <a:pt x="0" y="67"/>
                    <a:pt x="0" y="67"/>
                  </a:cubicBezTo>
                  <a:close/>
                </a:path>
              </a:pathLst>
            </a:custGeom>
            <a:solidFill>
              <a:srgbClr val="EDD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Oval 136"/>
            <p:cNvSpPr>
              <a:spLocks noChangeArrowheads="1"/>
            </p:cNvSpPr>
            <p:nvPr/>
          </p:nvSpPr>
          <p:spPr bwMode="auto">
            <a:xfrm>
              <a:off x="4362451" y="3301999"/>
              <a:ext cx="185738" cy="219075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37"/>
            <p:cNvSpPr>
              <a:spLocks/>
            </p:cNvSpPr>
            <p:nvPr/>
          </p:nvSpPr>
          <p:spPr bwMode="auto">
            <a:xfrm>
              <a:off x="4940301" y="3260724"/>
              <a:ext cx="79375" cy="79375"/>
            </a:xfrm>
            <a:custGeom>
              <a:avLst/>
              <a:gdLst>
                <a:gd name="T0" fmla="*/ 4 w 50"/>
                <a:gd name="T1" fmla="*/ 50 h 50"/>
                <a:gd name="T2" fmla="*/ 0 w 50"/>
                <a:gd name="T3" fmla="*/ 47 h 50"/>
                <a:gd name="T4" fmla="*/ 46 w 50"/>
                <a:gd name="T5" fmla="*/ 0 h 50"/>
                <a:gd name="T6" fmla="*/ 50 w 50"/>
                <a:gd name="T7" fmla="*/ 4 h 50"/>
                <a:gd name="T8" fmla="*/ 4 w 50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4" y="50"/>
                  </a:moveTo>
                  <a:lnTo>
                    <a:pt x="0" y="47"/>
                  </a:lnTo>
                  <a:lnTo>
                    <a:pt x="46" y="0"/>
                  </a:lnTo>
                  <a:lnTo>
                    <a:pt x="50" y="4"/>
                  </a:lnTo>
                  <a:lnTo>
                    <a:pt x="4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38"/>
            <p:cNvSpPr>
              <a:spLocks/>
            </p:cNvSpPr>
            <p:nvPr/>
          </p:nvSpPr>
          <p:spPr bwMode="auto">
            <a:xfrm>
              <a:off x="4940301" y="3305174"/>
              <a:ext cx="309563" cy="214313"/>
            </a:xfrm>
            <a:custGeom>
              <a:avLst/>
              <a:gdLst>
                <a:gd name="T0" fmla="*/ 180 w 180"/>
                <a:gd name="T1" fmla="*/ 67 h 125"/>
                <a:gd name="T2" fmla="*/ 98 w 180"/>
                <a:gd name="T3" fmla="*/ 0 h 125"/>
                <a:gd name="T4" fmla="*/ 0 w 180"/>
                <a:gd name="T5" fmla="*/ 67 h 125"/>
                <a:gd name="T6" fmla="*/ 90 w 180"/>
                <a:gd name="T7" fmla="*/ 124 h 125"/>
                <a:gd name="T8" fmla="*/ 180 w 180"/>
                <a:gd name="T9" fmla="*/ 6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125">
                  <a:moveTo>
                    <a:pt x="180" y="67"/>
                  </a:moveTo>
                  <a:cubicBezTo>
                    <a:pt x="180" y="67"/>
                    <a:pt x="140" y="0"/>
                    <a:pt x="98" y="0"/>
                  </a:cubicBezTo>
                  <a:cubicBezTo>
                    <a:pt x="57" y="0"/>
                    <a:pt x="36" y="26"/>
                    <a:pt x="0" y="67"/>
                  </a:cubicBezTo>
                  <a:cubicBezTo>
                    <a:pt x="0" y="67"/>
                    <a:pt x="49" y="125"/>
                    <a:pt x="90" y="124"/>
                  </a:cubicBezTo>
                  <a:cubicBezTo>
                    <a:pt x="130" y="122"/>
                    <a:pt x="180" y="67"/>
                    <a:pt x="180" y="67"/>
                  </a:cubicBezTo>
                  <a:close/>
                </a:path>
              </a:pathLst>
            </a:custGeom>
            <a:solidFill>
              <a:srgbClr val="EDD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Oval 139"/>
            <p:cNvSpPr>
              <a:spLocks noChangeArrowheads="1"/>
            </p:cNvSpPr>
            <p:nvPr/>
          </p:nvSpPr>
          <p:spPr bwMode="auto">
            <a:xfrm>
              <a:off x="5000626" y="3301999"/>
              <a:ext cx="187325" cy="219075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222"/>
            <p:cNvSpPr>
              <a:spLocks/>
            </p:cNvSpPr>
            <p:nvPr/>
          </p:nvSpPr>
          <p:spPr bwMode="auto">
            <a:xfrm>
              <a:off x="3081339" y="5827712"/>
              <a:ext cx="160338" cy="212725"/>
            </a:xfrm>
            <a:custGeom>
              <a:avLst/>
              <a:gdLst>
                <a:gd name="T0" fmla="*/ 101 w 101"/>
                <a:gd name="T1" fmla="*/ 64 h 134"/>
                <a:gd name="T2" fmla="*/ 0 w 101"/>
                <a:gd name="T3" fmla="*/ 0 h 134"/>
                <a:gd name="T4" fmla="*/ 0 w 101"/>
                <a:gd name="T5" fmla="*/ 134 h 134"/>
                <a:gd name="T6" fmla="*/ 101 w 101"/>
                <a:gd name="T7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134">
                  <a:moveTo>
                    <a:pt x="101" y="64"/>
                  </a:moveTo>
                  <a:lnTo>
                    <a:pt x="0" y="0"/>
                  </a:lnTo>
                  <a:lnTo>
                    <a:pt x="0" y="134"/>
                  </a:lnTo>
                  <a:lnTo>
                    <a:pt x="101" y="64"/>
                  </a:lnTo>
                  <a:close/>
                </a:path>
              </a:pathLst>
            </a:custGeom>
            <a:solidFill>
              <a:srgbClr val="D1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1" y="-108089"/>
            <a:ext cx="12192000" cy="4091415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 110"/>
          <p:cNvSpPr/>
          <p:nvPr userDrawn="1"/>
        </p:nvSpPr>
        <p:spPr>
          <a:xfrm>
            <a:off x="0" y="3057761"/>
            <a:ext cx="12217401" cy="3800239"/>
          </a:xfrm>
          <a:custGeom>
            <a:avLst/>
            <a:gdLst>
              <a:gd name="connsiteX0" fmla="*/ 96253 w 7507705"/>
              <a:gd name="connsiteY0" fmla="*/ 105878 h 192505"/>
              <a:gd name="connsiteX1" fmla="*/ 0 w 7507705"/>
              <a:gd name="connsiteY1" fmla="*/ 105878 h 192505"/>
              <a:gd name="connsiteX2" fmla="*/ 1443790 w 7507705"/>
              <a:gd name="connsiteY2" fmla="*/ 28876 h 192505"/>
              <a:gd name="connsiteX3" fmla="*/ 1434164 w 7507705"/>
              <a:gd name="connsiteY3" fmla="*/ 134754 h 192505"/>
              <a:gd name="connsiteX4" fmla="*/ 1819175 w 7507705"/>
              <a:gd name="connsiteY4" fmla="*/ 125128 h 192505"/>
              <a:gd name="connsiteX5" fmla="*/ 1828800 w 7507705"/>
              <a:gd name="connsiteY5" fmla="*/ 144379 h 192505"/>
              <a:gd name="connsiteX6" fmla="*/ 1896177 w 7507705"/>
              <a:gd name="connsiteY6" fmla="*/ 115503 h 192505"/>
              <a:gd name="connsiteX7" fmla="*/ 2281188 w 7507705"/>
              <a:gd name="connsiteY7" fmla="*/ 125128 h 192505"/>
              <a:gd name="connsiteX8" fmla="*/ 2550695 w 7507705"/>
              <a:gd name="connsiteY8" fmla="*/ 144379 h 192505"/>
              <a:gd name="connsiteX9" fmla="*/ 2589196 w 7507705"/>
              <a:gd name="connsiteY9" fmla="*/ 96253 h 192505"/>
              <a:gd name="connsiteX10" fmla="*/ 3137836 w 7507705"/>
              <a:gd name="connsiteY10" fmla="*/ 57752 h 192505"/>
              <a:gd name="connsiteX11" fmla="*/ 3157086 w 7507705"/>
              <a:gd name="connsiteY11" fmla="*/ 77002 h 192505"/>
              <a:gd name="connsiteX12" fmla="*/ 3195588 w 7507705"/>
              <a:gd name="connsiteY12" fmla="*/ 0 h 192505"/>
              <a:gd name="connsiteX13" fmla="*/ 3311091 w 7507705"/>
              <a:gd name="connsiteY13" fmla="*/ 9625 h 192505"/>
              <a:gd name="connsiteX14" fmla="*/ 3455470 w 7507705"/>
              <a:gd name="connsiteY14" fmla="*/ 0 h 192505"/>
              <a:gd name="connsiteX15" fmla="*/ 3657600 w 7507705"/>
              <a:gd name="connsiteY15" fmla="*/ 38501 h 192505"/>
              <a:gd name="connsiteX16" fmla="*/ 3782729 w 7507705"/>
              <a:gd name="connsiteY16" fmla="*/ 19250 h 192505"/>
              <a:gd name="connsiteX17" fmla="*/ 4677878 w 7507705"/>
              <a:gd name="connsiteY17" fmla="*/ 67377 h 192505"/>
              <a:gd name="connsiteX18" fmla="*/ 5293895 w 7507705"/>
              <a:gd name="connsiteY18" fmla="*/ 115503 h 192505"/>
              <a:gd name="connsiteX19" fmla="*/ 5342021 w 7507705"/>
              <a:gd name="connsiteY19" fmla="*/ 163629 h 192505"/>
              <a:gd name="connsiteX20" fmla="*/ 5361272 w 7507705"/>
              <a:gd name="connsiteY20" fmla="*/ 96253 h 192505"/>
              <a:gd name="connsiteX21" fmla="*/ 5938788 w 7507705"/>
              <a:gd name="connsiteY21" fmla="*/ 105878 h 192505"/>
              <a:gd name="connsiteX22" fmla="*/ 6227545 w 7507705"/>
              <a:gd name="connsiteY22" fmla="*/ 125128 h 192505"/>
              <a:gd name="connsiteX23" fmla="*/ 6708809 w 7507705"/>
              <a:gd name="connsiteY23" fmla="*/ 182880 h 192505"/>
              <a:gd name="connsiteX24" fmla="*/ 7218948 w 7507705"/>
              <a:gd name="connsiteY24" fmla="*/ 105878 h 192505"/>
              <a:gd name="connsiteX25" fmla="*/ 7507705 w 7507705"/>
              <a:gd name="connsiteY25" fmla="*/ 192505 h 192505"/>
              <a:gd name="connsiteX0" fmla="*/ 96253 w 7507705"/>
              <a:gd name="connsiteY0" fmla="*/ 105878 h 192505"/>
              <a:gd name="connsiteX1" fmla="*/ 0 w 7507705"/>
              <a:gd name="connsiteY1" fmla="*/ 105878 h 192505"/>
              <a:gd name="connsiteX2" fmla="*/ 1443790 w 7507705"/>
              <a:gd name="connsiteY2" fmla="*/ 28876 h 192505"/>
              <a:gd name="connsiteX3" fmla="*/ 1434164 w 7507705"/>
              <a:gd name="connsiteY3" fmla="*/ 134754 h 192505"/>
              <a:gd name="connsiteX4" fmla="*/ 1819175 w 7507705"/>
              <a:gd name="connsiteY4" fmla="*/ 125128 h 192505"/>
              <a:gd name="connsiteX5" fmla="*/ 1828800 w 7507705"/>
              <a:gd name="connsiteY5" fmla="*/ 144379 h 192505"/>
              <a:gd name="connsiteX6" fmla="*/ 1896177 w 7507705"/>
              <a:gd name="connsiteY6" fmla="*/ 115503 h 192505"/>
              <a:gd name="connsiteX7" fmla="*/ 2281188 w 7507705"/>
              <a:gd name="connsiteY7" fmla="*/ 125128 h 192505"/>
              <a:gd name="connsiteX8" fmla="*/ 2550695 w 7507705"/>
              <a:gd name="connsiteY8" fmla="*/ 144379 h 192505"/>
              <a:gd name="connsiteX9" fmla="*/ 2589196 w 7507705"/>
              <a:gd name="connsiteY9" fmla="*/ 96253 h 192505"/>
              <a:gd name="connsiteX10" fmla="*/ 3137836 w 7507705"/>
              <a:gd name="connsiteY10" fmla="*/ 57752 h 192505"/>
              <a:gd name="connsiteX11" fmla="*/ 3157086 w 7507705"/>
              <a:gd name="connsiteY11" fmla="*/ 77002 h 192505"/>
              <a:gd name="connsiteX12" fmla="*/ 3195588 w 7507705"/>
              <a:gd name="connsiteY12" fmla="*/ 0 h 192505"/>
              <a:gd name="connsiteX13" fmla="*/ 3311091 w 7507705"/>
              <a:gd name="connsiteY13" fmla="*/ 9625 h 192505"/>
              <a:gd name="connsiteX14" fmla="*/ 3455470 w 7507705"/>
              <a:gd name="connsiteY14" fmla="*/ 0 h 192505"/>
              <a:gd name="connsiteX15" fmla="*/ 3657600 w 7507705"/>
              <a:gd name="connsiteY15" fmla="*/ 38501 h 192505"/>
              <a:gd name="connsiteX16" fmla="*/ 3782729 w 7507705"/>
              <a:gd name="connsiteY16" fmla="*/ 19250 h 192505"/>
              <a:gd name="connsiteX17" fmla="*/ 4677878 w 7507705"/>
              <a:gd name="connsiteY17" fmla="*/ 67377 h 192505"/>
              <a:gd name="connsiteX18" fmla="*/ 5293895 w 7507705"/>
              <a:gd name="connsiteY18" fmla="*/ 115503 h 192505"/>
              <a:gd name="connsiteX19" fmla="*/ 5342021 w 7507705"/>
              <a:gd name="connsiteY19" fmla="*/ 163629 h 192505"/>
              <a:gd name="connsiteX20" fmla="*/ 5361272 w 7507705"/>
              <a:gd name="connsiteY20" fmla="*/ 96253 h 192505"/>
              <a:gd name="connsiteX21" fmla="*/ 5938788 w 7507705"/>
              <a:gd name="connsiteY21" fmla="*/ 105878 h 192505"/>
              <a:gd name="connsiteX22" fmla="*/ 6223312 w 7507705"/>
              <a:gd name="connsiteY22" fmla="*/ 142061 h 192505"/>
              <a:gd name="connsiteX23" fmla="*/ 6708809 w 7507705"/>
              <a:gd name="connsiteY23" fmla="*/ 182880 h 192505"/>
              <a:gd name="connsiteX24" fmla="*/ 7218948 w 7507705"/>
              <a:gd name="connsiteY24" fmla="*/ 105878 h 192505"/>
              <a:gd name="connsiteX25" fmla="*/ 7507705 w 7507705"/>
              <a:gd name="connsiteY25" fmla="*/ 192505 h 192505"/>
              <a:gd name="connsiteX0" fmla="*/ 96253 w 7507705"/>
              <a:gd name="connsiteY0" fmla="*/ 105878 h 192505"/>
              <a:gd name="connsiteX1" fmla="*/ 0 w 7507705"/>
              <a:gd name="connsiteY1" fmla="*/ 105878 h 192505"/>
              <a:gd name="connsiteX2" fmla="*/ 1443790 w 7507705"/>
              <a:gd name="connsiteY2" fmla="*/ 28876 h 192505"/>
              <a:gd name="connsiteX3" fmla="*/ 1434164 w 7507705"/>
              <a:gd name="connsiteY3" fmla="*/ 134754 h 192505"/>
              <a:gd name="connsiteX4" fmla="*/ 1819175 w 7507705"/>
              <a:gd name="connsiteY4" fmla="*/ 125128 h 192505"/>
              <a:gd name="connsiteX5" fmla="*/ 1828800 w 7507705"/>
              <a:gd name="connsiteY5" fmla="*/ 144379 h 192505"/>
              <a:gd name="connsiteX6" fmla="*/ 1896177 w 7507705"/>
              <a:gd name="connsiteY6" fmla="*/ 115503 h 192505"/>
              <a:gd name="connsiteX7" fmla="*/ 2281188 w 7507705"/>
              <a:gd name="connsiteY7" fmla="*/ 125128 h 192505"/>
              <a:gd name="connsiteX8" fmla="*/ 2550695 w 7507705"/>
              <a:gd name="connsiteY8" fmla="*/ 144379 h 192505"/>
              <a:gd name="connsiteX9" fmla="*/ 2589196 w 7507705"/>
              <a:gd name="connsiteY9" fmla="*/ 96253 h 192505"/>
              <a:gd name="connsiteX10" fmla="*/ 3137836 w 7507705"/>
              <a:gd name="connsiteY10" fmla="*/ 57752 h 192505"/>
              <a:gd name="connsiteX11" fmla="*/ 3157086 w 7507705"/>
              <a:gd name="connsiteY11" fmla="*/ 77002 h 192505"/>
              <a:gd name="connsiteX12" fmla="*/ 3195588 w 7507705"/>
              <a:gd name="connsiteY12" fmla="*/ 0 h 192505"/>
              <a:gd name="connsiteX13" fmla="*/ 3311091 w 7507705"/>
              <a:gd name="connsiteY13" fmla="*/ 9625 h 192505"/>
              <a:gd name="connsiteX14" fmla="*/ 3455470 w 7507705"/>
              <a:gd name="connsiteY14" fmla="*/ 0 h 192505"/>
              <a:gd name="connsiteX15" fmla="*/ 3657600 w 7507705"/>
              <a:gd name="connsiteY15" fmla="*/ 38501 h 192505"/>
              <a:gd name="connsiteX16" fmla="*/ 3782729 w 7507705"/>
              <a:gd name="connsiteY16" fmla="*/ 19250 h 192505"/>
              <a:gd name="connsiteX17" fmla="*/ 4677878 w 7507705"/>
              <a:gd name="connsiteY17" fmla="*/ 67377 h 192505"/>
              <a:gd name="connsiteX18" fmla="*/ 5293895 w 7507705"/>
              <a:gd name="connsiteY18" fmla="*/ 115503 h 192505"/>
              <a:gd name="connsiteX19" fmla="*/ 5342021 w 7507705"/>
              <a:gd name="connsiteY19" fmla="*/ 163629 h 192505"/>
              <a:gd name="connsiteX20" fmla="*/ 5361272 w 7507705"/>
              <a:gd name="connsiteY20" fmla="*/ 96253 h 192505"/>
              <a:gd name="connsiteX21" fmla="*/ 5938788 w 7507705"/>
              <a:gd name="connsiteY21" fmla="*/ 105878 h 192505"/>
              <a:gd name="connsiteX22" fmla="*/ 6223312 w 7507705"/>
              <a:gd name="connsiteY22" fmla="*/ 142061 h 192505"/>
              <a:gd name="connsiteX23" fmla="*/ 6708809 w 7507705"/>
              <a:gd name="connsiteY23" fmla="*/ 182880 h 192505"/>
              <a:gd name="connsiteX24" fmla="*/ 7261281 w 7507705"/>
              <a:gd name="connsiteY24" fmla="*/ 182078 h 192505"/>
              <a:gd name="connsiteX25" fmla="*/ 7507705 w 7507705"/>
              <a:gd name="connsiteY25" fmla="*/ 192505 h 192505"/>
              <a:gd name="connsiteX0" fmla="*/ 96253 w 7527015"/>
              <a:gd name="connsiteY0" fmla="*/ 105878 h 201908"/>
              <a:gd name="connsiteX1" fmla="*/ 0 w 7527015"/>
              <a:gd name="connsiteY1" fmla="*/ 105878 h 201908"/>
              <a:gd name="connsiteX2" fmla="*/ 1443790 w 7527015"/>
              <a:gd name="connsiteY2" fmla="*/ 28876 h 201908"/>
              <a:gd name="connsiteX3" fmla="*/ 1434164 w 7527015"/>
              <a:gd name="connsiteY3" fmla="*/ 134754 h 201908"/>
              <a:gd name="connsiteX4" fmla="*/ 1819175 w 7527015"/>
              <a:gd name="connsiteY4" fmla="*/ 125128 h 201908"/>
              <a:gd name="connsiteX5" fmla="*/ 1828800 w 7527015"/>
              <a:gd name="connsiteY5" fmla="*/ 144379 h 201908"/>
              <a:gd name="connsiteX6" fmla="*/ 1896177 w 7527015"/>
              <a:gd name="connsiteY6" fmla="*/ 115503 h 201908"/>
              <a:gd name="connsiteX7" fmla="*/ 2281188 w 7527015"/>
              <a:gd name="connsiteY7" fmla="*/ 125128 h 201908"/>
              <a:gd name="connsiteX8" fmla="*/ 2550695 w 7527015"/>
              <a:gd name="connsiteY8" fmla="*/ 144379 h 201908"/>
              <a:gd name="connsiteX9" fmla="*/ 2589196 w 7527015"/>
              <a:gd name="connsiteY9" fmla="*/ 96253 h 201908"/>
              <a:gd name="connsiteX10" fmla="*/ 3137836 w 7527015"/>
              <a:gd name="connsiteY10" fmla="*/ 57752 h 201908"/>
              <a:gd name="connsiteX11" fmla="*/ 3157086 w 7527015"/>
              <a:gd name="connsiteY11" fmla="*/ 77002 h 201908"/>
              <a:gd name="connsiteX12" fmla="*/ 3195588 w 7527015"/>
              <a:gd name="connsiteY12" fmla="*/ 0 h 201908"/>
              <a:gd name="connsiteX13" fmla="*/ 3311091 w 7527015"/>
              <a:gd name="connsiteY13" fmla="*/ 9625 h 201908"/>
              <a:gd name="connsiteX14" fmla="*/ 3455470 w 7527015"/>
              <a:gd name="connsiteY14" fmla="*/ 0 h 201908"/>
              <a:gd name="connsiteX15" fmla="*/ 3657600 w 7527015"/>
              <a:gd name="connsiteY15" fmla="*/ 38501 h 201908"/>
              <a:gd name="connsiteX16" fmla="*/ 3782729 w 7527015"/>
              <a:gd name="connsiteY16" fmla="*/ 19250 h 201908"/>
              <a:gd name="connsiteX17" fmla="*/ 4677878 w 7527015"/>
              <a:gd name="connsiteY17" fmla="*/ 67377 h 201908"/>
              <a:gd name="connsiteX18" fmla="*/ 5293895 w 7527015"/>
              <a:gd name="connsiteY18" fmla="*/ 115503 h 201908"/>
              <a:gd name="connsiteX19" fmla="*/ 5342021 w 7527015"/>
              <a:gd name="connsiteY19" fmla="*/ 163629 h 201908"/>
              <a:gd name="connsiteX20" fmla="*/ 5361272 w 7527015"/>
              <a:gd name="connsiteY20" fmla="*/ 96253 h 201908"/>
              <a:gd name="connsiteX21" fmla="*/ 5938788 w 7527015"/>
              <a:gd name="connsiteY21" fmla="*/ 105878 h 201908"/>
              <a:gd name="connsiteX22" fmla="*/ 6223312 w 7527015"/>
              <a:gd name="connsiteY22" fmla="*/ 142061 h 201908"/>
              <a:gd name="connsiteX23" fmla="*/ 6708809 w 7527015"/>
              <a:gd name="connsiteY23" fmla="*/ 182880 h 201908"/>
              <a:gd name="connsiteX24" fmla="*/ 7261281 w 7527015"/>
              <a:gd name="connsiteY24" fmla="*/ 182078 h 201908"/>
              <a:gd name="connsiteX25" fmla="*/ 7507705 w 7527015"/>
              <a:gd name="connsiteY25" fmla="*/ 192505 h 201908"/>
              <a:gd name="connsiteX26" fmla="*/ 7511270 w 7527015"/>
              <a:gd name="connsiteY26" fmla="*/ 201908 h 201908"/>
              <a:gd name="connsiteX0" fmla="*/ 96253 w 7557837"/>
              <a:gd name="connsiteY0" fmla="*/ 105878 h 320441"/>
              <a:gd name="connsiteX1" fmla="*/ 0 w 7557837"/>
              <a:gd name="connsiteY1" fmla="*/ 105878 h 320441"/>
              <a:gd name="connsiteX2" fmla="*/ 1443790 w 7557837"/>
              <a:gd name="connsiteY2" fmla="*/ 28876 h 320441"/>
              <a:gd name="connsiteX3" fmla="*/ 1434164 w 7557837"/>
              <a:gd name="connsiteY3" fmla="*/ 134754 h 320441"/>
              <a:gd name="connsiteX4" fmla="*/ 1819175 w 7557837"/>
              <a:gd name="connsiteY4" fmla="*/ 125128 h 320441"/>
              <a:gd name="connsiteX5" fmla="*/ 1828800 w 7557837"/>
              <a:gd name="connsiteY5" fmla="*/ 144379 h 320441"/>
              <a:gd name="connsiteX6" fmla="*/ 1896177 w 7557837"/>
              <a:gd name="connsiteY6" fmla="*/ 115503 h 320441"/>
              <a:gd name="connsiteX7" fmla="*/ 2281188 w 7557837"/>
              <a:gd name="connsiteY7" fmla="*/ 125128 h 320441"/>
              <a:gd name="connsiteX8" fmla="*/ 2550695 w 7557837"/>
              <a:gd name="connsiteY8" fmla="*/ 144379 h 320441"/>
              <a:gd name="connsiteX9" fmla="*/ 2589196 w 7557837"/>
              <a:gd name="connsiteY9" fmla="*/ 96253 h 320441"/>
              <a:gd name="connsiteX10" fmla="*/ 3137836 w 7557837"/>
              <a:gd name="connsiteY10" fmla="*/ 57752 h 320441"/>
              <a:gd name="connsiteX11" fmla="*/ 3157086 w 7557837"/>
              <a:gd name="connsiteY11" fmla="*/ 77002 h 320441"/>
              <a:gd name="connsiteX12" fmla="*/ 3195588 w 7557837"/>
              <a:gd name="connsiteY12" fmla="*/ 0 h 320441"/>
              <a:gd name="connsiteX13" fmla="*/ 3311091 w 7557837"/>
              <a:gd name="connsiteY13" fmla="*/ 9625 h 320441"/>
              <a:gd name="connsiteX14" fmla="*/ 3455470 w 7557837"/>
              <a:gd name="connsiteY14" fmla="*/ 0 h 320441"/>
              <a:gd name="connsiteX15" fmla="*/ 3657600 w 7557837"/>
              <a:gd name="connsiteY15" fmla="*/ 38501 h 320441"/>
              <a:gd name="connsiteX16" fmla="*/ 3782729 w 7557837"/>
              <a:gd name="connsiteY16" fmla="*/ 19250 h 320441"/>
              <a:gd name="connsiteX17" fmla="*/ 4677878 w 7557837"/>
              <a:gd name="connsiteY17" fmla="*/ 67377 h 320441"/>
              <a:gd name="connsiteX18" fmla="*/ 5293895 w 7557837"/>
              <a:gd name="connsiteY18" fmla="*/ 115503 h 320441"/>
              <a:gd name="connsiteX19" fmla="*/ 5342021 w 7557837"/>
              <a:gd name="connsiteY19" fmla="*/ 163629 h 320441"/>
              <a:gd name="connsiteX20" fmla="*/ 5361272 w 7557837"/>
              <a:gd name="connsiteY20" fmla="*/ 96253 h 320441"/>
              <a:gd name="connsiteX21" fmla="*/ 5938788 w 7557837"/>
              <a:gd name="connsiteY21" fmla="*/ 105878 h 320441"/>
              <a:gd name="connsiteX22" fmla="*/ 6223312 w 7557837"/>
              <a:gd name="connsiteY22" fmla="*/ 142061 h 320441"/>
              <a:gd name="connsiteX23" fmla="*/ 6708809 w 7557837"/>
              <a:gd name="connsiteY23" fmla="*/ 182880 h 320441"/>
              <a:gd name="connsiteX24" fmla="*/ 7261281 w 7557837"/>
              <a:gd name="connsiteY24" fmla="*/ 182078 h 320441"/>
              <a:gd name="connsiteX25" fmla="*/ 7507705 w 7557837"/>
              <a:gd name="connsiteY25" fmla="*/ 192505 h 320441"/>
              <a:gd name="connsiteX26" fmla="*/ 7557837 w 7557837"/>
              <a:gd name="connsiteY26" fmla="*/ 320441 h 320441"/>
              <a:gd name="connsiteX0" fmla="*/ 96253 w 7557837"/>
              <a:gd name="connsiteY0" fmla="*/ 105878 h 320441"/>
              <a:gd name="connsiteX1" fmla="*/ 0 w 7557837"/>
              <a:gd name="connsiteY1" fmla="*/ 105878 h 320441"/>
              <a:gd name="connsiteX2" fmla="*/ 1443790 w 7557837"/>
              <a:gd name="connsiteY2" fmla="*/ 28876 h 320441"/>
              <a:gd name="connsiteX3" fmla="*/ 1434164 w 7557837"/>
              <a:gd name="connsiteY3" fmla="*/ 134754 h 320441"/>
              <a:gd name="connsiteX4" fmla="*/ 1819175 w 7557837"/>
              <a:gd name="connsiteY4" fmla="*/ 125128 h 320441"/>
              <a:gd name="connsiteX5" fmla="*/ 1828800 w 7557837"/>
              <a:gd name="connsiteY5" fmla="*/ 144379 h 320441"/>
              <a:gd name="connsiteX6" fmla="*/ 1896177 w 7557837"/>
              <a:gd name="connsiteY6" fmla="*/ 115503 h 320441"/>
              <a:gd name="connsiteX7" fmla="*/ 2281188 w 7557837"/>
              <a:gd name="connsiteY7" fmla="*/ 125128 h 320441"/>
              <a:gd name="connsiteX8" fmla="*/ 2550695 w 7557837"/>
              <a:gd name="connsiteY8" fmla="*/ 144379 h 320441"/>
              <a:gd name="connsiteX9" fmla="*/ 2589196 w 7557837"/>
              <a:gd name="connsiteY9" fmla="*/ 96253 h 320441"/>
              <a:gd name="connsiteX10" fmla="*/ 3137836 w 7557837"/>
              <a:gd name="connsiteY10" fmla="*/ 57752 h 320441"/>
              <a:gd name="connsiteX11" fmla="*/ 3157086 w 7557837"/>
              <a:gd name="connsiteY11" fmla="*/ 77002 h 320441"/>
              <a:gd name="connsiteX12" fmla="*/ 3195588 w 7557837"/>
              <a:gd name="connsiteY12" fmla="*/ 0 h 320441"/>
              <a:gd name="connsiteX13" fmla="*/ 3311091 w 7557837"/>
              <a:gd name="connsiteY13" fmla="*/ 9625 h 320441"/>
              <a:gd name="connsiteX14" fmla="*/ 3455470 w 7557837"/>
              <a:gd name="connsiteY14" fmla="*/ 0 h 320441"/>
              <a:gd name="connsiteX15" fmla="*/ 3657600 w 7557837"/>
              <a:gd name="connsiteY15" fmla="*/ 38501 h 320441"/>
              <a:gd name="connsiteX16" fmla="*/ 3782729 w 7557837"/>
              <a:gd name="connsiteY16" fmla="*/ 19250 h 320441"/>
              <a:gd name="connsiteX17" fmla="*/ 4677878 w 7557837"/>
              <a:gd name="connsiteY17" fmla="*/ 67377 h 320441"/>
              <a:gd name="connsiteX18" fmla="*/ 5293895 w 7557837"/>
              <a:gd name="connsiteY18" fmla="*/ 115503 h 320441"/>
              <a:gd name="connsiteX19" fmla="*/ 5342021 w 7557837"/>
              <a:gd name="connsiteY19" fmla="*/ 163629 h 320441"/>
              <a:gd name="connsiteX20" fmla="*/ 5361272 w 7557837"/>
              <a:gd name="connsiteY20" fmla="*/ 96253 h 320441"/>
              <a:gd name="connsiteX21" fmla="*/ 5938788 w 7557837"/>
              <a:gd name="connsiteY21" fmla="*/ 105878 h 320441"/>
              <a:gd name="connsiteX22" fmla="*/ 6223312 w 7557837"/>
              <a:gd name="connsiteY22" fmla="*/ 142061 h 320441"/>
              <a:gd name="connsiteX23" fmla="*/ 6708809 w 7557837"/>
              <a:gd name="connsiteY23" fmla="*/ 182880 h 320441"/>
              <a:gd name="connsiteX24" fmla="*/ 7261281 w 7557837"/>
              <a:gd name="connsiteY24" fmla="*/ 182078 h 320441"/>
              <a:gd name="connsiteX25" fmla="*/ 7490771 w 7557837"/>
              <a:gd name="connsiteY25" fmla="*/ 192505 h 320441"/>
              <a:gd name="connsiteX26" fmla="*/ 7557837 w 7557837"/>
              <a:gd name="connsiteY26" fmla="*/ 320441 h 320441"/>
              <a:gd name="connsiteX0" fmla="*/ 96253 w 7557837"/>
              <a:gd name="connsiteY0" fmla="*/ 105878 h 320441"/>
              <a:gd name="connsiteX1" fmla="*/ 0 w 7557837"/>
              <a:gd name="connsiteY1" fmla="*/ 105878 h 320441"/>
              <a:gd name="connsiteX2" fmla="*/ 1443790 w 7557837"/>
              <a:gd name="connsiteY2" fmla="*/ 28876 h 320441"/>
              <a:gd name="connsiteX3" fmla="*/ 1434164 w 7557837"/>
              <a:gd name="connsiteY3" fmla="*/ 134754 h 320441"/>
              <a:gd name="connsiteX4" fmla="*/ 1819175 w 7557837"/>
              <a:gd name="connsiteY4" fmla="*/ 125128 h 320441"/>
              <a:gd name="connsiteX5" fmla="*/ 1828800 w 7557837"/>
              <a:gd name="connsiteY5" fmla="*/ 144379 h 320441"/>
              <a:gd name="connsiteX6" fmla="*/ 1896177 w 7557837"/>
              <a:gd name="connsiteY6" fmla="*/ 115503 h 320441"/>
              <a:gd name="connsiteX7" fmla="*/ 2281188 w 7557837"/>
              <a:gd name="connsiteY7" fmla="*/ 125128 h 320441"/>
              <a:gd name="connsiteX8" fmla="*/ 2550695 w 7557837"/>
              <a:gd name="connsiteY8" fmla="*/ 144379 h 320441"/>
              <a:gd name="connsiteX9" fmla="*/ 2589196 w 7557837"/>
              <a:gd name="connsiteY9" fmla="*/ 96253 h 320441"/>
              <a:gd name="connsiteX10" fmla="*/ 3137836 w 7557837"/>
              <a:gd name="connsiteY10" fmla="*/ 57752 h 320441"/>
              <a:gd name="connsiteX11" fmla="*/ 3157086 w 7557837"/>
              <a:gd name="connsiteY11" fmla="*/ 77002 h 320441"/>
              <a:gd name="connsiteX12" fmla="*/ 3195588 w 7557837"/>
              <a:gd name="connsiteY12" fmla="*/ 0 h 320441"/>
              <a:gd name="connsiteX13" fmla="*/ 3311091 w 7557837"/>
              <a:gd name="connsiteY13" fmla="*/ 9625 h 320441"/>
              <a:gd name="connsiteX14" fmla="*/ 3455470 w 7557837"/>
              <a:gd name="connsiteY14" fmla="*/ 0 h 320441"/>
              <a:gd name="connsiteX15" fmla="*/ 3657600 w 7557837"/>
              <a:gd name="connsiteY15" fmla="*/ 38501 h 320441"/>
              <a:gd name="connsiteX16" fmla="*/ 3782729 w 7557837"/>
              <a:gd name="connsiteY16" fmla="*/ 19250 h 320441"/>
              <a:gd name="connsiteX17" fmla="*/ 4677878 w 7557837"/>
              <a:gd name="connsiteY17" fmla="*/ 67377 h 320441"/>
              <a:gd name="connsiteX18" fmla="*/ 5293895 w 7557837"/>
              <a:gd name="connsiteY18" fmla="*/ 115503 h 320441"/>
              <a:gd name="connsiteX19" fmla="*/ 5342021 w 7557837"/>
              <a:gd name="connsiteY19" fmla="*/ 163629 h 320441"/>
              <a:gd name="connsiteX20" fmla="*/ 5361272 w 7557837"/>
              <a:gd name="connsiteY20" fmla="*/ 96253 h 320441"/>
              <a:gd name="connsiteX21" fmla="*/ 5938788 w 7557837"/>
              <a:gd name="connsiteY21" fmla="*/ 105878 h 320441"/>
              <a:gd name="connsiteX22" fmla="*/ 6223312 w 7557837"/>
              <a:gd name="connsiteY22" fmla="*/ 142061 h 320441"/>
              <a:gd name="connsiteX23" fmla="*/ 6708809 w 7557837"/>
              <a:gd name="connsiteY23" fmla="*/ 182880 h 320441"/>
              <a:gd name="connsiteX24" fmla="*/ 7261281 w 7557837"/>
              <a:gd name="connsiteY24" fmla="*/ 182078 h 320441"/>
              <a:gd name="connsiteX25" fmla="*/ 7469604 w 7557837"/>
              <a:gd name="connsiteY25" fmla="*/ 192505 h 320441"/>
              <a:gd name="connsiteX26" fmla="*/ 7557837 w 7557837"/>
              <a:gd name="connsiteY26" fmla="*/ 320441 h 320441"/>
              <a:gd name="connsiteX0" fmla="*/ 96253 w 7557837"/>
              <a:gd name="connsiteY0" fmla="*/ 105878 h 320441"/>
              <a:gd name="connsiteX1" fmla="*/ 0 w 7557837"/>
              <a:gd name="connsiteY1" fmla="*/ 105878 h 320441"/>
              <a:gd name="connsiteX2" fmla="*/ 1443790 w 7557837"/>
              <a:gd name="connsiteY2" fmla="*/ 28876 h 320441"/>
              <a:gd name="connsiteX3" fmla="*/ 1434164 w 7557837"/>
              <a:gd name="connsiteY3" fmla="*/ 134754 h 320441"/>
              <a:gd name="connsiteX4" fmla="*/ 1819175 w 7557837"/>
              <a:gd name="connsiteY4" fmla="*/ 125128 h 320441"/>
              <a:gd name="connsiteX5" fmla="*/ 1828800 w 7557837"/>
              <a:gd name="connsiteY5" fmla="*/ 144379 h 320441"/>
              <a:gd name="connsiteX6" fmla="*/ 1896177 w 7557837"/>
              <a:gd name="connsiteY6" fmla="*/ 115503 h 320441"/>
              <a:gd name="connsiteX7" fmla="*/ 2281188 w 7557837"/>
              <a:gd name="connsiteY7" fmla="*/ 125128 h 320441"/>
              <a:gd name="connsiteX8" fmla="*/ 2550695 w 7557837"/>
              <a:gd name="connsiteY8" fmla="*/ 144379 h 320441"/>
              <a:gd name="connsiteX9" fmla="*/ 2589196 w 7557837"/>
              <a:gd name="connsiteY9" fmla="*/ 96253 h 320441"/>
              <a:gd name="connsiteX10" fmla="*/ 3137836 w 7557837"/>
              <a:gd name="connsiteY10" fmla="*/ 57752 h 320441"/>
              <a:gd name="connsiteX11" fmla="*/ 3157086 w 7557837"/>
              <a:gd name="connsiteY11" fmla="*/ 77002 h 320441"/>
              <a:gd name="connsiteX12" fmla="*/ 3195588 w 7557837"/>
              <a:gd name="connsiteY12" fmla="*/ 0 h 320441"/>
              <a:gd name="connsiteX13" fmla="*/ 3311091 w 7557837"/>
              <a:gd name="connsiteY13" fmla="*/ 9625 h 320441"/>
              <a:gd name="connsiteX14" fmla="*/ 3455470 w 7557837"/>
              <a:gd name="connsiteY14" fmla="*/ 0 h 320441"/>
              <a:gd name="connsiteX15" fmla="*/ 3657600 w 7557837"/>
              <a:gd name="connsiteY15" fmla="*/ 38501 h 320441"/>
              <a:gd name="connsiteX16" fmla="*/ 3782729 w 7557837"/>
              <a:gd name="connsiteY16" fmla="*/ 19250 h 320441"/>
              <a:gd name="connsiteX17" fmla="*/ 4677878 w 7557837"/>
              <a:gd name="connsiteY17" fmla="*/ 67377 h 320441"/>
              <a:gd name="connsiteX18" fmla="*/ 5293895 w 7557837"/>
              <a:gd name="connsiteY18" fmla="*/ 115503 h 320441"/>
              <a:gd name="connsiteX19" fmla="*/ 5342021 w 7557837"/>
              <a:gd name="connsiteY19" fmla="*/ 163629 h 320441"/>
              <a:gd name="connsiteX20" fmla="*/ 5361272 w 7557837"/>
              <a:gd name="connsiteY20" fmla="*/ 96253 h 320441"/>
              <a:gd name="connsiteX21" fmla="*/ 5938788 w 7557837"/>
              <a:gd name="connsiteY21" fmla="*/ 105878 h 320441"/>
              <a:gd name="connsiteX22" fmla="*/ 6223312 w 7557837"/>
              <a:gd name="connsiteY22" fmla="*/ 142061 h 320441"/>
              <a:gd name="connsiteX23" fmla="*/ 6708809 w 7557837"/>
              <a:gd name="connsiteY23" fmla="*/ 182880 h 320441"/>
              <a:gd name="connsiteX24" fmla="*/ 7261281 w 7557837"/>
              <a:gd name="connsiteY24" fmla="*/ 182078 h 320441"/>
              <a:gd name="connsiteX25" fmla="*/ 7469604 w 7557837"/>
              <a:gd name="connsiteY25" fmla="*/ 192505 h 320441"/>
              <a:gd name="connsiteX26" fmla="*/ 7557837 w 7557837"/>
              <a:gd name="connsiteY26" fmla="*/ 320441 h 320441"/>
              <a:gd name="connsiteX0" fmla="*/ 96253 w 7570537"/>
              <a:gd name="connsiteY0" fmla="*/ 105878 h 332762"/>
              <a:gd name="connsiteX1" fmla="*/ 0 w 7570537"/>
              <a:gd name="connsiteY1" fmla="*/ 105878 h 332762"/>
              <a:gd name="connsiteX2" fmla="*/ 1443790 w 7570537"/>
              <a:gd name="connsiteY2" fmla="*/ 28876 h 332762"/>
              <a:gd name="connsiteX3" fmla="*/ 1434164 w 7570537"/>
              <a:gd name="connsiteY3" fmla="*/ 134754 h 332762"/>
              <a:gd name="connsiteX4" fmla="*/ 1819175 w 7570537"/>
              <a:gd name="connsiteY4" fmla="*/ 125128 h 332762"/>
              <a:gd name="connsiteX5" fmla="*/ 1828800 w 7570537"/>
              <a:gd name="connsiteY5" fmla="*/ 144379 h 332762"/>
              <a:gd name="connsiteX6" fmla="*/ 1896177 w 7570537"/>
              <a:gd name="connsiteY6" fmla="*/ 115503 h 332762"/>
              <a:gd name="connsiteX7" fmla="*/ 2281188 w 7570537"/>
              <a:gd name="connsiteY7" fmla="*/ 125128 h 332762"/>
              <a:gd name="connsiteX8" fmla="*/ 2550695 w 7570537"/>
              <a:gd name="connsiteY8" fmla="*/ 144379 h 332762"/>
              <a:gd name="connsiteX9" fmla="*/ 2589196 w 7570537"/>
              <a:gd name="connsiteY9" fmla="*/ 96253 h 332762"/>
              <a:gd name="connsiteX10" fmla="*/ 3137836 w 7570537"/>
              <a:gd name="connsiteY10" fmla="*/ 57752 h 332762"/>
              <a:gd name="connsiteX11" fmla="*/ 3157086 w 7570537"/>
              <a:gd name="connsiteY11" fmla="*/ 77002 h 332762"/>
              <a:gd name="connsiteX12" fmla="*/ 3195588 w 7570537"/>
              <a:gd name="connsiteY12" fmla="*/ 0 h 332762"/>
              <a:gd name="connsiteX13" fmla="*/ 3311091 w 7570537"/>
              <a:gd name="connsiteY13" fmla="*/ 9625 h 332762"/>
              <a:gd name="connsiteX14" fmla="*/ 3455470 w 7570537"/>
              <a:gd name="connsiteY14" fmla="*/ 0 h 332762"/>
              <a:gd name="connsiteX15" fmla="*/ 3657600 w 7570537"/>
              <a:gd name="connsiteY15" fmla="*/ 38501 h 332762"/>
              <a:gd name="connsiteX16" fmla="*/ 3782729 w 7570537"/>
              <a:gd name="connsiteY16" fmla="*/ 19250 h 332762"/>
              <a:gd name="connsiteX17" fmla="*/ 4677878 w 7570537"/>
              <a:gd name="connsiteY17" fmla="*/ 67377 h 332762"/>
              <a:gd name="connsiteX18" fmla="*/ 5293895 w 7570537"/>
              <a:gd name="connsiteY18" fmla="*/ 115503 h 332762"/>
              <a:gd name="connsiteX19" fmla="*/ 5342021 w 7570537"/>
              <a:gd name="connsiteY19" fmla="*/ 163629 h 332762"/>
              <a:gd name="connsiteX20" fmla="*/ 5361272 w 7570537"/>
              <a:gd name="connsiteY20" fmla="*/ 96253 h 332762"/>
              <a:gd name="connsiteX21" fmla="*/ 5938788 w 7570537"/>
              <a:gd name="connsiteY21" fmla="*/ 105878 h 332762"/>
              <a:gd name="connsiteX22" fmla="*/ 6223312 w 7570537"/>
              <a:gd name="connsiteY22" fmla="*/ 142061 h 332762"/>
              <a:gd name="connsiteX23" fmla="*/ 6708809 w 7570537"/>
              <a:gd name="connsiteY23" fmla="*/ 182880 h 332762"/>
              <a:gd name="connsiteX24" fmla="*/ 7261281 w 7570537"/>
              <a:gd name="connsiteY24" fmla="*/ 182078 h 332762"/>
              <a:gd name="connsiteX25" fmla="*/ 7469604 w 7570537"/>
              <a:gd name="connsiteY25" fmla="*/ 192505 h 332762"/>
              <a:gd name="connsiteX26" fmla="*/ 7557837 w 7570537"/>
              <a:gd name="connsiteY26" fmla="*/ 320441 h 332762"/>
              <a:gd name="connsiteX27" fmla="*/ 7570537 w 7570537"/>
              <a:gd name="connsiteY27" fmla="*/ 328907 h 332762"/>
              <a:gd name="connsiteX0" fmla="*/ 96253 w 7579004"/>
              <a:gd name="connsiteY0" fmla="*/ 105878 h 322957"/>
              <a:gd name="connsiteX1" fmla="*/ 0 w 7579004"/>
              <a:gd name="connsiteY1" fmla="*/ 105878 h 322957"/>
              <a:gd name="connsiteX2" fmla="*/ 1443790 w 7579004"/>
              <a:gd name="connsiteY2" fmla="*/ 28876 h 322957"/>
              <a:gd name="connsiteX3" fmla="*/ 1434164 w 7579004"/>
              <a:gd name="connsiteY3" fmla="*/ 134754 h 322957"/>
              <a:gd name="connsiteX4" fmla="*/ 1819175 w 7579004"/>
              <a:gd name="connsiteY4" fmla="*/ 125128 h 322957"/>
              <a:gd name="connsiteX5" fmla="*/ 1828800 w 7579004"/>
              <a:gd name="connsiteY5" fmla="*/ 144379 h 322957"/>
              <a:gd name="connsiteX6" fmla="*/ 1896177 w 7579004"/>
              <a:gd name="connsiteY6" fmla="*/ 115503 h 322957"/>
              <a:gd name="connsiteX7" fmla="*/ 2281188 w 7579004"/>
              <a:gd name="connsiteY7" fmla="*/ 125128 h 322957"/>
              <a:gd name="connsiteX8" fmla="*/ 2550695 w 7579004"/>
              <a:gd name="connsiteY8" fmla="*/ 144379 h 322957"/>
              <a:gd name="connsiteX9" fmla="*/ 2589196 w 7579004"/>
              <a:gd name="connsiteY9" fmla="*/ 96253 h 322957"/>
              <a:gd name="connsiteX10" fmla="*/ 3137836 w 7579004"/>
              <a:gd name="connsiteY10" fmla="*/ 57752 h 322957"/>
              <a:gd name="connsiteX11" fmla="*/ 3157086 w 7579004"/>
              <a:gd name="connsiteY11" fmla="*/ 77002 h 322957"/>
              <a:gd name="connsiteX12" fmla="*/ 3195588 w 7579004"/>
              <a:gd name="connsiteY12" fmla="*/ 0 h 322957"/>
              <a:gd name="connsiteX13" fmla="*/ 3311091 w 7579004"/>
              <a:gd name="connsiteY13" fmla="*/ 9625 h 322957"/>
              <a:gd name="connsiteX14" fmla="*/ 3455470 w 7579004"/>
              <a:gd name="connsiteY14" fmla="*/ 0 h 322957"/>
              <a:gd name="connsiteX15" fmla="*/ 3657600 w 7579004"/>
              <a:gd name="connsiteY15" fmla="*/ 38501 h 322957"/>
              <a:gd name="connsiteX16" fmla="*/ 3782729 w 7579004"/>
              <a:gd name="connsiteY16" fmla="*/ 19250 h 322957"/>
              <a:gd name="connsiteX17" fmla="*/ 4677878 w 7579004"/>
              <a:gd name="connsiteY17" fmla="*/ 67377 h 322957"/>
              <a:gd name="connsiteX18" fmla="*/ 5293895 w 7579004"/>
              <a:gd name="connsiteY18" fmla="*/ 115503 h 322957"/>
              <a:gd name="connsiteX19" fmla="*/ 5342021 w 7579004"/>
              <a:gd name="connsiteY19" fmla="*/ 163629 h 322957"/>
              <a:gd name="connsiteX20" fmla="*/ 5361272 w 7579004"/>
              <a:gd name="connsiteY20" fmla="*/ 96253 h 322957"/>
              <a:gd name="connsiteX21" fmla="*/ 5938788 w 7579004"/>
              <a:gd name="connsiteY21" fmla="*/ 105878 h 322957"/>
              <a:gd name="connsiteX22" fmla="*/ 6223312 w 7579004"/>
              <a:gd name="connsiteY22" fmla="*/ 142061 h 322957"/>
              <a:gd name="connsiteX23" fmla="*/ 6708809 w 7579004"/>
              <a:gd name="connsiteY23" fmla="*/ 182880 h 322957"/>
              <a:gd name="connsiteX24" fmla="*/ 7261281 w 7579004"/>
              <a:gd name="connsiteY24" fmla="*/ 182078 h 322957"/>
              <a:gd name="connsiteX25" fmla="*/ 7469604 w 7579004"/>
              <a:gd name="connsiteY25" fmla="*/ 192505 h 322957"/>
              <a:gd name="connsiteX26" fmla="*/ 7557837 w 7579004"/>
              <a:gd name="connsiteY26" fmla="*/ 320441 h 322957"/>
              <a:gd name="connsiteX27" fmla="*/ 7579004 w 7579004"/>
              <a:gd name="connsiteY27" fmla="*/ 206140 h 322957"/>
              <a:gd name="connsiteX0" fmla="*/ 96253 w 7595936"/>
              <a:gd name="connsiteY0" fmla="*/ 105878 h 322957"/>
              <a:gd name="connsiteX1" fmla="*/ 0 w 7595936"/>
              <a:gd name="connsiteY1" fmla="*/ 105878 h 322957"/>
              <a:gd name="connsiteX2" fmla="*/ 1443790 w 7595936"/>
              <a:gd name="connsiteY2" fmla="*/ 28876 h 322957"/>
              <a:gd name="connsiteX3" fmla="*/ 1434164 w 7595936"/>
              <a:gd name="connsiteY3" fmla="*/ 134754 h 322957"/>
              <a:gd name="connsiteX4" fmla="*/ 1819175 w 7595936"/>
              <a:gd name="connsiteY4" fmla="*/ 125128 h 322957"/>
              <a:gd name="connsiteX5" fmla="*/ 1828800 w 7595936"/>
              <a:gd name="connsiteY5" fmla="*/ 144379 h 322957"/>
              <a:gd name="connsiteX6" fmla="*/ 1896177 w 7595936"/>
              <a:gd name="connsiteY6" fmla="*/ 115503 h 322957"/>
              <a:gd name="connsiteX7" fmla="*/ 2281188 w 7595936"/>
              <a:gd name="connsiteY7" fmla="*/ 125128 h 322957"/>
              <a:gd name="connsiteX8" fmla="*/ 2550695 w 7595936"/>
              <a:gd name="connsiteY8" fmla="*/ 144379 h 322957"/>
              <a:gd name="connsiteX9" fmla="*/ 2589196 w 7595936"/>
              <a:gd name="connsiteY9" fmla="*/ 96253 h 322957"/>
              <a:gd name="connsiteX10" fmla="*/ 3137836 w 7595936"/>
              <a:gd name="connsiteY10" fmla="*/ 57752 h 322957"/>
              <a:gd name="connsiteX11" fmla="*/ 3157086 w 7595936"/>
              <a:gd name="connsiteY11" fmla="*/ 77002 h 322957"/>
              <a:gd name="connsiteX12" fmla="*/ 3195588 w 7595936"/>
              <a:gd name="connsiteY12" fmla="*/ 0 h 322957"/>
              <a:gd name="connsiteX13" fmla="*/ 3311091 w 7595936"/>
              <a:gd name="connsiteY13" fmla="*/ 9625 h 322957"/>
              <a:gd name="connsiteX14" fmla="*/ 3455470 w 7595936"/>
              <a:gd name="connsiteY14" fmla="*/ 0 h 322957"/>
              <a:gd name="connsiteX15" fmla="*/ 3657600 w 7595936"/>
              <a:gd name="connsiteY15" fmla="*/ 38501 h 322957"/>
              <a:gd name="connsiteX16" fmla="*/ 3782729 w 7595936"/>
              <a:gd name="connsiteY16" fmla="*/ 19250 h 322957"/>
              <a:gd name="connsiteX17" fmla="*/ 4677878 w 7595936"/>
              <a:gd name="connsiteY17" fmla="*/ 67377 h 322957"/>
              <a:gd name="connsiteX18" fmla="*/ 5293895 w 7595936"/>
              <a:gd name="connsiteY18" fmla="*/ 115503 h 322957"/>
              <a:gd name="connsiteX19" fmla="*/ 5342021 w 7595936"/>
              <a:gd name="connsiteY19" fmla="*/ 163629 h 322957"/>
              <a:gd name="connsiteX20" fmla="*/ 5361272 w 7595936"/>
              <a:gd name="connsiteY20" fmla="*/ 96253 h 322957"/>
              <a:gd name="connsiteX21" fmla="*/ 5938788 w 7595936"/>
              <a:gd name="connsiteY21" fmla="*/ 105878 h 322957"/>
              <a:gd name="connsiteX22" fmla="*/ 6223312 w 7595936"/>
              <a:gd name="connsiteY22" fmla="*/ 142061 h 322957"/>
              <a:gd name="connsiteX23" fmla="*/ 6708809 w 7595936"/>
              <a:gd name="connsiteY23" fmla="*/ 182880 h 322957"/>
              <a:gd name="connsiteX24" fmla="*/ 7261281 w 7595936"/>
              <a:gd name="connsiteY24" fmla="*/ 182078 h 322957"/>
              <a:gd name="connsiteX25" fmla="*/ 7469604 w 7595936"/>
              <a:gd name="connsiteY25" fmla="*/ 192505 h 322957"/>
              <a:gd name="connsiteX26" fmla="*/ 7557837 w 7595936"/>
              <a:gd name="connsiteY26" fmla="*/ 320441 h 322957"/>
              <a:gd name="connsiteX27" fmla="*/ 7579004 w 7595936"/>
              <a:gd name="connsiteY27" fmla="*/ 206140 h 322957"/>
              <a:gd name="connsiteX28" fmla="*/ 7595936 w 7595936"/>
              <a:gd name="connsiteY28" fmla="*/ 206140 h 322957"/>
              <a:gd name="connsiteX0" fmla="*/ 96253 w 8666970"/>
              <a:gd name="connsiteY0" fmla="*/ 105878 h 322957"/>
              <a:gd name="connsiteX1" fmla="*/ 0 w 8666970"/>
              <a:gd name="connsiteY1" fmla="*/ 105878 h 322957"/>
              <a:gd name="connsiteX2" fmla="*/ 1443790 w 8666970"/>
              <a:gd name="connsiteY2" fmla="*/ 28876 h 322957"/>
              <a:gd name="connsiteX3" fmla="*/ 1434164 w 8666970"/>
              <a:gd name="connsiteY3" fmla="*/ 134754 h 322957"/>
              <a:gd name="connsiteX4" fmla="*/ 1819175 w 8666970"/>
              <a:gd name="connsiteY4" fmla="*/ 125128 h 322957"/>
              <a:gd name="connsiteX5" fmla="*/ 1828800 w 8666970"/>
              <a:gd name="connsiteY5" fmla="*/ 144379 h 322957"/>
              <a:gd name="connsiteX6" fmla="*/ 1896177 w 8666970"/>
              <a:gd name="connsiteY6" fmla="*/ 115503 h 322957"/>
              <a:gd name="connsiteX7" fmla="*/ 2281188 w 8666970"/>
              <a:gd name="connsiteY7" fmla="*/ 125128 h 322957"/>
              <a:gd name="connsiteX8" fmla="*/ 2550695 w 8666970"/>
              <a:gd name="connsiteY8" fmla="*/ 144379 h 322957"/>
              <a:gd name="connsiteX9" fmla="*/ 2589196 w 8666970"/>
              <a:gd name="connsiteY9" fmla="*/ 96253 h 322957"/>
              <a:gd name="connsiteX10" fmla="*/ 3137836 w 8666970"/>
              <a:gd name="connsiteY10" fmla="*/ 57752 h 322957"/>
              <a:gd name="connsiteX11" fmla="*/ 3157086 w 8666970"/>
              <a:gd name="connsiteY11" fmla="*/ 77002 h 322957"/>
              <a:gd name="connsiteX12" fmla="*/ 3195588 w 8666970"/>
              <a:gd name="connsiteY12" fmla="*/ 0 h 322957"/>
              <a:gd name="connsiteX13" fmla="*/ 3311091 w 8666970"/>
              <a:gd name="connsiteY13" fmla="*/ 9625 h 322957"/>
              <a:gd name="connsiteX14" fmla="*/ 3455470 w 8666970"/>
              <a:gd name="connsiteY14" fmla="*/ 0 h 322957"/>
              <a:gd name="connsiteX15" fmla="*/ 3657600 w 8666970"/>
              <a:gd name="connsiteY15" fmla="*/ 38501 h 322957"/>
              <a:gd name="connsiteX16" fmla="*/ 3782729 w 8666970"/>
              <a:gd name="connsiteY16" fmla="*/ 19250 h 322957"/>
              <a:gd name="connsiteX17" fmla="*/ 4677878 w 8666970"/>
              <a:gd name="connsiteY17" fmla="*/ 67377 h 322957"/>
              <a:gd name="connsiteX18" fmla="*/ 5293895 w 8666970"/>
              <a:gd name="connsiteY18" fmla="*/ 115503 h 322957"/>
              <a:gd name="connsiteX19" fmla="*/ 5342021 w 8666970"/>
              <a:gd name="connsiteY19" fmla="*/ 163629 h 322957"/>
              <a:gd name="connsiteX20" fmla="*/ 5361272 w 8666970"/>
              <a:gd name="connsiteY20" fmla="*/ 96253 h 322957"/>
              <a:gd name="connsiteX21" fmla="*/ 5938788 w 8666970"/>
              <a:gd name="connsiteY21" fmla="*/ 105878 h 322957"/>
              <a:gd name="connsiteX22" fmla="*/ 6223312 w 8666970"/>
              <a:gd name="connsiteY22" fmla="*/ 142061 h 322957"/>
              <a:gd name="connsiteX23" fmla="*/ 6708809 w 8666970"/>
              <a:gd name="connsiteY23" fmla="*/ 182880 h 322957"/>
              <a:gd name="connsiteX24" fmla="*/ 7261281 w 8666970"/>
              <a:gd name="connsiteY24" fmla="*/ 182078 h 322957"/>
              <a:gd name="connsiteX25" fmla="*/ 7469604 w 8666970"/>
              <a:gd name="connsiteY25" fmla="*/ 192505 h 322957"/>
              <a:gd name="connsiteX26" fmla="*/ 7557837 w 8666970"/>
              <a:gd name="connsiteY26" fmla="*/ 320441 h 322957"/>
              <a:gd name="connsiteX27" fmla="*/ 7579004 w 8666970"/>
              <a:gd name="connsiteY27" fmla="*/ 206140 h 322957"/>
              <a:gd name="connsiteX28" fmla="*/ 8666970 w 8666970"/>
              <a:gd name="connsiteY28" fmla="*/ 163807 h 322957"/>
              <a:gd name="connsiteX0" fmla="*/ 96253 w 8747559"/>
              <a:gd name="connsiteY0" fmla="*/ 105878 h 322957"/>
              <a:gd name="connsiteX1" fmla="*/ 0 w 8747559"/>
              <a:gd name="connsiteY1" fmla="*/ 105878 h 322957"/>
              <a:gd name="connsiteX2" fmla="*/ 1443790 w 8747559"/>
              <a:gd name="connsiteY2" fmla="*/ 28876 h 322957"/>
              <a:gd name="connsiteX3" fmla="*/ 1434164 w 8747559"/>
              <a:gd name="connsiteY3" fmla="*/ 134754 h 322957"/>
              <a:gd name="connsiteX4" fmla="*/ 1819175 w 8747559"/>
              <a:gd name="connsiteY4" fmla="*/ 125128 h 322957"/>
              <a:gd name="connsiteX5" fmla="*/ 1828800 w 8747559"/>
              <a:gd name="connsiteY5" fmla="*/ 144379 h 322957"/>
              <a:gd name="connsiteX6" fmla="*/ 1896177 w 8747559"/>
              <a:gd name="connsiteY6" fmla="*/ 115503 h 322957"/>
              <a:gd name="connsiteX7" fmla="*/ 2281188 w 8747559"/>
              <a:gd name="connsiteY7" fmla="*/ 125128 h 322957"/>
              <a:gd name="connsiteX8" fmla="*/ 2550695 w 8747559"/>
              <a:gd name="connsiteY8" fmla="*/ 144379 h 322957"/>
              <a:gd name="connsiteX9" fmla="*/ 2589196 w 8747559"/>
              <a:gd name="connsiteY9" fmla="*/ 96253 h 322957"/>
              <a:gd name="connsiteX10" fmla="*/ 3137836 w 8747559"/>
              <a:gd name="connsiteY10" fmla="*/ 57752 h 322957"/>
              <a:gd name="connsiteX11" fmla="*/ 3157086 w 8747559"/>
              <a:gd name="connsiteY11" fmla="*/ 77002 h 322957"/>
              <a:gd name="connsiteX12" fmla="*/ 3195588 w 8747559"/>
              <a:gd name="connsiteY12" fmla="*/ 0 h 322957"/>
              <a:gd name="connsiteX13" fmla="*/ 3311091 w 8747559"/>
              <a:gd name="connsiteY13" fmla="*/ 9625 h 322957"/>
              <a:gd name="connsiteX14" fmla="*/ 3455470 w 8747559"/>
              <a:gd name="connsiteY14" fmla="*/ 0 h 322957"/>
              <a:gd name="connsiteX15" fmla="*/ 3657600 w 8747559"/>
              <a:gd name="connsiteY15" fmla="*/ 38501 h 322957"/>
              <a:gd name="connsiteX16" fmla="*/ 3782729 w 8747559"/>
              <a:gd name="connsiteY16" fmla="*/ 19250 h 322957"/>
              <a:gd name="connsiteX17" fmla="*/ 4677878 w 8747559"/>
              <a:gd name="connsiteY17" fmla="*/ 67377 h 322957"/>
              <a:gd name="connsiteX18" fmla="*/ 5293895 w 8747559"/>
              <a:gd name="connsiteY18" fmla="*/ 115503 h 322957"/>
              <a:gd name="connsiteX19" fmla="*/ 5342021 w 8747559"/>
              <a:gd name="connsiteY19" fmla="*/ 163629 h 322957"/>
              <a:gd name="connsiteX20" fmla="*/ 5361272 w 8747559"/>
              <a:gd name="connsiteY20" fmla="*/ 96253 h 322957"/>
              <a:gd name="connsiteX21" fmla="*/ 5938788 w 8747559"/>
              <a:gd name="connsiteY21" fmla="*/ 105878 h 322957"/>
              <a:gd name="connsiteX22" fmla="*/ 6223312 w 8747559"/>
              <a:gd name="connsiteY22" fmla="*/ 142061 h 322957"/>
              <a:gd name="connsiteX23" fmla="*/ 6708809 w 8747559"/>
              <a:gd name="connsiteY23" fmla="*/ 182880 h 322957"/>
              <a:gd name="connsiteX24" fmla="*/ 7261281 w 8747559"/>
              <a:gd name="connsiteY24" fmla="*/ 182078 h 322957"/>
              <a:gd name="connsiteX25" fmla="*/ 7469604 w 8747559"/>
              <a:gd name="connsiteY25" fmla="*/ 192505 h 322957"/>
              <a:gd name="connsiteX26" fmla="*/ 7557837 w 8747559"/>
              <a:gd name="connsiteY26" fmla="*/ 320441 h 322957"/>
              <a:gd name="connsiteX27" fmla="*/ 7579004 w 8747559"/>
              <a:gd name="connsiteY27" fmla="*/ 206140 h 322957"/>
              <a:gd name="connsiteX28" fmla="*/ 8666970 w 8747559"/>
              <a:gd name="connsiteY28" fmla="*/ 163807 h 322957"/>
              <a:gd name="connsiteX29" fmla="*/ 8666969 w 8747559"/>
              <a:gd name="connsiteY29" fmla="*/ 151107 h 322957"/>
              <a:gd name="connsiteX0" fmla="*/ 96253 w 9615235"/>
              <a:gd name="connsiteY0" fmla="*/ 105878 h 322957"/>
              <a:gd name="connsiteX1" fmla="*/ 0 w 9615235"/>
              <a:gd name="connsiteY1" fmla="*/ 105878 h 322957"/>
              <a:gd name="connsiteX2" fmla="*/ 1443790 w 9615235"/>
              <a:gd name="connsiteY2" fmla="*/ 28876 h 322957"/>
              <a:gd name="connsiteX3" fmla="*/ 1434164 w 9615235"/>
              <a:gd name="connsiteY3" fmla="*/ 134754 h 322957"/>
              <a:gd name="connsiteX4" fmla="*/ 1819175 w 9615235"/>
              <a:gd name="connsiteY4" fmla="*/ 125128 h 322957"/>
              <a:gd name="connsiteX5" fmla="*/ 1828800 w 9615235"/>
              <a:gd name="connsiteY5" fmla="*/ 144379 h 322957"/>
              <a:gd name="connsiteX6" fmla="*/ 1896177 w 9615235"/>
              <a:gd name="connsiteY6" fmla="*/ 115503 h 322957"/>
              <a:gd name="connsiteX7" fmla="*/ 2281188 w 9615235"/>
              <a:gd name="connsiteY7" fmla="*/ 125128 h 322957"/>
              <a:gd name="connsiteX8" fmla="*/ 2550695 w 9615235"/>
              <a:gd name="connsiteY8" fmla="*/ 144379 h 322957"/>
              <a:gd name="connsiteX9" fmla="*/ 2589196 w 9615235"/>
              <a:gd name="connsiteY9" fmla="*/ 96253 h 322957"/>
              <a:gd name="connsiteX10" fmla="*/ 3137836 w 9615235"/>
              <a:gd name="connsiteY10" fmla="*/ 57752 h 322957"/>
              <a:gd name="connsiteX11" fmla="*/ 3157086 w 9615235"/>
              <a:gd name="connsiteY11" fmla="*/ 77002 h 322957"/>
              <a:gd name="connsiteX12" fmla="*/ 3195588 w 9615235"/>
              <a:gd name="connsiteY12" fmla="*/ 0 h 322957"/>
              <a:gd name="connsiteX13" fmla="*/ 3311091 w 9615235"/>
              <a:gd name="connsiteY13" fmla="*/ 9625 h 322957"/>
              <a:gd name="connsiteX14" fmla="*/ 3455470 w 9615235"/>
              <a:gd name="connsiteY14" fmla="*/ 0 h 322957"/>
              <a:gd name="connsiteX15" fmla="*/ 3657600 w 9615235"/>
              <a:gd name="connsiteY15" fmla="*/ 38501 h 322957"/>
              <a:gd name="connsiteX16" fmla="*/ 3782729 w 9615235"/>
              <a:gd name="connsiteY16" fmla="*/ 19250 h 322957"/>
              <a:gd name="connsiteX17" fmla="*/ 4677878 w 9615235"/>
              <a:gd name="connsiteY17" fmla="*/ 67377 h 322957"/>
              <a:gd name="connsiteX18" fmla="*/ 5293895 w 9615235"/>
              <a:gd name="connsiteY18" fmla="*/ 115503 h 322957"/>
              <a:gd name="connsiteX19" fmla="*/ 5342021 w 9615235"/>
              <a:gd name="connsiteY19" fmla="*/ 163629 h 322957"/>
              <a:gd name="connsiteX20" fmla="*/ 5361272 w 9615235"/>
              <a:gd name="connsiteY20" fmla="*/ 96253 h 322957"/>
              <a:gd name="connsiteX21" fmla="*/ 5938788 w 9615235"/>
              <a:gd name="connsiteY21" fmla="*/ 105878 h 322957"/>
              <a:gd name="connsiteX22" fmla="*/ 6223312 w 9615235"/>
              <a:gd name="connsiteY22" fmla="*/ 142061 h 322957"/>
              <a:gd name="connsiteX23" fmla="*/ 6708809 w 9615235"/>
              <a:gd name="connsiteY23" fmla="*/ 182880 h 322957"/>
              <a:gd name="connsiteX24" fmla="*/ 7261281 w 9615235"/>
              <a:gd name="connsiteY24" fmla="*/ 182078 h 322957"/>
              <a:gd name="connsiteX25" fmla="*/ 7469604 w 9615235"/>
              <a:gd name="connsiteY25" fmla="*/ 192505 h 322957"/>
              <a:gd name="connsiteX26" fmla="*/ 7557837 w 9615235"/>
              <a:gd name="connsiteY26" fmla="*/ 320441 h 322957"/>
              <a:gd name="connsiteX27" fmla="*/ 7579004 w 9615235"/>
              <a:gd name="connsiteY27" fmla="*/ 206140 h 322957"/>
              <a:gd name="connsiteX28" fmla="*/ 8666970 w 9615235"/>
              <a:gd name="connsiteY28" fmla="*/ 163807 h 322957"/>
              <a:gd name="connsiteX29" fmla="*/ 9615235 w 9615235"/>
              <a:gd name="connsiteY29" fmla="*/ 79140 h 322957"/>
              <a:gd name="connsiteX0" fmla="*/ 96253 w 9683093"/>
              <a:gd name="connsiteY0" fmla="*/ 105878 h 322957"/>
              <a:gd name="connsiteX1" fmla="*/ 0 w 9683093"/>
              <a:gd name="connsiteY1" fmla="*/ 105878 h 322957"/>
              <a:gd name="connsiteX2" fmla="*/ 1443790 w 9683093"/>
              <a:gd name="connsiteY2" fmla="*/ 28876 h 322957"/>
              <a:gd name="connsiteX3" fmla="*/ 1434164 w 9683093"/>
              <a:gd name="connsiteY3" fmla="*/ 134754 h 322957"/>
              <a:gd name="connsiteX4" fmla="*/ 1819175 w 9683093"/>
              <a:gd name="connsiteY4" fmla="*/ 125128 h 322957"/>
              <a:gd name="connsiteX5" fmla="*/ 1828800 w 9683093"/>
              <a:gd name="connsiteY5" fmla="*/ 144379 h 322957"/>
              <a:gd name="connsiteX6" fmla="*/ 1896177 w 9683093"/>
              <a:gd name="connsiteY6" fmla="*/ 115503 h 322957"/>
              <a:gd name="connsiteX7" fmla="*/ 2281188 w 9683093"/>
              <a:gd name="connsiteY7" fmla="*/ 125128 h 322957"/>
              <a:gd name="connsiteX8" fmla="*/ 2550695 w 9683093"/>
              <a:gd name="connsiteY8" fmla="*/ 144379 h 322957"/>
              <a:gd name="connsiteX9" fmla="*/ 2589196 w 9683093"/>
              <a:gd name="connsiteY9" fmla="*/ 96253 h 322957"/>
              <a:gd name="connsiteX10" fmla="*/ 3137836 w 9683093"/>
              <a:gd name="connsiteY10" fmla="*/ 57752 h 322957"/>
              <a:gd name="connsiteX11" fmla="*/ 3157086 w 9683093"/>
              <a:gd name="connsiteY11" fmla="*/ 77002 h 322957"/>
              <a:gd name="connsiteX12" fmla="*/ 3195588 w 9683093"/>
              <a:gd name="connsiteY12" fmla="*/ 0 h 322957"/>
              <a:gd name="connsiteX13" fmla="*/ 3311091 w 9683093"/>
              <a:gd name="connsiteY13" fmla="*/ 9625 h 322957"/>
              <a:gd name="connsiteX14" fmla="*/ 3455470 w 9683093"/>
              <a:gd name="connsiteY14" fmla="*/ 0 h 322957"/>
              <a:gd name="connsiteX15" fmla="*/ 3657600 w 9683093"/>
              <a:gd name="connsiteY15" fmla="*/ 38501 h 322957"/>
              <a:gd name="connsiteX16" fmla="*/ 3782729 w 9683093"/>
              <a:gd name="connsiteY16" fmla="*/ 19250 h 322957"/>
              <a:gd name="connsiteX17" fmla="*/ 4677878 w 9683093"/>
              <a:gd name="connsiteY17" fmla="*/ 67377 h 322957"/>
              <a:gd name="connsiteX18" fmla="*/ 5293895 w 9683093"/>
              <a:gd name="connsiteY18" fmla="*/ 115503 h 322957"/>
              <a:gd name="connsiteX19" fmla="*/ 5342021 w 9683093"/>
              <a:gd name="connsiteY19" fmla="*/ 163629 h 322957"/>
              <a:gd name="connsiteX20" fmla="*/ 5361272 w 9683093"/>
              <a:gd name="connsiteY20" fmla="*/ 96253 h 322957"/>
              <a:gd name="connsiteX21" fmla="*/ 5938788 w 9683093"/>
              <a:gd name="connsiteY21" fmla="*/ 105878 h 322957"/>
              <a:gd name="connsiteX22" fmla="*/ 6223312 w 9683093"/>
              <a:gd name="connsiteY22" fmla="*/ 142061 h 322957"/>
              <a:gd name="connsiteX23" fmla="*/ 6708809 w 9683093"/>
              <a:gd name="connsiteY23" fmla="*/ 182880 h 322957"/>
              <a:gd name="connsiteX24" fmla="*/ 7261281 w 9683093"/>
              <a:gd name="connsiteY24" fmla="*/ 182078 h 322957"/>
              <a:gd name="connsiteX25" fmla="*/ 7469604 w 9683093"/>
              <a:gd name="connsiteY25" fmla="*/ 192505 h 322957"/>
              <a:gd name="connsiteX26" fmla="*/ 7557837 w 9683093"/>
              <a:gd name="connsiteY26" fmla="*/ 320441 h 322957"/>
              <a:gd name="connsiteX27" fmla="*/ 7579004 w 9683093"/>
              <a:gd name="connsiteY27" fmla="*/ 206140 h 322957"/>
              <a:gd name="connsiteX28" fmla="*/ 8666970 w 9683093"/>
              <a:gd name="connsiteY28" fmla="*/ 163807 h 322957"/>
              <a:gd name="connsiteX29" fmla="*/ 9615235 w 9683093"/>
              <a:gd name="connsiteY29" fmla="*/ 79140 h 322957"/>
              <a:gd name="connsiteX30" fmla="*/ 9606769 w 9683093"/>
              <a:gd name="connsiteY30" fmla="*/ 70673 h 322957"/>
              <a:gd name="connsiteX0" fmla="*/ 96253 w 9748734"/>
              <a:gd name="connsiteY0" fmla="*/ 105878 h 322957"/>
              <a:gd name="connsiteX1" fmla="*/ 0 w 9748734"/>
              <a:gd name="connsiteY1" fmla="*/ 105878 h 322957"/>
              <a:gd name="connsiteX2" fmla="*/ 1443790 w 9748734"/>
              <a:gd name="connsiteY2" fmla="*/ 28876 h 322957"/>
              <a:gd name="connsiteX3" fmla="*/ 1434164 w 9748734"/>
              <a:gd name="connsiteY3" fmla="*/ 134754 h 322957"/>
              <a:gd name="connsiteX4" fmla="*/ 1819175 w 9748734"/>
              <a:gd name="connsiteY4" fmla="*/ 125128 h 322957"/>
              <a:gd name="connsiteX5" fmla="*/ 1828800 w 9748734"/>
              <a:gd name="connsiteY5" fmla="*/ 144379 h 322957"/>
              <a:gd name="connsiteX6" fmla="*/ 1896177 w 9748734"/>
              <a:gd name="connsiteY6" fmla="*/ 115503 h 322957"/>
              <a:gd name="connsiteX7" fmla="*/ 2281188 w 9748734"/>
              <a:gd name="connsiteY7" fmla="*/ 125128 h 322957"/>
              <a:gd name="connsiteX8" fmla="*/ 2550695 w 9748734"/>
              <a:gd name="connsiteY8" fmla="*/ 144379 h 322957"/>
              <a:gd name="connsiteX9" fmla="*/ 2589196 w 9748734"/>
              <a:gd name="connsiteY9" fmla="*/ 96253 h 322957"/>
              <a:gd name="connsiteX10" fmla="*/ 3137836 w 9748734"/>
              <a:gd name="connsiteY10" fmla="*/ 57752 h 322957"/>
              <a:gd name="connsiteX11" fmla="*/ 3157086 w 9748734"/>
              <a:gd name="connsiteY11" fmla="*/ 77002 h 322957"/>
              <a:gd name="connsiteX12" fmla="*/ 3195588 w 9748734"/>
              <a:gd name="connsiteY12" fmla="*/ 0 h 322957"/>
              <a:gd name="connsiteX13" fmla="*/ 3311091 w 9748734"/>
              <a:gd name="connsiteY13" fmla="*/ 9625 h 322957"/>
              <a:gd name="connsiteX14" fmla="*/ 3455470 w 9748734"/>
              <a:gd name="connsiteY14" fmla="*/ 0 h 322957"/>
              <a:gd name="connsiteX15" fmla="*/ 3657600 w 9748734"/>
              <a:gd name="connsiteY15" fmla="*/ 38501 h 322957"/>
              <a:gd name="connsiteX16" fmla="*/ 3782729 w 9748734"/>
              <a:gd name="connsiteY16" fmla="*/ 19250 h 322957"/>
              <a:gd name="connsiteX17" fmla="*/ 4677878 w 9748734"/>
              <a:gd name="connsiteY17" fmla="*/ 67377 h 322957"/>
              <a:gd name="connsiteX18" fmla="*/ 5293895 w 9748734"/>
              <a:gd name="connsiteY18" fmla="*/ 115503 h 322957"/>
              <a:gd name="connsiteX19" fmla="*/ 5342021 w 9748734"/>
              <a:gd name="connsiteY19" fmla="*/ 163629 h 322957"/>
              <a:gd name="connsiteX20" fmla="*/ 5361272 w 9748734"/>
              <a:gd name="connsiteY20" fmla="*/ 96253 h 322957"/>
              <a:gd name="connsiteX21" fmla="*/ 5938788 w 9748734"/>
              <a:gd name="connsiteY21" fmla="*/ 105878 h 322957"/>
              <a:gd name="connsiteX22" fmla="*/ 6223312 w 9748734"/>
              <a:gd name="connsiteY22" fmla="*/ 142061 h 322957"/>
              <a:gd name="connsiteX23" fmla="*/ 6708809 w 9748734"/>
              <a:gd name="connsiteY23" fmla="*/ 182880 h 322957"/>
              <a:gd name="connsiteX24" fmla="*/ 7261281 w 9748734"/>
              <a:gd name="connsiteY24" fmla="*/ 182078 h 322957"/>
              <a:gd name="connsiteX25" fmla="*/ 7469604 w 9748734"/>
              <a:gd name="connsiteY25" fmla="*/ 192505 h 322957"/>
              <a:gd name="connsiteX26" fmla="*/ 7557837 w 9748734"/>
              <a:gd name="connsiteY26" fmla="*/ 320441 h 322957"/>
              <a:gd name="connsiteX27" fmla="*/ 7579004 w 9748734"/>
              <a:gd name="connsiteY27" fmla="*/ 206140 h 322957"/>
              <a:gd name="connsiteX28" fmla="*/ 8666970 w 9748734"/>
              <a:gd name="connsiteY28" fmla="*/ 163807 h 322957"/>
              <a:gd name="connsiteX29" fmla="*/ 9615235 w 9748734"/>
              <a:gd name="connsiteY29" fmla="*/ 79140 h 322957"/>
              <a:gd name="connsiteX30" fmla="*/ 9746469 w 9748734"/>
              <a:gd name="connsiteY30" fmla="*/ 151107 h 322957"/>
              <a:gd name="connsiteX0" fmla="*/ 96253 w 9759997"/>
              <a:gd name="connsiteY0" fmla="*/ 105878 h 322957"/>
              <a:gd name="connsiteX1" fmla="*/ 0 w 9759997"/>
              <a:gd name="connsiteY1" fmla="*/ 105878 h 322957"/>
              <a:gd name="connsiteX2" fmla="*/ 1443790 w 9759997"/>
              <a:gd name="connsiteY2" fmla="*/ 28876 h 322957"/>
              <a:gd name="connsiteX3" fmla="*/ 1434164 w 9759997"/>
              <a:gd name="connsiteY3" fmla="*/ 134754 h 322957"/>
              <a:gd name="connsiteX4" fmla="*/ 1819175 w 9759997"/>
              <a:gd name="connsiteY4" fmla="*/ 125128 h 322957"/>
              <a:gd name="connsiteX5" fmla="*/ 1828800 w 9759997"/>
              <a:gd name="connsiteY5" fmla="*/ 144379 h 322957"/>
              <a:gd name="connsiteX6" fmla="*/ 1896177 w 9759997"/>
              <a:gd name="connsiteY6" fmla="*/ 115503 h 322957"/>
              <a:gd name="connsiteX7" fmla="*/ 2281188 w 9759997"/>
              <a:gd name="connsiteY7" fmla="*/ 125128 h 322957"/>
              <a:gd name="connsiteX8" fmla="*/ 2550695 w 9759997"/>
              <a:gd name="connsiteY8" fmla="*/ 144379 h 322957"/>
              <a:gd name="connsiteX9" fmla="*/ 2589196 w 9759997"/>
              <a:gd name="connsiteY9" fmla="*/ 96253 h 322957"/>
              <a:gd name="connsiteX10" fmla="*/ 3137836 w 9759997"/>
              <a:gd name="connsiteY10" fmla="*/ 57752 h 322957"/>
              <a:gd name="connsiteX11" fmla="*/ 3157086 w 9759997"/>
              <a:gd name="connsiteY11" fmla="*/ 77002 h 322957"/>
              <a:gd name="connsiteX12" fmla="*/ 3195588 w 9759997"/>
              <a:gd name="connsiteY12" fmla="*/ 0 h 322957"/>
              <a:gd name="connsiteX13" fmla="*/ 3311091 w 9759997"/>
              <a:gd name="connsiteY13" fmla="*/ 9625 h 322957"/>
              <a:gd name="connsiteX14" fmla="*/ 3455470 w 9759997"/>
              <a:gd name="connsiteY14" fmla="*/ 0 h 322957"/>
              <a:gd name="connsiteX15" fmla="*/ 3657600 w 9759997"/>
              <a:gd name="connsiteY15" fmla="*/ 38501 h 322957"/>
              <a:gd name="connsiteX16" fmla="*/ 3782729 w 9759997"/>
              <a:gd name="connsiteY16" fmla="*/ 19250 h 322957"/>
              <a:gd name="connsiteX17" fmla="*/ 4677878 w 9759997"/>
              <a:gd name="connsiteY17" fmla="*/ 67377 h 322957"/>
              <a:gd name="connsiteX18" fmla="*/ 5293895 w 9759997"/>
              <a:gd name="connsiteY18" fmla="*/ 115503 h 322957"/>
              <a:gd name="connsiteX19" fmla="*/ 5342021 w 9759997"/>
              <a:gd name="connsiteY19" fmla="*/ 163629 h 322957"/>
              <a:gd name="connsiteX20" fmla="*/ 5361272 w 9759997"/>
              <a:gd name="connsiteY20" fmla="*/ 96253 h 322957"/>
              <a:gd name="connsiteX21" fmla="*/ 5938788 w 9759997"/>
              <a:gd name="connsiteY21" fmla="*/ 105878 h 322957"/>
              <a:gd name="connsiteX22" fmla="*/ 6223312 w 9759997"/>
              <a:gd name="connsiteY22" fmla="*/ 142061 h 322957"/>
              <a:gd name="connsiteX23" fmla="*/ 6708809 w 9759997"/>
              <a:gd name="connsiteY23" fmla="*/ 182880 h 322957"/>
              <a:gd name="connsiteX24" fmla="*/ 7261281 w 9759997"/>
              <a:gd name="connsiteY24" fmla="*/ 182078 h 322957"/>
              <a:gd name="connsiteX25" fmla="*/ 7469604 w 9759997"/>
              <a:gd name="connsiteY25" fmla="*/ 192505 h 322957"/>
              <a:gd name="connsiteX26" fmla="*/ 7557837 w 9759997"/>
              <a:gd name="connsiteY26" fmla="*/ 320441 h 322957"/>
              <a:gd name="connsiteX27" fmla="*/ 7579004 w 9759997"/>
              <a:gd name="connsiteY27" fmla="*/ 206140 h 322957"/>
              <a:gd name="connsiteX28" fmla="*/ 8666970 w 9759997"/>
              <a:gd name="connsiteY28" fmla="*/ 163807 h 322957"/>
              <a:gd name="connsiteX29" fmla="*/ 9615235 w 9759997"/>
              <a:gd name="connsiteY29" fmla="*/ 79140 h 322957"/>
              <a:gd name="connsiteX30" fmla="*/ 9759169 w 9759997"/>
              <a:gd name="connsiteY30" fmla="*/ 142641 h 322957"/>
              <a:gd name="connsiteX0" fmla="*/ 96253 w 9759169"/>
              <a:gd name="connsiteY0" fmla="*/ 105878 h 322957"/>
              <a:gd name="connsiteX1" fmla="*/ 0 w 9759169"/>
              <a:gd name="connsiteY1" fmla="*/ 105878 h 322957"/>
              <a:gd name="connsiteX2" fmla="*/ 1443790 w 9759169"/>
              <a:gd name="connsiteY2" fmla="*/ 28876 h 322957"/>
              <a:gd name="connsiteX3" fmla="*/ 1434164 w 9759169"/>
              <a:gd name="connsiteY3" fmla="*/ 134754 h 322957"/>
              <a:gd name="connsiteX4" fmla="*/ 1819175 w 9759169"/>
              <a:gd name="connsiteY4" fmla="*/ 125128 h 322957"/>
              <a:gd name="connsiteX5" fmla="*/ 1828800 w 9759169"/>
              <a:gd name="connsiteY5" fmla="*/ 144379 h 322957"/>
              <a:gd name="connsiteX6" fmla="*/ 1896177 w 9759169"/>
              <a:gd name="connsiteY6" fmla="*/ 115503 h 322957"/>
              <a:gd name="connsiteX7" fmla="*/ 2281188 w 9759169"/>
              <a:gd name="connsiteY7" fmla="*/ 125128 h 322957"/>
              <a:gd name="connsiteX8" fmla="*/ 2550695 w 9759169"/>
              <a:gd name="connsiteY8" fmla="*/ 144379 h 322957"/>
              <a:gd name="connsiteX9" fmla="*/ 2589196 w 9759169"/>
              <a:gd name="connsiteY9" fmla="*/ 96253 h 322957"/>
              <a:gd name="connsiteX10" fmla="*/ 3137836 w 9759169"/>
              <a:gd name="connsiteY10" fmla="*/ 57752 h 322957"/>
              <a:gd name="connsiteX11" fmla="*/ 3157086 w 9759169"/>
              <a:gd name="connsiteY11" fmla="*/ 77002 h 322957"/>
              <a:gd name="connsiteX12" fmla="*/ 3195588 w 9759169"/>
              <a:gd name="connsiteY12" fmla="*/ 0 h 322957"/>
              <a:gd name="connsiteX13" fmla="*/ 3311091 w 9759169"/>
              <a:gd name="connsiteY13" fmla="*/ 9625 h 322957"/>
              <a:gd name="connsiteX14" fmla="*/ 3455470 w 9759169"/>
              <a:gd name="connsiteY14" fmla="*/ 0 h 322957"/>
              <a:gd name="connsiteX15" fmla="*/ 3657600 w 9759169"/>
              <a:gd name="connsiteY15" fmla="*/ 38501 h 322957"/>
              <a:gd name="connsiteX16" fmla="*/ 3782729 w 9759169"/>
              <a:gd name="connsiteY16" fmla="*/ 19250 h 322957"/>
              <a:gd name="connsiteX17" fmla="*/ 4677878 w 9759169"/>
              <a:gd name="connsiteY17" fmla="*/ 67377 h 322957"/>
              <a:gd name="connsiteX18" fmla="*/ 5293895 w 9759169"/>
              <a:gd name="connsiteY18" fmla="*/ 115503 h 322957"/>
              <a:gd name="connsiteX19" fmla="*/ 5342021 w 9759169"/>
              <a:gd name="connsiteY19" fmla="*/ 163629 h 322957"/>
              <a:gd name="connsiteX20" fmla="*/ 5361272 w 9759169"/>
              <a:gd name="connsiteY20" fmla="*/ 96253 h 322957"/>
              <a:gd name="connsiteX21" fmla="*/ 5938788 w 9759169"/>
              <a:gd name="connsiteY21" fmla="*/ 105878 h 322957"/>
              <a:gd name="connsiteX22" fmla="*/ 6223312 w 9759169"/>
              <a:gd name="connsiteY22" fmla="*/ 142061 h 322957"/>
              <a:gd name="connsiteX23" fmla="*/ 6708809 w 9759169"/>
              <a:gd name="connsiteY23" fmla="*/ 182880 h 322957"/>
              <a:gd name="connsiteX24" fmla="*/ 7261281 w 9759169"/>
              <a:gd name="connsiteY24" fmla="*/ 182078 h 322957"/>
              <a:gd name="connsiteX25" fmla="*/ 7469604 w 9759169"/>
              <a:gd name="connsiteY25" fmla="*/ 192505 h 322957"/>
              <a:gd name="connsiteX26" fmla="*/ 7557837 w 9759169"/>
              <a:gd name="connsiteY26" fmla="*/ 320441 h 322957"/>
              <a:gd name="connsiteX27" fmla="*/ 7579004 w 9759169"/>
              <a:gd name="connsiteY27" fmla="*/ 206140 h 322957"/>
              <a:gd name="connsiteX28" fmla="*/ 8666970 w 9759169"/>
              <a:gd name="connsiteY28" fmla="*/ 163807 h 322957"/>
              <a:gd name="connsiteX29" fmla="*/ 9615235 w 9759169"/>
              <a:gd name="connsiteY29" fmla="*/ 79140 h 322957"/>
              <a:gd name="connsiteX30" fmla="*/ 9759169 w 9759169"/>
              <a:gd name="connsiteY30" fmla="*/ 142641 h 322957"/>
              <a:gd name="connsiteX0" fmla="*/ 96253 w 9716835"/>
              <a:gd name="connsiteY0" fmla="*/ 105878 h 322957"/>
              <a:gd name="connsiteX1" fmla="*/ 0 w 9716835"/>
              <a:gd name="connsiteY1" fmla="*/ 105878 h 322957"/>
              <a:gd name="connsiteX2" fmla="*/ 1443790 w 9716835"/>
              <a:gd name="connsiteY2" fmla="*/ 28876 h 322957"/>
              <a:gd name="connsiteX3" fmla="*/ 1434164 w 9716835"/>
              <a:gd name="connsiteY3" fmla="*/ 134754 h 322957"/>
              <a:gd name="connsiteX4" fmla="*/ 1819175 w 9716835"/>
              <a:gd name="connsiteY4" fmla="*/ 125128 h 322957"/>
              <a:gd name="connsiteX5" fmla="*/ 1828800 w 9716835"/>
              <a:gd name="connsiteY5" fmla="*/ 144379 h 322957"/>
              <a:gd name="connsiteX6" fmla="*/ 1896177 w 9716835"/>
              <a:gd name="connsiteY6" fmla="*/ 115503 h 322957"/>
              <a:gd name="connsiteX7" fmla="*/ 2281188 w 9716835"/>
              <a:gd name="connsiteY7" fmla="*/ 125128 h 322957"/>
              <a:gd name="connsiteX8" fmla="*/ 2550695 w 9716835"/>
              <a:gd name="connsiteY8" fmla="*/ 144379 h 322957"/>
              <a:gd name="connsiteX9" fmla="*/ 2589196 w 9716835"/>
              <a:gd name="connsiteY9" fmla="*/ 96253 h 322957"/>
              <a:gd name="connsiteX10" fmla="*/ 3137836 w 9716835"/>
              <a:gd name="connsiteY10" fmla="*/ 57752 h 322957"/>
              <a:gd name="connsiteX11" fmla="*/ 3157086 w 9716835"/>
              <a:gd name="connsiteY11" fmla="*/ 77002 h 322957"/>
              <a:gd name="connsiteX12" fmla="*/ 3195588 w 9716835"/>
              <a:gd name="connsiteY12" fmla="*/ 0 h 322957"/>
              <a:gd name="connsiteX13" fmla="*/ 3311091 w 9716835"/>
              <a:gd name="connsiteY13" fmla="*/ 9625 h 322957"/>
              <a:gd name="connsiteX14" fmla="*/ 3455470 w 9716835"/>
              <a:gd name="connsiteY14" fmla="*/ 0 h 322957"/>
              <a:gd name="connsiteX15" fmla="*/ 3657600 w 9716835"/>
              <a:gd name="connsiteY15" fmla="*/ 38501 h 322957"/>
              <a:gd name="connsiteX16" fmla="*/ 3782729 w 9716835"/>
              <a:gd name="connsiteY16" fmla="*/ 19250 h 322957"/>
              <a:gd name="connsiteX17" fmla="*/ 4677878 w 9716835"/>
              <a:gd name="connsiteY17" fmla="*/ 67377 h 322957"/>
              <a:gd name="connsiteX18" fmla="*/ 5293895 w 9716835"/>
              <a:gd name="connsiteY18" fmla="*/ 115503 h 322957"/>
              <a:gd name="connsiteX19" fmla="*/ 5342021 w 9716835"/>
              <a:gd name="connsiteY19" fmla="*/ 163629 h 322957"/>
              <a:gd name="connsiteX20" fmla="*/ 5361272 w 9716835"/>
              <a:gd name="connsiteY20" fmla="*/ 96253 h 322957"/>
              <a:gd name="connsiteX21" fmla="*/ 5938788 w 9716835"/>
              <a:gd name="connsiteY21" fmla="*/ 105878 h 322957"/>
              <a:gd name="connsiteX22" fmla="*/ 6223312 w 9716835"/>
              <a:gd name="connsiteY22" fmla="*/ 142061 h 322957"/>
              <a:gd name="connsiteX23" fmla="*/ 6708809 w 9716835"/>
              <a:gd name="connsiteY23" fmla="*/ 182880 h 322957"/>
              <a:gd name="connsiteX24" fmla="*/ 7261281 w 9716835"/>
              <a:gd name="connsiteY24" fmla="*/ 182078 h 322957"/>
              <a:gd name="connsiteX25" fmla="*/ 7469604 w 9716835"/>
              <a:gd name="connsiteY25" fmla="*/ 192505 h 322957"/>
              <a:gd name="connsiteX26" fmla="*/ 7557837 w 9716835"/>
              <a:gd name="connsiteY26" fmla="*/ 320441 h 322957"/>
              <a:gd name="connsiteX27" fmla="*/ 7579004 w 9716835"/>
              <a:gd name="connsiteY27" fmla="*/ 206140 h 322957"/>
              <a:gd name="connsiteX28" fmla="*/ 8666970 w 9716835"/>
              <a:gd name="connsiteY28" fmla="*/ 163807 h 322957"/>
              <a:gd name="connsiteX29" fmla="*/ 9615235 w 9716835"/>
              <a:gd name="connsiteY29" fmla="*/ 79140 h 322957"/>
              <a:gd name="connsiteX30" fmla="*/ 9716835 w 9716835"/>
              <a:gd name="connsiteY30" fmla="*/ 151108 h 322957"/>
              <a:gd name="connsiteX0" fmla="*/ 96253 w 9716835"/>
              <a:gd name="connsiteY0" fmla="*/ 105878 h 322957"/>
              <a:gd name="connsiteX1" fmla="*/ 0 w 9716835"/>
              <a:gd name="connsiteY1" fmla="*/ 105878 h 322957"/>
              <a:gd name="connsiteX2" fmla="*/ 1443790 w 9716835"/>
              <a:gd name="connsiteY2" fmla="*/ 28876 h 322957"/>
              <a:gd name="connsiteX3" fmla="*/ 1434164 w 9716835"/>
              <a:gd name="connsiteY3" fmla="*/ 134754 h 322957"/>
              <a:gd name="connsiteX4" fmla="*/ 1819175 w 9716835"/>
              <a:gd name="connsiteY4" fmla="*/ 125128 h 322957"/>
              <a:gd name="connsiteX5" fmla="*/ 1828800 w 9716835"/>
              <a:gd name="connsiteY5" fmla="*/ 144379 h 322957"/>
              <a:gd name="connsiteX6" fmla="*/ 1896177 w 9716835"/>
              <a:gd name="connsiteY6" fmla="*/ 115503 h 322957"/>
              <a:gd name="connsiteX7" fmla="*/ 2281188 w 9716835"/>
              <a:gd name="connsiteY7" fmla="*/ 125128 h 322957"/>
              <a:gd name="connsiteX8" fmla="*/ 2550695 w 9716835"/>
              <a:gd name="connsiteY8" fmla="*/ 144379 h 322957"/>
              <a:gd name="connsiteX9" fmla="*/ 2589196 w 9716835"/>
              <a:gd name="connsiteY9" fmla="*/ 96253 h 322957"/>
              <a:gd name="connsiteX10" fmla="*/ 3137836 w 9716835"/>
              <a:gd name="connsiteY10" fmla="*/ 57752 h 322957"/>
              <a:gd name="connsiteX11" fmla="*/ 3157086 w 9716835"/>
              <a:gd name="connsiteY11" fmla="*/ 77002 h 322957"/>
              <a:gd name="connsiteX12" fmla="*/ 3195588 w 9716835"/>
              <a:gd name="connsiteY12" fmla="*/ 0 h 322957"/>
              <a:gd name="connsiteX13" fmla="*/ 3311091 w 9716835"/>
              <a:gd name="connsiteY13" fmla="*/ 9625 h 322957"/>
              <a:gd name="connsiteX14" fmla="*/ 3455470 w 9716835"/>
              <a:gd name="connsiteY14" fmla="*/ 0 h 322957"/>
              <a:gd name="connsiteX15" fmla="*/ 3657600 w 9716835"/>
              <a:gd name="connsiteY15" fmla="*/ 38501 h 322957"/>
              <a:gd name="connsiteX16" fmla="*/ 3782729 w 9716835"/>
              <a:gd name="connsiteY16" fmla="*/ 19250 h 322957"/>
              <a:gd name="connsiteX17" fmla="*/ 4677878 w 9716835"/>
              <a:gd name="connsiteY17" fmla="*/ 67377 h 322957"/>
              <a:gd name="connsiteX18" fmla="*/ 5293895 w 9716835"/>
              <a:gd name="connsiteY18" fmla="*/ 115503 h 322957"/>
              <a:gd name="connsiteX19" fmla="*/ 5342021 w 9716835"/>
              <a:gd name="connsiteY19" fmla="*/ 163629 h 322957"/>
              <a:gd name="connsiteX20" fmla="*/ 5361272 w 9716835"/>
              <a:gd name="connsiteY20" fmla="*/ 96253 h 322957"/>
              <a:gd name="connsiteX21" fmla="*/ 5938788 w 9716835"/>
              <a:gd name="connsiteY21" fmla="*/ 105878 h 322957"/>
              <a:gd name="connsiteX22" fmla="*/ 6223312 w 9716835"/>
              <a:gd name="connsiteY22" fmla="*/ 142061 h 322957"/>
              <a:gd name="connsiteX23" fmla="*/ 6708809 w 9716835"/>
              <a:gd name="connsiteY23" fmla="*/ 182880 h 322957"/>
              <a:gd name="connsiteX24" fmla="*/ 7261281 w 9716835"/>
              <a:gd name="connsiteY24" fmla="*/ 182078 h 322957"/>
              <a:gd name="connsiteX25" fmla="*/ 7469604 w 9716835"/>
              <a:gd name="connsiteY25" fmla="*/ 192505 h 322957"/>
              <a:gd name="connsiteX26" fmla="*/ 7557837 w 9716835"/>
              <a:gd name="connsiteY26" fmla="*/ 320441 h 322957"/>
              <a:gd name="connsiteX27" fmla="*/ 7579004 w 9716835"/>
              <a:gd name="connsiteY27" fmla="*/ 206140 h 322957"/>
              <a:gd name="connsiteX28" fmla="*/ 8666970 w 9716835"/>
              <a:gd name="connsiteY28" fmla="*/ 163807 h 322957"/>
              <a:gd name="connsiteX29" fmla="*/ 9649101 w 9716835"/>
              <a:gd name="connsiteY29" fmla="*/ 70673 h 322957"/>
              <a:gd name="connsiteX30" fmla="*/ 9716835 w 9716835"/>
              <a:gd name="connsiteY30" fmla="*/ 151108 h 322957"/>
              <a:gd name="connsiteX0" fmla="*/ 96253 w 9725302"/>
              <a:gd name="connsiteY0" fmla="*/ 105878 h 322957"/>
              <a:gd name="connsiteX1" fmla="*/ 0 w 9725302"/>
              <a:gd name="connsiteY1" fmla="*/ 105878 h 322957"/>
              <a:gd name="connsiteX2" fmla="*/ 1443790 w 9725302"/>
              <a:gd name="connsiteY2" fmla="*/ 28876 h 322957"/>
              <a:gd name="connsiteX3" fmla="*/ 1434164 w 9725302"/>
              <a:gd name="connsiteY3" fmla="*/ 134754 h 322957"/>
              <a:gd name="connsiteX4" fmla="*/ 1819175 w 9725302"/>
              <a:gd name="connsiteY4" fmla="*/ 125128 h 322957"/>
              <a:gd name="connsiteX5" fmla="*/ 1828800 w 9725302"/>
              <a:gd name="connsiteY5" fmla="*/ 144379 h 322957"/>
              <a:gd name="connsiteX6" fmla="*/ 1896177 w 9725302"/>
              <a:gd name="connsiteY6" fmla="*/ 115503 h 322957"/>
              <a:gd name="connsiteX7" fmla="*/ 2281188 w 9725302"/>
              <a:gd name="connsiteY7" fmla="*/ 125128 h 322957"/>
              <a:gd name="connsiteX8" fmla="*/ 2550695 w 9725302"/>
              <a:gd name="connsiteY8" fmla="*/ 144379 h 322957"/>
              <a:gd name="connsiteX9" fmla="*/ 2589196 w 9725302"/>
              <a:gd name="connsiteY9" fmla="*/ 96253 h 322957"/>
              <a:gd name="connsiteX10" fmla="*/ 3137836 w 9725302"/>
              <a:gd name="connsiteY10" fmla="*/ 57752 h 322957"/>
              <a:gd name="connsiteX11" fmla="*/ 3157086 w 9725302"/>
              <a:gd name="connsiteY11" fmla="*/ 77002 h 322957"/>
              <a:gd name="connsiteX12" fmla="*/ 3195588 w 9725302"/>
              <a:gd name="connsiteY12" fmla="*/ 0 h 322957"/>
              <a:gd name="connsiteX13" fmla="*/ 3311091 w 9725302"/>
              <a:gd name="connsiteY13" fmla="*/ 9625 h 322957"/>
              <a:gd name="connsiteX14" fmla="*/ 3455470 w 9725302"/>
              <a:gd name="connsiteY14" fmla="*/ 0 h 322957"/>
              <a:gd name="connsiteX15" fmla="*/ 3657600 w 9725302"/>
              <a:gd name="connsiteY15" fmla="*/ 38501 h 322957"/>
              <a:gd name="connsiteX16" fmla="*/ 3782729 w 9725302"/>
              <a:gd name="connsiteY16" fmla="*/ 19250 h 322957"/>
              <a:gd name="connsiteX17" fmla="*/ 4677878 w 9725302"/>
              <a:gd name="connsiteY17" fmla="*/ 67377 h 322957"/>
              <a:gd name="connsiteX18" fmla="*/ 5293895 w 9725302"/>
              <a:gd name="connsiteY18" fmla="*/ 115503 h 322957"/>
              <a:gd name="connsiteX19" fmla="*/ 5342021 w 9725302"/>
              <a:gd name="connsiteY19" fmla="*/ 163629 h 322957"/>
              <a:gd name="connsiteX20" fmla="*/ 5361272 w 9725302"/>
              <a:gd name="connsiteY20" fmla="*/ 96253 h 322957"/>
              <a:gd name="connsiteX21" fmla="*/ 5938788 w 9725302"/>
              <a:gd name="connsiteY21" fmla="*/ 105878 h 322957"/>
              <a:gd name="connsiteX22" fmla="*/ 6223312 w 9725302"/>
              <a:gd name="connsiteY22" fmla="*/ 142061 h 322957"/>
              <a:gd name="connsiteX23" fmla="*/ 6708809 w 9725302"/>
              <a:gd name="connsiteY23" fmla="*/ 182880 h 322957"/>
              <a:gd name="connsiteX24" fmla="*/ 7261281 w 9725302"/>
              <a:gd name="connsiteY24" fmla="*/ 182078 h 322957"/>
              <a:gd name="connsiteX25" fmla="*/ 7469604 w 9725302"/>
              <a:gd name="connsiteY25" fmla="*/ 192505 h 322957"/>
              <a:gd name="connsiteX26" fmla="*/ 7557837 w 9725302"/>
              <a:gd name="connsiteY26" fmla="*/ 320441 h 322957"/>
              <a:gd name="connsiteX27" fmla="*/ 7579004 w 9725302"/>
              <a:gd name="connsiteY27" fmla="*/ 206140 h 322957"/>
              <a:gd name="connsiteX28" fmla="*/ 8666970 w 9725302"/>
              <a:gd name="connsiteY28" fmla="*/ 163807 h 322957"/>
              <a:gd name="connsiteX29" fmla="*/ 9649101 w 9725302"/>
              <a:gd name="connsiteY29" fmla="*/ 70673 h 322957"/>
              <a:gd name="connsiteX30" fmla="*/ 9716835 w 9725302"/>
              <a:gd name="connsiteY30" fmla="*/ 151108 h 322957"/>
              <a:gd name="connsiteX31" fmla="*/ 9725302 w 9725302"/>
              <a:gd name="connsiteY31" fmla="*/ 159573 h 322957"/>
              <a:gd name="connsiteX0" fmla="*/ 96253 w 9725302"/>
              <a:gd name="connsiteY0" fmla="*/ 105878 h 322957"/>
              <a:gd name="connsiteX1" fmla="*/ 0 w 9725302"/>
              <a:gd name="connsiteY1" fmla="*/ 105878 h 322957"/>
              <a:gd name="connsiteX2" fmla="*/ 1443790 w 9725302"/>
              <a:gd name="connsiteY2" fmla="*/ 28876 h 322957"/>
              <a:gd name="connsiteX3" fmla="*/ 1434164 w 9725302"/>
              <a:gd name="connsiteY3" fmla="*/ 134754 h 322957"/>
              <a:gd name="connsiteX4" fmla="*/ 1819175 w 9725302"/>
              <a:gd name="connsiteY4" fmla="*/ 125128 h 322957"/>
              <a:gd name="connsiteX5" fmla="*/ 1828800 w 9725302"/>
              <a:gd name="connsiteY5" fmla="*/ 144379 h 322957"/>
              <a:gd name="connsiteX6" fmla="*/ 1896177 w 9725302"/>
              <a:gd name="connsiteY6" fmla="*/ 115503 h 322957"/>
              <a:gd name="connsiteX7" fmla="*/ 2281188 w 9725302"/>
              <a:gd name="connsiteY7" fmla="*/ 125128 h 322957"/>
              <a:gd name="connsiteX8" fmla="*/ 2550695 w 9725302"/>
              <a:gd name="connsiteY8" fmla="*/ 144379 h 322957"/>
              <a:gd name="connsiteX9" fmla="*/ 2589196 w 9725302"/>
              <a:gd name="connsiteY9" fmla="*/ 96253 h 322957"/>
              <a:gd name="connsiteX10" fmla="*/ 3137836 w 9725302"/>
              <a:gd name="connsiteY10" fmla="*/ 57752 h 322957"/>
              <a:gd name="connsiteX11" fmla="*/ 3157086 w 9725302"/>
              <a:gd name="connsiteY11" fmla="*/ 77002 h 322957"/>
              <a:gd name="connsiteX12" fmla="*/ 3195588 w 9725302"/>
              <a:gd name="connsiteY12" fmla="*/ 0 h 322957"/>
              <a:gd name="connsiteX13" fmla="*/ 3311091 w 9725302"/>
              <a:gd name="connsiteY13" fmla="*/ 9625 h 322957"/>
              <a:gd name="connsiteX14" fmla="*/ 3455470 w 9725302"/>
              <a:gd name="connsiteY14" fmla="*/ 0 h 322957"/>
              <a:gd name="connsiteX15" fmla="*/ 3657600 w 9725302"/>
              <a:gd name="connsiteY15" fmla="*/ 38501 h 322957"/>
              <a:gd name="connsiteX16" fmla="*/ 3782729 w 9725302"/>
              <a:gd name="connsiteY16" fmla="*/ 19250 h 322957"/>
              <a:gd name="connsiteX17" fmla="*/ 4677878 w 9725302"/>
              <a:gd name="connsiteY17" fmla="*/ 67377 h 322957"/>
              <a:gd name="connsiteX18" fmla="*/ 5293895 w 9725302"/>
              <a:gd name="connsiteY18" fmla="*/ 115503 h 322957"/>
              <a:gd name="connsiteX19" fmla="*/ 5342021 w 9725302"/>
              <a:gd name="connsiteY19" fmla="*/ 163629 h 322957"/>
              <a:gd name="connsiteX20" fmla="*/ 5361272 w 9725302"/>
              <a:gd name="connsiteY20" fmla="*/ 96253 h 322957"/>
              <a:gd name="connsiteX21" fmla="*/ 5938788 w 9725302"/>
              <a:gd name="connsiteY21" fmla="*/ 105878 h 322957"/>
              <a:gd name="connsiteX22" fmla="*/ 6223312 w 9725302"/>
              <a:gd name="connsiteY22" fmla="*/ 142061 h 322957"/>
              <a:gd name="connsiteX23" fmla="*/ 6708809 w 9725302"/>
              <a:gd name="connsiteY23" fmla="*/ 182880 h 322957"/>
              <a:gd name="connsiteX24" fmla="*/ 7261281 w 9725302"/>
              <a:gd name="connsiteY24" fmla="*/ 182078 h 322957"/>
              <a:gd name="connsiteX25" fmla="*/ 7469604 w 9725302"/>
              <a:gd name="connsiteY25" fmla="*/ 192505 h 322957"/>
              <a:gd name="connsiteX26" fmla="*/ 7557837 w 9725302"/>
              <a:gd name="connsiteY26" fmla="*/ 320441 h 322957"/>
              <a:gd name="connsiteX27" fmla="*/ 7579004 w 9725302"/>
              <a:gd name="connsiteY27" fmla="*/ 206140 h 322957"/>
              <a:gd name="connsiteX28" fmla="*/ 8666970 w 9725302"/>
              <a:gd name="connsiteY28" fmla="*/ 163807 h 322957"/>
              <a:gd name="connsiteX29" fmla="*/ 9649101 w 9725302"/>
              <a:gd name="connsiteY29" fmla="*/ 70673 h 322957"/>
              <a:gd name="connsiteX30" fmla="*/ 9716835 w 9725302"/>
              <a:gd name="connsiteY30" fmla="*/ 151108 h 322957"/>
              <a:gd name="connsiteX31" fmla="*/ 9725302 w 9725302"/>
              <a:gd name="connsiteY31" fmla="*/ 79139 h 322957"/>
              <a:gd name="connsiteX0" fmla="*/ 96253 w 9742234"/>
              <a:gd name="connsiteY0" fmla="*/ 105878 h 322957"/>
              <a:gd name="connsiteX1" fmla="*/ 0 w 9742234"/>
              <a:gd name="connsiteY1" fmla="*/ 105878 h 322957"/>
              <a:gd name="connsiteX2" fmla="*/ 1443790 w 9742234"/>
              <a:gd name="connsiteY2" fmla="*/ 28876 h 322957"/>
              <a:gd name="connsiteX3" fmla="*/ 1434164 w 9742234"/>
              <a:gd name="connsiteY3" fmla="*/ 134754 h 322957"/>
              <a:gd name="connsiteX4" fmla="*/ 1819175 w 9742234"/>
              <a:gd name="connsiteY4" fmla="*/ 125128 h 322957"/>
              <a:gd name="connsiteX5" fmla="*/ 1828800 w 9742234"/>
              <a:gd name="connsiteY5" fmla="*/ 144379 h 322957"/>
              <a:gd name="connsiteX6" fmla="*/ 1896177 w 9742234"/>
              <a:gd name="connsiteY6" fmla="*/ 115503 h 322957"/>
              <a:gd name="connsiteX7" fmla="*/ 2281188 w 9742234"/>
              <a:gd name="connsiteY7" fmla="*/ 125128 h 322957"/>
              <a:gd name="connsiteX8" fmla="*/ 2550695 w 9742234"/>
              <a:gd name="connsiteY8" fmla="*/ 144379 h 322957"/>
              <a:gd name="connsiteX9" fmla="*/ 2589196 w 9742234"/>
              <a:gd name="connsiteY9" fmla="*/ 96253 h 322957"/>
              <a:gd name="connsiteX10" fmla="*/ 3137836 w 9742234"/>
              <a:gd name="connsiteY10" fmla="*/ 57752 h 322957"/>
              <a:gd name="connsiteX11" fmla="*/ 3157086 w 9742234"/>
              <a:gd name="connsiteY11" fmla="*/ 77002 h 322957"/>
              <a:gd name="connsiteX12" fmla="*/ 3195588 w 9742234"/>
              <a:gd name="connsiteY12" fmla="*/ 0 h 322957"/>
              <a:gd name="connsiteX13" fmla="*/ 3311091 w 9742234"/>
              <a:gd name="connsiteY13" fmla="*/ 9625 h 322957"/>
              <a:gd name="connsiteX14" fmla="*/ 3455470 w 9742234"/>
              <a:gd name="connsiteY14" fmla="*/ 0 h 322957"/>
              <a:gd name="connsiteX15" fmla="*/ 3657600 w 9742234"/>
              <a:gd name="connsiteY15" fmla="*/ 38501 h 322957"/>
              <a:gd name="connsiteX16" fmla="*/ 3782729 w 9742234"/>
              <a:gd name="connsiteY16" fmla="*/ 19250 h 322957"/>
              <a:gd name="connsiteX17" fmla="*/ 4677878 w 9742234"/>
              <a:gd name="connsiteY17" fmla="*/ 67377 h 322957"/>
              <a:gd name="connsiteX18" fmla="*/ 5293895 w 9742234"/>
              <a:gd name="connsiteY18" fmla="*/ 115503 h 322957"/>
              <a:gd name="connsiteX19" fmla="*/ 5342021 w 9742234"/>
              <a:gd name="connsiteY19" fmla="*/ 163629 h 322957"/>
              <a:gd name="connsiteX20" fmla="*/ 5361272 w 9742234"/>
              <a:gd name="connsiteY20" fmla="*/ 96253 h 322957"/>
              <a:gd name="connsiteX21" fmla="*/ 5938788 w 9742234"/>
              <a:gd name="connsiteY21" fmla="*/ 105878 h 322957"/>
              <a:gd name="connsiteX22" fmla="*/ 6223312 w 9742234"/>
              <a:gd name="connsiteY22" fmla="*/ 142061 h 322957"/>
              <a:gd name="connsiteX23" fmla="*/ 6708809 w 9742234"/>
              <a:gd name="connsiteY23" fmla="*/ 182880 h 322957"/>
              <a:gd name="connsiteX24" fmla="*/ 7261281 w 9742234"/>
              <a:gd name="connsiteY24" fmla="*/ 182078 h 322957"/>
              <a:gd name="connsiteX25" fmla="*/ 7469604 w 9742234"/>
              <a:gd name="connsiteY25" fmla="*/ 192505 h 322957"/>
              <a:gd name="connsiteX26" fmla="*/ 7557837 w 9742234"/>
              <a:gd name="connsiteY26" fmla="*/ 320441 h 322957"/>
              <a:gd name="connsiteX27" fmla="*/ 7579004 w 9742234"/>
              <a:gd name="connsiteY27" fmla="*/ 206140 h 322957"/>
              <a:gd name="connsiteX28" fmla="*/ 8666970 w 9742234"/>
              <a:gd name="connsiteY28" fmla="*/ 163807 h 322957"/>
              <a:gd name="connsiteX29" fmla="*/ 9649101 w 9742234"/>
              <a:gd name="connsiteY29" fmla="*/ 70673 h 322957"/>
              <a:gd name="connsiteX30" fmla="*/ 9716835 w 9742234"/>
              <a:gd name="connsiteY30" fmla="*/ 151108 h 322957"/>
              <a:gd name="connsiteX31" fmla="*/ 9725302 w 9742234"/>
              <a:gd name="connsiteY31" fmla="*/ 79139 h 322957"/>
              <a:gd name="connsiteX32" fmla="*/ 9742234 w 9742234"/>
              <a:gd name="connsiteY32" fmla="*/ 83373 h 322957"/>
              <a:gd name="connsiteX0" fmla="*/ 96253 w 10275634"/>
              <a:gd name="connsiteY0" fmla="*/ 105878 h 322957"/>
              <a:gd name="connsiteX1" fmla="*/ 0 w 10275634"/>
              <a:gd name="connsiteY1" fmla="*/ 105878 h 322957"/>
              <a:gd name="connsiteX2" fmla="*/ 1443790 w 10275634"/>
              <a:gd name="connsiteY2" fmla="*/ 28876 h 322957"/>
              <a:gd name="connsiteX3" fmla="*/ 1434164 w 10275634"/>
              <a:gd name="connsiteY3" fmla="*/ 134754 h 322957"/>
              <a:gd name="connsiteX4" fmla="*/ 1819175 w 10275634"/>
              <a:gd name="connsiteY4" fmla="*/ 125128 h 322957"/>
              <a:gd name="connsiteX5" fmla="*/ 1828800 w 10275634"/>
              <a:gd name="connsiteY5" fmla="*/ 144379 h 322957"/>
              <a:gd name="connsiteX6" fmla="*/ 1896177 w 10275634"/>
              <a:gd name="connsiteY6" fmla="*/ 115503 h 322957"/>
              <a:gd name="connsiteX7" fmla="*/ 2281188 w 10275634"/>
              <a:gd name="connsiteY7" fmla="*/ 125128 h 322957"/>
              <a:gd name="connsiteX8" fmla="*/ 2550695 w 10275634"/>
              <a:gd name="connsiteY8" fmla="*/ 144379 h 322957"/>
              <a:gd name="connsiteX9" fmla="*/ 2589196 w 10275634"/>
              <a:gd name="connsiteY9" fmla="*/ 96253 h 322957"/>
              <a:gd name="connsiteX10" fmla="*/ 3137836 w 10275634"/>
              <a:gd name="connsiteY10" fmla="*/ 57752 h 322957"/>
              <a:gd name="connsiteX11" fmla="*/ 3157086 w 10275634"/>
              <a:gd name="connsiteY11" fmla="*/ 77002 h 322957"/>
              <a:gd name="connsiteX12" fmla="*/ 3195588 w 10275634"/>
              <a:gd name="connsiteY12" fmla="*/ 0 h 322957"/>
              <a:gd name="connsiteX13" fmla="*/ 3311091 w 10275634"/>
              <a:gd name="connsiteY13" fmla="*/ 9625 h 322957"/>
              <a:gd name="connsiteX14" fmla="*/ 3455470 w 10275634"/>
              <a:gd name="connsiteY14" fmla="*/ 0 h 322957"/>
              <a:gd name="connsiteX15" fmla="*/ 3657600 w 10275634"/>
              <a:gd name="connsiteY15" fmla="*/ 38501 h 322957"/>
              <a:gd name="connsiteX16" fmla="*/ 3782729 w 10275634"/>
              <a:gd name="connsiteY16" fmla="*/ 19250 h 322957"/>
              <a:gd name="connsiteX17" fmla="*/ 4677878 w 10275634"/>
              <a:gd name="connsiteY17" fmla="*/ 67377 h 322957"/>
              <a:gd name="connsiteX18" fmla="*/ 5293895 w 10275634"/>
              <a:gd name="connsiteY18" fmla="*/ 115503 h 322957"/>
              <a:gd name="connsiteX19" fmla="*/ 5342021 w 10275634"/>
              <a:gd name="connsiteY19" fmla="*/ 163629 h 322957"/>
              <a:gd name="connsiteX20" fmla="*/ 5361272 w 10275634"/>
              <a:gd name="connsiteY20" fmla="*/ 96253 h 322957"/>
              <a:gd name="connsiteX21" fmla="*/ 5938788 w 10275634"/>
              <a:gd name="connsiteY21" fmla="*/ 105878 h 322957"/>
              <a:gd name="connsiteX22" fmla="*/ 6223312 w 10275634"/>
              <a:gd name="connsiteY22" fmla="*/ 142061 h 322957"/>
              <a:gd name="connsiteX23" fmla="*/ 6708809 w 10275634"/>
              <a:gd name="connsiteY23" fmla="*/ 182880 h 322957"/>
              <a:gd name="connsiteX24" fmla="*/ 7261281 w 10275634"/>
              <a:gd name="connsiteY24" fmla="*/ 182078 h 322957"/>
              <a:gd name="connsiteX25" fmla="*/ 7469604 w 10275634"/>
              <a:gd name="connsiteY25" fmla="*/ 192505 h 322957"/>
              <a:gd name="connsiteX26" fmla="*/ 7557837 w 10275634"/>
              <a:gd name="connsiteY26" fmla="*/ 320441 h 322957"/>
              <a:gd name="connsiteX27" fmla="*/ 7579004 w 10275634"/>
              <a:gd name="connsiteY27" fmla="*/ 206140 h 322957"/>
              <a:gd name="connsiteX28" fmla="*/ 8666970 w 10275634"/>
              <a:gd name="connsiteY28" fmla="*/ 163807 h 322957"/>
              <a:gd name="connsiteX29" fmla="*/ 9649101 w 10275634"/>
              <a:gd name="connsiteY29" fmla="*/ 70673 h 322957"/>
              <a:gd name="connsiteX30" fmla="*/ 9716835 w 10275634"/>
              <a:gd name="connsiteY30" fmla="*/ 151108 h 322957"/>
              <a:gd name="connsiteX31" fmla="*/ 9725302 w 10275634"/>
              <a:gd name="connsiteY31" fmla="*/ 79139 h 322957"/>
              <a:gd name="connsiteX32" fmla="*/ 10275634 w 10275634"/>
              <a:gd name="connsiteY32" fmla="*/ 121473 h 322957"/>
              <a:gd name="connsiteX0" fmla="*/ 96253 w 10312930"/>
              <a:gd name="connsiteY0" fmla="*/ 105878 h 322957"/>
              <a:gd name="connsiteX1" fmla="*/ 0 w 10312930"/>
              <a:gd name="connsiteY1" fmla="*/ 105878 h 322957"/>
              <a:gd name="connsiteX2" fmla="*/ 1443790 w 10312930"/>
              <a:gd name="connsiteY2" fmla="*/ 28876 h 322957"/>
              <a:gd name="connsiteX3" fmla="*/ 1434164 w 10312930"/>
              <a:gd name="connsiteY3" fmla="*/ 134754 h 322957"/>
              <a:gd name="connsiteX4" fmla="*/ 1819175 w 10312930"/>
              <a:gd name="connsiteY4" fmla="*/ 125128 h 322957"/>
              <a:gd name="connsiteX5" fmla="*/ 1828800 w 10312930"/>
              <a:gd name="connsiteY5" fmla="*/ 144379 h 322957"/>
              <a:gd name="connsiteX6" fmla="*/ 1896177 w 10312930"/>
              <a:gd name="connsiteY6" fmla="*/ 115503 h 322957"/>
              <a:gd name="connsiteX7" fmla="*/ 2281188 w 10312930"/>
              <a:gd name="connsiteY7" fmla="*/ 125128 h 322957"/>
              <a:gd name="connsiteX8" fmla="*/ 2550695 w 10312930"/>
              <a:gd name="connsiteY8" fmla="*/ 144379 h 322957"/>
              <a:gd name="connsiteX9" fmla="*/ 2589196 w 10312930"/>
              <a:gd name="connsiteY9" fmla="*/ 96253 h 322957"/>
              <a:gd name="connsiteX10" fmla="*/ 3137836 w 10312930"/>
              <a:gd name="connsiteY10" fmla="*/ 57752 h 322957"/>
              <a:gd name="connsiteX11" fmla="*/ 3157086 w 10312930"/>
              <a:gd name="connsiteY11" fmla="*/ 77002 h 322957"/>
              <a:gd name="connsiteX12" fmla="*/ 3195588 w 10312930"/>
              <a:gd name="connsiteY12" fmla="*/ 0 h 322957"/>
              <a:gd name="connsiteX13" fmla="*/ 3311091 w 10312930"/>
              <a:gd name="connsiteY13" fmla="*/ 9625 h 322957"/>
              <a:gd name="connsiteX14" fmla="*/ 3455470 w 10312930"/>
              <a:gd name="connsiteY14" fmla="*/ 0 h 322957"/>
              <a:gd name="connsiteX15" fmla="*/ 3657600 w 10312930"/>
              <a:gd name="connsiteY15" fmla="*/ 38501 h 322957"/>
              <a:gd name="connsiteX16" fmla="*/ 3782729 w 10312930"/>
              <a:gd name="connsiteY16" fmla="*/ 19250 h 322957"/>
              <a:gd name="connsiteX17" fmla="*/ 4677878 w 10312930"/>
              <a:gd name="connsiteY17" fmla="*/ 67377 h 322957"/>
              <a:gd name="connsiteX18" fmla="*/ 5293895 w 10312930"/>
              <a:gd name="connsiteY18" fmla="*/ 115503 h 322957"/>
              <a:gd name="connsiteX19" fmla="*/ 5342021 w 10312930"/>
              <a:gd name="connsiteY19" fmla="*/ 163629 h 322957"/>
              <a:gd name="connsiteX20" fmla="*/ 5361272 w 10312930"/>
              <a:gd name="connsiteY20" fmla="*/ 96253 h 322957"/>
              <a:gd name="connsiteX21" fmla="*/ 5938788 w 10312930"/>
              <a:gd name="connsiteY21" fmla="*/ 105878 h 322957"/>
              <a:gd name="connsiteX22" fmla="*/ 6223312 w 10312930"/>
              <a:gd name="connsiteY22" fmla="*/ 142061 h 322957"/>
              <a:gd name="connsiteX23" fmla="*/ 6708809 w 10312930"/>
              <a:gd name="connsiteY23" fmla="*/ 182880 h 322957"/>
              <a:gd name="connsiteX24" fmla="*/ 7261281 w 10312930"/>
              <a:gd name="connsiteY24" fmla="*/ 182078 h 322957"/>
              <a:gd name="connsiteX25" fmla="*/ 7469604 w 10312930"/>
              <a:gd name="connsiteY25" fmla="*/ 192505 h 322957"/>
              <a:gd name="connsiteX26" fmla="*/ 7557837 w 10312930"/>
              <a:gd name="connsiteY26" fmla="*/ 320441 h 322957"/>
              <a:gd name="connsiteX27" fmla="*/ 7579004 w 10312930"/>
              <a:gd name="connsiteY27" fmla="*/ 206140 h 322957"/>
              <a:gd name="connsiteX28" fmla="*/ 8666970 w 10312930"/>
              <a:gd name="connsiteY28" fmla="*/ 163807 h 322957"/>
              <a:gd name="connsiteX29" fmla="*/ 9649101 w 10312930"/>
              <a:gd name="connsiteY29" fmla="*/ 70673 h 322957"/>
              <a:gd name="connsiteX30" fmla="*/ 9716835 w 10312930"/>
              <a:gd name="connsiteY30" fmla="*/ 151108 h 322957"/>
              <a:gd name="connsiteX31" fmla="*/ 9725302 w 10312930"/>
              <a:gd name="connsiteY31" fmla="*/ 79139 h 322957"/>
              <a:gd name="connsiteX32" fmla="*/ 10275634 w 10312930"/>
              <a:gd name="connsiteY32" fmla="*/ 121473 h 322957"/>
              <a:gd name="connsiteX33" fmla="*/ 10262934 w 10312930"/>
              <a:gd name="connsiteY33" fmla="*/ 125707 h 322957"/>
              <a:gd name="connsiteX0" fmla="*/ 96253 w 11075741"/>
              <a:gd name="connsiteY0" fmla="*/ 105878 h 322957"/>
              <a:gd name="connsiteX1" fmla="*/ 0 w 11075741"/>
              <a:gd name="connsiteY1" fmla="*/ 105878 h 322957"/>
              <a:gd name="connsiteX2" fmla="*/ 1443790 w 11075741"/>
              <a:gd name="connsiteY2" fmla="*/ 28876 h 322957"/>
              <a:gd name="connsiteX3" fmla="*/ 1434164 w 11075741"/>
              <a:gd name="connsiteY3" fmla="*/ 134754 h 322957"/>
              <a:gd name="connsiteX4" fmla="*/ 1819175 w 11075741"/>
              <a:gd name="connsiteY4" fmla="*/ 125128 h 322957"/>
              <a:gd name="connsiteX5" fmla="*/ 1828800 w 11075741"/>
              <a:gd name="connsiteY5" fmla="*/ 144379 h 322957"/>
              <a:gd name="connsiteX6" fmla="*/ 1896177 w 11075741"/>
              <a:gd name="connsiteY6" fmla="*/ 115503 h 322957"/>
              <a:gd name="connsiteX7" fmla="*/ 2281188 w 11075741"/>
              <a:gd name="connsiteY7" fmla="*/ 125128 h 322957"/>
              <a:gd name="connsiteX8" fmla="*/ 2550695 w 11075741"/>
              <a:gd name="connsiteY8" fmla="*/ 144379 h 322957"/>
              <a:gd name="connsiteX9" fmla="*/ 2589196 w 11075741"/>
              <a:gd name="connsiteY9" fmla="*/ 96253 h 322957"/>
              <a:gd name="connsiteX10" fmla="*/ 3137836 w 11075741"/>
              <a:gd name="connsiteY10" fmla="*/ 57752 h 322957"/>
              <a:gd name="connsiteX11" fmla="*/ 3157086 w 11075741"/>
              <a:gd name="connsiteY11" fmla="*/ 77002 h 322957"/>
              <a:gd name="connsiteX12" fmla="*/ 3195588 w 11075741"/>
              <a:gd name="connsiteY12" fmla="*/ 0 h 322957"/>
              <a:gd name="connsiteX13" fmla="*/ 3311091 w 11075741"/>
              <a:gd name="connsiteY13" fmla="*/ 9625 h 322957"/>
              <a:gd name="connsiteX14" fmla="*/ 3455470 w 11075741"/>
              <a:gd name="connsiteY14" fmla="*/ 0 h 322957"/>
              <a:gd name="connsiteX15" fmla="*/ 3657600 w 11075741"/>
              <a:gd name="connsiteY15" fmla="*/ 38501 h 322957"/>
              <a:gd name="connsiteX16" fmla="*/ 3782729 w 11075741"/>
              <a:gd name="connsiteY16" fmla="*/ 19250 h 322957"/>
              <a:gd name="connsiteX17" fmla="*/ 4677878 w 11075741"/>
              <a:gd name="connsiteY17" fmla="*/ 67377 h 322957"/>
              <a:gd name="connsiteX18" fmla="*/ 5293895 w 11075741"/>
              <a:gd name="connsiteY18" fmla="*/ 115503 h 322957"/>
              <a:gd name="connsiteX19" fmla="*/ 5342021 w 11075741"/>
              <a:gd name="connsiteY19" fmla="*/ 163629 h 322957"/>
              <a:gd name="connsiteX20" fmla="*/ 5361272 w 11075741"/>
              <a:gd name="connsiteY20" fmla="*/ 96253 h 322957"/>
              <a:gd name="connsiteX21" fmla="*/ 5938788 w 11075741"/>
              <a:gd name="connsiteY21" fmla="*/ 105878 h 322957"/>
              <a:gd name="connsiteX22" fmla="*/ 6223312 w 11075741"/>
              <a:gd name="connsiteY22" fmla="*/ 142061 h 322957"/>
              <a:gd name="connsiteX23" fmla="*/ 6708809 w 11075741"/>
              <a:gd name="connsiteY23" fmla="*/ 182880 h 322957"/>
              <a:gd name="connsiteX24" fmla="*/ 7261281 w 11075741"/>
              <a:gd name="connsiteY24" fmla="*/ 182078 h 322957"/>
              <a:gd name="connsiteX25" fmla="*/ 7469604 w 11075741"/>
              <a:gd name="connsiteY25" fmla="*/ 192505 h 322957"/>
              <a:gd name="connsiteX26" fmla="*/ 7557837 w 11075741"/>
              <a:gd name="connsiteY26" fmla="*/ 320441 h 322957"/>
              <a:gd name="connsiteX27" fmla="*/ 7579004 w 11075741"/>
              <a:gd name="connsiteY27" fmla="*/ 206140 h 322957"/>
              <a:gd name="connsiteX28" fmla="*/ 8666970 w 11075741"/>
              <a:gd name="connsiteY28" fmla="*/ 163807 h 322957"/>
              <a:gd name="connsiteX29" fmla="*/ 9649101 w 11075741"/>
              <a:gd name="connsiteY29" fmla="*/ 70673 h 322957"/>
              <a:gd name="connsiteX30" fmla="*/ 9716835 w 11075741"/>
              <a:gd name="connsiteY30" fmla="*/ 151108 h 322957"/>
              <a:gd name="connsiteX31" fmla="*/ 9725302 w 11075741"/>
              <a:gd name="connsiteY31" fmla="*/ 79139 h 322957"/>
              <a:gd name="connsiteX32" fmla="*/ 10275634 w 11075741"/>
              <a:gd name="connsiteY32" fmla="*/ 121473 h 322957"/>
              <a:gd name="connsiteX33" fmla="*/ 11075734 w 11075741"/>
              <a:gd name="connsiteY33" fmla="*/ 146874 h 322957"/>
              <a:gd name="connsiteX0" fmla="*/ 96253 w 10275634"/>
              <a:gd name="connsiteY0" fmla="*/ 105878 h 322957"/>
              <a:gd name="connsiteX1" fmla="*/ 0 w 10275634"/>
              <a:gd name="connsiteY1" fmla="*/ 105878 h 322957"/>
              <a:gd name="connsiteX2" fmla="*/ 1443790 w 10275634"/>
              <a:gd name="connsiteY2" fmla="*/ 28876 h 322957"/>
              <a:gd name="connsiteX3" fmla="*/ 1434164 w 10275634"/>
              <a:gd name="connsiteY3" fmla="*/ 134754 h 322957"/>
              <a:gd name="connsiteX4" fmla="*/ 1819175 w 10275634"/>
              <a:gd name="connsiteY4" fmla="*/ 125128 h 322957"/>
              <a:gd name="connsiteX5" fmla="*/ 1828800 w 10275634"/>
              <a:gd name="connsiteY5" fmla="*/ 144379 h 322957"/>
              <a:gd name="connsiteX6" fmla="*/ 1896177 w 10275634"/>
              <a:gd name="connsiteY6" fmla="*/ 115503 h 322957"/>
              <a:gd name="connsiteX7" fmla="*/ 2281188 w 10275634"/>
              <a:gd name="connsiteY7" fmla="*/ 125128 h 322957"/>
              <a:gd name="connsiteX8" fmla="*/ 2550695 w 10275634"/>
              <a:gd name="connsiteY8" fmla="*/ 144379 h 322957"/>
              <a:gd name="connsiteX9" fmla="*/ 2589196 w 10275634"/>
              <a:gd name="connsiteY9" fmla="*/ 96253 h 322957"/>
              <a:gd name="connsiteX10" fmla="*/ 3137836 w 10275634"/>
              <a:gd name="connsiteY10" fmla="*/ 57752 h 322957"/>
              <a:gd name="connsiteX11" fmla="*/ 3157086 w 10275634"/>
              <a:gd name="connsiteY11" fmla="*/ 77002 h 322957"/>
              <a:gd name="connsiteX12" fmla="*/ 3195588 w 10275634"/>
              <a:gd name="connsiteY12" fmla="*/ 0 h 322957"/>
              <a:gd name="connsiteX13" fmla="*/ 3311091 w 10275634"/>
              <a:gd name="connsiteY13" fmla="*/ 9625 h 322957"/>
              <a:gd name="connsiteX14" fmla="*/ 3455470 w 10275634"/>
              <a:gd name="connsiteY14" fmla="*/ 0 h 322957"/>
              <a:gd name="connsiteX15" fmla="*/ 3657600 w 10275634"/>
              <a:gd name="connsiteY15" fmla="*/ 38501 h 322957"/>
              <a:gd name="connsiteX16" fmla="*/ 3782729 w 10275634"/>
              <a:gd name="connsiteY16" fmla="*/ 19250 h 322957"/>
              <a:gd name="connsiteX17" fmla="*/ 4677878 w 10275634"/>
              <a:gd name="connsiteY17" fmla="*/ 67377 h 322957"/>
              <a:gd name="connsiteX18" fmla="*/ 5293895 w 10275634"/>
              <a:gd name="connsiteY18" fmla="*/ 115503 h 322957"/>
              <a:gd name="connsiteX19" fmla="*/ 5342021 w 10275634"/>
              <a:gd name="connsiteY19" fmla="*/ 163629 h 322957"/>
              <a:gd name="connsiteX20" fmla="*/ 5361272 w 10275634"/>
              <a:gd name="connsiteY20" fmla="*/ 96253 h 322957"/>
              <a:gd name="connsiteX21" fmla="*/ 5938788 w 10275634"/>
              <a:gd name="connsiteY21" fmla="*/ 105878 h 322957"/>
              <a:gd name="connsiteX22" fmla="*/ 6223312 w 10275634"/>
              <a:gd name="connsiteY22" fmla="*/ 142061 h 322957"/>
              <a:gd name="connsiteX23" fmla="*/ 6708809 w 10275634"/>
              <a:gd name="connsiteY23" fmla="*/ 182880 h 322957"/>
              <a:gd name="connsiteX24" fmla="*/ 7261281 w 10275634"/>
              <a:gd name="connsiteY24" fmla="*/ 182078 h 322957"/>
              <a:gd name="connsiteX25" fmla="*/ 7469604 w 10275634"/>
              <a:gd name="connsiteY25" fmla="*/ 192505 h 322957"/>
              <a:gd name="connsiteX26" fmla="*/ 7557837 w 10275634"/>
              <a:gd name="connsiteY26" fmla="*/ 320441 h 322957"/>
              <a:gd name="connsiteX27" fmla="*/ 7579004 w 10275634"/>
              <a:gd name="connsiteY27" fmla="*/ 206140 h 322957"/>
              <a:gd name="connsiteX28" fmla="*/ 8666970 w 10275634"/>
              <a:gd name="connsiteY28" fmla="*/ 163807 h 322957"/>
              <a:gd name="connsiteX29" fmla="*/ 9649101 w 10275634"/>
              <a:gd name="connsiteY29" fmla="*/ 70673 h 322957"/>
              <a:gd name="connsiteX30" fmla="*/ 9716835 w 10275634"/>
              <a:gd name="connsiteY30" fmla="*/ 151108 h 322957"/>
              <a:gd name="connsiteX31" fmla="*/ 9725302 w 10275634"/>
              <a:gd name="connsiteY31" fmla="*/ 79139 h 322957"/>
              <a:gd name="connsiteX32" fmla="*/ 10275634 w 10275634"/>
              <a:gd name="connsiteY32" fmla="*/ 121473 h 322957"/>
              <a:gd name="connsiteX0" fmla="*/ 96253 w 10321612"/>
              <a:gd name="connsiteY0" fmla="*/ 105878 h 322957"/>
              <a:gd name="connsiteX1" fmla="*/ 0 w 10321612"/>
              <a:gd name="connsiteY1" fmla="*/ 105878 h 322957"/>
              <a:gd name="connsiteX2" fmla="*/ 1443790 w 10321612"/>
              <a:gd name="connsiteY2" fmla="*/ 28876 h 322957"/>
              <a:gd name="connsiteX3" fmla="*/ 1434164 w 10321612"/>
              <a:gd name="connsiteY3" fmla="*/ 134754 h 322957"/>
              <a:gd name="connsiteX4" fmla="*/ 1819175 w 10321612"/>
              <a:gd name="connsiteY4" fmla="*/ 125128 h 322957"/>
              <a:gd name="connsiteX5" fmla="*/ 1828800 w 10321612"/>
              <a:gd name="connsiteY5" fmla="*/ 144379 h 322957"/>
              <a:gd name="connsiteX6" fmla="*/ 1896177 w 10321612"/>
              <a:gd name="connsiteY6" fmla="*/ 115503 h 322957"/>
              <a:gd name="connsiteX7" fmla="*/ 2281188 w 10321612"/>
              <a:gd name="connsiteY7" fmla="*/ 125128 h 322957"/>
              <a:gd name="connsiteX8" fmla="*/ 2550695 w 10321612"/>
              <a:gd name="connsiteY8" fmla="*/ 144379 h 322957"/>
              <a:gd name="connsiteX9" fmla="*/ 2589196 w 10321612"/>
              <a:gd name="connsiteY9" fmla="*/ 96253 h 322957"/>
              <a:gd name="connsiteX10" fmla="*/ 3137836 w 10321612"/>
              <a:gd name="connsiteY10" fmla="*/ 57752 h 322957"/>
              <a:gd name="connsiteX11" fmla="*/ 3157086 w 10321612"/>
              <a:gd name="connsiteY11" fmla="*/ 77002 h 322957"/>
              <a:gd name="connsiteX12" fmla="*/ 3195588 w 10321612"/>
              <a:gd name="connsiteY12" fmla="*/ 0 h 322957"/>
              <a:gd name="connsiteX13" fmla="*/ 3311091 w 10321612"/>
              <a:gd name="connsiteY13" fmla="*/ 9625 h 322957"/>
              <a:gd name="connsiteX14" fmla="*/ 3455470 w 10321612"/>
              <a:gd name="connsiteY14" fmla="*/ 0 h 322957"/>
              <a:gd name="connsiteX15" fmla="*/ 3657600 w 10321612"/>
              <a:gd name="connsiteY15" fmla="*/ 38501 h 322957"/>
              <a:gd name="connsiteX16" fmla="*/ 3782729 w 10321612"/>
              <a:gd name="connsiteY16" fmla="*/ 19250 h 322957"/>
              <a:gd name="connsiteX17" fmla="*/ 4677878 w 10321612"/>
              <a:gd name="connsiteY17" fmla="*/ 67377 h 322957"/>
              <a:gd name="connsiteX18" fmla="*/ 5293895 w 10321612"/>
              <a:gd name="connsiteY18" fmla="*/ 115503 h 322957"/>
              <a:gd name="connsiteX19" fmla="*/ 5342021 w 10321612"/>
              <a:gd name="connsiteY19" fmla="*/ 163629 h 322957"/>
              <a:gd name="connsiteX20" fmla="*/ 5361272 w 10321612"/>
              <a:gd name="connsiteY20" fmla="*/ 96253 h 322957"/>
              <a:gd name="connsiteX21" fmla="*/ 5938788 w 10321612"/>
              <a:gd name="connsiteY21" fmla="*/ 105878 h 322957"/>
              <a:gd name="connsiteX22" fmla="*/ 6223312 w 10321612"/>
              <a:gd name="connsiteY22" fmla="*/ 142061 h 322957"/>
              <a:gd name="connsiteX23" fmla="*/ 6708809 w 10321612"/>
              <a:gd name="connsiteY23" fmla="*/ 182880 h 322957"/>
              <a:gd name="connsiteX24" fmla="*/ 7261281 w 10321612"/>
              <a:gd name="connsiteY24" fmla="*/ 182078 h 322957"/>
              <a:gd name="connsiteX25" fmla="*/ 7469604 w 10321612"/>
              <a:gd name="connsiteY25" fmla="*/ 192505 h 322957"/>
              <a:gd name="connsiteX26" fmla="*/ 7557837 w 10321612"/>
              <a:gd name="connsiteY26" fmla="*/ 320441 h 322957"/>
              <a:gd name="connsiteX27" fmla="*/ 7579004 w 10321612"/>
              <a:gd name="connsiteY27" fmla="*/ 206140 h 322957"/>
              <a:gd name="connsiteX28" fmla="*/ 8666970 w 10321612"/>
              <a:gd name="connsiteY28" fmla="*/ 163807 h 322957"/>
              <a:gd name="connsiteX29" fmla="*/ 9649101 w 10321612"/>
              <a:gd name="connsiteY29" fmla="*/ 70673 h 322957"/>
              <a:gd name="connsiteX30" fmla="*/ 9716835 w 10321612"/>
              <a:gd name="connsiteY30" fmla="*/ 151108 h 322957"/>
              <a:gd name="connsiteX31" fmla="*/ 9725302 w 10321612"/>
              <a:gd name="connsiteY31" fmla="*/ 79139 h 322957"/>
              <a:gd name="connsiteX32" fmla="*/ 10275634 w 10321612"/>
              <a:gd name="connsiteY32" fmla="*/ 121473 h 322957"/>
              <a:gd name="connsiteX33" fmla="*/ 10292567 w 10321612"/>
              <a:gd name="connsiteY33" fmla="*/ 121473 h 322957"/>
              <a:gd name="connsiteX0" fmla="*/ 96253 w 11109600"/>
              <a:gd name="connsiteY0" fmla="*/ 105878 h 322957"/>
              <a:gd name="connsiteX1" fmla="*/ 0 w 11109600"/>
              <a:gd name="connsiteY1" fmla="*/ 105878 h 322957"/>
              <a:gd name="connsiteX2" fmla="*/ 1443790 w 11109600"/>
              <a:gd name="connsiteY2" fmla="*/ 28876 h 322957"/>
              <a:gd name="connsiteX3" fmla="*/ 1434164 w 11109600"/>
              <a:gd name="connsiteY3" fmla="*/ 134754 h 322957"/>
              <a:gd name="connsiteX4" fmla="*/ 1819175 w 11109600"/>
              <a:gd name="connsiteY4" fmla="*/ 125128 h 322957"/>
              <a:gd name="connsiteX5" fmla="*/ 1828800 w 11109600"/>
              <a:gd name="connsiteY5" fmla="*/ 144379 h 322957"/>
              <a:gd name="connsiteX6" fmla="*/ 1896177 w 11109600"/>
              <a:gd name="connsiteY6" fmla="*/ 115503 h 322957"/>
              <a:gd name="connsiteX7" fmla="*/ 2281188 w 11109600"/>
              <a:gd name="connsiteY7" fmla="*/ 125128 h 322957"/>
              <a:gd name="connsiteX8" fmla="*/ 2550695 w 11109600"/>
              <a:gd name="connsiteY8" fmla="*/ 144379 h 322957"/>
              <a:gd name="connsiteX9" fmla="*/ 2589196 w 11109600"/>
              <a:gd name="connsiteY9" fmla="*/ 96253 h 322957"/>
              <a:gd name="connsiteX10" fmla="*/ 3137836 w 11109600"/>
              <a:gd name="connsiteY10" fmla="*/ 57752 h 322957"/>
              <a:gd name="connsiteX11" fmla="*/ 3157086 w 11109600"/>
              <a:gd name="connsiteY11" fmla="*/ 77002 h 322957"/>
              <a:gd name="connsiteX12" fmla="*/ 3195588 w 11109600"/>
              <a:gd name="connsiteY12" fmla="*/ 0 h 322957"/>
              <a:gd name="connsiteX13" fmla="*/ 3311091 w 11109600"/>
              <a:gd name="connsiteY13" fmla="*/ 9625 h 322957"/>
              <a:gd name="connsiteX14" fmla="*/ 3455470 w 11109600"/>
              <a:gd name="connsiteY14" fmla="*/ 0 h 322957"/>
              <a:gd name="connsiteX15" fmla="*/ 3657600 w 11109600"/>
              <a:gd name="connsiteY15" fmla="*/ 38501 h 322957"/>
              <a:gd name="connsiteX16" fmla="*/ 3782729 w 11109600"/>
              <a:gd name="connsiteY16" fmla="*/ 19250 h 322957"/>
              <a:gd name="connsiteX17" fmla="*/ 4677878 w 11109600"/>
              <a:gd name="connsiteY17" fmla="*/ 67377 h 322957"/>
              <a:gd name="connsiteX18" fmla="*/ 5293895 w 11109600"/>
              <a:gd name="connsiteY18" fmla="*/ 115503 h 322957"/>
              <a:gd name="connsiteX19" fmla="*/ 5342021 w 11109600"/>
              <a:gd name="connsiteY19" fmla="*/ 163629 h 322957"/>
              <a:gd name="connsiteX20" fmla="*/ 5361272 w 11109600"/>
              <a:gd name="connsiteY20" fmla="*/ 96253 h 322957"/>
              <a:gd name="connsiteX21" fmla="*/ 5938788 w 11109600"/>
              <a:gd name="connsiteY21" fmla="*/ 105878 h 322957"/>
              <a:gd name="connsiteX22" fmla="*/ 6223312 w 11109600"/>
              <a:gd name="connsiteY22" fmla="*/ 142061 h 322957"/>
              <a:gd name="connsiteX23" fmla="*/ 6708809 w 11109600"/>
              <a:gd name="connsiteY23" fmla="*/ 182880 h 322957"/>
              <a:gd name="connsiteX24" fmla="*/ 7261281 w 11109600"/>
              <a:gd name="connsiteY24" fmla="*/ 182078 h 322957"/>
              <a:gd name="connsiteX25" fmla="*/ 7469604 w 11109600"/>
              <a:gd name="connsiteY25" fmla="*/ 192505 h 322957"/>
              <a:gd name="connsiteX26" fmla="*/ 7557837 w 11109600"/>
              <a:gd name="connsiteY26" fmla="*/ 320441 h 322957"/>
              <a:gd name="connsiteX27" fmla="*/ 7579004 w 11109600"/>
              <a:gd name="connsiteY27" fmla="*/ 206140 h 322957"/>
              <a:gd name="connsiteX28" fmla="*/ 8666970 w 11109600"/>
              <a:gd name="connsiteY28" fmla="*/ 163807 h 322957"/>
              <a:gd name="connsiteX29" fmla="*/ 9649101 w 11109600"/>
              <a:gd name="connsiteY29" fmla="*/ 70673 h 322957"/>
              <a:gd name="connsiteX30" fmla="*/ 9716835 w 11109600"/>
              <a:gd name="connsiteY30" fmla="*/ 151108 h 322957"/>
              <a:gd name="connsiteX31" fmla="*/ 9725302 w 11109600"/>
              <a:gd name="connsiteY31" fmla="*/ 79139 h 322957"/>
              <a:gd name="connsiteX32" fmla="*/ 10275634 w 11109600"/>
              <a:gd name="connsiteY32" fmla="*/ 121473 h 322957"/>
              <a:gd name="connsiteX33" fmla="*/ 11109600 w 11109600"/>
              <a:gd name="connsiteY33" fmla="*/ 146873 h 322957"/>
              <a:gd name="connsiteX0" fmla="*/ 96253 w 11173860"/>
              <a:gd name="connsiteY0" fmla="*/ 105878 h 322957"/>
              <a:gd name="connsiteX1" fmla="*/ 0 w 11173860"/>
              <a:gd name="connsiteY1" fmla="*/ 105878 h 322957"/>
              <a:gd name="connsiteX2" fmla="*/ 1443790 w 11173860"/>
              <a:gd name="connsiteY2" fmla="*/ 28876 h 322957"/>
              <a:gd name="connsiteX3" fmla="*/ 1434164 w 11173860"/>
              <a:gd name="connsiteY3" fmla="*/ 134754 h 322957"/>
              <a:gd name="connsiteX4" fmla="*/ 1819175 w 11173860"/>
              <a:gd name="connsiteY4" fmla="*/ 125128 h 322957"/>
              <a:gd name="connsiteX5" fmla="*/ 1828800 w 11173860"/>
              <a:gd name="connsiteY5" fmla="*/ 144379 h 322957"/>
              <a:gd name="connsiteX6" fmla="*/ 1896177 w 11173860"/>
              <a:gd name="connsiteY6" fmla="*/ 115503 h 322957"/>
              <a:gd name="connsiteX7" fmla="*/ 2281188 w 11173860"/>
              <a:gd name="connsiteY7" fmla="*/ 125128 h 322957"/>
              <a:gd name="connsiteX8" fmla="*/ 2550695 w 11173860"/>
              <a:gd name="connsiteY8" fmla="*/ 144379 h 322957"/>
              <a:gd name="connsiteX9" fmla="*/ 2589196 w 11173860"/>
              <a:gd name="connsiteY9" fmla="*/ 96253 h 322957"/>
              <a:gd name="connsiteX10" fmla="*/ 3137836 w 11173860"/>
              <a:gd name="connsiteY10" fmla="*/ 57752 h 322957"/>
              <a:gd name="connsiteX11" fmla="*/ 3157086 w 11173860"/>
              <a:gd name="connsiteY11" fmla="*/ 77002 h 322957"/>
              <a:gd name="connsiteX12" fmla="*/ 3195588 w 11173860"/>
              <a:gd name="connsiteY12" fmla="*/ 0 h 322957"/>
              <a:gd name="connsiteX13" fmla="*/ 3311091 w 11173860"/>
              <a:gd name="connsiteY13" fmla="*/ 9625 h 322957"/>
              <a:gd name="connsiteX14" fmla="*/ 3455470 w 11173860"/>
              <a:gd name="connsiteY14" fmla="*/ 0 h 322957"/>
              <a:gd name="connsiteX15" fmla="*/ 3657600 w 11173860"/>
              <a:gd name="connsiteY15" fmla="*/ 38501 h 322957"/>
              <a:gd name="connsiteX16" fmla="*/ 3782729 w 11173860"/>
              <a:gd name="connsiteY16" fmla="*/ 19250 h 322957"/>
              <a:gd name="connsiteX17" fmla="*/ 4677878 w 11173860"/>
              <a:gd name="connsiteY17" fmla="*/ 67377 h 322957"/>
              <a:gd name="connsiteX18" fmla="*/ 5293895 w 11173860"/>
              <a:gd name="connsiteY18" fmla="*/ 115503 h 322957"/>
              <a:gd name="connsiteX19" fmla="*/ 5342021 w 11173860"/>
              <a:gd name="connsiteY19" fmla="*/ 163629 h 322957"/>
              <a:gd name="connsiteX20" fmla="*/ 5361272 w 11173860"/>
              <a:gd name="connsiteY20" fmla="*/ 96253 h 322957"/>
              <a:gd name="connsiteX21" fmla="*/ 5938788 w 11173860"/>
              <a:gd name="connsiteY21" fmla="*/ 105878 h 322957"/>
              <a:gd name="connsiteX22" fmla="*/ 6223312 w 11173860"/>
              <a:gd name="connsiteY22" fmla="*/ 142061 h 322957"/>
              <a:gd name="connsiteX23" fmla="*/ 6708809 w 11173860"/>
              <a:gd name="connsiteY23" fmla="*/ 182880 h 322957"/>
              <a:gd name="connsiteX24" fmla="*/ 7261281 w 11173860"/>
              <a:gd name="connsiteY24" fmla="*/ 182078 h 322957"/>
              <a:gd name="connsiteX25" fmla="*/ 7469604 w 11173860"/>
              <a:gd name="connsiteY25" fmla="*/ 192505 h 322957"/>
              <a:gd name="connsiteX26" fmla="*/ 7557837 w 11173860"/>
              <a:gd name="connsiteY26" fmla="*/ 320441 h 322957"/>
              <a:gd name="connsiteX27" fmla="*/ 7579004 w 11173860"/>
              <a:gd name="connsiteY27" fmla="*/ 206140 h 322957"/>
              <a:gd name="connsiteX28" fmla="*/ 8666970 w 11173860"/>
              <a:gd name="connsiteY28" fmla="*/ 163807 h 322957"/>
              <a:gd name="connsiteX29" fmla="*/ 9649101 w 11173860"/>
              <a:gd name="connsiteY29" fmla="*/ 70673 h 322957"/>
              <a:gd name="connsiteX30" fmla="*/ 9716835 w 11173860"/>
              <a:gd name="connsiteY30" fmla="*/ 151108 h 322957"/>
              <a:gd name="connsiteX31" fmla="*/ 9725302 w 11173860"/>
              <a:gd name="connsiteY31" fmla="*/ 79139 h 322957"/>
              <a:gd name="connsiteX32" fmla="*/ 10275634 w 11173860"/>
              <a:gd name="connsiteY32" fmla="*/ 121473 h 322957"/>
              <a:gd name="connsiteX33" fmla="*/ 11109600 w 11173860"/>
              <a:gd name="connsiteY33" fmla="*/ 146873 h 322957"/>
              <a:gd name="connsiteX34" fmla="*/ 11118067 w 11173860"/>
              <a:gd name="connsiteY34" fmla="*/ 146873 h 322957"/>
              <a:gd name="connsiteX0" fmla="*/ 96253 w 11761533"/>
              <a:gd name="connsiteY0" fmla="*/ 105878 h 322957"/>
              <a:gd name="connsiteX1" fmla="*/ 0 w 11761533"/>
              <a:gd name="connsiteY1" fmla="*/ 105878 h 322957"/>
              <a:gd name="connsiteX2" fmla="*/ 1443790 w 11761533"/>
              <a:gd name="connsiteY2" fmla="*/ 28876 h 322957"/>
              <a:gd name="connsiteX3" fmla="*/ 1434164 w 11761533"/>
              <a:gd name="connsiteY3" fmla="*/ 134754 h 322957"/>
              <a:gd name="connsiteX4" fmla="*/ 1819175 w 11761533"/>
              <a:gd name="connsiteY4" fmla="*/ 125128 h 322957"/>
              <a:gd name="connsiteX5" fmla="*/ 1828800 w 11761533"/>
              <a:gd name="connsiteY5" fmla="*/ 144379 h 322957"/>
              <a:gd name="connsiteX6" fmla="*/ 1896177 w 11761533"/>
              <a:gd name="connsiteY6" fmla="*/ 115503 h 322957"/>
              <a:gd name="connsiteX7" fmla="*/ 2281188 w 11761533"/>
              <a:gd name="connsiteY7" fmla="*/ 125128 h 322957"/>
              <a:gd name="connsiteX8" fmla="*/ 2550695 w 11761533"/>
              <a:gd name="connsiteY8" fmla="*/ 144379 h 322957"/>
              <a:gd name="connsiteX9" fmla="*/ 2589196 w 11761533"/>
              <a:gd name="connsiteY9" fmla="*/ 96253 h 322957"/>
              <a:gd name="connsiteX10" fmla="*/ 3137836 w 11761533"/>
              <a:gd name="connsiteY10" fmla="*/ 57752 h 322957"/>
              <a:gd name="connsiteX11" fmla="*/ 3157086 w 11761533"/>
              <a:gd name="connsiteY11" fmla="*/ 77002 h 322957"/>
              <a:gd name="connsiteX12" fmla="*/ 3195588 w 11761533"/>
              <a:gd name="connsiteY12" fmla="*/ 0 h 322957"/>
              <a:gd name="connsiteX13" fmla="*/ 3311091 w 11761533"/>
              <a:gd name="connsiteY13" fmla="*/ 9625 h 322957"/>
              <a:gd name="connsiteX14" fmla="*/ 3455470 w 11761533"/>
              <a:gd name="connsiteY14" fmla="*/ 0 h 322957"/>
              <a:gd name="connsiteX15" fmla="*/ 3657600 w 11761533"/>
              <a:gd name="connsiteY15" fmla="*/ 38501 h 322957"/>
              <a:gd name="connsiteX16" fmla="*/ 3782729 w 11761533"/>
              <a:gd name="connsiteY16" fmla="*/ 19250 h 322957"/>
              <a:gd name="connsiteX17" fmla="*/ 4677878 w 11761533"/>
              <a:gd name="connsiteY17" fmla="*/ 67377 h 322957"/>
              <a:gd name="connsiteX18" fmla="*/ 5293895 w 11761533"/>
              <a:gd name="connsiteY18" fmla="*/ 115503 h 322957"/>
              <a:gd name="connsiteX19" fmla="*/ 5342021 w 11761533"/>
              <a:gd name="connsiteY19" fmla="*/ 163629 h 322957"/>
              <a:gd name="connsiteX20" fmla="*/ 5361272 w 11761533"/>
              <a:gd name="connsiteY20" fmla="*/ 96253 h 322957"/>
              <a:gd name="connsiteX21" fmla="*/ 5938788 w 11761533"/>
              <a:gd name="connsiteY21" fmla="*/ 105878 h 322957"/>
              <a:gd name="connsiteX22" fmla="*/ 6223312 w 11761533"/>
              <a:gd name="connsiteY22" fmla="*/ 142061 h 322957"/>
              <a:gd name="connsiteX23" fmla="*/ 6708809 w 11761533"/>
              <a:gd name="connsiteY23" fmla="*/ 182880 h 322957"/>
              <a:gd name="connsiteX24" fmla="*/ 7261281 w 11761533"/>
              <a:gd name="connsiteY24" fmla="*/ 182078 h 322957"/>
              <a:gd name="connsiteX25" fmla="*/ 7469604 w 11761533"/>
              <a:gd name="connsiteY25" fmla="*/ 192505 h 322957"/>
              <a:gd name="connsiteX26" fmla="*/ 7557837 w 11761533"/>
              <a:gd name="connsiteY26" fmla="*/ 320441 h 322957"/>
              <a:gd name="connsiteX27" fmla="*/ 7579004 w 11761533"/>
              <a:gd name="connsiteY27" fmla="*/ 206140 h 322957"/>
              <a:gd name="connsiteX28" fmla="*/ 8666970 w 11761533"/>
              <a:gd name="connsiteY28" fmla="*/ 163807 h 322957"/>
              <a:gd name="connsiteX29" fmla="*/ 9649101 w 11761533"/>
              <a:gd name="connsiteY29" fmla="*/ 70673 h 322957"/>
              <a:gd name="connsiteX30" fmla="*/ 9716835 w 11761533"/>
              <a:gd name="connsiteY30" fmla="*/ 151108 h 322957"/>
              <a:gd name="connsiteX31" fmla="*/ 9725302 w 11761533"/>
              <a:gd name="connsiteY31" fmla="*/ 79139 h 322957"/>
              <a:gd name="connsiteX32" fmla="*/ 10275634 w 11761533"/>
              <a:gd name="connsiteY32" fmla="*/ 121473 h 322957"/>
              <a:gd name="connsiteX33" fmla="*/ 11109600 w 11761533"/>
              <a:gd name="connsiteY33" fmla="*/ 146873 h 322957"/>
              <a:gd name="connsiteX34" fmla="*/ 11761533 w 11761533"/>
              <a:gd name="connsiteY34" fmla="*/ 91839 h 322957"/>
              <a:gd name="connsiteX0" fmla="*/ 96253 w 11761533"/>
              <a:gd name="connsiteY0" fmla="*/ 105878 h 322957"/>
              <a:gd name="connsiteX1" fmla="*/ 0 w 11761533"/>
              <a:gd name="connsiteY1" fmla="*/ 105878 h 322957"/>
              <a:gd name="connsiteX2" fmla="*/ 1443790 w 11761533"/>
              <a:gd name="connsiteY2" fmla="*/ 28876 h 322957"/>
              <a:gd name="connsiteX3" fmla="*/ 1434164 w 11761533"/>
              <a:gd name="connsiteY3" fmla="*/ 134754 h 322957"/>
              <a:gd name="connsiteX4" fmla="*/ 1819175 w 11761533"/>
              <a:gd name="connsiteY4" fmla="*/ 125128 h 322957"/>
              <a:gd name="connsiteX5" fmla="*/ 1828800 w 11761533"/>
              <a:gd name="connsiteY5" fmla="*/ 144379 h 322957"/>
              <a:gd name="connsiteX6" fmla="*/ 1896177 w 11761533"/>
              <a:gd name="connsiteY6" fmla="*/ 115503 h 322957"/>
              <a:gd name="connsiteX7" fmla="*/ 2281188 w 11761533"/>
              <a:gd name="connsiteY7" fmla="*/ 125128 h 322957"/>
              <a:gd name="connsiteX8" fmla="*/ 2550695 w 11761533"/>
              <a:gd name="connsiteY8" fmla="*/ 144379 h 322957"/>
              <a:gd name="connsiteX9" fmla="*/ 2589196 w 11761533"/>
              <a:gd name="connsiteY9" fmla="*/ 96253 h 322957"/>
              <a:gd name="connsiteX10" fmla="*/ 3137836 w 11761533"/>
              <a:gd name="connsiteY10" fmla="*/ 57752 h 322957"/>
              <a:gd name="connsiteX11" fmla="*/ 3157086 w 11761533"/>
              <a:gd name="connsiteY11" fmla="*/ 77002 h 322957"/>
              <a:gd name="connsiteX12" fmla="*/ 3195588 w 11761533"/>
              <a:gd name="connsiteY12" fmla="*/ 0 h 322957"/>
              <a:gd name="connsiteX13" fmla="*/ 3311091 w 11761533"/>
              <a:gd name="connsiteY13" fmla="*/ 9625 h 322957"/>
              <a:gd name="connsiteX14" fmla="*/ 3455470 w 11761533"/>
              <a:gd name="connsiteY14" fmla="*/ 0 h 322957"/>
              <a:gd name="connsiteX15" fmla="*/ 3657600 w 11761533"/>
              <a:gd name="connsiteY15" fmla="*/ 38501 h 322957"/>
              <a:gd name="connsiteX16" fmla="*/ 3782729 w 11761533"/>
              <a:gd name="connsiteY16" fmla="*/ 19250 h 322957"/>
              <a:gd name="connsiteX17" fmla="*/ 4677878 w 11761533"/>
              <a:gd name="connsiteY17" fmla="*/ 67377 h 322957"/>
              <a:gd name="connsiteX18" fmla="*/ 5293895 w 11761533"/>
              <a:gd name="connsiteY18" fmla="*/ 115503 h 322957"/>
              <a:gd name="connsiteX19" fmla="*/ 5342021 w 11761533"/>
              <a:gd name="connsiteY19" fmla="*/ 163629 h 322957"/>
              <a:gd name="connsiteX20" fmla="*/ 5361272 w 11761533"/>
              <a:gd name="connsiteY20" fmla="*/ 96253 h 322957"/>
              <a:gd name="connsiteX21" fmla="*/ 5938788 w 11761533"/>
              <a:gd name="connsiteY21" fmla="*/ 105878 h 322957"/>
              <a:gd name="connsiteX22" fmla="*/ 6223312 w 11761533"/>
              <a:gd name="connsiteY22" fmla="*/ 142061 h 322957"/>
              <a:gd name="connsiteX23" fmla="*/ 6708809 w 11761533"/>
              <a:gd name="connsiteY23" fmla="*/ 182880 h 322957"/>
              <a:gd name="connsiteX24" fmla="*/ 7261281 w 11761533"/>
              <a:gd name="connsiteY24" fmla="*/ 182078 h 322957"/>
              <a:gd name="connsiteX25" fmla="*/ 7469604 w 11761533"/>
              <a:gd name="connsiteY25" fmla="*/ 192505 h 322957"/>
              <a:gd name="connsiteX26" fmla="*/ 7557837 w 11761533"/>
              <a:gd name="connsiteY26" fmla="*/ 320441 h 322957"/>
              <a:gd name="connsiteX27" fmla="*/ 7579004 w 11761533"/>
              <a:gd name="connsiteY27" fmla="*/ 206140 h 322957"/>
              <a:gd name="connsiteX28" fmla="*/ 8666970 w 11761533"/>
              <a:gd name="connsiteY28" fmla="*/ 163807 h 322957"/>
              <a:gd name="connsiteX29" fmla="*/ 9649101 w 11761533"/>
              <a:gd name="connsiteY29" fmla="*/ 70673 h 322957"/>
              <a:gd name="connsiteX30" fmla="*/ 9716835 w 11761533"/>
              <a:gd name="connsiteY30" fmla="*/ 151108 h 322957"/>
              <a:gd name="connsiteX31" fmla="*/ 9725302 w 11761533"/>
              <a:gd name="connsiteY31" fmla="*/ 79139 h 322957"/>
              <a:gd name="connsiteX32" fmla="*/ 10275634 w 11761533"/>
              <a:gd name="connsiteY32" fmla="*/ 121473 h 322957"/>
              <a:gd name="connsiteX33" fmla="*/ 11084200 w 11761533"/>
              <a:gd name="connsiteY33" fmla="*/ 142640 h 322957"/>
              <a:gd name="connsiteX34" fmla="*/ 11761533 w 11761533"/>
              <a:gd name="connsiteY34" fmla="*/ 91839 h 322957"/>
              <a:gd name="connsiteX0" fmla="*/ 96253 w 11814205"/>
              <a:gd name="connsiteY0" fmla="*/ 105878 h 322957"/>
              <a:gd name="connsiteX1" fmla="*/ 0 w 11814205"/>
              <a:gd name="connsiteY1" fmla="*/ 105878 h 322957"/>
              <a:gd name="connsiteX2" fmla="*/ 1443790 w 11814205"/>
              <a:gd name="connsiteY2" fmla="*/ 28876 h 322957"/>
              <a:gd name="connsiteX3" fmla="*/ 1434164 w 11814205"/>
              <a:gd name="connsiteY3" fmla="*/ 134754 h 322957"/>
              <a:gd name="connsiteX4" fmla="*/ 1819175 w 11814205"/>
              <a:gd name="connsiteY4" fmla="*/ 125128 h 322957"/>
              <a:gd name="connsiteX5" fmla="*/ 1828800 w 11814205"/>
              <a:gd name="connsiteY5" fmla="*/ 144379 h 322957"/>
              <a:gd name="connsiteX6" fmla="*/ 1896177 w 11814205"/>
              <a:gd name="connsiteY6" fmla="*/ 115503 h 322957"/>
              <a:gd name="connsiteX7" fmla="*/ 2281188 w 11814205"/>
              <a:gd name="connsiteY7" fmla="*/ 125128 h 322957"/>
              <a:gd name="connsiteX8" fmla="*/ 2550695 w 11814205"/>
              <a:gd name="connsiteY8" fmla="*/ 144379 h 322957"/>
              <a:gd name="connsiteX9" fmla="*/ 2589196 w 11814205"/>
              <a:gd name="connsiteY9" fmla="*/ 96253 h 322957"/>
              <a:gd name="connsiteX10" fmla="*/ 3137836 w 11814205"/>
              <a:gd name="connsiteY10" fmla="*/ 57752 h 322957"/>
              <a:gd name="connsiteX11" fmla="*/ 3157086 w 11814205"/>
              <a:gd name="connsiteY11" fmla="*/ 77002 h 322957"/>
              <a:gd name="connsiteX12" fmla="*/ 3195588 w 11814205"/>
              <a:gd name="connsiteY12" fmla="*/ 0 h 322957"/>
              <a:gd name="connsiteX13" fmla="*/ 3311091 w 11814205"/>
              <a:gd name="connsiteY13" fmla="*/ 9625 h 322957"/>
              <a:gd name="connsiteX14" fmla="*/ 3455470 w 11814205"/>
              <a:gd name="connsiteY14" fmla="*/ 0 h 322957"/>
              <a:gd name="connsiteX15" fmla="*/ 3657600 w 11814205"/>
              <a:gd name="connsiteY15" fmla="*/ 38501 h 322957"/>
              <a:gd name="connsiteX16" fmla="*/ 3782729 w 11814205"/>
              <a:gd name="connsiteY16" fmla="*/ 19250 h 322957"/>
              <a:gd name="connsiteX17" fmla="*/ 4677878 w 11814205"/>
              <a:gd name="connsiteY17" fmla="*/ 67377 h 322957"/>
              <a:gd name="connsiteX18" fmla="*/ 5293895 w 11814205"/>
              <a:gd name="connsiteY18" fmla="*/ 115503 h 322957"/>
              <a:gd name="connsiteX19" fmla="*/ 5342021 w 11814205"/>
              <a:gd name="connsiteY19" fmla="*/ 163629 h 322957"/>
              <a:gd name="connsiteX20" fmla="*/ 5361272 w 11814205"/>
              <a:gd name="connsiteY20" fmla="*/ 96253 h 322957"/>
              <a:gd name="connsiteX21" fmla="*/ 5938788 w 11814205"/>
              <a:gd name="connsiteY21" fmla="*/ 105878 h 322957"/>
              <a:gd name="connsiteX22" fmla="*/ 6223312 w 11814205"/>
              <a:gd name="connsiteY22" fmla="*/ 142061 h 322957"/>
              <a:gd name="connsiteX23" fmla="*/ 6708809 w 11814205"/>
              <a:gd name="connsiteY23" fmla="*/ 182880 h 322957"/>
              <a:gd name="connsiteX24" fmla="*/ 7261281 w 11814205"/>
              <a:gd name="connsiteY24" fmla="*/ 182078 h 322957"/>
              <a:gd name="connsiteX25" fmla="*/ 7469604 w 11814205"/>
              <a:gd name="connsiteY25" fmla="*/ 192505 h 322957"/>
              <a:gd name="connsiteX26" fmla="*/ 7557837 w 11814205"/>
              <a:gd name="connsiteY26" fmla="*/ 320441 h 322957"/>
              <a:gd name="connsiteX27" fmla="*/ 7579004 w 11814205"/>
              <a:gd name="connsiteY27" fmla="*/ 206140 h 322957"/>
              <a:gd name="connsiteX28" fmla="*/ 8666970 w 11814205"/>
              <a:gd name="connsiteY28" fmla="*/ 163807 h 322957"/>
              <a:gd name="connsiteX29" fmla="*/ 9649101 w 11814205"/>
              <a:gd name="connsiteY29" fmla="*/ 70673 h 322957"/>
              <a:gd name="connsiteX30" fmla="*/ 9716835 w 11814205"/>
              <a:gd name="connsiteY30" fmla="*/ 151108 h 322957"/>
              <a:gd name="connsiteX31" fmla="*/ 9725302 w 11814205"/>
              <a:gd name="connsiteY31" fmla="*/ 79139 h 322957"/>
              <a:gd name="connsiteX32" fmla="*/ 10275634 w 11814205"/>
              <a:gd name="connsiteY32" fmla="*/ 121473 h 322957"/>
              <a:gd name="connsiteX33" fmla="*/ 11084200 w 11814205"/>
              <a:gd name="connsiteY33" fmla="*/ 142640 h 322957"/>
              <a:gd name="connsiteX34" fmla="*/ 11761533 w 11814205"/>
              <a:gd name="connsiteY34" fmla="*/ 91839 h 322957"/>
              <a:gd name="connsiteX35" fmla="*/ 11770001 w 11814205"/>
              <a:gd name="connsiteY35" fmla="*/ 96073 h 322957"/>
              <a:gd name="connsiteX0" fmla="*/ 96253 w 12320334"/>
              <a:gd name="connsiteY0" fmla="*/ 105878 h 621006"/>
              <a:gd name="connsiteX1" fmla="*/ 0 w 12320334"/>
              <a:gd name="connsiteY1" fmla="*/ 105878 h 621006"/>
              <a:gd name="connsiteX2" fmla="*/ 1443790 w 12320334"/>
              <a:gd name="connsiteY2" fmla="*/ 28876 h 621006"/>
              <a:gd name="connsiteX3" fmla="*/ 1434164 w 12320334"/>
              <a:gd name="connsiteY3" fmla="*/ 134754 h 621006"/>
              <a:gd name="connsiteX4" fmla="*/ 1819175 w 12320334"/>
              <a:gd name="connsiteY4" fmla="*/ 125128 h 621006"/>
              <a:gd name="connsiteX5" fmla="*/ 1828800 w 12320334"/>
              <a:gd name="connsiteY5" fmla="*/ 144379 h 621006"/>
              <a:gd name="connsiteX6" fmla="*/ 1896177 w 12320334"/>
              <a:gd name="connsiteY6" fmla="*/ 115503 h 621006"/>
              <a:gd name="connsiteX7" fmla="*/ 2281188 w 12320334"/>
              <a:gd name="connsiteY7" fmla="*/ 125128 h 621006"/>
              <a:gd name="connsiteX8" fmla="*/ 2550695 w 12320334"/>
              <a:gd name="connsiteY8" fmla="*/ 144379 h 621006"/>
              <a:gd name="connsiteX9" fmla="*/ 2589196 w 12320334"/>
              <a:gd name="connsiteY9" fmla="*/ 96253 h 621006"/>
              <a:gd name="connsiteX10" fmla="*/ 3137836 w 12320334"/>
              <a:gd name="connsiteY10" fmla="*/ 57752 h 621006"/>
              <a:gd name="connsiteX11" fmla="*/ 3157086 w 12320334"/>
              <a:gd name="connsiteY11" fmla="*/ 77002 h 621006"/>
              <a:gd name="connsiteX12" fmla="*/ 3195588 w 12320334"/>
              <a:gd name="connsiteY12" fmla="*/ 0 h 621006"/>
              <a:gd name="connsiteX13" fmla="*/ 3311091 w 12320334"/>
              <a:gd name="connsiteY13" fmla="*/ 9625 h 621006"/>
              <a:gd name="connsiteX14" fmla="*/ 3455470 w 12320334"/>
              <a:gd name="connsiteY14" fmla="*/ 0 h 621006"/>
              <a:gd name="connsiteX15" fmla="*/ 3657600 w 12320334"/>
              <a:gd name="connsiteY15" fmla="*/ 38501 h 621006"/>
              <a:gd name="connsiteX16" fmla="*/ 3782729 w 12320334"/>
              <a:gd name="connsiteY16" fmla="*/ 19250 h 621006"/>
              <a:gd name="connsiteX17" fmla="*/ 4677878 w 12320334"/>
              <a:gd name="connsiteY17" fmla="*/ 67377 h 621006"/>
              <a:gd name="connsiteX18" fmla="*/ 5293895 w 12320334"/>
              <a:gd name="connsiteY18" fmla="*/ 115503 h 621006"/>
              <a:gd name="connsiteX19" fmla="*/ 5342021 w 12320334"/>
              <a:gd name="connsiteY19" fmla="*/ 163629 h 621006"/>
              <a:gd name="connsiteX20" fmla="*/ 5361272 w 12320334"/>
              <a:gd name="connsiteY20" fmla="*/ 96253 h 621006"/>
              <a:gd name="connsiteX21" fmla="*/ 5938788 w 12320334"/>
              <a:gd name="connsiteY21" fmla="*/ 105878 h 621006"/>
              <a:gd name="connsiteX22" fmla="*/ 6223312 w 12320334"/>
              <a:gd name="connsiteY22" fmla="*/ 142061 h 621006"/>
              <a:gd name="connsiteX23" fmla="*/ 6708809 w 12320334"/>
              <a:gd name="connsiteY23" fmla="*/ 182880 h 621006"/>
              <a:gd name="connsiteX24" fmla="*/ 7261281 w 12320334"/>
              <a:gd name="connsiteY24" fmla="*/ 182078 h 621006"/>
              <a:gd name="connsiteX25" fmla="*/ 7469604 w 12320334"/>
              <a:gd name="connsiteY25" fmla="*/ 192505 h 621006"/>
              <a:gd name="connsiteX26" fmla="*/ 7557837 w 12320334"/>
              <a:gd name="connsiteY26" fmla="*/ 320441 h 621006"/>
              <a:gd name="connsiteX27" fmla="*/ 7579004 w 12320334"/>
              <a:gd name="connsiteY27" fmla="*/ 206140 h 621006"/>
              <a:gd name="connsiteX28" fmla="*/ 8666970 w 12320334"/>
              <a:gd name="connsiteY28" fmla="*/ 163807 h 621006"/>
              <a:gd name="connsiteX29" fmla="*/ 9649101 w 12320334"/>
              <a:gd name="connsiteY29" fmla="*/ 70673 h 621006"/>
              <a:gd name="connsiteX30" fmla="*/ 9716835 w 12320334"/>
              <a:gd name="connsiteY30" fmla="*/ 151108 h 621006"/>
              <a:gd name="connsiteX31" fmla="*/ 9725302 w 12320334"/>
              <a:gd name="connsiteY31" fmla="*/ 79139 h 621006"/>
              <a:gd name="connsiteX32" fmla="*/ 10275634 w 12320334"/>
              <a:gd name="connsiteY32" fmla="*/ 121473 h 621006"/>
              <a:gd name="connsiteX33" fmla="*/ 11084200 w 12320334"/>
              <a:gd name="connsiteY33" fmla="*/ 142640 h 621006"/>
              <a:gd name="connsiteX34" fmla="*/ 11761533 w 12320334"/>
              <a:gd name="connsiteY34" fmla="*/ 91839 h 621006"/>
              <a:gd name="connsiteX35" fmla="*/ 12320334 w 12320334"/>
              <a:gd name="connsiteY35" fmla="*/ 621006 h 621006"/>
              <a:gd name="connsiteX0" fmla="*/ 96253 w 12320334"/>
              <a:gd name="connsiteY0" fmla="*/ 105878 h 621006"/>
              <a:gd name="connsiteX1" fmla="*/ 0 w 12320334"/>
              <a:gd name="connsiteY1" fmla="*/ 105878 h 621006"/>
              <a:gd name="connsiteX2" fmla="*/ 1443790 w 12320334"/>
              <a:gd name="connsiteY2" fmla="*/ 28876 h 621006"/>
              <a:gd name="connsiteX3" fmla="*/ 1434164 w 12320334"/>
              <a:gd name="connsiteY3" fmla="*/ 134754 h 621006"/>
              <a:gd name="connsiteX4" fmla="*/ 1819175 w 12320334"/>
              <a:gd name="connsiteY4" fmla="*/ 125128 h 621006"/>
              <a:gd name="connsiteX5" fmla="*/ 1828800 w 12320334"/>
              <a:gd name="connsiteY5" fmla="*/ 144379 h 621006"/>
              <a:gd name="connsiteX6" fmla="*/ 1896177 w 12320334"/>
              <a:gd name="connsiteY6" fmla="*/ 115503 h 621006"/>
              <a:gd name="connsiteX7" fmla="*/ 2281188 w 12320334"/>
              <a:gd name="connsiteY7" fmla="*/ 125128 h 621006"/>
              <a:gd name="connsiteX8" fmla="*/ 2550695 w 12320334"/>
              <a:gd name="connsiteY8" fmla="*/ 144379 h 621006"/>
              <a:gd name="connsiteX9" fmla="*/ 2589196 w 12320334"/>
              <a:gd name="connsiteY9" fmla="*/ 96253 h 621006"/>
              <a:gd name="connsiteX10" fmla="*/ 3137836 w 12320334"/>
              <a:gd name="connsiteY10" fmla="*/ 57752 h 621006"/>
              <a:gd name="connsiteX11" fmla="*/ 3157086 w 12320334"/>
              <a:gd name="connsiteY11" fmla="*/ 77002 h 621006"/>
              <a:gd name="connsiteX12" fmla="*/ 3195588 w 12320334"/>
              <a:gd name="connsiteY12" fmla="*/ 0 h 621006"/>
              <a:gd name="connsiteX13" fmla="*/ 3311091 w 12320334"/>
              <a:gd name="connsiteY13" fmla="*/ 9625 h 621006"/>
              <a:gd name="connsiteX14" fmla="*/ 3455470 w 12320334"/>
              <a:gd name="connsiteY14" fmla="*/ 0 h 621006"/>
              <a:gd name="connsiteX15" fmla="*/ 3657600 w 12320334"/>
              <a:gd name="connsiteY15" fmla="*/ 38501 h 621006"/>
              <a:gd name="connsiteX16" fmla="*/ 3782729 w 12320334"/>
              <a:gd name="connsiteY16" fmla="*/ 19250 h 621006"/>
              <a:gd name="connsiteX17" fmla="*/ 4677878 w 12320334"/>
              <a:gd name="connsiteY17" fmla="*/ 67377 h 621006"/>
              <a:gd name="connsiteX18" fmla="*/ 5293895 w 12320334"/>
              <a:gd name="connsiteY18" fmla="*/ 115503 h 621006"/>
              <a:gd name="connsiteX19" fmla="*/ 5342021 w 12320334"/>
              <a:gd name="connsiteY19" fmla="*/ 163629 h 621006"/>
              <a:gd name="connsiteX20" fmla="*/ 5361272 w 12320334"/>
              <a:gd name="connsiteY20" fmla="*/ 96253 h 621006"/>
              <a:gd name="connsiteX21" fmla="*/ 5938788 w 12320334"/>
              <a:gd name="connsiteY21" fmla="*/ 105878 h 621006"/>
              <a:gd name="connsiteX22" fmla="*/ 6223312 w 12320334"/>
              <a:gd name="connsiteY22" fmla="*/ 142061 h 621006"/>
              <a:gd name="connsiteX23" fmla="*/ 6708809 w 12320334"/>
              <a:gd name="connsiteY23" fmla="*/ 182880 h 621006"/>
              <a:gd name="connsiteX24" fmla="*/ 7261281 w 12320334"/>
              <a:gd name="connsiteY24" fmla="*/ 182078 h 621006"/>
              <a:gd name="connsiteX25" fmla="*/ 7469604 w 12320334"/>
              <a:gd name="connsiteY25" fmla="*/ 192505 h 621006"/>
              <a:gd name="connsiteX26" fmla="*/ 7557837 w 12320334"/>
              <a:gd name="connsiteY26" fmla="*/ 320441 h 621006"/>
              <a:gd name="connsiteX27" fmla="*/ 7579004 w 12320334"/>
              <a:gd name="connsiteY27" fmla="*/ 206140 h 621006"/>
              <a:gd name="connsiteX28" fmla="*/ 8666970 w 12320334"/>
              <a:gd name="connsiteY28" fmla="*/ 163807 h 621006"/>
              <a:gd name="connsiteX29" fmla="*/ 9649101 w 12320334"/>
              <a:gd name="connsiteY29" fmla="*/ 70673 h 621006"/>
              <a:gd name="connsiteX30" fmla="*/ 9716835 w 12320334"/>
              <a:gd name="connsiteY30" fmla="*/ 151108 h 621006"/>
              <a:gd name="connsiteX31" fmla="*/ 9725302 w 12320334"/>
              <a:gd name="connsiteY31" fmla="*/ 79139 h 621006"/>
              <a:gd name="connsiteX32" fmla="*/ 10275634 w 12320334"/>
              <a:gd name="connsiteY32" fmla="*/ 121473 h 621006"/>
              <a:gd name="connsiteX33" fmla="*/ 11084200 w 12320334"/>
              <a:gd name="connsiteY33" fmla="*/ 142640 h 621006"/>
              <a:gd name="connsiteX34" fmla="*/ 11761533 w 12320334"/>
              <a:gd name="connsiteY34" fmla="*/ 91839 h 621006"/>
              <a:gd name="connsiteX35" fmla="*/ 12320334 w 12320334"/>
              <a:gd name="connsiteY35" fmla="*/ 621006 h 621006"/>
              <a:gd name="connsiteX0" fmla="*/ 96253 w 12355102"/>
              <a:gd name="connsiteY0" fmla="*/ 105878 h 674959"/>
              <a:gd name="connsiteX1" fmla="*/ 0 w 12355102"/>
              <a:gd name="connsiteY1" fmla="*/ 105878 h 674959"/>
              <a:gd name="connsiteX2" fmla="*/ 1443790 w 12355102"/>
              <a:gd name="connsiteY2" fmla="*/ 28876 h 674959"/>
              <a:gd name="connsiteX3" fmla="*/ 1434164 w 12355102"/>
              <a:gd name="connsiteY3" fmla="*/ 134754 h 674959"/>
              <a:gd name="connsiteX4" fmla="*/ 1819175 w 12355102"/>
              <a:gd name="connsiteY4" fmla="*/ 125128 h 674959"/>
              <a:gd name="connsiteX5" fmla="*/ 1828800 w 12355102"/>
              <a:gd name="connsiteY5" fmla="*/ 144379 h 674959"/>
              <a:gd name="connsiteX6" fmla="*/ 1896177 w 12355102"/>
              <a:gd name="connsiteY6" fmla="*/ 115503 h 674959"/>
              <a:gd name="connsiteX7" fmla="*/ 2281188 w 12355102"/>
              <a:gd name="connsiteY7" fmla="*/ 125128 h 674959"/>
              <a:gd name="connsiteX8" fmla="*/ 2550695 w 12355102"/>
              <a:gd name="connsiteY8" fmla="*/ 144379 h 674959"/>
              <a:gd name="connsiteX9" fmla="*/ 2589196 w 12355102"/>
              <a:gd name="connsiteY9" fmla="*/ 96253 h 674959"/>
              <a:gd name="connsiteX10" fmla="*/ 3137836 w 12355102"/>
              <a:gd name="connsiteY10" fmla="*/ 57752 h 674959"/>
              <a:gd name="connsiteX11" fmla="*/ 3157086 w 12355102"/>
              <a:gd name="connsiteY11" fmla="*/ 77002 h 674959"/>
              <a:gd name="connsiteX12" fmla="*/ 3195588 w 12355102"/>
              <a:gd name="connsiteY12" fmla="*/ 0 h 674959"/>
              <a:gd name="connsiteX13" fmla="*/ 3311091 w 12355102"/>
              <a:gd name="connsiteY13" fmla="*/ 9625 h 674959"/>
              <a:gd name="connsiteX14" fmla="*/ 3455470 w 12355102"/>
              <a:gd name="connsiteY14" fmla="*/ 0 h 674959"/>
              <a:gd name="connsiteX15" fmla="*/ 3657600 w 12355102"/>
              <a:gd name="connsiteY15" fmla="*/ 38501 h 674959"/>
              <a:gd name="connsiteX16" fmla="*/ 3782729 w 12355102"/>
              <a:gd name="connsiteY16" fmla="*/ 19250 h 674959"/>
              <a:gd name="connsiteX17" fmla="*/ 4677878 w 12355102"/>
              <a:gd name="connsiteY17" fmla="*/ 67377 h 674959"/>
              <a:gd name="connsiteX18" fmla="*/ 5293895 w 12355102"/>
              <a:gd name="connsiteY18" fmla="*/ 115503 h 674959"/>
              <a:gd name="connsiteX19" fmla="*/ 5342021 w 12355102"/>
              <a:gd name="connsiteY19" fmla="*/ 163629 h 674959"/>
              <a:gd name="connsiteX20" fmla="*/ 5361272 w 12355102"/>
              <a:gd name="connsiteY20" fmla="*/ 96253 h 674959"/>
              <a:gd name="connsiteX21" fmla="*/ 5938788 w 12355102"/>
              <a:gd name="connsiteY21" fmla="*/ 105878 h 674959"/>
              <a:gd name="connsiteX22" fmla="*/ 6223312 w 12355102"/>
              <a:gd name="connsiteY22" fmla="*/ 142061 h 674959"/>
              <a:gd name="connsiteX23" fmla="*/ 6708809 w 12355102"/>
              <a:gd name="connsiteY23" fmla="*/ 182880 h 674959"/>
              <a:gd name="connsiteX24" fmla="*/ 7261281 w 12355102"/>
              <a:gd name="connsiteY24" fmla="*/ 182078 h 674959"/>
              <a:gd name="connsiteX25" fmla="*/ 7469604 w 12355102"/>
              <a:gd name="connsiteY25" fmla="*/ 192505 h 674959"/>
              <a:gd name="connsiteX26" fmla="*/ 7557837 w 12355102"/>
              <a:gd name="connsiteY26" fmla="*/ 320441 h 674959"/>
              <a:gd name="connsiteX27" fmla="*/ 7579004 w 12355102"/>
              <a:gd name="connsiteY27" fmla="*/ 206140 h 674959"/>
              <a:gd name="connsiteX28" fmla="*/ 8666970 w 12355102"/>
              <a:gd name="connsiteY28" fmla="*/ 163807 h 674959"/>
              <a:gd name="connsiteX29" fmla="*/ 9649101 w 12355102"/>
              <a:gd name="connsiteY29" fmla="*/ 70673 h 674959"/>
              <a:gd name="connsiteX30" fmla="*/ 9716835 w 12355102"/>
              <a:gd name="connsiteY30" fmla="*/ 151108 h 674959"/>
              <a:gd name="connsiteX31" fmla="*/ 9725302 w 12355102"/>
              <a:gd name="connsiteY31" fmla="*/ 79139 h 674959"/>
              <a:gd name="connsiteX32" fmla="*/ 10275634 w 12355102"/>
              <a:gd name="connsiteY32" fmla="*/ 121473 h 674959"/>
              <a:gd name="connsiteX33" fmla="*/ 11084200 w 12355102"/>
              <a:gd name="connsiteY33" fmla="*/ 142640 h 674959"/>
              <a:gd name="connsiteX34" fmla="*/ 11761533 w 12355102"/>
              <a:gd name="connsiteY34" fmla="*/ 91839 h 674959"/>
              <a:gd name="connsiteX35" fmla="*/ 12320334 w 12355102"/>
              <a:gd name="connsiteY35" fmla="*/ 621006 h 674959"/>
              <a:gd name="connsiteX36" fmla="*/ 12294933 w 12355102"/>
              <a:gd name="connsiteY36" fmla="*/ 663339 h 674959"/>
              <a:gd name="connsiteX0" fmla="*/ 96253 w 12355102"/>
              <a:gd name="connsiteY0" fmla="*/ 105878 h 3685939"/>
              <a:gd name="connsiteX1" fmla="*/ 0 w 12355102"/>
              <a:gd name="connsiteY1" fmla="*/ 105878 h 3685939"/>
              <a:gd name="connsiteX2" fmla="*/ 1443790 w 12355102"/>
              <a:gd name="connsiteY2" fmla="*/ 28876 h 3685939"/>
              <a:gd name="connsiteX3" fmla="*/ 1434164 w 12355102"/>
              <a:gd name="connsiteY3" fmla="*/ 134754 h 3685939"/>
              <a:gd name="connsiteX4" fmla="*/ 1819175 w 12355102"/>
              <a:gd name="connsiteY4" fmla="*/ 125128 h 3685939"/>
              <a:gd name="connsiteX5" fmla="*/ 1828800 w 12355102"/>
              <a:gd name="connsiteY5" fmla="*/ 144379 h 3685939"/>
              <a:gd name="connsiteX6" fmla="*/ 1896177 w 12355102"/>
              <a:gd name="connsiteY6" fmla="*/ 115503 h 3685939"/>
              <a:gd name="connsiteX7" fmla="*/ 2281188 w 12355102"/>
              <a:gd name="connsiteY7" fmla="*/ 125128 h 3685939"/>
              <a:gd name="connsiteX8" fmla="*/ 2550695 w 12355102"/>
              <a:gd name="connsiteY8" fmla="*/ 144379 h 3685939"/>
              <a:gd name="connsiteX9" fmla="*/ 2589196 w 12355102"/>
              <a:gd name="connsiteY9" fmla="*/ 96253 h 3685939"/>
              <a:gd name="connsiteX10" fmla="*/ 3137836 w 12355102"/>
              <a:gd name="connsiteY10" fmla="*/ 57752 h 3685939"/>
              <a:gd name="connsiteX11" fmla="*/ 3157086 w 12355102"/>
              <a:gd name="connsiteY11" fmla="*/ 77002 h 3685939"/>
              <a:gd name="connsiteX12" fmla="*/ 3195588 w 12355102"/>
              <a:gd name="connsiteY12" fmla="*/ 0 h 3685939"/>
              <a:gd name="connsiteX13" fmla="*/ 3311091 w 12355102"/>
              <a:gd name="connsiteY13" fmla="*/ 9625 h 3685939"/>
              <a:gd name="connsiteX14" fmla="*/ 3455470 w 12355102"/>
              <a:gd name="connsiteY14" fmla="*/ 0 h 3685939"/>
              <a:gd name="connsiteX15" fmla="*/ 3657600 w 12355102"/>
              <a:gd name="connsiteY15" fmla="*/ 38501 h 3685939"/>
              <a:gd name="connsiteX16" fmla="*/ 3782729 w 12355102"/>
              <a:gd name="connsiteY16" fmla="*/ 19250 h 3685939"/>
              <a:gd name="connsiteX17" fmla="*/ 4677878 w 12355102"/>
              <a:gd name="connsiteY17" fmla="*/ 67377 h 3685939"/>
              <a:gd name="connsiteX18" fmla="*/ 5293895 w 12355102"/>
              <a:gd name="connsiteY18" fmla="*/ 115503 h 3685939"/>
              <a:gd name="connsiteX19" fmla="*/ 5342021 w 12355102"/>
              <a:gd name="connsiteY19" fmla="*/ 163629 h 3685939"/>
              <a:gd name="connsiteX20" fmla="*/ 5361272 w 12355102"/>
              <a:gd name="connsiteY20" fmla="*/ 96253 h 3685939"/>
              <a:gd name="connsiteX21" fmla="*/ 5938788 w 12355102"/>
              <a:gd name="connsiteY21" fmla="*/ 105878 h 3685939"/>
              <a:gd name="connsiteX22" fmla="*/ 6223312 w 12355102"/>
              <a:gd name="connsiteY22" fmla="*/ 142061 h 3685939"/>
              <a:gd name="connsiteX23" fmla="*/ 6708809 w 12355102"/>
              <a:gd name="connsiteY23" fmla="*/ 182880 h 3685939"/>
              <a:gd name="connsiteX24" fmla="*/ 7261281 w 12355102"/>
              <a:gd name="connsiteY24" fmla="*/ 182078 h 3685939"/>
              <a:gd name="connsiteX25" fmla="*/ 7469604 w 12355102"/>
              <a:gd name="connsiteY25" fmla="*/ 192505 h 3685939"/>
              <a:gd name="connsiteX26" fmla="*/ 7557837 w 12355102"/>
              <a:gd name="connsiteY26" fmla="*/ 320441 h 3685939"/>
              <a:gd name="connsiteX27" fmla="*/ 7579004 w 12355102"/>
              <a:gd name="connsiteY27" fmla="*/ 206140 h 3685939"/>
              <a:gd name="connsiteX28" fmla="*/ 8666970 w 12355102"/>
              <a:gd name="connsiteY28" fmla="*/ 163807 h 3685939"/>
              <a:gd name="connsiteX29" fmla="*/ 9649101 w 12355102"/>
              <a:gd name="connsiteY29" fmla="*/ 70673 h 3685939"/>
              <a:gd name="connsiteX30" fmla="*/ 9716835 w 12355102"/>
              <a:gd name="connsiteY30" fmla="*/ 151108 h 3685939"/>
              <a:gd name="connsiteX31" fmla="*/ 9725302 w 12355102"/>
              <a:gd name="connsiteY31" fmla="*/ 79139 h 3685939"/>
              <a:gd name="connsiteX32" fmla="*/ 10275634 w 12355102"/>
              <a:gd name="connsiteY32" fmla="*/ 121473 h 3685939"/>
              <a:gd name="connsiteX33" fmla="*/ 11084200 w 12355102"/>
              <a:gd name="connsiteY33" fmla="*/ 142640 h 3685939"/>
              <a:gd name="connsiteX34" fmla="*/ 11761533 w 12355102"/>
              <a:gd name="connsiteY34" fmla="*/ 91839 h 3685939"/>
              <a:gd name="connsiteX35" fmla="*/ 12320334 w 12355102"/>
              <a:gd name="connsiteY35" fmla="*/ 621006 h 3685939"/>
              <a:gd name="connsiteX36" fmla="*/ 12294933 w 12355102"/>
              <a:gd name="connsiteY36" fmla="*/ 3685939 h 3685939"/>
              <a:gd name="connsiteX0" fmla="*/ 96253 w 12320334"/>
              <a:gd name="connsiteY0" fmla="*/ 105878 h 3685939"/>
              <a:gd name="connsiteX1" fmla="*/ 0 w 12320334"/>
              <a:gd name="connsiteY1" fmla="*/ 105878 h 3685939"/>
              <a:gd name="connsiteX2" fmla="*/ 1443790 w 12320334"/>
              <a:gd name="connsiteY2" fmla="*/ 28876 h 3685939"/>
              <a:gd name="connsiteX3" fmla="*/ 1434164 w 12320334"/>
              <a:gd name="connsiteY3" fmla="*/ 134754 h 3685939"/>
              <a:gd name="connsiteX4" fmla="*/ 1819175 w 12320334"/>
              <a:gd name="connsiteY4" fmla="*/ 125128 h 3685939"/>
              <a:gd name="connsiteX5" fmla="*/ 1828800 w 12320334"/>
              <a:gd name="connsiteY5" fmla="*/ 144379 h 3685939"/>
              <a:gd name="connsiteX6" fmla="*/ 1896177 w 12320334"/>
              <a:gd name="connsiteY6" fmla="*/ 115503 h 3685939"/>
              <a:gd name="connsiteX7" fmla="*/ 2281188 w 12320334"/>
              <a:gd name="connsiteY7" fmla="*/ 125128 h 3685939"/>
              <a:gd name="connsiteX8" fmla="*/ 2550695 w 12320334"/>
              <a:gd name="connsiteY8" fmla="*/ 144379 h 3685939"/>
              <a:gd name="connsiteX9" fmla="*/ 2589196 w 12320334"/>
              <a:gd name="connsiteY9" fmla="*/ 96253 h 3685939"/>
              <a:gd name="connsiteX10" fmla="*/ 3137836 w 12320334"/>
              <a:gd name="connsiteY10" fmla="*/ 57752 h 3685939"/>
              <a:gd name="connsiteX11" fmla="*/ 3157086 w 12320334"/>
              <a:gd name="connsiteY11" fmla="*/ 77002 h 3685939"/>
              <a:gd name="connsiteX12" fmla="*/ 3195588 w 12320334"/>
              <a:gd name="connsiteY12" fmla="*/ 0 h 3685939"/>
              <a:gd name="connsiteX13" fmla="*/ 3311091 w 12320334"/>
              <a:gd name="connsiteY13" fmla="*/ 9625 h 3685939"/>
              <a:gd name="connsiteX14" fmla="*/ 3455470 w 12320334"/>
              <a:gd name="connsiteY14" fmla="*/ 0 h 3685939"/>
              <a:gd name="connsiteX15" fmla="*/ 3657600 w 12320334"/>
              <a:gd name="connsiteY15" fmla="*/ 38501 h 3685939"/>
              <a:gd name="connsiteX16" fmla="*/ 3782729 w 12320334"/>
              <a:gd name="connsiteY16" fmla="*/ 19250 h 3685939"/>
              <a:gd name="connsiteX17" fmla="*/ 4677878 w 12320334"/>
              <a:gd name="connsiteY17" fmla="*/ 67377 h 3685939"/>
              <a:gd name="connsiteX18" fmla="*/ 5293895 w 12320334"/>
              <a:gd name="connsiteY18" fmla="*/ 115503 h 3685939"/>
              <a:gd name="connsiteX19" fmla="*/ 5342021 w 12320334"/>
              <a:gd name="connsiteY19" fmla="*/ 163629 h 3685939"/>
              <a:gd name="connsiteX20" fmla="*/ 5361272 w 12320334"/>
              <a:gd name="connsiteY20" fmla="*/ 96253 h 3685939"/>
              <a:gd name="connsiteX21" fmla="*/ 5938788 w 12320334"/>
              <a:gd name="connsiteY21" fmla="*/ 105878 h 3685939"/>
              <a:gd name="connsiteX22" fmla="*/ 6223312 w 12320334"/>
              <a:gd name="connsiteY22" fmla="*/ 142061 h 3685939"/>
              <a:gd name="connsiteX23" fmla="*/ 6708809 w 12320334"/>
              <a:gd name="connsiteY23" fmla="*/ 182880 h 3685939"/>
              <a:gd name="connsiteX24" fmla="*/ 7261281 w 12320334"/>
              <a:gd name="connsiteY24" fmla="*/ 182078 h 3685939"/>
              <a:gd name="connsiteX25" fmla="*/ 7469604 w 12320334"/>
              <a:gd name="connsiteY25" fmla="*/ 192505 h 3685939"/>
              <a:gd name="connsiteX26" fmla="*/ 7557837 w 12320334"/>
              <a:gd name="connsiteY26" fmla="*/ 320441 h 3685939"/>
              <a:gd name="connsiteX27" fmla="*/ 7579004 w 12320334"/>
              <a:gd name="connsiteY27" fmla="*/ 206140 h 3685939"/>
              <a:gd name="connsiteX28" fmla="*/ 8666970 w 12320334"/>
              <a:gd name="connsiteY28" fmla="*/ 163807 h 3685939"/>
              <a:gd name="connsiteX29" fmla="*/ 9649101 w 12320334"/>
              <a:gd name="connsiteY29" fmla="*/ 70673 h 3685939"/>
              <a:gd name="connsiteX30" fmla="*/ 9716835 w 12320334"/>
              <a:gd name="connsiteY30" fmla="*/ 151108 h 3685939"/>
              <a:gd name="connsiteX31" fmla="*/ 9725302 w 12320334"/>
              <a:gd name="connsiteY31" fmla="*/ 79139 h 3685939"/>
              <a:gd name="connsiteX32" fmla="*/ 10275634 w 12320334"/>
              <a:gd name="connsiteY32" fmla="*/ 121473 h 3685939"/>
              <a:gd name="connsiteX33" fmla="*/ 11084200 w 12320334"/>
              <a:gd name="connsiteY33" fmla="*/ 142640 h 3685939"/>
              <a:gd name="connsiteX34" fmla="*/ 11761533 w 12320334"/>
              <a:gd name="connsiteY34" fmla="*/ 91839 h 3685939"/>
              <a:gd name="connsiteX35" fmla="*/ 12320334 w 12320334"/>
              <a:gd name="connsiteY35" fmla="*/ 621006 h 3685939"/>
              <a:gd name="connsiteX36" fmla="*/ 12294933 w 12320334"/>
              <a:gd name="connsiteY36" fmla="*/ 3685939 h 3685939"/>
              <a:gd name="connsiteX0" fmla="*/ 96253 w 12320334"/>
              <a:gd name="connsiteY0" fmla="*/ 105878 h 3940228"/>
              <a:gd name="connsiteX1" fmla="*/ 0 w 12320334"/>
              <a:gd name="connsiteY1" fmla="*/ 105878 h 3940228"/>
              <a:gd name="connsiteX2" fmla="*/ 1443790 w 12320334"/>
              <a:gd name="connsiteY2" fmla="*/ 28876 h 3940228"/>
              <a:gd name="connsiteX3" fmla="*/ 1434164 w 12320334"/>
              <a:gd name="connsiteY3" fmla="*/ 134754 h 3940228"/>
              <a:gd name="connsiteX4" fmla="*/ 1819175 w 12320334"/>
              <a:gd name="connsiteY4" fmla="*/ 125128 h 3940228"/>
              <a:gd name="connsiteX5" fmla="*/ 1828800 w 12320334"/>
              <a:gd name="connsiteY5" fmla="*/ 144379 h 3940228"/>
              <a:gd name="connsiteX6" fmla="*/ 1896177 w 12320334"/>
              <a:gd name="connsiteY6" fmla="*/ 115503 h 3940228"/>
              <a:gd name="connsiteX7" fmla="*/ 2281188 w 12320334"/>
              <a:gd name="connsiteY7" fmla="*/ 125128 h 3940228"/>
              <a:gd name="connsiteX8" fmla="*/ 2550695 w 12320334"/>
              <a:gd name="connsiteY8" fmla="*/ 144379 h 3940228"/>
              <a:gd name="connsiteX9" fmla="*/ 2589196 w 12320334"/>
              <a:gd name="connsiteY9" fmla="*/ 96253 h 3940228"/>
              <a:gd name="connsiteX10" fmla="*/ 3137836 w 12320334"/>
              <a:gd name="connsiteY10" fmla="*/ 57752 h 3940228"/>
              <a:gd name="connsiteX11" fmla="*/ 3157086 w 12320334"/>
              <a:gd name="connsiteY11" fmla="*/ 77002 h 3940228"/>
              <a:gd name="connsiteX12" fmla="*/ 3195588 w 12320334"/>
              <a:gd name="connsiteY12" fmla="*/ 0 h 3940228"/>
              <a:gd name="connsiteX13" fmla="*/ 3311091 w 12320334"/>
              <a:gd name="connsiteY13" fmla="*/ 9625 h 3940228"/>
              <a:gd name="connsiteX14" fmla="*/ 3455470 w 12320334"/>
              <a:gd name="connsiteY14" fmla="*/ 0 h 3940228"/>
              <a:gd name="connsiteX15" fmla="*/ 3657600 w 12320334"/>
              <a:gd name="connsiteY15" fmla="*/ 38501 h 3940228"/>
              <a:gd name="connsiteX16" fmla="*/ 3782729 w 12320334"/>
              <a:gd name="connsiteY16" fmla="*/ 19250 h 3940228"/>
              <a:gd name="connsiteX17" fmla="*/ 4677878 w 12320334"/>
              <a:gd name="connsiteY17" fmla="*/ 67377 h 3940228"/>
              <a:gd name="connsiteX18" fmla="*/ 5293895 w 12320334"/>
              <a:gd name="connsiteY18" fmla="*/ 115503 h 3940228"/>
              <a:gd name="connsiteX19" fmla="*/ 5342021 w 12320334"/>
              <a:gd name="connsiteY19" fmla="*/ 163629 h 3940228"/>
              <a:gd name="connsiteX20" fmla="*/ 5361272 w 12320334"/>
              <a:gd name="connsiteY20" fmla="*/ 96253 h 3940228"/>
              <a:gd name="connsiteX21" fmla="*/ 5938788 w 12320334"/>
              <a:gd name="connsiteY21" fmla="*/ 105878 h 3940228"/>
              <a:gd name="connsiteX22" fmla="*/ 6223312 w 12320334"/>
              <a:gd name="connsiteY22" fmla="*/ 142061 h 3940228"/>
              <a:gd name="connsiteX23" fmla="*/ 6708809 w 12320334"/>
              <a:gd name="connsiteY23" fmla="*/ 182880 h 3940228"/>
              <a:gd name="connsiteX24" fmla="*/ 7261281 w 12320334"/>
              <a:gd name="connsiteY24" fmla="*/ 182078 h 3940228"/>
              <a:gd name="connsiteX25" fmla="*/ 7469604 w 12320334"/>
              <a:gd name="connsiteY25" fmla="*/ 192505 h 3940228"/>
              <a:gd name="connsiteX26" fmla="*/ 7557837 w 12320334"/>
              <a:gd name="connsiteY26" fmla="*/ 320441 h 3940228"/>
              <a:gd name="connsiteX27" fmla="*/ 7579004 w 12320334"/>
              <a:gd name="connsiteY27" fmla="*/ 206140 h 3940228"/>
              <a:gd name="connsiteX28" fmla="*/ 8666970 w 12320334"/>
              <a:gd name="connsiteY28" fmla="*/ 163807 h 3940228"/>
              <a:gd name="connsiteX29" fmla="*/ 9649101 w 12320334"/>
              <a:gd name="connsiteY29" fmla="*/ 70673 h 3940228"/>
              <a:gd name="connsiteX30" fmla="*/ 9716835 w 12320334"/>
              <a:gd name="connsiteY30" fmla="*/ 151108 h 3940228"/>
              <a:gd name="connsiteX31" fmla="*/ 9725302 w 12320334"/>
              <a:gd name="connsiteY31" fmla="*/ 79139 h 3940228"/>
              <a:gd name="connsiteX32" fmla="*/ 10275634 w 12320334"/>
              <a:gd name="connsiteY32" fmla="*/ 121473 h 3940228"/>
              <a:gd name="connsiteX33" fmla="*/ 11084200 w 12320334"/>
              <a:gd name="connsiteY33" fmla="*/ 142640 h 3940228"/>
              <a:gd name="connsiteX34" fmla="*/ 11761533 w 12320334"/>
              <a:gd name="connsiteY34" fmla="*/ 91839 h 3940228"/>
              <a:gd name="connsiteX35" fmla="*/ 12320334 w 12320334"/>
              <a:gd name="connsiteY35" fmla="*/ 621006 h 3940228"/>
              <a:gd name="connsiteX36" fmla="*/ 12294933 w 12320334"/>
              <a:gd name="connsiteY36" fmla="*/ 3685939 h 3940228"/>
              <a:gd name="connsiteX37" fmla="*/ 12320333 w 12320334"/>
              <a:gd name="connsiteY37" fmla="*/ 3774839 h 3940228"/>
              <a:gd name="connsiteX0" fmla="*/ 96253 w 12320334"/>
              <a:gd name="connsiteY0" fmla="*/ 105878 h 3944196"/>
              <a:gd name="connsiteX1" fmla="*/ 0 w 12320334"/>
              <a:gd name="connsiteY1" fmla="*/ 105878 h 3944196"/>
              <a:gd name="connsiteX2" fmla="*/ 1443790 w 12320334"/>
              <a:gd name="connsiteY2" fmla="*/ 28876 h 3944196"/>
              <a:gd name="connsiteX3" fmla="*/ 1434164 w 12320334"/>
              <a:gd name="connsiteY3" fmla="*/ 134754 h 3944196"/>
              <a:gd name="connsiteX4" fmla="*/ 1819175 w 12320334"/>
              <a:gd name="connsiteY4" fmla="*/ 125128 h 3944196"/>
              <a:gd name="connsiteX5" fmla="*/ 1828800 w 12320334"/>
              <a:gd name="connsiteY5" fmla="*/ 144379 h 3944196"/>
              <a:gd name="connsiteX6" fmla="*/ 1896177 w 12320334"/>
              <a:gd name="connsiteY6" fmla="*/ 115503 h 3944196"/>
              <a:gd name="connsiteX7" fmla="*/ 2281188 w 12320334"/>
              <a:gd name="connsiteY7" fmla="*/ 125128 h 3944196"/>
              <a:gd name="connsiteX8" fmla="*/ 2550695 w 12320334"/>
              <a:gd name="connsiteY8" fmla="*/ 144379 h 3944196"/>
              <a:gd name="connsiteX9" fmla="*/ 2589196 w 12320334"/>
              <a:gd name="connsiteY9" fmla="*/ 96253 h 3944196"/>
              <a:gd name="connsiteX10" fmla="*/ 3137836 w 12320334"/>
              <a:gd name="connsiteY10" fmla="*/ 57752 h 3944196"/>
              <a:gd name="connsiteX11" fmla="*/ 3157086 w 12320334"/>
              <a:gd name="connsiteY11" fmla="*/ 77002 h 3944196"/>
              <a:gd name="connsiteX12" fmla="*/ 3195588 w 12320334"/>
              <a:gd name="connsiteY12" fmla="*/ 0 h 3944196"/>
              <a:gd name="connsiteX13" fmla="*/ 3311091 w 12320334"/>
              <a:gd name="connsiteY13" fmla="*/ 9625 h 3944196"/>
              <a:gd name="connsiteX14" fmla="*/ 3455470 w 12320334"/>
              <a:gd name="connsiteY14" fmla="*/ 0 h 3944196"/>
              <a:gd name="connsiteX15" fmla="*/ 3657600 w 12320334"/>
              <a:gd name="connsiteY15" fmla="*/ 38501 h 3944196"/>
              <a:gd name="connsiteX16" fmla="*/ 3782729 w 12320334"/>
              <a:gd name="connsiteY16" fmla="*/ 19250 h 3944196"/>
              <a:gd name="connsiteX17" fmla="*/ 4677878 w 12320334"/>
              <a:gd name="connsiteY17" fmla="*/ 67377 h 3944196"/>
              <a:gd name="connsiteX18" fmla="*/ 5293895 w 12320334"/>
              <a:gd name="connsiteY18" fmla="*/ 115503 h 3944196"/>
              <a:gd name="connsiteX19" fmla="*/ 5342021 w 12320334"/>
              <a:gd name="connsiteY19" fmla="*/ 163629 h 3944196"/>
              <a:gd name="connsiteX20" fmla="*/ 5361272 w 12320334"/>
              <a:gd name="connsiteY20" fmla="*/ 96253 h 3944196"/>
              <a:gd name="connsiteX21" fmla="*/ 5938788 w 12320334"/>
              <a:gd name="connsiteY21" fmla="*/ 105878 h 3944196"/>
              <a:gd name="connsiteX22" fmla="*/ 6223312 w 12320334"/>
              <a:gd name="connsiteY22" fmla="*/ 142061 h 3944196"/>
              <a:gd name="connsiteX23" fmla="*/ 6708809 w 12320334"/>
              <a:gd name="connsiteY23" fmla="*/ 182880 h 3944196"/>
              <a:gd name="connsiteX24" fmla="*/ 7261281 w 12320334"/>
              <a:gd name="connsiteY24" fmla="*/ 182078 h 3944196"/>
              <a:gd name="connsiteX25" fmla="*/ 7469604 w 12320334"/>
              <a:gd name="connsiteY25" fmla="*/ 192505 h 3944196"/>
              <a:gd name="connsiteX26" fmla="*/ 7557837 w 12320334"/>
              <a:gd name="connsiteY26" fmla="*/ 320441 h 3944196"/>
              <a:gd name="connsiteX27" fmla="*/ 7579004 w 12320334"/>
              <a:gd name="connsiteY27" fmla="*/ 206140 h 3944196"/>
              <a:gd name="connsiteX28" fmla="*/ 8666970 w 12320334"/>
              <a:gd name="connsiteY28" fmla="*/ 163807 h 3944196"/>
              <a:gd name="connsiteX29" fmla="*/ 9649101 w 12320334"/>
              <a:gd name="connsiteY29" fmla="*/ 70673 h 3944196"/>
              <a:gd name="connsiteX30" fmla="*/ 9716835 w 12320334"/>
              <a:gd name="connsiteY30" fmla="*/ 151108 h 3944196"/>
              <a:gd name="connsiteX31" fmla="*/ 9725302 w 12320334"/>
              <a:gd name="connsiteY31" fmla="*/ 79139 h 3944196"/>
              <a:gd name="connsiteX32" fmla="*/ 10275634 w 12320334"/>
              <a:gd name="connsiteY32" fmla="*/ 121473 h 3944196"/>
              <a:gd name="connsiteX33" fmla="*/ 11084200 w 12320334"/>
              <a:gd name="connsiteY33" fmla="*/ 142640 h 3944196"/>
              <a:gd name="connsiteX34" fmla="*/ 11761533 w 12320334"/>
              <a:gd name="connsiteY34" fmla="*/ 91839 h 3944196"/>
              <a:gd name="connsiteX35" fmla="*/ 12320334 w 12320334"/>
              <a:gd name="connsiteY35" fmla="*/ 621006 h 3944196"/>
              <a:gd name="connsiteX36" fmla="*/ 12294933 w 12320334"/>
              <a:gd name="connsiteY36" fmla="*/ 3685939 h 3944196"/>
              <a:gd name="connsiteX37" fmla="*/ 128333 w 12320334"/>
              <a:gd name="connsiteY37" fmla="*/ 3787539 h 3944196"/>
              <a:gd name="connsiteX0" fmla="*/ 96253 w 12320334"/>
              <a:gd name="connsiteY0" fmla="*/ 105878 h 3787539"/>
              <a:gd name="connsiteX1" fmla="*/ 0 w 12320334"/>
              <a:gd name="connsiteY1" fmla="*/ 105878 h 3787539"/>
              <a:gd name="connsiteX2" fmla="*/ 1443790 w 12320334"/>
              <a:gd name="connsiteY2" fmla="*/ 28876 h 3787539"/>
              <a:gd name="connsiteX3" fmla="*/ 1434164 w 12320334"/>
              <a:gd name="connsiteY3" fmla="*/ 134754 h 3787539"/>
              <a:gd name="connsiteX4" fmla="*/ 1819175 w 12320334"/>
              <a:gd name="connsiteY4" fmla="*/ 125128 h 3787539"/>
              <a:gd name="connsiteX5" fmla="*/ 1828800 w 12320334"/>
              <a:gd name="connsiteY5" fmla="*/ 144379 h 3787539"/>
              <a:gd name="connsiteX6" fmla="*/ 1896177 w 12320334"/>
              <a:gd name="connsiteY6" fmla="*/ 115503 h 3787539"/>
              <a:gd name="connsiteX7" fmla="*/ 2281188 w 12320334"/>
              <a:gd name="connsiteY7" fmla="*/ 125128 h 3787539"/>
              <a:gd name="connsiteX8" fmla="*/ 2550695 w 12320334"/>
              <a:gd name="connsiteY8" fmla="*/ 144379 h 3787539"/>
              <a:gd name="connsiteX9" fmla="*/ 2589196 w 12320334"/>
              <a:gd name="connsiteY9" fmla="*/ 96253 h 3787539"/>
              <a:gd name="connsiteX10" fmla="*/ 3137836 w 12320334"/>
              <a:gd name="connsiteY10" fmla="*/ 57752 h 3787539"/>
              <a:gd name="connsiteX11" fmla="*/ 3157086 w 12320334"/>
              <a:gd name="connsiteY11" fmla="*/ 77002 h 3787539"/>
              <a:gd name="connsiteX12" fmla="*/ 3195588 w 12320334"/>
              <a:gd name="connsiteY12" fmla="*/ 0 h 3787539"/>
              <a:gd name="connsiteX13" fmla="*/ 3311091 w 12320334"/>
              <a:gd name="connsiteY13" fmla="*/ 9625 h 3787539"/>
              <a:gd name="connsiteX14" fmla="*/ 3455470 w 12320334"/>
              <a:gd name="connsiteY14" fmla="*/ 0 h 3787539"/>
              <a:gd name="connsiteX15" fmla="*/ 3657600 w 12320334"/>
              <a:gd name="connsiteY15" fmla="*/ 38501 h 3787539"/>
              <a:gd name="connsiteX16" fmla="*/ 3782729 w 12320334"/>
              <a:gd name="connsiteY16" fmla="*/ 19250 h 3787539"/>
              <a:gd name="connsiteX17" fmla="*/ 4677878 w 12320334"/>
              <a:gd name="connsiteY17" fmla="*/ 67377 h 3787539"/>
              <a:gd name="connsiteX18" fmla="*/ 5293895 w 12320334"/>
              <a:gd name="connsiteY18" fmla="*/ 115503 h 3787539"/>
              <a:gd name="connsiteX19" fmla="*/ 5342021 w 12320334"/>
              <a:gd name="connsiteY19" fmla="*/ 163629 h 3787539"/>
              <a:gd name="connsiteX20" fmla="*/ 5361272 w 12320334"/>
              <a:gd name="connsiteY20" fmla="*/ 96253 h 3787539"/>
              <a:gd name="connsiteX21" fmla="*/ 5938788 w 12320334"/>
              <a:gd name="connsiteY21" fmla="*/ 105878 h 3787539"/>
              <a:gd name="connsiteX22" fmla="*/ 6223312 w 12320334"/>
              <a:gd name="connsiteY22" fmla="*/ 142061 h 3787539"/>
              <a:gd name="connsiteX23" fmla="*/ 6708809 w 12320334"/>
              <a:gd name="connsiteY23" fmla="*/ 182880 h 3787539"/>
              <a:gd name="connsiteX24" fmla="*/ 7261281 w 12320334"/>
              <a:gd name="connsiteY24" fmla="*/ 182078 h 3787539"/>
              <a:gd name="connsiteX25" fmla="*/ 7469604 w 12320334"/>
              <a:gd name="connsiteY25" fmla="*/ 192505 h 3787539"/>
              <a:gd name="connsiteX26" fmla="*/ 7557837 w 12320334"/>
              <a:gd name="connsiteY26" fmla="*/ 320441 h 3787539"/>
              <a:gd name="connsiteX27" fmla="*/ 7579004 w 12320334"/>
              <a:gd name="connsiteY27" fmla="*/ 206140 h 3787539"/>
              <a:gd name="connsiteX28" fmla="*/ 8666970 w 12320334"/>
              <a:gd name="connsiteY28" fmla="*/ 163807 h 3787539"/>
              <a:gd name="connsiteX29" fmla="*/ 9649101 w 12320334"/>
              <a:gd name="connsiteY29" fmla="*/ 70673 h 3787539"/>
              <a:gd name="connsiteX30" fmla="*/ 9716835 w 12320334"/>
              <a:gd name="connsiteY30" fmla="*/ 151108 h 3787539"/>
              <a:gd name="connsiteX31" fmla="*/ 9725302 w 12320334"/>
              <a:gd name="connsiteY31" fmla="*/ 79139 h 3787539"/>
              <a:gd name="connsiteX32" fmla="*/ 10275634 w 12320334"/>
              <a:gd name="connsiteY32" fmla="*/ 121473 h 3787539"/>
              <a:gd name="connsiteX33" fmla="*/ 11084200 w 12320334"/>
              <a:gd name="connsiteY33" fmla="*/ 142640 h 3787539"/>
              <a:gd name="connsiteX34" fmla="*/ 11761533 w 12320334"/>
              <a:gd name="connsiteY34" fmla="*/ 91839 h 3787539"/>
              <a:gd name="connsiteX35" fmla="*/ 12320334 w 12320334"/>
              <a:gd name="connsiteY35" fmla="*/ 621006 h 3787539"/>
              <a:gd name="connsiteX36" fmla="*/ 12294933 w 12320334"/>
              <a:gd name="connsiteY36" fmla="*/ 3685939 h 3787539"/>
              <a:gd name="connsiteX37" fmla="*/ 128333 w 12320334"/>
              <a:gd name="connsiteY37" fmla="*/ 3787539 h 3787539"/>
              <a:gd name="connsiteX0" fmla="*/ 96253 w 12320334"/>
              <a:gd name="connsiteY0" fmla="*/ 105878 h 3800239"/>
              <a:gd name="connsiteX1" fmla="*/ 0 w 12320334"/>
              <a:gd name="connsiteY1" fmla="*/ 105878 h 3800239"/>
              <a:gd name="connsiteX2" fmla="*/ 1443790 w 12320334"/>
              <a:gd name="connsiteY2" fmla="*/ 28876 h 3800239"/>
              <a:gd name="connsiteX3" fmla="*/ 1434164 w 12320334"/>
              <a:gd name="connsiteY3" fmla="*/ 134754 h 3800239"/>
              <a:gd name="connsiteX4" fmla="*/ 1819175 w 12320334"/>
              <a:gd name="connsiteY4" fmla="*/ 125128 h 3800239"/>
              <a:gd name="connsiteX5" fmla="*/ 1828800 w 12320334"/>
              <a:gd name="connsiteY5" fmla="*/ 144379 h 3800239"/>
              <a:gd name="connsiteX6" fmla="*/ 1896177 w 12320334"/>
              <a:gd name="connsiteY6" fmla="*/ 115503 h 3800239"/>
              <a:gd name="connsiteX7" fmla="*/ 2281188 w 12320334"/>
              <a:gd name="connsiteY7" fmla="*/ 125128 h 3800239"/>
              <a:gd name="connsiteX8" fmla="*/ 2550695 w 12320334"/>
              <a:gd name="connsiteY8" fmla="*/ 144379 h 3800239"/>
              <a:gd name="connsiteX9" fmla="*/ 2589196 w 12320334"/>
              <a:gd name="connsiteY9" fmla="*/ 96253 h 3800239"/>
              <a:gd name="connsiteX10" fmla="*/ 3137836 w 12320334"/>
              <a:gd name="connsiteY10" fmla="*/ 57752 h 3800239"/>
              <a:gd name="connsiteX11" fmla="*/ 3157086 w 12320334"/>
              <a:gd name="connsiteY11" fmla="*/ 77002 h 3800239"/>
              <a:gd name="connsiteX12" fmla="*/ 3195588 w 12320334"/>
              <a:gd name="connsiteY12" fmla="*/ 0 h 3800239"/>
              <a:gd name="connsiteX13" fmla="*/ 3311091 w 12320334"/>
              <a:gd name="connsiteY13" fmla="*/ 9625 h 3800239"/>
              <a:gd name="connsiteX14" fmla="*/ 3455470 w 12320334"/>
              <a:gd name="connsiteY14" fmla="*/ 0 h 3800239"/>
              <a:gd name="connsiteX15" fmla="*/ 3657600 w 12320334"/>
              <a:gd name="connsiteY15" fmla="*/ 38501 h 3800239"/>
              <a:gd name="connsiteX16" fmla="*/ 3782729 w 12320334"/>
              <a:gd name="connsiteY16" fmla="*/ 19250 h 3800239"/>
              <a:gd name="connsiteX17" fmla="*/ 4677878 w 12320334"/>
              <a:gd name="connsiteY17" fmla="*/ 67377 h 3800239"/>
              <a:gd name="connsiteX18" fmla="*/ 5293895 w 12320334"/>
              <a:gd name="connsiteY18" fmla="*/ 115503 h 3800239"/>
              <a:gd name="connsiteX19" fmla="*/ 5342021 w 12320334"/>
              <a:gd name="connsiteY19" fmla="*/ 163629 h 3800239"/>
              <a:gd name="connsiteX20" fmla="*/ 5361272 w 12320334"/>
              <a:gd name="connsiteY20" fmla="*/ 96253 h 3800239"/>
              <a:gd name="connsiteX21" fmla="*/ 5938788 w 12320334"/>
              <a:gd name="connsiteY21" fmla="*/ 105878 h 3800239"/>
              <a:gd name="connsiteX22" fmla="*/ 6223312 w 12320334"/>
              <a:gd name="connsiteY22" fmla="*/ 142061 h 3800239"/>
              <a:gd name="connsiteX23" fmla="*/ 6708809 w 12320334"/>
              <a:gd name="connsiteY23" fmla="*/ 182880 h 3800239"/>
              <a:gd name="connsiteX24" fmla="*/ 7261281 w 12320334"/>
              <a:gd name="connsiteY24" fmla="*/ 182078 h 3800239"/>
              <a:gd name="connsiteX25" fmla="*/ 7469604 w 12320334"/>
              <a:gd name="connsiteY25" fmla="*/ 192505 h 3800239"/>
              <a:gd name="connsiteX26" fmla="*/ 7557837 w 12320334"/>
              <a:gd name="connsiteY26" fmla="*/ 320441 h 3800239"/>
              <a:gd name="connsiteX27" fmla="*/ 7579004 w 12320334"/>
              <a:gd name="connsiteY27" fmla="*/ 206140 h 3800239"/>
              <a:gd name="connsiteX28" fmla="*/ 8666970 w 12320334"/>
              <a:gd name="connsiteY28" fmla="*/ 163807 h 3800239"/>
              <a:gd name="connsiteX29" fmla="*/ 9649101 w 12320334"/>
              <a:gd name="connsiteY29" fmla="*/ 70673 h 3800239"/>
              <a:gd name="connsiteX30" fmla="*/ 9716835 w 12320334"/>
              <a:gd name="connsiteY30" fmla="*/ 151108 h 3800239"/>
              <a:gd name="connsiteX31" fmla="*/ 9725302 w 12320334"/>
              <a:gd name="connsiteY31" fmla="*/ 79139 h 3800239"/>
              <a:gd name="connsiteX32" fmla="*/ 10275634 w 12320334"/>
              <a:gd name="connsiteY32" fmla="*/ 121473 h 3800239"/>
              <a:gd name="connsiteX33" fmla="*/ 11084200 w 12320334"/>
              <a:gd name="connsiteY33" fmla="*/ 142640 h 3800239"/>
              <a:gd name="connsiteX34" fmla="*/ 11761533 w 12320334"/>
              <a:gd name="connsiteY34" fmla="*/ 91839 h 3800239"/>
              <a:gd name="connsiteX35" fmla="*/ 12320334 w 12320334"/>
              <a:gd name="connsiteY35" fmla="*/ 621006 h 3800239"/>
              <a:gd name="connsiteX36" fmla="*/ 12320333 w 12320334"/>
              <a:gd name="connsiteY36" fmla="*/ 3800239 h 3800239"/>
              <a:gd name="connsiteX37" fmla="*/ 128333 w 12320334"/>
              <a:gd name="connsiteY37" fmla="*/ 3787539 h 3800239"/>
              <a:gd name="connsiteX0" fmla="*/ 96253 w 12320334"/>
              <a:gd name="connsiteY0" fmla="*/ 105878 h 3800239"/>
              <a:gd name="connsiteX1" fmla="*/ 0 w 12320334"/>
              <a:gd name="connsiteY1" fmla="*/ 105878 h 3800239"/>
              <a:gd name="connsiteX2" fmla="*/ 1443790 w 12320334"/>
              <a:gd name="connsiteY2" fmla="*/ 28876 h 3800239"/>
              <a:gd name="connsiteX3" fmla="*/ 1434164 w 12320334"/>
              <a:gd name="connsiteY3" fmla="*/ 134754 h 3800239"/>
              <a:gd name="connsiteX4" fmla="*/ 1819175 w 12320334"/>
              <a:gd name="connsiteY4" fmla="*/ 125128 h 3800239"/>
              <a:gd name="connsiteX5" fmla="*/ 1828800 w 12320334"/>
              <a:gd name="connsiteY5" fmla="*/ 144379 h 3800239"/>
              <a:gd name="connsiteX6" fmla="*/ 1896177 w 12320334"/>
              <a:gd name="connsiteY6" fmla="*/ 115503 h 3800239"/>
              <a:gd name="connsiteX7" fmla="*/ 2281188 w 12320334"/>
              <a:gd name="connsiteY7" fmla="*/ 125128 h 3800239"/>
              <a:gd name="connsiteX8" fmla="*/ 2550695 w 12320334"/>
              <a:gd name="connsiteY8" fmla="*/ 144379 h 3800239"/>
              <a:gd name="connsiteX9" fmla="*/ 2589196 w 12320334"/>
              <a:gd name="connsiteY9" fmla="*/ 96253 h 3800239"/>
              <a:gd name="connsiteX10" fmla="*/ 3137836 w 12320334"/>
              <a:gd name="connsiteY10" fmla="*/ 57752 h 3800239"/>
              <a:gd name="connsiteX11" fmla="*/ 3157086 w 12320334"/>
              <a:gd name="connsiteY11" fmla="*/ 77002 h 3800239"/>
              <a:gd name="connsiteX12" fmla="*/ 3195588 w 12320334"/>
              <a:gd name="connsiteY12" fmla="*/ 0 h 3800239"/>
              <a:gd name="connsiteX13" fmla="*/ 3311091 w 12320334"/>
              <a:gd name="connsiteY13" fmla="*/ 9625 h 3800239"/>
              <a:gd name="connsiteX14" fmla="*/ 3455470 w 12320334"/>
              <a:gd name="connsiteY14" fmla="*/ 0 h 3800239"/>
              <a:gd name="connsiteX15" fmla="*/ 3657600 w 12320334"/>
              <a:gd name="connsiteY15" fmla="*/ 38501 h 3800239"/>
              <a:gd name="connsiteX16" fmla="*/ 3782729 w 12320334"/>
              <a:gd name="connsiteY16" fmla="*/ 19250 h 3800239"/>
              <a:gd name="connsiteX17" fmla="*/ 4677878 w 12320334"/>
              <a:gd name="connsiteY17" fmla="*/ 67377 h 3800239"/>
              <a:gd name="connsiteX18" fmla="*/ 5293895 w 12320334"/>
              <a:gd name="connsiteY18" fmla="*/ 115503 h 3800239"/>
              <a:gd name="connsiteX19" fmla="*/ 5342021 w 12320334"/>
              <a:gd name="connsiteY19" fmla="*/ 163629 h 3800239"/>
              <a:gd name="connsiteX20" fmla="*/ 5361272 w 12320334"/>
              <a:gd name="connsiteY20" fmla="*/ 96253 h 3800239"/>
              <a:gd name="connsiteX21" fmla="*/ 5938788 w 12320334"/>
              <a:gd name="connsiteY21" fmla="*/ 105878 h 3800239"/>
              <a:gd name="connsiteX22" fmla="*/ 6223312 w 12320334"/>
              <a:gd name="connsiteY22" fmla="*/ 142061 h 3800239"/>
              <a:gd name="connsiteX23" fmla="*/ 6708809 w 12320334"/>
              <a:gd name="connsiteY23" fmla="*/ 182880 h 3800239"/>
              <a:gd name="connsiteX24" fmla="*/ 7261281 w 12320334"/>
              <a:gd name="connsiteY24" fmla="*/ 182078 h 3800239"/>
              <a:gd name="connsiteX25" fmla="*/ 7469604 w 12320334"/>
              <a:gd name="connsiteY25" fmla="*/ 192505 h 3800239"/>
              <a:gd name="connsiteX26" fmla="*/ 7557837 w 12320334"/>
              <a:gd name="connsiteY26" fmla="*/ 320441 h 3800239"/>
              <a:gd name="connsiteX27" fmla="*/ 7579004 w 12320334"/>
              <a:gd name="connsiteY27" fmla="*/ 206140 h 3800239"/>
              <a:gd name="connsiteX28" fmla="*/ 8666970 w 12320334"/>
              <a:gd name="connsiteY28" fmla="*/ 163807 h 3800239"/>
              <a:gd name="connsiteX29" fmla="*/ 9649101 w 12320334"/>
              <a:gd name="connsiteY29" fmla="*/ 70673 h 3800239"/>
              <a:gd name="connsiteX30" fmla="*/ 9716835 w 12320334"/>
              <a:gd name="connsiteY30" fmla="*/ 151108 h 3800239"/>
              <a:gd name="connsiteX31" fmla="*/ 9725302 w 12320334"/>
              <a:gd name="connsiteY31" fmla="*/ 79139 h 3800239"/>
              <a:gd name="connsiteX32" fmla="*/ 10275634 w 12320334"/>
              <a:gd name="connsiteY32" fmla="*/ 121473 h 3800239"/>
              <a:gd name="connsiteX33" fmla="*/ 11084200 w 12320334"/>
              <a:gd name="connsiteY33" fmla="*/ 142640 h 3800239"/>
              <a:gd name="connsiteX34" fmla="*/ 11761533 w 12320334"/>
              <a:gd name="connsiteY34" fmla="*/ 91839 h 3800239"/>
              <a:gd name="connsiteX35" fmla="*/ 12320334 w 12320334"/>
              <a:gd name="connsiteY35" fmla="*/ 621006 h 3800239"/>
              <a:gd name="connsiteX36" fmla="*/ 12320333 w 12320334"/>
              <a:gd name="connsiteY36" fmla="*/ 3800239 h 3800239"/>
              <a:gd name="connsiteX37" fmla="*/ 128333 w 12320334"/>
              <a:gd name="connsiteY37" fmla="*/ 3787539 h 3800239"/>
              <a:gd name="connsiteX38" fmla="*/ 64833 w 12320334"/>
              <a:gd name="connsiteY38" fmla="*/ 3787539 h 3800239"/>
              <a:gd name="connsiteX0" fmla="*/ 96253 w 12320334"/>
              <a:gd name="connsiteY0" fmla="*/ 105878 h 3800239"/>
              <a:gd name="connsiteX1" fmla="*/ 0 w 12320334"/>
              <a:gd name="connsiteY1" fmla="*/ 105878 h 3800239"/>
              <a:gd name="connsiteX2" fmla="*/ 1443790 w 12320334"/>
              <a:gd name="connsiteY2" fmla="*/ 28876 h 3800239"/>
              <a:gd name="connsiteX3" fmla="*/ 1434164 w 12320334"/>
              <a:gd name="connsiteY3" fmla="*/ 134754 h 3800239"/>
              <a:gd name="connsiteX4" fmla="*/ 1819175 w 12320334"/>
              <a:gd name="connsiteY4" fmla="*/ 125128 h 3800239"/>
              <a:gd name="connsiteX5" fmla="*/ 1828800 w 12320334"/>
              <a:gd name="connsiteY5" fmla="*/ 144379 h 3800239"/>
              <a:gd name="connsiteX6" fmla="*/ 1896177 w 12320334"/>
              <a:gd name="connsiteY6" fmla="*/ 115503 h 3800239"/>
              <a:gd name="connsiteX7" fmla="*/ 2281188 w 12320334"/>
              <a:gd name="connsiteY7" fmla="*/ 125128 h 3800239"/>
              <a:gd name="connsiteX8" fmla="*/ 2550695 w 12320334"/>
              <a:gd name="connsiteY8" fmla="*/ 144379 h 3800239"/>
              <a:gd name="connsiteX9" fmla="*/ 2589196 w 12320334"/>
              <a:gd name="connsiteY9" fmla="*/ 96253 h 3800239"/>
              <a:gd name="connsiteX10" fmla="*/ 3137836 w 12320334"/>
              <a:gd name="connsiteY10" fmla="*/ 57752 h 3800239"/>
              <a:gd name="connsiteX11" fmla="*/ 3157086 w 12320334"/>
              <a:gd name="connsiteY11" fmla="*/ 77002 h 3800239"/>
              <a:gd name="connsiteX12" fmla="*/ 3195588 w 12320334"/>
              <a:gd name="connsiteY12" fmla="*/ 0 h 3800239"/>
              <a:gd name="connsiteX13" fmla="*/ 3311091 w 12320334"/>
              <a:gd name="connsiteY13" fmla="*/ 9625 h 3800239"/>
              <a:gd name="connsiteX14" fmla="*/ 3455470 w 12320334"/>
              <a:gd name="connsiteY14" fmla="*/ 0 h 3800239"/>
              <a:gd name="connsiteX15" fmla="*/ 3657600 w 12320334"/>
              <a:gd name="connsiteY15" fmla="*/ 38501 h 3800239"/>
              <a:gd name="connsiteX16" fmla="*/ 3782729 w 12320334"/>
              <a:gd name="connsiteY16" fmla="*/ 19250 h 3800239"/>
              <a:gd name="connsiteX17" fmla="*/ 4677878 w 12320334"/>
              <a:gd name="connsiteY17" fmla="*/ 67377 h 3800239"/>
              <a:gd name="connsiteX18" fmla="*/ 5293895 w 12320334"/>
              <a:gd name="connsiteY18" fmla="*/ 115503 h 3800239"/>
              <a:gd name="connsiteX19" fmla="*/ 5342021 w 12320334"/>
              <a:gd name="connsiteY19" fmla="*/ 163629 h 3800239"/>
              <a:gd name="connsiteX20" fmla="*/ 5361272 w 12320334"/>
              <a:gd name="connsiteY20" fmla="*/ 96253 h 3800239"/>
              <a:gd name="connsiteX21" fmla="*/ 5938788 w 12320334"/>
              <a:gd name="connsiteY21" fmla="*/ 105878 h 3800239"/>
              <a:gd name="connsiteX22" fmla="*/ 6223312 w 12320334"/>
              <a:gd name="connsiteY22" fmla="*/ 142061 h 3800239"/>
              <a:gd name="connsiteX23" fmla="*/ 6708809 w 12320334"/>
              <a:gd name="connsiteY23" fmla="*/ 182880 h 3800239"/>
              <a:gd name="connsiteX24" fmla="*/ 7261281 w 12320334"/>
              <a:gd name="connsiteY24" fmla="*/ 182078 h 3800239"/>
              <a:gd name="connsiteX25" fmla="*/ 7469604 w 12320334"/>
              <a:gd name="connsiteY25" fmla="*/ 192505 h 3800239"/>
              <a:gd name="connsiteX26" fmla="*/ 7557837 w 12320334"/>
              <a:gd name="connsiteY26" fmla="*/ 320441 h 3800239"/>
              <a:gd name="connsiteX27" fmla="*/ 7579004 w 12320334"/>
              <a:gd name="connsiteY27" fmla="*/ 206140 h 3800239"/>
              <a:gd name="connsiteX28" fmla="*/ 8666970 w 12320334"/>
              <a:gd name="connsiteY28" fmla="*/ 163807 h 3800239"/>
              <a:gd name="connsiteX29" fmla="*/ 9649101 w 12320334"/>
              <a:gd name="connsiteY29" fmla="*/ 70673 h 3800239"/>
              <a:gd name="connsiteX30" fmla="*/ 9716835 w 12320334"/>
              <a:gd name="connsiteY30" fmla="*/ 151108 h 3800239"/>
              <a:gd name="connsiteX31" fmla="*/ 9725302 w 12320334"/>
              <a:gd name="connsiteY31" fmla="*/ 79139 h 3800239"/>
              <a:gd name="connsiteX32" fmla="*/ 10275634 w 12320334"/>
              <a:gd name="connsiteY32" fmla="*/ 121473 h 3800239"/>
              <a:gd name="connsiteX33" fmla="*/ 11084200 w 12320334"/>
              <a:gd name="connsiteY33" fmla="*/ 142640 h 3800239"/>
              <a:gd name="connsiteX34" fmla="*/ 11761533 w 12320334"/>
              <a:gd name="connsiteY34" fmla="*/ 91839 h 3800239"/>
              <a:gd name="connsiteX35" fmla="*/ 12320334 w 12320334"/>
              <a:gd name="connsiteY35" fmla="*/ 621006 h 3800239"/>
              <a:gd name="connsiteX36" fmla="*/ 12320333 w 12320334"/>
              <a:gd name="connsiteY36" fmla="*/ 3800239 h 3800239"/>
              <a:gd name="connsiteX37" fmla="*/ 128333 w 12320334"/>
              <a:gd name="connsiteY37" fmla="*/ 3787539 h 3800239"/>
              <a:gd name="connsiteX38" fmla="*/ 39433 w 12320334"/>
              <a:gd name="connsiteY38" fmla="*/ 180739 h 3800239"/>
              <a:gd name="connsiteX0" fmla="*/ 120320 w 12344401"/>
              <a:gd name="connsiteY0" fmla="*/ 105878 h 3800239"/>
              <a:gd name="connsiteX1" fmla="*/ 24067 w 12344401"/>
              <a:gd name="connsiteY1" fmla="*/ 105878 h 3800239"/>
              <a:gd name="connsiteX2" fmla="*/ 1467857 w 12344401"/>
              <a:gd name="connsiteY2" fmla="*/ 28876 h 3800239"/>
              <a:gd name="connsiteX3" fmla="*/ 1458231 w 12344401"/>
              <a:gd name="connsiteY3" fmla="*/ 134754 h 3800239"/>
              <a:gd name="connsiteX4" fmla="*/ 1843242 w 12344401"/>
              <a:gd name="connsiteY4" fmla="*/ 125128 h 3800239"/>
              <a:gd name="connsiteX5" fmla="*/ 1852867 w 12344401"/>
              <a:gd name="connsiteY5" fmla="*/ 144379 h 3800239"/>
              <a:gd name="connsiteX6" fmla="*/ 1920244 w 12344401"/>
              <a:gd name="connsiteY6" fmla="*/ 115503 h 3800239"/>
              <a:gd name="connsiteX7" fmla="*/ 2305255 w 12344401"/>
              <a:gd name="connsiteY7" fmla="*/ 125128 h 3800239"/>
              <a:gd name="connsiteX8" fmla="*/ 2574762 w 12344401"/>
              <a:gd name="connsiteY8" fmla="*/ 144379 h 3800239"/>
              <a:gd name="connsiteX9" fmla="*/ 2613263 w 12344401"/>
              <a:gd name="connsiteY9" fmla="*/ 96253 h 3800239"/>
              <a:gd name="connsiteX10" fmla="*/ 3161903 w 12344401"/>
              <a:gd name="connsiteY10" fmla="*/ 57752 h 3800239"/>
              <a:gd name="connsiteX11" fmla="*/ 3181153 w 12344401"/>
              <a:gd name="connsiteY11" fmla="*/ 77002 h 3800239"/>
              <a:gd name="connsiteX12" fmla="*/ 3219655 w 12344401"/>
              <a:gd name="connsiteY12" fmla="*/ 0 h 3800239"/>
              <a:gd name="connsiteX13" fmla="*/ 3335158 w 12344401"/>
              <a:gd name="connsiteY13" fmla="*/ 9625 h 3800239"/>
              <a:gd name="connsiteX14" fmla="*/ 3479537 w 12344401"/>
              <a:gd name="connsiteY14" fmla="*/ 0 h 3800239"/>
              <a:gd name="connsiteX15" fmla="*/ 3681667 w 12344401"/>
              <a:gd name="connsiteY15" fmla="*/ 38501 h 3800239"/>
              <a:gd name="connsiteX16" fmla="*/ 3806796 w 12344401"/>
              <a:gd name="connsiteY16" fmla="*/ 19250 h 3800239"/>
              <a:gd name="connsiteX17" fmla="*/ 4701945 w 12344401"/>
              <a:gd name="connsiteY17" fmla="*/ 67377 h 3800239"/>
              <a:gd name="connsiteX18" fmla="*/ 5317962 w 12344401"/>
              <a:gd name="connsiteY18" fmla="*/ 115503 h 3800239"/>
              <a:gd name="connsiteX19" fmla="*/ 5366088 w 12344401"/>
              <a:gd name="connsiteY19" fmla="*/ 163629 h 3800239"/>
              <a:gd name="connsiteX20" fmla="*/ 5385339 w 12344401"/>
              <a:gd name="connsiteY20" fmla="*/ 96253 h 3800239"/>
              <a:gd name="connsiteX21" fmla="*/ 5962855 w 12344401"/>
              <a:gd name="connsiteY21" fmla="*/ 105878 h 3800239"/>
              <a:gd name="connsiteX22" fmla="*/ 6247379 w 12344401"/>
              <a:gd name="connsiteY22" fmla="*/ 142061 h 3800239"/>
              <a:gd name="connsiteX23" fmla="*/ 6732876 w 12344401"/>
              <a:gd name="connsiteY23" fmla="*/ 182880 h 3800239"/>
              <a:gd name="connsiteX24" fmla="*/ 7285348 w 12344401"/>
              <a:gd name="connsiteY24" fmla="*/ 182078 h 3800239"/>
              <a:gd name="connsiteX25" fmla="*/ 7493671 w 12344401"/>
              <a:gd name="connsiteY25" fmla="*/ 192505 h 3800239"/>
              <a:gd name="connsiteX26" fmla="*/ 7581904 w 12344401"/>
              <a:gd name="connsiteY26" fmla="*/ 320441 h 3800239"/>
              <a:gd name="connsiteX27" fmla="*/ 7603071 w 12344401"/>
              <a:gd name="connsiteY27" fmla="*/ 206140 h 3800239"/>
              <a:gd name="connsiteX28" fmla="*/ 8691037 w 12344401"/>
              <a:gd name="connsiteY28" fmla="*/ 163807 h 3800239"/>
              <a:gd name="connsiteX29" fmla="*/ 9673168 w 12344401"/>
              <a:gd name="connsiteY29" fmla="*/ 70673 h 3800239"/>
              <a:gd name="connsiteX30" fmla="*/ 9740902 w 12344401"/>
              <a:gd name="connsiteY30" fmla="*/ 151108 h 3800239"/>
              <a:gd name="connsiteX31" fmla="*/ 9749369 w 12344401"/>
              <a:gd name="connsiteY31" fmla="*/ 79139 h 3800239"/>
              <a:gd name="connsiteX32" fmla="*/ 10299701 w 12344401"/>
              <a:gd name="connsiteY32" fmla="*/ 121473 h 3800239"/>
              <a:gd name="connsiteX33" fmla="*/ 11108267 w 12344401"/>
              <a:gd name="connsiteY33" fmla="*/ 142640 h 3800239"/>
              <a:gd name="connsiteX34" fmla="*/ 11785600 w 12344401"/>
              <a:gd name="connsiteY34" fmla="*/ 91839 h 3800239"/>
              <a:gd name="connsiteX35" fmla="*/ 12344401 w 12344401"/>
              <a:gd name="connsiteY35" fmla="*/ 621006 h 3800239"/>
              <a:gd name="connsiteX36" fmla="*/ 12344400 w 12344401"/>
              <a:gd name="connsiteY36" fmla="*/ 3800239 h 3800239"/>
              <a:gd name="connsiteX37" fmla="*/ 152400 w 12344401"/>
              <a:gd name="connsiteY37" fmla="*/ 3787539 h 3800239"/>
              <a:gd name="connsiteX38" fmla="*/ 0 w 12344401"/>
              <a:gd name="connsiteY38" fmla="*/ 104539 h 3800239"/>
              <a:gd name="connsiteX0" fmla="*/ 120320 w 12344401"/>
              <a:gd name="connsiteY0" fmla="*/ 105878 h 3800239"/>
              <a:gd name="connsiteX1" fmla="*/ 24067 w 12344401"/>
              <a:gd name="connsiteY1" fmla="*/ 105878 h 3800239"/>
              <a:gd name="connsiteX2" fmla="*/ 1467857 w 12344401"/>
              <a:gd name="connsiteY2" fmla="*/ 28876 h 3800239"/>
              <a:gd name="connsiteX3" fmla="*/ 1458231 w 12344401"/>
              <a:gd name="connsiteY3" fmla="*/ 134754 h 3800239"/>
              <a:gd name="connsiteX4" fmla="*/ 1843242 w 12344401"/>
              <a:gd name="connsiteY4" fmla="*/ 125128 h 3800239"/>
              <a:gd name="connsiteX5" fmla="*/ 1852867 w 12344401"/>
              <a:gd name="connsiteY5" fmla="*/ 144379 h 3800239"/>
              <a:gd name="connsiteX6" fmla="*/ 1920244 w 12344401"/>
              <a:gd name="connsiteY6" fmla="*/ 115503 h 3800239"/>
              <a:gd name="connsiteX7" fmla="*/ 2305255 w 12344401"/>
              <a:gd name="connsiteY7" fmla="*/ 125128 h 3800239"/>
              <a:gd name="connsiteX8" fmla="*/ 2574762 w 12344401"/>
              <a:gd name="connsiteY8" fmla="*/ 144379 h 3800239"/>
              <a:gd name="connsiteX9" fmla="*/ 2613263 w 12344401"/>
              <a:gd name="connsiteY9" fmla="*/ 96253 h 3800239"/>
              <a:gd name="connsiteX10" fmla="*/ 3161903 w 12344401"/>
              <a:gd name="connsiteY10" fmla="*/ 57752 h 3800239"/>
              <a:gd name="connsiteX11" fmla="*/ 3181153 w 12344401"/>
              <a:gd name="connsiteY11" fmla="*/ 77002 h 3800239"/>
              <a:gd name="connsiteX12" fmla="*/ 3219655 w 12344401"/>
              <a:gd name="connsiteY12" fmla="*/ 0 h 3800239"/>
              <a:gd name="connsiteX13" fmla="*/ 3335158 w 12344401"/>
              <a:gd name="connsiteY13" fmla="*/ 9625 h 3800239"/>
              <a:gd name="connsiteX14" fmla="*/ 3479537 w 12344401"/>
              <a:gd name="connsiteY14" fmla="*/ 0 h 3800239"/>
              <a:gd name="connsiteX15" fmla="*/ 3681667 w 12344401"/>
              <a:gd name="connsiteY15" fmla="*/ 38501 h 3800239"/>
              <a:gd name="connsiteX16" fmla="*/ 3806796 w 12344401"/>
              <a:gd name="connsiteY16" fmla="*/ 19250 h 3800239"/>
              <a:gd name="connsiteX17" fmla="*/ 4701945 w 12344401"/>
              <a:gd name="connsiteY17" fmla="*/ 67377 h 3800239"/>
              <a:gd name="connsiteX18" fmla="*/ 5317962 w 12344401"/>
              <a:gd name="connsiteY18" fmla="*/ 115503 h 3800239"/>
              <a:gd name="connsiteX19" fmla="*/ 5366088 w 12344401"/>
              <a:gd name="connsiteY19" fmla="*/ 163629 h 3800239"/>
              <a:gd name="connsiteX20" fmla="*/ 5385339 w 12344401"/>
              <a:gd name="connsiteY20" fmla="*/ 96253 h 3800239"/>
              <a:gd name="connsiteX21" fmla="*/ 5962855 w 12344401"/>
              <a:gd name="connsiteY21" fmla="*/ 105878 h 3800239"/>
              <a:gd name="connsiteX22" fmla="*/ 6247379 w 12344401"/>
              <a:gd name="connsiteY22" fmla="*/ 142061 h 3800239"/>
              <a:gd name="connsiteX23" fmla="*/ 6732876 w 12344401"/>
              <a:gd name="connsiteY23" fmla="*/ 182880 h 3800239"/>
              <a:gd name="connsiteX24" fmla="*/ 7285348 w 12344401"/>
              <a:gd name="connsiteY24" fmla="*/ 182078 h 3800239"/>
              <a:gd name="connsiteX25" fmla="*/ 7493671 w 12344401"/>
              <a:gd name="connsiteY25" fmla="*/ 192505 h 3800239"/>
              <a:gd name="connsiteX26" fmla="*/ 7581904 w 12344401"/>
              <a:gd name="connsiteY26" fmla="*/ 320441 h 3800239"/>
              <a:gd name="connsiteX27" fmla="*/ 7603071 w 12344401"/>
              <a:gd name="connsiteY27" fmla="*/ 206140 h 3800239"/>
              <a:gd name="connsiteX28" fmla="*/ 8691037 w 12344401"/>
              <a:gd name="connsiteY28" fmla="*/ 163807 h 3800239"/>
              <a:gd name="connsiteX29" fmla="*/ 9673168 w 12344401"/>
              <a:gd name="connsiteY29" fmla="*/ 70673 h 3800239"/>
              <a:gd name="connsiteX30" fmla="*/ 9740902 w 12344401"/>
              <a:gd name="connsiteY30" fmla="*/ 151108 h 3800239"/>
              <a:gd name="connsiteX31" fmla="*/ 9749369 w 12344401"/>
              <a:gd name="connsiteY31" fmla="*/ 79139 h 3800239"/>
              <a:gd name="connsiteX32" fmla="*/ 10299701 w 12344401"/>
              <a:gd name="connsiteY32" fmla="*/ 121473 h 3800239"/>
              <a:gd name="connsiteX33" fmla="*/ 11108267 w 12344401"/>
              <a:gd name="connsiteY33" fmla="*/ 142640 h 3800239"/>
              <a:gd name="connsiteX34" fmla="*/ 11785600 w 12344401"/>
              <a:gd name="connsiteY34" fmla="*/ 91839 h 3800239"/>
              <a:gd name="connsiteX35" fmla="*/ 12344401 w 12344401"/>
              <a:gd name="connsiteY35" fmla="*/ 621006 h 3800239"/>
              <a:gd name="connsiteX36" fmla="*/ 12344400 w 12344401"/>
              <a:gd name="connsiteY36" fmla="*/ 3800239 h 3800239"/>
              <a:gd name="connsiteX37" fmla="*/ 152400 w 12344401"/>
              <a:gd name="connsiteY37" fmla="*/ 3787539 h 3800239"/>
              <a:gd name="connsiteX38" fmla="*/ 0 w 12344401"/>
              <a:gd name="connsiteY38" fmla="*/ 104539 h 3800239"/>
              <a:gd name="connsiteX39" fmla="*/ 120320 w 12344401"/>
              <a:gd name="connsiteY39" fmla="*/ 105878 h 3800239"/>
              <a:gd name="connsiteX0" fmla="*/ 211775 w 12397756"/>
              <a:gd name="connsiteY0" fmla="*/ 105878 h 3800239"/>
              <a:gd name="connsiteX1" fmla="*/ 77422 w 12397756"/>
              <a:gd name="connsiteY1" fmla="*/ 105878 h 3800239"/>
              <a:gd name="connsiteX2" fmla="*/ 1521212 w 12397756"/>
              <a:gd name="connsiteY2" fmla="*/ 28876 h 3800239"/>
              <a:gd name="connsiteX3" fmla="*/ 1511586 w 12397756"/>
              <a:gd name="connsiteY3" fmla="*/ 134754 h 3800239"/>
              <a:gd name="connsiteX4" fmla="*/ 1896597 w 12397756"/>
              <a:gd name="connsiteY4" fmla="*/ 125128 h 3800239"/>
              <a:gd name="connsiteX5" fmla="*/ 1906222 w 12397756"/>
              <a:gd name="connsiteY5" fmla="*/ 144379 h 3800239"/>
              <a:gd name="connsiteX6" fmla="*/ 1973599 w 12397756"/>
              <a:gd name="connsiteY6" fmla="*/ 115503 h 3800239"/>
              <a:gd name="connsiteX7" fmla="*/ 2358610 w 12397756"/>
              <a:gd name="connsiteY7" fmla="*/ 125128 h 3800239"/>
              <a:gd name="connsiteX8" fmla="*/ 2628117 w 12397756"/>
              <a:gd name="connsiteY8" fmla="*/ 144379 h 3800239"/>
              <a:gd name="connsiteX9" fmla="*/ 2666618 w 12397756"/>
              <a:gd name="connsiteY9" fmla="*/ 96253 h 3800239"/>
              <a:gd name="connsiteX10" fmla="*/ 3215258 w 12397756"/>
              <a:gd name="connsiteY10" fmla="*/ 57752 h 3800239"/>
              <a:gd name="connsiteX11" fmla="*/ 3234508 w 12397756"/>
              <a:gd name="connsiteY11" fmla="*/ 77002 h 3800239"/>
              <a:gd name="connsiteX12" fmla="*/ 3273010 w 12397756"/>
              <a:gd name="connsiteY12" fmla="*/ 0 h 3800239"/>
              <a:gd name="connsiteX13" fmla="*/ 3388513 w 12397756"/>
              <a:gd name="connsiteY13" fmla="*/ 9625 h 3800239"/>
              <a:gd name="connsiteX14" fmla="*/ 3532892 w 12397756"/>
              <a:gd name="connsiteY14" fmla="*/ 0 h 3800239"/>
              <a:gd name="connsiteX15" fmla="*/ 3735022 w 12397756"/>
              <a:gd name="connsiteY15" fmla="*/ 38501 h 3800239"/>
              <a:gd name="connsiteX16" fmla="*/ 3860151 w 12397756"/>
              <a:gd name="connsiteY16" fmla="*/ 19250 h 3800239"/>
              <a:gd name="connsiteX17" fmla="*/ 4755300 w 12397756"/>
              <a:gd name="connsiteY17" fmla="*/ 67377 h 3800239"/>
              <a:gd name="connsiteX18" fmla="*/ 5371317 w 12397756"/>
              <a:gd name="connsiteY18" fmla="*/ 115503 h 3800239"/>
              <a:gd name="connsiteX19" fmla="*/ 5419443 w 12397756"/>
              <a:gd name="connsiteY19" fmla="*/ 163629 h 3800239"/>
              <a:gd name="connsiteX20" fmla="*/ 5438694 w 12397756"/>
              <a:gd name="connsiteY20" fmla="*/ 96253 h 3800239"/>
              <a:gd name="connsiteX21" fmla="*/ 6016210 w 12397756"/>
              <a:gd name="connsiteY21" fmla="*/ 105878 h 3800239"/>
              <a:gd name="connsiteX22" fmla="*/ 6300734 w 12397756"/>
              <a:gd name="connsiteY22" fmla="*/ 142061 h 3800239"/>
              <a:gd name="connsiteX23" fmla="*/ 6786231 w 12397756"/>
              <a:gd name="connsiteY23" fmla="*/ 182880 h 3800239"/>
              <a:gd name="connsiteX24" fmla="*/ 7338703 w 12397756"/>
              <a:gd name="connsiteY24" fmla="*/ 182078 h 3800239"/>
              <a:gd name="connsiteX25" fmla="*/ 7547026 w 12397756"/>
              <a:gd name="connsiteY25" fmla="*/ 192505 h 3800239"/>
              <a:gd name="connsiteX26" fmla="*/ 7635259 w 12397756"/>
              <a:gd name="connsiteY26" fmla="*/ 320441 h 3800239"/>
              <a:gd name="connsiteX27" fmla="*/ 7656426 w 12397756"/>
              <a:gd name="connsiteY27" fmla="*/ 206140 h 3800239"/>
              <a:gd name="connsiteX28" fmla="*/ 8744392 w 12397756"/>
              <a:gd name="connsiteY28" fmla="*/ 163807 h 3800239"/>
              <a:gd name="connsiteX29" fmla="*/ 9726523 w 12397756"/>
              <a:gd name="connsiteY29" fmla="*/ 70673 h 3800239"/>
              <a:gd name="connsiteX30" fmla="*/ 9794257 w 12397756"/>
              <a:gd name="connsiteY30" fmla="*/ 151108 h 3800239"/>
              <a:gd name="connsiteX31" fmla="*/ 9802724 w 12397756"/>
              <a:gd name="connsiteY31" fmla="*/ 79139 h 3800239"/>
              <a:gd name="connsiteX32" fmla="*/ 10353056 w 12397756"/>
              <a:gd name="connsiteY32" fmla="*/ 121473 h 3800239"/>
              <a:gd name="connsiteX33" fmla="*/ 11161622 w 12397756"/>
              <a:gd name="connsiteY33" fmla="*/ 142640 h 3800239"/>
              <a:gd name="connsiteX34" fmla="*/ 11838955 w 12397756"/>
              <a:gd name="connsiteY34" fmla="*/ 91839 h 3800239"/>
              <a:gd name="connsiteX35" fmla="*/ 12397756 w 12397756"/>
              <a:gd name="connsiteY35" fmla="*/ 621006 h 3800239"/>
              <a:gd name="connsiteX36" fmla="*/ 12397755 w 12397756"/>
              <a:gd name="connsiteY36" fmla="*/ 3800239 h 3800239"/>
              <a:gd name="connsiteX37" fmla="*/ 205755 w 12397756"/>
              <a:gd name="connsiteY37" fmla="*/ 3787539 h 3800239"/>
              <a:gd name="connsiteX38" fmla="*/ 53355 w 12397756"/>
              <a:gd name="connsiteY38" fmla="*/ 104539 h 3800239"/>
              <a:gd name="connsiteX39" fmla="*/ 211775 w 12397756"/>
              <a:gd name="connsiteY39" fmla="*/ 105878 h 3800239"/>
              <a:gd name="connsiteX0" fmla="*/ 211775 w 12397756"/>
              <a:gd name="connsiteY0" fmla="*/ 105878 h 3800239"/>
              <a:gd name="connsiteX1" fmla="*/ 77422 w 12397756"/>
              <a:gd name="connsiteY1" fmla="*/ 105878 h 3800239"/>
              <a:gd name="connsiteX2" fmla="*/ 1521212 w 12397756"/>
              <a:gd name="connsiteY2" fmla="*/ 28876 h 3800239"/>
              <a:gd name="connsiteX3" fmla="*/ 1511586 w 12397756"/>
              <a:gd name="connsiteY3" fmla="*/ 134754 h 3800239"/>
              <a:gd name="connsiteX4" fmla="*/ 1896597 w 12397756"/>
              <a:gd name="connsiteY4" fmla="*/ 125128 h 3800239"/>
              <a:gd name="connsiteX5" fmla="*/ 1906222 w 12397756"/>
              <a:gd name="connsiteY5" fmla="*/ 144379 h 3800239"/>
              <a:gd name="connsiteX6" fmla="*/ 1973599 w 12397756"/>
              <a:gd name="connsiteY6" fmla="*/ 115503 h 3800239"/>
              <a:gd name="connsiteX7" fmla="*/ 2358610 w 12397756"/>
              <a:gd name="connsiteY7" fmla="*/ 125128 h 3800239"/>
              <a:gd name="connsiteX8" fmla="*/ 2628117 w 12397756"/>
              <a:gd name="connsiteY8" fmla="*/ 144379 h 3800239"/>
              <a:gd name="connsiteX9" fmla="*/ 2666618 w 12397756"/>
              <a:gd name="connsiteY9" fmla="*/ 96253 h 3800239"/>
              <a:gd name="connsiteX10" fmla="*/ 3215258 w 12397756"/>
              <a:gd name="connsiteY10" fmla="*/ 57752 h 3800239"/>
              <a:gd name="connsiteX11" fmla="*/ 3234508 w 12397756"/>
              <a:gd name="connsiteY11" fmla="*/ 77002 h 3800239"/>
              <a:gd name="connsiteX12" fmla="*/ 3273010 w 12397756"/>
              <a:gd name="connsiteY12" fmla="*/ 0 h 3800239"/>
              <a:gd name="connsiteX13" fmla="*/ 3388513 w 12397756"/>
              <a:gd name="connsiteY13" fmla="*/ 9625 h 3800239"/>
              <a:gd name="connsiteX14" fmla="*/ 3532892 w 12397756"/>
              <a:gd name="connsiteY14" fmla="*/ 0 h 3800239"/>
              <a:gd name="connsiteX15" fmla="*/ 3735022 w 12397756"/>
              <a:gd name="connsiteY15" fmla="*/ 38501 h 3800239"/>
              <a:gd name="connsiteX16" fmla="*/ 3860151 w 12397756"/>
              <a:gd name="connsiteY16" fmla="*/ 19250 h 3800239"/>
              <a:gd name="connsiteX17" fmla="*/ 4755300 w 12397756"/>
              <a:gd name="connsiteY17" fmla="*/ 67377 h 3800239"/>
              <a:gd name="connsiteX18" fmla="*/ 5371317 w 12397756"/>
              <a:gd name="connsiteY18" fmla="*/ 115503 h 3800239"/>
              <a:gd name="connsiteX19" fmla="*/ 5419443 w 12397756"/>
              <a:gd name="connsiteY19" fmla="*/ 163629 h 3800239"/>
              <a:gd name="connsiteX20" fmla="*/ 5438694 w 12397756"/>
              <a:gd name="connsiteY20" fmla="*/ 96253 h 3800239"/>
              <a:gd name="connsiteX21" fmla="*/ 6016210 w 12397756"/>
              <a:gd name="connsiteY21" fmla="*/ 105878 h 3800239"/>
              <a:gd name="connsiteX22" fmla="*/ 6300734 w 12397756"/>
              <a:gd name="connsiteY22" fmla="*/ 142061 h 3800239"/>
              <a:gd name="connsiteX23" fmla="*/ 6786231 w 12397756"/>
              <a:gd name="connsiteY23" fmla="*/ 182880 h 3800239"/>
              <a:gd name="connsiteX24" fmla="*/ 7338703 w 12397756"/>
              <a:gd name="connsiteY24" fmla="*/ 182078 h 3800239"/>
              <a:gd name="connsiteX25" fmla="*/ 7547026 w 12397756"/>
              <a:gd name="connsiteY25" fmla="*/ 192505 h 3800239"/>
              <a:gd name="connsiteX26" fmla="*/ 7635259 w 12397756"/>
              <a:gd name="connsiteY26" fmla="*/ 320441 h 3800239"/>
              <a:gd name="connsiteX27" fmla="*/ 7656426 w 12397756"/>
              <a:gd name="connsiteY27" fmla="*/ 206140 h 3800239"/>
              <a:gd name="connsiteX28" fmla="*/ 8744392 w 12397756"/>
              <a:gd name="connsiteY28" fmla="*/ 163807 h 3800239"/>
              <a:gd name="connsiteX29" fmla="*/ 9726523 w 12397756"/>
              <a:gd name="connsiteY29" fmla="*/ 70673 h 3800239"/>
              <a:gd name="connsiteX30" fmla="*/ 9794257 w 12397756"/>
              <a:gd name="connsiteY30" fmla="*/ 151108 h 3800239"/>
              <a:gd name="connsiteX31" fmla="*/ 9802724 w 12397756"/>
              <a:gd name="connsiteY31" fmla="*/ 79139 h 3800239"/>
              <a:gd name="connsiteX32" fmla="*/ 10353056 w 12397756"/>
              <a:gd name="connsiteY32" fmla="*/ 121473 h 3800239"/>
              <a:gd name="connsiteX33" fmla="*/ 11161622 w 12397756"/>
              <a:gd name="connsiteY33" fmla="*/ 142640 h 3800239"/>
              <a:gd name="connsiteX34" fmla="*/ 11838955 w 12397756"/>
              <a:gd name="connsiteY34" fmla="*/ 91839 h 3800239"/>
              <a:gd name="connsiteX35" fmla="*/ 12397756 w 12397756"/>
              <a:gd name="connsiteY35" fmla="*/ 621006 h 3800239"/>
              <a:gd name="connsiteX36" fmla="*/ 12397755 w 12397756"/>
              <a:gd name="connsiteY36" fmla="*/ 3800239 h 3800239"/>
              <a:gd name="connsiteX37" fmla="*/ 205755 w 12397756"/>
              <a:gd name="connsiteY37" fmla="*/ 3787539 h 3800239"/>
              <a:gd name="connsiteX38" fmla="*/ 180355 w 12397756"/>
              <a:gd name="connsiteY38" fmla="*/ 117239 h 3800239"/>
              <a:gd name="connsiteX39" fmla="*/ 211775 w 12397756"/>
              <a:gd name="connsiteY39" fmla="*/ 105878 h 3800239"/>
              <a:gd name="connsiteX0" fmla="*/ 31420 w 12217401"/>
              <a:gd name="connsiteY0" fmla="*/ 105878 h 3800239"/>
              <a:gd name="connsiteX1" fmla="*/ 1340857 w 12217401"/>
              <a:gd name="connsiteY1" fmla="*/ 28876 h 3800239"/>
              <a:gd name="connsiteX2" fmla="*/ 1331231 w 12217401"/>
              <a:gd name="connsiteY2" fmla="*/ 134754 h 3800239"/>
              <a:gd name="connsiteX3" fmla="*/ 1716242 w 12217401"/>
              <a:gd name="connsiteY3" fmla="*/ 125128 h 3800239"/>
              <a:gd name="connsiteX4" fmla="*/ 1725867 w 12217401"/>
              <a:gd name="connsiteY4" fmla="*/ 144379 h 3800239"/>
              <a:gd name="connsiteX5" fmla="*/ 1793244 w 12217401"/>
              <a:gd name="connsiteY5" fmla="*/ 115503 h 3800239"/>
              <a:gd name="connsiteX6" fmla="*/ 2178255 w 12217401"/>
              <a:gd name="connsiteY6" fmla="*/ 125128 h 3800239"/>
              <a:gd name="connsiteX7" fmla="*/ 2447762 w 12217401"/>
              <a:gd name="connsiteY7" fmla="*/ 144379 h 3800239"/>
              <a:gd name="connsiteX8" fmla="*/ 2486263 w 12217401"/>
              <a:gd name="connsiteY8" fmla="*/ 96253 h 3800239"/>
              <a:gd name="connsiteX9" fmla="*/ 3034903 w 12217401"/>
              <a:gd name="connsiteY9" fmla="*/ 57752 h 3800239"/>
              <a:gd name="connsiteX10" fmla="*/ 3054153 w 12217401"/>
              <a:gd name="connsiteY10" fmla="*/ 77002 h 3800239"/>
              <a:gd name="connsiteX11" fmla="*/ 3092655 w 12217401"/>
              <a:gd name="connsiteY11" fmla="*/ 0 h 3800239"/>
              <a:gd name="connsiteX12" fmla="*/ 3208158 w 12217401"/>
              <a:gd name="connsiteY12" fmla="*/ 9625 h 3800239"/>
              <a:gd name="connsiteX13" fmla="*/ 3352537 w 12217401"/>
              <a:gd name="connsiteY13" fmla="*/ 0 h 3800239"/>
              <a:gd name="connsiteX14" fmla="*/ 3554667 w 12217401"/>
              <a:gd name="connsiteY14" fmla="*/ 38501 h 3800239"/>
              <a:gd name="connsiteX15" fmla="*/ 3679796 w 12217401"/>
              <a:gd name="connsiteY15" fmla="*/ 19250 h 3800239"/>
              <a:gd name="connsiteX16" fmla="*/ 4574945 w 12217401"/>
              <a:gd name="connsiteY16" fmla="*/ 67377 h 3800239"/>
              <a:gd name="connsiteX17" fmla="*/ 5190962 w 12217401"/>
              <a:gd name="connsiteY17" fmla="*/ 115503 h 3800239"/>
              <a:gd name="connsiteX18" fmla="*/ 5239088 w 12217401"/>
              <a:gd name="connsiteY18" fmla="*/ 163629 h 3800239"/>
              <a:gd name="connsiteX19" fmla="*/ 5258339 w 12217401"/>
              <a:gd name="connsiteY19" fmla="*/ 96253 h 3800239"/>
              <a:gd name="connsiteX20" fmla="*/ 5835855 w 12217401"/>
              <a:gd name="connsiteY20" fmla="*/ 105878 h 3800239"/>
              <a:gd name="connsiteX21" fmla="*/ 6120379 w 12217401"/>
              <a:gd name="connsiteY21" fmla="*/ 142061 h 3800239"/>
              <a:gd name="connsiteX22" fmla="*/ 6605876 w 12217401"/>
              <a:gd name="connsiteY22" fmla="*/ 182880 h 3800239"/>
              <a:gd name="connsiteX23" fmla="*/ 7158348 w 12217401"/>
              <a:gd name="connsiteY23" fmla="*/ 182078 h 3800239"/>
              <a:gd name="connsiteX24" fmla="*/ 7366671 w 12217401"/>
              <a:gd name="connsiteY24" fmla="*/ 192505 h 3800239"/>
              <a:gd name="connsiteX25" fmla="*/ 7454904 w 12217401"/>
              <a:gd name="connsiteY25" fmla="*/ 320441 h 3800239"/>
              <a:gd name="connsiteX26" fmla="*/ 7476071 w 12217401"/>
              <a:gd name="connsiteY26" fmla="*/ 206140 h 3800239"/>
              <a:gd name="connsiteX27" fmla="*/ 8564037 w 12217401"/>
              <a:gd name="connsiteY27" fmla="*/ 163807 h 3800239"/>
              <a:gd name="connsiteX28" fmla="*/ 9546168 w 12217401"/>
              <a:gd name="connsiteY28" fmla="*/ 70673 h 3800239"/>
              <a:gd name="connsiteX29" fmla="*/ 9613902 w 12217401"/>
              <a:gd name="connsiteY29" fmla="*/ 151108 h 3800239"/>
              <a:gd name="connsiteX30" fmla="*/ 9622369 w 12217401"/>
              <a:gd name="connsiteY30" fmla="*/ 79139 h 3800239"/>
              <a:gd name="connsiteX31" fmla="*/ 10172701 w 12217401"/>
              <a:gd name="connsiteY31" fmla="*/ 121473 h 3800239"/>
              <a:gd name="connsiteX32" fmla="*/ 10981267 w 12217401"/>
              <a:gd name="connsiteY32" fmla="*/ 142640 h 3800239"/>
              <a:gd name="connsiteX33" fmla="*/ 11658600 w 12217401"/>
              <a:gd name="connsiteY33" fmla="*/ 91839 h 3800239"/>
              <a:gd name="connsiteX34" fmla="*/ 12217401 w 12217401"/>
              <a:gd name="connsiteY34" fmla="*/ 621006 h 3800239"/>
              <a:gd name="connsiteX35" fmla="*/ 12217400 w 12217401"/>
              <a:gd name="connsiteY35" fmla="*/ 3800239 h 3800239"/>
              <a:gd name="connsiteX36" fmla="*/ 25400 w 12217401"/>
              <a:gd name="connsiteY36" fmla="*/ 3787539 h 3800239"/>
              <a:gd name="connsiteX37" fmla="*/ 0 w 12217401"/>
              <a:gd name="connsiteY37" fmla="*/ 117239 h 3800239"/>
              <a:gd name="connsiteX38" fmla="*/ 31420 w 12217401"/>
              <a:gd name="connsiteY38" fmla="*/ 105878 h 38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2217401" h="3800239">
                <a:moveTo>
                  <a:pt x="31420" y="105878"/>
                </a:moveTo>
                <a:cubicBezTo>
                  <a:pt x="254896" y="91151"/>
                  <a:pt x="1124222" y="24063"/>
                  <a:pt x="1340857" y="28876"/>
                </a:cubicBezTo>
                <a:lnTo>
                  <a:pt x="1331231" y="134754"/>
                </a:lnTo>
                <a:lnTo>
                  <a:pt x="1716242" y="125128"/>
                </a:lnTo>
                <a:lnTo>
                  <a:pt x="1725867" y="144379"/>
                </a:lnTo>
                <a:lnTo>
                  <a:pt x="1793244" y="115503"/>
                </a:lnTo>
                <a:lnTo>
                  <a:pt x="2178255" y="125128"/>
                </a:lnTo>
                <a:lnTo>
                  <a:pt x="2447762" y="144379"/>
                </a:lnTo>
                <a:lnTo>
                  <a:pt x="2486263" y="96253"/>
                </a:lnTo>
                <a:lnTo>
                  <a:pt x="3034903" y="57752"/>
                </a:lnTo>
                <a:lnTo>
                  <a:pt x="3054153" y="77002"/>
                </a:lnTo>
                <a:lnTo>
                  <a:pt x="3092655" y="0"/>
                </a:lnTo>
                <a:lnTo>
                  <a:pt x="3208158" y="9625"/>
                </a:lnTo>
                <a:lnTo>
                  <a:pt x="3352537" y="0"/>
                </a:lnTo>
                <a:lnTo>
                  <a:pt x="3554667" y="38501"/>
                </a:lnTo>
                <a:lnTo>
                  <a:pt x="3679796" y="19250"/>
                </a:lnTo>
                <a:lnTo>
                  <a:pt x="4574945" y="67377"/>
                </a:lnTo>
                <a:lnTo>
                  <a:pt x="5190962" y="115503"/>
                </a:lnTo>
                <a:lnTo>
                  <a:pt x="5239088" y="163629"/>
                </a:lnTo>
                <a:lnTo>
                  <a:pt x="5258339" y="96253"/>
                </a:lnTo>
                <a:lnTo>
                  <a:pt x="5835855" y="105878"/>
                </a:lnTo>
                <a:lnTo>
                  <a:pt x="6120379" y="142061"/>
                </a:lnTo>
                <a:lnTo>
                  <a:pt x="6605876" y="182880"/>
                </a:lnTo>
                <a:lnTo>
                  <a:pt x="7158348" y="182078"/>
                </a:lnTo>
                <a:lnTo>
                  <a:pt x="7366671" y="192505"/>
                </a:lnTo>
                <a:lnTo>
                  <a:pt x="7454904" y="320441"/>
                </a:lnTo>
                <a:cubicBezTo>
                  <a:pt x="7471726" y="343175"/>
                  <a:pt x="7473425" y="204376"/>
                  <a:pt x="7476071" y="206140"/>
                </a:cubicBezTo>
                <a:cubicBezTo>
                  <a:pt x="7482421" y="187090"/>
                  <a:pt x="8560510" y="163807"/>
                  <a:pt x="8564037" y="163807"/>
                </a:cubicBezTo>
                <a:cubicBezTo>
                  <a:pt x="8745365" y="154635"/>
                  <a:pt x="9546168" y="73319"/>
                  <a:pt x="9546168" y="70673"/>
                </a:cubicBezTo>
                <a:lnTo>
                  <a:pt x="9613902" y="151108"/>
                </a:lnTo>
                <a:cubicBezTo>
                  <a:pt x="9626602" y="165925"/>
                  <a:pt x="9620605" y="77376"/>
                  <a:pt x="9622369" y="79139"/>
                </a:cubicBezTo>
                <a:cubicBezTo>
                  <a:pt x="9626602" y="67850"/>
                  <a:pt x="10169174" y="120591"/>
                  <a:pt x="10172701" y="121473"/>
                </a:cubicBezTo>
                <a:cubicBezTo>
                  <a:pt x="10267245" y="128529"/>
                  <a:pt x="10977739" y="142640"/>
                  <a:pt x="10981267" y="142640"/>
                </a:cubicBezTo>
                <a:cubicBezTo>
                  <a:pt x="11121672" y="146873"/>
                  <a:pt x="11656836" y="91839"/>
                  <a:pt x="11658600" y="91839"/>
                </a:cubicBezTo>
                <a:lnTo>
                  <a:pt x="12217401" y="621006"/>
                </a:lnTo>
                <a:cubicBezTo>
                  <a:pt x="12217401" y="1680750"/>
                  <a:pt x="12217400" y="2740495"/>
                  <a:pt x="12217400" y="3800239"/>
                </a:cubicBezTo>
                <a:lnTo>
                  <a:pt x="25400" y="3787539"/>
                </a:lnTo>
                <a:lnTo>
                  <a:pt x="0" y="117239"/>
                </a:lnTo>
                <a:lnTo>
                  <a:pt x="31420" y="105878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2" name="Freeform 1481"/>
          <p:cNvSpPr/>
          <p:nvPr userDrawn="1"/>
        </p:nvSpPr>
        <p:spPr>
          <a:xfrm>
            <a:off x="9022840" y="-156117"/>
            <a:ext cx="3925229" cy="2421100"/>
          </a:xfrm>
          <a:custGeom>
            <a:avLst/>
            <a:gdLst>
              <a:gd name="connsiteX0" fmla="*/ 0 w 3925229"/>
              <a:gd name="connsiteY0" fmla="*/ 22302 h 2274849"/>
              <a:gd name="connsiteX1" fmla="*/ 0 w 3925229"/>
              <a:gd name="connsiteY1" fmla="*/ 2274849 h 2274849"/>
              <a:gd name="connsiteX2" fmla="*/ 2096429 w 3925229"/>
              <a:gd name="connsiteY2" fmla="*/ 2274849 h 2274849"/>
              <a:gd name="connsiteX3" fmla="*/ 3925229 w 3925229"/>
              <a:gd name="connsiteY3" fmla="*/ 44605 h 2274849"/>
              <a:gd name="connsiteX4" fmla="*/ 1851102 w 3925229"/>
              <a:gd name="connsiteY4" fmla="*/ 0 h 2274849"/>
              <a:gd name="connsiteX5" fmla="*/ 0 w 3925229"/>
              <a:gd name="connsiteY5" fmla="*/ 22302 h 2274849"/>
              <a:gd name="connsiteX0" fmla="*/ 1851102 w 3925229"/>
              <a:gd name="connsiteY0" fmla="*/ 0 h 2274849"/>
              <a:gd name="connsiteX1" fmla="*/ 0 w 3925229"/>
              <a:gd name="connsiteY1" fmla="*/ 2274849 h 2274849"/>
              <a:gd name="connsiteX2" fmla="*/ 2096429 w 3925229"/>
              <a:gd name="connsiteY2" fmla="*/ 2274849 h 2274849"/>
              <a:gd name="connsiteX3" fmla="*/ 3925229 w 3925229"/>
              <a:gd name="connsiteY3" fmla="*/ 44605 h 2274849"/>
              <a:gd name="connsiteX4" fmla="*/ 1851102 w 3925229"/>
              <a:gd name="connsiteY4" fmla="*/ 0 h 2274849"/>
              <a:gd name="connsiteX0" fmla="*/ 1851102 w 3925229"/>
              <a:gd name="connsiteY0" fmla="*/ 0 h 2274849"/>
              <a:gd name="connsiteX1" fmla="*/ 0 w 3925229"/>
              <a:gd name="connsiteY1" fmla="*/ 2274849 h 2274849"/>
              <a:gd name="connsiteX2" fmla="*/ 2096429 w 3925229"/>
              <a:gd name="connsiteY2" fmla="*/ 2274849 h 2274849"/>
              <a:gd name="connsiteX3" fmla="*/ 3925229 w 3925229"/>
              <a:gd name="connsiteY3" fmla="*/ 34980 h 2274849"/>
              <a:gd name="connsiteX4" fmla="*/ 1851102 w 3925229"/>
              <a:gd name="connsiteY4" fmla="*/ 0 h 2274849"/>
              <a:gd name="connsiteX0" fmla="*/ 1851102 w 3925229"/>
              <a:gd name="connsiteY0" fmla="*/ 0 h 2274849"/>
              <a:gd name="connsiteX1" fmla="*/ 1001027 w 3925229"/>
              <a:gd name="connsiteY1" fmla="*/ 1022391 h 2274849"/>
              <a:gd name="connsiteX2" fmla="*/ 0 w 3925229"/>
              <a:gd name="connsiteY2" fmla="*/ 2274849 h 2274849"/>
              <a:gd name="connsiteX3" fmla="*/ 2096429 w 3925229"/>
              <a:gd name="connsiteY3" fmla="*/ 2274849 h 2274849"/>
              <a:gd name="connsiteX4" fmla="*/ 3925229 w 3925229"/>
              <a:gd name="connsiteY4" fmla="*/ 34980 h 2274849"/>
              <a:gd name="connsiteX5" fmla="*/ 1851102 w 3925229"/>
              <a:gd name="connsiteY5" fmla="*/ 0 h 2274849"/>
              <a:gd name="connsiteX0" fmla="*/ 1851102 w 3925229"/>
              <a:gd name="connsiteY0" fmla="*/ 0 h 2274849"/>
              <a:gd name="connsiteX1" fmla="*/ 9624 w 3925229"/>
              <a:gd name="connsiteY1" fmla="*/ 30989 h 2274849"/>
              <a:gd name="connsiteX2" fmla="*/ 0 w 3925229"/>
              <a:gd name="connsiteY2" fmla="*/ 2274849 h 2274849"/>
              <a:gd name="connsiteX3" fmla="*/ 2096429 w 3925229"/>
              <a:gd name="connsiteY3" fmla="*/ 2274849 h 2274849"/>
              <a:gd name="connsiteX4" fmla="*/ 3925229 w 3925229"/>
              <a:gd name="connsiteY4" fmla="*/ 34980 h 2274849"/>
              <a:gd name="connsiteX5" fmla="*/ 1851102 w 3925229"/>
              <a:gd name="connsiteY5" fmla="*/ 0 h 2274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25229" h="2274849">
                <a:moveTo>
                  <a:pt x="1851102" y="0"/>
                </a:moveTo>
                <a:lnTo>
                  <a:pt x="9624" y="30989"/>
                </a:lnTo>
                <a:lnTo>
                  <a:pt x="0" y="2274849"/>
                </a:lnTo>
                <a:lnTo>
                  <a:pt x="2096429" y="2274849"/>
                </a:lnTo>
                <a:lnTo>
                  <a:pt x="3925229" y="34980"/>
                </a:lnTo>
                <a:lnTo>
                  <a:pt x="1851102" y="0"/>
                </a:lnTo>
                <a:close/>
              </a:path>
            </a:pathLst>
          </a:cu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734"/>
            <a:ext cx="12192000" cy="4381169"/>
          </a:xfrm>
          <a:prstGeom prst="rect">
            <a:avLst/>
          </a:prstGeom>
        </p:spPr>
      </p:pic>
      <p:sp>
        <p:nvSpPr>
          <p:cNvPr id="3" name="Freeform 2"/>
          <p:cNvSpPr/>
          <p:nvPr userDrawn="1"/>
        </p:nvSpPr>
        <p:spPr>
          <a:xfrm>
            <a:off x="1828800" y="-156117"/>
            <a:ext cx="3925229" cy="2274849"/>
          </a:xfrm>
          <a:custGeom>
            <a:avLst/>
            <a:gdLst>
              <a:gd name="connsiteX0" fmla="*/ 0 w 3925229"/>
              <a:gd name="connsiteY0" fmla="*/ 22302 h 2274849"/>
              <a:gd name="connsiteX1" fmla="*/ 0 w 3925229"/>
              <a:gd name="connsiteY1" fmla="*/ 2274849 h 2274849"/>
              <a:gd name="connsiteX2" fmla="*/ 2096429 w 3925229"/>
              <a:gd name="connsiteY2" fmla="*/ 2274849 h 2274849"/>
              <a:gd name="connsiteX3" fmla="*/ 3925229 w 3925229"/>
              <a:gd name="connsiteY3" fmla="*/ 44605 h 2274849"/>
              <a:gd name="connsiteX4" fmla="*/ 1851102 w 3925229"/>
              <a:gd name="connsiteY4" fmla="*/ 0 h 2274849"/>
              <a:gd name="connsiteX5" fmla="*/ 0 w 3925229"/>
              <a:gd name="connsiteY5" fmla="*/ 22302 h 2274849"/>
              <a:gd name="connsiteX0" fmla="*/ 1851102 w 3925229"/>
              <a:gd name="connsiteY0" fmla="*/ 0 h 2274849"/>
              <a:gd name="connsiteX1" fmla="*/ 0 w 3925229"/>
              <a:gd name="connsiteY1" fmla="*/ 2274849 h 2274849"/>
              <a:gd name="connsiteX2" fmla="*/ 2096429 w 3925229"/>
              <a:gd name="connsiteY2" fmla="*/ 2274849 h 2274849"/>
              <a:gd name="connsiteX3" fmla="*/ 3925229 w 3925229"/>
              <a:gd name="connsiteY3" fmla="*/ 44605 h 2274849"/>
              <a:gd name="connsiteX4" fmla="*/ 1851102 w 3925229"/>
              <a:gd name="connsiteY4" fmla="*/ 0 h 2274849"/>
              <a:gd name="connsiteX0" fmla="*/ 1851102 w 3925229"/>
              <a:gd name="connsiteY0" fmla="*/ 0 h 2274849"/>
              <a:gd name="connsiteX1" fmla="*/ 0 w 3925229"/>
              <a:gd name="connsiteY1" fmla="*/ 2274849 h 2274849"/>
              <a:gd name="connsiteX2" fmla="*/ 2096429 w 3925229"/>
              <a:gd name="connsiteY2" fmla="*/ 2274849 h 2274849"/>
              <a:gd name="connsiteX3" fmla="*/ 3925229 w 3925229"/>
              <a:gd name="connsiteY3" fmla="*/ 34980 h 2274849"/>
              <a:gd name="connsiteX4" fmla="*/ 1851102 w 3925229"/>
              <a:gd name="connsiteY4" fmla="*/ 0 h 2274849"/>
              <a:gd name="connsiteX0" fmla="*/ 1851102 w 3925229"/>
              <a:gd name="connsiteY0" fmla="*/ 0 h 2274849"/>
              <a:gd name="connsiteX1" fmla="*/ 1001027 w 3925229"/>
              <a:gd name="connsiteY1" fmla="*/ 1022391 h 2274849"/>
              <a:gd name="connsiteX2" fmla="*/ 0 w 3925229"/>
              <a:gd name="connsiteY2" fmla="*/ 2274849 h 2274849"/>
              <a:gd name="connsiteX3" fmla="*/ 2096429 w 3925229"/>
              <a:gd name="connsiteY3" fmla="*/ 2274849 h 2274849"/>
              <a:gd name="connsiteX4" fmla="*/ 3925229 w 3925229"/>
              <a:gd name="connsiteY4" fmla="*/ 34980 h 2274849"/>
              <a:gd name="connsiteX5" fmla="*/ 1851102 w 3925229"/>
              <a:gd name="connsiteY5" fmla="*/ 0 h 2274849"/>
              <a:gd name="connsiteX0" fmla="*/ 1851102 w 3925229"/>
              <a:gd name="connsiteY0" fmla="*/ 0 h 2274849"/>
              <a:gd name="connsiteX1" fmla="*/ 9624 w 3925229"/>
              <a:gd name="connsiteY1" fmla="*/ 30989 h 2274849"/>
              <a:gd name="connsiteX2" fmla="*/ 0 w 3925229"/>
              <a:gd name="connsiteY2" fmla="*/ 2274849 h 2274849"/>
              <a:gd name="connsiteX3" fmla="*/ 2096429 w 3925229"/>
              <a:gd name="connsiteY3" fmla="*/ 2274849 h 2274849"/>
              <a:gd name="connsiteX4" fmla="*/ 3925229 w 3925229"/>
              <a:gd name="connsiteY4" fmla="*/ 34980 h 2274849"/>
              <a:gd name="connsiteX5" fmla="*/ 1851102 w 3925229"/>
              <a:gd name="connsiteY5" fmla="*/ 0 h 2274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25229" h="2274849">
                <a:moveTo>
                  <a:pt x="1851102" y="0"/>
                </a:moveTo>
                <a:lnTo>
                  <a:pt x="9624" y="30989"/>
                </a:lnTo>
                <a:lnTo>
                  <a:pt x="0" y="2274849"/>
                </a:lnTo>
                <a:lnTo>
                  <a:pt x="2096429" y="2274849"/>
                </a:lnTo>
                <a:lnTo>
                  <a:pt x="3925229" y="34980"/>
                </a:lnTo>
                <a:lnTo>
                  <a:pt x="1851102" y="0"/>
                </a:lnTo>
                <a:close/>
              </a:path>
            </a:pathLst>
          </a:cu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112" name="Group 111"/>
          <p:cNvGrpSpPr/>
          <p:nvPr userDrawn="1"/>
        </p:nvGrpSpPr>
        <p:grpSpPr>
          <a:xfrm flipH="1">
            <a:off x="4389043" y="2293106"/>
            <a:ext cx="1409043" cy="2549149"/>
            <a:chOff x="6906619" y="1258912"/>
            <a:chExt cx="1601509" cy="2897346"/>
          </a:xfrm>
        </p:grpSpPr>
        <p:grpSp>
          <p:nvGrpSpPr>
            <p:cNvPr id="113" name="Group 112"/>
            <p:cNvGrpSpPr/>
            <p:nvPr/>
          </p:nvGrpSpPr>
          <p:grpSpPr>
            <a:xfrm>
              <a:off x="6906619" y="1600871"/>
              <a:ext cx="1601509" cy="2555387"/>
              <a:chOff x="5367455" y="1874370"/>
              <a:chExt cx="1601509" cy="2555387"/>
            </a:xfrm>
          </p:grpSpPr>
          <p:sp>
            <p:nvSpPr>
              <p:cNvPr id="117" name="Freeform 290"/>
              <p:cNvSpPr>
                <a:spLocks/>
              </p:cNvSpPr>
              <p:nvPr/>
            </p:nvSpPr>
            <p:spPr bwMode="auto">
              <a:xfrm rot="1269600">
                <a:off x="5367455" y="1954499"/>
                <a:ext cx="1601509" cy="2445434"/>
              </a:xfrm>
              <a:custGeom>
                <a:avLst/>
                <a:gdLst>
                  <a:gd name="T0" fmla="*/ 146 w 179"/>
                  <a:gd name="T1" fmla="*/ 5 h 176"/>
                  <a:gd name="T2" fmla="*/ 14 w 179"/>
                  <a:gd name="T3" fmla="*/ 29 h 176"/>
                  <a:gd name="T4" fmla="*/ 43 w 179"/>
                  <a:gd name="T5" fmla="*/ 175 h 176"/>
                  <a:gd name="T6" fmla="*/ 179 w 179"/>
                  <a:gd name="T7" fmla="*/ 143 h 176"/>
                  <a:gd name="T8" fmla="*/ 146 w 179"/>
                  <a:gd name="T9" fmla="*/ 5 h 176"/>
                  <a:gd name="connsiteX0" fmla="*/ 7600 w 9444"/>
                  <a:gd name="connsiteY0" fmla="*/ 55 h 9714"/>
                  <a:gd name="connsiteX1" fmla="*/ 172 w 9444"/>
                  <a:gd name="connsiteY1" fmla="*/ 694 h 9714"/>
                  <a:gd name="connsiteX2" fmla="*/ 1846 w 9444"/>
                  <a:gd name="connsiteY2" fmla="*/ 9714 h 9714"/>
                  <a:gd name="connsiteX3" fmla="*/ 9444 w 9444"/>
                  <a:gd name="connsiteY3" fmla="*/ 7896 h 9714"/>
                  <a:gd name="connsiteX4" fmla="*/ 7600 w 9444"/>
                  <a:gd name="connsiteY4" fmla="*/ 55 h 9714"/>
                  <a:gd name="connsiteX0" fmla="*/ 8047 w 10588"/>
                  <a:gd name="connsiteY0" fmla="*/ 57 h 10000"/>
                  <a:gd name="connsiteX1" fmla="*/ 182 w 10588"/>
                  <a:gd name="connsiteY1" fmla="*/ 714 h 10000"/>
                  <a:gd name="connsiteX2" fmla="*/ 1955 w 10588"/>
                  <a:gd name="connsiteY2" fmla="*/ 10000 h 10000"/>
                  <a:gd name="connsiteX3" fmla="*/ 10588 w 10588"/>
                  <a:gd name="connsiteY3" fmla="*/ 8958 h 10000"/>
                  <a:gd name="connsiteX4" fmla="*/ 8047 w 10588"/>
                  <a:gd name="connsiteY4" fmla="*/ 57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88" h="10000">
                    <a:moveTo>
                      <a:pt x="8047" y="57"/>
                    </a:moveTo>
                    <a:cubicBezTo>
                      <a:pt x="6983" y="-236"/>
                      <a:pt x="182" y="714"/>
                      <a:pt x="182" y="714"/>
                    </a:cubicBezTo>
                    <a:cubicBezTo>
                      <a:pt x="-646" y="831"/>
                      <a:pt x="1600" y="10059"/>
                      <a:pt x="1955" y="10000"/>
                    </a:cubicBezTo>
                    <a:cubicBezTo>
                      <a:pt x="2723" y="9825"/>
                      <a:pt x="10529" y="9192"/>
                      <a:pt x="10588" y="8958"/>
                    </a:cubicBezTo>
                    <a:cubicBezTo>
                      <a:pt x="10588" y="8666"/>
                      <a:pt x="9113" y="290"/>
                      <a:pt x="8047" y="57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118" name="Group 117"/>
              <p:cNvGrpSpPr/>
              <p:nvPr/>
            </p:nvGrpSpPr>
            <p:grpSpPr>
              <a:xfrm>
                <a:off x="5603682" y="1874370"/>
                <a:ext cx="1163685" cy="2555387"/>
                <a:chOff x="5603682" y="1874370"/>
                <a:chExt cx="1163685" cy="2555387"/>
              </a:xfrm>
            </p:grpSpPr>
            <p:sp>
              <p:nvSpPr>
                <p:cNvPr id="119" name="Freeform 291"/>
                <p:cNvSpPr>
                  <a:spLocks/>
                </p:cNvSpPr>
                <p:nvPr/>
              </p:nvSpPr>
              <p:spPr bwMode="auto">
                <a:xfrm rot="1269600">
                  <a:off x="5616937" y="1876245"/>
                  <a:ext cx="213338" cy="1832002"/>
                </a:xfrm>
                <a:custGeom>
                  <a:avLst/>
                  <a:gdLst>
                    <a:gd name="T0" fmla="*/ 0 w 24"/>
                    <a:gd name="T1" fmla="*/ 64 h 94"/>
                    <a:gd name="T2" fmla="*/ 7 w 24"/>
                    <a:gd name="T3" fmla="*/ 94 h 94"/>
                    <a:gd name="T4" fmla="*/ 24 w 24"/>
                    <a:gd name="T5" fmla="*/ 0 h 94"/>
                    <a:gd name="T6" fmla="*/ 12 w 24"/>
                    <a:gd name="T7" fmla="*/ 3 h 94"/>
                    <a:gd name="T8" fmla="*/ 0 w 24"/>
                    <a:gd name="T9" fmla="*/ 64 h 94"/>
                    <a:gd name="connsiteX0" fmla="*/ 0 w 9724"/>
                    <a:gd name="connsiteY0" fmla="*/ 6782 h 10000"/>
                    <a:gd name="connsiteX1" fmla="*/ 2641 w 9724"/>
                    <a:gd name="connsiteY1" fmla="*/ 10000 h 10000"/>
                    <a:gd name="connsiteX2" fmla="*/ 9724 w 9724"/>
                    <a:gd name="connsiteY2" fmla="*/ 0 h 10000"/>
                    <a:gd name="connsiteX3" fmla="*/ 4724 w 9724"/>
                    <a:gd name="connsiteY3" fmla="*/ 319 h 10000"/>
                    <a:gd name="connsiteX4" fmla="*/ 0 w 9724"/>
                    <a:gd name="connsiteY4" fmla="*/ 6782 h 10000"/>
                    <a:gd name="connsiteX0" fmla="*/ 0 w 10000"/>
                    <a:gd name="connsiteY0" fmla="*/ 6782 h 10045"/>
                    <a:gd name="connsiteX1" fmla="*/ 2243 w 10000"/>
                    <a:gd name="connsiteY1" fmla="*/ 10045 h 10045"/>
                    <a:gd name="connsiteX2" fmla="*/ 10000 w 10000"/>
                    <a:gd name="connsiteY2" fmla="*/ 0 h 10045"/>
                    <a:gd name="connsiteX3" fmla="*/ 4858 w 10000"/>
                    <a:gd name="connsiteY3" fmla="*/ 319 h 10045"/>
                    <a:gd name="connsiteX4" fmla="*/ 0 w 10000"/>
                    <a:gd name="connsiteY4" fmla="*/ 6782 h 10045"/>
                    <a:gd name="connsiteX0" fmla="*/ 0 w 9725"/>
                    <a:gd name="connsiteY0" fmla="*/ 6540 h 10045"/>
                    <a:gd name="connsiteX1" fmla="*/ 1968 w 9725"/>
                    <a:gd name="connsiteY1" fmla="*/ 10045 h 10045"/>
                    <a:gd name="connsiteX2" fmla="*/ 9725 w 9725"/>
                    <a:gd name="connsiteY2" fmla="*/ 0 h 10045"/>
                    <a:gd name="connsiteX3" fmla="*/ 4583 w 9725"/>
                    <a:gd name="connsiteY3" fmla="*/ 319 h 10045"/>
                    <a:gd name="connsiteX4" fmla="*/ 0 w 9725"/>
                    <a:gd name="connsiteY4" fmla="*/ 6540 h 10045"/>
                    <a:gd name="connsiteX0" fmla="*/ 0 w 10292"/>
                    <a:gd name="connsiteY0" fmla="*/ 6538 h 10000"/>
                    <a:gd name="connsiteX1" fmla="*/ 2316 w 10292"/>
                    <a:gd name="connsiteY1" fmla="*/ 10000 h 10000"/>
                    <a:gd name="connsiteX2" fmla="*/ 10292 w 10292"/>
                    <a:gd name="connsiteY2" fmla="*/ 0 h 10000"/>
                    <a:gd name="connsiteX3" fmla="*/ 5005 w 10292"/>
                    <a:gd name="connsiteY3" fmla="*/ 318 h 10000"/>
                    <a:gd name="connsiteX4" fmla="*/ 0 w 10292"/>
                    <a:gd name="connsiteY4" fmla="*/ 6538 h 10000"/>
                    <a:gd name="connsiteX0" fmla="*/ 0 w 10292"/>
                    <a:gd name="connsiteY0" fmla="*/ 16130 h 19592"/>
                    <a:gd name="connsiteX1" fmla="*/ 2316 w 10292"/>
                    <a:gd name="connsiteY1" fmla="*/ 19592 h 19592"/>
                    <a:gd name="connsiteX2" fmla="*/ 10292 w 10292"/>
                    <a:gd name="connsiteY2" fmla="*/ 9592 h 19592"/>
                    <a:gd name="connsiteX3" fmla="*/ 5680 w 10292"/>
                    <a:gd name="connsiteY3" fmla="*/ 0 h 19592"/>
                    <a:gd name="connsiteX4" fmla="*/ 0 w 10292"/>
                    <a:gd name="connsiteY4" fmla="*/ 16130 h 19592"/>
                    <a:gd name="connsiteX0" fmla="*/ 0 w 11946"/>
                    <a:gd name="connsiteY0" fmla="*/ 16673 h 20135"/>
                    <a:gd name="connsiteX1" fmla="*/ 2316 w 11946"/>
                    <a:gd name="connsiteY1" fmla="*/ 20135 h 20135"/>
                    <a:gd name="connsiteX2" fmla="*/ 11946 w 11946"/>
                    <a:gd name="connsiteY2" fmla="*/ 0 h 20135"/>
                    <a:gd name="connsiteX3" fmla="*/ 5680 w 11946"/>
                    <a:gd name="connsiteY3" fmla="*/ 543 h 20135"/>
                    <a:gd name="connsiteX4" fmla="*/ 0 w 11946"/>
                    <a:gd name="connsiteY4" fmla="*/ 16673 h 20135"/>
                    <a:gd name="connsiteX0" fmla="*/ 0 w 11946"/>
                    <a:gd name="connsiteY0" fmla="*/ 16673 h 20135"/>
                    <a:gd name="connsiteX1" fmla="*/ 2316 w 11946"/>
                    <a:gd name="connsiteY1" fmla="*/ 20135 h 20135"/>
                    <a:gd name="connsiteX2" fmla="*/ 11946 w 11946"/>
                    <a:gd name="connsiteY2" fmla="*/ 0 h 20135"/>
                    <a:gd name="connsiteX3" fmla="*/ 5752 w 11946"/>
                    <a:gd name="connsiteY3" fmla="*/ 241 h 20135"/>
                    <a:gd name="connsiteX4" fmla="*/ 0 w 11946"/>
                    <a:gd name="connsiteY4" fmla="*/ 16673 h 20135"/>
                    <a:gd name="connsiteX0" fmla="*/ 0 w 11363"/>
                    <a:gd name="connsiteY0" fmla="*/ 16619 h 20081"/>
                    <a:gd name="connsiteX1" fmla="*/ 2316 w 11363"/>
                    <a:gd name="connsiteY1" fmla="*/ 20081 h 20081"/>
                    <a:gd name="connsiteX2" fmla="*/ 11363 w 11363"/>
                    <a:gd name="connsiteY2" fmla="*/ 0 h 20081"/>
                    <a:gd name="connsiteX3" fmla="*/ 5752 w 11363"/>
                    <a:gd name="connsiteY3" fmla="*/ 187 h 20081"/>
                    <a:gd name="connsiteX4" fmla="*/ 0 w 11363"/>
                    <a:gd name="connsiteY4" fmla="*/ 16619 h 20081"/>
                    <a:gd name="connsiteX0" fmla="*/ 0 w 11363"/>
                    <a:gd name="connsiteY0" fmla="*/ 16619 h 21590"/>
                    <a:gd name="connsiteX1" fmla="*/ 3408 w 11363"/>
                    <a:gd name="connsiteY1" fmla="*/ 21590 h 21590"/>
                    <a:gd name="connsiteX2" fmla="*/ 11363 w 11363"/>
                    <a:gd name="connsiteY2" fmla="*/ 0 h 21590"/>
                    <a:gd name="connsiteX3" fmla="*/ 5752 w 11363"/>
                    <a:gd name="connsiteY3" fmla="*/ 187 h 21590"/>
                    <a:gd name="connsiteX4" fmla="*/ 0 w 11363"/>
                    <a:gd name="connsiteY4" fmla="*/ 16619 h 21590"/>
                    <a:gd name="connsiteX0" fmla="*/ 0 w 11363"/>
                    <a:gd name="connsiteY0" fmla="*/ 16619 h 21617"/>
                    <a:gd name="connsiteX1" fmla="*/ 3116 w 11363"/>
                    <a:gd name="connsiteY1" fmla="*/ 21617 h 21617"/>
                    <a:gd name="connsiteX2" fmla="*/ 11363 w 11363"/>
                    <a:gd name="connsiteY2" fmla="*/ 0 h 21617"/>
                    <a:gd name="connsiteX3" fmla="*/ 5752 w 11363"/>
                    <a:gd name="connsiteY3" fmla="*/ 187 h 21617"/>
                    <a:gd name="connsiteX4" fmla="*/ 0 w 11363"/>
                    <a:gd name="connsiteY4" fmla="*/ 16619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510"/>
                    <a:gd name="connsiteY0" fmla="*/ 18257 h 21658"/>
                    <a:gd name="connsiteX1" fmla="*/ 2106 w 10510"/>
                    <a:gd name="connsiteY1" fmla="*/ 21658 h 21658"/>
                    <a:gd name="connsiteX2" fmla="*/ 10510 w 10510"/>
                    <a:gd name="connsiteY2" fmla="*/ 0 h 21658"/>
                    <a:gd name="connsiteX3" fmla="*/ 4742 w 10510"/>
                    <a:gd name="connsiteY3" fmla="*/ 228 h 21658"/>
                    <a:gd name="connsiteX4" fmla="*/ 0 w 10510"/>
                    <a:gd name="connsiteY4" fmla="*/ 18257 h 21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510" h="21658">
                      <a:moveTo>
                        <a:pt x="0" y="18257"/>
                      </a:moveTo>
                      <a:cubicBezTo>
                        <a:pt x="881" y="19315"/>
                        <a:pt x="1223" y="20599"/>
                        <a:pt x="2106" y="21658"/>
                      </a:cubicBezTo>
                      <a:lnTo>
                        <a:pt x="10510" y="0"/>
                      </a:lnTo>
                      <a:lnTo>
                        <a:pt x="4742" y="228"/>
                      </a:lnTo>
                      <a:cubicBezTo>
                        <a:pt x="2979" y="2381"/>
                        <a:pt x="557" y="16188"/>
                        <a:pt x="0" y="18257"/>
                      </a:cubicBezTo>
                      <a:close/>
                    </a:path>
                  </a:pathLst>
                </a:custGeom>
                <a:solidFill>
                  <a:srgbClr val="48788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0" name="Freeform 292"/>
                <p:cNvSpPr>
                  <a:spLocks/>
                </p:cNvSpPr>
                <p:nvPr/>
              </p:nvSpPr>
              <p:spPr bwMode="auto">
                <a:xfrm rot="1269600">
                  <a:off x="5630478" y="1874370"/>
                  <a:ext cx="346780" cy="2386342"/>
                </a:xfrm>
                <a:custGeom>
                  <a:avLst/>
                  <a:gdLst>
                    <a:gd name="T0" fmla="*/ 0 w 38"/>
                    <a:gd name="T1" fmla="*/ 141 h 160"/>
                    <a:gd name="T2" fmla="*/ 8 w 38"/>
                    <a:gd name="T3" fmla="*/ 160 h 160"/>
                    <a:gd name="T4" fmla="*/ 8 w 38"/>
                    <a:gd name="T5" fmla="*/ 159 h 160"/>
                    <a:gd name="T6" fmla="*/ 38 w 38"/>
                    <a:gd name="T7" fmla="*/ 0 h 160"/>
                    <a:gd name="T8" fmla="*/ 25 w 38"/>
                    <a:gd name="T9" fmla="*/ 3 h 160"/>
                    <a:gd name="T10" fmla="*/ 0 w 38"/>
                    <a:gd name="T11" fmla="*/ 141 h 160"/>
                    <a:gd name="connsiteX0" fmla="*/ 0 w 10000"/>
                    <a:gd name="connsiteY0" fmla="*/ 12467 h 13654"/>
                    <a:gd name="connsiteX1" fmla="*/ 2105 w 10000"/>
                    <a:gd name="connsiteY1" fmla="*/ 13654 h 13654"/>
                    <a:gd name="connsiteX2" fmla="*/ 2105 w 10000"/>
                    <a:gd name="connsiteY2" fmla="*/ 13592 h 13654"/>
                    <a:gd name="connsiteX3" fmla="*/ 10000 w 10000"/>
                    <a:gd name="connsiteY3" fmla="*/ 3654 h 13654"/>
                    <a:gd name="connsiteX4" fmla="*/ 6657 w 10000"/>
                    <a:gd name="connsiteY4" fmla="*/ 0 h 13654"/>
                    <a:gd name="connsiteX5" fmla="*/ 0 w 10000"/>
                    <a:gd name="connsiteY5" fmla="*/ 12467 h 13654"/>
                    <a:gd name="connsiteX0" fmla="*/ 0 w 10621"/>
                    <a:gd name="connsiteY0" fmla="*/ 12609 h 14767"/>
                    <a:gd name="connsiteX1" fmla="*/ 2105 w 10621"/>
                    <a:gd name="connsiteY1" fmla="*/ 13796 h 14767"/>
                    <a:gd name="connsiteX2" fmla="*/ 2105 w 10621"/>
                    <a:gd name="connsiteY2" fmla="*/ 13734 h 14767"/>
                    <a:gd name="connsiteX3" fmla="*/ 10621 w 10621"/>
                    <a:gd name="connsiteY3" fmla="*/ 0 h 14767"/>
                    <a:gd name="connsiteX4" fmla="*/ 6657 w 10621"/>
                    <a:gd name="connsiteY4" fmla="*/ 142 h 14767"/>
                    <a:gd name="connsiteX5" fmla="*/ 0 w 10621"/>
                    <a:gd name="connsiteY5" fmla="*/ 12609 h 14767"/>
                    <a:gd name="connsiteX0" fmla="*/ 0 w 10621"/>
                    <a:gd name="connsiteY0" fmla="*/ 15318 h 17476"/>
                    <a:gd name="connsiteX1" fmla="*/ 2105 w 10621"/>
                    <a:gd name="connsiteY1" fmla="*/ 16505 h 17476"/>
                    <a:gd name="connsiteX2" fmla="*/ 2105 w 10621"/>
                    <a:gd name="connsiteY2" fmla="*/ 16443 h 17476"/>
                    <a:gd name="connsiteX3" fmla="*/ 10621 w 10621"/>
                    <a:gd name="connsiteY3" fmla="*/ 2709 h 17476"/>
                    <a:gd name="connsiteX4" fmla="*/ 7152 w 10621"/>
                    <a:gd name="connsiteY4" fmla="*/ 1 h 17476"/>
                    <a:gd name="connsiteX5" fmla="*/ 0 w 10621"/>
                    <a:gd name="connsiteY5" fmla="*/ 15318 h 17476"/>
                    <a:gd name="connsiteX0" fmla="*/ 0 w 10420"/>
                    <a:gd name="connsiteY0" fmla="*/ 15475 h 17845"/>
                    <a:gd name="connsiteX1" fmla="*/ 2105 w 10420"/>
                    <a:gd name="connsiteY1" fmla="*/ 16662 h 17845"/>
                    <a:gd name="connsiteX2" fmla="*/ 2105 w 10420"/>
                    <a:gd name="connsiteY2" fmla="*/ 16600 h 17845"/>
                    <a:gd name="connsiteX3" fmla="*/ 10420 w 10420"/>
                    <a:gd name="connsiteY3" fmla="*/ 0 h 17845"/>
                    <a:gd name="connsiteX4" fmla="*/ 7152 w 10420"/>
                    <a:gd name="connsiteY4" fmla="*/ 158 h 17845"/>
                    <a:gd name="connsiteX5" fmla="*/ 0 w 10420"/>
                    <a:gd name="connsiteY5" fmla="*/ 15475 h 17845"/>
                    <a:gd name="connsiteX0" fmla="*/ 0 w 10420"/>
                    <a:gd name="connsiteY0" fmla="*/ 15475 h 17845"/>
                    <a:gd name="connsiteX1" fmla="*/ 2105 w 10420"/>
                    <a:gd name="connsiteY1" fmla="*/ 16662 h 17845"/>
                    <a:gd name="connsiteX2" fmla="*/ 2105 w 10420"/>
                    <a:gd name="connsiteY2" fmla="*/ 16600 h 17845"/>
                    <a:gd name="connsiteX3" fmla="*/ 10420 w 10420"/>
                    <a:gd name="connsiteY3" fmla="*/ 0 h 17845"/>
                    <a:gd name="connsiteX4" fmla="*/ 7107 w 10420"/>
                    <a:gd name="connsiteY4" fmla="*/ 130 h 17845"/>
                    <a:gd name="connsiteX5" fmla="*/ 0 w 10420"/>
                    <a:gd name="connsiteY5" fmla="*/ 15475 h 17845"/>
                    <a:gd name="connsiteX0" fmla="*/ 0 w 10057"/>
                    <a:gd name="connsiteY0" fmla="*/ 15410 h 17896"/>
                    <a:gd name="connsiteX1" fmla="*/ 1742 w 10057"/>
                    <a:gd name="connsiteY1" fmla="*/ 16662 h 17896"/>
                    <a:gd name="connsiteX2" fmla="*/ 1742 w 10057"/>
                    <a:gd name="connsiteY2" fmla="*/ 16600 h 17896"/>
                    <a:gd name="connsiteX3" fmla="*/ 10057 w 10057"/>
                    <a:gd name="connsiteY3" fmla="*/ 0 h 17896"/>
                    <a:gd name="connsiteX4" fmla="*/ 6744 w 10057"/>
                    <a:gd name="connsiteY4" fmla="*/ 130 h 17896"/>
                    <a:gd name="connsiteX5" fmla="*/ 0 w 10057"/>
                    <a:gd name="connsiteY5" fmla="*/ 15410 h 17896"/>
                    <a:gd name="connsiteX0" fmla="*/ 0 w 10057"/>
                    <a:gd name="connsiteY0" fmla="*/ 15410 h 17896"/>
                    <a:gd name="connsiteX1" fmla="*/ 1742 w 10057"/>
                    <a:gd name="connsiteY1" fmla="*/ 16662 h 17896"/>
                    <a:gd name="connsiteX2" fmla="*/ 1742 w 10057"/>
                    <a:gd name="connsiteY2" fmla="*/ 16600 h 17896"/>
                    <a:gd name="connsiteX3" fmla="*/ 10057 w 10057"/>
                    <a:gd name="connsiteY3" fmla="*/ 0 h 17896"/>
                    <a:gd name="connsiteX4" fmla="*/ 6744 w 10057"/>
                    <a:gd name="connsiteY4" fmla="*/ 130 h 17896"/>
                    <a:gd name="connsiteX5" fmla="*/ 0 w 10057"/>
                    <a:gd name="connsiteY5" fmla="*/ 15410 h 17896"/>
                    <a:gd name="connsiteX0" fmla="*/ 0 w 10057"/>
                    <a:gd name="connsiteY0" fmla="*/ 15410 h 17950"/>
                    <a:gd name="connsiteX1" fmla="*/ 1742 w 10057"/>
                    <a:gd name="connsiteY1" fmla="*/ 16662 h 17950"/>
                    <a:gd name="connsiteX2" fmla="*/ 1657 w 10057"/>
                    <a:gd name="connsiteY2" fmla="*/ 16671 h 17950"/>
                    <a:gd name="connsiteX3" fmla="*/ 10057 w 10057"/>
                    <a:gd name="connsiteY3" fmla="*/ 0 h 17950"/>
                    <a:gd name="connsiteX4" fmla="*/ 6744 w 10057"/>
                    <a:gd name="connsiteY4" fmla="*/ 130 h 17950"/>
                    <a:gd name="connsiteX5" fmla="*/ 0 w 10057"/>
                    <a:gd name="connsiteY5" fmla="*/ 15410 h 17950"/>
                    <a:gd name="connsiteX0" fmla="*/ 0 w 10057"/>
                    <a:gd name="connsiteY0" fmla="*/ 15410 h 16680"/>
                    <a:gd name="connsiteX1" fmla="*/ 1742 w 10057"/>
                    <a:gd name="connsiteY1" fmla="*/ 16662 h 16680"/>
                    <a:gd name="connsiteX2" fmla="*/ 1657 w 10057"/>
                    <a:gd name="connsiteY2" fmla="*/ 16671 h 16680"/>
                    <a:gd name="connsiteX3" fmla="*/ 10057 w 10057"/>
                    <a:gd name="connsiteY3" fmla="*/ 0 h 16680"/>
                    <a:gd name="connsiteX4" fmla="*/ 6744 w 10057"/>
                    <a:gd name="connsiteY4" fmla="*/ 130 h 16680"/>
                    <a:gd name="connsiteX5" fmla="*/ 0 w 10057"/>
                    <a:gd name="connsiteY5" fmla="*/ 15410 h 16680"/>
                    <a:gd name="connsiteX0" fmla="*/ 0 w 10057"/>
                    <a:gd name="connsiteY0" fmla="*/ 15410 h 16680"/>
                    <a:gd name="connsiteX1" fmla="*/ 1742 w 10057"/>
                    <a:gd name="connsiteY1" fmla="*/ 16662 h 16680"/>
                    <a:gd name="connsiteX2" fmla="*/ 1657 w 10057"/>
                    <a:gd name="connsiteY2" fmla="*/ 16671 h 16680"/>
                    <a:gd name="connsiteX3" fmla="*/ 10057 w 10057"/>
                    <a:gd name="connsiteY3" fmla="*/ 0 h 16680"/>
                    <a:gd name="connsiteX4" fmla="*/ 6744 w 10057"/>
                    <a:gd name="connsiteY4" fmla="*/ 130 h 16680"/>
                    <a:gd name="connsiteX5" fmla="*/ 0 w 10057"/>
                    <a:gd name="connsiteY5" fmla="*/ 15410 h 16680"/>
                    <a:gd name="connsiteX0" fmla="*/ 0 w 10057"/>
                    <a:gd name="connsiteY0" fmla="*/ 15410 h 17783"/>
                    <a:gd name="connsiteX1" fmla="*/ 1742 w 10057"/>
                    <a:gd name="connsiteY1" fmla="*/ 16662 h 17783"/>
                    <a:gd name="connsiteX2" fmla="*/ 10057 w 10057"/>
                    <a:gd name="connsiteY2" fmla="*/ 0 h 17783"/>
                    <a:gd name="connsiteX3" fmla="*/ 6744 w 10057"/>
                    <a:gd name="connsiteY3" fmla="*/ 130 h 17783"/>
                    <a:gd name="connsiteX4" fmla="*/ 0 w 10057"/>
                    <a:gd name="connsiteY4" fmla="*/ 15410 h 17783"/>
                    <a:gd name="connsiteX0" fmla="*/ 0 w 10057"/>
                    <a:gd name="connsiteY0" fmla="*/ 15410 h 16666"/>
                    <a:gd name="connsiteX1" fmla="*/ 1742 w 10057"/>
                    <a:gd name="connsiteY1" fmla="*/ 16662 h 16666"/>
                    <a:gd name="connsiteX2" fmla="*/ 10057 w 10057"/>
                    <a:gd name="connsiteY2" fmla="*/ 0 h 16666"/>
                    <a:gd name="connsiteX3" fmla="*/ 6744 w 10057"/>
                    <a:gd name="connsiteY3" fmla="*/ 130 h 16666"/>
                    <a:gd name="connsiteX4" fmla="*/ 0 w 10057"/>
                    <a:gd name="connsiteY4" fmla="*/ 15410 h 16666"/>
                    <a:gd name="connsiteX0" fmla="*/ 0 w 10245"/>
                    <a:gd name="connsiteY0" fmla="*/ 15459 h 17836"/>
                    <a:gd name="connsiteX1" fmla="*/ 1742 w 10245"/>
                    <a:gd name="connsiteY1" fmla="*/ 16711 h 17836"/>
                    <a:gd name="connsiteX2" fmla="*/ 10245 w 10245"/>
                    <a:gd name="connsiteY2" fmla="*/ 0 h 17836"/>
                    <a:gd name="connsiteX3" fmla="*/ 6744 w 10245"/>
                    <a:gd name="connsiteY3" fmla="*/ 179 h 17836"/>
                    <a:gd name="connsiteX4" fmla="*/ 0 w 10245"/>
                    <a:gd name="connsiteY4" fmla="*/ 15459 h 17836"/>
                    <a:gd name="connsiteX0" fmla="*/ 0 w 10245"/>
                    <a:gd name="connsiteY0" fmla="*/ 15459 h 16717"/>
                    <a:gd name="connsiteX1" fmla="*/ 1742 w 10245"/>
                    <a:gd name="connsiteY1" fmla="*/ 16711 h 16717"/>
                    <a:gd name="connsiteX2" fmla="*/ 10245 w 10245"/>
                    <a:gd name="connsiteY2" fmla="*/ 0 h 16717"/>
                    <a:gd name="connsiteX3" fmla="*/ 6744 w 10245"/>
                    <a:gd name="connsiteY3" fmla="*/ 179 h 16717"/>
                    <a:gd name="connsiteX4" fmla="*/ 0 w 10245"/>
                    <a:gd name="connsiteY4" fmla="*/ 15459 h 16717"/>
                    <a:gd name="connsiteX0" fmla="*/ 0 w 10245"/>
                    <a:gd name="connsiteY0" fmla="*/ 15459 h 16717"/>
                    <a:gd name="connsiteX1" fmla="*/ 1742 w 10245"/>
                    <a:gd name="connsiteY1" fmla="*/ 16711 h 16717"/>
                    <a:gd name="connsiteX2" fmla="*/ 10245 w 10245"/>
                    <a:gd name="connsiteY2" fmla="*/ 0 h 16717"/>
                    <a:gd name="connsiteX3" fmla="*/ 6744 w 10245"/>
                    <a:gd name="connsiteY3" fmla="*/ 179 h 16717"/>
                    <a:gd name="connsiteX4" fmla="*/ 0 w 10245"/>
                    <a:gd name="connsiteY4" fmla="*/ 15459 h 16717"/>
                    <a:gd name="connsiteX0" fmla="*/ 0 w 10245"/>
                    <a:gd name="connsiteY0" fmla="*/ 15459 h 16712"/>
                    <a:gd name="connsiteX1" fmla="*/ 1742 w 10245"/>
                    <a:gd name="connsiteY1" fmla="*/ 16711 h 16712"/>
                    <a:gd name="connsiteX2" fmla="*/ 10245 w 10245"/>
                    <a:gd name="connsiteY2" fmla="*/ 0 h 16712"/>
                    <a:gd name="connsiteX3" fmla="*/ 6744 w 10245"/>
                    <a:gd name="connsiteY3" fmla="*/ 179 h 16712"/>
                    <a:gd name="connsiteX4" fmla="*/ 0 w 10245"/>
                    <a:gd name="connsiteY4" fmla="*/ 15459 h 16712"/>
                    <a:gd name="connsiteX0" fmla="*/ 0 w 10245"/>
                    <a:gd name="connsiteY0" fmla="*/ 15459 h 16629"/>
                    <a:gd name="connsiteX1" fmla="*/ 1607 w 10245"/>
                    <a:gd name="connsiteY1" fmla="*/ 16628 h 16629"/>
                    <a:gd name="connsiteX2" fmla="*/ 10245 w 10245"/>
                    <a:gd name="connsiteY2" fmla="*/ 0 h 16629"/>
                    <a:gd name="connsiteX3" fmla="*/ 6744 w 10245"/>
                    <a:gd name="connsiteY3" fmla="*/ 179 h 16629"/>
                    <a:gd name="connsiteX4" fmla="*/ 0 w 10245"/>
                    <a:gd name="connsiteY4" fmla="*/ 15459 h 16629"/>
                    <a:gd name="connsiteX0" fmla="*/ 0 w 10245"/>
                    <a:gd name="connsiteY0" fmla="*/ 15459 h 16650"/>
                    <a:gd name="connsiteX1" fmla="*/ 1374 w 10245"/>
                    <a:gd name="connsiteY1" fmla="*/ 16649 h 16650"/>
                    <a:gd name="connsiteX2" fmla="*/ 10245 w 10245"/>
                    <a:gd name="connsiteY2" fmla="*/ 0 h 16650"/>
                    <a:gd name="connsiteX3" fmla="*/ 6744 w 10245"/>
                    <a:gd name="connsiteY3" fmla="*/ 179 h 16650"/>
                    <a:gd name="connsiteX4" fmla="*/ 0 w 10245"/>
                    <a:gd name="connsiteY4" fmla="*/ 15459 h 16650"/>
                    <a:gd name="connsiteX0" fmla="*/ 0 w 10245"/>
                    <a:gd name="connsiteY0" fmla="*/ 15459 h 16660"/>
                    <a:gd name="connsiteX1" fmla="*/ 1374 w 10245"/>
                    <a:gd name="connsiteY1" fmla="*/ 16649 h 16660"/>
                    <a:gd name="connsiteX2" fmla="*/ 10245 w 10245"/>
                    <a:gd name="connsiteY2" fmla="*/ 0 h 16660"/>
                    <a:gd name="connsiteX3" fmla="*/ 6744 w 10245"/>
                    <a:gd name="connsiteY3" fmla="*/ 179 h 16660"/>
                    <a:gd name="connsiteX4" fmla="*/ 0 w 10245"/>
                    <a:gd name="connsiteY4" fmla="*/ 15459 h 16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245" h="16660">
                      <a:moveTo>
                        <a:pt x="0" y="15459"/>
                      </a:moveTo>
                      <a:cubicBezTo>
                        <a:pt x="197" y="15725"/>
                        <a:pt x="183" y="16183"/>
                        <a:pt x="1374" y="16649"/>
                      </a:cubicBezTo>
                      <a:cubicBezTo>
                        <a:pt x="2565" y="17115"/>
                        <a:pt x="9411" y="2755"/>
                        <a:pt x="10245" y="0"/>
                      </a:cubicBezTo>
                      <a:lnTo>
                        <a:pt x="6744" y="179"/>
                      </a:lnTo>
                      <a:cubicBezTo>
                        <a:pt x="4551" y="3054"/>
                        <a:pt x="2193" y="12584"/>
                        <a:pt x="0" y="15459"/>
                      </a:cubicBezTo>
                      <a:close/>
                    </a:path>
                  </a:pathLst>
                </a:custGeom>
                <a:solidFill>
                  <a:srgbClr val="48788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1" name="Freeform 293"/>
                <p:cNvSpPr>
                  <a:spLocks/>
                </p:cNvSpPr>
                <p:nvPr/>
              </p:nvSpPr>
              <p:spPr bwMode="auto">
                <a:xfrm rot="1269600">
                  <a:off x="5854004" y="1923240"/>
                  <a:ext cx="349945" cy="2383134"/>
                </a:xfrm>
                <a:custGeom>
                  <a:avLst/>
                  <a:gdLst>
                    <a:gd name="T0" fmla="*/ 0 w 42"/>
                    <a:gd name="T1" fmla="*/ 162 h 162"/>
                    <a:gd name="T2" fmla="*/ 13 w 42"/>
                    <a:gd name="T3" fmla="*/ 159 h 162"/>
                    <a:gd name="T4" fmla="*/ 42 w 42"/>
                    <a:gd name="T5" fmla="*/ 0 h 162"/>
                    <a:gd name="T6" fmla="*/ 30 w 42"/>
                    <a:gd name="T7" fmla="*/ 3 h 162"/>
                    <a:gd name="T8" fmla="*/ 0 w 42"/>
                    <a:gd name="T9" fmla="*/ 162 h 162"/>
                    <a:gd name="connsiteX0" fmla="*/ 0 w 10000"/>
                    <a:gd name="connsiteY0" fmla="*/ 14974 h 14974"/>
                    <a:gd name="connsiteX1" fmla="*/ 3095 w 10000"/>
                    <a:gd name="connsiteY1" fmla="*/ 14789 h 14974"/>
                    <a:gd name="connsiteX2" fmla="*/ 10000 w 10000"/>
                    <a:gd name="connsiteY2" fmla="*/ 4974 h 14974"/>
                    <a:gd name="connsiteX3" fmla="*/ 6571 w 10000"/>
                    <a:gd name="connsiteY3" fmla="*/ 0 h 14974"/>
                    <a:gd name="connsiteX4" fmla="*/ 0 w 10000"/>
                    <a:gd name="connsiteY4" fmla="*/ 14974 h 14974"/>
                    <a:gd name="connsiteX0" fmla="*/ 0 w 10000"/>
                    <a:gd name="connsiteY0" fmla="*/ 16294 h 16294"/>
                    <a:gd name="connsiteX1" fmla="*/ 3095 w 10000"/>
                    <a:gd name="connsiteY1" fmla="*/ 16109 h 16294"/>
                    <a:gd name="connsiteX2" fmla="*/ 10000 w 10000"/>
                    <a:gd name="connsiteY2" fmla="*/ 6294 h 16294"/>
                    <a:gd name="connsiteX3" fmla="*/ 5990 w 10000"/>
                    <a:gd name="connsiteY3" fmla="*/ 0 h 16294"/>
                    <a:gd name="connsiteX4" fmla="*/ 0 w 10000"/>
                    <a:gd name="connsiteY4" fmla="*/ 16294 h 16294"/>
                    <a:gd name="connsiteX0" fmla="*/ 0 w 9316"/>
                    <a:gd name="connsiteY0" fmla="*/ 16448 h 16448"/>
                    <a:gd name="connsiteX1" fmla="*/ 3095 w 9316"/>
                    <a:gd name="connsiteY1" fmla="*/ 16263 h 16448"/>
                    <a:gd name="connsiteX2" fmla="*/ 9316 w 9316"/>
                    <a:gd name="connsiteY2" fmla="*/ 0 h 16448"/>
                    <a:gd name="connsiteX3" fmla="*/ 5990 w 9316"/>
                    <a:gd name="connsiteY3" fmla="*/ 154 h 16448"/>
                    <a:gd name="connsiteX4" fmla="*/ 0 w 9316"/>
                    <a:gd name="connsiteY4" fmla="*/ 16448 h 16448"/>
                    <a:gd name="connsiteX0" fmla="*/ 0 w 10000"/>
                    <a:gd name="connsiteY0" fmla="*/ 10000 h 10000"/>
                    <a:gd name="connsiteX1" fmla="*/ 3453 w 10000"/>
                    <a:gd name="connsiteY1" fmla="*/ 9938 h 10000"/>
                    <a:gd name="connsiteX2" fmla="*/ 10000 w 10000"/>
                    <a:gd name="connsiteY2" fmla="*/ 0 h 10000"/>
                    <a:gd name="connsiteX3" fmla="*/ 6430 w 10000"/>
                    <a:gd name="connsiteY3" fmla="*/ 94 h 10000"/>
                    <a:gd name="connsiteX4" fmla="*/ 0 w 10000"/>
                    <a:gd name="connsiteY4" fmla="*/ 10000 h 10000"/>
                    <a:gd name="connsiteX0" fmla="*/ 0 w 10000"/>
                    <a:gd name="connsiteY0" fmla="*/ 10000 h 10000"/>
                    <a:gd name="connsiteX1" fmla="*/ 3453 w 10000"/>
                    <a:gd name="connsiteY1" fmla="*/ 9938 h 10000"/>
                    <a:gd name="connsiteX2" fmla="*/ 10000 w 10000"/>
                    <a:gd name="connsiteY2" fmla="*/ 0 h 10000"/>
                    <a:gd name="connsiteX3" fmla="*/ 6430 w 10000"/>
                    <a:gd name="connsiteY3" fmla="*/ 94 h 10000"/>
                    <a:gd name="connsiteX4" fmla="*/ 0 w 10000"/>
                    <a:gd name="connsiteY4" fmla="*/ 10000 h 10000"/>
                    <a:gd name="connsiteX0" fmla="*/ 0 w 10000"/>
                    <a:gd name="connsiteY0" fmla="*/ 10000 h 10000"/>
                    <a:gd name="connsiteX1" fmla="*/ 3522 w 10000"/>
                    <a:gd name="connsiteY1" fmla="*/ 9915 h 10000"/>
                    <a:gd name="connsiteX2" fmla="*/ 10000 w 10000"/>
                    <a:gd name="connsiteY2" fmla="*/ 0 h 10000"/>
                    <a:gd name="connsiteX3" fmla="*/ 6430 w 10000"/>
                    <a:gd name="connsiteY3" fmla="*/ 94 h 10000"/>
                    <a:gd name="connsiteX4" fmla="*/ 0 w 10000"/>
                    <a:gd name="connsiteY4" fmla="*/ 1000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00">
                      <a:moveTo>
                        <a:pt x="0" y="10000"/>
                      </a:moveTo>
                      <a:lnTo>
                        <a:pt x="3522" y="9915"/>
                      </a:lnTo>
                      <a:lnTo>
                        <a:pt x="10000" y="0"/>
                      </a:lnTo>
                      <a:cubicBezTo>
                        <a:pt x="8978" y="38"/>
                        <a:pt x="7452" y="56"/>
                        <a:pt x="6430" y="94"/>
                      </a:cubicBezTo>
                      <a:cubicBezTo>
                        <a:pt x="3874" y="2083"/>
                        <a:pt x="2556" y="8011"/>
                        <a:pt x="0" y="10000"/>
                      </a:cubicBezTo>
                      <a:close/>
                    </a:path>
                  </a:pathLst>
                </a:custGeom>
                <a:solidFill>
                  <a:srgbClr val="48788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2" name="Freeform 294"/>
                <p:cNvSpPr>
                  <a:spLocks/>
                </p:cNvSpPr>
                <p:nvPr/>
              </p:nvSpPr>
              <p:spPr bwMode="auto">
                <a:xfrm rot="1269600">
                  <a:off x="6145118" y="2006498"/>
                  <a:ext cx="325040" cy="2359161"/>
                </a:xfrm>
                <a:custGeom>
                  <a:avLst/>
                  <a:gdLst>
                    <a:gd name="T0" fmla="*/ 0 w 42"/>
                    <a:gd name="T1" fmla="*/ 160 h 160"/>
                    <a:gd name="T2" fmla="*/ 13 w 42"/>
                    <a:gd name="T3" fmla="*/ 157 h 160"/>
                    <a:gd name="T4" fmla="*/ 42 w 42"/>
                    <a:gd name="T5" fmla="*/ 0 h 160"/>
                    <a:gd name="T6" fmla="*/ 30 w 42"/>
                    <a:gd name="T7" fmla="*/ 2 h 160"/>
                    <a:gd name="T8" fmla="*/ 0 w 42"/>
                    <a:gd name="T9" fmla="*/ 160 h 160"/>
                    <a:gd name="connsiteX0" fmla="*/ 0 w 10000"/>
                    <a:gd name="connsiteY0" fmla="*/ 10000 h 10000"/>
                    <a:gd name="connsiteX1" fmla="*/ 3083 w 10000"/>
                    <a:gd name="connsiteY1" fmla="*/ 9846 h 10000"/>
                    <a:gd name="connsiteX2" fmla="*/ 10000 w 10000"/>
                    <a:gd name="connsiteY2" fmla="*/ 0 h 10000"/>
                    <a:gd name="connsiteX3" fmla="*/ 7143 w 10000"/>
                    <a:gd name="connsiteY3" fmla="*/ 125 h 10000"/>
                    <a:gd name="connsiteX4" fmla="*/ 0 w 10000"/>
                    <a:gd name="connsiteY4" fmla="*/ 10000 h 10000"/>
                    <a:gd name="connsiteX0" fmla="*/ 0 w 10000"/>
                    <a:gd name="connsiteY0" fmla="*/ 14735 h 14735"/>
                    <a:gd name="connsiteX1" fmla="*/ 3083 w 10000"/>
                    <a:gd name="connsiteY1" fmla="*/ 14581 h 14735"/>
                    <a:gd name="connsiteX2" fmla="*/ 10000 w 10000"/>
                    <a:gd name="connsiteY2" fmla="*/ 4735 h 14735"/>
                    <a:gd name="connsiteX3" fmla="*/ 4441 w 10000"/>
                    <a:gd name="connsiteY3" fmla="*/ 0 h 14735"/>
                    <a:gd name="connsiteX4" fmla="*/ 0 w 10000"/>
                    <a:gd name="connsiteY4" fmla="*/ 14735 h 14735"/>
                    <a:gd name="connsiteX0" fmla="*/ 0 w 10000"/>
                    <a:gd name="connsiteY0" fmla="*/ 14735 h 14735"/>
                    <a:gd name="connsiteX1" fmla="*/ 3083 w 10000"/>
                    <a:gd name="connsiteY1" fmla="*/ 14581 h 14735"/>
                    <a:gd name="connsiteX2" fmla="*/ 8145 w 10000"/>
                    <a:gd name="connsiteY2" fmla="*/ 40 h 14735"/>
                    <a:gd name="connsiteX3" fmla="*/ 10000 w 10000"/>
                    <a:gd name="connsiteY3" fmla="*/ 4735 h 14735"/>
                    <a:gd name="connsiteX4" fmla="*/ 4441 w 10000"/>
                    <a:gd name="connsiteY4" fmla="*/ 0 h 14735"/>
                    <a:gd name="connsiteX5" fmla="*/ 0 w 10000"/>
                    <a:gd name="connsiteY5" fmla="*/ 14735 h 14735"/>
                    <a:gd name="connsiteX0" fmla="*/ 0 w 10000"/>
                    <a:gd name="connsiteY0" fmla="*/ 14735 h 14735"/>
                    <a:gd name="connsiteX1" fmla="*/ 3083 w 10000"/>
                    <a:gd name="connsiteY1" fmla="*/ 14581 h 14735"/>
                    <a:gd name="connsiteX2" fmla="*/ 10000 w 10000"/>
                    <a:gd name="connsiteY2" fmla="*/ 4735 h 14735"/>
                    <a:gd name="connsiteX3" fmla="*/ 4441 w 10000"/>
                    <a:gd name="connsiteY3" fmla="*/ 0 h 14735"/>
                    <a:gd name="connsiteX4" fmla="*/ 0 w 10000"/>
                    <a:gd name="connsiteY4" fmla="*/ 14735 h 14735"/>
                    <a:gd name="connsiteX0" fmla="*/ 0 w 8653"/>
                    <a:gd name="connsiteY0" fmla="*/ 16439 h 16439"/>
                    <a:gd name="connsiteX1" fmla="*/ 3083 w 8653"/>
                    <a:gd name="connsiteY1" fmla="*/ 16285 h 16439"/>
                    <a:gd name="connsiteX2" fmla="*/ 8653 w 8653"/>
                    <a:gd name="connsiteY2" fmla="*/ 0 h 16439"/>
                    <a:gd name="connsiteX3" fmla="*/ 4441 w 8653"/>
                    <a:gd name="connsiteY3" fmla="*/ 1704 h 16439"/>
                    <a:gd name="connsiteX4" fmla="*/ 0 w 8653"/>
                    <a:gd name="connsiteY4" fmla="*/ 16439 h 16439"/>
                    <a:gd name="connsiteX0" fmla="*/ 0 w 10000"/>
                    <a:gd name="connsiteY0" fmla="*/ 10000 h 10000"/>
                    <a:gd name="connsiteX1" fmla="*/ 3563 w 10000"/>
                    <a:gd name="connsiteY1" fmla="*/ 9906 h 10000"/>
                    <a:gd name="connsiteX2" fmla="*/ 10000 w 10000"/>
                    <a:gd name="connsiteY2" fmla="*/ 0 h 10000"/>
                    <a:gd name="connsiteX3" fmla="*/ 6000 w 10000"/>
                    <a:gd name="connsiteY3" fmla="*/ 27 h 10000"/>
                    <a:gd name="connsiteX4" fmla="*/ 0 w 10000"/>
                    <a:gd name="connsiteY4" fmla="*/ 10000 h 10000"/>
                    <a:gd name="connsiteX0" fmla="*/ 0 w 10000"/>
                    <a:gd name="connsiteY0" fmla="*/ 10007 h 10007"/>
                    <a:gd name="connsiteX1" fmla="*/ 3563 w 10000"/>
                    <a:gd name="connsiteY1" fmla="*/ 9913 h 10007"/>
                    <a:gd name="connsiteX2" fmla="*/ 10000 w 10000"/>
                    <a:gd name="connsiteY2" fmla="*/ 7 h 10007"/>
                    <a:gd name="connsiteX3" fmla="*/ 6000 w 10000"/>
                    <a:gd name="connsiteY3" fmla="*/ 34 h 10007"/>
                    <a:gd name="connsiteX4" fmla="*/ 0 w 10000"/>
                    <a:gd name="connsiteY4" fmla="*/ 10007 h 10007"/>
                    <a:gd name="connsiteX0" fmla="*/ 0 w 10000"/>
                    <a:gd name="connsiteY0" fmla="*/ 10019 h 10019"/>
                    <a:gd name="connsiteX1" fmla="*/ 3563 w 10000"/>
                    <a:gd name="connsiteY1" fmla="*/ 9925 h 10019"/>
                    <a:gd name="connsiteX2" fmla="*/ 10000 w 10000"/>
                    <a:gd name="connsiteY2" fmla="*/ 19 h 10019"/>
                    <a:gd name="connsiteX3" fmla="*/ 6000 w 10000"/>
                    <a:gd name="connsiteY3" fmla="*/ 46 h 10019"/>
                    <a:gd name="connsiteX4" fmla="*/ 0 w 10000"/>
                    <a:gd name="connsiteY4" fmla="*/ 10019 h 100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19">
                      <a:moveTo>
                        <a:pt x="0" y="10019"/>
                      </a:moveTo>
                      <a:lnTo>
                        <a:pt x="3563" y="9925"/>
                      </a:lnTo>
                      <a:cubicBezTo>
                        <a:pt x="5489" y="8911"/>
                        <a:pt x="9739" y="1497"/>
                        <a:pt x="10000" y="19"/>
                      </a:cubicBezTo>
                      <a:cubicBezTo>
                        <a:pt x="9544" y="13"/>
                        <a:pt x="8798" y="-34"/>
                        <a:pt x="6000" y="46"/>
                      </a:cubicBezTo>
                      <a:lnTo>
                        <a:pt x="0" y="10019"/>
                      </a:lnTo>
                      <a:close/>
                    </a:path>
                  </a:pathLst>
                </a:custGeom>
                <a:solidFill>
                  <a:srgbClr val="48788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" name="Freeform 295"/>
                <p:cNvSpPr>
                  <a:spLocks/>
                </p:cNvSpPr>
                <p:nvPr/>
              </p:nvSpPr>
              <p:spPr bwMode="auto">
                <a:xfrm rot="1269600">
                  <a:off x="6435630" y="2177330"/>
                  <a:ext cx="272985" cy="2238890"/>
                </a:xfrm>
                <a:custGeom>
                  <a:avLst/>
                  <a:gdLst>
                    <a:gd name="T0" fmla="*/ 0 w 35"/>
                    <a:gd name="T1" fmla="*/ 146 h 146"/>
                    <a:gd name="T2" fmla="*/ 13 w 35"/>
                    <a:gd name="T3" fmla="*/ 143 h 146"/>
                    <a:gd name="T4" fmla="*/ 35 w 35"/>
                    <a:gd name="T5" fmla="*/ 21 h 146"/>
                    <a:gd name="T6" fmla="*/ 27 w 35"/>
                    <a:gd name="T7" fmla="*/ 0 h 146"/>
                    <a:gd name="T8" fmla="*/ 0 w 35"/>
                    <a:gd name="T9" fmla="*/ 146 h 146"/>
                    <a:gd name="connsiteX0" fmla="*/ 0 w 11796"/>
                    <a:gd name="connsiteY0" fmla="*/ 10097 h 10097"/>
                    <a:gd name="connsiteX1" fmla="*/ 5510 w 11796"/>
                    <a:gd name="connsiteY1" fmla="*/ 9795 h 10097"/>
                    <a:gd name="connsiteX2" fmla="*/ 11796 w 11796"/>
                    <a:gd name="connsiteY2" fmla="*/ 1438 h 10097"/>
                    <a:gd name="connsiteX3" fmla="*/ 9510 w 11796"/>
                    <a:gd name="connsiteY3" fmla="*/ 0 h 10097"/>
                    <a:gd name="connsiteX4" fmla="*/ 0 w 11796"/>
                    <a:gd name="connsiteY4" fmla="*/ 10097 h 10097"/>
                    <a:gd name="connsiteX0" fmla="*/ 0 w 11796"/>
                    <a:gd name="connsiteY0" fmla="*/ 10097 h 10097"/>
                    <a:gd name="connsiteX1" fmla="*/ 4741 w 11796"/>
                    <a:gd name="connsiteY1" fmla="*/ 9901 h 10097"/>
                    <a:gd name="connsiteX2" fmla="*/ 11796 w 11796"/>
                    <a:gd name="connsiteY2" fmla="*/ 1438 h 10097"/>
                    <a:gd name="connsiteX3" fmla="*/ 9510 w 11796"/>
                    <a:gd name="connsiteY3" fmla="*/ 0 h 10097"/>
                    <a:gd name="connsiteX4" fmla="*/ 0 w 11796"/>
                    <a:gd name="connsiteY4" fmla="*/ 10097 h 10097"/>
                    <a:gd name="connsiteX0" fmla="*/ 0 w 11796"/>
                    <a:gd name="connsiteY0" fmla="*/ 14117 h 14117"/>
                    <a:gd name="connsiteX1" fmla="*/ 4741 w 11796"/>
                    <a:gd name="connsiteY1" fmla="*/ 13921 h 14117"/>
                    <a:gd name="connsiteX2" fmla="*/ 11796 w 11796"/>
                    <a:gd name="connsiteY2" fmla="*/ 5458 h 14117"/>
                    <a:gd name="connsiteX3" fmla="*/ 5914 w 11796"/>
                    <a:gd name="connsiteY3" fmla="*/ 0 h 14117"/>
                    <a:gd name="connsiteX4" fmla="*/ 0 w 11796"/>
                    <a:gd name="connsiteY4" fmla="*/ 14117 h 14117"/>
                    <a:gd name="connsiteX0" fmla="*/ 0 w 8961"/>
                    <a:gd name="connsiteY0" fmla="*/ 14117 h 14117"/>
                    <a:gd name="connsiteX1" fmla="*/ 4741 w 8961"/>
                    <a:gd name="connsiteY1" fmla="*/ 13921 h 14117"/>
                    <a:gd name="connsiteX2" fmla="*/ 8961 w 8961"/>
                    <a:gd name="connsiteY2" fmla="*/ 968 h 14117"/>
                    <a:gd name="connsiteX3" fmla="*/ 5914 w 8961"/>
                    <a:gd name="connsiteY3" fmla="*/ 0 h 14117"/>
                    <a:gd name="connsiteX4" fmla="*/ 0 w 8961"/>
                    <a:gd name="connsiteY4" fmla="*/ 14117 h 14117"/>
                    <a:gd name="connsiteX0" fmla="*/ 0 w 10000"/>
                    <a:gd name="connsiteY0" fmla="*/ 12120 h 12120"/>
                    <a:gd name="connsiteX1" fmla="*/ 5291 w 10000"/>
                    <a:gd name="connsiteY1" fmla="*/ 11981 h 12120"/>
                    <a:gd name="connsiteX2" fmla="*/ 10000 w 10000"/>
                    <a:gd name="connsiteY2" fmla="*/ 2806 h 12120"/>
                    <a:gd name="connsiteX3" fmla="*/ 6295 w 10000"/>
                    <a:gd name="connsiteY3" fmla="*/ 0 h 12120"/>
                    <a:gd name="connsiteX4" fmla="*/ 0 w 10000"/>
                    <a:gd name="connsiteY4" fmla="*/ 12120 h 12120"/>
                    <a:gd name="connsiteX0" fmla="*/ 0 w 10000"/>
                    <a:gd name="connsiteY0" fmla="*/ 12120 h 12120"/>
                    <a:gd name="connsiteX1" fmla="*/ 5291 w 10000"/>
                    <a:gd name="connsiteY1" fmla="*/ 11981 h 12120"/>
                    <a:gd name="connsiteX2" fmla="*/ 10000 w 10000"/>
                    <a:gd name="connsiteY2" fmla="*/ 2806 h 12120"/>
                    <a:gd name="connsiteX3" fmla="*/ 6295 w 10000"/>
                    <a:gd name="connsiteY3" fmla="*/ 0 h 12120"/>
                    <a:gd name="connsiteX4" fmla="*/ 0 w 10000"/>
                    <a:gd name="connsiteY4" fmla="*/ 12120 h 12120"/>
                    <a:gd name="connsiteX0" fmla="*/ 0 w 9303"/>
                    <a:gd name="connsiteY0" fmla="*/ 12120 h 12120"/>
                    <a:gd name="connsiteX1" fmla="*/ 5291 w 9303"/>
                    <a:gd name="connsiteY1" fmla="*/ 11981 h 12120"/>
                    <a:gd name="connsiteX2" fmla="*/ 9303 w 9303"/>
                    <a:gd name="connsiteY2" fmla="*/ 1643 h 12120"/>
                    <a:gd name="connsiteX3" fmla="*/ 6295 w 9303"/>
                    <a:gd name="connsiteY3" fmla="*/ 0 h 12120"/>
                    <a:gd name="connsiteX4" fmla="*/ 0 w 9303"/>
                    <a:gd name="connsiteY4" fmla="*/ 12120 h 12120"/>
                    <a:gd name="connsiteX0" fmla="*/ 0 w 10438"/>
                    <a:gd name="connsiteY0" fmla="*/ 10000 h 10000"/>
                    <a:gd name="connsiteX1" fmla="*/ 5687 w 10438"/>
                    <a:gd name="connsiteY1" fmla="*/ 9885 h 10000"/>
                    <a:gd name="connsiteX2" fmla="*/ 10438 w 10438"/>
                    <a:gd name="connsiteY2" fmla="*/ 1488 h 10000"/>
                    <a:gd name="connsiteX3" fmla="*/ 6767 w 10438"/>
                    <a:gd name="connsiteY3" fmla="*/ 0 h 10000"/>
                    <a:gd name="connsiteX4" fmla="*/ 0 w 10438"/>
                    <a:gd name="connsiteY4" fmla="*/ 1000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438" h="10000">
                      <a:moveTo>
                        <a:pt x="0" y="10000"/>
                      </a:moveTo>
                      <a:lnTo>
                        <a:pt x="5687" y="9885"/>
                      </a:lnTo>
                      <a:lnTo>
                        <a:pt x="10438" y="1488"/>
                      </a:lnTo>
                      <a:cubicBezTo>
                        <a:pt x="9753" y="1127"/>
                        <a:pt x="7794" y="200"/>
                        <a:pt x="6767" y="0"/>
                      </a:cubicBezTo>
                      <a:cubicBezTo>
                        <a:pt x="4978" y="1920"/>
                        <a:pt x="3084" y="8052"/>
                        <a:pt x="0" y="10000"/>
                      </a:cubicBezTo>
                      <a:close/>
                    </a:path>
                  </a:pathLst>
                </a:custGeom>
                <a:solidFill>
                  <a:srgbClr val="48788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" name="Freeform 296"/>
                <p:cNvSpPr>
                  <a:spLocks/>
                </p:cNvSpPr>
                <p:nvPr/>
              </p:nvSpPr>
              <p:spPr bwMode="auto">
                <a:xfrm rot="1269600">
                  <a:off x="6599408" y="3052982"/>
                  <a:ext cx="167959" cy="1376775"/>
                </a:xfrm>
                <a:custGeom>
                  <a:avLst/>
                  <a:gdLst>
                    <a:gd name="T0" fmla="*/ 0 w 19"/>
                    <a:gd name="T1" fmla="*/ 74 h 74"/>
                    <a:gd name="T2" fmla="*/ 13 w 19"/>
                    <a:gd name="T3" fmla="*/ 71 h 74"/>
                    <a:gd name="T4" fmla="*/ 19 w 19"/>
                    <a:gd name="T5" fmla="*/ 35 h 74"/>
                    <a:gd name="T6" fmla="*/ 14 w 19"/>
                    <a:gd name="T7" fmla="*/ 0 h 74"/>
                    <a:gd name="T8" fmla="*/ 0 w 19"/>
                    <a:gd name="T9" fmla="*/ 74 h 74"/>
                    <a:gd name="connsiteX0" fmla="*/ 0 w 10000"/>
                    <a:gd name="connsiteY0" fmla="*/ 13720 h 13720"/>
                    <a:gd name="connsiteX1" fmla="*/ 6842 w 10000"/>
                    <a:gd name="connsiteY1" fmla="*/ 13315 h 13720"/>
                    <a:gd name="connsiteX2" fmla="*/ 10000 w 10000"/>
                    <a:gd name="connsiteY2" fmla="*/ 8450 h 13720"/>
                    <a:gd name="connsiteX3" fmla="*/ 5371 w 10000"/>
                    <a:gd name="connsiteY3" fmla="*/ 0 h 13720"/>
                    <a:gd name="connsiteX4" fmla="*/ 0 w 10000"/>
                    <a:gd name="connsiteY4" fmla="*/ 13720 h 13720"/>
                    <a:gd name="connsiteX0" fmla="*/ 0 w 10000"/>
                    <a:gd name="connsiteY0" fmla="*/ 20775 h 20775"/>
                    <a:gd name="connsiteX1" fmla="*/ 6842 w 10000"/>
                    <a:gd name="connsiteY1" fmla="*/ 20370 h 20775"/>
                    <a:gd name="connsiteX2" fmla="*/ 10000 w 10000"/>
                    <a:gd name="connsiteY2" fmla="*/ 15505 h 20775"/>
                    <a:gd name="connsiteX3" fmla="*/ 2358 w 10000"/>
                    <a:gd name="connsiteY3" fmla="*/ 0 h 20775"/>
                    <a:gd name="connsiteX4" fmla="*/ 0 w 10000"/>
                    <a:gd name="connsiteY4" fmla="*/ 20775 h 20775"/>
                    <a:gd name="connsiteX0" fmla="*/ 0 w 10000"/>
                    <a:gd name="connsiteY0" fmla="*/ 20775 h 20775"/>
                    <a:gd name="connsiteX1" fmla="*/ 6842 w 10000"/>
                    <a:gd name="connsiteY1" fmla="*/ 20370 h 20775"/>
                    <a:gd name="connsiteX2" fmla="*/ 10000 w 10000"/>
                    <a:gd name="connsiteY2" fmla="*/ 15505 h 20775"/>
                    <a:gd name="connsiteX3" fmla="*/ 2358 w 10000"/>
                    <a:gd name="connsiteY3" fmla="*/ 0 h 20775"/>
                    <a:gd name="connsiteX4" fmla="*/ 0 w 10000"/>
                    <a:gd name="connsiteY4" fmla="*/ 20775 h 20775"/>
                    <a:gd name="connsiteX0" fmla="*/ 0 w 9665"/>
                    <a:gd name="connsiteY0" fmla="*/ 20775 h 20775"/>
                    <a:gd name="connsiteX1" fmla="*/ 6842 w 9665"/>
                    <a:gd name="connsiteY1" fmla="*/ 20370 h 20775"/>
                    <a:gd name="connsiteX2" fmla="*/ 9665 w 9665"/>
                    <a:gd name="connsiteY2" fmla="*/ 15195 h 20775"/>
                    <a:gd name="connsiteX3" fmla="*/ 2358 w 9665"/>
                    <a:gd name="connsiteY3" fmla="*/ 0 h 20775"/>
                    <a:gd name="connsiteX4" fmla="*/ 0 w 9665"/>
                    <a:gd name="connsiteY4" fmla="*/ 20775 h 20775"/>
                    <a:gd name="connsiteX0" fmla="*/ 0 w 10241"/>
                    <a:gd name="connsiteY0" fmla="*/ 10000 h 10000"/>
                    <a:gd name="connsiteX1" fmla="*/ 7079 w 10241"/>
                    <a:gd name="connsiteY1" fmla="*/ 9805 h 10000"/>
                    <a:gd name="connsiteX2" fmla="*/ 10241 w 10241"/>
                    <a:gd name="connsiteY2" fmla="*/ 7303 h 10000"/>
                    <a:gd name="connsiteX3" fmla="*/ 2440 w 10241"/>
                    <a:gd name="connsiteY3" fmla="*/ 0 h 10000"/>
                    <a:gd name="connsiteX4" fmla="*/ 0 w 10241"/>
                    <a:gd name="connsiteY4" fmla="*/ 10000 h 10000"/>
                    <a:gd name="connsiteX0" fmla="*/ 0 w 10268"/>
                    <a:gd name="connsiteY0" fmla="*/ 10034 h 10034"/>
                    <a:gd name="connsiteX1" fmla="*/ 7106 w 10268"/>
                    <a:gd name="connsiteY1" fmla="*/ 9805 h 10034"/>
                    <a:gd name="connsiteX2" fmla="*/ 10268 w 10268"/>
                    <a:gd name="connsiteY2" fmla="*/ 7303 h 10034"/>
                    <a:gd name="connsiteX3" fmla="*/ 2467 w 10268"/>
                    <a:gd name="connsiteY3" fmla="*/ 0 h 10034"/>
                    <a:gd name="connsiteX4" fmla="*/ 0 w 10268"/>
                    <a:gd name="connsiteY4" fmla="*/ 10034 h 10034"/>
                    <a:gd name="connsiteX0" fmla="*/ 0 w 10268"/>
                    <a:gd name="connsiteY0" fmla="*/ 10034 h 10034"/>
                    <a:gd name="connsiteX1" fmla="*/ 6837 w 10268"/>
                    <a:gd name="connsiteY1" fmla="*/ 9850 h 10034"/>
                    <a:gd name="connsiteX2" fmla="*/ 10268 w 10268"/>
                    <a:gd name="connsiteY2" fmla="*/ 7303 h 10034"/>
                    <a:gd name="connsiteX3" fmla="*/ 2467 w 10268"/>
                    <a:gd name="connsiteY3" fmla="*/ 0 h 10034"/>
                    <a:gd name="connsiteX4" fmla="*/ 0 w 10268"/>
                    <a:gd name="connsiteY4" fmla="*/ 10034 h 10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268" h="10034">
                      <a:moveTo>
                        <a:pt x="0" y="10034"/>
                      </a:moveTo>
                      <a:lnTo>
                        <a:pt x="6837" y="9850"/>
                      </a:lnTo>
                      <a:lnTo>
                        <a:pt x="10268" y="7303"/>
                      </a:lnTo>
                      <a:cubicBezTo>
                        <a:pt x="9724" y="6652"/>
                        <a:pt x="3556" y="781"/>
                        <a:pt x="2467" y="0"/>
                      </a:cubicBezTo>
                      <a:cubicBezTo>
                        <a:pt x="2452" y="2083"/>
                        <a:pt x="2541" y="8430"/>
                        <a:pt x="0" y="10034"/>
                      </a:cubicBezTo>
                      <a:close/>
                    </a:path>
                  </a:pathLst>
                </a:custGeom>
                <a:solidFill>
                  <a:srgbClr val="48788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5" name="Freeform 291"/>
                <p:cNvSpPr>
                  <a:spLocks/>
                </p:cNvSpPr>
                <p:nvPr/>
              </p:nvSpPr>
              <p:spPr bwMode="auto">
                <a:xfrm rot="1269600">
                  <a:off x="5603682" y="1877521"/>
                  <a:ext cx="119208" cy="1120452"/>
                </a:xfrm>
                <a:custGeom>
                  <a:avLst/>
                  <a:gdLst>
                    <a:gd name="T0" fmla="*/ 0 w 24"/>
                    <a:gd name="T1" fmla="*/ 64 h 94"/>
                    <a:gd name="T2" fmla="*/ 7 w 24"/>
                    <a:gd name="T3" fmla="*/ 94 h 94"/>
                    <a:gd name="T4" fmla="*/ 24 w 24"/>
                    <a:gd name="T5" fmla="*/ 0 h 94"/>
                    <a:gd name="T6" fmla="*/ 12 w 24"/>
                    <a:gd name="T7" fmla="*/ 3 h 94"/>
                    <a:gd name="T8" fmla="*/ 0 w 24"/>
                    <a:gd name="T9" fmla="*/ 64 h 94"/>
                    <a:gd name="connsiteX0" fmla="*/ 0 w 9724"/>
                    <a:gd name="connsiteY0" fmla="*/ 6782 h 10000"/>
                    <a:gd name="connsiteX1" fmla="*/ 2641 w 9724"/>
                    <a:gd name="connsiteY1" fmla="*/ 10000 h 10000"/>
                    <a:gd name="connsiteX2" fmla="*/ 9724 w 9724"/>
                    <a:gd name="connsiteY2" fmla="*/ 0 h 10000"/>
                    <a:gd name="connsiteX3" fmla="*/ 4724 w 9724"/>
                    <a:gd name="connsiteY3" fmla="*/ 319 h 10000"/>
                    <a:gd name="connsiteX4" fmla="*/ 0 w 9724"/>
                    <a:gd name="connsiteY4" fmla="*/ 6782 h 10000"/>
                    <a:gd name="connsiteX0" fmla="*/ 0 w 10000"/>
                    <a:gd name="connsiteY0" fmla="*/ 6782 h 10045"/>
                    <a:gd name="connsiteX1" fmla="*/ 2243 w 10000"/>
                    <a:gd name="connsiteY1" fmla="*/ 10045 h 10045"/>
                    <a:gd name="connsiteX2" fmla="*/ 10000 w 10000"/>
                    <a:gd name="connsiteY2" fmla="*/ 0 h 10045"/>
                    <a:gd name="connsiteX3" fmla="*/ 4858 w 10000"/>
                    <a:gd name="connsiteY3" fmla="*/ 319 h 10045"/>
                    <a:gd name="connsiteX4" fmla="*/ 0 w 10000"/>
                    <a:gd name="connsiteY4" fmla="*/ 6782 h 10045"/>
                    <a:gd name="connsiteX0" fmla="*/ 0 w 9725"/>
                    <a:gd name="connsiteY0" fmla="*/ 6540 h 10045"/>
                    <a:gd name="connsiteX1" fmla="*/ 1968 w 9725"/>
                    <a:gd name="connsiteY1" fmla="*/ 10045 h 10045"/>
                    <a:gd name="connsiteX2" fmla="*/ 9725 w 9725"/>
                    <a:gd name="connsiteY2" fmla="*/ 0 h 10045"/>
                    <a:gd name="connsiteX3" fmla="*/ 4583 w 9725"/>
                    <a:gd name="connsiteY3" fmla="*/ 319 h 10045"/>
                    <a:gd name="connsiteX4" fmla="*/ 0 w 9725"/>
                    <a:gd name="connsiteY4" fmla="*/ 6540 h 10045"/>
                    <a:gd name="connsiteX0" fmla="*/ 0 w 10292"/>
                    <a:gd name="connsiteY0" fmla="*/ 6538 h 10000"/>
                    <a:gd name="connsiteX1" fmla="*/ 2316 w 10292"/>
                    <a:gd name="connsiteY1" fmla="*/ 10000 h 10000"/>
                    <a:gd name="connsiteX2" fmla="*/ 10292 w 10292"/>
                    <a:gd name="connsiteY2" fmla="*/ 0 h 10000"/>
                    <a:gd name="connsiteX3" fmla="*/ 5005 w 10292"/>
                    <a:gd name="connsiteY3" fmla="*/ 318 h 10000"/>
                    <a:gd name="connsiteX4" fmla="*/ 0 w 10292"/>
                    <a:gd name="connsiteY4" fmla="*/ 6538 h 10000"/>
                    <a:gd name="connsiteX0" fmla="*/ 0 w 10292"/>
                    <a:gd name="connsiteY0" fmla="*/ 16130 h 19592"/>
                    <a:gd name="connsiteX1" fmla="*/ 2316 w 10292"/>
                    <a:gd name="connsiteY1" fmla="*/ 19592 h 19592"/>
                    <a:gd name="connsiteX2" fmla="*/ 10292 w 10292"/>
                    <a:gd name="connsiteY2" fmla="*/ 9592 h 19592"/>
                    <a:gd name="connsiteX3" fmla="*/ 5680 w 10292"/>
                    <a:gd name="connsiteY3" fmla="*/ 0 h 19592"/>
                    <a:gd name="connsiteX4" fmla="*/ 0 w 10292"/>
                    <a:gd name="connsiteY4" fmla="*/ 16130 h 19592"/>
                    <a:gd name="connsiteX0" fmla="*/ 0 w 11946"/>
                    <a:gd name="connsiteY0" fmla="*/ 16673 h 20135"/>
                    <a:gd name="connsiteX1" fmla="*/ 2316 w 11946"/>
                    <a:gd name="connsiteY1" fmla="*/ 20135 h 20135"/>
                    <a:gd name="connsiteX2" fmla="*/ 11946 w 11946"/>
                    <a:gd name="connsiteY2" fmla="*/ 0 h 20135"/>
                    <a:gd name="connsiteX3" fmla="*/ 5680 w 11946"/>
                    <a:gd name="connsiteY3" fmla="*/ 543 h 20135"/>
                    <a:gd name="connsiteX4" fmla="*/ 0 w 11946"/>
                    <a:gd name="connsiteY4" fmla="*/ 16673 h 20135"/>
                    <a:gd name="connsiteX0" fmla="*/ 0 w 11946"/>
                    <a:gd name="connsiteY0" fmla="*/ 16673 h 20135"/>
                    <a:gd name="connsiteX1" fmla="*/ 2316 w 11946"/>
                    <a:gd name="connsiteY1" fmla="*/ 20135 h 20135"/>
                    <a:gd name="connsiteX2" fmla="*/ 11946 w 11946"/>
                    <a:gd name="connsiteY2" fmla="*/ 0 h 20135"/>
                    <a:gd name="connsiteX3" fmla="*/ 5752 w 11946"/>
                    <a:gd name="connsiteY3" fmla="*/ 241 h 20135"/>
                    <a:gd name="connsiteX4" fmla="*/ 0 w 11946"/>
                    <a:gd name="connsiteY4" fmla="*/ 16673 h 20135"/>
                    <a:gd name="connsiteX0" fmla="*/ 0 w 11363"/>
                    <a:gd name="connsiteY0" fmla="*/ 16619 h 20081"/>
                    <a:gd name="connsiteX1" fmla="*/ 2316 w 11363"/>
                    <a:gd name="connsiteY1" fmla="*/ 20081 h 20081"/>
                    <a:gd name="connsiteX2" fmla="*/ 11363 w 11363"/>
                    <a:gd name="connsiteY2" fmla="*/ 0 h 20081"/>
                    <a:gd name="connsiteX3" fmla="*/ 5752 w 11363"/>
                    <a:gd name="connsiteY3" fmla="*/ 187 h 20081"/>
                    <a:gd name="connsiteX4" fmla="*/ 0 w 11363"/>
                    <a:gd name="connsiteY4" fmla="*/ 16619 h 20081"/>
                    <a:gd name="connsiteX0" fmla="*/ 0 w 11363"/>
                    <a:gd name="connsiteY0" fmla="*/ 16619 h 21590"/>
                    <a:gd name="connsiteX1" fmla="*/ 3408 w 11363"/>
                    <a:gd name="connsiteY1" fmla="*/ 21590 h 21590"/>
                    <a:gd name="connsiteX2" fmla="*/ 11363 w 11363"/>
                    <a:gd name="connsiteY2" fmla="*/ 0 h 21590"/>
                    <a:gd name="connsiteX3" fmla="*/ 5752 w 11363"/>
                    <a:gd name="connsiteY3" fmla="*/ 187 h 21590"/>
                    <a:gd name="connsiteX4" fmla="*/ 0 w 11363"/>
                    <a:gd name="connsiteY4" fmla="*/ 16619 h 21590"/>
                    <a:gd name="connsiteX0" fmla="*/ 0 w 11363"/>
                    <a:gd name="connsiteY0" fmla="*/ 16619 h 21617"/>
                    <a:gd name="connsiteX1" fmla="*/ 3116 w 11363"/>
                    <a:gd name="connsiteY1" fmla="*/ 21617 h 21617"/>
                    <a:gd name="connsiteX2" fmla="*/ 11363 w 11363"/>
                    <a:gd name="connsiteY2" fmla="*/ 0 h 21617"/>
                    <a:gd name="connsiteX3" fmla="*/ 5752 w 11363"/>
                    <a:gd name="connsiteY3" fmla="*/ 187 h 21617"/>
                    <a:gd name="connsiteX4" fmla="*/ 0 w 11363"/>
                    <a:gd name="connsiteY4" fmla="*/ 16619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510"/>
                    <a:gd name="connsiteY0" fmla="*/ 18257 h 21658"/>
                    <a:gd name="connsiteX1" fmla="*/ 2106 w 10510"/>
                    <a:gd name="connsiteY1" fmla="*/ 21658 h 21658"/>
                    <a:gd name="connsiteX2" fmla="*/ 10510 w 10510"/>
                    <a:gd name="connsiteY2" fmla="*/ 0 h 21658"/>
                    <a:gd name="connsiteX3" fmla="*/ 4742 w 10510"/>
                    <a:gd name="connsiteY3" fmla="*/ 228 h 21658"/>
                    <a:gd name="connsiteX4" fmla="*/ 0 w 10510"/>
                    <a:gd name="connsiteY4" fmla="*/ 18257 h 21658"/>
                    <a:gd name="connsiteX0" fmla="*/ 0 w 10510"/>
                    <a:gd name="connsiteY0" fmla="*/ 18257 h 21658"/>
                    <a:gd name="connsiteX1" fmla="*/ 2106 w 10510"/>
                    <a:gd name="connsiteY1" fmla="*/ 21658 h 21658"/>
                    <a:gd name="connsiteX2" fmla="*/ 10510 w 10510"/>
                    <a:gd name="connsiteY2" fmla="*/ 0 h 21658"/>
                    <a:gd name="connsiteX3" fmla="*/ 5373 w 10510"/>
                    <a:gd name="connsiteY3" fmla="*/ 411 h 21658"/>
                    <a:gd name="connsiteX4" fmla="*/ 0 w 10510"/>
                    <a:gd name="connsiteY4" fmla="*/ 18257 h 21658"/>
                    <a:gd name="connsiteX0" fmla="*/ 0 w 10510"/>
                    <a:gd name="connsiteY0" fmla="*/ 18257 h 21658"/>
                    <a:gd name="connsiteX1" fmla="*/ 2106 w 10510"/>
                    <a:gd name="connsiteY1" fmla="*/ 21658 h 21658"/>
                    <a:gd name="connsiteX2" fmla="*/ 10510 w 10510"/>
                    <a:gd name="connsiteY2" fmla="*/ 0 h 21658"/>
                    <a:gd name="connsiteX3" fmla="*/ 4601 w 10510"/>
                    <a:gd name="connsiteY3" fmla="*/ 349 h 21658"/>
                    <a:gd name="connsiteX4" fmla="*/ 0 w 10510"/>
                    <a:gd name="connsiteY4" fmla="*/ 18257 h 21658"/>
                    <a:gd name="connsiteX0" fmla="*/ 0 w 9927"/>
                    <a:gd name="connsiteY0" fmla="*/ 18203 h 21604"/>
                    <a:gd name="connsiteX1" fmla="*/ 2106 w 9927"/>
                    <a:gd name="connsiteY1" fmla="*/ 21604 h 21604"/>
                    <a:gd name="connsiteX2" fmla="*/ 9927 w 9927"/>
                    <a:gd name="connsiteY2" fmla="*/ 0 h 21604"/>
                    <a:gd name="connsiteX3" fmla="*/ 4601 w 9927"/>
                    <a:gd name="connsiteY3" fmla="*/ 295 h 21604"/>
                    <a:gd name="connsiteX4" fmla="*/ 0 w 9927"/>
                    <a:gd name="connsiteY4" fmla="*/ 18203 h 21604"/>
                    <a:gd name="connsiteX0" fmla="*/ 0 w 10000"/>
                    <a:gd name="connsiteY0" fmla="*/ 8426 h 8486"/>
                    <a:gd name="connsiteX1" fmla="*/ 9026 w 10000"/>
                    <a:gd name="connsiteY1" fmla="*/ 6737 h 8486"/>
                    <a:gd name="connsiteX2" fmla="*/ 10000 w 10000"/>
                    <a:gd name="connsiteY2" fmla="*/ 0 h 8486"/>
                    <a:gd name="connsiteX3" fmla="*/ 4635 w 10000"/>
                    <a:gd name="connsiteY3" fmla="*/ 137 h 8486"/>
                    <a:gd name="connsiteX4" fmla="*/ 0 w 10000"/>
                    <a:gd name="connsiteY4" fmla="*/ 8426 h 8486"/>
                    <a:gd name="connsiteX0" fmla="*/ 2890 w 5760"/>
                    <a:gd name="connsiteY0" fmla="*/ 6877 h 7939"/>
                    <a:gd name="connsiteX1" fmla="*/ 4786 w 5760"/>
                    <a:gd name="connsiteY1" fmla="*/ 7939 h 7939"/>
                    <a:gd name="connsiteX2" fmla="*/ 5760 w 5760"/>
                    <a:gd name="connsiteY2" fmla="*/ 0 h 7939"/>
                    <a:gd name="connsiteX3" fmla="*/ 395 w 5760"/>
                    <a:gd name="connsiteY3" fmla="*/ 161 h 7939"/>
                    <a:gd name="connsiteX4" fmla="*/ 2890 w 5760"/>
                    <a:gd name="connsiteY4" fmla="*/ 6877 h 7939"/>
                    <a:gd name="connsiteX0" fmla="*/ 5016 w 9999"/>
                    <a:gd name="connsiteY0" fmla="*/ 8662 h 9613"/>
                    <a:gd name="connsiteX1" fmla="*/ 7304 w 9999"/>
                    <a:gd name="connsiteY1" fmla="*/ 9613 h 9613"/>
                    <a:gd name="connsiteX2" fmla="*/ 9999 w 9999"/>
                    <a:gd name="connsiteY2" fmla="*/ 0 h 9613"/>
                    <a:gd name="connsiteX3" fmla="*/ 685 w 9999"/>
                    <a:gd name="connsiteY3" fmla="*/ 203 h 9613"/>
                    <a:gd name="connsiteX4" fmla="*/ 5016 w 9999"/>
                    <a:gd name="connsiteY4" fmla="*/ 8662 h 9613"/>
                    <a:gd name="connsiteX0" fmla="*/ 4460 w 10041"/>
                    <a:gd name="connsiteY0" fmla="*/ 8017 h 10000"/>
                    <a:gd name="connsiteX1" fmla="*/ 7346 w 10041"/>
                    <a:gd name="connsiteY1" fmla="*/ 10000 h 10000"/>
                    <a:gd name="connsiteX2" fmla="*/ 10041 w 10041"/>
                    <a:gd name="connsiteY2" fmla="*/ 0 h 10000"/>
                    <a:gd name="connsiteX3" fmla="*/ 726 w 10041"/>
                    <a:gd name="connsiteY3" fmla="*/ 211 h 10000"/>
                    <a:gd name="connsiteX4" fmla="*/ 4460 w 10041"/>
                    <a:gd name="connsiteY4" fmla="*/ 8017 h 10000"/>
                    <a:gd name="connsiteX0" fmla="*/ 5573 w 9963"/>
                    <a:gd name="connsiteY0" fmla="*/ 7972 h 10000"/>
                    <a:gd name="connsiteX1" fmla="*/ 7268 w 9963"/>
                    <a:gd name="connsiteY1" fmla="*/ 10000 h 10000"/>
                    <a:gd name="connsiteX2" fmla="*/ 9963 w 9963"/>
                    <a:gd name="connsiteY2" fmla="*/ 0 h 10000"/>
                    <a:gd name="connsiteX3" fmla="*/ 648 w 9963"/>
                    <a:gd name="connsiteY3" fmla="*/ 211 h 10000"/>
                    <a:gd name="connsiteX4" fmla="*/ 5573 w 9963"/>
                    <a:gd name="connsiteY4" fmla="*/ 7972 h 10000"/>
                    <a:gd name="connsiteX0" fmla="*/ 4575 w 10071"/>
                    <a:gd name="connsiteY0" fmla="*/ 7994 h 10000"/>
                    <a:gd name="connsiteX1" fmla="*/ 7366 w 10071"/>
                    <a:gd name="connsiteY1" fmla="*/ 10000 h 10000"/>
                    <a:gd name="connsiteX2" fmla="*/ 10071 w 10071"/>
                    <a:gd name="connsiteY2" fmla="*/ 0 h 10000"/>
                    <a:gd name="connsiteX3" fmla="*/ 721 w 10071"/>
                    <a:gd name="connsiteY3" fmla="*/ 211 h 10000"/>
                    <a:gd name="connsiteX4" fmla="*/ 4575 w 10071"/>
                    <a:gd name="connsiteY4" fmla="*/ 7994 h 10000"/>
                    <a:gd name="connsiteX0" fmla="*/ 4575 w 10071"/>
                    <a:gd name="connsiteY0" fmla="*/ 7994 h 10047"/>
                    <a:gd name="connsiteX1" fmla="*/ 8143 w 10071"/>
                    <a:gd name="connsiteY1" fmla="*/ 10047 h 10047"/>
                    <a:gd name="connsiteX2" fmla="*/ 10071 w 10071"/>
                    <a:gd name="connsiteY2" fmla="*/ 0 h 10047"/>
                    <a:gd name="connsiteX3" fmla="*/ 721 w 10071"/>
                    <a:gd name="connsiteY3" fmla="*/ 211 h 10047"/>
                    <a:gd name="connsiteX4" fmla="*/ 4575 w 10071"/>
                    <a:gd name="connsiteY4" fmla="*/ 7994 h 10047"/>
                    <a:gd name="connsiteX0" fmla="*/ 4816 w 10312"/>
                    <a:gd name="connsiteY0" fmla="*/ 7994 h 10047"/>
                    <a:gd name="connsiteX1" fmla="*/ 8384 w 10312"/>
                    <a:gd name="connsiteY1" fmla="*/ 10047 h 10047"/>
                    <a:gd name="connsiteX2" fmla="*/ 10312 w 10312"/>
                    <a:gd name="connsiteY2" fmla="*/ 0 h 10047"/>
                    <a:gd name="connsiteX3" fmla="*/ 962 w 10312"/>
                    <a:gd name="connsiteY3" fmla="*/ 211 h 10047"/>
                    <a:gd name="connsiteX4" fmla="*/ 4816 w 10312"/>
                    <a:gd name="connsiteY4" fmla="*/ 7994 h 10047"/>
                    <a:gd name="connsiteX0" fmla="*/ 3857 w 9353"/>
                    <a:gd name="connsiteY0" fmla="*/ 7994 h 10047"/>
                    <a:gd name="connsiteX1" fmla="*/ 7425 w 9353"/>
                    <a:gd name="connsiteY1" fmla="*/ 10047 h 10047"/>
                    <a:gd name="connsiteX2" fmla="*/ 9353 w 9353"/>
                    <a:gd name="connsiteY2" fmla="*/ 0 h 10047"/>
                    <a:gd name="connsiteX3" fmla="*/ 3 w 9353"/>
                    <a:gd name="connsiteY3" fmla="*/ 211 h 10047"/>
                    <a:gd name="connsiteX4" fmla="*/ 3857 w 9353"/>
                    <a:gd name="connsiteY4" fmla="*/ 7994 h 10047"/>
                    <a:gd name="connsiteX0" fmla="*/ 5076 w 10952"/>
                    <a:gd name="connsiteY0" fmla="*/ 7957 h 10000"/>
                    <a:gd name="connsiteX1" fmla="*/ 8891 w 10952"/>
                    <a:gd name="connsiteY1" fmla="*/ 10000 h 10000"/>
                    <a:gd name="connsiteX2" fmla="*/ 10952 w 10952"/>
                    <a:gd name="connsiteY2" fmla="*/ 0 h 10000"/>
                    <a:gd name="connsiteX3" fmla="*/ 955 w 10952"/>
                    <a:gd name="connsiteY3" fmla="*/ 210 h 10000"/>
                    <a:gd name="connsiteX4" fmla="*/ 5076 w 10952"/>
                    <a:gd name="connsiteY4" fmla="*/ 7957 h 10000"/>
                    <a:gd name="connsiteX0" fmla="*/ 5076 w 10151"/>
                    <a:gd name="connsiteY0" fmla="*/ 7948 h 9991"/>
                    <a:gd name="connsiteX1" fmla="*/ 8891 w 10151"/>
                    <a:gd name="connsiteY1" fmla="*/ 9991 h 9991"/>
                    <a:gd name="connsiteX2" fmla="*/ 10151 w 10151"/>
                    <a:gd name="connsiteY2" fmla="*/ 0 h 9991"/>
                    <a:gd name="connsiteX3" fmla="*/ 955 w 10151"/>
                    <a:gd name="connsiteY3" fmla="*/ 201 h 9991"/>
                    <a:gd name="connsiteX4" fmla="*/ 5076 w 10151"/>
                    <a:gd name="connsiteY4" fmla="*/ 7948 h 9991"/>
                    <a:gd name="connsiteX0" fmla="*/ 5000 w 10859"/>
                    <a:gd name="connsiteY0" fmla="*/ 7947 h 9992"/>
                    <a:gd name="connsiteX1" fmla="*/ 8759 w 10859"/>
                    <a:gd name="connsiteY1" fmla="*/ 9992 h 9992"/>
                    <a:gd name="connsiteX2" fmla="*/ 10859 w 10859"/>
                    <a:gd name="connsiteY2" fmla="*/ 0 h 9992"/>
                    <a:gd name="connsiteX3" fmla="*/ 941 w 10859"/>
                    <a:gd name="connsiteY3" fmla="*/ 193 h 9992"/>
                    <a:gd name="connsiteX4" fmla="*/ 5000 w 10859"/>
                    <a:gd name="connsiteY4" fmla="*/ 7947 h 9992"/>
                    <a:gd name="connsiteX0" fmla="*/ 4604 w 10000"/>
                    <a:gd name="connsiteY0" fmla="*/ 7953 h 9439"/>
                    <a:gd name="connsiteX1" fmla="*/ 7238 w 10000"/>
                    <a:gd name="connsiteY1" fmla="*/ 9439 h 9439"/>
                    <a:gd name="connsiteX2" fmla="*/ 10000 w 10000"/>
                    <a:gd name="connsiteY2" fmla="*/ 0 h 9439"/>
                    <a:gd name="connsiteX3" fmla="*/ 867 w 10000"/>
                    <a:gd name="connsiteY3" fmla="*/ 193 h 9439"/>
                    <a:gd name="connsiteX4" fmla="*/ 4604 w 10000"/>
                    <a:gd name="connsiteY4" fmla="*/ 7953 h 94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9439">
                      <a:moveTo>
                        <a:pt x="4604" y="7953"/>
                      </a:moveTo>
                      <a:cubicBezTo>
                        <a:pt x="6104" y="8707"/>
                        <a:pt x="5734" y="8685"/>
                        <a:pt x="7238" y="9439"/>
                      </a:cubicBezTo>
                      <a:lnTo>
                        <a:pt x="10000" y="0"/>
                      </a:lnTo>
                      <a:lnTo>
                        <a:pt x="867" y="193"/>
                      </a:lnTo>
                      <a:cubicBezTo>
                        <a:pt x="-1971" y="1721"/>
                        <a:pt x="2919" y="6141"/>
                        <a:pt x="4604" y="7953"/>
                      </a:cubicBezTo>
                      <a:close/>
                    </a:path>
                  </a:pathLst>
                </a:custGeom>
                <a:solidFill>
                  <a:srgbClr val="48788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114" name="Group 113"/>
            <p:cNvGrpSpPr/>
            <p:nvPr/>
          </p:nvGrpSpPr>
          <p:grpSpPr>
            <a:xfrm rot="2290195">
              <a:off x="7532210" y="1258912"/>
              <a:ext cx="866857" cy="627439"/>
              <a:chOff x="4666795" y="2955001"/>
              <a:chExt cx="866857" cy="627439"/>
            </a:xfrm>
          </p:grpSpPr>
          <p:sp>
            <p:nvSpPr>
              <p:cNvPr id="115" name="Freeform 297"/>
              <p:cNvSpPr>
                <a:spLocks noEditPoints="1"/>
              </p:cNvSpPr>
              <p:nvPr/>
            </p:nvSpPr>
            <p:spPr bwMode="auto">
              <a:xfrm>
                <a:off x="5025920" y="2955001"/>
                <a:ext cx="507732" cy="499476"/>
              </a:xfrm>
              <a:custGeom>
                <a:avLst/>
                <a:gdLst>
                  <a:gd name="T0" fmla="*/ 26 w 57"/>
                  <a:gd name="T1" fmla="*/ 4 h 56"/>
                  <a:gd name="T2" fmla="*/ 19 w 57"/>
                  <a:gd name="T3" fmla="*/ 8 h 56"/>
                  <a:gd name="T4" fmla="*/ 15 w 57"/>
                  <a:gd name="T5" fmla="*/ 53 h 56"/>
                  <a:gd name="T6" fmla="*/ 16 w 57"/>
                  <a:gd name="T7" fmla="*/ 55 h 56"/>
                  <a:gd name="T8" fmla="*/ 18 w 57"/>
                  <a:gd name="T9" fmla="*/ 55 h 56"/>
                  <a:gd name="T10" fmla="*/ 43 w 57"/>
                  <a:gd name="T11" fmla="*/ 45 h 56"/>
                  <a:gd name="T12" fmla="*/ 43 w 57"/>
                  <a:gd name="T13" fmla="*/ 44 h 56"/>
                  <a:gd name="T14" fmla="*/ 51 w 57"/>
                  <a:gd name="T15" fmla="*/ 10 h 56"/>
                  <a:gd name="T16" fmla="*/ 26 w 57"/>
                  <a:gd name="T17" fmla="*/ 4 h 56"/>
                  <a:gd name="T18" fmla="*/ 37 w 57"/>
                  <a:gd name="T19" fmla="*/ 37 h 56"/>
                  <a:gd name="T20" fmla="*/ 37 w 57"/>
                  <a:gd name="T21" fmla="*/ 37 h 56"/>
                  <a:gd name="T22" fmla="*/ 22 w 57"/>
                  <a:gd name="T23" fmla="*/ 46 h 56"/>
                  <a:gd name="T24" fmla="*/ 25 w 57"/>
                  <a:gd name="T25" fmla="*/ 16 h 56"/>
                  <a:gd name="T26" fmla="*/ 30 w 57"/>
                  <a:gd name="T27" fmla="*/ 13 h 56"/>
                  <a:gd name="T28" fmla="*/ 43 w 57"/>
                  <a:gd name="T29" fmla="*/ 15 h 56"/>
                  <a:gd name="T30" fmla="*/ 37 w 57"/>
                  <a:gd name="T31" fmla="*/ 3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7" h="56">
                    <a:moveTo>
                      <a:pt x="26" y="4"/>
                    </a:moveTo>
                    <a:cubicBezTo>
                      <a:pt x="24" y="5"/>
                      <a:pt x="21" y="7"/>
                      <a:pt x="19" y="8"/>
                    </a:cubicBezTo>
                    <a:cubicBezTo>
                      <a:pt x="0" y="23"/>
                      <a:pt x="14" y="52"/>
                      <a:pt x="15" y="53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20" y="56"/>
                      <a:pt x="27" y="56"/>
                      <a:pt x="43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53" y="37"/>
                      <a:pt x="57" y="21"/>
                      <a:pt x="51" y="10"/>
                    </a:cubicBezTo>
                    <a:cubicBezTo>
                      <a:pt x="47" y="2"/>
                      <a:pt x="37" y="0"/>
                      <a:pt x="26" y="4"/>
                    </a:cubicBezTo>
                    <a:close/>
                    <a:moveTo>
                      <a:pt x="37" y="37"/>
                    </a:moveTo>
                    <a:cubicBezTo>
                      <a:pt x="37" y="37"/>
                      <a:pt x="37" y="37"/>
                      <a:pt x="37" y="37"/>
                    </a:cubicBezTo>
                    <a:cubicBezTo>
                      <a:pt x="29" y="43"/>
                      <a:pt x="24" y="45"/>
                      <a:pt x="22" y="46"/>
                    </a:cubicBezTo>
                    <a:cubicBezTo>
                      <a:pt x="19" y="39"/>
                      <a:pt x="15" y="23"/>
                      <a:pt x="25" y="16"/>
                    </a:cubicBezTo>
                    <a:cubicBezTo>
                      <a:pt x="26" y="15"/>
                      <a:pt x="28" y="14"/>
                      <a:pt x="30" y="13"/>
                    </a:cubicBezTo>
                    <a:cubicBezTo>
                      <a:pt x="34" y="11"/>
                      <a:pt x="40" y="10"/>
                      <a:pt x="43" y="15"/>
                    </a:cubicBezTo>
                    <a:cubicBezTo>
                      <a:pt x="46" y="21"/>
                      <a:pt x="45" y="31"/>
                      <a:pt x="37" y="3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" name="Freeform 298"/>
              <p:cNvSpPr>
                <a:spLocks noEditPoints="1"/>
              </p:cNvSpPr>
              <p:nvPr/>
            </p:nvSpPr>
            <p:spPr bwMode="auto">
              <a:xfrm>
                <a:off x="4666795" y="3186163"/>
                <a:ext cx="511858" cy="396277"/>
              </a:xfrm>
              <a:custGeom>
                <a:avLst/>
                <a:gdLst>
                  <a:gd name="T0" fmla="*/ 32 w 57"/>
                  <a:gd name="T1" fmla="*/ 2 h 44"/>
                  <a:gd name="T2" fmla="*/ 12 w 57"/>
                  <a:gd name="T3" fmla="*/ 5 h 44"/>
                  <a:gd name="T4" fmla="*/ 10 w 57"/>
                  <a:gd name="T5" fmla="*/ 7 h 44"/>
                  <a:gd name="T6" fmla="*/ 4 w 57"/>
                  <a:gd name="T7" fmla="*/ 29 h 44"/>
                  <a:gd name="T8" fmla="*/ 35 w 57"/>
                  <a:gd name="T9" fmla="*/ 40 h 44"/>
                  <a:gd name="T10" fmla="*/ 52 w 57"/>
                  <a:gd name="T11" fmla="*/ 32 h 44"/>
                  <a:gd name="T12" fmla="*/ 56 w 57"/>
                  <a:gd name="T13" fmla="*/ 27 h 44"/>
                  <a:gd name="T14" fmla="*/ 57 w 57"/>
                  <a:gd name="T15" fmla="*/ 25 h 44"/>
                  <a:gd name="T16" fmla="*/ 56 w 57"/>
                  <a:gd name="T17" fmla="*/ 23 h 44"/>
                  <a:gd name="T18" fmla="*/ 32 w 57"/>
                  <a:gd name="T19" fmla="*/ 2 h 44"/>
                  <a:gd name="T20" fmla="*/ 32 w 57"/>
                  <a:gd name="T21" fmla="*/ 31 h 44"/>
                  <a:gd name="T22" fmla="*/ 12 w 57"/>
                  <a:gd name="T23" fmla="*/ 25 h 44"/>
                  <a:gd name="T24" fmla="*/ 16 w 57"/>
                  <a:gd name="T25" fmla="*/ 14 h 44"/>
                  <a:gd name="T26" fmla="*/ 18 w 57"/>
                  <a:gd name="T27" fmla="*/ 13 h 44"/>
                  <a:gd name="T28" fmla="*/ 29 w 57"/>
                  <a:gd name="T29" fmla="*/ 11 h 44"/>
                  <a:gd name="T30" fmla="*/ 46 w 57"/>
                  <a:gd name="T31" fmla="*/ 25 h 44"/>
                  <a:gd name="T32" fmla="*/ 32 w 57"/>
                  <a:gd name="T33" fmla="*/ 3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44">
                    <a:moveTo>
                      <a:pt x="32" y="2"/>
                    </a:moveTo>
                    <a:cubicBezTo>
                      <a:pt x="25" y="0"/>
                      <a:pt x="19" y="1"/>
                      <a:pt x="12" y="5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2" y="13"/>
                      <a:pt x="0" y="21"/>
                      <a:pt x="4" y="29"/>
                    </a:cubicBezTo>
                    <a:cubicBezTo>
                      <a:pt x="9" y="39"/>
                      <a:pt x="23" y="44"/>
                      <a:pt x="35" y="40"/>
                    </a:cubicBezTo>
                    <a:cubicBezTo>
                      <a:pt x="42" y="37"/>
                      <a:pt x="48" y="35"/>
                      <a:pt x="52" y="32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5" y="22"/>
                      <a:pt x="46" y="5"/>
                      <a:pt x="32" y="2"/>
                    </a:cubicBezTo>
                    <a:close/>
                    <a:moveTo>
                      <a:pt x="32" y="31"/>
                    </a:moveTo>
                    <a:cubicBezTo>
                      <a:pt x="24" y="34"/>
                      <a:pt x="15" y="30"/>
                      <a:pt x="12" y="25"/>
                    </a:cubicBezTo>
                    <a:cubicBezTo>
                      <a:pt x="10" y="21"/>
                      <a:pt x="12" y="18"/>
                      <a:pt x="16" y="14"/>
                    </a:cubicBezTo>
                    <a:cubicBezTo>
                      <a:pt x="17" y="14"/>
                      <a:pt x="17" y="14"/>
                      <a:pt x="18" y="13"/>
                    </a:cubicBezTo>
                    <a:cubicBezTo>
                      <a:pt x="22" y="11"/>
                      <a:pt x="25" y="10"/>
                      <a:pt x="29" y="11"/>
                    </a:cubicBezTo>
                    <a:cubicBezTo>
                      <a:pt x="37" y="13"/>
                      <a:pt x="43" y="20"/>
                      <a:pt x="46" y="25"/>
                    </a:cubicBezTo>
                    <a:cubicBezTo>
                      <a:pt x="44" y="26"/>
                      <a:pt x="40" y="28"/>
                      <a:pt x="32" y="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26" name="Group 125"/>
          <p:cNvGrpSpPr/>
          <p:nvPr userDrawn="1"/>
        </p:nvGrpSpPr>
        <p:grpSpPr>
          <a:xfrm>
            <a:off x="5404947" y="2497833"/>
            <a:ext cx="1409043" cy="2549149"/>
            <a:chOff x="6906619" y="1258912"/>
            <a:chExt cx="1601509" cy="2897346"/>
          </a:xfrm>
        </p:grpSpPr>
        <p:grpSp>
          <p:nvGrpSpPr>
            <p:cNvPr id="127" name="Group 126"/>
            <p:cNvGrpSpPr/>
            <p:nvPr/>
          </p:nvGrpSpPr>
          <p:grpSpPr>
            <a:xfrm>
              <a:off x="6906619" y="1600871"/>
              <a:ext cx="1601509" cy="2555387"/>
              <a:chOff x="5367455" y="1874370"/>
              <a:chExt cx="1601509" cy="2555387"/>
            </a:xfrm>
          </p:grpSpPr>
          <p:sp>
            <p:nvSpPr>
              <p:cNvPr id="131" name="Freeform 290"/>
              <p:cNvSpPr>
                <a:spLocks/>
              </p:cNvSpPr>
              <p:nvPr/>
            </p:nvSpPr>
            <p:spPr bwMode="auto">
              <a:xfrm rot="1269600">
                <a:off x="5367455" y="1954499"/>
                <a:ext cx="1601509" cy="2445434"/>
              </a:xfrm>
              <a:custGeom>
                <a:avLst/>
                <a:gdLst>
                  <a:gd name="T0" fmla="*/ 146 w 179"/>
                  <a:gd name="T1" fmla="*/ 5 h 176"/>
                  <a:gd name="T2" fmla="*/ 14 w 179"/>
                  <a:gd name="T3" fmla="*/ 29 h 176"/>
                  <a:gd name="T4" fmla="*/ 43 w 179"/>
                  <a:gd name="T5" fmla="*/ 175 h 176"/>
                  <a:gd name="T6" fmla="*/ 179 w 179"/>
                  <a:gd name="T7" fmla="*/ 143 h 176"/>
                  <a:gd name="T8" fmla="*/ 146 w 179"/>
                  <a:gd name="T9" fmla="*/ 5 h 176"/>
                  <a:gd name="connsiteX0" fmla="*/ 7600 w 9444"/>
                  <a:gd name="connsiteY0" fmla="*/ 55 h 9714"/>
                  <a:gd name="connsiteX1" fmla="*/ 172 w 9444"/>
                  <a:gd name="connsiteY1" fmla="*/ 694 h 9714"/>
                  <a:gd name="connsiteX2" fmla="*/ 1846 w 9444"/>
                  <a:gd name="connsiteY2" fmla="*/ 9714 h 9714"/>
                  <a:gd name="connsiteX3" fmla="*/ 9444 w 9444"/>
                  <a:gd name="connsiteY3" fmla="*/ 7896 h 9714"/>
                  <a:gd name="connsiteX4" fmla="*/ 7600 w 9444"/>
                  <a:gd name="connsiteY4" fmla="*/ 55 h 9714"/>
                  <a:gd name="connsiteX0" fmla="*/ 8047 w 10588"/>
                  <a:gd name="connsiteY0" fmla="*/ 57 h 10000"/>
                  <a:gd name="connsiteX1" fmla="*/ 182 w 10588"/>
                  <a:gd name="connsiteY1" fmla="*/ 714 h 10000"/>
                  <a:gd name="connsiteX2" fmla="*/ 1955 w 10588"/>
                  <a:gd name="connsiteY2" fmla="*/ 10000 h 10000"/>
                  <a:gd name="connsiteX3" fmla="*/ 10588 w 10588"/>
                  <a:gd name="connsiteY3" fmla="*/ 8958 h 10000"/>
                  <a:gd name="connsiteX4" fmla="*/ 8047 w 10588"/>
                  <a:gd name="connsiteY4" fmla="*/ 57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88" h="10000">
                    <a:moveTo>
                      <a:pt x="8047" y="57"/>
                    </a:moveTo>
                    <a:cubicBezTo>
                      <a:pt x="6983" y="-236"/>
                      <a:pt x="182" y="714"/>
                      <a:pt x="182" y="714"/>
                    </a:cubicBezTo>
                    <a:cubicBezTo>
                      <a:pt x="-646" y="831"/>
                      <a:pt x="1600" y="10059"/>
                      <a:pt x="1955" y="10000"/>
                    </a:cubicBezTo>
                    <a:cubicBezTo>
                      <a:pt x="2723" y="9825"/>
                      <a:pt x="10529" y="9192"/>
                      <a:pt x="10588" y="8958"/>
                    </a:cubicBezTo>
                    <a:cubicBezTo>
                      <a:pt x="10588" y="8666"/>
                      <a:pt x="9113" y="290"/>
                      <a:pt x="8047" y="57"/>
                    </a:cubicBezTo>
                    <a:close/>
                  </a:path>
                </a:pathLst>
              </a:custGeom>
              <a:solidFill>
                <a:srgbClr val="0163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132" name="Group 131"/>
              <p:cNvGrpSpPr/>
              <p:nvPr/>
            </p:nvGrpSpPr>
            <p:grpSpPr>
              <a:xfrm>
                <a:off x="5603682" y="1874370"/>
                <a:ext cx="1163685" cy="2555387"/>
                <a:chOff x="5603682" y="1874370"/>
                <a:chExt cx="1163685" cy="2555387"/>
              </a:xfrm>
            </p:grpSpPr>
            <p:sp>
              <p:nvSpPr>
                <p:cNvPr id="133" name="Freeform 291"/>
                <p:cNvSpPr>
                  <a:spLocks/>
                </p:cNvSpPr>
                <p:nvPr/>
              </p:nvSpPr>
              <p:spPr bwMode="auto">
                <a:xfrm rot="1269600">
                  <a:off x="5616937" y="1876245"/>
                  <a:ext cx="213338" cy="1832002"/>
                </a:xfrm>
                <a:custGeom>
                  <a:avLst/>
                  <a:gdLst>
                    <a:gd name="T0" fmla="*/ 0 w 24"/>
                    <a:gd name="T1" fmla="*/ 64 h 94"/>
                    <a:gd name="T2" fmla="*/ 7 w 24"/>
                    <a:gd name="T3" fmla="*/ 94 h 94"/>
                    <a:gd name="T4" fmla="*/ 24 w 24"/>
                    <a:gd name="T5" fmla="*/ 0 h 94"/>
                    <a:gd name="T6" fmla="*/ 12 w 24"/>
                    <a:gd name="T7" fmla="*/ 3 h 94"/>
                    <a:gd name="T8" fmla="*/ 0 w 24"/>
                    <a:gd name="T9" fmla="*/ 64 h 94"/>
                    <a:gd name="connsiteX0" fmla="*/ 0 w 9724"/>
                    <a:gd name="connsiteY0" fmla="*/ 6782 h 10000"/>
                    <a:gd name="connsiteX1" fmla="*/ 2641 w 9724"/>
                    <a:gd name="connsiteY1" fmla="*/ 10000 h 10000"/>
                    <a:gd name="connsiteX2" fmla="*/ 9724 w 9724"/>
                    <a:gd name="connsiteY2" fmla="*/ 0 h 10000"/>
                    <a:gd name="connsiteX3" fmla="*/ 4724 w 9724"/>
                    <a:gd name="connsiteY3" fmla="*/ 319 h 10000"/>
                    <a:gd name="connsiteX4" fmla="*/ 0 w 9724"/>
                    <a:gd name="connsiteY4" fmla="*/ 6782 h 10000"/>
                    <a:gd name="connsiteX0" fmla="*/ 0 w 10000"/>
                    <a:gd name="connsiteY0" fmla="*/ 6782 h 10045"/>
                    <a:gd name="connsiteX1" fmla="*/ 2243 w 10000"/>
                    <a:gd name="connsiteY1" fmla="*/ 10045 h 10045"/>
                    <a:gd name="connsiteX2" fmla="*/ 10000 w 10000"/>
                    <a:gd name="connsiteY2" fmla="*/ 0 h 10045"/>
                    <a:gd name="connsiteX3" fmla="*/ 4858 w 10000"/>
                    <a:gd name="connsiteY3" fmla="*/ 319 h 10045"/>
                    <a:gd name="connsiteX4" fmla="*/ 0 w 10000"/>
                    <a:gd name="connsiteY4" fmla="*/ 6782 h 10045"/>
                    <a:gd name="connsiteX0" fmla="*/ 0 w 9725"/>
                    <a:gd name="connsiteY0" fmla="*/ 6540 h 10045"/>
                    <a:gd name="connsiteX1" fmla="*/ 1968 w 9725"/>
                    <a:gd name="connsiteY1" fmla="*/ 10045 h 10045"/>
                    <a:gd name="connsiteX2" fmla="*/ 9725 w 9725"/>
                    <a:gd name="connsiteY2" fmla="*/ 0 h 10045"/>
                    <a:gd name="connsiteX3" fmla="*/ 4583 w 9725"/>
                    <a:gd name="connsiteY3" fmla="*/ 319 h 10045"/>
                    <a:gd name="connsiteX4" fmla="*/ 0 w 9725"/>
                    <a:gd name="connsiteY4" fmla="*/ 6540 h 10045"/>
                    <a:gd name="connsiteX0" fmla="*/ 0 w 10292"/>
                    <a:gd name="connsiteY0" fmla="*/ 6538 h 10000"/>
                    <a:gd name="connsiteX1" fmla="*/ 2316 w 10292"/>
                    <a:gd name="connsiteY1" fmla="*/ 10000 h 10000"/>
                    <a:gd name="connsiteX2" fmla="*/ 10292 w 10292"/>
                    <a:gd name="connsiteY2" fmla="*/ 0 h 10000"/>
                    <a:gd name="connsiteX3" fmla="*/ 5005 w 10292"/>
                    <a:gd name="connsiteY3" fmla="*/ 318 h 10000"/>
                    <a:gd name="connsiteX4" fmla="*/ 0 w 10292"/>
                    <a:gd name="connsiteY4" fmla="*/ 6538 h 10000"/>
                    <a:gd name="connsiteX0" fmla="*/ 0 w 10292"/>
                    <a:gd name="connsiteY0" fmla="*/ 16130 h 19592"/>
                    <a:gd name="connsiteX1" fmla="*/ 2316 w 10292"/>
                    <a:gd name="connsiteY1" fmla="*/ 19592 h 19592"/>
                    <a:gd name="connsiteX2" fmla="*/ 10292 w 10292"/>
                    <a:gd name="connsiteY2" fmla="*/ 9592 h 19592"/>
                    <a:gd name="connsiteX3" fmla="*/ 5680 w 10292"/>
                    <a:gd name="connsiteY3" fmla="*/ 0 h 19592"/>
                    <a:gd name="connsiteX4" fmla="*/ 0 w 10292"/>
                    <a:gd name="connsiteY4" fmla="*/ 16130 h 19592"/>
                    <a:gd name="connsiteX0" fmla="*/ 0 w 11946"/>
                    <a:gd name="connsiteY0" fmla="*/ 16673 h 20135"/>
                    <a:gd name="connsiteX1" fmla="*/ 2316 w 11946"/>
                    <a:gd name="connsiteY1" fmla="*/ 20135 h 20135"/>
                    <a:gd name="connsiteX2" fmla="*/ 11946 w 11946"/>
                    <a:gd name="connsiteY2" fmla="*/ 0 h 20135"/>
                    <a:gd name="connsiteX3" fmla="*/ 5680 w 11946"/>
                    <a:gd name="connsiteY3" fmla="*/ 543 h 20135"/>
                    <a:gd name="connsiteX4" fmla="*/ 0 w 11946"/>
                    <a:gd name="connsiteY4" fmla="*/ 16673 h 20135"/>
                    <a:gd name="connsiteX0" fmla="*/ 0 w 11946"/>
                    <a:gd name="connsiteY0" fmla="*/ 16673 h 20135"/>
                    <a:gd name="connsiteX1" fmla="*/ 2316 w 11946"/>
                    <a:gd name="connsiteY1" fmla="*/ 20135 h 20135"/>
                    <a:gd name="connsiteX2" fmla="*/ 11946 w 11946"/>
                    <a:gd name="connsiteY2" fmla="*/ 0 h 20135"/>
                    <a:gd name="connsiteX3" fmla="*/ 5752 w 11946"/>
                    <a:gd name="connsiteY3" fmla="*/ 241 h 20135"/>
                    <a:gd name="connsiteX4" fmla="*/ 0 w 11946"/>
                    <a:gd name="connsiteY4" fmla="*/ 16673 h 20135"/>
                    <a:gd name="connsiteX0" fmla="*/ 0 w 11363"/>
                    <a:gd name="connsiteY0" fmla="*/ 16619 h 20081"/>
                    <a:gd name="connsiteX1" fmla="*/ 2316 w 11363"/>
                    <a:gd name="connsiteY1" fmla="*/ 20081 h 20081"/>
                    <a:gd name="connsiteX2" fmla="*/ 11363 w 11363"/>
                    <a:gd name="connsiteY2" fmla="*/ 0 h 20081"/>
                    <a:gd name="connsiteX3" fmla="*/ 5752 w 11363"/>
                    <a:gd name="connsiteY3" fmla="*/ 187 h 20081"/>
                    <a:gd name="connsiteX4" fmla="*/ 0 w 11363"/>
                    <a:gd name="connsiteY4" fmla="*/ 16619 h 20081"/>
                    <a:gd name="connsiteX0" fmla="*/ 0 w 11363"/>
                    <a:gd name="connsiteY0" fmla="*/ 16619 h 21590"/>
                    <a:gd name="connsiteX1" fmla="*/ 3408 w 11363"/>
                    <a:gd name="connsiteY1" fmla="*/ 21590 h 21590"/>
                    <a:gd name="connsiteX2" fmla="*/ 11363 w 11363"/>
                    <a:gd name="connsiteY2" fmla="*/ 0 h 21590"/>
                    <a:gd name="connsiteX3" fmla="*/ 5752 w 11363"/>
                    <a:gd name="connsiteY3" fmla="*/ 187 h 21590"/>
                    <a:gd name="connsiteX4" fmla="*/ 0 w 11363"/>
                    <a:gd name="connsiteY4" fmla="*/ 16619 h 21590"/>
                    <a:gd name="connsiteX0" fmla="*/ 0 w 11363"/>
                    <a:gd name="connsiteY0" fmla="*/ 16619 h 21617"/>
                    <a:gd name="connsiteX1" fmla="*/ 3116 w 11363"/>
                    <a:gd name="connsiteY1" fmla="*/ 21617 h 21617"/>
                    <a:gd name="connsiteX2" fmla="*/ 11363 w 11363"/>
                    <a:gd name="connsiteY2" fmla="*/ 0 h 21617"/>
                    <a:gd name="connsiteX3" fmla="*/ 5752 w 11363"/>
                    <a:gd name="connsiteY3" fmla="*/ 187 h 21617"/>
                    <a:gd name="connsiteX4" fmla="*/ 0 w 11363"/>
                    <a:gd name="connsiteY4" fmla="*/ 16619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510"/>
                    <a:gd name="connsiteY0" fmla="*/ 18257 h 21658"/>
                    <a:gd name="connsiteX1" fmla="*/ 2106 w 10510"/>
                    <a:gd name="connsiteY1" fmla="*/ 21658 h 21658"/>
                    <a:gd name="connsiteX2" fmla="*/ 10510 w 10510"/>
                    <a:gd name="connsiteY2" fmla="*/ 0 h 21658"/>
                    <a:gd name="connsiteX3" fmla="*/ 4742 w 10510"/>
                    <a:gd name="connsiteY3" fmla="*/ 228 h 21658"/>
                    <a:gd name="connsiteX4" fmla="*/ 0 w 10510"/>
                    <a:gd name="connsiteY4" fmla="*/ 18257 h 21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510" h="21658">
                      <a:moveTo>
                        <a:pt x="0" y="18257"/>
                      </a:moveTo>
                      <a:cubicBezTo>
                        <a:pt x="881" y="19315"/>
                        <a:pt x="1223" y="20599"/>
                        <a:pt x="2106" y="21658"/>
                      </a:cubicBezTo>
                      <a:lnTo>
                        <a:pt x="10510" y="0"/>
                      </a:lnTo>
                      <a:lnTo>
                        <a:pt x="4742" y="228"/>
                      </a:lnTo>
                      <a:cubicBezTo>
                        <a:pt x="2979" y="2381"/>
                        <a:pt x="557" y="16188"/>
                        <a:pt x="0" y="18257"/>
                      </a:cubicBezTo>
                      <a:close/>
                    </a:path>
                  </a:pathLst>
                </a:custGeom>
                <a:solidFill>
                  <a:srgbClr val="B224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4" name="Freeform 292"/>
                <p:cNvSpPr>
                  <a:spLocks/>
                </p:cNvSpPr>
                <p:nvPr/>
              </p:nvSpPr>
              <p:spPr bwMode="auto">
                <a:xfrm rot="1269600">
                  <a:off x="5630478" y="1874370"/>
                  <a:ext cx="346780" cy="2386342"/>
                </a:xfrm>
                <a:custGeom>
                  <a:avLst/>
                  <a:gdLst>
                    <a:gd name="T0" fmla="*/ 0 w 38"/>
                    <a:gd name="T1" fmla="*/ 141 h 160"/>
                    <a:gd name="T2" fmla="*/ 8 w 38"/>
                    <a:gd name="T3" fmla="*/ 160 h 160"/>
                    <a:gd name="T4" fmla="*/ 8 w 38"/>
                    <a:gd name="T5" fmla="*/ 159 h 160"/>
                    <a:gd name="T6" fmla="*/ 38 w 38"/>
                    <a:gd name="T7" fmla="*/ 0 h 160"/>
                    <a:gd name="T8" fmla="*/ 25 w 38"/>
                    <a:gd name="T9" fmla="*/ 3 h 160"/>
                    <a:gd name="T10" fmla="*/ 0 w 38"/>
                    <a:gd name="T11" fmla="*/ 141 h 160"/>
                    <a:gd name="connsiteX0" fmla="*/ 0 w 10000"/>
                    <a:gd name="connsiteY0" fmla="*/ 12467 h 13654"/>
                    <a:gd name="connsiteX1" fmla="*/ 2105 w 10000"/>
                    <a:gd name="connsiteY1" fmla="*/ 13654 h 13654"/>
                    <a:gd name="connsiteX2" fmla="*/ 2105 w 10000"/>
                    <a:gd name="connsiteY2" fmla="*/ 13592 h 13654"/>
                    <a:gd name="connsiteX3" fmla="*/ 10000 w 10000"/>
                    <a:gd name="connsiteY3" fmla="*/ 3654 h 13654"/>
                    <a:gd name="connsiteX4" fmla="*/ 6657 w 10000"/>
                    <a:gd name="connsiteY4" fmla="*/ 0 h 13654"/>
                    <a:gd name="connsiteX5" fmla="*/ 0 w 10000"/>
                    <a:gd name="connsiteY5" fmla="*/ 12467 h 13654"/>
                    <a:gd name="connsiteX0" fmla="*/ 0 w 10621"/>
                    <a:gd name="connsiteY0" fmla="*/ 12609 h 14767"/>
                    <a:gd name="connsiteX1" fmla="*/ 2105 w 10621"/>
                    <a:gd name="connsiteY1" fmla="*/ 13796 h 14767"/>
                    <a:gd name="connsiteX2" fmla="*/ 2105 w 10621"/>
                    <a:gd name="connsiteY2" fmla="*/ 13734 h 14767"/>
                    <a:gd name="connsiteX3" fmla="*/ 10621 w 10621"/>
                    <a:gd name="connsiteY3" fmla="*/ 0 h 14767"/>
                    <a:gd name="connsiteX4" fmla="*/ 6657 w 10621"/>
                    <a:gd name="connsiteY4" fmla="*/ 142 h 14767"/>
                    <a:gd name="connsiteX5" fmla="*/ 0 w 10621"/>
                    <a:gd name="connsiteY5" fmla="*/ 12609 h 14767"/>
                    <a:gd name="connsiteX0" fmla="*/ 0 w 10621"/>
                    <a:gd name="connsiteY0" fmla="*/ 15318 h 17476"/>
                    <a:gd name="connsiteX1" fmla="*/ 2105 w 10621"/>
                    <a:gd name="connsiteY1" fmla="*/ 16505 h 17476"/>
                    <a:gd name="connsiteX2" fmla="*/ 2105 w 10621"/>
                    <a:gd name="connsiteY2" fmla="*/ 16443 h 17476"/>
                    <a:gd name="connsiteX3" fmla="*/ 10621 w 10621"/>
                    <a:gd name="connsiteY3" fmla="*/ 2709 h 17476"/>
                    <a:gd name="connsiteX4" fmla="*/ 7152 w 10621"/>
                    <a:gd name="connsiteY4" fmla="*/ 1 h 17476"/>
                    <a:gd name="connsiteX5" fmla="*/ 0 w 10621"/>
                    <a:gd name="connsiteY5" fmla="*/ 15318 h 17476"/>
                    <a:gd name="connsiteX0" fmla="*/ 0 w 10420"/>
                    <a:gd name="connsiteY0" fmla="*/ 15475 h 17845"/>
                    <a:gd name="connsiteX1" fmla="*/ 2105 w 10420"/>
                    <a:gd name="connsiteY1" fmla="*/ 16662 h 17845"/>
                    <a:gd name="connsiteX2" fmla="*/ 2105 w 10420"/>
                    <a:gd name="connsiteY2" fmla="*/ 16600 h 17845"/>
                    <a:gd name="connsiteX3" fmla="*/ 10420 w 10420"/>
                    <a:gd name="connsiteY3" fmla="*/ 0 h 17845"/>
                    <a:gd name="connsiteX4" fmla="*/ 7152 w 10420"/>
                    <a:gd name="connsiteY4" fmla="*/ 158 h 17845"/>
                    <a:gd name="connsiteX5" fmla="*/ 0 w 10420"/>
                    <a:gd name="connsiteY5" fmla="*/ 15475 h 17845"/>
                    <a:gd name="connsiteX0" fmla="*/ 0 w 10420"/>
                    <a:gd name="connsiteY0" fmla="*/ 15475 h 17845"/>
                    <a:gd name="connsiteX1" fmla="*/ 2105 w 10420"/>
                    <a:gd name="connsiteY1" fmla="*/ 16662 h 17845"/>
                    <a:gd name="connsiteX2" fmla="*/ 2105 w 10420"/>
                    <a:gd name="connsiteY2" fmla="*/ 16600 h 17845"/>
                    <a:gd name="connsiteX3" fmla="*/ 10420 w 10420"/>
                    <a:gd name="connsiteY3" fmla="*/ 0 h 17845"/>
                    <a:gd name="connsiteX4" fmla="*/ 7107 w 10420"/>
                    <a:gd name="connsiteY4" fmla="*/ 130 h 17845"/>
                    <a:gd name="connsiteX5" fmla="*/ 0 w 10420"/>
                    <a:gd name="connsiteY5" fmla="*/ 15475 h 17845"/>
                    <a:gd name="connsiteX0" fmla="*/ 0 w 10057"/>
                    <a:gd name="connsiteY0" fmla="*/ 15410 h 17896"/>
                    <a:gd name="connsiteX1" fmla="*/ 1742 w 10057"/>
                    <a:gd name="connsiteY1" fmla="*/ 16662 h 17896"/>
                    <a:gd name="connsiteX2" fmla="*/ 1742 w 10057"/>
                    <a:gd name="connsiteY2" fmla="*/ 16600 h 17896"/>
                    <a:gd name="connsiteX3" fmla="*/ 10057 w 10057"/>
                    <a:gd name="connsiteY3" fmla="*/ 0 h 17896"/>
                    <a:gd name="connsiteX4" fmla="*/ 6744 w 10057"/>
                    <a:gd name="connsiteY4" fmla="*/ 130 h 17896"/>
                    <a:gd name="connsiteX5" fmla="*/ 0 w 10057"/>
                    <a:gd name="connsiteY5" fmla="*/ 15410 h 17896"/>
                    <a:gd name="connsiteX0" fmla="*/ 0 w 10057"/>
                    <a:gd name="connsiteY0" fmla="*/ 15410 h 17896"/>
                    <a:gd name="connsiteX1" fmla="*/ 1742 w 10057"/>
                    <a:gd name="connsiteY1" fmla="*/ 16662 h 17896"/>
                    <a:gd name="connsiteX2" fmla="*/ 1742 w 10057"/>
                    <a:gd name="connsiteY2" fmla="*/ 16600 h 17896"/>
                    <a:gd name="connsiteX3" fmla="*/ 10057 w 10057"/>
                    <a:gd name="connsiteY3" fmla="*/ 0 h 17896"/>
                    <a:gd name="connsiteX4" fmla="*/ 6744 w 10057"/>
                    <a:gd name="connsiteY4" fmla="*/ 130 h 17896"/>
                    <a:gd name="connsiteX5" fmla="*/ 0 w 10057"/>
                    <a:gd name="connsiteY5" fmla="*/ 15410 h 17896"/>
                    <a:gd name="connsiteX0" fmla="*/ 0 w 10057"/>
                    <a:gd name="connsiteY0" fmla="*/ 15410 h 17950"/>
                    <a:gd name="connsiteX1" fmla="*/ 1742 w 10057"/>
                    <a:gd name="connsiteY1" fmla="*/ 16662 h 17950"/>
                    <a:gd name="connsiteX2" fmla="*/ 1657 w 10057"/>
                    <a:gd name="connsiteY2" fmla="*/ 16671 h 17950"/>
                    <a:gd name="connsiteX3" fmla="*/ 10057 w 10057"/>
                    <a:gd name="connsiteY3" fmla="*/ 0 h 17950"/>
                    <a:gd name="connsiteX4" fmla="*/ 6744 w 10057"/>
                    <a:gd name="connsiteY4" fmla="*/ 130 h 17950"/>
                    <a:gd name="connsiteX5" fmla="*/ 0 w 10057"/>
                    <a:gd name="connsiteY5" fmla="*/ 15410 h 17950"/>
                    <a:gd name="connsiteX0" fmla="*/ 0 w 10057"/>
                    <a:gd name="connsiteY0" fmla="*/ 15410 h 16680"/>
                    <a:gd name="connsiteX1" fmla="*/ 1742 w 10057"/>
                    <a:gd name="connsiteY1" fmla="*/ 16662 h 16680"/>
                    <a:gd name="connsiteX2" fmla="*/ 1657 w 10057"/>
                    <a:gd name="connsiteY2" fmla="*/ 16671 h 16680"/>
                    <a:gd name="connsiteX3" fmla="*/ 10057 w 10057"/>
                    <a:gd name="connsiteY3" fmla="*/ 0 h 16680"/>
                    <a:gd name="connsiteX4" fmla="*/ 6744 w 10057"/>
                    <a:gd name="connsiteY4" fmla="*/ 130 h 16680"/>
                    <a:gd name="connsiteX5" fmla="*/ 0 w 10057"/>
                    <a:gd name="connsiteY5" fmla="*/ 15410 h 16680"/>
                    <a:gd name="connsiteX0" fmla="*/ 0 w 10057"/>
                    <a:gd name="connsiteY0" fmla="*/ 15410 h 16680"/>
                    <a:gd name="connsiteX1" fmla="*/ 1742 w 10057"/>
                    <a:gd name="connsiteY1" fmla="*/ 16662 h 16680"/>
                    <a:gd name="connsiteX2" fmla="*/ 1657 w 10057"/>
                    <a:gd name="connsiteY2" fmla="*/ 16671 h 16680"/>
                    <a:gd name="connsiteX3" fmla="*/ 10057 w 10057"/>
                    <a:gd name="connsiteY3" fmla="*/ 0 h 16680"/>
                    <a:gd name="connsiteX4" fmla="*/ 6744 w 10057"/>
                    <a:gd name="connsiteY4" fmla="*/ 130 h 16680"/>
                    <a:gd name="connsiteX5" fmla="*/ 0 w 10057"/>
                    <a:gd name="connsiteY5" fmla="*/ 15410 h 16680"/>
                    <a:gd name="connsiteX0" fmla="*/ 0 w 10057"/>
                    <a:gd name="connsiteY0" fmla="*/ 15410 h 17783"/>
                    <a:gd name="connsiteX1" fmla="*/ 1742 w 10057"/>
                    <a:gd name="connsiteY1" fmla="*/ 16662 h 17783"/>
                    <a:gd name="connsiteX2" fmla="*/ 10057 w 10057"/>
                    <a:gd name="connsiteY2" fmla="*/ 0 h 17783"/>
                    <a:gd name="connsiteX3" fmla="*/ 6744 w 10057"/>
                    <a:gd name="connsiteY3" fmla="*/ 130 h 17783"/>
                    <a:gd name="connsiteX4" fmla="*/ 0 w 10057"/>
                    <a:gd name="connsiteY4" fmla="*/ 15410 h 17783"/>
                    <a:gd name="connsiteX0" fmla="*/ 0 w 10057"/>
                    <a:gd name="connsiteY0" fmla="*/ 15410 h 16666"/>
                    <a:gd name="connsiteX1" fmla="*/ 1742 w 10057"/>
                    <a:gd name="connsiteY1" fmla="*/ 16662 h 16666"/>
                    <a:gd name="connsiteX2" fmla="*/ 10057 w 10057"/>
                    <a:gd name="connsiteY2" fmla="*/ 0 h 16666"/>
                    <a:gd name="connsiteX3" fmla="*/ 6744 w 10057"/>
                    <a:gd name="connsiteY3" fmla="*/ 130 h 16666"/>
                    <a:gd name="connsiteX4" fmla="*/ 0 w 10057"/>
                    <a:gd name="connsiteY4" fmla="*/ 15410 h 16666"/>
                    <a:gd name="connsiteX0" fmla="*/ 0 w 10245"/>
                    <a:gd name="connsiteY0" fmla="*/ 15459 h 17836"/>
                    <a:gd name="connsiteX1" fmla="*/ 1742 w 10245"/>
                    <a:gd name="connsiteY1" fmla="*/ 16711 h 17836"/>
                    <a:gd name="connsiteX2" fmla="*/ 10245 w 10245"/>
                    <a:gd name="connsiteY2" fmla="*/ 0 h 17836"/>
                    <a:gd name="connsiteX3" fmla="*/ 6744 w 10245"/>
                    <a:gd name="connsiteY3" fmla="*/ 179 h 17836"/>
                    <a:gd name="connsiteX4" fmla="*/ 0 w 10245"/>
                    <a:gd name="connsiteY4" fmla="*/ 15459 h 17836"/>
                    <a:gd name="connsiteX0" fmla="*/ 0 w 10245"/>
                    <a:gd name="connsiteY0" fmla="*/ 15459 h 16717"/>
                    <a:gd name="connsiteX1" fmla="*/ 1742 w 10245"/>
                    <a:gd name="connsiteY1" fmla="*/ 16711 h 16717"/>
                    <a:gd name="connsiteX2" fmla="*/ 10245 w 10245"/>
                    <a:gd name="connsiteY2" fmla="*/ 0 h 16717"/>
                    <a:gd name="connsiteX3" fmla="*/ 6744 w 10245"/>
                    <a:gd name="connsiteY3" fmla="*/ 179 h 16717"/>
                    <a:gd name="connsiteX4" fmla="*/ 0 w 10245"/>
                    <a:gd name="connsiteY4" fmla="*/ 15459 h 16717"/>
                    <a:gd name="connsiteX0" fmla="*/ 0 w 10245"/>
                    <a:gd name="connsiteY0" fmla="*/ 15459 h 16717"/>
                    <a:gd name="connsiteX1" fmla="*/ 1742 w 10245"/>
                    <a:gd name="connsiteY1" fmla="*/ 16711 h 16717"/>
                    <a:gd name="connsiteX2" fmla="*/ 10245 w 10245"/>
                    <a:gd name="connsiteY2" fmla="*/ 0 h 16717"/>
                    <a:gd name="connsiteX3" fmla="*/ 6744 w 10245"/>
                    <a:gd name="connsiteY3" fmla="*/ 179 h 16717"/>
                    <a:gd name="connsiteX4" fmla="*/ 0 w 10245"/>
                    <a:gd name="connsiteY4" fmla="*/ 15459 h 16717"/>
                    <a:gd name="connsiteX0" fmla="*/ 0 w 10245"/>
                    <a:gd name="connsiteY0" fmla="*/ 15459 h 16712"/>
                    <a:gd name="connsiteX1" fmla="*/ 1742 w 10245"/>
                    <a:gd name="connsiteY1" fmla="*/ 16711 h 16712"/>
                    <a:gd name="connsiteX2" fmla="*/ 10245 w 10245"/>
                    <a:gd name="connsiteY2" fmla="*/ 0 h 16712"/>
                    <a:gd name="connsiteX3" fmla="*/ 6744 w 10245"/>
                    <a:gd name="connsiteY3" fmla="*/ 179 h 16712"/>
                    <a:gd name="connsiteX4" fmla="*/ 0 w 10245"/>
                    <a:gd name="connsiteY4" fmla="*/ 15459 h 16712"/>
                    <a:gd name="connsiteX0" fmla="*/ 0 w 10245"/>
                    <a:gd name="connsiteY0" fmla="*/ 15459 h 16629"/>
                    <a:gd name="connsiteX1" fmla="*/ 1607 w 10245"/>
                    <a:gd name="connsiteY1" fmla="*/ 16628 h 16629"/>
                    <a:gd name="connsiteX2" fmla="*/ 10245 w 10245"/>
                    <a:gd name="connsiteY2" fmla="*/ 0 h 16629"/>
                    <a:gd name="connsiteX3" fmla="*/ 6744 w 10245"/>
                    <a:gd name="connsiteY3" fmla="*/ 179 h 16629"/>
                    <a:gd name="connsiteX4" fmla="*/ 0 w 10245"/>
                    <a:gd name="connsiteY4" fmla="*/ 15459 h 16629"/>
                    <a:gd name="connsiteX0" fmla="*/ 0 w 10245"/>
                    <a:gd name="connsiteY0" fmla="*/ 15459 h 16650"/>
                    <a:gd name="connsiteX1" fmla="*/ 1374 w 10245"/>
                    <a:gd name="connsiteY1" fmla="*/ 16649 h 16650"/>
                    <a:gd name="connsiteX2" fmla="*/ 10245 w 10245"/>
                    <a:gd name="connsiteY2" fmla="*/ 0 h 16650"/>
                    <a:gd name="connsiteX3" fmla="*/ 6744 w 10245"/>
                    <a:gd name="connsiteY3" fmla="*/ 179 h 16650"/>
                    <a:gd name="connsiteX4" fmla="*/ 0 w 10245"/>
                    <a:gd name="connsiteY4" fmla="*/ 15459 h 16650"/>
                    <a:gd name="connsiteX0" fmla="*/ 0 w 10245"/>
                    <a:gd name="connsiteY0" fmla="*/ 15459 h 16660"/>
                    <a:gd name="connsiteX1" fmla="*/ 1374 w 10245"/>
                    <a:gd name="connsiteY1" fmla="*/ 16649 h 16660"/>
                    <a:gd name="connsiteX2" fmla="*/ 10245 w 10245"/>
                    <a:gd name="connsiteY2" fmla="*/ 0 h 16660"/>
                    <a:gd name="connsiteX3" fmla="*/ 6744 w 10245"/>
                    <a:gd name="connsiteY3" fmla="*/ 179 h 16660"/>
                    <a:gd name="connsiteX4" fmla="*/ 0 w 10245"/>
                    <a:gd name="connsiteY4" fmla="*/ 15459 h 16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245" h="16660">
                      <a:moveTo>
                        <a:pt x="0" y="15459"/>
                      </a:moveTo>
                      <a:cubicBezTo>
                        <a:pt x="197" y="15725"/>
                        <a:pt x="183" y="16183"/>
                        <a:pt x="1374" y="16649"/>
                      </a:cubicBezTo>
                      <a:cubicBezTo>
                        <a:pt x="2565" y="17115"/>
                        <a:pt x="9411" y="2755"/>
                        <a:pt x="10245" y="0"/>
                      </a:cubicBezTo>
                      <a:lnTo>
                        <a:pt x="6744" y="179"/>
                      </a:lnTo>
                      <a:cubicBezTo>
                        <a:pt x="4551" y="3054"/>
                        <a:pt x="2193" y="12584"/>
                        <a:pt x="0" y="15459"/>
                      </a:cubicBezTo>
                      <a:close/>
                    </a:path>
                  </a:pathLst>
                </a:custGeom>
                <a:solidFill>
                  <a:srgbClr val="B224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5" name="Freeform 293"/>
                <p:cNvSpPr>
                  <a:spLocks/>
                </p:cNvSpPr>
                <p:nvPr/>
              </p:nvSpPr>
              <p:spPr bwMode="auto">
                <a:xfrm rot="1269600">
                  <a:off x="5854004" y="1923240"/>
                  <a:ext cx="349945" cy="2383134"/>
                </a:xfrm>
                <a:custGeom>
                  <a:avLst/>
                  <a:gdLst>
                    <a:gd name="T0" fmla="*/ 0 w 42"/>
                    <a:gd name="T1" fmla="*/ 162 h 162"/>
                    <a:gd name="T2" fmla="*/ 13 w 42"/>
                    <a:gd name="T3" fmla="*/ 159 h 162"/>
                    <a:gd name="T4" fmla="*/ 42 w 42"/>
                    <a:gd name="T5" fmla="*/ 0 h 162"/>
                    <a:gd name="T6" fmla="*/ 30 w 42"/>
                    <a:gd name="T7" fmla="*/ 3 h 162"/>
                    <a:gd name="T8" fmla="*/ 0 w 42"/>
                    <a:gd name="T9" fmla="*/ 162 h 162"/>
                    <a:gd name="connsiteX0" fmla="*/ 0 w 10000"/>
                    <a:gd name="connsiteY0" fmla="*/ 14974 h 14974"/>
                    <a:gd name="connsiteX1" fmla="*/ 3095 w 10000"/>
                    <a:gd name="connsiteY1" fmla="*/ 14789 h 14974"/>
                    <a:gd name="connsiteX2" fmla="*/ 10000 w 10000"/>
                    <a:gd name="connsiteY2" fmla="*/ 4974 h 14974"/>
                    <a:gd name="connsiteX3" fmla="*/ 6571 w 10000"/>
                    <a:gd name="connsiteY3" fmla="*/ 0 h 14974"/>
                    <a:gd name="connsiteX4" fmla="*/ 0 w 10000"/>
                    <a:gd name="connsiteY4" fmla="*/ 14974 h 14974"/>
                    <a:gd name="connsiteX0" fmla="*/ 0 w 10000"/>
                    <a:gd name="connsiteY0" fmla="*/ 16294 h 16294"/>
                    <a:gd name="connsiteX1" fmla="*/ 3095 w 10000"/>
                    <a:gd name="connsiteY1" fmla="*/ 16109 h 16294"/>
                    <a:gd name="connsiteX2" fmla="*/ 10000 w 10000"/>
                    <a:gd name="connsiteY2" fmla="*/ 6294 h 16294"/>
                    <a:gd name="connsiteX3" fmla="*/ 5990 w 10000"/>
                    <a:gd name="connsiteY3" fmla="*/ 0 h 16294"/>
                    <a:gd name="connsiteX4" fmla="*/ 0 w 10000"/>
                    <a:gd name="connsiteY4" fmla="*/ 16294 h 16294"/>
                    <a:gd name="connsiteX0" fmla="*/ 0 w 9316"/>
                    <a:gd name="connsiteY0" fmla="*/ 16448 h 16448"/>
                    <a:gd name="connsiteX1" fmla="*/ 3095 w 9316"/>
                    <a:gd name="connsiteY1" fmla="*/ 16263 h 16448"/>
                    <a:gd name="connsiteX2" fmla="*/ 9316 w 9316"/>
                    <a:gd name="connsiteY2" fmla="*/ 0 h 16448"/>
                    <a:gd name="connsiteX3" fmla="*/ 5990 w 9316"/>
                    <a:gd name="connsiteY3" fmla="*/ 154 h 16448"/>
                    <a:gd name="connsiteX4" fmla="*/ 0 w 9316"/>
                    <a:gd name="connsiteY4" fmla="*/ 16448 h 16448"/>
                    <a:gd name="connsiteX0" fmla="*/ 0 w 10000"/>
                    <a:gd name="connsiteY0" fmla="*/ 10000 h 10000"/>
                    <a:gd name="connsiteX1" fmla="*/ 3453 w 10000"/>
                    <a:gd name="connsiteY1" fmla="*/ 9938 h 10000"/>
                    <a:gd name="connsiteX2" fmla="*/ 10000 w 10000"/>
                    <a:gd name="connsiteY2" fmla="*/ 0 h 10000"/>
                    <a:gd name="connsiteX3" fmla="*/ 6430 w 10000"/>
                    <a:gd name="connsiteY3" fmla="*/ 94 h 10000"/>
                    <a:gd name="connsiteX4" fmla="*/ 0 w 10000"/>
                    <a:gd name="connsiteY4" fmla="*/ 10000 h 10000"/>
                    <a:gd name="connsiteX0" fmla="*/ 0 w 10000"/>
                    <a:gd name="connsiteY0" fmla="*/ 10000 h 10000"/>
                    <a:gd name="connsiteX1" fmla="*/ 3453 w 10000"/>
                    <a:gd name="connsiteY1" fmla="*/ 9938 h 10000"/>
                    <a:gd name="connsiteX2" fmla="*/ 10000 w 10000"/>
                    <a:gd name="connsiteY2" fmla="*/ 0 h 10000"/>
                    <a:gd name="connsiteX3" fmla="*/ 6430 w 10000"/>
                    <a:gd name="connsiteY3" fmla="*/ 94 h 10000"/>
                    <a:gd name="connsiteX4" fmla="*/ 0 w 10000"/>
                    <a:gd name="connsiteY4" fmla="*/ 10000 h 10000"/>
                    <a:gd name="connsiteX0" fmla="*/ 0 w 10000"/>
                    <a:gd name="connsiteY0" fmla="*/ 10000 h 10000"/>
                    <a:gd name="connsiteX1" fmla="*/ 3522 w 10000"/>
                    <a:gd name="connsiteY1" fmla="*/ 9915 h 10000"/>
                    <a:gd name="connsiteX2" fmla="*/ 10000 w 10000"/>
                    <a:gd name="connsiteY2" fmla="*/ 0 h 10000"/>
                    <a:gd name="connsiteX3" fmla="*/ 6430 w 10000"/>
                    <a:gd name="connsiteY3" fmla="*/ 94 h 10000"/>
                    <a:gd name="connsiteX4" fmla="*/ 0 w 10000"/>
                    <a:gd name="connsiteY4" fmla="*/ 1000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00">
                      <a:moveTo>
                        <a:pt x="0" y="10000"/>
                      </a:moveTo>
                      <a:lnTo>
                        <a:pt x="3522" y="9915"/>
                      </a:lnTo>
                      <a:lnTo>
                        <a:pt x="10000" y="0"/>
                      </a:lnTo>
                      <a:cubicBezTo>
                        <a:pt x="8978" y="38"/>
                        <a:pt x="7452" y="56"/>
                        <a:pt x="6430" y="94"/>
                      </a:cubicBezTo>
                      <a:cubicBezTo>
                        <a:pt x="3874" y="2083"/>
                        <a:pt x="2556" y="8011"/>
                        <a:pt x="0" y="10000"/>
                      </a:cubicBezTo>
                      <a:close/>
                    </a:path>
                  </a:pathLst>
                </a:custGeom>
                <a:solidFill>
                  <a:srgbClr val="B224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6" name="Freeform 294"/>
                <p:cNvSpPr>
                  <a:spLocks/>
                </p:cNvSpPr>
                <p:nvPr/>
              </p:nvSpPr>
              <p:spPr bwMode="auto">
                <a:xfrm rot="1269600">
                  <a:off x="6145118" y="2006498"/>
                  <a:ext cx="325040" cy="2359161"/>
                </a:xfrm>
                <a:custGeom>
                  <a:avLst/>
                  <a:gdLst>
                    <a:gd name="T0" fmla="*/ 0 w 42"/>
                    <a:gd name="T1" fmla="*/ 160 h 160"/>
                    <a:gd name="T2" fmla="*/ 13 w 42"/>
                    <a:gd name="T3" fmla="*/ 157 h 160"/>
                    <a:gd name="T4" fmla="*/ 42 w 42"/>
                    <a:gd name="T5" fmla="*/ 0 h 160"/>
                    <a:gd name="T6" fmla="*/ 30 w 42"/>
                    <a:gd name="T7" fmla="*/ 2 h 160"/>
                    <a:gd name="T8" fmla="*/ 0 w 42"/>
                    <a:gd name="T9" fmla="*/ 160 h 160"/>
                    <a:gd name="connsiteX0" fmla="*/ 0 w 10000"/>
                    <a:gd name="connsiteY0" fmla="*/ 10000 h 10000"/>
                    <a:gd name="connsiteX1" fmla="*/ 3083 w 10000"/>
                    <a:gd name="connsiteY1" fmla="*/ 9846 h 10000"/>
                    <a:gd name="connsiteX2" fmla="*/ 10000 w 10000"/>
                    <a:gd name="connsiteY2" fmla="*/ 0 h 10000"/>
                    <a:gd name="connsiteX3" fmla="*/ 7143 w 10000"/>
                    <a:gd name="connsiteY3" fmla="*/ 125 h 10000"/>
                    <a:gd name="connsiteX4" fmla="*/ 0 w 10000"/>
                    <a:gd name="connsiteY4" fmla="*/ 10000 h 10000"/>
                    <a:gd name="connsiteX0" fmla="*/ 0 w 10000"/>
                    <a:gd name="connsiteY0" fmla="*/ 14735 h 14735"/>
                    <a:gd name="connsiteX1" fmla="*/ 3083 w 10000"/>
                    <a:gd name="connsiteY1" fmla="*/ 14581 h 14735"/>
                    <a:gd name="connsiteX2" fmla="*/ 10000 w 10000"/>
                    <a:gd name="connsiteY2" fmla="*/ 4735 h 14735"/>
                    <a:gd name="connsiteX3" fmla="*/ 4441 w 10000"/>
                    <a:gd name="connsiteY3" fmla="*/ 0 h 14735"/>
                    <a:gd name="connsiteX4" fmla="*/ 0 w 10000"/>
                    <a:gd name="connsiteY4" fmla="*/ 14735 h 14735"/>
                    <a:gd name="connsiteX0" fmla="*/ 0 w 10000"/>
                    <a:gd name="connsiteY0" fmla="*/ 14735 h 14735"/>
                    <a:gd name="connsiteX1" fmla="*/ 3083 w 10000"/>
                    <a:gd name="connsiteY1" fmla="*/ 14581 h 14735"/>
                    <a:gd name="connsiteX2" fmla="*/ 8145 w 10000"/>
                    <a:gd name="connsiteY2" fmla="*/ 40 h 14735"/>
                    <a:gd name="connsiteX3" fmla="*/ 10000 w 10000"/>
                    <a:gd name="connsiteY3" fmla="*/ 4735 h 14735"/>
                    <a:gd name="connsiteX4" fmla="*/ 4441 w 10000"/>
                    <a:gd name="connsiteY4" fmla="*/ 0 h 14735"/>
                    <a:gd name="connsiteX5" fmla="*/ 0 w 10000"/>
                    <a:gd name="connsiteY5" fmla="*/ 14735 h 14735"/>
                    <a:gd name="connsiteX0" fmla="*/ 0 w 10000"/>
                    <a:gd name="connsiteY0" fmla="*/ 14735 h 14735"/>
                    <a:gd name="connsiteX1" fmla="*/ 3083 w 10000"/>
                    <a:gd name="connsiteY1" fmla="*/ 14581 h 14735"/>
                    <a:gd name="connsiteX2" fmla="*/ 10000 w 10000"/>
                    <a:gd name="connsiteY2" fmla="*/ 4735 h 14735"/>
                    <a:gd name="connsiteX3" fmla="*/ 4441 w 10000"/>
                    <a:gd name="connsiteY3" fmla="*/ 0 h 14735"/>
                    <a:gd name="connsiteX4" fmla="*/ 0 w 10000"/>
                    <a:gd name="connsiteY4" fmla="*/ 14735 h 14735"/>
                    <a:gd name="connsiteX0" fmla="*/ 0 w 8653"/>
                    <a:gd name="connsiteY0" fmla="*/ 16439 h 16439"/>
                    <a:gd name="connsiteX1" fmla="*/ 3083 w 8653"/>
                    <a:gd name="connsiteY1" fmla="*/ 16285 h 16439"/>
                    <a:gd name="connsiteX2" fmla="*/ 8653 w 8653"/>
                    <a:gd name="connsiteY2" fmla="*/ 0 h 16439"/>
                    <a:gd name="connsiteX3" fmla="*/ 4441 w 8653"/>
                    <a:gd name="connsiteY3" fmla="*/ 1704 h 16439"/>
                    <a:gd name="connsiteX4" fmla="*/ 0 w 8653"/>
                    <a:gd name="connsiteY4" fmla="*/ 16439 h 16439"/>
                    <a:gd name="connsiteX0" fmla="*/ 0 w 10000"/>
                    <a:gd name="connsiteY0" fmla="*/ 10000 h 10000"/>
                    <a:gd name="connsiteX1" fmla="*/ 3563 w 10000"/>
                    <a:gd name="connsiteY1" fmla="*/ 9906 h 10000"/>
                    <a:gd name="connsiteX2" fmla="*/ 10000 w 10000"/>
                    <a:gd name="connsiteY2" fmla="*/ 0 h 10000"/>
                    <a:gd name="connsiteX3" fmla="*/ 6000 w 10000"/>
                    <a:gd name="connsiteY3" fmla="*/ 27 h 10000"/>
                    <a:gd name="connsiteX4" fmla="*/ 0 w 10000"/>
                    <a:gd name="connsiteY4" fmla="*/ 10000 h 10000"/>
                    <a:gd name="connsiteX0" fmla="*/ 0 w 10000"/>
                    <a:gd name="connsiteY0" fmla="*/ 10007 h 10007"/>
                    <a:gd name="connsiteX1" fmla="*/ 3563 w 10000"/>
                    <a:gd name="connsiteY1" fmla="*/ 9913 h 10007"/>
                    <a:gd name="connsiteX2" fmla="*/ 10000 w 10000"/>
                    <a:gd name="connsiteY2" fmla="*/ 7 h 10007"/>
                    <a:gd name="connsiteX3" fmla="*/ 6000 w 10000"/>
                    <a:gd name="connsiteY3" fmla="*/ 34 h 10007"/>
                    <a:gd name="connsiteX4" fmla="*/ 0 w 10000"/>
                    <a:gd name="connsiteY4" fmla="*/ 10007 h 10007"/>
                    <a:gd name="connsiteX0" fmla="*/ 0 w 10000"/>
                    <a:gd name="connsiteY0" fmla="*/ 10019 h 10019"/>
                    <a:gd name="connsiteX1" fmla="*/ 3563 w 10000"/>
                    <a:gd name="connsiteY1" fmla="*/ 9925 h 10019"/>
                    <a:gd name="connsiteX2" fmla="*/ 10000 w 10000"/>
                    <a:gd name="connsiteY2" fmla="*/ 19 h 10019"/>
                    <a:gd name="connsiteX3" fmla="*/ 6000 w 10000"/>
                    <a:gd name="connsiteY3" fmla="*/ 46 h 10019"/>
                    <a:gd name="connsiteX4" fmla="*/ 0 w 10000"/>
                    <a:gd name="connsiteY4" fmla="*/ 10019 h 100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19">
                      <a:moveTo>
                        <a:pt x="0" y="10019"/>
                      </a:moveTo>
                      <a:lnTo>
                        <a:pt x="3563" y="9925"/>
                      </a:lnTo>
                      <a:cubicBezTo>
                        <a:pt x="5489" y="8911"/>
                        <a:pt x="9739" y="1497"/>
                        <a:pt x="10000" y="19"/>
                      </a:cubicBezTo>
                      <a:cubicBezTo>
                        <a:pt x="9544" y="13"/>
                        <a:pt x="8798" y="-34"/>
                        <a:pt x="6000" y="46"/>
                      </a:cubicBezTo>
                      <a:lnTo>
                        <a:pt x="0" y="10019"/>
                      </a:lnTo>
                      <a:close/>
                    </a:path>
                  </a:pathLst>
                </a:custGeom>
                <a:solidFill>
                  <a:srgbClr val="B224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7" name="Freeform 295"/>
                <p:cNvSpPr>
                  <a:spLocks/>
                </p:cNvSpPr>
                <p:nvPr/>
              </p:nvSpPr>
              <p:spPr bwMode="auto">
                <a:xfrm rot="1269600">
                  <a:off x="6435630" y="2177330"/>
                  <a:ext cx="272985" cy="2238890"/>
                </a:xfrm>
                <a:custGeom>
                  <a:avLst/>
                  <a:gdLst>
                    <a:gd name="T0" fmla="*/ 0 w 35"/>
                    <a:gd name="T1" fmla="*/ 146 h 146"/>
                    <a:gd name="T2" fmla="*/ 13 w 35"/>
                    <a:gd name="T3" fmla="*/ 143 h 146"/>
                    <a:gd name="T4" fmla="*/ 35 w 35"/>
                    <a:gd name="T5" fmla="*/ 21 h 146"/>
                    <a:gd name="T6" fmla="*/ 27 w 35"/>
                    <a:gd name="T7" fmla="*/ 0 h 146"/>
                    <a:gd name="T8" fmla="*/ 0 w 35"/>
                    <a:gd name="T9" fmla="*/ 146 h 146"/>
                    <a:gd name="connsiteX0" fmla="*/ 0 w 11796"/>
                    <a:gd name="connsiteY0" fmla="*/ 10097 h 10097"/>
                    <a:gd name="connsiteX1" fmla="*/ 5510 w 11796"/>
                    <a:gd name="connsiteY1" fmla="*/ 9795 h 10097"/>
                    <a:gd name="connsiteX2" fmla="*/ 11796 w 11796"/>
                    <a:gd name="connsiteY2" fmla="*/ 1438 h 10097"/>
                    <a:gd name="connsiteX3" fmla="*/ 9510 w 11796"/>
                    <a:gd name="connsiteY3" fmla="*/ 0 h 10097"/>
                    <a:gd name="connsiteX4" fmla="*/ 0 w 11796"/>
                    <a:gd name="connsiteY4" fmla="*/ 10097 h 10097"/>
                    <a:gd name="connsiteX0" fmla="*/ 0 w 11796"/>
                    <a:gd name="connsiteY0" fmla="*/ 10097 h 10097"/>
                    <a:gd name="connsiteX1" fmla="*/ 4741 w 11796"/>
                    <a:gd name="connsiteY1" fmla="*/ 9901 h 10097"/>
                    <a:gd name="connsiteX2" fmla="*/ 11796 w 11796"/>
                    <a:gd name="connsiteY2" fmla="*/ 1438 h 10097"/>
                    <a:gd name="connsiteX3" fmla="*/ 9510 w 11796"/>
                    <a:gd name="connsiteY3" fmla="*/ 0 h 10097"/>
                    <a:gd name="connsiteX4" fmla="*/ 0 w 11796"/>
                    <a:gd name="connsiteY4" fmla="*/ 10097 h 10097"/>
                    <a:gd name="connsiteX0" fmla="*/ 0 w 11796"/>
                    <a:gd name="connsiteY0" fmla="*/ 14117 h 14117"/>
                    <a:gd name="connsiteX1" fmla="*/ 4741 w 11796"/>
                    <a:gd name="connsiteY1" fmla="*/ 13921 h 14117"/>
                    <a:gd name="connsiteX2" fmla="*/ 11796 w 11796"/>
                    <a:gd name="connsiteY2" fmla="*/ 5458 h 14117"/>
                    <a:gd name="connsiteX3" fmla="*/ 5914 w 11796"/>
                    <a:gd name="connsiteY3" fmla="*/ 0 h 14117"/>
                    <a:gd name="connsiteX4" fmla="*/ 0 w 11796"/>
                    <a:gd name="connsiteY4" fmla="*/ 14117 h 14117"/>
                    <a:gd name="connsiteX0" fmla="*/ 0 w 8961"/>
                    <a:gd name="connsiteY0" fmla="*/ 14117 h 14117"/>
                    <a:gd name="connsiteX1" fmla="*/ 4741 w 8961"/>
                    <a:gd name="connsiteY1" fmla="*/ 13921 h 14117"/>
                    <a:gd name="connsiteX2" fmla="*/ 8961 w 8961"/>
                    <a:gd name="connsiteY2" fmla="*/ 968 h 14117"/>
                    <a:gd name="connsiteX3" fmla="*/ 5914 w 8961"/>
                    <a:gd name="connsiteY3" fmla="*/ 0 h 14117"/>
                    <a:gd name="connsiteX4" fmla="*/ 0 w 8961"/>
                    <a:gd name="connsiteY4" fmla="*/ 14117 h 14117"/>
                    <a:gd name="connsiteX0" fmla="*/ 0 w 10000"/>
                    <a:gd name="connsiteY0" fmla="*/ 12120 h 12120"/>
                    <a:gd name="connsiteX1" fmla="*/ 5291 w 10000"/>
                    <a:gd name="connsiteY1" fmla="*/ 11981 h 12120"/>
                    <a:gd name="connsiteX2" fmla="*/ 10000 w 10000"/>
                    <a:gd name="connsiteY2" fmla="*/ 2806 h 12120"/>
                    <a:gd name="connsiteX3" fmla="*/ 6295 w 10000"/>
                    <a:gd name="connsiteY3" fmla="*/ 0 h 12120"/>
                    <a:gd name="connsiteX4" fmla="*/ 0 w 10000"/>
                    <a:gd name="connsiteY4" fmla="*/ 12120 h 12120"/>
                    <a:gd name="connsiteX0" fmla="*/ 0 w 10000"/>
                    <a:gd name="connsiteY0" fmla="*/ 12120 h 12120"/>
                    <a:gd name="connsiteX1" fmla="*/ 5291 w 10000"/>
                    <a:gd name="connsiteY1" fmla="*/ 11981 h 12120"/>
                    <a:gd name="connsiteX2" fmla="*/ 10000 w 10000"/>
                    <a:gd name="connsiteY2" fmla="*/ 2806 h 12120"/>
                    <a:gd name="connsiteX3" fmla="*/ 6295 w 10000"/>
                    <a:gd name="connsiteY3" fmla="*/ 0 h 12120"/>
                    <a:gd name="connsiteX4" fmla="*/ 0 w 10000"/>
                    <a:gd name="connsiteY4" fmla="*/ 12120 h 12120"/>
                    <a:gd name="connsiteX0" fmla="*/ 0 w 9303"/>
                    <a:gd name="connsiteY0" fmla="*/ 12120 h 12120"/>
                    <a:gd name="connsiteX1" fmla="*/ 5291 w 9303"/>
                    <a:gd name="connsiteY1" fmla="*/ 11981 h 12120"/>
                    <a:gd name="connsiteX2" fmla="*/ 9303 w 9303"/>
                    <a:gd name="connsiteY2" fmla="*/ 1643 h 12120"/>
                    <a:gd name="connsiteX3" fmla="*/ 6295 w 9303"/>
                    <a:gd name="connsiteY3" fmla="*/ 0 h 12120"/>
                    <a:gd name="connsiteX4" fmla="*/ 0 w 9303"/>
                    <a:gd name="connsiteY4" fmla="*/ 12120 h 12120"/>
                    <a:gd name="connsiteX0" fmla="*/ 0 w 10438"/>
                    <a:gd name="connsiteY0" fmla="*/ 10000 h 10000"/>
                    <a:gd name="connsiteX1" fmla="*/ 5687 w 10438"/>
                    <a:gd name="connsiteY1" fmla="*/ 9885 h 10000"/>
                    <a:gd name="connsiteX2" fmla="*/ 10438 w 10438"/>
                    <a:gd name="connsiteY2" fmla="*/ 1488 h 10000"/>
                    <a:gd name="connsiteX3" fmla="*/ 6767 w 10438"/>
                    <a:gd name="connsiteY3" fmla="*/ 0 h 10000"/>
                    <a:gd name="connsiteX4" fmla="*/ 0 w 10438"/>
                    <a:gd name="connsiteY4" fmla="*/ 1000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438" h="10000">
                      <a:moveTo>
                        <a:pt x="0" y="10000"/>
                      </a:moveTo>
                      <a:lnTo>
                        <a:pt x="5687" y="9885"/>
                      </a:lnTo>
                      <a:lnTo>
                        <a:pt x="10438" y="1488"/>
                      </a:lnTo>
                      <a:cubicBezTo>
                        <a:pt x="9753" y="1127"/>
                        <a:pt x="7794" y="200"/>
                        <a:pt x="6767" y="0"/>
                      </a:cubicBezTo>
                      <a:cubicBezTo>
                        <a:pt x="4978" y="1920"/>
                        <a:pt x="3084" y="8052"/>
                        <a:pt x="0" y="10000"/>
                      </a:cubicBezTo>
                      <a:close/>
                    </a:path>
                  </a:pathLst>
                </a:custGeom>
                <a:solidFill>
                  <a:srgbClr val="B224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8" name="Freeform 296"/>
                <p:cNvSpPr>
                  <a:spLocks/>
                </p:cNvSpPr>
                <p:nvPr/>
              </p:nvSpPr>
              <p:spPr bwMode="auto">
                <a:xfrm rot="1269600">
                  <a:off x="6599408" y="3052982"/>
                  <a:ext cx="167959" cy="1376775"/>
                </a:xfrm>
                <a:custGeom>
                  <a:avLst/>
                  <a:gdLst>
                    <a:gd name="T0" fmla="*/ 0 w 19"/>
                    <a:gd name="T1" fmla="*/ 74 h 74"/>
                    <a:gd name="T2" fmla="*/ 13 w 19"/>
                    <a:gd name="T3" fmla="*/ 71 h 74"/>
                    <a:gd name="T4" fmla="*/ 19 w 19"/>
                    <a:gd name="T5" fmla="*/ 35 h 74"/>
                    <a:gd name="T6" fmla="*/ 14 w 19"/>
                    <a:gd name="T7" fmla="*/ 0 h 74"/>
                    <a:gd name="T8" fmla="*/ 0 w 19"/>
                    <a:gd name="T9" fmla="*/ 74 h 74"/>
                    <a:gd name="connsiteX0" fmla="*/ 0 w 10000"/>
                    <a:gd name="connsiteY0" fmla="*/ 13720 h 13720"/>
                    <a:gd name="connsiteX1" fmla="*/ 6842 w 10000"/>
                    <a:gd name="connsiteY1" fmla="*/ 13315 h 13720"/>
                    <a:gd name="connsiteX2" fmla="*/ 10000 w 10000"/>
                    <a:gd name="connsiteY2" fmla="*/ 8450 h 13720"/>
                    <a:gd name="connsiteX3" fmla="*/ 5371 w 10000"/>
                    <a:gd name="connsiteY3" fmla="*/ 0 h 13720"/>
                    <a:gd name="connsiteX4" fmla="*/ 0 w 10000"/>
                    <a:gd name="connsiteY4" fmla="*/ 13720 h 13720"/>
                    <a:gd name="connsiteX0" fmla="*/ 0 w 10000"/>
                    <a:gd name="connsiteY0" fmla="*/ 20775 h 20775"/>
                    <a:gd name="connsiteX1" fmla="*/ 6842 w 10000"/>
                    <a:gd name="connsiteY1" fmla="*/ 20370 h 20775"/>
                    <a:gd name="connsiteX2" fmla="*/ 10000 w 10000"/>
                    <a:gd name="connsiteY2" fmla="*/ 15505 h 20775"/>
                    <a:gd name="connsiteX3" fmla="*/ 2358 w 10000"/>
                    <a:gd name="connsiteY3" fmla="*/ 0 h 20775"/>
                    <a:gd name="connsiteX4" fmla="*/ 0 w 10000"/>
                    <a:gd name="connsiteY4" fmla="*/ 20775 h 20775"/>
                    <a:gd name="connsiteX0" fmla="*/ 0 w 10000"/>
                    <a:gd name="connsiteY0" fmla="*/ 20775 h 20775"/>
                    <a:gd name="connsiteX1" fmla="*/ 6842 w 10000"/>
                    <a:gd name="connsiteY1" fmla="*/ 20370 h 20775"/>
                    <a:gd name="connsiteX2" fmla="*/ 10000 w 10000"/>
                    <a:gd name="connsiteY2" fmla="*/ 15505 h 20775"/>
                    <a:gd name="connsiteX3" fmla="*/ 2358 w 10000"/>
                    <a:gd name="connsiteY3" fmla="*/ 0 h 20775"/>
                    <a:gd name="connsiteX4" fmla="*/ 0 w 10000"/>
                    <a:gd name="connsiteY4" fmla="*/ 20775 h 20775"/>
                    <a:gd name="connsiteX0" fmla="*/ 0 w 9665"/>
                    <a:gd name="connsiteY0" fmla="*/ 20775 h 20775"/>
                    <a:gd name="connsiteX1" fmla="*/ 6842 w 9665"/>
                    <a:gd name="connsiteY1" fmla="*/ 20370 h 20775"/>
                    <a:gd name="connsiteX2" fmla="*/ 9665 w 9665"/>
                    <a:gd name="connsiteY2" fmla="*/ 15195 h 20775"/>
                    <a:gd name="connsiteX3" fmla="*/ 2358 w 9665"/>
                    <a:gd name="connsiteY3" fmla="*/ 0 h 20775"/>
                    <a:gd name="connsiteX4" fmla="*/ 0 w 9665"/>
                    <a:gd name="connsiteY4" fmla="*/ 20775 h 20775"/>
                    <a:gd name="connsiteX0" fmla="*/ 0 w 10241"/>
                    <a:gd name="connsiteY0" fmla="*/ 10000 h 10000"/>
                    <a:gd name="connsiteX1" fmla="*/ 7079 w 10241"/>
                    <a:gd name="connsiteY1" fmla="*/ 9805 h 10000"/>
                    <a:gd name="connsiteX2" fmla="*/ 10241 w 10241"/>
                    <a:gd name="connsiteY2" fmla="*/ 7303 h 10000"/>
                    <a:gd name="connsiteX3" fmla="*/ 2440 w 10241"/>
                    <a:gd name="connsiteY3" fmla="*/ 0 h 10000"/>
                    <a:gd name="connsiteX4" fmla="*/ 0 w 10241"/>
                    <a:gd name="connsiteY4" fmla="*/ 10000 h 10000"/>
                    <a:gd name="connsiteX0" fmla="*/ 0 w 10268"/>
                    <a:gd name="connsiteY0" fmla="*/ 10034 h 10034"/>
                    <a:gd name="connsiteX1" fmla="*/ 7106 w 10268"/>
                    <a:gd name="connsiteY1" fmla="*/ 9805 h 10034"/>
                    <a:gd name="connsiteX2" fmla="*/ 10268 w 10268"/>
                    <a:gd name="connsiteY2" fmla="*/ 7303 h 10034"/>
                    <a:gd name="connsiteX3" fmla="*/ 2467 w 10268"/>
                    <a:gd name="connsiteY3" fmla="*/ 0 h 10034"/>
                    <a:gd name="connsiteX4" fmla="*/ 0 w 10268"/>
                    <a:gd name="connsiteY4" fmla="*/ 10034 h 10034"/>
                    <a:gd name="connsiteX0" fmla="*/ 0 w 10268"/>
                    <a:gd name="connsiteY0" fmla="*/ 10034 h 10034"/>
                    <a:gd name="connsiteX1" fmla="*/ 6837 w 10268"/>
                    <a:gd name="connsiteY1" fmla="*/ 9850 h 10034"/>
                    <a:gd name="connsiteX2" fmla="*/ 10268 w 10268"/>
                    <a:gd name="connsiteY2" fmla="*/ 7303 h 10034"/>
                    <a:gd name="connsiteX3" fmla="*/ 2467 w 10268"/>
                    <a:gd name="connsiteY3" fmla="*/ 0 h 10034"/>
                    <a:gd name="connsiteX4" fmla="*/ 0 w 10268"/>
                    <a:gd name="connsiteY4" fmla="*/ 10034 h 10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268" h="10034">
                      <a:moveTo>
                        <a:pt x="0" y="10034"/>
                      </a:moveTo>
                      <a:lnTo>
                        <a:pt x="6837" y="9850"/>
                      </a:lnTo>
                      <a:lnTo>
                        <a:pt x="10268" y="7303"/>
                      </a:lnTo>
                      <a:cubicBezTo>
                        <a:pt x="9724" y="6652"/>
                        <a:pt x="3556" y="781"/>
                        <a:pt x="2467" y="0"/>
                      </a:cubicBezTo>
                      <a:cubicBezTo>
                        <a:pt x="2452" y="2083"/>
                        <a:pt x="2541" y="8430"/>
                        <a:pt x="0" y="10034"/>
                      </a:cubicBezTo>
                      <a:close/>
                    </a:path>
                  </a:pathLst>
                </a:custGeom>
                <a:solidFill>
                  <a:srgbClr val="B224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9" name="Freeform 291"/>
                <p:cNvSpPr>
                  <a:spLocks/>
                </p:cNvSpPr>
                <p:nvPr/>
              </p:nvSpPr>
              <p:spPr bwMode="auto">
                <a:xfrm rot="1269600">
                  <a:off x="5603682" y="1877521"/>
                  <a:ext cx="119208" cy="1120452"/>
                </a:xfrm>
                <a:custGeom>
                  <a:avLst/>
                  <a:gdLst>
                    <a:gd name="T0" fmla="*/ 0 w 24"/>
                    <a:gd name="T1" fmla="*/ 64 h 94"/>
                    <a:gd name="T2" fmla="*/ 7 w 24"/>
                    <a:gd name="T3" fmla="*/ 94 h 94"/>
                    <a:gd name="T4" fmla="*/ 24 w 24"/>
                    <a:gd name="T5" fmla="*/ 0 h 94"/>
                    <a:gd name="T6" fmla="*/ 12 w 24"/>
                    <a:gd name="T7" fmla="*/ 3 h 94"/>
                    <a:gd name="T8" fmla="*/ 0 w 24"/>
                    <a:gd name="T9" fmla="*/ 64 h 94"/>
                    <a:gd name="connsiteX0" fmla="*/ 0 w 9724"/>
                    <a:gd name="connsiteY0" fmla="*/ 6782 h 10000"/>
                    <a:gd name="connsiteX1" fmla="*/ 2641 w 9724"/>
                    <a:gd name="connsiteY1" fmla="*/ 10000 h 10000"/>
                    <a:gd name="connsiteX2" fmla="*/ 9724 w 9724"/>
                    <a:gd name="connsiteY2" fmla="*/ 0 h 10000"/>
                    <a:gd name="connsiteX3" fmla="*/ 4724 w 9724"/>
                    <a:gd name="connsiteY3" fmla="*/ 319 h 10000"/>
                    <a:gd name="connsiteX4" fmla="*/ 0 w 9724"/>
                    <a:gd name="connsiteY4" fmla="*/ 6782 h 10000"/>
                    <a:gd name="connsiteX0" fmla="*/ 0 w 10000"/>
                    <a:gd name="connsiteY0" fmla="*/ 6782 h 10045"/>
                    <a:gd name="connsiteX1" fmla="*/ 2243 w 10000"/>
                    <a:gd name="connsiteY1" fmla="*/ 10045 h 10045"/>
                    <a:gd name="connsiteX2" fmla="*/ 10000 w 10000"/>
                    <a:gd name="connsiteY2" fmla="*/ 0 h 10045"/>
                    <a:gd name="connsiteX3" fmla="*/ 4858 w 10000"/>
                    <a:gd name="connsiteY3" fmla="*/ 319 h 10045"/>
                    <a:gd name="connsiteX4" fmla="*/ 0 w 10000"/>
                    <a:gd name="connsiteY4" fmla="*/ 6782 h 10045"/>
                    <a:gd name="connsiteX0" fmla="*/ 0 w 9725"/>
                    <a:gd name="connsiteY0" fmla="*/ 6540 h 10045"/>
                    <a:gd name="connsiteX1" fmla="*/ 1968 w 9725"/>
                    <a:gd name="connsiteY1" fmla="*/ 10045 h 10045"/>
                    <a:gd name="connsiteX2" fmla="*/ 9725 w 9725"/>
                    <a:gd name="connsiteY2" fmla="*/ 0 h 10045"/>
                    <a:gd name="connsiteX3" fmla="*/ 4583 w 9725"/>
                    <a:gd name="connsiteY3" fmla="*/ 319 h 10045"/>
                    <a:gd name="connsiteX4" fmla="*/ 0 w 9725"/>
                    <a:gd name="connsiteY4" fmla="*/ 6540 h 10045"/>
                    <a:gd name="connsiteX0" fmla="*/ 0 w 10292"/>
                    <a:gd name="connsiteY0" fmla="*/ 6538 h 10000"/>
                    <a:gd name="connsiteX1" fmla="*/ 2316 w 10292"/>
                    <a:gd name="connsiteY1" fmla="*/ 10000 h 10000"/>
                    <a:gd name="connsiteX2" fmla="*/ 10292 w 10292"/>
                    <a:gd name="connsiteY2" fmla="*/ 0 h 10000"/>
                    <a:gd name="connsiteX3" fmla="*/ 5005 w 10292"/>
                    <a:gd name="connsiteY3" fmla="*/ 318 h 10000"/>
                    <a:gd name="connsiteX4" fmla="*/ 0 w 10292"/>
                    <a:gd name="connsiteY4" fmla="*/ 6538 h 10000"/>
                    <a:gd name="connsiteX0" fmla="*/ 0 w 10292"/>
                    <a:gd name="connsiteY0" fmla="*/ 16130 h 19592"/>
                    <a:gd name="connsiteX1" fmla="*/ 2316 w 10292"/>
                    <a:gd name="connsiteY1" fmla="*/ 19592 h 19592"/>
                    <a:gd name="connsiteX2" fmla="*/ 10292 w 10292"/>
                    <a:gd name="connsiteY2" fmla="*/ 9592 h 19592"/>
                    <a:gd name="connsiteX3" fmla="*/ 5680 w 10292"/>
                    <a:gd name="connsiteY3" fmla="*/ 0 h 19592"/>
                    <a:gd name="connsiteX4" fmla="*/ 0 w 10292"/>
                    <a:gd name="connsiteY4" fmla="*/ 16130 h 19592"/>
                    <a:gd name="connsiteX0" fmla="*/ 0 w 11946"/>
                    <a:gd name="connsiteY0" fmla="*/ 16673 h 20135"/>
                    <a:gd name="connsiteX1" fmla="*/ 2316 w 11946"/>
                    <a:gd name="connsiteY1" fmla="*/ 20135 h 20135"/>
                    <a:gd name="connsiteX2" fmla="*/ 11946 w 11946"/>
                    <a:gd name="connsiteY2" fmla="*/ 0 h 20135"/>
                    <a:gd name="connsiteX3" fmla="*/ 5680 w 11946"/>
                    <a:gd name="connsiteY3" fmla="*/ 543 h 20135"/>
                    <a:gd name="connsiteX4" fmla="*/ 0 w 11946"/>
                    <a:gd name="connsiteY4" fmla="*/ 16673 h 20135"/>
                    <a:gd name="connsiteX0" fmla="*/ 0 w 11946"/>
                    <a:gd name="connsiteY0" fmla="*/ 16673 h 20135"/>
                    <a:gd name="connsiteX1" fmla="*/ 2316 w 11946"/>
                    <a:gd name="connsiteY1" fmla="*/ 20135 h 20135"/>
                    <a:gd name="connsiteX2" fmla="*/ 11946 w 11946"/>
                    <a:gd name="connsiteY2" fmla="*/ 0 h 20135"/>
                    <a:gd name="connsiteX3" fmla="*/ 5752 w 11946"/>
                    <a:gd name="connsiteY3" fmla="*/ 241 h 20135"/>
                    <a:gd name="connsiteX4" fmla="*/ 0 w 11946"/>
                    <a:gd name="connsiteY4" fmla="*/ 16673 h 20135"/>
                    <a:gd name="connsiteX0" fmla="*/ 0 w 11363"/>
                    <a:gd name="connsiteY0" fmla="*/ 16619 h 20081"/>
                    <a:gd name="connsiteX1" fmla="*/ 2316 w 11363"/>
                    <a:gd name="connsiteY1" fmla="*/ 20081 h 20081"/>
                    <a:gd name="connsiteX2" fmla="*/ 11363 w 11363"/>
                    <a:gd name="connsiteY2" fmla="*/ 0 h 20081"/>
                    <a:gd name="connsiteX3" fmla="*/ 5752 w 11363"/>
                    <a:gd name="connsiteY3" fmla="*/ 187 h 20081"/>
                    <a:gd name="connsiteX4" fmla="*/ 0 w 11363"/>
                    <a:gd name="connsiteY4" fmla="*/ 16619 h 20081"/>
                    <a:gd name="connsiteX0" fmla="*/ 0 w 11363"/>
                    <a:gd name="connsiteY0" fmla="*/ 16619 h 21590"/>
                    <a:gd name="connsiteX1" fmla="*/ 3408 w 11363"/>
                    <a:gd name="connsiteY1" fmla="*/ 21590 h 21590"/>
                    <a:gd name="connsiteX2" fmla="*/ 11363 w 11363"/>
                    <a:gd name="connsiteY2" fmla="*/ 0 h 21590"/>
                    <a:gd name="connsiteX3" fmla="*/ 5752 w 11363"/>
                    <a:gd name="connsiteY3" fmla="*/ 187 h 21590"/>
                    <a:gd name="connsiteX4" fmla="*/ 0 w 11363"/>
                    <a:gd name="connsiteY4" fmla="*/ 16619 h 21590"/>
                    <a:gd name="connsiteX0" fmla="*/ 0 w 11363"/>
                    <a:gd name="connsiteY0" fmla="*/ 16619 h 21617"/>
                    <a:gd name="connsiteX1" fmla="*/ 3116 w 11363"/>
                    <a:gd name="connsiteY1" fmla="*/ 21617 h 21617"/>
                    <a:gd name="connsiteX2" fmla="*/ 11363 w 11363"/>
                    <a:gd name="connsiteY2" fmla="*/ 0 h 21617"/>
                    <a:gd name="connsiteX3" fmla="*/ 5752 w 11363"/>
                    <a:gd name="connsiteY3" fmla="*/ 187 h 21617"/>
                    <a:gd name="connsiteX4" fmla="*/ 0 w 11363"/>
                    <a:gd name="connsiteY4" fmla="*/ 16619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353"/>
                    <a:gd name="connsiteY0" fmla="*/ 18216 h 21617"/>
                    <a:gd name="connsiteX1" fmla="*/ 2106 w 10353"/>
                    <a:gd name="connsiteY1" fmla="*/ 21617 h 21617"/>
                    <a:gd name="connsiteX2" fmla="*/ 10353 w 10353"/>
                    <a:gd name="connsiteY2" fmla="*/ 0 h 21617"/>
                    <a:gd name="connsiteX3" fmla="*/ 4742 w 10353"/>
                    <a:gd name="connsiteY3" fmla="*/ 187 h 21617"/>
                    <a:gd name="connsiteX4" fmla="*/ 0 w 10353"/>
                    <a:gd name="connsiteY4" fmla="*/ 18216 h 21617"/>
                    <a:gd name="connsiteX0" fmla="*/ 0 w 10510"/>
                    <a:gd name="connsiteY0" fmla="*/ 18257 h 21658"/>
                    <a:gd name="connsiteX1" fmla="*/ 2106 w 10510"/>
                    <a:gd name="connsiteY1" fmla="*/ 21658 h 21658"/>
                    <a:gd name="connsiteX2" fmla="*/ 10510 w 10510"/>
                    <a:gd name="connsiteY2" fmla="*/ 0 h 21658"/>
                    <a:gd name="connsiteX3" fmla="*/ 4742 w 10510"/>
                    <a:gd name="connsiteY3" fmla="*/ 228 h 21658"/>
                    <a:gd name="connsiteX4" fmla="*/ 0 w 10510"/>
                    <a:gd name="connsiteY4" fmla="*/ 18257 h 21658"/>
                    <a:gd name="connsiteX0" fmla="*/ 0 w 10510"/>
                    <a:gd name="connsiteY0" fmla="*/ 18257 h 21658"/>
                    <a:gd name="connsiteX1" fmla="*/ 2106 w 10510"/>
                    <a:gd name="connsiteY1" fmla="*/ 21658 h 21658"/>
                    <a:gd name="connsiteX2" fmla="*/ 10510 w 10510"/>
                    <a:gd name="connsiteY2" fmla="*/ 0 h 21658"/>
                    <a:gd name="connsiteX3" fmla="*/ 5373 w 10510"/>
                    <a:gd name="connsiteY3" fmla="*/ 411 h 21658"/>
                    <a:gd name="connsiteX4" fmla="*/ 0 w 10510"/>
                    <a:gd name="connsiteY4" fmla="*/ 18257 h 21658"/>
                    <a:gd name="connsiteX0" fmla="*/ 0 w 10510"/>
                    <a:gd name="connsiteY0" fmla="*/ 18257 h 21658"/>
                    <a:gd name="connsiteX1" fmla="*/ 2106 w 10510"/>
                    <a:gd name="connsiteY1" fmla="*/ 21658 h 21658"/>
                    <a:gd name="connsiteX2" fmla="*/ 10510 w 10510"/>
                    <a:gd name="connsiteY2" fmla="*/ 0 h 21658"/>
                    <a:gd name="connsiteX3" fmla="*/ 4601 w 10510"/>
                    <a:gd name="connsiteY3" fmla="*/ 349 h 21658"/>
                    <a:gd name="connsiteX4" fmla="*/ 0 w 10510"/>
                    <a:gd name="connsiteY4" fmla="*/ 18257 h 21658"/>
                    <a:gd name="connsiteX0" fmla="*/ 0 w 9927"/>
                    <a:gd name="connsiteY0" fmla="*/ 18203 h 21604"/>
                    <a:gd name="connsiteX1" fmla="*/ 2106 w 9927"/>
                    <a:gd name="connsiteY1" fmla="*/ 21604 h 21604"/>
                    <a:gd name="connsiteX2" fmla="*/ 9927 w 9927"/>
                    <a:gd name="connsiteY2" fmla="*/ 0 h 21604"/>
                    <a:gd name="connsiteX3" fmla="*/ 4601 w 9927"/>
                    <a:gd name="connsiteY3" fmla="*/ 295 h 21604"/>
                    <a:gd name="connsiteX4" fmla="*/ 0 w 9927"/>
                    <a:gd name="connsiteY4" fmla="*/ 18203 h 21604"/>
                    <a:gd name="connsiteX0" fmla="*/ 0 w 10000"/>
                    <a:gd name="connsiteY0" fmla="*/ 8426 h 8486"/>
                    <a:gd name="connsiteX1" fmla="*/ 9026 w 10000"/>
                    <a:gd name="connsiteY1" fmla="*/ 6737 h 8486"/>
                    <a:gd name="connsiteX2" fmla="*/ 10000 w 10000"/>
                    <a:gd name="connsiteY2" fmla="*/ 0 h 8486"/>
                    <a:gd name="connsiteX3" fmla="*/ 4635 w 10000"/>
                    <a:gd name="connsiteY3" fmla="*/ 137 h 8486"/>
                    <a:gd name="connsiteX4" fmla="*/ 0 w 10000"/>
                    <a:gd name="connsiteY4" fmla="*/ 8426 h 8486"/>
                    <a:gd name="connsiteX0" fmla="*/ 2890 w 5760"/>
                    <a:gd name="connsiteY0" fmla="*/ 6877 h 7939"/>
                    <a:gd name="connsiteX1" fmla="*/ 4786 w 5760"/>
                    <a:gd name="connsiteY1" fmla="*/ 7939 h 7939"/>
                    <a:gd name="connsiteX2" fmla="*/ 5760 w 5760"/>
                    <a:gd name="connsiteY2" fmla="*/ 0 h 7939"/>
                    <a:gd name="connsiteX3" fmla="*/ 395 w 5760"/>
                    <a:gd name="connsiteY3" fmla="*/ 161 h 7939"/>
                    <a:gd name="connsiteX4" fmla="*/ 2890 w 5760"/>
                    <a:gd name="connsiteY4" fmla="*/ 6877 h 7939"/>
                    <a:gd name="connsiteX0" fmla="*/ 5016 w 9999"/>
                    <a:gd name="connsiteY0" fmla="*/ 8662 h 9613"/>
                    <a:gd name="connsiteX1" fmla="*/ 7304 w 9999"/>
                    <a:gd name="connsiteY1" fmla="*/ 9613 h 9613"/>
                    <a:gd name="connsiteX2" fmla="*/ 9999 w 9999"/>
                    <a:gd name="connsiteY2" fmla="*/ 0 h 9613"/>
                    <a:gd name="connsiteX3" fmla="*/ 685 w 9999"/>
                    <a:gd name="connsiteY3" fmla="*/ 203 h 9613"/>
                    <a:gd name="connsiteX4" fmla="*/ 5016 w 9999"/>
                    <a:gd name="connsiteY4" fmla="*/ 8662 h 9613"/>
                    <a:gd name="connsiteX0" fmla="*/ 4460 w 10041"/>
                    <a:gd name="connsiteY0" fmla="*/ 8017 h 10000"/>
                    <a:gd name="connsiteX1" fmla="*/ 7346 w 10041"/>
                    <a:gd name="connsiteY1" fmla="*/ 10000 h 10000"/>
                    <a:gd name="connsiteX2" fmla="*/ 10041 w 10041"/>
                    <a:gd name="connsiteY2" fmla="*/ 0 h 10000"/>
                    <a:gd name="connsiteX3" fmla="*/ 726 w 10041"/>
                    <a:gd name="connsiteY3" fmla="*/ 211 h 10000"/>
                    <a:gd name="connsiteX4" fmla="*/ 4460 w 10041"/>
                    <a:gd name="connsiteY4" fmla="*/ 8017 h 10000"/>
                    <a:gd name="connsiteX0" fmla="*/ 5573 w 9963"/>
                    <a:gd name="connsiteY0" fmla="*/ 7972 h 10000"/>
                    <a:gd name="connsiteX1" fmla="*/ 7268 w 9963"/>
                    <a:gd name="connsiteY1" fmla="*/ 10000 h 10000"/>
                    <a:gd name="connsiteX2" fmla="*/ 9963 w 9963"/>
                    <a:gd name="connsiteY2" fmla="*/ 0 h 10000"/>
                    <a:gd name="connsiteX3" fmla="*/ 648 w 9963"/>
                    <a:gd name="connsiteY3" fmla="*/ 211 h 10000"/>
                    <a:gd name="connsiteX4" fmla="*/ 5573 w 9963"/>
                    <a:gd name="connsiteY4" fmla="*/ 7972 h 10000"/>
                    <a:gd name="connsiteX0" fmla="*/ 4575 w 10071"/>
                    <a:gd name="connsiteY0" fmla="*/ 7994 h 10000"/>
                    <a:gd name="connsiteX1" fmla="*/ 7366 w 10071"/>
                    <a:gd name="connsiteY1" fmla="*/ 10000 h 10000"/>
                    <a:gd name="connsiteX2" fmla="*/ 10071 w 10071"/>
                    <a:gd name="connsiteY2" fmla="*/ 0 h 10000"/>
                    <a:gd name="connsiteX3" fmla="*/ 721 w 10071"/>
                    <a:gd name="connsiteY3" fmla="*/ 211 h 10000"/>
                    <a:gd name="connsiteX4" fmla="*/ 4575 w 10071"/>
                    <a:gd name="connsiteY4" fmla="*/ 7994 h 10000"/>
                    <a:gd name="connsiteX0" fmla="*/ 4575 w 10071"/>
                    <a:gd name="connsiteY0" fmla="*/ 7994 h 10047"/>
                    <a:gd name="connsiteX1" fmla="*/ 8143 w 10071"/>
                    <a:gd name="connsiteY1" fmla="*/ 10047 h 10047"/>
                    <a:gd name="connsiteX2" fmla="*/ 10071 w 10071"/>
                    <a:gd name="connsiteY2" fmla="*/ 0 h 10047"/>
                    <a:gd name="connsiteX3" fmla="*/ 721 w 10071"/>
                    <a:gd name="connsiteY3" fmla="*/ 211 h 10047"/>
                    <a:gd name="connsiteX4" fmla="*/ 4575 w 10071"/>
                    <a:gd name="connsiteY4" fmla="*/ 7994 h 10047"/>
                    <a:gd name="connsiteX0" fmla="*/ 4816 w 10312"/>
                    <a:gd name="connsiteY0" fmla="*/ 7994 h 10047"/>
                    <a:gd name="connsiteX1" fmla="*/ 8384 w 10312"/>
                    <a:gd name="connsiteY1" fmla="*/ 10047 h 10047"/>
                    <a:gd name="connsiteX2" fmla="*/ 10312 w 10312"/>
                    <a:gd name="connsiteY2" fmla="*/ 0 h 10047"/>
                    <a:gd name="connsiteX3" fmla="*/ 962 w 10312"/>
                    <a:gd name="connsiteY3" fmla="*/ 211 h 10047"/>
                    <a:gd name="connsiteX4" fmla="*/ 4816 w 10312"/>
                    <a:gd name="connsiteY4" fmla="*/ 7994 h 10047"/>
                    <a:gd name="connsiteX0" fmla="*/ 3857 w 9353"/>
                    <a:gd name="connsiteY0" fmla="*/ 7994 h 10047"/>
                    <a:gd name="connsiteX1" fmla="*/ 7425 w 9353"/>
                    <a:gd name="connsiteY1" fmla="*/ 10047 h 10047"/>
                    <a:gd name="connsiteX2" fmla="*/ 9353 w 9353"/>
                    <a:gd name="connsiteY2" fmla="*/ 0 h 10047"/>
                    <a:gd name="connsiteX3" fmla="*/ 3 w 9353"/>
                    <a:gd name="connsiteY3" fmla="*/ 211 h 10047"/>
                    <a:gd name="connsiteX4" fmla="*/ 3857 w 9353"/>
                    <a:gd name="connsiteY4" fmla="*/ 7994 h 10047"/>
                    <a:gd name="connsiteX0" fmla="*/ 5076 w 10952"/>
                    <a:gd name="connsiteY0" fmla="*/ 7957 h 10000"/>
                    <a:gd name="connsiteX1" fmla="*/ 8891 w 10952"/>
                    <a:gd name="connsiteY1" fmla="*/ 10000 h 10000"/>
                    <a:gd name="connsiteX2" fmla="*/ 10952 w 10952"/>
                    <a:gd name="connsiteY2" fmla="*/ 0 h 10000"/>
                    <a:gd name="connsiteX3" fmla="*/ 955 w 10952"/>
                    <a:gd name="connsiteY3" fmla="*/ 210 h 10000"/>
                    <a:gd name="connsiteX4" fmla="*/ 5076 w 10952"/>
                    <a:gd name="connsiteY4" fmla="*/ 7957 h 10000"/>
                    <a:gd name="connsiteX0" fmla="*/ 5076 w 10151"/>
                    <a:gd name="connsiteY0" fmla="*/ 7948 h 9991"/>
                    <a:gd name="connsiteX1" fmla="*/ 8891 w 10151"/>
                    <a:gd name="connsiteY1" fmla="*/ 9991 h 9991"/>
                    <a:gd name="connsiteX2" fmla="*/ 10151 w 10151"/>
                    <a:gd name="connsiteY2" fmla="*/ 0 h 9991"/>
                    <a:gd name="connsiteX3" fmla="*/ 955 w 10151"/>
                    <a:gd name="connsiteY3" fmla="*/ 201 h 9991"/>
                    <a:gd name="connsiteX4" fmla="*/ 5076 w 10151"/>
                    <a:gd name="connsiteY4" fmla="*/ 7948 h 9991"/>
                    <a:gd name="connsiteX0" fmla="*/ 5000 w 10859"/>
                    <a:gd name="connsiteY0" fmla="*/ 7947 h 9992"/>
                    <a:gd name="connsiteX1" fmla="*/ 8759 w 10859"/>
                    <a:gd name="connsiteY1" fmla="*/ 9992 h 9992"/>
                    <a:gd name="connsiteX2" fmla="*/ 10859 w 10859"/>
                    <a:gd name="connsiteY2" fmla="*/ 0 h 9992"/>
                    <a:gd name="connsiteX3" fmla="*/ 941 w 10859"/>
                    <a:gd name="connsiteY3" fmla="*/ 193 h 9992"/>
                    <a:gd name="connsiteX4" fmla="*/ 5000 w 10859"/>
                    <a:gd name="connsiteY4" fmla="*/ 7947 h 9992"/>
                    <a:gd name="connsiteX0" fmla="*/ 4604 w 10000"/>
                    <a:gd name="connsiteY0" fmla="*/ 7953 h 9439"/>
                    <a:gd name="connsiteX1" fmla="*/ 7238 w 10000"/>
                    <a:gd name="connsiteY1" fmla="*/ 9439 h 9439"/>
                    <a:gd name="connsiteX2" fmla="*/ 10000 w 10000"/>
                    <a:gd name="connsiteY2" fmla="*/ 0 h 9439"/>
                    <a:gd name="connsiteX3" fmla="*/ 867 w 10000"/>
                    <a:gd name="connsiteY3" fmla="*/ 193 h 9439"/>
                    <a:gd name="connsiteX4" fmla="*/ 4604 w 10000"/>
                    <a:gd name="connsiteY4" fmla="*/ 7953 h 94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9439">
                      <a:moveTo>
                        <a:pt x="4604" y="7953"/>
                      </a:moveTo>
                      <a:cubicBezTo>
                        <a:pt x="6104" y="8707"/>
                        <a:pt x="5734" y="8685"/>
                        <a:pt x="7238" y="9439"/>
                      </a:cubicBezTo>
                      <a:lnTo>
                        <a:pt x="10000" y="0"/>
                      </a:lnTo>
                      <a:lnTo>
                        <a:pt x="867" y="193"/>
                      </a:lnTo>
                      <a:cubicBezTo>
                        <a:pt x="-1971" y="1721"/>
                        <a:pt x="2919" y="6141"/>
                        <a:pt x="4604" y="7953"/>
                      </a:cubicBezTo>
                      <a:close/>
                    </a:path>
                  </a:pathLst>
                </a:custGeom>
                <a:solidFill>
                  <a:srgbClr val="B224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128" name="Group 127"/>
            <p:cNvGrpSpPr/>
            <p:nvPr/>
          </p:nvGrpSpPr>
          <p:grpSpPr>
            <a:xfrm rot="2290195">
              <a:off x="7532210" y="1258912"/>
              <a:ext cx="866857" cy="627439"/>
              <a:chOff x="4666795" y="2955001"/>
              <a:chExt cx="866857" cy="627439"/>
            </a:xfrm>
          </p:grpSpPr>
          <p:sp>
            <p:nvSpPr>
              <p:cNvPr id="129" name="Freeform 297"/>
              <p:cNvSpPr>
                <a:spLocks noEditPoints="1"/>
              </p:cNvSpPr>
              <p:nvPr/>
            </p:nvSpPr>
            <p:spPr bwMode="auto">
              <a:xfrm>
                <a:off x="5025920" y="2955001"/>
                <a:ext cx="507732" cy="499476"/>
              </a:xfrm>
              <a:custGeom>
                <a:avLst/>
                <a:gdLst>
                  <a:gd name="T0" fmla="*/ 26 w 57"/>
                  <a:gd name="T1" fmla="*/ 4 h 56"/>
                  <a:gd name="T2" fmla="*/ 19 w 57"/>
                  <a:gd name="T3" fmla="*/ 8 h 56"/>
                  <a:gd name="T4" fmla="*/ 15 w 57"/>
                  <a:gd name="T5" fmla="*/ 53 h 56"/>
                  <a:gd name="T6" fmla="*/ 16 w 57"/>
                  <a:gd name="T7" fmla="*/ 55 h 56"/>
                  <a:gd name="T8" fmla="*/ 18 w 57"/>
                  <a:gd name="T9" fmla="*/ 55 h 56"/>
                  <a:gd name="T10" fmla="*/ 43 w 57"/>
                  <a:gd name="T11" fmla="*/ 45 h 56"/>
                  <a:gd name="T12" fmla="*/ 43 w 57"/>
                  <a:gd name="T13" fmla="*/ 44 h 56"/>
                  <a:gd name="T14" fmla="*/ 51 w 57"/>
                  <a:gd name="T15" fmla="*/ 10 h 56"/>
                  <a:gd name="T16" fmla="*/ 26 w 57"/>
                  <a:gd name="T17" fmla="*/ 4 h 56"/>
                  <a:gd name="T18" fmla="*/ 37 w 57"/>
                  <a:gd name="T19" fmla="*/ 37 h 56"/>
                  <a:gd name="T20" fmla="*/ 37 w 57"/>
                  <a:gd name="T21" fmla="*/ 37 h 56"/>
                  <a:gd name="T22" fmla="*/ 22 w 57"/>
                  <a:gd name="T23" fmla="*/ 46 h 56"/>
                  <a:gd name="T24" fmla="*/ 25 w 57"/>
                  <a:gd name="T25" fmla="*/ 16 h 56"/>
                  <a:gd name="T26" fmla="*/ 30 w 57"/>
                  <a:gd name="T27" fmla="*/ 13 h 56"/>
                  <a:gd name="T28" fmla="*/ 43 w 57"/>
                  <a:gd name="T29" fmla="*/ 15 h 56"/>
                  <a:gd name="T30" fmla="*/ 37 w 57"/>
                  <a:gd name="T31" fmla="*/ 3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7" h="56">
                    <a:moveTo>
                      <a:pt x="26" y="4"/>
                    </a:moveTo>
                    <a:cubicBezTo>
                      <a:pt x="24" y="5"/>
                      <a:pt x="21" y="7"/>
                      <a:pt x="19" y="8"/>
                    </a:cubicBezTo>
                    <a:cubicBezTo>
                      <a:pt x="0" y="23"/>
                      <a:pt x="14" y="52"/>
                      <a:pt x="15" y="53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20" y="56"/>
                      <a:pt x="27" y="56"/>
                      <a:pt x="43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53" y="37"/>
                      <a:pt x="57" y="21"/>
                      <a:pt x="51" y="10"/>
                    </a:cubicBezTo>
                    <a:cubicBezTo>
                      <a:pt x="47" y="2"/>
                      <a:pt x="37" y="0"/>
                      <a:pt x="26" y="4"/>
                    </a:cubicBezTo>
                    <a:close/>
                    <a:moveTo>
                      <a:pt x="37" y="37"/>
                    </a:moveTo>
                    <a:cubicBezTo>
                      <a:pt x="37" y="37"/>
                      <a:pt x="37" y="37"/>
                      <a:pt x="37" y="37"/>
                    </a:cubicBezTo>
                    <a:cubicBezTo>
                      <a:pt x="29" y="43"/>
                      <a:pt x="24" y="45"/>
                      <a:pt x="22" y="46"/>
                    </a:cubicBezTo>
                    <a:cubicBezTo>
                      <a:pt x="19" y="39"/>
                      <a:pt x="15" y="23"/>
                      <a:pt x="25" y="16"/>
                    </a:cubicBezTo>
                    <a:cubicBezTo>
                      <a:pt x="26" y="15"/>
                      <a:pt x="28" y="14"/>
                      <a:pt x="30" y="13"/>
                    </a:cubicBezTo>
                    <a:cubicBezTo>
                      <a:pt x="34" y="11"/>
                      <a:pt x="40" y="10"/>
                      <a:pt x="43" y="15"/>
                    </a:cubicBezTo>
                    <a:cubicBezTo>
                      <a:pt x="46" y="21"/>
                      <a:pt x="45" y="31"/>
                      <a:pt x="37" y="37"/>
                    </a:cubicBezTo>
                    <a:close/>
                  </a:path>
                </a:pathLst>
              </a:custGeom>
              <a:solidFill>
                <a:srgbClr val="B224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" name="Freeform 298"/>
              <p:cNvSpPr>
                <a:spLocks noEditPoints="1"/>
              </p:cNvSpPr>
              <p:nvPr/>
            </p:nvSpPr>
            <p:spPr bwMode="auto">
              <a:xfrm>
                <a:off x="4666795" y="3186163"/>
                <a:ext cx="511858" cy="396277"/>
              </a:xfrm>
              <a:custGeom>
                <a:avLst/>
                <a:gdLst>
                  <a:gd name="T0" fmla="*/ 32 w 57"/>
                  <a:gd name="T1" fmla="*/ 2 h 44"/>
                  <a:gd name="T2" fmla="*/ 12 w 57"/>
                  <a:gd name="T3" fmla="*/ 5 h 44"/>
                  <a:gd name="T4" fmla="*/ 10 w 57"/>
                  <a:gd name="T5" fmla="*/ 7 h 44"/>
                  <a:gd name="T6" fmla="*/ 4 w 57"/>
                  <a:gd name="T7" fmla="*/ 29 h 44"/>
                  <a:gd name="T8" fmla="*/ 35 w 57"/>
                  <a:gd name="T9" fmla="*/ 40 h 44"/>
                  <a:gd name="T10" fmla="*/ 52 w 57"/>
                  <a:gd name="T11" fmla="*/ 32 h 44"/>
                  <a:gd name="T12" fmla="*/ 56 w 57"/>
                  <a:gd name="T13" fmla="*/ 27 h 44"/>
                  <a:gd name="T14" fmla="*/ 57 w 57"/>
                  <a:gd name="T15" fmla="*/ 25 h 44"/>
                  <a:gd name="T16" fmla="*/ 56 w 57"/>
                  <a:gd name="T17" fmla="*/ 23 h 44"/>
                  <a:gd name="T18" fmla="*/ 32 w 57"/>
                  <a:gd name="T19" fmla="*/ 2 h 44"/>
                  <a:gd name="T20" fmla="*/ 32 w 57"/>
                  <a:gd name="T21" fmla="*/ 31 h 44"/>
                  <a:gd name="T22" fmla="*/ 12 w 57"/>
                  <a:gd name="T23" fmla="*/ 25 h 44"/>
                  <a:gd name="T24" fmla="*/ 16 w 57"/>
                  <a:gd name="T25" fmla="*/ 14 h 44"/>
                  <a:gd name="T26" fmla="*/ 18 w 57"/>
                  <a:gd name="T27" fmla="*/ 13 h 44"/>
                  <a:gd name="T28" fmla="*/ 29 w 57"/>
                  <a:gd name="T29" fmla="*/ 11 h 44"/>
                  <a:gd name="T30" fmla="*/ 46 w 57"/>
                  <a:gd name="T31" fmla="*/ 25 h 44"/>
                  <a:gd name="T32" fmla="*/ 32 w 57"/>
                  <a:gd name="T33" fmla="*/ 3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44">
                    <a:moveTo>
                      <a:pt x="32" y="2"/>
                    </a:moveTo>
                    <a:cubicBezTo>
                      <a:pt x="25" y="0"/>
                      <a:pt x="19" y="1"/>
                      <a:pt x="12" y="5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2" y="13"/>
                      <a:pt x="0" y="21"/>
                      <a:pt x="4" y="29"/>
                    </a:cubicBezTo>
                    <a:cubicBezTo>
                      <a:pt x="9" y="39"/>
                      <a:pt x="23" y="44"/>
                      <a:pt x="35" y="40"/>
                    </a:cubicBezTo>
                    <a:cubicBezTo>
                      <a:pt x="42" y="37"/>
                      <a:pt x="48" y="35"/>
                      <a:pt x="52" y="32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5" y="22"/>
                      <a:pt x="46" y="5"/>
                      <a:pt x="32" y="2"/>
                    </a:cubicBezTo>
                    <a:close/>
                    <a:moveTo>
                      <a:pt x="32" y="31"/>
                    </a:moveTo>
                    <a:cubicBezTo>
                      <a:pt x="24" y="34"/>
                      <a:pt x="15" y="30"/>
                      <a:pt x="12" y="25"/>
                    </a:cubicBezTo>
                    <a:cubicBezTo>
                      <a:pt x="10" y="21"/>
                      <a:pt x="12" y="18"/>
                      <a:pt x="16" y="14"/>
                    </a:cubicBezTo>
                    <a:cubicBezTo>
                      <a:pt x="17" y="14"/>
                      <a:pt x="17" y="14"/>
                      <a:pt x="18" y="13"/>
                    </a:cubicBezTo>
                    <a:cubicBezTo>
                      <a:pt x="22" y="11"/>
                      <a:pt x="25" y="10"/>
                      <a:pt x="29" y="11"/>
                    </a:cubicBezTo>
                    <a:cubicBezTo>
                      <a:pt x="37" y="13"/>
                      <a:pt x="43" y="20"/>
                      <a:pt x="46" y="25"/>
                    </a:cubicBezTo>
                    <a:cubicBezTo>
                      <a:pt x="44" y="26"/>
                      <a:pt x="40" y="28"/>
                      <a:pt x="32" y="31"/>
                    </a:cubicBezTo>
                    <a:close/>
                  </a:path>
                </a:pathLst>
              </a:custGeom>
              <a:solidFill>
                <a:srgbClr val="B224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40" name="Group 139"/>
          <p:cNvGrpSpPr/>
          <p:nvPr userDrawn="1"/>
        </p:nvGrpSpPr>
        <p:grpSpPr>
          <a:xfrm rot="20585999" flipH="1">
            <a:off x="6757326" y="3608592"/>
            <a:ext cx="692772" cy="959545"/>
            <a:chOff x="8410520" y="3949720"/>
            <a:chExt cx="787400" cy="1090613"/>
          </a:xfrm>
        </p:grpSpPr>
        <p:sp>
          <p:nvSpPr>
            <p:cNvPr id="141" name="Freeform 15"/>
            <p:cNvSpPr>
              <a:spLocks/>
            </p:cNvSpPr>
            <p:nvPr/>
          </p:nvSpPr>
          <p:spPr bwMode="auto">
            <a:xfrm>
              <a:off x="8410520" y="3949720"/>
              <a:ext cx="787400" cy="1090613"/>
            </a:xfrm>
            <a:custGeom>
              <a:avLst/>
              <a:gdLst>
                <a:gd name="T0" fmla="*/ 67 w 229"/>
                <a:gd name="T1" fmla="*/ 53 h 317"/>
                <a:gd name="T2" fmla="*/ 120 w 229"/>
                <a:gd name="T3" fmla="*/ 66 h 317"/>
                <a:gd name="T4" fmla="*/ 140 w 229"/>
                <a:gd name="T5" fmla="*/ 47 h 317"/>
                <a:gd name="T6" fmla="*/ 59 w 229"/>
                <a:gd name="T7" fmla="*/ 16 h 317"/>
                <a:gd name="T8" fmla="*/ 19 w 229"/>
                <a:gd name="T9" fmla="*/ 108 h 317"/>
                <a:gd name="T10" fmla="*/ 196 w 229"/>
                <a:gd name="T11" fmla="*/ 317 h 317"/>
                <a:gd name="T12" fmla="*/ 229 w 229"/>
                <a:gd name="T13" fmla="*/ 288 h 317"/>
                <a:gd name="T14" fmla="*/ 76 w 229"/>
                <a:gd name="T15" fmla="*/ 120 h 317"/>
                <a:gd name="T16" fmla="*/ 67 w 229"/>
                <a:gd name="T17" fmla="*/ 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" h="317">
                  <a:moveTo>
                    <a:pt x="67" y="53"/>
                  </a:moveTo>
                  <a:cubicBezTo>
                    <a:pt x="89" y="38"/>
                    <a:pt x="111" y="56"/>
                    <a:pt x="120" y="66"/>
                  </a:cubicBezTo>
                  <a:cubicBezTo>
                    <a:pt x="120" y="66"/>
                    <a:pt x="133" y="61"/>
                    <a:pt x="140" y="47"/>
                  </a:cubicBezTo>
                  <a:cubicBezTo>
                    <a:pt x="148" y="34"/>
                    <a:pt x="96" y="0"/>
                    <a:pt x="59" y="16"/>
                  </a:cubicBezTo>
                  <a:cubicBezTo>
                    <a:pt x="22" y="31"/>
                    <a:pt x="0" y="62"/>
                    <a:pt x="19" y="108"/>
                  </a:cubicBezTo>
                  <a:cubicBezTo>
                    <a:pt x="35" y="148"/>
                    <a:pt x="59" y="167"/>
                    <a:pt x="196" y="317"/>
                  </a:cubicBezTo>
                  <a:cubicBezTo>
                    <a:pt x="229" y="288"/>
                    <a:pt x="229" y="288"/>
                    <a:pt x="229" y="288"/>
                  </a:cubicBezTo>
                  <a:cubicBezTo>
                    <a:pt x="229" y="288"/>
                    <a:pt x="90" y="135"/>
                    <a:pt x="76" y="120"/>
                  </a:cubicBezTo>
                  <a:cubicBezTo>
                    <a:pt x="62" y="104"/>
                    <a:pt x="39" y="70"/>
                    <a:pt x="67" y="53"/>
                  </a:cubicBez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16"/>
            <p:cNvSpPr>
              <a:spLocks/>
            </p:cNvSpPr>
            <p:nvPr/>
          </p:nvSpPr>
          <p:spPr bwMode="auto">
            <a:xfrm>
              <a:off x="8943920" y="4849833"/>
              <a:ext cx="227013" cy="100013"/>
            </a:xfrm>
            <a:custGeom>
              <a:avLst/>
              <a:gdLst>
                <a:gd name="T0" fmla="*/ 0 w 66"/>
                <a:gd name="T1" fmla="*/ 11 h 29"/>
                <a:gd name="T2" fmla="*/ 17 w 66"/>
                <a:gd name="T3" fmla="*/ 29 h 29"/>
                <a:gd name="T4" fmla="*/ 66 w 66"/>
                <a:gd name="T5" fmla="*/ 17 h 29"/>
                <a:gd name="T6" fmla="*/ 50 w 66"/>
                <a:gd name="T7" fmla="*/ 0 h 29"/>
                <a:gd name="T8" fmla="*/ 0 w 66"/>
                <a:gd name="T9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9">
                  <a:moveTo>
                    <a:pt x="0" y="11"/>
                  </a:moveTo>
                  <a:cubicBezTo>
                    <a:pt x="5" y="16"/>
                    <a:pt x="11" y="23"/>
                    <a:pt x="17" y="29"/>
                  </a:cubicBezTo>
                  <a:cubicBezTo>
                    <a:pt x="32" y="27"/>
                    <a:pt x="48" y="23"/>
                    <a:pt x="66" y="17"/>
                  </a:cubicBezTo>
                  <a:cubicBezTo>
                    <a:pt x="62" y="13"/>
                    <a:pt x="56" y="7"/>
                    <a:pt x="50" y="0"/>
                  </a:cubicBezTo>
                  <a:cubicBezTo>
                    <a:pt x="32" y="6"/>
                    <a:pt x="14" y="9"/>
                    <a:pt x="0" y="11"/>
                  </a:cubicBezTo>
                  <a:close/>
                </a:path>
              </a:pathLst>
            </a:custGeom>
            <a:solidFill>
              <a:srgbClr val="F6F6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17"/>
            <p:cNvSpPr>
              <a:spLocks/>
            </p:cNvSpPr>
            <p:nvPr/>
          </p:nvSpPr>
          <p:spPr bwMode="auto">
            <a:xfrm>
              <a:off x="8769295" y="4668858"/>
              <a:ext cx="233363" cy="92075"/>
            </a:xfrm>
            <a:custGeom>
              <a:avLst/>
              <a:gdLst>
                <a:gd name="T0" fmla="*/ 0 w 68"/>
                <a:gd name="T1" fmla="*/ 8 h 27"/>
                <a:gd name="T2" fmla="*/ 17 w 68"/>
                <a:gd name="T3" fmla="*/ 27 h 27"/>
                <a:gd name="T4" fmla="*/ 68 w 68"/>
                <a:gd name="T5" fmla="*/ 17 h 27"/>
                <a:gd name="T6" fmla="*/ 53 w 68"/>
                <a:gd name="T7" fmla="*/ 0 h 27"/>
                <a:gd name="T8" fmla="*/ 0 w 68"/>
                <a:gd name="T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7">
                  <a:moveTo>
                    <a:pt x="0" y="8"/>
                  </a:moveTo>
                  <a:cubicBezTo>
                    <a:pt x="5" y="14"/>
                    <a:pt x="11" y="20"/>
                    <a:pt x="17" y="27"/>
                  </a:cubicBezTo>
                  <a:cubicBezTo>
                    <a:pt x="32" y="25"/>
                    <a:pt x="50" y="22"/>
                    <a:pt x="68" y="17"/>
                  </a:cubicBezTo>
                  <a:cubicBezTo>
                    <a:pt x="63" y="11"/>
                    <a:pt x="58" y="6"/>
                    <a:pt x="53" y="0"/>
                  </a:cubicBezTo>
                  <a:cubicBezTo>
                    <a:pt x="32" y="5"/>
                    <a:pt x="13" y="7"/>
                    <a:pt x="0" y="8"/>
                  </a:cubicBezTo>
                  <a:close/>
                </a:path>
              </a:pathLst>
            </a:custGeom>
            <a:solidFill>
              <a:srgbClr val="F6F6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18"/>
            <p:cNvSpPr>
              <a:spLocks/>
            </p:cNvSpPr>
            <p:nvPr/>
          </p:nvSpPr>
          <p:spPr bwMode="auto">
            <a:xfrm>
              <a:off x="8583558" y="4465658"/>
              <a:ext cx="236538" cy="92075"/>
            </a:xfrm>
            <a:custGeom>
              <a:avLst/>
              <a:gdLst>
                <a:gd name="T0" fmla="*/ 0 w 69"/>
                <a:gd name="T1" fmla="*/ 8 h 27"/>
                <a:gd name="T2" fmla="*/ 17 w 69"/>
                <a:gd name="T3" fmla="*/ 27 h 27"/>
                <a:gd name="T4" fmla="*/ 69 w 69"/>
                <a:gd name="T5" fmla="*/ 17 h 27"/>
                <a:gd name="T6" fmla="*/ 53 w 69"/>
                <a:gd name="T7" fmla="*/ 0 h 27"/>
                <a:gd name="T8" fmla="*/ 0 w 69"/>
                <a:gd name="T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7">
                  <a:moveTo>
                    <a:pt x="0" y="8"/>
                  </a:moveTo>
                  <a:cubicBezTo>
                    <a:pt x="5" y="13"/>
                    <a:pt x="10" y="20"/>
                    <a:pt x="17" y="27"/>
                  </a:cubicBezTo>
                  <a:cubicBezTo>
                    <a:pt x="31" y="25"/>
                    <a:pt x="50" y="23"/>
                    <a:pt x="69" y="17"/>
                  </a:cubicBezTo>
                  <a:cubicBezTo>
                    <a:pt x="64" y="11"/>
                    <a:pt x="58" y="5"/>
                    <a:pt x="53" y="0"/>
                  </a:cubicBezTo>
                  <a:cubicBezTo>
                    <a:pt x="32" y="5"/>
                    <a:pt x="13" y="7"/>
                    <a:pt x="0" y="8"/>
                  </a:cubicBezTo>
                  <a:close/>
                </a:path>
              </a:pathLst>
            </a:custGeom>
            <a:solidFill>
              <a:srgbClr val="F6F6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Freeform 19"/>
            <p:cNvSpPr>
              <a:spLocks/>
            </p:cNvSpPr>
            <p:nvPr/>
          </p:nvSpPr>
          <p:spPr bwMode="auto">
            <a:xfrm>
              <a:off x="8472433" y="4297383"/>
              <a:ext cx="196850" cy="88900"/>
            </a:xfrm>
            <a:custGeom>
              <a:avLst/>
              <a:gdLst>
                <a:gd name="T0" fmla="*/ 0 w 57"/>
                <a:gd name="T1" fmla="*/ 6 h 26"/>
                <a:gd name="T2" fmla="*/ 1 w 57"/>
                <a:gd name="T3" fmla="*/ 7 h 26"/>
                <a:gd name="T4" fmla="*/ 10 w 57"/>
                <a:gd name="T5" fmla="*/ 26 h 26"/>
                <a:gd name="T6" fmla="*/ 57 w 57"/>
                <a:gd name="T7" fmla="*/ 18 h 26"/>
                <a:gd name="T8" fmla="*/ 44 w 57"/>
                <a:gd name="T9" fmla="*/ 0 h 26"/>
                <a:gd name="T10" fmla="*/ 0 w 57"/>
                <a:gd name="T11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26">
                  <a:moveTo>
                    <a:pt x="0" y="6"/>
                  </a:moveTo>
                  <a:cubicBezTo>
                    <a:pt x="1" y="6"/>
                    <a:pt x="1" y="7"/>
                    <a:pt x="1" y="7"/>
                  </a:cubicBezTo>
                  <a:cubicBezTo>
                    <a:pt x="4" y="14"/>
                    <a:pt x="6" y="20"/>
                    <a:pt x="10" y="26"/>
                  </a:cubicBezTo>
                  <a:cubicBezTo>
                    <a:pt x="23" y="25"/>
                    <a:pt x="39" y="22"/>
                    <a:pt x="57" y="18"/>
                  </a:cubicBezTo>
                  <a:cubicBezTo>
                    <a:pt x="53" y="13"/>
                    <a:pt x="48" y="7"/>
                    <a:pt x="44" y="0"/>
                  </a:cubicBezTo>
                  <a:cubicBezTo>
                    <a:pt x="27" y="4"/>
                    <a:pt x="12" y="5"/>
                    <a:pt x="0" y="6"/>
                  </a:cubicBezTo>
                  <a:close/>
                </a:path>
              </a:pathLst>
            </a:custGeom>
            <a:solidFill>
              <a:srgbClr val="F6F6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20"/>
            <p:cNvSpPr>
              <a:spLocks/>
            </p:cNvSpPr>
            <p:nvPr/>
          </p:nvSpPr>
          <p:spPr bwMode="auto">
            <a:xfrm>
              <a:off x="8451795" y="4129108"/>
              <a:ext cx="158750" cy="103188"/>
            </a:xfrm>
            <a:custGeom>
              <a:avLst/>
              <a:gdLst>
                <a:gd name="T0" fmla="*/ 5 w 46"/>
                <a:gd name="T1" fmla="*/ 0 h 30"/>
                <a:gd name="T2" fmla="*/ 0 w 46"/>
                <a:gd name="T3" fmla="*/ 19 h 30"/>
                <a:gd name="T4" fmla="*/ 42 w 46"/>
                <a:gd name="T5" fmla="*/ 30 h 30"/>
                <a:gd name="T6" fmla="*/ 46 w 46"/>
                <a:gd name="T7" fmla="*/ 9 h 30"/>
                <a:gd name="T8" fmla="*/ 5 w 4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0">
                  <a:moveTo>
                    <a:pt x="5" y="0"/>
                  </a:moveTo>
                  <a:cubicBezTo>
                    <a:pt x="3" y="6"/>
                    <a:pt x="1" y="12"/>
                    <a:pt x="0" y="19"/>
                  </a:cubicBezTo>
                  <a:cubicBezTo>
                    <a:pt x="13" y="23"/>
                    <a:pt x="27" y="27"/>
                    <a:pt x="42" y="30"/>
                  </a:cubicBezTo>
                  <a:cubicBezTo>
                    <a:pt x="41" y="22"/>
                    <a:pt x="42" y="15"/>
                    <a:pt x="46" y="9"/>
                  </a:cubicBezTo>
                  <a:cubicBezTo>
                    <a:pt x="31" y="7"/>
                    <a:pt x="17" y="3"/>
                    <a:pt x="5" y="0"/>
                  </a:cubicBezTo>
                  <a:close/>
                </a:path>
              </a:pathLst>
            </a:custGeom>
            <a:solidFill>
              <a:srgbClr val="F6F6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21"/>
            <p:cNvSpPr>
              <a:spLocks/>
            </p:cNvSpPr>
            <p:nvPr/>
          </p:nvSpPr>
          <p:spPr bwMode="auto">
            <a:xfrm>
              <a:off x="8562920" y="3997345"/>
              <a:ext cx="157163" cy="134938"/>
            </a:xfrm>
            <a:custGeom>
              <a:avLst/>
              <a:gdLst>
                <a:gd name="T0" fmla="*/ 15 w 46"/>
                <a:gd name="T1" fmla="*/ 2 h 39"/>
                <a:gd name="T2" fmla="*/ 0 w 46"/>
                <a:gd name="T3" fmla="*/ 9 h 39"/>
                <a:gd name="T4" fmla="*/ 23 w 46"/>
                <a:gd name="T5" fmla="*/ 39 h 39"/>
                <a:gd name="T6" fmla="*/ 46 w 46"/>
                <a:gd name="T7" fmla="*/ 34 h 39"/>
                <a:gd name="T8" fmla="*/ 19 w 46"/>
                <a:gd name="T9" fmla="*/ 0 h 39"/>
                <a:gd name="T10" fmla="*/ 15 w 46"/>
                <a:gd name="T11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9">
                  <a:moveTo>
                    <a:pt x="15" y="2"/>
                  </a:moveTo>
                  <a:cubicBezTo>
                    <a:pt x="9" y="4"/>
                    <a:pt x="5" y="6"/>
                    <a:pt x="0" y="9"/>
                  </a:cubicBezTo>
                  <a:cubicBezTo>
                    <a:pt x="6" y="18"/>
                    <a:pt x="14" y="28"/>
                    <a:pt x="23" y="39"/>
                  </a:cubicBezTo>
                  <a:cubicBezTo>
                    <a:pt x="31" y="33"/>
                    <a:pt x="39" y="32"/>
                    <a:pt x="46" y="34"/>
                  </a:cubicBezTo>
                  <a:cubicBezTo>
                    <a:pt x="35" y="22"/>
                    <a:pt x="26" y="10"/>
                    <a:pt x="19" y="0"/>
                  </a:cubicBezTo>
                  <a:cubicBezTo>
                    <a:pt x="17" y="1"/>
                    <a:pt x="16" y="1"/>
                    <a:pt x="15" y="2"/>
                  </a:cubicBezTo>
                  <a:close/>
                </a:path>
              </a:pathLst>
            </a:custGeom>
            <a:solidFill>
              <a:srgbClr val="F6F6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22"/>
            <p:cNvSpPr>
              <a:spLocks/>
            </p:cNvSpPr>
            <p:nvPr/>
          </p:nvSpPr>
          <p:spPr bwMode="auto">
            <a:xfrm>
              <a:off x="8796283" y="4014808"/>
              <a:ext cx="109538" cy="144463"/>
            </a:xfrm>
            <a:custGeom>
              <a:avLst/>
              <a:gdLst>
                <a:gd name="T0" fmla="*/ 0 w 32"/>
                <a:gd name="T1" fmla="*/ 0 h 42"/>
                <a:gd name="T2" fmla="*/ 17 w 32"/>
                <a:gd name="T3" fmla="*/ 42 h 42"/>
                <a:gd name="T4" fmla="*/ 28 w 32"/>
                <a:gd name="T5" fmla="*/ 28 h 42"/>
                <a:gd name="T6" fmla="*/ 0 w 32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42">
                  <a:moveTo>
                    <a:pt x="0" y="0"/>
                  </a:moveTo>
                  <a:cubicBezTo>
                    <a:pt x="4" y="12"/>
                    <a:pt x="10" y="27"/>
                    <a:pt x="17" y="42"/>
                  </a:cubicBezTo>
                  <a:cubicBezTo>
                    <a:pt x="21" y="39"/>
                    <a:pt x="25" y="34"/>
                    <a:pt x="28" y="28"/>
                  </a:cubicBezTo>
                  <a:cubicBezTo>
                    <a:pt x="32" y="21"/>
                    <a:pt x="19" y="8"/>
                    <a:pt x="0" y="0"/>
                  </a:cubicBezTo>
                  <a:close/>
                </a:path>
              </a:pathLst>
            </a:custGeom>
            <a:solidFill>
              <a:srgbClr val="F6F6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49" name="Group 148"/>
          <p:cNvGrpSpPr/>
          <p:nvPr userDrawn="1"/>
        </p:nvGrpSpPr>
        <p:grpSpPr>
          <a:xfrm>
            <a:off x="3956069" y="3123234"/>
            <a:ext cx="1409142" cy="1692425"/>
            <a:chOff x="7673054" y="2802601"/>
            <a:chExt cx="1601621" cy="1923599"/>
          </a:xfrm>
        </p:grpSpPr>
        <p:grpSp>
          <p:nvGrpSpPr>
            <p:cNvPr id="150" name="Group 149"/>
            <p:cNvGrpSpPr/>
            <p:nvPr/>
          </p:nvGrpSpPr>
          <p:grpSpPr>
            <a:xfrm>
              <a:off x="7673054" y="2802601"/>
              <a:ext cx="1601621" cy="1923599"/>
              <a:chOff x="1866845" y="4324370"/>
              <a:chExt cx="615950" cy="739776"/>
            </a:xfrm>
          </p:grpSpPr>
          <p:sp>
            <p:nvSpPr>
              <p:cNvPr id="423" name="Freeform 290"/>
              <p:cNvSpPr>
                <a:spLocks/>
              </p:cNvSpPr>
              <p:nvPr/>
            </p:nvSpPr>
            <p:spPr bwMode="auto">
              <a:xfrm>
                <a:off x="1866845" y="4459308"/>
                <a:ext cx="615950" cy="604838"/>
              </a:xfrm>
              <a:custGeom>
                <a:avLst/>
                <a:gdLst>
                  <a:gd name="T0" fmla="*/ 146 w 179"/>
                  <a:gd name="T1" fmla="*/ 5 h 176"/>
                  <a:gd name="T2" fmla="*/ 14 w 179"/>
                  <a:gd name="T3" fmla="*/ 29 h 176"/>
                  <a:gd name="T4" fmla="*/ 43 w 179"/>
                  <a:gd name="T5" fmla="*/ 175 h 176"/>
                  <a:gd name="T6" fmla="*/ 179 w 179"/>
                  <a:gd name="T7" fmla="*/ 143 h 176"/>
                  <a:gd name="T8" fmla="*/ 146 w 179"/>
                  <a:gd name="T9" fmla="*/ 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6">
                    <a:moveTo>
                      <a:pt x="146" y="5"/>
                    </a:moveTo>
                    <a:cubicBezTo>
                      <a:pt x="128" y="0"/>
                      <a:pt x="14" y="29"/>
                      <a:pt x="14" y="29"/>
                    </a:cubicBezTo>
                    <a:cubicBezTo>
                      <a:pt x="0" y="31"/>
                      <a:pt x="37" y="176"/>
                      <a:pt x="43" y="175"/>
                    </a:cubicBezTo>
                    <a:cubicBezTo>
                      <a:pt x="56" y="172"/>
                      <a:pt x="178" y="147"/>
                      <a:pt x="179" y="143"/>
                    </a:cubicBezTo>
                    <a:cubicBezTo>
                      <a:pt x="179" y="138"/>
                      <a:pt x="164" y="9"/>
                      <a:pt x="146" y="5"/>
                    </a:cubicBezTo>
                    <a:close/>
                  </a:path>
                </a:pathLst>
              </a:custGeom>
              <a:solidFill>
                <a:srgbClr val="4878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4" name="Freeform 297"/>
              <p:cNvSpPr>
                <a:spLocks noEditPoints="1"/>
              </p:cNvSpPr>
              <p:nvPr/>
            </p:nvSpPr>
            <p:spPr bwMode="auto">
              <a:xfrm>
                <a:off x="2090682" y="4324370"/>
                <a:ext cx="195263" cy="192088"/>
              </a:xfrm>
              <a:custGeom>
                <a:avLst/>
                <a:gdLst>
                  <a:gd name="T0" fmla="*/ 26 w 57"/>
                  <a:gd name="T1" fmla="*/ 4 h 56"/>
                  <a:gd name="T2" fmla="*/ 19 w 57"/>
                  <a:gd name="T3" fmla="*/ 8 h 56"/>
                  <a:gd name="T4" fmla="*/ 15 w 57"/>
                  <a:gd name="T5" fmla="*/ 53 h 56"/>
                  <a:gd name="T6" fmla="*/ 16 w 57"/>
                  <a:gd name="T7" fmla="*/ 55 h 56"/>
                  <a:gd name="T8" fmla="*/ 18 w 57"/>
                  <a:gd name="T9" fmla="*/ 55 h 56"/>
                  <a:gd name="T10" fmla="*/ 43 w 57"/>
                  <a:gd name="T11" fmla="*/ 45 h 56"/>
                  <a:gd name="T12" fmla="*/ 43 w 57"/>
                  <a:gd name="T13" fmla="*/ 44 h 56"/>
                  <a:gd name="T14" fmla="*/ 51 w 57"/>
                  <a:gd name="T15" fmla="*/ 10 h 56"/>
                  <a:gd name="T16" fmla="*/ 26 w 57"/>
                  <a:gd name="T17" fmla="*/ 4 h 56"/>
                  <a:gd name="T18" fmla="*/ 37 w 57"/>
                  <a:gd name="T19" fmla="*/ 37 h 56"/>
                  <a:gd name="T20" fmla="*/ 37 w 57"/>
                  <a:gd name="T21" fmla="*/ 37 h 56"/>
                  <a:gd name="T22" fmla="*/ 22 w 57"/>
                  <a:gd name="T23" fmla="*/ 46 h 56"/>
                  <a:gd name="T24" fmla="*/ 25 w 57"/>
                  <a:gd name="T25" fmla="*/ 16 h 56"/>
                  <a:gd name="T26" fmla="*/ 30 w 57"/>
                  <a:gd name="T27" fmla="*/ 13 h 56"/>
                  <a:gd name="T28" fmla="*/ 43 w 57"/>
                  <a:gd name="T29" fmla="*/ 15 h 56"/>
                  <a:gd name="T30" fmla="*/ 37 w 57"/>
                  <a:gd name="T31" fmla="*/ 3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7" h="56">
                    <a:moveTo>
                      <a:pt x="26" y="4"/>
                    </a:moveTo>
                    <a:cubicBezTo>
                      <a:pt x="24" y="5"/>
                      <a:pt x="21" y="7"/>
                      <a:pt x="19" y="8"/>
                    </a:cubicBezTo>
                    <a:cubicBezTo>
                      <a:pt x="0" y="23"/>
                      <a:pt x="14" y="52"/>
                      <a:pt x="15" y="53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20" y="56"/>
                      <a:pt x="27" y="56"/>
                      <a:pt x="43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53" y="37"/>
                      <a:pt x="57" y="21"/>
                      <a:pt x="51" y="10"/>
                    </a:cubicBezTo>
                    <a:cubicBezTo>
                      <a:pt x="47" y="2"/>
                      <a:pt x="37" y="0"/>
                      <a:pt x="26" y="4"/>
                    </a:cubicBezTo>
                    <a:close/>
                    <a:moveTo>
                      <a:pt x="37" y="37"/>
                    </a:moveTo>
                    <a:cubicBezTo>
                      <a:pt x="37" y="37"/>
                      <a:pt x="37" y="37"/>
                      <a:pt x="37" y="37"/>
                    </a:cubicBezTo>
                    <a:cubicBezTo>
                      <a:pt x="29" y="43"/>
                      <a:pt x="24" y="45"/>
                      <a:pt x="22" y="46"/>
                    </a:cubicBezTo>
                    <a:cubicBezTo>
                      <a:pt x="19" y="39"/>
                      <a:pt x="15" y="23"/>
                      <a:pt x="25" y="16"/>
                    </a:cubicBezTo>
                    <a:cubicBezTo>
                      <a:pt x="26" y="15"/>
                      <a:pt x="28" y="14"/>
                      <a:pt x="30" y="13"/>
                    </a:cubicBezTo>
                    <a:cubicBezTo>
                      <a:pt x="34" y="11"/>
                      <a:pt x="40" y="10"/>
                      <a:pt x="43" y="15"/>
                    </a:cubicBezTo>
                    <a:cubicBezTo>
                      <a:pt x="46" y="21"/>
                      <a:pt x="45" y="31"/>
                      <a:pt x="37" y="37"/>
                    </a:cubicBezTo>
                    <a:close/>
                  </a:path>
                </a:pathLst>
              </a:custGeom>
              <a:solidFill>
                <a:srgbClr val="BCAC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5" name="Freeform 298"/>
              <p:cNvSpPr>
                <a:spLocks noEditPoints="1"/>
              </p:cNvSpPr>
              <p:nvPr/>
            </p:nvSpPr>
            <p:spPr bwMode="auto">
              <a:xfrm>
                <a:off x="1952570" y="4413270"/>
                <a:ext cx="196850" cy="152400"/>
              </a:xfrm>
              <a:custGeom>
                <a:avLst/>
                <a:gdLst>
                  <a:gd name="T0" fmla="*/ 32 w 57"/>
                  <a:gd name="T1" fmla="*/ 2 h 44"/>
                  <a:gd name="T2" fmla="*/ 12 w 57"/>
                  <a:gd name="T3" fmla="*/ 5 h 44"/>
                  <a:gd name="T4" fmla="*/ 10 w 57"/>
                  <a:gd name="T5" fmla="*/ 7 h 44"/>
                  <a:gd name="T6" fmla="*/ 4 w 57"/>
                  <a:gd name="T7" fmla="*/ 29 h 44"/>
                  <a:gd name="T8" fmla="*/ 35 w 57"/>
                  <a:gd name="T9" fmla="*/ 40 h 44"/>
                  <a:gd name="T10" fmla="*/ 52 w 57"/>
                  <a:gd name="T11" fmla="*/ 32 h 44"/>
                  <a:gd name="T12" fmla="*/ 56 w 57"/>
                  <a:gd name="T13" fmla="*/ 27 h 44"/>
                  <a:gd name="T14" fmla="*/ 57 w 57"/>
                  <a:gd name="T15" fmla="*/ 25 h 44"/>
                  <a:gd name="T16" fmla="*/ 56 w 57"/>
                  <a:gd name="T17" fmla="*/ 23 h 44"/>
                  <a:gd name="T18" fmla="*/ 32 w 57"/>
                  <a:gd name="T19" fmla="*/ 2 h 44"/>
                  <a:gd name="T20" fmla="*/ 32 w 57"/>
                  <a:gd name="T21" fmla="*/ 31 h 44"/>
                  <a:gd name="T22" fmla="*/ 12 w 57"/>
                  <a:gd name="T23" fmla="*/ 25 h 44"/>
                  <a:gd name="T24" fmla="*/ 16 w 57"/>
                  <a:gd name="T25" fmla="*/ 14 h 44"/>
                  <a:gd name="T26" fmla="*/ 18 w 57"/>
                  <a:gd name="T27" fmla="*/ 13 h 44"/>
                  <a:gd name="T28" fmla="*/ 29 w 57"/>
                  <a:gd name="T29" fmla="*/ 11 h 44"/>
                  <a:gd name="T30" fmla="*/ 46 w 57"/>
                  <a:gd name="T31" fmla="*/ 25 h 44"/>
                  <a:gd name="T32" fmla="*/ 32 w 57"/>
                  <a:gd name="T33" fmla="*/ 3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44">
                    <a:moveTo>
                      <a:pt x="32" y="2"/>
                    </a:moveTo>
                    <a:cubicBezTo>
                      <a:pt x="25" y="0"/>
                      <a:pt x="19" y="1"/>
                      <a:pt x="12" y="5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2" y="13"/>
                      <a:pt x="0" y="21"/>
                      <a:pt x="4" y="29"/>
                    </a:cubicBezTo>
                    <a:cubicBezTo>
                      <a:pt x="9" y="39"/>
                      <a:pt x="23" y="44"/>
                      <a:pt x="35" y="40"/>
                    </a:cubicBezTo>
                    <a:cubicBezTo>
                      <a:pt x="42" y="37"/>
                      <a:pt x="48" y="35"/>
                      <a:pt x="52" y="32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5" y="22"/>
                      <a:pt x="46" y="5"/>
                      <a:pt x="32" y="2"/>
                    </a:cubicBezTo>
                    <a:close/>
                    <a:moveTo>
                      <a:pt x="32" y="31"/>
                    </a:moveTo>
                    <a:cubicBezTo>
                      <a:pt x="24" y="34"/>
                      <a:pt x="15" y="30"/>
                      <a:pt x="12" y="25"/>
                    </a:cubicBezTo>
                    <a:cubicBezTo>
                      <a:pt x="10" y="21"/>
                      <a:pt x="12" y="18"/>
                      <a:pt x="16" y="14"/>
                    </a:cubicBezTo>
                    <a:cubicBezTo>
                      <a:pt x="17" y="14"/>
                      <a:pt x="17" y="14"/>
                      <a:pt x="18" y="13"/>
                    </a:cubicBezTo>
                    <a:cubicBezTo>
                      <a:pt x="22" y="11"/>
                      <a:pt x="25" y="10"/>
                      <a:pt x="29" y="11"/>
                    </a:cubicBezTo>
                    <a:cubicBezTo>
                      <a:pt x="37" y="13"/>
                      <a:pt x="43" y="20"/>
                      <a:pt x="46" y="25"/>
                    </a:cubicBezTo>
                    <a:cubicBezTo>
                      <a:pt x="44" y="26"/>
                      <a:pt x="40" y="28"/>
                      <a:pt x="32" y="31"/>
                    </a:cubicBezTo>
                    <a:close/>
                  </a:path>
                </a:pathLst>
              </a:custGeom>
              <a:solidFill>
                <a:srgbClr val="BCAC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51" name="Group 150"/>
            <p:cNvGrpSpPr/>
            <p:nvPr/>
          </p:nvGrpSpPr>
          <p:grpSpPr>
            <a:xfrm>
              <a:off x="8560456" y="3323850"/>
              <a:ext cx="386726" cy="441098"/>
              <a:chOff x="5921320" y="4232295"/>
              <a:chExt cx="903288" cy="1030288"/>
            </a:xfrm>
            <a:solidFill>
              <a:schemeClr val="bg1"/>
            </a:solidFill>
          </p:grpSpPr>
          <p:sp>
            <p:nvSpPr>
              <p:cNvPr id="402" name="Freeform 35"/>
              <p:cNvSpPr>
                <a:spLocks/>
              </p:cNvSpPr>
              <p:nvPr/>
            </p:nvSpPr>
            <p:spPr bwMode="auto">
              <a:xfrm>
                <a:off x="6275333" y="4589483"/>
                <a:ext cx="339725" cy="401638"/>
              </a:xfrm>
              <a:custGeom>
                <a:avLst/>
                <a:gdLst>
                  <a:gd name="T0" fmla="*/ 0 w 99"/>
                  <a:gd name="T1" fmla="*/ 49 h 117"/>
                  <a:gd name="T2" fmla="*/ 57 w 99"/>
                  <a:gd name="T3" fmla="*/ 44 h 117"/>
                  <a:gd name="T4" fmla="*/ 0 w 99"/>
                  <a:gd name="T5" fmla="*/ 4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9" h="117">
                    <a:moveTo>
                      <a:pt x="0" y="49"/>
                    </a:moveTo>
                    <a:cubicBezTo>
                      <a:pt x="0" y="117"/>
                      <a:pt x="99" y="88"/>
                      <a:pt x="57" y="44"/>
                    </a:cubicBezTo>
                    <a:cubicBezTo>
                      <a:pt x="15" y="0"/>
                      <a:pt x="0" y="49"/>
                      <a:pt x="0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3" name="Freeform 36"/>
              <p:cNvSpPr>
                <a:spLocks/>
              </p:cNvSpPr>
              <p:nvPr/>
            </p:nvSpPr>
            <p:spPr bwMode="auto">
              <a:xfrm>
                <a:off x="6370583" y="4232295"/>
                <a:ext cx="130175" cy="153988"/>
              </a:xfrm>
              <a:custGeom>
                <a:avLst/>
                <a:gdLst>
                  <a:gd name="T0" fmla="*/ 0 w 38"/>
                  <a:gd name="T1" fmla="*/ 19 h 45"/>
                  <a:gd name="T2" fmla="*/ 21 w 38"/>
                  <a:gd name="T3" fmla="*/ 16 h 45"/>
                  <a:gd name="T4" fmla="*/ 0 w 38"/>
                  <a:gd name="T5" fmla="*/ 1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45">
                    <a:moveTo>
                      <a:pt x="0" y="19"/>
                    </a:moveTo>
                    <a:cubicBezTo>
                      <a:pt x="1" y="45"/>
                      <a:pt x="38" y="32"/>
                      <a:pt x="21" y="16"/>
                    </a:cubicBezTo>
                    <a:cubicBezTo>
                      <a:pt x="5" y="0"/>
                      <a:pt x="0" y="19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4" name="Freeform 37"/>
              <p:cNvSpPr>
                <a:spLocks/>
              </p:cNvSpPr>
              <p:nvPr/>
            </p:nvSpPr>
            <p:spPr bwMode="auto">
              <a:xfrm>
                <a:off x="6349945" y="4283095"/>
                <a:ext cx="68263" cy="442913"/>
              </a:xfrm>
              <a:custGeom>
                <a:avLst/>
                <a:gdLst>
                  <a:gd name="T0" fmla="*/ 0 w 20"/>
                  <a:gd name="T1" fmla="*/ 128 h 129"/>
                  <a:gd name="T2" fmla="*/ 5 w 20"/>
                  <a:gd name="T3" fmla="*/ 129 h 129"/>
                  <a:gd name="T4" fmla="*/ 20 w 20"/>
                  <a:gd name="T5" fmla="*/ 0 h 129"/>
                  <a:gd name="T6" fmla="*/ 15 w 20"/>
                  <a:gd name="T7" fmla="*/ 0 h 129"/>
                  <a:gd name="T8" fmla="*/ 0 w 20"/>
                  <a:gd name="T9" fmla="*/ 128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29">
                    <a:moveTo>
                      <a:pt x="0" y="128"/>
                    </a:moveTo>
                    <a:cubicBezTo>
                      <a:pt x="5" y="129"/>
                      <a:pt x="5" y="129"/>
                      <a:pt x="5" y="129"/>
                    </a:cubicBezTo>
                    <a:cubicBezTo>
                      <a:pt x="20" y="50"/>
                      <a:pt x="20" y="1"/>
                      <a:pt x="2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5" y="50"/>
                      <a:pt x="0" y="1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5" name="Freeform 38"/>
              <p:cNvSpPr>
                <a:spLocks/>
              </p:cNvSpPr>
              <p:nvPr/>
            </p:nvSpPr>
            <p:spPr bwMode="auto">
              <a:xfrm>
                <a:off x="6007045" y="4345008"/>
                <a:ext cx="157163" cy="120650"/>
              </a:xfrm>
              <a:custGeom>
                <a:avLst/>
                <a:gdLst>
                  <a:gd name="T0" fmla="*/ 23 w 46"/>
                  <a:gd name="T1" fmla="*/ 0 h 35"/>
                  <a:gd name="T2" fmla="*/ 10 w 46"/>
                  <a:gd name="T3" fmla="*/ 18 h 35"/>
                  <a:gd name="T4" fmla="*/ 23 w 46"/>
                  <a:gd name="T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35">
                    <a:moveTo>
                      <a:pt x="23" y="0"/>
                    </a:moveTo>
                    <a:cubicBezTo>
                      <a:pt x="0" y="0"/>
                      <a:pt x="10" y="18"/>
                      <a:pt x="10" y="18"/>
                    </a:cubicBezTo>
                    <a:cubicBezTo>
                      <a:pt x="29" y="35"/>
                      <a:pt x="46" y="0"/>
                      <a:pt x="2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6" name="Freeform 39"/>
              <p:cNvSpPr>
                <a:spLocks/>
              </p:cNvSpPr>
              <p:nvPr/>
            </p:nvSpPr>
            <p:spPr bwMode="auto">
              <a:xfrm>
                <a:off x="6054670" y="4362470"/>
                <a:ext cx="288925" cy="360363"/>
              </a:xfrm>
              <a:custGeom>
                <a:avLst/>
                <a:gdLst>
                  <a:gd name="T0" fmla="*/ 0 w 84"/>
                  <a:gd name="T1" fmla="*/ 3 h 105"/>
                  <a:gd name="T2" fmla="*/ 80 w 84"/>
                  <a:gd name="T3" fmla="*/ 105 h 105"/>
                  <a:gd name="T4" fmla="*/ 84 w 84"/>
                  <a:gd name="T5" fmla="*/ 102 h 105"/>
                  <a:gd name="T6" fmla="*/ 4 w 84"/>
                  <a:gd name="T7" fmla="*/ 0 h 105"/>
                  <a:gd name="T8" fmla="*/ 0 w 84"/>
                  <a:gd name="T9" fmla="*/ 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05">
                    <a:moveTo>
                      <a:pt x="0" y="3"/>
                    </a:moveTo>
                    <a:cubicBezTo>
                      <a:pt x="0" y="4"/>
                      <a:pt x="35" y="39"/>
                      <a:pt x="80" y="105"/>
                    </a:cubicBezTo>
                    <a:cubicBezTo>
                      <a:pt x="84" y="102"/>
                      <a:pt x="84" y="102"/>
                      <a:pt x="84" y="102"/>
                    </a:cubicBezTo>
                    <a:cubicBezTo>
                      <a:pt x="39" y="35"/>
                      <a:pt x="4" y="0"/>
                      <a:pt x="4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7" name="Freeform 40"/>
              <p:cNvSpPr>
                <a:spLocks/>
              </p:cNvSpPr>
              <p:nvPr/>
            </p:nvSpPr>
            <p:spPr bwMode="auto">
              <a:xfrm>
                <a:off x="6576958" y="5046683"/>
                <a:ext cx="158750" cy="123825"/>
              </a:xfrm>
              <a:custGeom>
                <a:avLst/>
                <a:gdLst>
                  <a:gd name="T0" fmla="*/ 23 w 46"/>
                  <a:gd name="T1" fmla="*/ 35 h 36"/>
                  <a:gd name="T2" fmla="*/ 36 w 46"/>
                  <a:gd name="T3" fmla="*/ 18 h 36"/>
                  <a:gd name="T4" fmla="*/ 23 w 46"/>
                  <a:gd name="T5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36">
                    <a:moveTo>
                      <a:pt x="23" y="35"/>
                    </a:moveTo>
                    <a:cubicBezTo>
                      <a:pt x="46" y="35"/>
                      <a:pt x="36" y="18"/>
                      <a:pt x="36" y="18"/>
                    </a:cubicBezTo>
                    <a:cubicBezTo>
                      <a:pt x="17" y="0"/>
                      <a:pt x="0" y="36"/>
                      <a:pt x="23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8" name="Freeform 41"/>
              <p:cNvSpPr>
                <a:spLocks/>
              </p:cNvSpPr>
              <p:nvPr/>
            </p:nvSpPr>
            <p:spPr bwMode="auto">
              <a:xfrm>
                <a:off x="6397570" y="4792683"/>
                <a:ext cx="288925" cy="360363"/>
              </a:xfrm>
              <a:custGeom>
                <a:avLst/>
                <a:gdLst>
                  <a:gd name="T0" fmla="*/ 0 w 84"/>
                  <a:gd name="T1" fmla="*/ 3 h 105"/>
                  <a:gd name="T2" fmla="*/ 80 w 84"/>
                  <a:gd name="T3" fmla="*/ 105 h 105"/>
                  <a:gd name="T4" fmla="*/ 84 w 84"/>
                  <a:gd name="T5" fmla="*/ 101 h 105"/>
                  <a:gd name="T6" fmla="*/ 5 w 84"/>
                  <a:gd name="T7" fmla="*/ 0 h 105"/>
                  <a:gd name="T8" fmla="*/ 0 w 84"/>
                  <a:gd name="T9" fmla="*/ 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05">
                    <a:moveTo>
                      <a:pt x="0" y="3"/>
                    </a:moveTo>
                    <a:cubicBezTo>
                      <a:pt x="45" y="69"/>
                      <a:pt x="80" y="104"/>
                      <a:pt x="80" y="105"/>
                    </a:cubicBezTo>
                    <a:cubicBezTo>
                      <a:pt x="84" y="101"/>
                      <a:pt x="84" y="101"/>
                      <a:pt x="84" y="101"/>
                    </a:cubicBezTo>
                    <a:cubicBezTo>
                      <a:pt x="84" y="101"/>
                      <a:pt x="49" y="66"/>
                      <a:pt x="5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9" name="Freeform 42"/>
              <p:cNvSpPr>
                <a:spLocks/>
              </p:cNvSpPr>
              <p:nvPr/>
            </p:nvSpPr>
            <p:spPr bwMode="auto">
              <a:xfrm>
                <a:off x="6526158" y="4389458"/>
                <a:ext cx="133350" cy="150813"/>
              </a:xfrm>
              <a:custGeom>
                <a:avLst/>
                <a:gdLst>
                  <a:gd name="T0" fmla="*/ 11 w 39"/>
                  <a:gd name="T1" fmla="*/ 14 h 44"/>
                  <a:gd name="T2" fmla="*/ 32 w 39"/>
                  <a:gd name="T3" fmla="*/ 22 h 44"/>
                  <a:gd name="T4" fmla="*/ 11 w 39"/>
                  <a:gd name="T5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44">
                    <a:moveTo>
                      <a:pt x="11" y="14"/>
                    </a:moveTo>
                    <a:cubicBezTo>
                      <a:pt x="0" y="37"/>
                      <a:pt x="39" y="44"/>
                      <a:pt x="32" y="22"/>
                    </a:cubicBezTo>
                    <a:cubicBezTo>
                      <a:pt x="25" y="0"/>
                      <a:pt x="11" y="14"/>
                      <a:pt x="1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0" name="Freeform 43"/>
              <p:cNvSpPr>
                <a:spLocks/>
              </p:cNvSpPr>
              <p:nvPr/>
            </p:nvSpPr>
            <p:spPr bwMode="auto">
              <a:xfrm>
                <a:off x="6343595" y="4441845"/>
                <a:ext cx="271463" cy="371475"/>
              </a:xfrm>
              <a:custGeom>
                <a:avLst/>
                <a:gdLst>
                  <a:gd name="T0" fmla="*/ 0 w 79"/>
                  <a:gd name="T1" fmla="*/ 105 h 108"/>
                  <a:gd name="T2" fmla="*/ 4 w 79"/>
                  <a:gd name="T3" fmla="*/ 108 h 108"/>
                  <a:gd name="T4" fmla="*/ 79 w 79"/>
                  <a:gd name="T5" fmla="*/ 3 h 108"/>
                  <a:gd name="T6" fmla="*/ 74 w 79"/>
                  <a:gd name="T7" fmla="*/ 0 h 108"/>
                  <a:gd name="T8" fmla="*/ 0 w 79"/>
                  <a:gd name="T9" fmla="*/ 10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08">
                    <a:moveTo>
                      <a:pt x="0" y="105"/>
                    </a:moveTo>
                    <a:cubicBezTo>
                      <a:pt x="4" y="108"/>
                      <a:pt x="4" y="108"/>
                      <a:pt x="4" y="108"/>
                    </a:cubicBezTo>
                    <a:cubicBezTo>
                      <a:pt x="55" y="46"/>
                      <a:pt x="79" y="3"/>
                      <a:pt x="79" y="3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1"/>
                      <a:pt x="50" y="43"/>
                      <a:pt x="0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1" name="Freeform 44"/>
              <p:cNvSpPr>
                <a:spLocks/>
              </p:cNvSpPr>
              <p:nvPr/>
            </p:nvSpPr>
            <p:spPr bwMode="auto">
              <a:xfrm>
                <a:off x="6099120" y="4987945"/>
                <a:ext cx="134938" cy="150813"/>
              </a:xfrm>
              <a:custGeom>
                <a:avLst/>
                <a:gdLst>
                  <a:gd name="T0" fmla="*/ 7 w 39"/>
                  <a:gd name="T1" fmla="*/ 22 h 44"/>
                  <a:gd name="T2" fmla="*/ 27 w 39"/>
                  <a:gd name="T3" fmla="*/ 29 h 44"/>
                  <a:gd name="T4" fmla="*/ 7 w 39"/>
                  <a:gd name="T5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44">
                    <a:moveTo>
                      <a:pt x="7" y="22"/>
                    </a:moveTo>
                    <a:cubicBezTo>
                      <a:pt x="14" y="44"/>
                      <a:pt x="27" y="29"/>
                      <a:pt x="27" y="29"/>
                    </a:cubicBezTo>
                    <a:cubicBezTo>
                      <a:pt x="39" y="6"/>
                      <a:pt x="0" y="0"/>
                      <a:pt x="7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2" name="Freeform 45"/>
              <p:cNvSpPr>
                <a:spLocks/>
              </p:cNvSpPr>
              <p:nvPr/>
            </p:nvSpPr>
            <p:spPr bwMode="auto">
              <a:xfrm>
                <a:off x="6143570" y="4713308"/>
                <a:ext cx="271463" cy="371475"/>
              </a:xfrm>
              <a:custGeom>
                <a:avLst/>
                <a:gdLst>
                  <a:gd name="T0" fmla="*/ 0 w 79"/>
                  <a:gd name="T1" fmla="*/ 106 h 108"/>
                  <a:gd name="T2" fmla="*/ 4 w 79"/>
                  <a:gd name="T3" fmla="*/ 108 h 108"/>
                  <a:gd name="T4" fmla="*/ 79 w 79"/>
                  <a:gd name="T5" fmla="*/ 3 h 108"/>
                  <a:gd name="T6" fmla="*/ 75 w 79"/>
                  <a:gd name="T7" fmla="*/ 0 h 108"/>
                  <a:gd name="T8" fmla="*/ 0 w 79"/>
                  <a:gd name="T9" fmla="*/ 10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08">
                    <a:moveTo>
                      <a:pt x="0" y="106"/>
                    </a:moveTo>
                    <a:cubicBezTo>
                      <a:pt x="4" y="108"/>
                      <a:pt x="4" y="108"/>
                      <a:pt x="4" y="108"/>
                    </a:cubicBezTo>
                    <a:cubicBezTo>
                      <a:pt x="5" y="108"/>
                      <a:pt x="28" y="65"/>
                      <a:pt x="79" y="3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24" y="62"/>
                      <a:pt x="0" y="105"/>
                      <a:pt x="0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3" name="Freeform 46"/>
              <p:cNvSpPr>
                <a:spLocks/>
              </p:cNvSpPr>
              <p:nvPr/>
            </p:nvSpPr>
            <p:spPr bwMode="auto">
              <a:xfrm>
                <a:off x="6676970" y="4864120"/>
                <a:ext cx="147638" cy="134938"/>
              </a:xfrm>
              <a:custGeom>
                <a:avLst/>
                <a:gdLst>
                  <a:gd name="T0" fmla="*/ 25 w 43"/>
                  <a:gd name="T1" fmla="*/ 4 h 39"/>
                  <a:gd name="T2" fmla="*/ 24 w 43"/>
                  <a:gd name="T3" fmla="*/ 26 h 39"/>
                  <a:gd name="T4" fmla="*/ 25 w 43"/>
                  <a:gd name="T5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39">
                    <a:moveTo>
                      <a:pt x="25" y="4"/>
                    </a:moveTo>
                    <a:cubicBezTo>
                      <a:pt x="0" y="0"/>
                      <a:pt x="5" y="39"/>
                      <a:pt x="24" y="26"/>
                    </a:cubicBezTo>
                    <a:cubicBezTo>
                      <a:pt x="43" y="13"/>
                      <a:pt x="25" y="4"/>
                      <a:pt x="2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4" name="Freeform 47"/>
              <p:cNvSpPr>
                <a:spLocks/>
              </p:cNvSpPr>
              <p:nvPr/>
            </p:nvSpPr>
            <p:spPr bwMode="auto">
              <a:xfrm>
                <a:off x="6343595" y="4778395"/>
                <a:ext cx="425450" cy="150813"/>
              </a:xfrm>
              <a:custGeom>
                <a:avLst/>
                <a:gdLst>
                  <a:gd name="T0" fmla="*/ 0 w 124"/>
                  <a:gd name="T1" fmla="*/ 5 h 44"/>
                  <a:gd name="T2" fmla="*/ 123 w 124"/>
                  <a:gd name="T3" fmla="*/ 44 h 44"/>
                  <a:gd name="T4" fmla="*/ 124 w 124"/>
                  <a:gd name="T5" fmla="*/ 39 h 44"/>
                  <a:gd name="T6" fmla="*/ 2 w 124"/>
                  <a:gd name="T7" fmla="*/ 0 h 44"/>
                  <a:gd name="T8" fmla="*/ 0 w 124"/>
                  <a:gd name="T9" fmla="*/ 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44">
                    <a:moveTo>
                      <a:pt x="0" y="5"/>
                    </a:moveTo>
                    <a:cubicBezTo>
                      <a:pt x="74" y="34"/>
                      <a:pt x="123" y="44"/>
                      <a:pt x="123" y="44"/>
                    </a:cubicBezTo>
                    <a:cubicBezTo>
                      <a:pt x="124" y="39"/>
                      <a:pt x="124" y="39"/>
                      <a:pt x="124" y="39"/>
                    </a:cubicBezTo>
                    <a:cubicBezTo>
                      <a:pt x="124" y="39"/>
                      <a:pt x="76" y="29"/>
                      <a:pt x="2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5" name="Freeform 48"/>
              <p:cNvSpPr>
                <a:spLocks/>
              </p:cNvSpPr>
              <p:nvPr/>
            </p:nvSpPr>
            <p:spPr bwMode="auto">
              <a:xfrm>
                <a:off x="5921320" y="4572020"/>
                <a:ext cx="150813" cy="133350"/>
              </a:xfrm>
              <a:custGeom>
                <a:avLst/>
                <a:gdLst>
                  <a:gd name="T0" fmla="*/ 19 w 44"/>
                  <a:gd name="T1" fmla="*/ 13 h 39"/>
                  <a:gd name="T2" fmla="*/ 18 w 44"/>
                  <a:gd name="T3" fmla="*/ 35 h 39"/>
                  <a:gd name="T4" fmla="*/ 19 w 44"/>
                  <a:gd name="T5" fmla="*/ 1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39">
                    <a:moveTo>
                      <a:pt x="19" y="13"/>
                    </a:moveTo>
                    <a:cubicBezTo>
                      <a:pt x="0" y="26"/>
                      <a:pt x="18" y="35"/>
                      <a:pt x="18" y="35"/>
                    </a:cubicBezTo>
                    <a:cubicBezTo>
                      <a:pt x="44" y="39"/>
                      <a:pt x="38" y="0"/>
                      <a:pt x="1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6" name="Freeform 49"/>
              <p:cNvSpPr>
                <a:spLocks/>
              </p:cNvSpPr>
              <p:nvPr/>
            </p:nvSpPr>
            <p:spPr bwMode="auto">
              <a:xfrm>
                <a:off x="5975295" y="4640283"/>
                <a:ext cx="430213" cy="152400"/>
              </a:xfrm>
              <a:custGeom>
                <a:avLst/>
                <a:gdLst>
                  <a:gd name="T0" fmla="*/ 0 w 125"/>
                  <a:gd name="T1" fmla="*/ 5 h 44"/>
                  <a:gd name="T2" fmla="*/ 123 w 125"/>
                  <a:gd name="T3" fmla="*/ 44 h 44"/>
                  <a:gd name="T4" fmla="*/ 125 w 125"/>
                  <a:gd name="T5" fmla="*/ 39 h 44"/>
                  <a:gd name="T6" fmla="*/ 1 w 125"/>
                  <a:gd name="T7" fmla="*/ 0 h 44"/>
                  <a:gd name="T8" fmla="*/ 0 w 125"/>
                  <a:gd name="T9" fmla="*/ 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44">
                    <a:moveTo>
                      <a:pt x="0" y="5"/>
                    </a:moveTo>
                    <a:cubicBezTo>
                      <a:pt x="1" y="5"/>
                      <a:pt x="49" y="15"/>
                      <a:pt x="123" y="44"/>
                    </a:cubicBezTo>
                    <a:cubicBezTo>
                      <a:pt x="125" y="39"/>
                      <a:pt x="125" y="39"/>
                      <a:pt x="125" y="39"/>
                    </a:cubicBezTo>
                    <a:cubicBezTo>
                      <a:pt x="50" y="10"/>
                      <a:pt x="2" y="0"/>
                      <a:pt x="1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7" name="Freeform 50"/>
              <p:cNvSpPr>
                <a:spLocks/>
              </p:cNvSpPr>
              <p:nvPr/>
            </p:nvSpPr>
            <p:spPr bwMode="auto">
              <a:xfrm>
                <a:off x="6257870" y="5108595"/>
                <a:ext cx="130175" cy="153988"/>
              </a:xfrm>
              <a:custGeom>
                <a:avLst/>
                <a:gdLst>
                  <a:gd name="T0" fmla="*/ 16 w 38"/>
                  <a:gd name="T1" fmla="*/ 28 h 45"/>
                  <a:gd name="T2" fmla="*/ 38 w 38"/>
                  <a:gd name="T3" fmla="*/ 26 h 45"/>
                  <a:gd name="T4" fmla="*/ 16 w 38"/>
                  <a:gd name="T5" fmla="*/ 2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45">
                    <a:moveTo>
                      <a:pt x="16" y="28"/>
                    </a:moveTo>
                    <a:cubicBezTo>
                      <a:pt x="32" y="45"/>
                      <a:pt x="38" y="26"/>
                      <a:pt x="38" y="26"/>
                    </a:cubicBezTo>
                    <a:cubicBezTo>
                      <a:pt x="38" y="0"/>
                      <a:pt x="0" y="11"/>
                      <a:pt x="1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8" name="Freeform 51"/>
              <p:cNvSpPr>
                <a:spLocks/>
              </p:cNvSpPr>
              <p:nvPr/>
            </p:nvSpPr>
            <p:spPr bwMode="auto">
              <a:xfrm>
                <a:off x="6337245" y="4767283"/>
                <a:ext cx="88900" cy="441325"/>
              </a:xfrm>
              <a:custGeom>
                <a:avLst/>
                <a:gdLst>
                  <a:gd name="T0" fmla="*/ 0 w 26"/>
                  <a:gd name="T1" fmla="*/ 128 h 128"/>
                  <a:gd name="T2" fmla="*/ 5 w 26"/>
                  <a:gd name="T3" fmla="*/ 128 h 128"/>
                  <a:gd name="T4" fmla="*/ 26 w 26"/>
                  <a:gd name="T5" fmla="*/ 1 h 128"/>
                  <a:gd name="T6" fmla="*/ 21 w 26"/>
                  <a:gd name="T7" fmla="*/ 0 h 128"/>
                  <a:gd name="T8" fmla="*/ 0 w 26"/>
                  <a:gd name="T9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28">
                    <a:moveTo>
                      <a:pt x="0" y="128"/>
                    </a:moveTo>
                    <a:cubicBezTo>
                      <a:pt x="5" y="128"/>
                      <a:pt x="5" y="128"/>
                      <a:pt x="5" y="128"/>
                    </a:cubicBezTo>
                    <a:cubicBezTo>
                      <a:pt x="5" y="128"/>
                      <a:pt x="7" y="79"/>
                      <a:pt x="26" y="1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" y="78"/>
                      <a:pt x="0" y="128"/>
                      <a:pt x="0" y="1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9" name="Freeform 52"/>
              <p:cNvSpPr>
                <a:spLocks/>
              </p:cNvSpPr>
              <p:nvPr/>
            </p:nvSpPr>
            <p:spPr bwMode="auto">
              <a:xfrm>
                <a:off x="6669033" y="4640283"/>
                <a:ext cx="152400" cy="138113"/>
              </a:xfrm>
              <a:custGeom>
                <a:avLst/>
                <a:gdLst>
                  <a:gd name="T0" fmla="*/ 24 w 44"/>
                  <a:gd name="T1" fmla="*/ 0 h 40"/>
                  <a:gd name="T2" fmla="*/ 33 w 44"/>
                  <a:gd name="T3" fmla="*/ 20 h 40"/>
                  <a:gd name="T4" fmla="*/ 24 w 44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40">
                    <a:moveTo>
                      <a:pt x="24" y="0"/>
                    </a:moveTo>
                    <a:cubicBezTo>
                      <a:pt x="0" y="8"/>
                      <a:pt x="22" y="40"/>
                      <a:pt x="33" y="20"/>
                    </a:cubicBezTo>
                    <a:cubicBezTo>
                      <a:pt x="44" y="0"/>
                      <a:pt x="24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0" name="Freeform 53"/>
              <p:cNvSpPr>
                <a:spLocks/>
              </p:cNvSpPr>
              <p:nvPr/>
            </p:nvSpPr>
            <p:spPr bwMode="auto">
              <a:xfrm>
                <a:off x="6337245" y="4668858"/>
                <a:ext cx="442913" cy="82550"/>
              </a:xfrm>
              <a:custGeom>
                <a:avLst/>
                <a:gdLst>
                  <a:gd name="T0" fmla="*/ 0 w 129"/>
                  <a:gd name="T1" fmla="*/ 19 h 24"/>
                  <a:gd name="T2" fmla="*/ 1 w 129"/>
                  <a:gd name="T3" fmla="*/ 24 h 24"/>
                  <a:gd name="T4" fmla="*/ 129 w 129"/>
                  <a:gd name="T5" fmla="*/ 5 h 24"/>
                  <a:gd name="T6" fmla="*/ 128 w 129"/>
                  <a:gd name="T7" fmla="*/ 0 h 24"/>
                  <a:gd name="T8" fmla="*/ 0 w 129"/>
                  <a:gd name="T9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24">
                    <a:moveTo>
                      <a:pt x="0" y="19"/>
                    </a:moveTo>
                    <a:cubicBezTo>
                      <a:pt x="1" y="24"/>
                      <a:pt x="1" y="24"/>
                      <a:pt x="1" y="24"/>
                    </a:cubicBezTo>
                    <a:cubicBezTo>
                      <a:pt x="81" y="18"/>
                      <a:pt x="128" y="5"/>
                      <a:pt x="129" y="5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7" y="0"/>
                      <a:pt x="80" y="13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1" name="Freeform 54"/>
              <p:cNvSpPr>
                <a:spLocks/>
              </p:cNvSpPr>
              <p:nvPr/>
            </p:nvSpPr>
            <p:spPr bwMode="auto">
              <a:xfrm>
                <a:off x="5965770" y="4710133"/>
                <a:ext cx="150813" cy="136525"/>
              </a:xfrm>
              <a:custGeom>
                <a:avLst/>
                <a:gdLst>
                  <a:gd name="T0" fmla="*/ 11 w 44"/>
                  <a:gd name="T1" fmla="*/ 20 h 40"/>
                  <a:gd name="T2" fmla="*/ 20 w 44"/>
                  <a:gd name="T3" fmla="*/ 40 h 40"/>
                  <a:gd name="T4" fmla="*/ 11 w 44"/>
                  <a:gd name="T5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40">
                    <a:moveTo>
                      <a:pt x="11" y="20"/>
                    </a:moveTo>
                    <a:cubicBezTo>
                      <a:pt x="0" y="40"/>
                      <a:pt x="20" y="40"/>
                      <a:pt x="20" y="40"/>
                    </a:cubicBezTo>
                    <a:cubicBezTo>
                      <a:pt x="44" y="33"/>
                      <a:pt x="22" y="0"/>
                      <a:pt x="11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2" name="Freeform 55"/>
              <p:cNvSpPr>
                <a:spLocks/>
              </p:cNvSpPr>
              <p:nvPr/>
            </p:nvSpPr>
            <p:spPr bwMode="auto">
              <a:xfrm>
                <a:off x="6007045" y="4737120"/>
                <a:ext cx="442913" cy="82550"/>
              </a:xfrm>
              <a:custGeom>
                <a:avLst/>
                <a:gdLst>
                  <a:gd name="T0" fmla="*/ 0 w 129"/>
                  <a:gd name="T1" fmla="*/ 19 h 24"/>
                  <a:gd name="T2" fmla="*/ 2 w 129"/>
                  <a:gd name="T3" fmla="*/ 24 h 24"/>
                  <a:gd name="T4" fmla="*/ 129 w 129"/>
                  <a:gd name="T5" fmla="*/ 5 h 24"/>
                  <a:gd name="T6" fmla="*/ 128 w 129"/>
                  <a:gd name="T7" fmla="*/ 0 h 24"/>
                  <a:gd name="T8" fmla="*/ 0 w 129"/>
                  <a:gd name="T9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24">
                    <a:moveTo>
                      <a:pt x="0" y="19"/>
                    </a:move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49" y="12"/>
                      <a:pt x="129" y="5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49" y="6"/>
                      <a:pt x="1" y="19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52" name="Group 151"/>
            <p:cNvGrpSpPr/>
            <p:nvPr/>
          </p:nvGrpSpPr>
          <p:grpSpPr>
            <a:xfrm>
              <a:off x="7905086" y="3618338"/>
              <a:ext cx="278645" cy="268144"/>
              <a:chOff x="4835470" y="4441845"/>
              <a:chExt cx="631825" cy="608013"/>
            </a:xfrm>
            <a:solidFill>
              <a:schemeClr val="bg1"/>
            </a:solidFill>
          </p:grpSpPr>
          <p:sp>
            <p:nvSpPr>
              <p:cNvPr id="393" name="Freeform 218"/>
              <p:cNvSpPr>
                <a:spLocks/>
              </p:cNvSpPr>
              <p:nvPr/>
            </p:nvSpPr>
            <p:spPr bwMode="auto">
              <a:xfrm>
                <a:off x="4956120" y="4489470"/>
                <a:ext cx="369888" cy="512763"/>
              </a:xfrm>
              <a:custGeom>
                <a:avLst/>
                <a:gdLst>
                  <a:gd name="T0" fmla="*/ 0 w 108"/>
                  <a:gd name="T1" fmla="*/ 145 h 149"/>
                  <a:gd name="T2" fmla="*/ 5 w 108"/>
                  <a:gd name="T3" fmla="*/ 149 h 149"/>
                  <a:gd name="T4" fmla="*/ 108 w 108"/>
                  <a:gd name="T5" fmla="*/ 4 h 149"/>
                  <a:gd name="T6" fmla="*/ 102 w 108"/>
                  <a:gd name="T7" fmla="*/ 0 h 149"/>
                  <a:gd name="T8" fmla="*/ 0 w 108"/>
                  <a:gd name="T9" fmla="*/ 14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49">
                    <a:moveTo>
                      <a:pt x="0" y="145"/>
                    </a:moveTo>
                    <a:cubicBezTo>
                      <a:pt x="5" y="149"/>
                      <a:pt x="5" y="149"/>
                      <a:pt x="5" y="149"/>
                    </a:cubicBezTo>
                    <a:cubicBezTo>
                      <a:pt x="75" y="64"/>
                      <a:pt x="108" y="4"/>
                      <a:pt x="108" y="4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1"/>
                      <a:pt x="69" y="60"/>
                      <a:pt x="0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4" name="Freeform 219"/>
              <p:cNvSpPr>
                <a:spLocks/>
              </p:cNvSpPr>
              <p:nvPr/>
            </p:nvSpPr>
            <p:spPr bwMode="auto">
              <a:xfrm>
                <a:off x="5065657" y="4445020"/>
                <a:ext cx="147638" cy="604838"/>
              </a:xfrm>
              <a:custGeom>
                <a:avLst/>
                <a:gdLst>
                  <a:gd name="T0" fmla="*/ 0 w 43"/>
                  <a:gd name="T1" fmla="*/ 174 h 176"/>
                  <a:gd name="T2" fmla="*/ 7 w 43"/>
                  <a:gd name="T3" fmla="*/ 176 h 176"/>
                  <a:gd name="T4" fmla="*/ 43 w 43"/>
                  <a:gd name="T5" fmla="*/ 1 h 176"/>
                  <a:gd name="T6" fmla="*/ 36 w 43"/>
                  <a:gd name="T7" fmla="*/ 0 h 176"/>
                  <a:gd name="T8" fmla="*/ 0 w 43"/>
                  <a:gd name="T9" fmla="*/ 17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76">
                    <a:moveTo>
                      <a:pt x="0" y="174"/>
                    </a:moveTo>
                    <a:cubicBezTo>
                      <a:pt x="7" y="176"/>
                      <a:pt x="7" y="176"/>
                      <a:pt x="7" y="176"/>
                    </a:cubicBezTo>
                    <a:cubicBezTo>
                      <a:pt x="37" y="69"/>
                      <a:pt x="43" y="2"/>
                      <a:pt x="43" y="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1"/>
                      <a:pt x="30" y="68"/>
                      <a:pt x="0" y="1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5" name="Freeform 220"/>
              <p:cNvSpPr>
                <a:spLocks/>
              </p:cNvSpPr>
              <p:nvPr/>
            </p:nvSpPr>
            <p:spPr bwMode="auto">
              <a:xfrm>
                <a:off x="4886270" y="4557733"/>
                <a:ext cx="509588" cy="374650"/>
              </a:xfrm>
              <a:custGeom>
                <a:avLst/>
                <a:gdLst>
                  <a:gd name="T0" fmla="*/ 0 w 148"/>
                  <a:gd name="T1" fmla="*/ 6 h 109"/>
                  <a:gd name="T2" fmla="*/ 145 w 148"/>
                  <a:gd name="T3" fmla="*/ 109 h 109"/>
                  <a:gd name="T4" fmla="*/ 148 w 148"/>
                  <a:gd name="T5" fmla="*/ 103 h 109"/>
                  <a:gd name="T6" fmla="*/ 4 w 148"/>
                  <a:gd name="T7" fmla="*/ 0 h 109"/>
                  <a:gd name="T8" fmla="*/ 0 w 148"/>
                  <a:gd name="T9" fmla="*/ 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09">
                    <a:moveTo>
                      <a:pt x="0" y="6"/>
                    </a:moveTo>
                    <a:cubicBezTo>
                      <a:pt x="85" y="76"/>
                      <a:pt x="144" y="109"/>
                      <a:pt x="145" y="109"/>
                    </a:cubicBezTo>
                    <a:cubicBezTo>
                      <a:pt x="148" y="103"/>
                      <a:pt x="148" y="103"/>
                      <a:pt x="148" y="103"/>
                    </a:cubicBezTo>
                    <a:cubicBezTo>
                      <a:pt x="148" y="103"/>
                      <a:pt x="89" y="70"/>
                      <a:pt x="4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6" name="Freeform 221"/>
              <p:cNvSpPr>
                <a:spLocks/>
              </p:cNvSpPr>
              <p:nvPr/>
            </p:nvSpPr>
            <p:spPr bwMode="auto">
              <a:xfrm>
                <a:off x="4992632" y="4468833"/>
                <a:ext cx="296863" cy="557213"/>
              </a:xfrm>
              <a:custGeom>
                <a:avLst/>
                <a:gdLst>
                  <a:gd name="T0" fmla="*/ 0 w 86"/>
                  <a:gd name="T1" fmla="*/ 2 h 162"/>
                  <a:gd name="T2" fmla="*/ 80 w 86"/>
                  <a:gd name="T3" fmla="*/ 162 h 162"/>
                  <a:gd name="T4" fmla="*/ 86 w 86"/>
                  <a:gd name="T5" fmla="*/ 158 h 162"/>
                  <a:gd name="T6" fmla="*/ 7 w 86"/>
                  <a:gd name="T7" fmla="*/ 0 h 162"/>
                  <a:gd name="T8" fmla="*/ 0 w 86"/>
                  <a:gd name="T9" fmla="*/ 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62">
                    <a:moveTo>
                      <a:pt x="0" y="2"/>
                    </a:moveTo>
                    <a:cubicBezTo>
                      <a:pt x="43" y="104"/>
                      <a:pt x="80" y="161"/>
                      <a:pt x="80" y="162"/>
                    </a:cubicBezTo>
                    <a:cubicBezTo>
                      <a:pt x="86" y="158"/>
                      <a:pt x="86" y="158"/>
                      <a:pt x="86" y="158"/>
                    </a:cubicBezTo>
                    <a:cubicBezTo>
                      <a:pt x="86" y="157"/>
                      <a:pt x="49" y="101"/>
                      <a:pt x="7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7" name="Freeform 222"/>
              <p:cNvSpPr>
                <a:spLocks/>
              </p:cNvSpPr>
              <p:nvPr/>
            </p:nvSpPr>
            <p:spPr bwMode="auto">
              <a:xfrm>
                <a:off x="5079945" y="4441845"/>
                <a:ext cx="122238" cy="608013"/>
              </a:xfrm>
              <a:custGeom>
                <a:avLst/>
                <a:gdLst>
                  <a:gd name="T0" fmla="*/ 0 w 36"/>
                  <a:gd name="T1" fmla="*/ 1 h 177"/>
                  <a:gd name="T2" fmla="*/ 29 w 36"/>
                  <a:gd name="T3" fmla="*/ 177 h 177"/>
                  <a:gd name="T4" fmla="*/ 36 w 36"/>
                  <a:gd name="T5" fmla="*/ 175 h 177"/>
                  <a:gd name="T6" fmla="*/ 7 w 36"/>
                  <a:gd name="T7" fmla="*/ 0 h 177"/>
                  <a:gd name="T8" fmla="*/ 0 w 36"/>
                  <a:gd name="T9" fmla="*/ 1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7">
                    <a:moveTo>
                      <a:pt x="0" y="1"/>
                    </a:moveTo>
                    <a:cubicBezTo>
                      <a:pt x="11" y="111"/>
                      <a:pt x="29" y="176"/>
                      <a:pt x="29" y="177"/>
                    </a:cubicBezTo>
                    <a:cubicBezTo>
                      <a:pt x="36" y="175"/>
                      <a:pt x="36" y="175"/>
                      <a:pt x="36" y="175"/>
                    </a:cubicBezTo>
                    <a:cubicBezTo>
                      <a:pt x="36" y="175"/>
                      <a:pt x="18" y="110"/>
                      <a:pt x="7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8" name="Freeform 223"/>
              <p:cNvSpPr>
                <a:spLocks/>
              </p:cNvSpPr>
              <p:nvPr/>
            </p:nvSpPr>
            <p:spPr bwMode="auto">
              <a:xfrm>
                <a:off x="4862457" y="4684733"/>
                <a:ext cx="604838" cy="123825"/>
              </a:xfrm>
              <a:custGeom>
                <a:avLst/>
                <a:gdLst>
                  <a:gd name="T0" fmla="*/ 0 w 176"/>
                  <a:gd name="T1" fmla="*/ 29 h 36"/>
                  <a:gd name="T2" fmla="*/ 0 w 176"/>
                  <a:gd name="T3" fmla="*/ 36 h 36"/>
                  <a:gd name="T4" fmla="*/ 176 w 176"/>
                  <a:gd name="T5" fmla="*/ 6 h 36"/>
                  <a:gd name="T6" fmla="*/ 174 w 176"/>
                  <a:gd name="T7" fmla="*/ 0 h 36"/>
                  <a:gd name="T8" fmla="*/ 0 w 176"/>
                  <a:gd name="T9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6" h="36">
                    <a:moveTo>
                      <a:pt x="0" y="29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110" y="25"/>
                      <a:pt x="175" y="7"/>
                      <a:pt x="176" y="6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74" y="0"/>
                      <a:pt x="109" y="18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9" name="Freeform 224"/>
              <p:cNvSpPr>
                <a:spLocks/>
              </p:cNvSpPr>
              <p:nvPr/>
            </p:nvSpPr>
            <p:spPr bwMode="auto">
              <a:xfrm>
                <a:off x="4835470" y="4622820"/>
                <a:ext cx="552450" cy="300038"/>
              </a:xfrm>
              <a:custGeom>
                <a:avLst/>
                <a:gdLst>
                  <a:gd name="T0" fmla="*/ 0 w 161"/>
                  <a:gd name="T1" fmla="*/ 81 h 87"/>
                  <a:gd name="T2" fmla="*/ 2 w 161"/>
                  <a:gd name="T3" fmla="*/ 87 h 87"/>
                  <a:gd name="T4" fmla="*/ 161 w 161"/>
                  <a:gd name="T5" fmla="*/ 6 h 87"/>
                  <a:gd name="T6" fmla="*/ 157 w 161"/>
                  <a:gd name="T7" fmla="*/ 0 h 87"/>
                  <a:gd name="T8" fmla="*/ 0 w 161"/>
                  <a:gd name="T9" fmla="*/ 8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87">
                    <a:moveTo>
                      <a:pt x="0" y="81"/>
                    </a:moveTo>
                    <a:cubicBezTo>
                      <a:pt x="2" y="87"/>
                      <a:pt x="2" y="87"/>
                      <a:pt x="2" y="87"/>
                    </a:cubicBezTo>
                    <a:cubicBezTo>
                      <a:pt x="104" y="44"/>
                      <a:pt x="160" y="6"/>
                      <a:pt x="161" y="6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56" y="0"/>
                      <a:pt x="100" y="37"/>
                      <a:pt x="0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0" name="Freeform 225"/>
              <p:cNvSpPr>
                <a:spLocks/>
              </p:cNvSpPr>
              <p:nvPr/>
            </p:nvSpPr>
            <p:spPr bwMode="auto">
              <a:xfrm>
                <a:off x="4835470" y="4705370"/>
                <a:ext cx="611188" cy="87313"/>
              </a:xfrm>
              <a:custGeom>
                <a:avLst/>
                <a:gdLst>
                  <a:gd name="T0" fmla="*/ 1 w 178"/>
                  <a:gd name="T1" fmla="*/ 0 h 25"/>
                  <a:gd name="T2" fmla="*/ 0 w 178"/>
                  <a:gd name="T3" fmla="*/ 7 h 25"/>
                  <a:gd name="T4" fmla="*/ 178 w 178"/>
                  <a:gd name="T5" fmla="*/ 24 h 25"/>
                  <a:gd name="T6" fmla="*/ 178 w 178"/>
                  <a:gd name="T7" fmla="*/ 17 h 25"/>
                  <a:gd name="T8" fmla="*/ 1 w 17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25">
                    <a:moveTo>
                      <a:pt x="1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09" y="25"/>
                      <a:pt x="177" y="24"/>
                      <a:pt x="178" y="24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7" y="17"/>
                      <a:pt x="110" y="18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1" name="Freeform 226"/>
              <p:cNvSpPr>
                <a:spLocks/>
              </p:cNvSpPr>
              <p:nvPr/>
            </p:nvSpPr>
            <p:spPr bwMode="auto">
              <a:xfrm>
                <a:off x="4979932" y="4586308"/>
                <a:ext cx="319088" cy="309563"/>
              </a:xfrm>
              <a:custGeom>
                <a:avLst/>
                <a:gdLst>
                  <a:gd name="T0" fmla="*/ 72 w 93"/>
                  <a:gd name="T1" fmla="*/ 28 h 90"/>
                  <a:gd name="T2" fmla="*/ 22 w 93"/>
                  <a:gd name="T3" fmla="*/ 27 h 90"/>
                  <a:gd name="T4" fmla="*/ 35 w 93"/>
                  <a:gd name="T5" fmla="*/ 75 h 90"/>
                  <a:gd name="T6" fmla="*/ 72 w 93"/>
                  <a:gd name="T7" fmla="*/ 2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90">
                    <a:moveTo>
                      <a:pt x="72" y="28"/>
                    </a:moveTo>
                    <a:cubicBezTo>
                      <a:pt x="39" y="0"/>
                      <a:pt x="22" y="27"/>
                      <a:pt x="22" y="27"/>
                    </a:cubicBezTo>
                    <a:cubicBezTo>
                      <a:pt x="0" y="43"/>
                      <a:pt x="26" y="72"/>
                      <a:pt x="35" y="75"/>
                    </a:cubicBezTo>
                    <a:cubicBezTo>
                      <a:pt x="75" y="90"/>
                      <a:pt x="93" y="45"/>
                      <a:pt x="7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53" name="Group 152"/>
            <p:cNvGrpSpPr/>
            <p:nvPr/>
          </p:nvGrpSpPr>
          <p:grpSpPr>
            <a:xfrm>
              <a:off x="7986687" y="3873234"/>
              <a:ext cx="562549" cy="553001"/>
              <a:chOff x="6553145" y="5562620"/>
              <a:chExt cx="1122363" cy="1103313"/>
            </a:xfrm>
            <a:solidFill>
              <a:schemeClr val="bg1"/>
            </a:solidFill>
          </p:grpSpPr>
          <p:sp>
            <p:nvSpPr>
              <p:cNvPr id="369" name="Freeform 227"/>
              <p:cNvSpPr>
                <a:spLocks/>
              </p:cNvSpPr>
              <p:nvPr/>
            </p:nvSpPr>
            <p:spPr bwMode="auto">
              <a:xfrm>
                <a:off x="7164333" y="5857895"/>
                <a:ext cx="254000" cy="285750"/>
              </a:xfrm>
              <a:custGeom>
                <a:avLst/>
                <a:gdLst>
                  <a:gd name="T0" fmla="*/ 0 w 160"/>
                  <a:gd name="T1" fmla="*/ 169 h 180"/>
                  <a:gd name="T2" fmla="*/ 11 w 160"/>
                  <a:gd name="T3" fmla="*/ 180 h 180"/>
                  <a:gd name="T4" fmla="*/ 160 w 160"/>
                  <a:gd name="T5" fmla="*/ 9 h 180"/>
                  <a:gd name="T6" fmla="*/ 149 w 160"/>
                  <a:gd name="T7" fmla="*/ 0 h 180"/>
                  <a:gd name="T8" fmla="*/ 0 w 160"/>
                  <a:gd name="T9" fmla="*/ 169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180">
                    <a:moveTo>
                      <a:pt x="0" y="169"/>
                    </a:moveTo>
                    <a:lnTo>
                      <a:pt x="11" y="180"/>
                    </a:lnTo>
                    <a:lnTo>
                      <a:pt x="160" y="9"/>
                    </a:lnTo>
                    <a:lnTo>
                      <a:pt x="149" y="0"/>
                    </a:lnTo>
                    <a:lnTo>
                      <a:pt x="0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0" name="Freeform 228"/>
              <p:cNvSpPr>
                <a:spLocks/>
              </p:cNvSpPr>
              <p:nvPr/>
            </p:nvSpPr>
            <p:spPr bwMode="auto">
              <a:xfrm>
                <a:off x="7404045" y="5721370"/>
                <a:ext cx="149225" cy="174625"/>
              </a:xfrm>
              <a:custGeom>
                <a:avLst/>
                <a:gdLst>
                  <a:gd name="T0" fmla="*/ 37 w 94"/>
                  <a:gd name="T1" fmla="*/ 4 h 110"/>
                  <a:gd name="T2" fmla="*/ 22 w 94"/>
                  <a:gd name="T3" fmla="*/ 0 h 110"/>
                  <a:gd name="T4" fmla="*/ 0 w 94"/>
                  <a:gd name="T5" fmla="*/ 101 h 110"/>
                  <a:gd name="T6" fmla="*/ 91 w 94"/>
                  <a:gd name="T7" fmla="*/ 110 h 110"/>
                  <a:gd name="T8" fmla="*/ 94 w 94"/>
                  <a:gd name="T9" fmla="*/ 95 h 110"/>
                  <a:gd name="T10" fmla="*/ 18 w 94"/>
                  <a:gd name="T11" fmla="*/ 88 h 110"/>
                  <a:gd name="T12" fmla="*/ 37 w 94"/>
                  <a:gd name="T13" fmla="*/ 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110">
                    <a:moveTo>
                      <a:pt x="37" y="4"/>
                    </a:moveTo>
                    <a:lnTo>
                      <a:pt x="22" y="0"/>
                    </a:lnTo>
                    <a:lnTo>
                      <a:pt x="0" y="101"/>
                    </a:lnTo>
                    <a:lnTo>
                      <a:pt x="91" y="110"/>
                    </a:lnTo>
                    <a:lnTo>
                      <a:pt x="94" y="95"/>
                    </a:lnTo>
                    <a:lnTo>
                      <a:pt x="18" y="88"/>
                    </a:lnTo>
                    <a:lnTo>
                      <a:pt x="37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1" name="Freeform 229"/>
              <p:cNvSpPr>
                <a:spLocks/>
              </p:cNvSpPr>
              <p:nvPr/>
            </p:nvSpPr>
            <p:spPr bwMode="auto">
              <a:xfrm>
                <a:off x="6875408" y="6205558"/>
                <a:ext cx="206375" cy="319088"/>
              </a:xfrm>
              <a:custGeom>
                <a:avLst/>
                <a:gdLst>
                  <a:gd name="T0" fmla="*/ 0 w 130"/>
                  <a:gd name="T1" fmla="*/ 193 h 201"/>
                  <a:gd name="T2" fmla="*/ 13 w 130"/>
                  <a:gd name="T3" fmla="*/ 201 h 201"/>
                  <a:gd name="T4" fmla="*/ 130 w 130"/>
                  <a:gd name="T5" fmla="*/ 6 h 201"/>
                  <a:gd name="T6" fmla="*/ 117 w 130"/>
                  <a:gd name="T7" fmla="*/ 0 h 201"/>
                  <a:gd name="T8" fmla="*/ 0 w 130"/>
                  <a:gd name="T9" fmla="*/ 19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201">
                    <a:moveTo>
                      <a:pt x="0" y="193"/>
                    </a:moveTo>
                    <a:lnTo>
                      <a:pt x="13" y="201"/>
                    </a:lnTo>
                    <a:lnTo>
                      <a:pt x="130" y="6"/>
                    </a:lnTo>
                    <a:lnTo>
                      <a:pt x="117" y="0"/>
                    </a:lnTo>
                    <a:lnTo>
                      <a:pt x="0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2" name="Freeform 230"/>
              <p:cNvSpPr>
                <a:spLocks/>
              </p:cNvSpPr>
              <p:nvPr/>
            </p:nvSpPr>
            <p:spPr bwMode="auto">
              <a:xfrm>
                <a:off x="6742058" y="6500833"/>
                <a:ext cx="144463" cy="165100"/>
              </a:xfrm>
              <a:custGeom>
                <a:avLst/>
                <a:gdLst>
                  <a:gd name="T0" fmla="*/ 0 w 91"/>
                  <a:gd name="T1" fmla="*/ 22 h 104"/>
                  <a:gd name="T2" fmla="*/ 76 w 91"/>
                  <a:gd name="T3" fmla="*/ 15 h 104"/>
                  <a:gd name="T4" fmla="*/ 71 w 91"/>
                  <a:gd name="T5" fmla="*/ 102 h 104"/>
                  <a:gd name="T6" fmla="*/ 86 w 91"/>
                  <a:gd name="T7" fmla="*/ 104 h 104"/>
                  <a:gd name="T8" fmla="*/ 91 w 91"/>
                  <a:gd name="T9" fmla="*/ 0 h 104"/>
                  <a:gd name="T10" fmla="*/ 0 w 91"/>
                  <a:gd name="T11" fmla="*/ 7 h 104"/>
                  <a:gd name="T12" fmla="*/ 0 w 91"/>
                  <a:gd name="T13" fmla="*/ 2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104">
                    <a:moveTo>
                      <a:pt x="0" y="22"/>
                    </a:moveTo>
                    <a:lnTo>
                      <a:pt x="76" y="15"/>
                    </a:lnTo>
                    <a:lnTo>
                      <a:pt x="71" y="102"/>
                    </a:lnTo>
                    <a:lnTo>
                      <a:pt x="86" y="104"/>
                    </a:lnTo>
                    <a:lnTo>
                      <a:pt x="91" y="0"/>
                    </a:lnTo>
                    <a:lnTo>
                      <a:pt x="0" y="7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3" name="Freeform 231"/>
              <p:cNvSpPr>
                <a:spLocks/>
              </p:cNvSpPr>
              <p:nvPr/>
            </p:nvSpPr>
            <p:spPr bwMode="auto">
              <a:xfrm>
                <a:off x="7005583" y="5675333"/>
                <a:ext cx="234950" cy="957263"/>
              </a:xfrm>
              <a:custGeom>
                <a:avLst/>
                <a:gdLst>
                  <a:gd name="T0" fmla="*/ 0 w 68"/>
                  <a:gd name="T1" fmla="*/ 275 h 278"/>
                  <a:gd name="T2" fmla="*/ 11 w 68"/>
                  <a:gd name="T3" fmla="*/ 278 h 278"/>
                  <a:gd name="T4" fmla="*/ 68 w 68"/>
                  <a:gd name="T5" fmla="*/ 1 h 278"/>
                  <a:gd name="T6" fmla="*/ 57 w 68"/>
                  <a:gd name="T7" fmla="*/ 0 h 278"/>
                  <a:gd name="T8" fmla="*/ 0 w 68"/>
                  <a:gd name="T9" fmla="*/ 275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278">
                    <a:moveTo>
                      <a:pt x="0" y="275"/>
                    </a:moveTo>
                    <a:cubicBezTo>
                      <a:pt x="11" y="278"/>
                      <a:pt x="11" y="278"/>
                      <a:pt x="11" y="278"/>
                    </a:cubicBezTo>
                    <a:cubicBezTo>
                      <a:pt x="57" y="109"/>
                      <a:pt x="68" y="2"/>
                      <a:pt x="68" y="1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1"/>
                      <a:pt x="47" y="107"/>
                      <a:pt x="0" y="2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4" name="Freeform 232"/>
              <p:cNvSpPr>
                <a:spLocks/>
              </p:cNvSpPr>
              <p:nvPr/>
            </p:nvSpPr>
            <p:spPr bwMode="auto">
              <a:xfrm>
                <a:off x="6721420" y="5854720"/>
                <a:ext cx="806450" cy="595313"/>
              </a:xfrm>
              <a:custGeom>
                <a:avLst/>
                <a:gdLst>
                  <a:gd name="T0" fmla="*/ 0 w 235"/>
                  <a:gd name="T1" fmla="*/ 9 h 173"/>
                  <a:gd name="T2" fmla="*/ 230 w 235"/>
                  <a:gd name="T3" fmla="*/ 173 h 173"/>
                  <a:gd name="T4" fmla="*/ 235 w 235"/>
                  <a:gd name="T5" fmla="*/ 164 h 173"/>
                  <a:gd name="T6" fmla="*/ 7 w 235"/>
                  <a:gd name="T7" fmla="*/ 0 h 173"/>
                  <a:gd name="T8" fmla="*/ 0 w 235"/>
                  <a:gd name="T9" fmla="*/ 9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73">
                    <a:moveTo>
                      <a:pt x="0" y="9"/>
                    </a:moveTo>
                    <a:cubicBezTo>
                      <a:pt x="135" y="120"/>
                      <a:pt x="229" y="173"/>
                      <a:pt x="230" y="173"/>
                    </a:cubicBezTo>
                    <a:cubicBezTo>
                      <a:pt x="235" y="164"/>
                      <a:pt x="235" y="164"/>
                      <a:pt x="235" y="164"/>
                    </a:cubicBezTo>
                    <a:cubicBezTo>
                      <a:pt x="234" y="163"/>
                      <a:pt x="141" y="111"/>
                      <a:pt x="7" y="0"/>
                    </a:cubicBez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5" name="Freeform 233"/>
              <p:cNvSpPr>
                <a:spLocks/>
              </p:cNvSpPr>
              <p:nvPr/>
            </p:nvSpPr>
            <p:spPr bwMode="auto">
              <a:xfrm>
                <a:off x="6889695" y="5710258"/>
                <a:ext cx="466725" cy="884238"/>
              </a:xfrm>
              <a:custGeom>
                <a:avLst/>
                <a:gdLst>
                  <a:gd name="T0" fmla="*/ 0 w 136"/>
                  <a:gd name="T1" fmla="*/ 5 h 257"/>
                  <a:gd name="T2" fmla="*/ 127 w 136"/>
                  <a:gd name="T3" fmla="*/ 257 h 257"/>
                  <a:gd name="T4" fmla="*/ 136 w 136"/>
                  <a:gd name="T5" fmla="*/ 251 h 257"/>
                  <a:gd name="T6" fmla="*/ 11 w 136"/>
                  <a:gd name="T7" fmla="*/ 0 h 257"/>
                  <a:gd name="T8" fmla="*/ 0 w 136"/>
                  <a:gd name="T9" fmla="*/ 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57">
                    <a:moveTo>
                      <a:pt x="0" y="5"/>
                    </a:moveTo>
                    <a:cubicBezTo>
                      <a:pt x="68" y="166"/>
                      <a:pt x="126" y="256"/>
                      <a:pt x="127" y="257"/>
                    </a:cubicBezTo>
                    <a:cubicBezTo>
                      <a:pt x="136" y="251"/>
                      <a:pt x="136" y="251"/>
                      <a:pt x="136" y="251"/>
                    </a:cubicBezTo>
                    <a:cubicBezTo>
                      <a:pt x="136" y="250"/>
                      <a:pt x="78" y="161"/>
                      <a:pt x="11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6" name="Freeform 234"/>
              <p:cNvSpPr>
                <a:spLocks/>
              </p:cNvSpPr>
              <p:nvPr/>
            </p:nvSpPr>
            <p:spPr bwMode="auto">
              <a:xfrm>
                <a:off x="7026220" y="5672158"/>
                <a:ext cx="196850" cy="963613"/>
              </a:xfrm>
              <a:custGeom>
                <a:avLst/>
                <a:gdLst>
                  <a:gd name="T0" fmla="*/ 0 w 57"/>
                  <a:gd name="T1" fmla="*/ 1 h 280"/>
                  <a:gd name="T2" fmla="*/ 46 w 57"/>
                  <a:gd name="T3" fmla="*/ 280 h 280"/>
                  <a:gd name="T4" fmla="*/ 57 w 57"/>
                  <a:gd name="T5" fmla="*/ 277 h 280"/>
                  <a:gd name="T6" fmla="*/ 11 w 57"/>
                  <a:gd name="T7" fmla="*/ 0 h 280"/>
                  <a:gd name="T8" fmla="*/ 0 w 57"/>
                  <a:gd name="T9" fmla="*/ 1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280">
                    <a:moveTo>
                      <a:pt x="0" y="1"/>
                    </a:moveTo>
                    <a:cubicBezTo>
                      <a:pt x="17" y="175"/>
                      <a:pt x="46" y="279"/>
                      <a:pt x="46" y="280"/>
                    </a:cubicBezTo>
                    <a:cubicBezTo>
                      <a:pt x="57" y="277"/>
                      <a:pt x="57" y="277"/>
                      <a:pt x="57" y="277"/>
                    </a:cubicBezTo>
                    <a:cubicBezTo>
                      <a:pt x="57" y="276"/>
                      <a:pt x="28" y="173"/>
                      <a:pt x="1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7" name="Freeform 235"/>
              <p:cNvSpPr>
                <a:spLocks/>
              </p:cNvSpPr>
              <p:nvPr/>
            </p:nvSpPr>
            <p:spPr bwMode="auto">
              <a:xfrm>
                <a:off x="6683320" y="6054745"/>
                <a:ext cx="958850" cy="198438"/>
              </a:xfrm>
              <a:custGeom>
                <a:avLst/>
                <a:gdLst>
                  <a:gd name="T0" fmla="*/ 0 w 279"/>
                  <a:gd name="T1" fmla="*/ 46 h 58"/>
                  <a:gd name="T2" fmla="*/ 1 w 279"/>
                  <a:gd name="T3" fmla="*/ 58 h 58"/>
                  <a:gd name="T4" fmla="*/ 279 w 279"/>
                  <a:gd name="T5" fmla="*/ 11 h 58"/>
                  <a:gd name="T6" fmla="*/ 276 w 279"/>
                  <a:gd name="T7" fmla="*/ 0 h 58"/>
                  <a:gd name="T8" fmla="*/ 0 w 279"/>
                  <a:gd name="T9" fmla="*/ 4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58">
                    <a:moveTo>
                      <a:pt x="0" y="46"/>
                    </a:moveTo>
                    <a:cubicBezTo>
                      <a:pt x="1" y="58"/>
                      <a:pt x="1" y="58"/>
                      <a:pt x="1" y="58"/>
                    </a:cubicBezTo>
                    <a:cubicBezTo>
                      <a:pt x="175" y="40"/>
                      <a:pt x="278" y="11"/>
                      <a:pt x="279" y="11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5" y="0"/>
                      <a:pt x="173" y="29"/>
                      <a:pt x="0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8" name="Freeform 236"/>
              <p:cNvSpPr>
                <a:spLocks/>
              </p:cNvSpPr>
              <p:nvPr/>
            </p:nvSpPr>
            <p:spPr bwMode="auto">
              <a:xfrm>
                <a:off x="6638870" y="5957908"/>
                <a:ext cx="876300" cy="477838"/>
              </a:xfrm>
              <a:custGeom>
                <a:avLst/>
                <a:gdLst>
                  <a:gd name="T0" fmla="*/ 0 w 255"/>
                  <a:gd name="T1" fmla="*/ 129 h 139"/>
                  <a:gd name="T2" fmla="*/ 4 w 255"/>
                  <a:gd name="T3" fmla="*/ 139 h 139"/>
                  <a:gd name="T4" fmla="*/ 255 w 255"/>
                  <a:gd name="T5" fmla="*/ 9 h 139"/>
                  <a:gd name="T6" fmla="*/ 249 w 255"/>
                  <a:gd name="T7" fmla="*/ 0 h 139"/>
                  <a:gd name="T8" fmla="*/ 0 w 255"/>
                  <a:gd name="T9" fmla="*/ 12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139">
                    <a:moveTo>
                      <a:pt x="0" y="129"/>
                    </a:moveTo>
                    <a:cubicBezTo>
                      <a:pt x="4" y="139"/>
                      <a:pt x="4" y="139"/>
                      <a:pt x="4" y="139"/>
                    </a:cubicBezTo>
                    <a:cubicBezTo>
                      <a:pt x="165" y="69"/>
                      <a:pt x="254" y="10"/>
                      <a:pt x="255" y="9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48" y="1"/>
                      <a:pt x="159" y="60"/>
                      <a:pt x="0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9" name="Freeform 237"/>
              <p:cNvSpPr>
                <a:spLocks/>
              </p:cNvSpPr>
              <p:nvPr/>
            </p:nvSpPr>
            <p:spPr bwMode="auto">
              <a:xfrm>
                <a:off x="6642045" y="6088083"/>
                <a:ext cx="965200" cy="134938"/>
              </a:xfrm>
              <a:custGeom>
                <a:avLst/>
                <a:gdLst>
                  <a:gd name="T0" fmla="*/ 2 w 281"/>
                  <a:gd name="T1" fmla="*/ 0 h 39"/>
                  <a:gd name="T2" fmla="*/ 0 w 281"/>
                  <a:gd name="T3" fmla="*/ 11 h 39"/>
                  <a:gd name="T4" fmla="*/ 281 w 281"/>
                  <a:gd name="T5" fmla="*/ 38 h 39"/>
                  <a:gd name="T6" fmla="*/ 281 w 281"/>
                  <a:gd name="T7" fmla="*/ 27 h 39"/>
                  <a:gd name="T8" fmla="*/ 2 w 281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1" h="39">
                    <a:moveTo>
                      <a:pt x="2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72" y="39"/>
                      <a:pt x="280" y="38"/>
                      <a:pt x="281" y="38"/>
                    </a:cubicBezTo>
                    <a:cubicBezTo>
                      <a:pt x="281" y="27"/>
                      <a:pt x="281" y="27"/>
                      <a:pt x="281" y="27"/>
                    </a:cubicBezTo>
                    <a:cubicBezTo>
                      <a:pt x="280" y="27"/>
                      <a:pt x="173" y="28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0" name="Freeform 238"/>
              <p:cNvSpPr>
                <a:spLocks/>
              </p:cNvSpPr>
              <p:nvPr/>
            </p:nvSpPr>
            <p:spPr bwMode="auto">
              <a:xfrm>
                <a:off x="6865883" y="5899170"/>
                <a:ext cx="508000" cy="488950"/>
              </a:xfrm>
              <a:custGeom>
                <a:avLst/>
                <a:gdLst>
                  <a:gd name="T0" fmla="*/ 115 w 148"/>
                  <a:gd name="T1" fmla="*/ 44 h 142"/>
                  <a:gd name="T2" fmla="*/ 35 w 148"/>
                  <a:gd name="T3" fmla="*/ 43 h 142"/>
                  <a:gd name="T4" fmla="*/ 56 w 148"/>
                  <a:gd name="T5" fmla="*/ 119 h 142"/>
                  <a:gd name="T6" fmla="*/ 115 w 148"/>
                  <a:gd name="T7" fmla="*/ 44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42">
                    <a:moveTo>
                      <a:pt x="115" y="44"/>
                    </a:moveTo>
                    <a:cubicBezTo>
                      <a:pt x="63" y="0"/>
                      <a:pt x="35" y="43"/>
                      <a:pt x="35" y="43"/>
                    </a:cubicBezTo>
                    <a:cubicBezTo>
                      <a:pt x="0" y="67"/>
                      <a:pt x="42" y="114"/>
                      <a:pt x="56" y="119"/>
                    </a:cubicBezTo>
                    <a:cubicBezTo>
                      <a:pt x="119" y="142"/>
                      <a:pt x="148" y="72"/>
                      <a:pt x="115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1" name="Freeform 239"/>
              <p:cNvSpPr>
                <a:spLocks noEditPoints="1"/>
              </p:cNvSpPr>
              <p:nvPr/>
            </p:nvSpPr>
            <p:spPr bwMode="auto">
              <a:xfrm>
                <a:off x="6927795" y="5975370"/>
                <a:ext cx="401638" cy="357188"/>
              </a:xfrm>
              <a:custGeom>
                <a:avLst/>
                <a:gdLst>
                  <a:gd name="T0" fmla="*/ 99 w 117"/>
                  <a:gd name="T1" fmla="*/ 20 h 104"/>
                  <a:gd name="T2" fmla="*/ 53 w 117"/>
                  <a:gd name="T3" fmla="*/ 0 h 104"/>
                  <a:gd name="T4" fmla="*/ 16 w 117"/>
                  <a:gd name="T5" fmla="*/ 19 h 104"/>
                  <a:gd name="T6" fmla="*/ 1 w 117"/>
                  <a:gd name="T7" fmla="*/ 50 h 104"/>
                  <a:gd name="T8" fmla="*/ 37 w 117"/>
                  <a:gd name="T9" fmla="*/ 99 h 104"/>
                  <a:gd name="T10" fmla="*/ 62 w 117"/>
                  <a:gd name="T11" fmla="*/ 104 h 104"/>
                  <a:gd name="T12" fmla="*/ 62 w 117"/>
                  <a:gd name="T13" fmla="*/ 104 h 104"/>
                  <a:gd name="T14" fmla="*/ 110 w 117"/>
                  <a:gd name="T15" fmla="*/ 71 h 104"/>
                  <a:gd name="T16" fmla="*/ 99 w 117"/>
                  <a:gd name="T17" fmla="*/ 20 h 104"/>
                  <a:gd name="T18" fmla="*/ 105 w 117"/>
                  <a:gd name="T19" fmla="*/ 69 h 104"/>
                  <a:gd name="T20" fmla="*/ 62 w 117"/>
                  <a:gd name="T21" fmla="*/ 99 h 104"/>
                  <a:gd name="T22" fmla="*/ 62 w 117"/>
                  <a:gd name="T23" fmla="*/ 99 h 104"/>
                  <a:gd name="T24" fmla="*/ 39 w 117"/>
                  <a:gd name="T25" fmla="*/ 94 h 104"/>
                  <a:gd name="T26" fmla="*/ 7 w 117"/>
                  <a:gd name="T27" fmla="*/ 49 h 104"/>
                  <a:gd name="T28" fmla="*/ 19 w 117"/>
                  <a:gd name="T29" fmla="*/ 23 h 104"/>
                  <a:gd name="T30" fmla="*/ 19 w 117"/>
                  <a:gd name="T31" fmla="*/ 23 h 104"/>
                  <a:gd name="T32" fmla="*/ 20 w 117"/>
                  <a:gd name="T33" fmla="*/ 23 h 104"/>
                  <a:gd name="T34" fmla="*/ 53 w 117"/>
                  <a:gd name="T35" fmla="*/ 5 h 104"/>
                  <a:gd name="T36" fmla="*/ 95 w 117"/>
                  <a:gd name="T37" fmla="*/ 24 h 104"/>
                  <a:gd name="T38" fmla="*/ 105 w 117"/>
                  <a:gd name="T39" fmla="*/ 69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7" h="104">
                    <a:moveTo>
                      <a:pt x="99" y="20"/>
                    </a:moveTo>
                    <a:cubicBezTo>
                      <a:pt x="83" y="6"/>
                      <a:pt x="67" y="0"/>
                      <a:pt x="53" y="0"/>
                    </a:cubicBezTo>
                    <a:cubicBezTo>
                      <a:pt x="30" y="0"/>
                      <a:pt x="18" y="16"/>
                      <a:pt x="16" y="19"/>
                    </a:cubicBezTo>
                    <a:cubicBezTo>
                      <a:pt x="5" y="27"/>
                      <a:pt x="0" y="38"/>
                      <a:pt x="1" y="50"/>
                    </a:cubicBezTo>
                    <a:cubicBezTo>
                      <a:pt x="4" y="72"/>
                      <a:pt x="27" y="95"/>
                      <a:pt x="37" y="99"/>
                    </a:cubicBezTo>
                    <a:cubicBezTo>
                      <a:pt x="46" y="102"/>
                      <a:pt x="54" y="104"/>
                      <a:pt x="62" y="104"/>
                    </a:cubicBezTo>
                    <a:cubicBezTo>
                      <a:pt x="62" y="104"/>
                      <a:pt x="62" y="104"/>
                      <a:pt x="62" y="104"/>
                    </a:cubicBezTo>
                    <a:cubicBezTo>
                      <a:pt x="89" y="104"/>
                      <a:pt x="105" y="87"/>
                      <a:pt x="110" y="71"/>
                    </a:cubicBezTo>
                    <a:cubicBezTo>
                      <a:pt x="117" y="52"/>
                      <a:pt x="113" y="32"/>
                      <a:pt x="99" y="20"/>
                    </a:cubicBezTo>
                    <a:close/>
                    <a:moveTo>
                      <a:pt x="105" y="69"/>
                    </a:moveTo>
                    <a:cubicBezTo>
                      <a:pt x="100" y="83"/>
                      <a:pt x="86" y="99"/>
                      <a:pt x="62" y="99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55" y="99"/>
                      <a:pt x="47" y="97"/>
                      <a:pt x="39" y="94"/>
                    </a:cubicBezTo>
                    <a:cubicBezTo>
                      <a:pt x="31" y="91"/>
                      <a:pt x="9" y="70"/>
                      <a:pt x="7" y="49"/>
                    </a:cubicBezTo>
                    <a:cubicBezTo>
                      <a:pt x="5" y="39"/>
                      <a:pt x="9" y="30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31" y="5"/>
                      <a:pt x="53" y="5"/>
                    </a:cubicBezTo>
                    <a:cubicBezTo>
                      <a:pt x="66" y="5"/>
                      <a:pt x="80" y="11"/>
                      <a:pt x="95" y="24"/>
                    </a:cubicBezTo>
                    <a:cubicBezTo>
                      <a:pt x="108" y="34"/>
                      <a:pt x="112" y="52"/>
                      <a:pt x="105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2" name="Freeform 240"/>
              <p:cNvSpPr>
                <a:spLocks/>
              </p:cNvSpPr>
              <p:nvPr/>
            </p:nvSpPr>
            <p:spPr bwMode="auto">
              <a:xfrm>
                <a:off x="6948433" y="5978545"/>
                <a:ext cx="349250" cy="336550"/>
              </a:xfrm>
              <a:custGeom>
                <a:avLst/>
                <a:gdLst>
                  <a:gd name="T0" fmla="*/ 79 w 102"/>
                  <a:gd name="T1" fmla="*/ 30 h 98"/>
                  <a:gd name="T2" fmla="*/ 24 w 102"/>
                  <a:gd name="T3" fmla="*/ 30 h 98"/>
                  <a:gd name="T4" fmla="*/ 38 w 102"/>
                  <a:gd name="T5" fmla="*/ 82 h 98"/>
                  <a:gd name="T6" fmla="*/ 79 w 102"/>
                  <a:gd name="T7" fmla="*/ 3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98">
                    <a:moveTo>
                      <a:pt x="79" y="30"/>
                    </a:moveTo>
                    <a:cubicBezTo>
                      <a:pt x="43" y="0"/>
                      <a:pt x="24" y="30"/>
                      <a:pt x="24" y="30"/>
                    </a:cubicBezTo>
                    <a:cubicBezTo>
                      <a:pt x="0" y="46"/>
                      <a:pt x="29" y="78"/>
                      <a:pt x="38" y="82"/>
                    </a:cubicBezTo>
                    <a:cubicBezTo>
                      <a:pt x="82" y="98"/>
                      <a:pt x="102" y="49"/>
                      <a:pt x="7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3" name="Freeform 241"/>
              <p:cNvSpPr>
                <a:spLocks noEditPoints="1"/>
              </p:cNvSpPr>
              <p:nvPr/>
            </p:nvSpPr>
            <p:spPr bwMode="auto">
              <a:xfrm>
                <a:off x="6984945" y="6026170"/>
                <a:ext cx="285750" cy="255588"/>
              </a:xfrm>
              <a:custGeom>
                <a:avLst/>
                <a:gdLst>
                  <a:gd name="T0" fmla="*/ 69 w 83"/>
                  <a:gd name="T1" fmla="*/ 14 h 74"/>
                  <a:gd name="T2" fmla="*/ 37 w 83"/>
                  <a:gd name="T3" fmla="*/ 0 h 74"/>
                  <a:gd name="T4" fmla="*/ 11 w 83"/>
                  <a:gd name="T5" fmla="*/ 14 h 74"/>
                  <a:gd name="T6" fmla="*/ 1 w 83"/>
                  <a:gd name="T7" fmla="*/ 36 h 74"/>
                  <a:gd name="T8" fmla="*/ 26 w 83"/>
                  <a:gd name="T9" fmla="*/ 70 h 74"/>
                  <a:gd name="T10" fmla="*/ 44 w 83"/>
                  <a:gd name="T11" fmla="*/ 74 h 74"/>
                  <a:gd name="T12" fmla="*/ 44 w 83"/>
                  <a:gd name="T13" fmla="*/ 74 h 74"/>
                  <a:gd name="T14" fmla="*/ 78 w 83"/>
                  <a:gd name="T15" fmla="*/ 50 h 74"/>
                  <a:gd name="T16" fmla="*/ 69 w 83"/>
                  <a:gd name="T17" fmla="*/ 14 h 74"/>
                  <a:gd name="T18" fmla="*/ 73 w 83"/>
                  <a:gd name="T19" fmla="*/ 48 h 74"/>
                  <a:gd name="T20" fmla="*/ 44 w 83"/>
                  <a:gd name="T21" fmla="*/ 68 h 74"/>
                  <a:gd name="T22" fmla="*/ 44 w 83"/>
                  <a:gd name="T23" fmla="*/ 68 h 74"/>
                  <a:gd name="T24" fmla="*/ 28 w 83"/>
                  <a:gd name="T25" fmla="*/ 65 h 74"/>
                  <a:gd name="T26" fmla="*/ 6 w 83"/>
                  <a:gd name="T27" fmla="*/ 35 h 74"/>
                  <a:gd name="T28" fmla="*/ 14 w 83"/>
                  <a:gd name="T29" fmla="*/ 18 h 74"/>
                  <a:gd name="T30" fmla="*/ 15 w 83"/>
                  <a:gd name="T31" fmla="*/ 18 h 74"/>
                  <a:gd name="T32" fmla="*/ 15 w 83"/>
                  <a:gd name="T33" fmla="*/ 17 h 74"/>
                  <a:gd name="T34" fmla="*/ 37 w 83"/>
                  <a:gd name="T35" fmla="*/ 5 h 74"/>
                  <a:gd name="T36" fmla="*/ 66 w 83"/>
                  <a:gd name="T37" fmla="*/ 18 h 74"/>
                  <a:gd name="T38" fmla="*/ 73 w 83"/>
                  <a:gd name="T39" fmla="*/ 4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" h="74">
                    <a:moveTo>
                      <a:pt x="69" y="14"/>
                    </a:moveTo>
                    <a:cubicBezTo>
                      <a:pt x="58" y="5"/>
                      <a:pt x="48" y="0"/>
                      <a:pt x="37" y="0"/>
                    </a:cubicBezTo>
                    <a:cubicBezTo>
                      <a:pt x="22" y="0"/>
                      <a:pt x="13" y="11"/>
                      <a:pt x="11" y="14"/>
                    </a:cubicBezTo>
                    <a:cubicBezTo>
                      <a:pt x="3" y="19"/>
                      <a:pt x="0" y="27"/>
                      <a:pt x="1" y="36"/>
                    </a:cubicBezTo>
                    <a:cubicBezTo>
                      <a:pt x="3" y="51"/>
                      <a:pt x="19" y="68"/>
                      <a:pt x="26" y="70"/>
                    </a:cubicBezTo>
                    <a:cubicBezTo>
                      <a:pt x="32" y="72"/>
                      <a:pt x="38" y="74"/>
                      <a:pt x="44" y="74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63" y="74"/>
                      <a:pt x="74" y="61"/>
                      <a:pt x="78" y="50"/>
                    </a:cubicBezTo>
                    <a:cubicBezTo>
                      <a:pt x="83" y="37"/>
                      <a:pt x="79" y="22"/>
                      <a:pt x="69" y="14"/>
                    </a:cubicBezTo>
                    <a:close/>
                    <a:moveTo>
                      <a:pt x="73" y="48"/>
                    </a:moveTo>
                    <a:cubicBezTo>
                      <a:pt x="69" y="58"/>
                      <a:pt x="60" y="68"/>
                      <a:pt x="44" y="68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39" y="68"/>
                      <a:pt x="34" y="67"/>
                      <a:pt x="28" y="65"/>
                    </a:cubicBezTo>
                    <a:cubicBezTo>
                      <a:pt x="23" y="63"/>
                      <a:pt x="8" y="49"/>
                      <a:pt x="6" y="35"/>
                    </a:cubicBezTo>
                    <a:cubicBezTo>
                      <a:pt x="5" y="28"/>
                      <a:pt x="8" y="22"/>
                      <a:pt x="14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7"/>
                      <a:pt x="23" y="5"/>
                      <a:pt x="37" y="5"/>
                    </a:cubicBezTo>
                    <a:cubicBezTo>
                      <a:pt x="46" y="5"/>
                      <a:pt x="56" y="10"/>
                      <a:pt x="66" y="18"/>
                    </a:cubicBezTo>
                    <a:cubicBezTo>
                      <a:pt x="74" y="25"/>
                      <a:pt x="77" y="37"/>
                      <a:pt x="73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4" name="Freeform 242"/>
              <p:cNvSpPr>
                <a:spLocks/>
              </p:cNvSpPr>
              <p:nvPr/>
            </p:nvSpPr>
            <p:spPr bwMode="auto">
              <a:xfrm>
                <a:off x="7010345" y="6040458"/>
                <a:ext cx="225425" cy="215900"/>
              </a:xfrm>
              <a:custGeom>
                <a:avLst/>
                <a:gdLst>
                  <a:gd name="T0" fmla="*/ 51 w 66"/>
                  <a:gd name="T1" fmla="*/ 20 h 63"/>
                  <a:gd name="T2" fmla="*/ 16 w 66"/>
                  <a:gd name="T3" fmla="*/ 19 h 63"/>
                  <a:gd name="T4" fmla="*/ 25 w 66"/>
                  <a:gd name="T5" fmla="*/ 53 h 63"/>
                  <a:gd name="T6" fmla="*/ 51 w 66"/>
                  <a:gd name="T7" fmla="*/ 2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63">
                    <a:moveTo>
                      <a:pt x="51" y="20"/>
                    </a:moveTo>
                    <a:cubicBezTo>
                      <a:pt x="28" y="0"/>
                      <a:pt x="16" y="19"/>
                      <a:pt x="16" y="19"/>
                    </a:cubicBezTo>
                    <a:cubicBezTo>
                      <a:pt x="0" y="30"/>
                      <a:pt x="19" y="51"/>
                      <a:pt x="25" y="53"/>
                    </a:cubicBezTo>
                    <a:cubicBezTo>
                      <a:pt x="53" y="63"/>
                      <a:pt x="66" y="32"/>
                      <a:pt x="51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5" name="Freeform 243"/>
              <p:cNvSpPr>
                <a:spLocks noEditPoints="1"/>
              </p:cNvSpPr>
              <p:nvPr/>
            </p:nvSpPr>
            <p:spPr bwMode="auto">
              <a:xfrm>
                <a:off x="7030983" y="6067445"/>
                <a:ext cx="192088" cy="168275"/>
              </a:xfrm>
              <a:custGeom>
                <a:avLst/>
                <a:gdLst>
                  <a:gd name="T0" fmla="*/ 47 w 56"/>
                  <a:gd name="T1" fmla="*/ 9 h 49"/>
                  <a:gd name="T2" fmla="*/ 26 w 56"/>
                  <a:gd name="T3" fmla="*/ 0 h 49"/>
                  <a:gd name="T4" fmla="*/ 8 w 56"/>
                  <a:gd name="T5" fmla="*/ 9 h 49"/>
                  <a:gd name="T6" fmla="*/ 1 w 56"/>
                  <a:gd name="T7" fmla="*/ 24 h 49"/>
                  <a:gd name="T8" fmla="*/ 18 w 56"/>
                  <a:gd name="T9" fmla="*/ 47 h 49"/>
                  <a:gd name="T10" fmla="*/ 30 w 56"/>
                  <a:gd name="T11" fmla="*/ 49 h 49"/>
                  <a:gd name="T12" fmla="*/ 30 w 56"/>
                  <a:gd name="T13" fmla="*/ 49 h 49"/>
                  <a:gd name="T14" fmla="*/ 52 w 56"/>
                  <a:gd name="T15" fmla="*/ 34 h 49"/>
                  <a:gd name="T16" fmla="*/ 47 w 56"/>
                  <a:gd name="T17" fmla="*/ 9 h 49"/>
                  <a:gd name="T18" fmla="*/ 47 w 56"/>
                  <a:gd name="T19" fmla="*/ 32 h 49"/>
                  <a:gd name="T20" fmla="*/ 30 w 56"/>
                  <a:gd name="T21" fmla="*/ 44 h 49"/>
                  <a:gd name="T22" fmla="*/ 30 w 56"/>
                  <a:gd name="T23" fmla="*/ 44 h 49"/>
                  <a:gd name="T24" fmla="*/ 20 w 56"/>
                  <a:gd name="T25" fmla="*/ 42 h 49"/>
                  <a:gd name="T26" fmla="*/ 7 w 56"/>
                  <a:gd name="T27" fmla="*/ 24 h 49"/>
                  <a:gd name="T28" fmla="*/ 11 w 56"/>
                  <a:gd name="T29" fmla="*/ 13 h 49"/>
                  <a:gd name="T30" fmla="*/ 12 w 56"/>
                  <a:gd name="T31" fmla="*/ 13 h 49"/>
                  <a:gd name="T32" fmla="*/ 12 w 56"/>
                  <a:gd name="T33" fmla="*/ 13 h 49"/>
                  <a:gd name="T34" fmla="*/ 26 w 56"/>
                  <a:gd name="T35" fmla="*/ 6 h 49"/>
                  <a:gd name="T36" fmla="*/ 43 w 56"/>
                  <a:gd name="T37" fmla="*/ 14 h 49"/>
                  <a:gd name="T38" fmla="*/ 47 w 56"/>
                  <a:gd name="T39" fmla="*/ 3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6" h="49">
                    <a:moveTo>
                      <a:pt x="47" y="9"/>
                    </a:moveTo>
                    <a:cubicBezTo>
                      <a:pt x="39" y="3"/>
                      <a:pt x="32" y="0"/>
                      <a:pt x="26" y="0"/>
                    </a:cubicBezTo>
                    <a:cubicBezTo>
                      <a:pt x="15" y="0"/>
                      <a:pt x="9" y="7"/>
                      <a:pt x="8" y="9"/>
                    </a:cubicBezTo>
                    <a:cubicBezTo>
                      <a:pt x="3" y="13"/>
                      <a:pt x="0" y="18"/>
                      <a:pt x="1" y="24"/>
                    </a:cubicBezTo>
                    <a:cubicBezTo>
                      <a:pt x="3" y="35"/>
                      <a:pt x="13" y="45"/>
                      <a:pt x="18" y="47"/>
                    </a:cubicBezTo>
                    <a:cubicBezTo>
                      <a:pt x="22" y="49"/>
                      <a:pt x="26" y="49"/>
                      <a:pt x="30" y="49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42" y="49"/>
                      <a:pt x="50" y="41"/>
                      <a:pt x="52" y="34"/>
                    </a:cubicBezTo>
                    <a:cubicBezTo>
                      <a:pt x="56" y="25"/>
                      <a:pt x="53" y="15"/>
                      <a:pt x="47" y="9"/>
                    </a:cubicBezTo>
                    <a:close/>
                    <a:moveTo>
                      <a:pt x="47" y="32"/>
                    </a:moveTo>
                    <a:cubicBezTo>
                      <a:pt x="45" y="38"/>
                      <a:pt x="4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7" y="44"/>
                      <a:pt x="23" y="44"/>
                      <a:pt x="20" y="42"/>
                    </a:cubicBezTo>
                    <a:cubicBezTo>
                      <a:pt x="17" y="41"/>
                      <a:pt x="8" y="32"/>
                      <a:pt x="7" y="24"/>
                    </a:cubicBezTo>
                    <a:cubicBezTo>
                      <a:pt x="6" y="19"/>
                      <a:pt x="8" y="16"/>
                      <a:pt x="11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2"/>
                      <a:pt x="17" y="6"/>
                      <a:pt x="26" y="6"/>
                    </a:cubicBezTo>
                    <a:cubicBezTo>
                      <a:pt x="31" y="6"/>
                      <a:pt x="37" y="8"/>
                      <a:pt x="43" y="14"/>
                    </a:cubicBezTo>
                    <a:cubicBezTo>
                      <a:pt x="48" y="18"/>
                      <a:pt x="50" y="25"/>
                      <a:pt x="47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6" name="Freeform 244"/>
              <p:cNvSpPr>
                <a:spLocks/>
              </p:cNvSpPr>
              <p:nvPr/>
            </p:nvSpPr>
            <p:spPr bwMode="auto">
              <a:xfrm>
                <a:off x="7064320" y="6096020"/>
                <a:ext cx="120650" cy="112713"/>
              </a:xfrm>
              <a:custGeom>
                <a:avLst/>
                <a:gdLst>
                  <a:gd name="T0" fmla="*/ 27 w 35"/>
                  <a:gd name="T1" fmla="*/ 10 h 33"/>
                  <a:gd name="T2" fmla="*/ 8 w 35"/>
                  <a:gd name="T3" fmla="*/ 10 h 33"/>
                  <a:gd name="T4" fmla="*/ 13 w 35"/>
                  <a:gd name="T5" fmla="*/ 27 h 33"/>
                  <a:gd name="T6" fmla="*/ 27 w 35"/>
                  <a:gd name="T7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3">
                    <a:moveTo>
                      <a:pt x="27" y="10"/>
                    </a:moveTo>
                    <a:cubicBezTo>
                      <a:pt x="15" y="0"/>
                      <a:pt x="8" y="10"/>
                      <a:pt x="8" y="10"/>
                    </a:cubicBezTo>
                    <a:cubicBezTo>
                      <a:pt x="0" y="15"/>
                      <a:pt x="10" y="26"/>
                      <a:pt x="13" y="27"/>
                    </a:cubicBezTo>
                    <a:cubicBezTo>
                      <a:pt x="28" y="33"/>
                      <a:pt x="35" y="16"/>
                      <a:pt x="2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7" name="Freeform 245"/>
              <p:cNvSpPr>
                <a:spLocks noEditPoints="1"/>
              </p:cNvSpPr>
              <p:nvPr/>
            </p:nvSpPr>
            <p:spPr bwMode="auto">
              <a:xfrm>
                <a:off x="7072258" y="6105545"/>
                <a:ext cx="109538" cy="96838"/>
              </a:xfrm>
              <a:custGeom>
                <a:avLst/>
                <a:gdLst>
                  <a:gd name="T0" fmla="*/ 27 w 32"/>
                  <a:gd name="T1" fmla="*/ 5 h 28"/>
                  <a:gd name="T2" fmla="*/ 15 w 32"/>
                  <a:gd name="T3" fmla="*/ 0 h 28"/>
                  <a:gd name="T4" fmla="*/ 4 w 32"/>
                  <a:gd name="T5" fmla="*/ 5 h 28"/>
                  <a:gd name="T6" fmla="*/ 0 w 32"/>
                  <a:gd name="T7" fmla="*/ 14 h 28"/>
                  <a:gd name="T8" fmla="*/ 10 w 32"/>
                  <a:gd name="T9" fmla="*/ 27 h 28"/>
                  <a:gd name="T10" fmla="*/ 17 w 32"/>
                  <a:gd name="T11" fmla="*/ 28 h 28"/>
                  <a:gd name="T12" fmla="*/ 17 w 32"/>
                  <a:gd name="T13" fmla="*/ 28 h 28"/>
                  <a:gd name="T14" fmla="*/ 30 w 32"/>
                  <a:gd name="T15" fmla="*/ 19 h 28"/>
                  <a:gd name="T16" fmla="*/ 27 w 32"/>
                  <a:gd name="T17" fmla="*/ 5 h 28"/>
                  <a:gd name="T18" fmla="*/ 25 w 32"/>
                  <a:gd name="T19" fmla="*/ 17 h 28"/>
                  <a:gd name="T20" fmla="*/ 17 w 32"/>
                  <a:gd name="T21" fmla="*/ 23 h 28"/>
                  <a:gd name="T22" fmla="*/ 17 w 32"/>
                  <a:gd name="T23" fmla="*/ 23 h 28"/>
                  <a:gd name="T24" fmla="*/ 12 w 32"/>
                  <a:gd name="T25" fmla="*/ 22 h 28"/>
                  <a:gd name="T26" fmla="*/ 6 w 32"/>
                  <a:gd name="T27" fmla="*/ 13 h 28"/>
                  <a:gd name="T28" fmla="*/ 8 w 32"/>
                  <a:gd name="T29" fmla="*/ 9 h 28"/>
                  <a:gd name="T30" fmla="*/ 8 w 32"/>
                  <a:gd name="T31" fmla="*/ 9 h 28"/>
                  <a:gd name="T32" fmla="*/ 8 w 32"/>
                  <a:gd name="T33" fmla="*/ 8 h 28"/>
                  <a:gd name="T34" fmla="*/ 15 w 32"/>
                  <a:gd name="T35" fmla="*/ 5 h 28"/>
                  <a:gd name="T36" fmla="*/ 23 w 32"/>
                  <a:gd name="T37" fmla="*/ 9 h 28"/>
                  <a:gd name="T38" fmla="*/ 25 w 32"/>
                  <a:gd name="T39" fmla="*/ 1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28">
                    <a:moveTo>
                      <a:pt x="27" y="5"/>
                    </a:moveTo>
                    <a:cubicBezTo>
                      <a:pt x="22" y="1"/>
                      <a:pt x="18" y="0"/>
                      <a:pt x="15" y="0"/>
                    </a:cubicBezTo>
                    <a:cubicBezTo>
                      <a:pt x="9" y="0"/>
                      <a:pt x="5" y="3"/>
                      <a:pt x="4" y="5"/>
                    </a:cubicBezTo>
                    <a:cubicBezTo>
                      <a:pt x="1" y="7"/>
                      <a:pt x="0" y="10"/>
                      <a:pt x="0" y="14"/>
                    </a:cubicBezTo>
                    <a:cubicBezTo>
                      <a:pt x="1" y="20"/>
                      <a:pt x="7" y="26"/>
                      <a:pt x="10" y="27"/>
                    </a:cubicBezTo>
                    <a:cubicBezTo>
                      <a:pt x="12" y="28"/>
                      <a:pt x="15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23" y="28"/>
                      <a:pt x="28" y="25"/>
                      <a:pt x="30" y="19"/>
                    </a:cubicBezTo>
                    <a:cubicBezTo>
                      <a:pt x="32" y="14"/>
                      <a:pt x="31" y="8"/>
                      <a:pt x="27" y="5"/>
                    </a:cubicBezTo>
                    <a:close/>
                    <a:moveTo>
                      <a:pt x="25" y="17"/>
                    </a:moveTo>
                    <a:cubicBezTo>
                      <a:pt x="24" y="21"/>
                      <a:pt x="21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5" y="23"/>
                      <a:pt x="14" y="23"/>
                      <a:pt x="12" y="22"/>
                    </a:cubicBezTo>
                    <a:cubicBezTo>
                      <a:pt x="11" y="21"/>
                      <a:pt x="6" y="17"/>
                      <a:pt x="6" y="13"/>
                    </a:cubicBezTo>
                    <a:cubicBezTo>
                      <a:pt x="5" y="11"/>
                      <a:pt x="6" y="10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11" y="5"/>
                      <a:pt x="15" y="5"/>
                    </a:cubicBezTo>
                    <a:cubicBezTo>
                      <a:pt x="17" y="5"/>
                      <a:pt x="20" y="6"/>
                      <a:pt x="23" y="9"/>
                    </a:cubicBezTo>
                    <a:cubicBezTo>
                      <a:pt x="25" y="11"/>
                      <a:pt x="26" y="14"/>
                      <a:pt x="2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8" name="Freeform 246"/>
              <p:cNvSpPr>
                <a:spLocks/>
              </p:cNvSpPr>
              <p:nvPr/>
            </p:nvSpPr>
            <p:spPr bwMode="auto">
              <a:xfrm>
                <a:off x="7456433" y="6084908"/>
                <a:ext cx="219075" cy="165100"/>
              </a:xfrm>
              <a:custGeom>
                <a:avLst/>
                <a:gdLst>
                  <a:gd name="T0" fmla="*/ 32 w 64"/>
                  <a:gd name="T1" fmla="*/ 48 h 48"/>
                  <a:gd name="T2" fmla="*/ 50 w 64"/>
                  <a:gd name="T3" fmla="*/ 24 h 48"/>
                  <a:gd name="T4" fmla="*/ 32 w 64"/>
                  <a:gd name="T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" h="48">
                    <a:moveTo>
                      <a:pt x="32" y="48"/>
                    </a:moveTo>
                    <a:cubicBezTo>
                      <a:pt x="64" y="47"/>
                      <a:pt x="50" y="24"/>
                      <a:pt x="50" y="24"/>
                    </a:cubicBezTo>
                    <a:cubicBezTo>
                      <a:pt x="24" y="0"/>
                      <a:pt x="0" y="48"/>
                      <a:pt x="32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9" name="Freeform 247"/>
              <p:cNvSpPr>
                <a:spLocks/>
              </p:cNvSpPr>
              <p:nvPr/>
            </p:nvSpPr>
            <p:spPr bwMode="auto">
              <a:xfrm>
                <a:off x="6553145" y="6284933"/>
                <a:ext cx="219075" cy="168275"/>
              </a:xfrm>
              <a:custGeom>
                <a:avLst/>
                <a:gdLst>
                  <a:gd name="T0" fmla="*/ 32 w 64"/>
                  <a:gd name="T1" fmla="*/ 48 h 49"/>
                  <a:gd name="T2" fmla="*/ 50 w 64"/>
                  <a:gd name="T3" fmla="*/ 24 h 49"/>
                  <a:gd name="T4" fmla="*/ 32 w 64"/>
                  <a:gd name="T5" fmla="*/ 4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" h="49">
                    <a:moveTo>
                      <a:pt x="32" y="48"/>
                    </a:moveTo>
                    <a:cubicBezTo>
                      <a:pt x="64" y="48"/>
                      <a:pt x="50" y="24"/>
                      <a:pt x="50" y="24"/>
                    </a:cubicBezTo>
                    <a:cubicBezTo>
                      <a:pt x="24" y="0"/>
                      <a:pt x="0" y="49"/>
                      <a:pt x="32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0" name="Freeform 248"/>
              <p:cNvSpPr>
                <a:spLocks/>
              </p:cNvSpPr>
              <p:nvPr/>
            </p:nvSpPr>
            <p:spPr bwMode="auto">
              <a:xfrm>
                <a:off x="6621408" y="5775345"/>
                <a:ext cx="215900" cy="168275"/>
              </a:xfrm>
              <a:custGeom>
                <a:avLst/>
                <a:gdLst>
                  <a:gd name="T0" fmla="*/ 32 w 63"/>
                  <a:gd name="T1" fmla="*/ 48 h 49"/>
                  <a:gd name="T2" fmla="*/ 50 w 63"/>
                  <a:gd name="T3" fmla="*/ 24 h 49"/>
                  <a:gd name="T4" fmla="*/ 32 w 63"/>
                  <a:gd name="T5" fmla="*/ 4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49">
                    <a:moveTo>
                      <a:pt x="32" y="48"/>
                    </a:moveTo>
                    <a:cubicBezTo>
                      <a:pt x="63" y="48"/>
                      <a:pt x="50" y="24"/>
                      <a:pt x="50" y="24"/>
                    </a:cubicBezTo>
                    <a:cubicBezTo>
                      <a:pt x="24" y="0"/>
                      <a:pt x="0" y="49"/>
                      <a:pt x="32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1" name="Freeform 249"/>
              <p:cNvSpPr>
                <a:spLocks/>
              </p:cNvSpPr>
              <p:nvPr/>
            </p:nvSpPr>
            <p:spPr bwMode="auto">
              <a:xfrm>
                <a:off x="7088133" y="5562620"/>
                <a:ext cx="217488" cy="168275"/>
              </a:xfrm>
              <a:custGeom>
                <a:avLst/>
                <a:gdLst>
                  <a:gd name="T0" fmla="*/ 32 w 63"/>
                  <a:gd name="T1" fmla="*/ 49 h 49"/>
                  <a:gd name="T2" fmla="*/ 50 w 63"/>
                  <a:gd name="T3" fmla="*/ 25 h 49"/>
                  <a:gd name="T4" fmla="*/ 32 w 63"/>
                  <a:gd name="T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49">
                    <a:moveTo>
                      <a:pt x="32" y="49"/>
                    </a:moveTo>
                    <a:cubicBezTo>
                      <a:pt x="63" y="48"/>
                      <a:pt x="50" y="25"/>
                      <a:pt x="50" y="25"/>
                    </a:cubicBezTo>
                    <a:cubicBezTo>
                      <a:pt x="24" y="0"/>
                      <a:pt x="0" y="49"/>
                      <a:pt x="32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2" name="Freeform 250"/>
              <p:cNvSpPr>
                <a:spLocks/>
              </p:cNvSpPr>
              <p:nvPr/>
            </p:nvSpPr>
            <p:spPr bwMode="auto">
              <a:xfrm>
                <a:off x="7088133" y="6480195"/>
                <a:ext cx="217488" cy="168275"/>
              </a:xfrm>
              <a:custGeom>
                <a:avLst/>
                <a:gdLst>
                  <a:gd name="T0" fmla="*/ 31 w 63"/>
                  <a:gd name="T1" fmla="*/ 49 h 49"/>
                  <a:gd name="T2" fmla="*/ 50 w 63"/>
                  <a:gd name="T3" fmla="*/ 25 h 49"/>
                  <a:gd name="T4" fmla="*/ 31 w 63"/>
                  <a:gd name="T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49">
                    <a:moveTo>
                      <a:pt x="31" y="49"/>
                    </a:moveTo>
                    <a:cubicBezTo>
                      <a:pt x="63" y="48"/>
                      <a:pt x="50" y="25"/>
                      <a:pt x="50" y="25"/>
                    </a:cubicBezTo>
                    <a:cubicBezTo>
                      <a:pt x="23" y="0"/>
                      <a:pt x="0" y="49"/>
                      <a:pt x="31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54" name="Group 153"/>
            <p:cNvGrpSpPr/>
            <p:nvPr/>
          </p:nvGrpSpPr>
          <p:grpSpPr>
            <a:xfrm>
              <a:off x="8646484" y="3820002"/>
              <a:ext cx="526828" cy="570247"/>
              <a:chOff x="1801757" y="5721370"/>
              <a:chExt cx="866776" cy="938213"/>
            </a:xfrm>
          </p:grpSpPr>
          <p:sp>
            <p:nvSpPr>
              <p:cNvPr id="345" name="Freeform 193"/>
              <p:cNvSpPr>
                <a:spLocks/>
              </p:cNvSpPr>
              <p:nvPr/>
            </p:nvSpPr>
            <p:spPr bwMode="auto">
              <a:xfrm>
                <a:off x="2149420" y="6149995"/>
                <a:ext cx="168275" cy="147638"/>
              </a:xfrm>
              <a:custGeom>
                <a:avLst/>
                <a:gdLst>
                  <a:gd name="T0" fmla="*/ 30 w 49"/>
                  <a:gd name="T1" fmla="*/ 12 h 43"/>
                  <a:gd name="T2" fmla="*/ 6 w 49"/>
                  <a:gd name="T3" fmla="*/ 16 h 43"/>
                  <a:gd name="T4" fmla="*/ 30 w 49"/>
                  <a:gd name="T5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43">
                    <a:moveTo>
                      <a:pt x="30" y="12"/>
                    </a:moveTo>
                    <a:cubicBezTo>
                      <a:pt x="15" y="0"/>
                      <a:pt x="6" y="16"/>
                      <a:pt x="6" y="16"/>
                    </a:cubicBezTo>
                    <a:cubicBezTo>
                      <a:pt x="0" y="43"/>
                      <a:pt x="49" y="27"/>
                      <a:pt x="30" y="12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6" name="Freeform 194"/>
              <p:cNvSpPr>
                <a:spLocks/>
              </p:cNvSpPr>
              <p:nvPr/>
            </p:nvSpPr>
            <p:spPr bwMode="auto">
              <a:xfrm>
                <a:off x="2397070" y="6226195"/>
                <a:ext cx="142875" cy="233363"/>
              </a:xfrm>
              <a:custGeom>
                <a:avLst/>
                <a:gdLst>
                  <a:gd name="T0" fmla="*/ 84 w 90"/>
                  <a:gd name="T1" fmla="*/ 0 h 147"/>
                  <a:gd name="T2" fmla="*/ 0 w 90"/>
                  <a:gd name="T3" fmla="*/ 52 h 147"/>
                  <a:gd name="T4" fmla="*/ 0 w 90"/>
                  <a:gd name="T5" fmla="*/ 147 h 147"/>
                  <a:gd name="T6" fmla="*/ 10 w 90"/>
                  <a:gd name="T7" fmla="*/ 147 h 147"/>
                  <a:gd name="T8" fmla="*/ 10 w 90"/>
                  <a:gd name="T9" fmla="*/ 58 h 147"/>
                  <a:gd name="T10" fmla="*/ 90 w 90"/>
                  <a:gd name="T11" fmla="*/ 6 h 147"/>
                  <a:gd name="T12" fmla="*/ 84 w 90"/>
                  <a:gd name="T1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47">
                    <a:moveTo>
                      <a:pt x="84" y="0"/>
                    </a:moveTo>
                    <a:lnTo>
                      <a:pt x="0" y="52"/>
                    </a:lnTo>
                    <a:lnTo>
                      <a:pt x="0" y="147"/>
                    </a:lnTo>
                    <a:lnTo>
                      <a:pt x="10" y="147"/>
                    </a:lnTo>
                    <a:lnTo>
                      <a:pt x="10" y="58"/>
                    </a:lnTo>
                    <a:lnTo>
                      <a:pt x="90" y="6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7" name="Freeform 195"/>
              <p:cNvSpPr>
                <a:spLocks/>
              </p:cNvSpPr>
              <p:nvPr/>
            </p:nvSpPr>
            <p:spPr bwMode="auto">
              <a:xfrm>
                <a:off x="2173233" y="5721370"/>
                <a:ext cx="147638" cy="163513"/>
              </a:xfrm>
              <a:custGeom>
                <a:avLst/>
                <a:gdLst>
                  <a:gd name="T0" fmla="*/ 23 w 43"/>
                  <a:gd name="T1" fmla="*/ 15 h 48"/>
                  <a:gd name="T2" fmla="*/ 0 w 43"/>
                  <a:gd name="T3" fmla="*/ 21 h 48"/>
                  <a:gd name="T4" fmla="*/ 23 w 43"/>
                  <a:gd name="T5" fmla="*/ 1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48">
                    <a:moveTo>
                      <a:pt x="23" y="15"/>
                    </a:moveTo>
                    <a:cubicBezTo>
                      <a:pt x="3" y="0"/>
                      <a:pt x="0" y="21"/>
                      <a:pt x="0" y="21"/>
                    </a:cubicBezTo>
                    <a:cubicBezTo>
                      <a:pt x="5" y="48"/>
                      <a:pt x="43" y="30"/>
                      <a:pt x="23" y="15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8" name="Freeform 196"/>
              <p:cNvSpPr>
                <a:spLocks/>
              </p:cNvSpPr>
              <p:nvPr/>
            </p:nvSpPr>
            <p:spPr bwMode="auto">
              <a:xfrm>
                <a:off x="2208158" y="5772170"/>
                <a:ext cx="41275" cy="474663"/>
              </a:xfrm>
              <a:custGeom>
                <a:avLst/>
                <a:gdLst>
                  <a:gd name="T0" fmla="*/ 0 w 12"/>
                  <a:gd name="T1" fmla="*/ 1 h 138"/>
                  <a:gd name="T2" fmla="*/ 2 w 12"/>
                  <a:gd name="T3" fmla="*/ 137 h 138"/>
                  <a:gd name="T4" fmla="*/ 7 w 12"/>
                  <a:gd name="T5" fmla="*/ 138 h 138"/>
                  <a:gd name="T6" fmla="*/ 5 w 12"/>
                  <a:gd name="T7" fmla="*/ 0 h 138"/>
                  <a:gd name="T8" fmla="*/ 0 w 12"/>
                  <a:gd name="T9" fmla="*/ 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8">
                    <a:moveTo>
                      <a:pt x="0" y="1"/>
                    </a:moveTo>
                    <a:cubicBezTo>
                      <a:pt x="0" y="1"/>
                      <a:pt x="6" y="53"/>
                      <a:pt x="2" y="137"/>
                    </a:cubicBezTo>
                    <a:cubicBezTo>
                      <a:pt x="7" y="138"/>
                      <a:pt x="7" y="138"/>
                      <a:pt x="7" y="138"/>
                    </a:cubicBezTo>
                    <a:cubicBezTo>
                      <a:pt x="12" y="53"/>
                      <a:pt x="5" y="1"/>
                      <a:pt x="5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9" name="Freeform 197"/>
              <p:cNvSpPr>
                <a:spLocks/>
              </p:cNvSpPr>
              <p:nvPr/>
            </p:nvSpPr>
            <p:spPr bwMode="auto">
              <a:xfrm>
                <a:off x="2084333" y="5899170"/>
                <a:ext cx="266700" cy="88900"/>
              </a:xfrm>
              <a:custGeom>
                <a:avLst/>
                <a:gdLst>
                  <a:gd name="T0" fmla="*/ 86 w 168"/>
                  <a:gd name="T1" fmla="*/ 43 h 56"/>
                  <a:gd name="T2" fmla="*/ 4 w 168"/>
                  <a:gd name="T3" fmla="*/ 0 h 56"/>
                  <a:gd name="T4" fmla="*/ 0 w 168"/>
                  <a:gd name="T5" fmla="*/ 9 h 56"/>
                  <a:gd name="T6" fmla="*/ 86 w 168"/>
                  <a:gd name="T7" fmla="*/ 56 h 56"/>
                  <a:gd name="T8" fmla="*/ 168 w 168"/>
                  <a:gd name="T9" fmla="*/ 9 h 56"/>
                  <a:gd name="T10" fmla="*/ 164 w 168"/>
                  <a:gd name="T11" fmla="*/ 0 h 56"/>
                  <a:gd name="T12" fmla="*/ 86 w 168"/>
                  <a:gd name="T13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6">
                    <a:moveTo>
                      <a:pt x="86" y="43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6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3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0" name="Freeform 198"/>
              <p:cNvSpPr>
                <a:spLocks/>
              </p:cNvSpPr>
              <p:nvPr/>
            </p:nvSpPr>
            <p:spPr bwMode="auto">
              <a:xfrm>
                <a:off x="2084333" y="6002358"/>
                <a:ext cx="266700" cy="88900"/>
              </a:xfrm>
              <a:custGeom>
                <a:avLst/>
                <a:gdLst>
                  <a:gd name="T0" fmla="*/ 86 w 168"/>
                  <a:gd name="T1" fmla="*/ 46 h 56"/>
                  <a:gd name="T2" fmla="*/ 4 w 168"/>
                  <a:gd name="T3" fmla="*/ 0 h 56"/>
                  <a:gd name="T4" fmla="*/ 0 w 168"/>
                  <a:gd name="T5" fmla="*/ 9 h 56"/>
                  <a:gd name="T6" fmla="*/ 86 w 168"/>
                  <a:gd name="T7" fmla="*/ 56 h 56"/>
                  <a:gd name="T8" fmla="*/ 168 w 168"/>
                  <a:gd name="T9" fmla="*/ 9 h 56"/>
                  <a:gd name="T10" fmla="*/ 164 w 168"/>
                  <a:gd name="T11" fmla="*/ 0 h 56"/>
                  <a:gd name="T12" fmla="*/ 86 w 168"/>
                  <a:gd name="T13" fmla="*/ 4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6">
                    <a:moveTo>
                      <a:pt x="86" y="46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6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6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1" name="Freeform 199"/>
              <p:cNvSpPr>
                <a:spLocks/>
              </p:cNvSpPr>
              <p:nvPr/>
            </p:nvSpPr>
            <p:spPr bwMode="auto">
              <a:xfrm>
                <a:off x="2084333" y="6091258"/>
                <a:ext cx="266700" cy="90488"/>
              </a:xfrm>
              <a:custGeom>
                <a:avLst/>
                <a:gdLst>
                  <a:gd name="T0" fmla="*/ 86 w 168"/>
                  <a:gd name="T1" fmla="*/ 44 h 57"/>
                  <a:gd name="T2" fmla="*/ 4 w 168"/>
                  <a:gd name="T3" fmla="*/ 0 h 57"/>
                  <a:gd name="T4" fmla="*/ 0 w 168"/>
                  <a:gd name="T5" fmla="*/ 9 h 57"/>
                  <a:gd name="T6" fmla="*/ 86 w 168"/>
                  <a:gd name="T7" fmla="*/ 57 h 57"/>
                  <a:gd name="T8" fmla="*/ 168 w 168"/>
                  <a:gd name="T9" fmla="*/ 9 h 57"/>
                  <a:gd name="T10" fmla="*/ 164 w 168"/>
                  <a:gd name="T11" fmla="*/ 0 h 57"/>
                  <a:gd name="T12" fmla="*/ 86 w 168"/>
                  <a:gd name="T13" fmla="*/ 4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7">
                    <a:moveTo>
                      <a:pt x="86" y="44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7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4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2" name="Freeform 200"/>
              <p:cNvSpPr>
                <a:spLocks/>
              </p:cNvSpPr>
              <p:nvPr/>
            </p:nvSpPr>
            <p:spPr bwMode="auto">
              <a:xfrm>
                <a:off x="2001783" y="6521470"/>
                <a:ext cx="139700" cy="138113"/>
              </a:xfrm>
              <a:custGeom>
                <a:avLst/>
                <a:gdLst>
                  <a:gd name="T0" fmla="*/ 14 w 41"/>
                  <a:gd name="T1" fmla="*/ 22 h 40"/>
                  <a:gd name="T2" fmla="*/ 38 w 41"/>
                  <a:gd name="T3" fmla="*/ 23 h 40"/>
                  <a:gd name="T4" fmla="*/ 14 w 41"/>
                  <a:gd name="T5" fmla="*/ 2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40">
                    <a:moveTo>
                      <a:pt x="14" y="22"/>
                    </a:moveTo>
                    <a:cubicBezTo>
                      <a:pt x="29" y="40"/>
                      <a:pt x="38" y="23"/>
                      <a:pt x="38" y="23"/>
                    </a:cubicBezTo>
                    <a:cubicBezTo>
                      <a:pt x="41" y="0"/>
                      <a:pt x="0" y="5"/>
                      <a:pt x="14" y="22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3" name="Freeform 201"/>
              <p:cNvSpPr>
                <a:spLocks/>
              </p:cNvSpPr>
              <p:nvPr/>
            </p:nvSpPr>
            <p:spPr bwMode="auto">
              <a:xfrm>
                <a:off x="2076395" y="6211908"/>
                <a:ext cx="147638" cy="395288"/>
              </a:xfrm>
              <a:custGeom>
                <a:avLst/>
                <a:gdLst>
                  <a:gd name="T0" fmla="*/ 0 w 43"/>
                  <a:gd name="T1" fmla="*/ 114 h 115"/>
                  <a:gd name="T2" fmla="*/ 5 w 43"/>
                  <a:gd name="T3" fmla="*/ 115 h 115"/>
                  <a:gd name="T4" fmla="*/ 43 w 43"/>
                  <a:gd name="T5" fmla="*/ 1 h 115"/>
                  <a:gd name="T6" fmla="*/ 38 w 43"/>
                  <a:gd name="T7" fmla="*/ 0 h 115"/>
                  <a:gd name="T8" fmla="*/ 0 w 43"/>
                  <a:gd name="T9" fmla="*/ 11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15">
                    <a:moveTo>
                      <a:pt x="0" y="114"/>
                    </a:moveTo>
                    <a:cubicBezTo>
                      <a:pt x="5" y="115"/>
                      <a:pt x="5" y="115"/>
                      <a:pt x="5" y="115"/>
                    </a:cubicBezTo>
                    <a:cubicBezTo>
                      <a:pt x="5" y="115"/>
                      <a:pt x="14" y="70"/>
                      <a:pt x="43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9" y="69"/>
                      <a:pt x="0" y="114"/>
                      <a:pt x="0" y="114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4" name="Freeform 202"/>
              <p:cNvSpPr>
                <a:spLocks/>
              </p:cNvSpPr>
              <p:nvPr/>
            </p:nvSpPr>
            <p:spPr bwMode="auto">
              <a:xfrm>
                <a:off x="1998608" y="6426220"/>
                <a:ext cx="254000" cy="109538"/>
              </a:xfrm>
              <a:custGeom>
                <a:avLst/>
                <a:gdLst>
                  <a:gd name="T0" fmla="*/ 0 w 160"/>
                  <a:gd name="T1" fmla="*/ 19 h 69"/>
                  <a:gd name="T2" fmla="*/ 2 w 160"/>
                  <a:gd name="T3" fmla="*/ 28 h 69"/>
                  <a:gd name="T4" fmla="*/ 86 w 160"/>
                  <a:gd name="T5" fmla="*/ 10 h 69"/>
                  <a:gd name="T6" fmla="*/ 153 w 160"/>
                  <a:gd name="T7" fmla="*/ 69 h 69"/>
                  <a:gd name="T8" fmla="*/ 160 w 160"/>
                  <a:gd name="T9" fmla="*/ 62 h 69"/>
                  <a:gd name="T10" fmla="*/ 90 w 160"/>
                  <a:gd name="T11" fmla="*/ 0 h 69"/>
                  <a:gd name="T12" fmla="*/ 0 w 160"/>
                  <a:gd name="T13" fmla="*/ 1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69">
                    <a:moveTo>
                      <a:pt x="0" y="19"/>
                    </a:moveTo>
                    <a:lnTo>
                      <a:pt x="2" y="28"/>
                    </a:lnTo>
                    <a:lnTo>
                      <a:pt x="86" y="10"/>
                    </a:lnTo>
                    <a:lnTo>
                      <a:pt x="153" y="69"/>
                    </a:lnTo>
                    <a:lnTo>
                      <a:pt x="160" y="62"/>
                    </a:lnTo>
                    <a:lnTo>
                      <a:pt x="90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5" name="Freeform 203"/>
              <p:cNvSpPr>
                <a:spLocks/>
              </p:cNvSpPr>
              <p:nvPr/>
            </p:nvSpPr>
            <p:spPr bwMode="auto">
              <a:xfrm>
                <a:off x="2025595" y="6343670"/>
                <a:ext cx="257175" cy="106363"/>
              </a:xfrm>
              <a:custGeom>
                <a:avLst/>
                <a:gdLst>
                  <a:gd name="T0" fmla="*/ 0 w 162"/>
                  <a:gd name="T1" fmla="*/ 17 h 67"/>
                  <a:gd name="T2" fmla="*/ 2 w 162"/>
                  <a:gd name="T3" fmla="*/ 26 h 67"/>
                  <a:gd name="T4" fmla="*/ 89 w 162"/>
                  <a:gd name="T5" fmla="*/ 8 h 67"/>
                  <a:gd name="T6" fmla="*/ 156 w 162"/>
                  <a:gd name="T7" fmla="*/ 67 h 67"/>
                  <a:gd name="T8" fmla="*/ 162 w 162"/>
                  <a:gd name="T9" fmla="*/ 60 h 67"/>
                  <a:gd name="T10" fmla="*/ 93 w 162"/>
                  <a:gd name="T11" fmla="*/ 0 h 67"/>
                  <a:gd name="T12" fmla="*/ 0 w 162"/>
                  <a:gd name="T13" fmla="*/ 1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7">
                    <a:moveTo>
                      <a:pt x="0" y="17"/>
                    </a:moveTo>
                    <a:lnTo>
                      <a:pt x="2" y="26"/>
                    </a:lnTo>
                    <a:lnTo>
                      <a:pt x="89" y="8"/>
                    </a:lnTo>
                    <a:lnTo>
                      <a:pt x="156" y="67"/>
                    </a:lnTo>
                    <a:lnTo>
                      <a:pt x="162" y="60"/>
                    </a:lnTo>
                    <a:lnTo>
                      <a:pt x="93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6" name="Freeform 204"/>
              <p:cNvSpPr>
                <a:spLocks/>
              </p:cNvSpPr>
              <p:nvPr/>
            </p:nvSpPr>
            <p:spPr bwMode="auto">
              <a:xfrm>
                <a:off x="2052583" y="6267470"/>
                <a:ext cx="257175" cy="106363"/>
              </a:xfrm>
              <a:custGeom>
                <a:avLst/>
                <a:gdLst>
                  <a:gd name="T0" fmla="*/ 0 w 162"/>
                  <a:gd name="T1" fmla="*/ 19 h 67"/>
                  <a:gd name="T2" fmla="*/ 2 w 162"/>
                  <a:gd name="T3" fmla="*/ 28 h 67"/>
                  <a:gd name="T4" fmla="*/ 89 w 162"/>
                  <a:gd name="T5" fmla="*/ 11 h 67"/>
                  <a:gd name="T6" fmla="*/ 154 w 162"/>
                  <a:gd name="T7" fmla="*/ 67 h 67"/>
                  <a:gd name="T8" fmla="*/ 162 w 162"/>
                  <a:gd name="T9" fmla="*/ 63 h 67"/>
                  <a:gd name="T10" fmla="*/ 91 w 162"/>
                  <a:gd name="T11" fmla="*/ 0 h 67"/>
                  <a:gd name="T12" fmla="*/ 0 w 162"/>
                  <a:gd name="T13" fmla="*/ 1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7">
                    <a:moveTo>
                      <a:pt x="0" y="19"/>
                    </a:moveTo>
                    <a:lnTo>
                      <a:pt x="2" y="28"/>
                    </a:lnTo>
                    <a:lnTo>
                      <a:pt x="89" y="11"/>
                    </a:lnTo>
                    <a:lnTo>
                      <a:pt x="154" y="67"/>
                    </a:lnTo>
                    <a:lnTo>
                      <a:pt x="162" y="63"/>
                    </a:lnTo>
                    <a:lnTo>
                      <a:pt x="91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7" name="Freeform 206"/>
              <p:cNvSpPr>
                <a:spLocks/>
              </p:cNvSpPr>
              <p:nvPr/>
            </p:nvSpPr>
            <p:spPr bwMode="auto">
              <a:xfrm>
                <a:off x="2533595" y="5905520"/>
                <a:ext cx="134938" cy="173038"/>
              </a:xfrm>
              <a:custGeom>
                <a:avLst/>
                <a:gdLst>
                  <a:gd name="T0" fmla="*/ 20 w 39"/>
                  <a:gd name="T1" fmla="*/ 9 h 50"/>
                  <a:gd name="T2" fmla="*/ 37 w 39"/>
                  <a:gd name="T3" fmla="*/ 25 h 50"/>
                  <a:gd name="T4" fmla="*/ 20 w 39"/>
                  <a:gd name="T5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50">
                    <a:moveTo>
                      <a:pt x="20" y="9"/>
                    </a:moveTo>
                    <a:cubicBezTo>
                      <a:pt x="0" y="27"/>
                      <a:pt x="35" y="50"/>
                      <a:pt x="37" y="25"/>
                    </a:cubicBezTo>
                    <a:cubicBezTo>
                      <a:pt x="39" y="0"/>
                      <a:pt x="20" y="9"/>
                      <a:pt x="20" y="9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8" name="Freeform 207"/>
              <p:cNvSpPr>
                <a:spLocks/>
              </p:cNvSpPr>
              <p:nvPr/>
            </p:nvSpPr>
            <p:spPr bwMode="auto">
              <a:xfrm>
                <a:off x="2241495" y="5954733"/>
                <a:ext cx="406400" cy="271463"/>
              </a:xfrm>
              <a:custGeom>
                <a:avLst/>
                <a:gdLst>
                  <a:gd name="T0" fmla="*/ 0 w 118"/>
                  <a:gd name="T1" fmla="*/ 74 h 79"/>
                  <a:gd name="T2" fmla="*/ 3 w 118"/>
                  <a:gd name="T3" fmla="*/ 79 h 79"/>
                  <a:gd name="T4" fmla="*/ 118 w 118"/>
                  <a:gd name="T5" fmla="*/ 5 h 79"/>
                  <a:gd name="T6" fmla="*/ 115 w 118"/>
                  <a:gd name="T7" fmla="*/ 0 h 79"/>
                  <a:gd name="T8" fmla="*/ 0 w 118"/>
                  <a:gd name="T9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79">
                    <a:moveTo>
                      <a:pt x="0" y="74"/>
                    </a:moveTo>
                    <a:cubicBezTo>
                      <a:pt x="3" y="79"/>
                      <a:pt x="3" y="79"/>
                      <a:pt x="3" y="79"/>
                    </a:cubicBezTo>
                    <a:cubicBezTo>
                      <a:pt x="77" y="38"/>
                      <a:pt x="118" y="5"/>
                      <a:pt x="118" y="5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4" y="1"/>
                      <a:pt x="74" y="34"/>
                      <a:pt x="0" y="74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9" name="Freeform 208"/>
              <p:cNvSpPr>
                <a:spLocks/>
              </p:cNvSpPr>
              <p:nvPr/>
            </p:nvSpPr>
            <p:spPr bwMode="auto">
              <a:xfrm>
                <a:off x="2358970" y="6157933"/>
                <a:ext cx="177800" cy="74613"/>
              </a:xfrm>
              <a:custGeom>
                <a:avLst/>
                <a:gdLst>
                  <a:gd name="T0" fmla="*/ 0 w 112"/>
                  <a:gd name="T1" fmla="*/ 8 h 47"/>
                  <a:gd name="T2" fmla="*/ 108 w 112"/>
                  <a:gd name="T3" fmla="*/ 47 h 47"/>
                  <a:gd name="T4" fmla="*/ 112 w 112"/>
                  <a:gd name="T5" fmla="*/ 39 h 47"/>
                  <a:gd name="T6" fmla="*/ 4 w 112"/>
                  <a:gd name="T7" fmla="*/ 0 h 47"/>
                  <a:gd name="T8" fmla="*/ 0 w 112"/>
                  <a:gd name="T9" fmla="*/ 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7">
                    <a:moveTo>
                      <a:pt x="0" y="8"/>
                    </a:moveTo>
                    <a:lnTo>
                      <a:pt x="108" y="47"/>
                    </a:lnTo>
                    <a:lnTo>
                      <a:pt x="112" y="39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0" name="Freeform 209"/>
              <p:cNvSpPr>
                <a:spLocks/>
              </p:cNvSpPr>
              <p:nvPr/>
            </p:nvSpPr>
            <p:spPr bwMode="auto">
              <a:xfrm>
                <a:off x="2438345" y="5954733"/>
                <a:ext cx="188913" cy="215900"/>
              </a:xfrm>
              <a:custGeom>
                <a:avLst/>
                <a:gdLst>
                  <a:gd name="T0" fmla="*/ 8 w 119"/>
                  <a:gd name="T1" fmla="*/ 0 h 136"/>
                  <a:gd name="T2" fmla="*/ 0 w 119"/>
                  <a:gd name="T3" fmla="*/ 0 h 136"/>
                  <a:gd name="T4" fmla="*/ 0 w 119"/>
                  <a:gd name="T5" fmla="*/ 89 h 136"/>
                  <a:gd name="T6" fmla="*/ 114 w 119"/>
                  <a:gd name="T7" fmla="*/ 136 h 136"/>
                  <a:gd name="T8" fmla="*/ 119 w 119"/>
                  <a:gd name="T9" fmla="*/ 128 h 136"/>
                  <a:gd name="T10" fmla="*/ 8 w 119"/>
                  <a:gd name="T11" fmla="*/ 82 h 136"/>
                  <a:gd name="T12" fmla="*/ 8 w 119"/>
                  <a:gd name="T13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36">
                    <a:moveTo>
                      <a:pt x="8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114" y="136"/>
                    </a:lnTo>
                    <a:lnTo>
                      <a:pt x="119" y="128"/>
                    </a:lnTo>
                    <a:lnTo>
                      <a:pt x="8" y="8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1" name="Freeform 210"/>
              <p:cNvSpPr>
                <a:spLocks/>
              </p:cNvSpPr>
              <p:nvPr/>
            </p:nvSpPr>
            <p:spPr bwMode="auto">
              <a:xfrm>
                <a:off x="1801757" y="5872183"/>
                <a:ext cx="138113" cy="171450"/>
              </a:xfrm>
              <a:custGeom>
                <a:avLst/>
                <a:gdLst>
                  <a:gd name="T0" fmla="*/ 19 w 40"/>
                  <a:gd name="T1" fmla="*/ 9 h 50"/>
                  <a:gd name="T2" fmla="*/ 3 w 40"/>
                  <a:gd name="T3" fmla="*/ 25 h 50"/>
                  <a:gd name="T4" fmla="*/ 19 w 40"/>
                  <a:gd name="T5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50">
                    <a:moveTo>
                      <a:pt x="19" y="9"/>
                    </a:moveTo>
                    <a:cubicBezTo>
                      <a:pt x="19" y="9"/>
                      <a:pt x="0" y="0"/>
                      <a:pt x="3" y="25"/>
                    </a:cubicBezTo>
                    <a:cubicBezTo>
                      <a:pt x="5" y="50"/>
                      <a:pt x="40" y="27"/>
                      <a:pt x="19" y="9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2" name="Freeform 211"/>
              <p:cNvSpPr>
                <a:spLocks/>
              </p:cNvSpPr>
              <p:nvPr/>
            </p:nvSpPr>
            <p:spPr bwMode="auto">
              <a:xfrm>
                <a:off x="1825570" y="5919808"/>
                <a:ext cx="406400" cy="268288"/>
              </a:xfrm>
              <a:custGeom>
                <a:avLst/>
                <a:gdLst>
                  <a:gd name="T0" fmla="*/ 0 w 118"/>
                  <a:gd name="T1" fmla="*/ 4 h 78"/>
                  <a:gd name="T2" fmla="*/ 116 w 118"/>
                  <a:gd name="T3" fmla="*/ 78 h 78"/>
                  <a:gd name="T4" fmla="*/ 118 w 118"/>
                  <a:gd name="T5" fmla="*/ 74 h 78"/>
                  <a:gd name="T6" fmla="*/ 3 w 118"/>
                  <a:gd name="T7" fmla="*/ 0 h 78"/>
                  <a:gd name="T8" fmla="*/ 0 w 118"/>
                  <a:gd name="T9" fmla="*/ 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78">
                    <a:moveTo>
                      <a:pt x="0" y="4"/>
                    </a:moveTo>
                    <a:cubicBezTo>
                      <a:pt x="0" y="5"/>
                      <a:pt x="41" y="38"/>
                      <a:pt x="116" y="78"/>
                    </a:cubicBezTo>
                    <a:cubicBezTo>
                      <a:pt x="118" y="74"/>
                      <a:pt x="118" y="74"/>
                      <a:pt x="118" y="74"/>
                    </a:cubicBezTo>
                    <a:cubicBezTo>
                      <a:pt x="44" y="33"/>
                      <a:pt x="4" y="0"/>
                      <a:pt x="3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3" name="Freeform 212"/>
              <p:cNvSpPr>
                <a:spLocks/>
              </p:cNvSpPr>
              <p:nvPr/>
            </p:nvSpPr>
            <p:spPr bwMode="auto">
              <a:xfrm>
                <a:off x="1936695" y="6119833"/>
                <a:ext cx="177800" cy="79375"/>
              </a:xfrm>
              <a:custGeom>
                <a:avLst/>
                <a:gdLst>
                  <a:gd name="T0" fmla="*/ 0 w 112"/>
                  <a:gd name="T1" fmla="*/ 41 h 50"/>
                  <a:gd name="T2" fmla="*/ 4 w 112"/>
                  <a:gd name="T3" fmla="*/ 50 h 50"/>
                  <a:gd name="T4" fmla="*/ 112 w 112"/>
                  <a:gd name="T5" fmla="*/ 8 h 50"/>
                  <a:gd name="T6" fmla="*/ 108 w 112"/>
                  <a:gd name="T7" fmla="*/ 0 h 50"/>
                  <a:gd name="T8" fmla="*/ 0 w 112"/>
                  <a:gd name="T9" fmla="*/ 4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50">
                    <a:moveTo>
                      <a:pt x="0" y="41"/>
                    </a:moveTo>
                    <a:lnTo>
                      <a:pt x="4" y="50"/>
                    </a:lnTo>
                    <a:lnTo>
                      <a:pt x="112" y="8"/>
                    </a:lnTo>
                    <a:lnTo>
                      <a:pt x="108" y="0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4" name="Freeform 213"/>
              <p:cNvSpPr>
                <a:spLocks/>
              </p:cNvSpPr>
              <p:nvPr/>
            </p:nvSpPr>
            <p:spPr bwMode="auto">
              <a:xfrm>
                <a:off x="1850970" y="5919808"/>
                <a:ext cx="184150" cy="212725"/>
              </a:xfrm>
              <a:custGeom>
                <a:avLst/>
                <a:gdLst>
                  <a:gd name="T0" fmla="*/ 106 w 116"/>
                  <a:gd name="T1" fmla="*/ 0 h 134"/>
                  <a:gd name="T2" fmla="*/ 108 w 116"/>
                  <a:gd name="T3" fmla="*/ 80 h 134"/>
                  <a:gd name="T4" fmla="*/ 0 w 116"/>
                  <a:gd name="T5" fmla="*/ 126 h 134"/>
                  <a:gd name="T6" fmla="*/ 2 w 116"/>
                  <a:gd name="T7" fmla="*/ 134 h 134"/>
                  <a:gd name="T8" fmla="*/ 116 w 116"/>
                  <a:gd name="T9" fmla="*/ 87 h 134"/>
                  <a:gd name="T10" fmla="*/ 116 w 116"/>
                  <a:gd name="T11" fmla="*/ 0 h 134"/>
                  <a:gd name="T12" fmla="*/ 106 w 116"/>
                  <a:gd name="T1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34">
                    <a:moveTo>
                      <a:pt x="106" y="0"/>
                    </a:moveTo>
                    <a:lnTo>
                      <a:pt x="108" y="80"/>
                    </a:lnTo>
                    <a:lnTo>
                      <a:pt x="0" y="126"/>
                    </a:lnTo>
                    <a:lnTo>
                      <a:pt x="2" y="134"/>
                    </a:lnTo>
                    <a:lnTo>
                      <a:pt x="116" y="87"/>
                    </a:lnTo>
                    <a:lnTo>
                      <a:pt x="116" y="0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5" name="Freeform 214"/>
              <p:cNvSpPr>
                <a:spLocks/>
              </p:cNvSpPr>
              <p:nvPr/>
            </p:nvSpPr>
            <p:spPr bwMode="auto">
              <a:xfrm>
                <a:off x="2217682" y="6208733"/>
                <a:ext cx="285750" cy="171450"/>
              </a:xfrm>
              <a:custGeom>
                <a:avLst/>
                <a:gdLst>
                  <a:gd name="T0" fmla="*/ 0 w 180"/>
                  <a:gd name="T1" fmla="*/ 11 h 108"/>
                  <a:gd name="T2" fmla="*/ 173 w 180"/>
                  <a:gd name="T3" fmla="*/ 108 h 108"/>
                  <a:gd name="T4" fmla="*/ 180 w 180"/>
                  <a:gd name="T5" fmla="*/ 98 h 108"/>
                  <a:gd name="T6" fmla="*/ 7 w 180"/>
                  <a:gd name="T7" fmla="*/ 0 h 108"/>
                  <a:gd name="T8" fmla="*/ 0 w 180"/>
                  <a:gd name="T9" fmla="*/ 1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108">
                    <a:moveTo>
                      <a:pt x="0" y="11"/>
                    </a:moveTo>
                    <a:lnTo>
                      <a:pt x="173" y="108"/>
                    </a:lnTo>
                    <a:lnTo>
                      <a:pt x="180" y="98"/>
                    </a:lnTo>
                    <a:lnTo>
                      <a:pt x="7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6" name="Freeform 215"/>
              <p:cNvSpPr>
                <a:spLocks/>
              </p:cNvSpPr>
              <p:nvPr/>
            </p:nvSpPr>
            <p:spPr bwMode="auto">
              <a:xfrm>
                <a:off x="2482795" y="6370658"/>
                <a:ext cx="144463" cy="127000"/>
              </a:xfrm>
              <a:custGeom>
                <a:avLst/>
                <a:gdLst>
                  <a:gd name="T0" fmla="*/ 8 w 91"/>
                  <a:gd name="T1" fmla="*/ 80 h 80"/>
                  <a:gd name="T2" fmla="*/ 21 w 91"/>
                  <a:gd name="T3" fmla="*/ 80 h 80"/>
                  <a:gd name="T4" fmla="*/ 15 w 91"/>
                  <a:gd name="T5" fmla="*/ 13 h 80"/>
                  <a:gd name="T6" fmla="*/ 91 w 91"/>
                  <a:gd name="T7" fmla="*/ 15 h 80"/>
                  <a:gd name="T8" fmla="*/ 91 w 91"/>
                  <a:gd name="T9" fmla="*/ 2 h 80"/>
                  <a:gd name="T10" fmla="*/ 0 w 91"/>
                  <a:gd name="T11" fmla="*/ 0 h 80"/>
                  <a:gd name="T12" fmla="*/ 8 w 91"/>
                  <a:gd name="T13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80">
                    <a:moveTo>
                      <a:pt x="8" y="80"/>
                    </a:moveTo>
                    <a:lnTo>
                      <a:pt x="21" y="80"/>
                    </a:lnTo>
                    <a:lnTo>
                      <a:pt x="15" y="13"/>
                    </a:lnTo>
                    <a:lnTo>
                      <a:pt x="91" y="15"/>
                    </a:lnTo>
                    <a:lnTo>
                      <a:pt x="91" y="2"/>
                    </a:lnTo>
                    <a:lnTo>
                      <a:pt x="0" y="0"/>
                    </a:lnTo>
                    <a:lnTo>
                      <a:pt x="8" y="8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7" name="Freeform 216"/>
              <p:cNvSpPr>
                <a:spLocks/>
              </p:cNvSpPr>
              <p:nvPr/>
            </p:nvSpPr>
            <p:spPr bwMode="auto">
              <a:xfrm>
                <a:off x="1901770" y="6199208"/>
                <a:ext cx="277813" cy="106363"/>
              </a:xfrm>
              <a:custGeom>
                <a:avLst/>
                <a:gdLst>
                  <a:gd name="T0" fmla="*/ 0 w 175"/>
                  <a:gd name="T1" fmla="*/ 56 h 67"/>
                  <a:gd name="T2" fmla="*/ 2 w 175"/>
                  <a:gd name="T3" fmla="*/ 67 h 67"/>
                  <a:gd name="T4" fmla="*/ 175 w 175"/>
                  <a:gd name="T5" fmla="*/ 10 h 67"/>
                  <a:gd name="T6" fmla="*/ 173 w 175"/>
                  <a:gd name="T7" fmla="*/ 0 h 67"/>
                  <a:gd name="T8" fmla="*/ 0 w 175"/>
                  <a:gd name="T9" fmla="*/ 5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67">
                    <a:moveTo>
                      <a:pt x="0" y="56"/>
                    </a:moveTo>
                    <a:lnTo>
                      <a:pt x="2" y="67"/>
                    </a:lnTo>
                    <a:lnTo>
                      <a:pt x="175" y="10"/>
                    </a:lnTo>
                    <a:lnTo>
                      <a:pt x="173" y="0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8" name="Freeform 217"/>
              <p:cNvSpPr>
                <a:spLocks/>
              </p:cNvSpPr>
              <p:nvPr/>
            </p:nvSpPr>
            <p:spPr bwMode="auto">
              <a:xfrm>
                <a:off x="1804932" y="6223020"/>
                <a:ext cx="111125" cy="157163"/>
              </a:xfrm>
              <a:custGeom>
                <a:avLst/>
                <a:gdLst>
                  <a:gd name="T0" fmla="*/ 11 w 70"/>
                  <a:gd name="T1" fmla="*/ 11 h 99"/>
                  <a:gd name="T2" fmla="*/ 52 w 70"/>
                  <a:gd name="T3" fmla="*/ 43 h 99"/>
                  <a:gd name="T4" fmla="*/ 0 w 70"/>
                  <a:gd name="T5" fmla="*/ 93 h 99"/>
                  <a:gd name="T6" fmla="*/ 9 w 70"/>
                  <a:gd name="T7" fmla="*/ 99 h 99"/>
                  <a:gd name="T8" fmla="*/ 70 w 70"/>
                  <a:gd name="T9" fmla="*/ 41 h 99"/>
                  <a:gd name="T10" fmla="*/ 20 w 70"/>
                  <a:gd name="T11" fmla="*/ 0 h 99"/>
                  <a:gd name="T12" fmla="*/ 11 w 70"/>
                  <a:gd name="T13" fmla="*/ 1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99">
                    <a:moveTo>
                      <a:pt x="11" y="11"/>
                    </a:moveTo>
                    <a:lnTo>
                      <a:pt x="52" y="43"/>
                    </a:lnTo>
                    <a:lnTo>
                      <a:pt x="0" y="93"/>
                    </a:lnTo>
                    <a:lnTo>
                      <a:pt x="9" y="99"/>
                    </a:lnTo>
                    <a:lnTo>
                      <a:pt x="70" y="41"/>
                    </a:lnTo>
                    <a:lnTo>
                      <a:pt x="20" y="0"/>
                    </a:lnTo>
                    <a:lnTo>
                      <a:pt x="11" y="1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55" name="Group 154"/>
            <p:cNvGrpSpPr/>
            <p:nvPr/>
          </p:nvGrpSpPr>
          <p:grpSpPr>
            <a:xfrm>
              <a:off x="8302326" y="3557826"/>
              <a:ext cx="271392" cy="293759"/>
              <a:chOff x="1801757" y="5721370"/>
              <a:chExt cx="866776" cy="938213"/>
            </a:xfrm>
          </p:grpSpPr>
          <p:sp>
            <p:nvSpPr>
              <p:cNvPr id="321" name="Freeform 193"/>
              <p:cNvSpPr>
                <a:spLocks/>
              </p:cNvSpPr>
              <p:nvPr/>
            </p:nvSpPr>
            <p:spPr bwMode="auto">
              <a:xfrm>
                <a:off x="2149420" y="6149995"/>
                <a:ext cx="168275" cy="147638"/>
              </a:xfrm>
              <a:custGeom>
                <a:avLst/>
                <a:gdLst>
                  <a:gd name="T0" fmla="*/ 30 w 49"/>
                  <a:gd name="T1" fmla="*/ 12 h 43"/>
                  <a:gd name="T2" fmla="*/ 6 w 49"/>
                  <a:gd name="T3" fmla="*/ 16 h 43"/>
                  <a:gd name="T4" fmla="*/ 30 w 49"/>
                  <a:gd name="T5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43">
                    <a:moveTo>
                      <a:pt x="30" y="12"/>
                    </a:moveTo>
                    <a:cubicBezTo>
                      <a:pt x="15" y="0"/>
                      <a:pt x="6" y="16"/>
                      <a:pt x="6" y="16"/>
                    </a:cubicBezTo>
                    <a:cubicBezTo>
                      <a:pt x="0" y="43"/>
                      <a:pt x="49" y="27"/>
                      <a:pt x="30" y="12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2" name="Freeform 194"/>
              <p:cNvSpPr>
                <a:spLocks/>
              </p:cNvSpPr>
              <p:nvPr/>
            </p:nvSpPr>
            <p:spPr bwMode="auto">
              <a:xfrm>
                <a:off x="2397070" y="6226195"/>
                <a:ext cx="142875" cy="233363"/>
              </a:xfrm>
              <a:custGeom>
                <a:avLst/>
                <a:gdLst>
                  <a:gd name="T0" fmla="*/ 84 w 90"/>
                  <a:gd name="T1" fmla="*/ 0 h 147"/>
                  <a:gd name="T2" fmla="*/ 0 w 90"/>
                  <a:gd name="T3" fmla="*/ 52 h 147"/>
                  <a:gd name="T4" fmla="*/ 0 w 90"/>
                  <a:gd name="T5" fmla="*/ 147 h 147"/>
                  <a:gd name="T6" fmla="*/ 10 w 90"/>
                  <a:gd name="T7" fmla="*/ 147 h 147"/>
                  <a:gd name="T8" fmla="*/ 10 w 90"/>
                  <a:gd name="T9" fmla="*/ 58 h 147"/>
                  <a:gd name="T10" fmla="*/ 90 w 90"/>
                  <a:gd name="T11" fmla="*/ 6 h 147"/>
                  <a:gd name="T12" fmla="*/ 84 w 90"/>
                  <a:gd name="T1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47">
                    <a:moveTo>
                      <a:pt x="84" y="0"/>
                    </a:moveTo>
                    <a:lnTo>
                      <a:pt x="0" y="52"/>
                    </a:lnTo>
                    <a:lnTo>
                      <a:pt x="0" y="147"/>
                    </a:lnTo>
                    <a:lnTo>
                      <a:pt x="10" y="147"/>
                    </a:lnTo>
                    <a:lnTo>
                      <a:pt x="10" y="58"/>
                    </a:lnTo>
                    <a:lnTo>
                      <a:pt x="90" y="6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3" name="Freeform 195"/>
              <p:cNvSpPr>
                <a:spLocks/>
              </p:cNvSpPr>
              <p:nvPr/>
            </p:nvSpPr>
            <p:spPr bwMode="auto">
              <a:xfrm>
                <a:off x="2173233" y="5721370"/>
                <a:ext cx="147638" cy="163513"/>
              </a:xfrm>
              <a:custGeom>
                <a:avLst/>
                <a:gdLst>
                  <a:gd name="T0" fmla="*/ 23 w 43"/>
                  <a:gd name="T1" fmla="*/ 15 h 48"/>
                  <a:gd name="T2" fmla="*/ 0 w 43"/>
                  <a:gd name="T3" fmla="*/ 21 h 48"/>
                  <a:gd name="T4" fmla="*/ 23 w 43"/>
                  <a:gd name="T5" fmla="*/ 1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48">
                    <a:moveTo>
                      <a:pt x="23" y="15"/>
                    </a:moveTo>
                    <a:cubicBezTo>
                      <a:pt x="3" y="0"/>
                      <a:pt x="0" y="21"/>
                      <a:pt x="0" y="21"/>
                    </a:cubicBezTo>
                    <a:cubicBezTo>
                      <a:pt x="5" y="48"/>
                      <a:pt x="43" y="30"/>
                      <a:pt x="23" y="15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4" name="Freeform 196"/>
              <p:cNvSpPr>
                <a:spLocks/>
              </p:cNvSpPr>
              <p:nvPr/>
            </p:nvSpPr>
            <p:spPr bwMode="auto">
              <a:xfrm>
                <a:off x="2208158" y="5772170"/>
                <a:ext cx="41275" cy="474663"/>
              </a:xfrm>
              <a:custGeom>
                <a:avLst/>
                <a:gdLst>
                  <a:gd name="T0" fmla="*/ 0 w 12"/>
                  <a:gd name="T1" fmla="*/ 1 h 138"/>
                  <a:gd name="T2" fmla="*/ 2 w 12"/>
                  <a:gd name="T3" fmla="*/ 137 h 138"/>
                  <a:gd name="T4" fmla="*/ 7 w 12"/>
                  <a:gd name="T5" fmla="*/ 138 h 138"/>
                  <a:gd name="T6" fmla="*/ 5 w 12"/>
                  <a:gd name="T7" fmla="*/ 0 h 138"/>
                  <a:gd name="T8" fmla="*/ 0 w 12"/>
                  <a:gd name="T9" fmla="*/ 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8">
                    <a:moveTo>
                      <a:pt x="0" y="1"/>
                    </a:moveTo>
                    <a:cubicBezTo>
                      <a:pt x="0" y="1"/>
                      <a:pt x="6" y="53"/>
                      <a:pt x="2" y="137"/>
                    </a:cubicBezTo>
                    <a:cubicBezTo>
                      <a:pt x="7" y="138"/>
                      <a:pt x="7" y="138"/>
                      <a:pt x="7" y="138"/>
                    </a:cubicBezTo>
                    <a:cubicBezTo>
                      <a:pt x="12" y="53"/>
                      <a:pt x="5" y="1"/>
                      <a:pt x="5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5" name="Freeform 197"/>
              <p:cNvSpPr>
                <a:spLocks/>
              </p:cNvSpPr>
              <p:nvPr/>
            </p:nvSpPr>
            <p:spPr bwMode="auto">
              <a:xfrm>
                <a:off x="2084333" y="5899170"/>
                <a:ext cx="266700" cy="88900"/>
              </a:xfrm>
              <a:custGeom>
                <a:avLst/>
                <a:gdLst>
                  <a:gd name="T0" fmla="*/ 86 w 168"/>
                  <a:gd name="T1" fmla="*/ 43 h 56"/>
                  <a:gd name="T2" fmla="*/ 4 w 168"/>
                  <a:gd name="T3" fmla="*/ 0 h 56"/>
                  <a:gd name="T4" fmla="*/ 0 w 168"/>
                  <a:gd name="T5" fmla="*/ 9 h 56"/>
                  <a:gd name="T6" fmla="*/ 86 w 168"/>
                  <a:gd name="T7" fmla="*/ 56 h 56"/>
                  <a:gd name="T8" fmla="*/ 168 w 168"/>
                  <a:gd name="T9" fmla="*/ 9 h 56"/>
                  <a:gd name="T10" fmla="*/ 164 w 168"/>
                  <a:gd name="T11" fmla="*/ 0 h 56"/>
                  <a:gd name="T12" fmla="*/ 86 w 168"/>
                  <a:gd name="T13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6">
                    <a:moveTo>
                      <a:pt x="86" y="43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6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3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6" name="Freeform 198"/>
              <p:cNvSpPr>
                <a:spLocks/>
              </p:cNvSpPr>
              <p:nvPr/>
            </p:nvSpPr>
            <p:spPr bwMode="auto">
              <a:xfrm>
                <a:off x="2084333" y="6002358"/>
                <a:ext cx="266700" cy="88900"/>
              </a:xfrm>
              <a:custGeom>
                <a:avLst/>
                <a:gdLst>
                  <a:gd name="T0" fmla="*/ 86 w 168"/>
                  <a:gd name="T1" fmla="*/ 46 h 56"/>
                  <a:gd name="T2" fmla="*/ 4 w 168"/>
                  <a:gd name="T3" fmla="*/ 0 h 56"/>
                  <a:gd name="T4" fmla="*/ 0 w 168"/>
                  <a:gd name="T5" fmla="*/ 9 h 56"/>
                  <a:gd name="T6" fmla="*/ 86 w 168"/>
                  <a:gd name="T7" fmla="*/ 56 h 56"/>
                  <a:gd name="T8" fmla="*/ 168 w 168"/>
                  <a:gd name="T9" fmla="*/ 9 h 56"/>
                  <a:gd name="T10" fmla="*/ 164 w 168"/>
                  <a:gd name="T11" fmla="*/ 0 h 56"/>
                  <a:gd name="T12" fmla="*/ 86 w 168"/>
                  <a:gd name="T13" fmla="*/ 4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6">
                    <a:moveTo>
                      <a:pt x="86" y="46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6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6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7" name="Freeform 199"/>
              <p:cNvSpPr>
                <a:spLocks/>
              </p:cNvSpPr>
              <p:nvPr/>
            </p:nvSpPr>
            <p:spPr bwMode="auto">
              <a:xfrm>
                <a:off x="2084333" y="6091258"/>
                <a:ext cx="266700" cy="90488"/>
              </a:xfrm>
              <a:custGeom>
                <a:avLst/>
                <a:gdLst>
                  <a:gd name="T0" fmla="*/ 86 w 168"/>
                  <a:gd name="T1" fmla="*/ 44 h 57"/>
                  <a:gd name="T2" fmla="*/ 4 w 168"/>
                  <a:gd name="T3" fmla="*/ 0 h 57"/>
                  <a:gd name="T4" fmla="*/ 0 w 168"/>
                  <a:gd name="T5" fmla="*/ 9 h 57"/>
                  <a:gd name="T6" fmla="*/ 86 w 168"/>
                  <a:gd name="T7" fmla="*/ 57 h 57"/>
                  <a:gd name="T8" fmla="*/ 168 w 168"/>
                  <a:gd name="T9" fmla="*/ 9 h 57"/>
                  <a:gd name="T10" fmla="*/ 164 w 168"/>
                  <a:gd name="T11" fmla="*/ 0 h 57"/>
                  <a:gd name="T12" fmla="*/ 86 w 168"/>
                  <a:gd name="T13" fmla="*/ 4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7">
                    <a:moveTo>
                      <a:pt x="86" y="44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7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4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8" name="Freeform 200"/>
              <p:cNvSpPr>
                <a:spLocks/>
              </p:cNvSpPr>
              <p:nvPr/>
            </p:nvSpPr>
            <p:spPr bwMode="auto">
              <a:xfrm>
                <a:off x="2001783" y="6521470"/>
                <a:ext cx="139700" cy="138113"/>
              </a:xfrm>
              <a:custGeom>
                <a:avLst/>
                <a:gdLst>
                  <a:gd name="T0" fmla="*/ 14 w 41"/>
                  <a:gd name="T1" fmla="*/ 22 h 40"/>
                  <a:gd name="T2" fmla="*/ 38 w 41"/>
                  <a:gd name="T3" fmla="*/ 23 h 40"/>
                  <a:gd name="T4" fmla="*/ 14 w 41"/>
                  <a:gd name="T5" fmla="*/ 2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40">
                    <a:moveTo>
                      <a:pt x="14" y="22"/>
                    </a:moveTo>
                    <a:cubicBezTo>
                      <a:pt x="29" y="40"/>
                      <a:pt x="38" y="23"/>
                      <a:pt x="38" y="23"/>
                    </a:cubicBezTo>
                    <a:cubicBezTo>
                      <a:pt x="41" y="0"/>
                      <a:pt x="0" y="5"/>
                      <a:pt x="14" y="22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9" name="Freeform 201"/>
              <p:cNvSpPr>
                <a:spLocks/>
              </p:cNvSpPr>
              <p:nvPr/>
            </p:nvSpPr>
            <p:spPr bwMode="auto">
              <a:xfrm>
                <a:off x="2076395" y="6211908"/>
                <a:ext cx="147638" cy="395288"/>
              </a:xfrm>
              <a:custGeom>
                <a:avLst/>
                <a:gdLst>
                  <a:gd name="T0" fmla="*/ 0 w 43"/>
                  <a:gd name="T1" fmla="*/ 114 h 115"/>
                  <a:gd name="T2" fmla="*/ 5 w 43"/>
                  <a:gd name="T3" fmla="*/ 115 h 115"/>
                  <a:gd name="T4" fmla="*/ 43 w 43"/>
                  <a:gd name="T5" fmla="*/ 1 h 115"/>
                  <a:gd name="T6" fmla="*/ 38 w 43"/>
                  <a:gd name="T7" fmla="*/ 0 h 115"/>
                  <a:gd name="T8" fmla="*/ 0 w 43"/>
                  <a:gd name="T9" fmla="*/ 11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15">
                    <a:moveTo>
                      <a:pt x="0" y="114"/>
                    </a:moveTo>
                    <a:cubicBezTo>
                      <a:pt x="5" y="115"/>
                      <a:pt x="5" y="115"/>
                      <a:pt x="5" y="115"/>
                    </a:cubicBezTo>
                    <a:cubicBezTo>
                      <a:pt x="5" y="115"/>
                      <a:pt x="14" y="70"/>
                      <a:pt x="43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9" y="69"/>
                      <a:pt x="0" y="114"/>
                      <a:pt x="0" y="114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0" name="Freeform 202"/>
              <p:cNvSpPr>
                <a:spLocks/>
              </p:cNvSpPr>
              <p:nvPr/>
            </p:nvSpPr>
            <p:spPr bwMode="auto">
              <a:xfrm>
                <a:off x="1998608" y="6426220"/>
                <a:ext cx="254000" cy="109538"/>
              </a:xfrm>
              <a:custGeom>
                <a:avLst/>
                <a:gdLst>
                  <a:gd name="T0" fmla="*/ 0 w 160"/>
                  <a:gd name="T1" fmla="*/ 19 h 69"/>
                  <a:gd name="T2" fmla="*/ 2 w 160"/>
                  <a:gd name="T3" fmla="*/ 28 h 69"/>
                  <a:gd name="T4" fmla="*/ 86 w 160"/>
                  <a:gd name="T5" fmla="*/ 10 h 69"/>
                  <a:gd name="T6" fmla="*/ 153 w 160"/>
                  <a:gd name="T7" fmla="*/ 69 h 69"/>
                  <a:gd name="T8" fmla="*/ 160 w 160"/>
                  <a:gd name="T9" fmla="*/ 62 h 69"/>
                  <a:gd name="T10" fmla="*/ 90 w 160"/>
                  <a:gd name="T11" fmla="*/ 0 h 69"/>
                  <a:gd name="T12" fmla="*/ 0 w 160"/>
                  <a:gd name="T13" fmla="*/ 1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69">
                    <a:moveTo>
                      <a:pt x="0" y="19"/>
                    </a:moveTo>
                    <a:lnTo>
                      <a:pt x="2" y="28"/>
                    </a:lnTo>
                    <a:lnTo>
                      <a:pt x="86" y="10"/>
                    </a:lnTo>
                    <a:lnTo>
                      <a:pt x="153" y="69"/>
                    </a:lnTo>
                    <a:lnTo>
                      <a:pt x="160" y="62"/>
                    </a:lnTo>
                    <a:lnTo>
                      <a:pt x="90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1" name="Freeform 203"/>
              <p:cNvSpPr>
                <a:spLocks/>
              </p:cNvSpPr>
              <p:nvPr/>
            </p:nvSpPr>
            <p:spPr bwMode="auto">
              <a:xfrm>
                <a:off x="2025595" y="6343670"/>
                <a:ext cx="257175" cy="106363"/>
              </a:xfrm>
              <a:custGeom>
                <a:avLst/>
                <a:gdLst>
                  <a:gd name="T0" fmla="*/ 0 w 162"/>
                  <a:gd name="T1" fmla="*/ 17 h 67"/>
                  <a:gd name="T2" fmla="*/ 2 w 162"/>
                  <a:gd name="T3" fmla="*/ 26 h 67"/>
                  <a:gd name="T4" fmla="*/ 89 w 162"/>
                  <a:gd name="T5" fmla="*/ 8 h 67"/>
                  <a:gd name="T6" fmla="*/ 156 w 162"/>
                  <a:gd name="T7" fmla="*/ 67 h 67"/>
                  <a:gd name="T8" fmla="*/ 162 w 162"/>
                  <a:gd name="T9" fmla="*/ 60 h 67"/>
                  <a:gd name="T10" fmla="*/ 93 w 162"/>
                  <a:gd name="T11" fmla="*/ 0 h 67"/>
                  <a:gd name="T12" fmla="*/ 0 w 162"/>
                  <a:gd name="T13" fmla="*/ 1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7">
                    <a:moveTo>
                      <a:pt x="0" y="17"/>
                    </a:moveTo>
                    <a:lnTo>
                      <a:pt x="2" y="26"/>
                    </a:lnTo>
                    <a:lnTo>
                      <a:pt x="89" y="8"/>
                    </a:lnTo>
                    <a:lnTo>
                      <a:pt x="156" y="67"/>
                    </a:lnTo>
                    <a:lnTo>
                      <a:pt x="162" y="60"/>
                    </a:lnTo>
                    <a:lnTo>
                      <a:pt x="93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2" name="Freeform 204"/>
              <p:cNvSpPr>
                <a:spLocks/>
              </p:cNvSpPr>
              <p:nvPr/>
            </p:nvSpPr>
            <p:spPr bwMode="auto">
              <a:xfrm>
                <a:off x="2052583" y="6267470"/>
                <a:ext cx="257175" cy="106363"/>
              </a:xfrm>
              <a:custGeom>
                <a:avLst/>
                <a:gdLst>
                  <a:gd name="T0" fmla="*/ 0 w 162"/>
                  <a:gd name="T1" fmla="*/ 19 h 67"/>
                  <a:gd name="T2" fmla="*/ 2 w 162"/>
                  <a:gd name="T3" fmla="*/ 28 h 67"/>
                  <a:gd name="T4" fmla="*/ 89 w 162"/>
                  <a:gd name="T5" fmla="*/ 11 h 67"/>
                  <a:gd name="T6" fmla="*/ 154 w 162"/>
                  <a:gd name="T7" fmla="*/ 67 h 67"/>
                  <a:gd name="T8" fmla="*/ 162 w 162"/>
                  <a:gd name="T9" fmla="*/ 63 h 67"/>
                  <a:gd name="T10" fmla="*/ 91 w 162"/>
                  <a:gd name="T11" fmla="*/ 0 h 67"/>
                  <a:gd name="T12" fmla="*/ 0 w 162"/>
                  <a:gd name="T13" fmla="*/ 1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7">
                    <a:moveTo>
                      <a:pt x="0" y="19"/>
                    </a:moveTo>
                    <a:lnTo>
                      <a:pt x="2" y="28"/>
                    </a:lnTo>
                    <a:lnTo>
                      <a:pt x="89" y="11"/>
                    </a:lnTo>
                    <a:lnTo>
                      <a:pt x="154" y="67"/>
                    </a:lnTo>
                    <a:lnTo>
                      <a:pt x="162" y="63"/>
                    </a:lnTo>
                    <a:lnTo>
                      <a:pt x="91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3" name="Freeform 206"/>
              <p:cNvSpPr>
                <a:spLocks/>
              </p:cNvSpPr>
              <p:nvPr/>
            </p:nvSpPr>
            <p:spPr bwMode="auto">
              <a:xfrm>
                <a:off x="2533595" y="5905520"/>
                <a:ext cx="134938" cy="173038"/>
              </a:xfrm>
              <a:custGeom>
                <a:avLst/>
                <a:gdLst>
                  <a:gd name="T0" fmla="*/ 20 w 39"/>
                  <a:gd name="T1" fmla="*/ 9 h 50"/>
                  <a:gd name="T2" fmla="*/ 37 w 39"/>
                  <a:gd name="T3" fmla="*/ 25 h 50"/>
                  <a:gd name="T4" fmla="*/ 20 w 39"/>
                  <a:gd name="T5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50">
                    <a:moveTo>
                      <a:pt x="20" y="9"/>
                    </a:moveTo>
                    <a:cubicBezTo>
                      <a:pt x="0" y="27"/>
                      <a:pt x="35" y="50"/>
                      <a:pt x="37" y="25"/>
                    </a:cubicBezTo>
                    <a:cubicBezTo>
                      <a:pt x="39" y="0"/>
                      <a:pt x="20" y="9"/>
                      <a:pt x="20" y="9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4" name="Freeform 207"/>
              <p:cNvSpPr>
                <a:spLocks/>
              </p:cNvSpPr>
              <p:nvPr/>
            </p:nvSpPr>
            <p:spPr bwMode="auto">
              <a:xfrm>
                <a:off x="2241495" y="5954733"/>
                <a:ext cx="406400" cy="271463"/>
              </a:xfrm>
              <a:custGeom>
                <a:avLst/>
                <a:gdLst>
                  <a:gd name="T0" fmla="*/ 0 w 118"/>
                  <a:gd name="T1" fmla="*/ 74 h 79"/>
                  <a:gd name="T2" fmla="*/ 3 w 118"/>
                  <a:gd name="T3" fmla="*/ 79 h 79"/>
                  <a:gd name="T4" fmla="*/ 118 w 118"/>
                  <a:gd name="T5" fmla="*/ 5 h 79"/>
                  <a:gd name="T6" fmla="*/ 115 w 118"/>
                  <a:gd name="T7" fmla="*/ 0 h 79"/>
                  <a:gd name="T8" fmla="*/ 0 w 118"/>
                  <a:gd name="T9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79">
                    <a:moveTo>
                      <a:pt x="0" y="74"/>
                    </a:moveTo>
                    <a:cubicBezTo>
                      <a:pt x="3" y="79"/>
                      <a:pt x="3" y="79"/>
                      <a:pt x="3" y="79"/>
                    </a:cubicBezTo>
                    <a:cubicBezTo>
                      <a:pt x="77" y="38"/>
                      <a:pt x="118" y="5"/>
                      <a:pt x="118" y="5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4" y="1"/>
                      <a:pt x="74" y="34"/>
                      <a:pt x="0" y="74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5" name="Freeform 208"/>
              <p:cNvSpPr>
                <a:spLocks/>
              </p:cNvSpPr>
              <p:nvPr/>
            </p:nvSpPr>
            <p:spPr bwMode="auto">
              <a:xfrm>
                <a:off x="2358970" y="6157933"/>
                <a:ext cx="177800" cy="74613"/>
              </a:xfrm>
              <a:custGeom>
                <a:avLst/>
                <a:gdLst>
                  <a:gd name="T0" fmla="*/ 0 w 112"/>
                  <a:gd name="T1" fmla="*/ 8 h 47"/>
                  <a:gd name="T2" fmla="*/ 108 w 112"/>
                  <a:gd name="T3" fmla="*/ 47 h 47"/>
                  <a:gd name="T4" fmla="*/ 112 w 112"/>
                  <a:gd name="T5" fmla="*/ 39 h 47"/>
                  <a:gd name="T6" fmla="*/ 4 w 112"/>
                  <a:gd name="T7" fmla="*/ 0 h 47"/>
                  <a:gd name="T8" fmla="*/ 0 w 112"/>
                  <a:gd name="T9" fmla="*/ 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7">
                    <a:moveTo>
                      <a:pt x="0" y="8"/>
                    </a:moveTo>
                    <a:lnTo>
                      <a:pt x="108" y="47"/>
                    </a:lnTo>
                    <a:lnTo>
                      <a:pt x="112" y="39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6" name="Freeform 209"/>
              <p:cNvSpPr>
                <a:spLocks/>
              </p:cNvSpPr>
              <p:nvPr/>
            </p:nvSpPr>
            <p:spPr bwMode="auto">
              <a:xfrm>
                <a:off x="2438345" y="5954733"/>
                <a:ext cx="188913" cy="215900"/>
              </a:xfrm>
              <a:custGeom>
                <a:avLst/>
                <a:gdLst>
                  <a:gd name="T0" fmla="*/ 8 w 119"/>
                  <a:gd name="T1" fmla="*/ 0 h 136"/>
                  <a:gd name="T2" fmla="*/ 0 w 119"/>
                  <a:gd name="T3" fmla="*/ 0 h 136"/>
                  <a:gd name="T4" fmla="*/ 0 w 119"/>
                  <a:gd name="T5" fmla="*/ 89 h 136"/>
                  <a:gd name="T6" fmla="*/ 114 w 119"/>
                  <a:gd name="T7" fmla="*/ 136 h 136"/>
                  <a:gd name="T8" fmla="*/ 119 w 119"/>
                  <a:gd name="T9" fmla="*/ 128 h 136"/>
                  <a:gd name="T10" fmla="*/ 8 w 119"/>
                  <a:gd name="T11" fmla="*/ 82 h 136"/>
                  <a:gd name="T12" fmla="*/ 8 w 119"/>
                  <a:gd name="T13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36">
                    <a:moveTo>
                      <a:pt x="8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114" y="136"/>
                    </a:lnTo>
                    <a:lnTo>
                      <a:pt x="119" y="128"/>
                    </a:lnTo>
                    <a:lnTo>
                      <a:pt x="8" y="8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7" name="Freeform 210"/>
              <p:cNvSpPr>
                <a:spLocks/>
              </p:cNvSpPr>
              <p:nvPr/>
            </p:nvSpPr>
            <p:spPr bwMode="auto">
              <a:xfrm>
                <a:off x="1801757" y="5872183"/>
                <a:ext cx="138113" cy="171450"/>
              </a:xfrm>
              <a:custGeom>
                <a:avLst/>
                <a:gdLst>
                  <a:gd name="T0" fmla="*/ 19 w 40"/>
                  <a:gd name="T1" fmla="*/ 9 h 50"/>
                  <a:gd name="T2" fmla="*/ 3 w 40"/>
                  <a:gd name="T3" fmla="*/ 25 h 50"/>
                  <a:gd name="T4" fmla="*/ 19 w 40"/>
                  <a:gd name="T5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50">
                    <a:moveTo>
                      <a:pt x="19" y="9"/>
                    </a:moveTo>
                    <a:cubicBezTo>
                      <a:pt x="19" y="9"/>
                      <a:pt x="0" y="0"/>
                      <a:pt x="3" y="25"/>
                    </a:cubicBezTo>
                    <a:cubicBezTo>
                      <a:pt x="5" y="50"/>
                      <a:pt x="40" y="27"/>
                      <a:pt x="19" y="9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8" name="Freeform 211"/>
              <p:cNvSpPr>
                <a:spLocks/>
              </p:cNvSpPr>
              <p:nvPr/>
            </p:nvSpPr>
            <p:spPr bwMode="auto">
              <a:xfrm>
                <a:off x="1825570" y="5919808"/>
                <a:ext cx="406400" cy="268288"/>
              </a:xfrm>
              <a:custGeom>
                <a:avLst/>
                <a:gdLst>
                  <a:gd name="T0" fmla="*/ 0 w 118"/>
                  <a:gd name="T1" fmla="*/ 4 h 78"/>
                  <a:gd name="T2" fmla="*/ 116 w 118"/>
                  <a:gd name="T3" fmla="*/ 78 h 78"/>
                  <a:gd name="T4" fmla="*/ 118 w 118"/>
                  <a:gd name="T5" fmla="*/ 74 h 78"/>
                  <a:gd name="T6" fmla="*/ 3 w 118"/>
                  <a:gd name="T7" fmla="*/ 0 h 78"/>
                  <a:gd name="T8" fmla="*/ 0 w 118"/>
                  <a:gd name="T9" fmla="*/ 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78">
                    <a:moveTo>
                      <a:pt x="0" y="4"/>
                    </a:moveTo>
                    <a:cubicBezTo>
                      <a:pt x="0" y="5"/>
                      <a:pt x="41" y="38"/>
                      <a:pt x="116" y="78"/>
                    </a:cubicBezTo>
                    <a:cubicBezTo>
                      <a:pt x="118" y="74"/>
                      <a:pt x="118" y="74"/>
                      <a:pt x="118" y="74"/>
                    </a:cubicBezTo>
                    <a:cubicBezTo>
                      <a:pt x="44" y="33"/>
                      <a:pt x="4" y="0"/>
                      <a:pt x="3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9" name="Freeform 212"/>
              <p:cNvSpPr>
                <a:spLocks/>
              </p:cNvSpPr>
              <p:nvPr/>
            </p:nvSpPr>
            <p:spPr bwMode="auto">
              <a:xfrm>
                <a:off x="1936695" y="6119833"/>
                <a:ext cx="177800" cy="79375"/>
              </a:xfrm>
              <a:custGeom>
                <a:avLst/>
                <a:gdLst>
                  <a:gd name="T0" fmla="*/ 0 w 112"/>
                  <a:gd name="T1" fmla="*/ 41 h 50"/>
                  <a:gd name="T2" fmla="*/ 4 w 112"/>
                  <a:gd name="T3" fmla="*/ 50 h 50"/>
                  <a:gd name="T4" fmla="*/ 112 w 112"/>
                  <a:gd name="T5" fmla="*/ 8 h 50"/>
                  <a:gd name="T6" fmla="*/ 108 w 112"/>
                  <a:gd name="T7" fmla="*/ 0 h 50"/>
                  <a:gd name="T8" fmla="*/ 0 w 112"/>
                  <a:gd name="T9" fmla="*/ 4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50">
                    <a:moveTo>
                      <a:pt x="0" y="41"/>
                    </a:moveTo>
                    <a:lnTo>
                      <a:pt x="4" y="50"/>
                    </a:lnTo>
                    <a:lnTo>
                      <a:pt x="112" y="8"/>
                    </a:lnTo>
                    <a:lnTo>
                      <a:pt x="108" y="0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0" name="Freeform 213"/>
              <p:cNvSpPr>
                <a:spLocks/>
              </p:cNvSpPr>
              <p:nvPr/>
            </p:nvSpPr>
            <p:spPr bwMode="auto">
              <a:xfrm>
                <a:off x="1850970" y="5919808"/>
                <a:ext cx="184150" cy="212725"/>
              </a:xfrm>
              <a:custGeom>
                <a:avLst/>
                <a:gdLst>
                  <a:gd name="T0" fmla="*/ 106 w 116"/>
                  <a:gd name="T1" fmla="*/ 0 h 134"/>
                  <a:gd name="T2" fmla="*/ 108 w 116"/>
                  <a:gd name="T3" fmla="*/ 80 h 134"/>
                  <a:gd name="T4" fmla="*/ 0 w 116"/>
                  <a:gd name="T5" fmla="*/ 126 h 134"/>
                  <a:gd name="T6" fmla="*/ 2 w 116"/>
                  <a:gd name="T7" fmla="*/ 134 h 134"/>
                  <a:gd name="T8" fmla="*/ 116 w 116"/>
                  <a:gd name="T9" fmla="*/ 87 h 134"/>
                  <a:gd name="T10" fmla="*/ 116 w 116"/>
                  <a:gd name="T11" fmla="*/ 0 h 134"/>
                  <a:gd name="T12" fmla="*/ 106 w 116"/>
                  <a:gd name="T1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34">
                    <a:moveTo>
                      <a:pt x="106" y="0"/>
                    </a:moveTo>
                    <a:lnTo>
                      <a:pt x="108" y="80"/>
                    </a:lnTo>
                    <a:lnTo>
                      <a:pt x="0" y="126"/>
                    </a:lnTo>
                    <a:lnTo>
                      <a:pt x="2" y="134"/>
                    </a:lnTo>
                    <a:lnTo>
                      <a:pt x="116" y="87"/>
                    </a:lnTo>
                    <a:lnTo>
                      <a:pt x="116" y="0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1" name="Freeform 214"/>
              <p:cNvSpPr>
                <a:spLocks/>
              </p:cNvSpPr>
              <p:nvPr/>
            </p:nvSpPr>
            <p:spPr bwMode="auto">
              <a:xfrm>
                <a:off x="2217682" y="6208733"/>
                <a:ext cx="285750" cy="171450"/>
              </a:xfrm>
              <a:custGeom>
                <a:avLst/>
                <a:gdLst>
                  <a:gd name="T0" fmla="*/ 0 w 180"/>
                  <a:gd name="T1" fmla="*/ 11 h 108"/>
                  <a:gd name="T2" fmla="*/ 173 w 180"/>
                  <a:gd name="T3" fmla="*/ 108 h 108"/>
                  <a:gd name="T4" fmla="*/ 180 w 180"/>
                  <a:gd name="T5" fmla="*/ 98 h 108"/>
                  <a:gd name="T6" fmla="*/ 7 w 180"/>
                  <a:gd name="T7" fmla="*/ 0 h 108"/>
                  <a:gd name="T8" fmla="*/ 0 w 180"/>
                  <a:gd name="T9" fmla="*/ 1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108">
                    <a:moveTo>
                      <a:pt x="0" y="11"/>
                    </a:moveTo>
                    <a:lnTo>
                      <a:pt x="173" y="108"/>
                    </a:lnTo>
                    <a:lnTo>
                      <a:pt x="180" y="98"/>
                    </a:lnTo>
                    <a:lnTo>
                      <a:pt x="7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2" name="Freeform 215"/>
              <p:cNvSpPr>
                <a:spLocks/>
              </p:cNvSpPr>
              <p:nvPr/>
            </p:nvSpPr>
            <p:spPr bwMode="auto">
              <a:xfrm>
                <a:off x="2482795" y="6370658"/>
                <a:ext cx="144463" cy="127000"/>
              </a:xfrm>
              <a:custGeom>
                <a:avLst/>
                <a:gdLst>
                  <a:gd name="T0" fmla="*/ 8 w 91"/>
                  <a:gd name="T1" fmla="*/ 80 h 80"/>
                  <a:gd name="T2" fmla="*/ 21 w 91"/>
                  <a:gd name="T3" fmla="*/ 80 h 80"/>
                  <a:gd name="T4" fmla="*/ 15 w 91"/>
                  <a:gd name="T5" fmla="*/ 13 h 80"/>
                  <a:gd name="T6" fmla="*/ 91 w 91"/>
                  <a:gd name="T7" fmla="*/ 15 h 80"/>
                  <a:gd name="T8" fmla="*/ 91 w 91"/>
                  <a:gd name="T9" fmla="*/ 2 h 80"/>
                  <a:gd name="T10" fmla="*/ 0 w 91"/>
                  <a:gd name="T11" fmla="*/ 0 h 80"/>
                  <a:gd name="T12" fmla="*/ 8 w 91"/>
                  <a:gd name="T13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80">
                    <a:moveTo>
                      <a:pt x="8" y="80"/>
                    </a:moveTo>
                    <a:lnTo>
                      <a:pt x="21" y="80"/>
                    </a:lnTo>
                    <a:lnTo>
                      <a:pt x="15" y="13"/>
                    </a:lnTo>
                    <a:lnTo>
                      <a:pt x="91" y="15"/>
                    </a:lnTo>
                    <a:lnTo>
                      <a:pt x="91" y="2"/>
                    </a:lnTo>
                    <a:lnTo>
                      <a:pt x="0" y="0"/>
                    </a:lnTo>
                    <a:lnTo>
                      <a:pt x="8" y="8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3" name="Freeform 216"/>
              <p:cNvSpPr>
                <a:spLocks/>
              </p:cNvSpPr>
              <p:nvPr/>
            </p:nvSpPr>
            <p:spPr bwMode="auto">
              <a:xfrm>
                <a:off x="1901770" y="6199208"/>
                <a:ext cx="277813" cy="106363"/>
              </a:xfrm>
              <a:custGeom>
                <a:avLst/>
                <a:gdLst>
                  <a:gd name="T0" fmla="*/ 0 w 175"/>
                  <a:gd name="T1" fmla="*/ 56 h 67"/>
                  <a:gd name="T2" fmla="*/ 2 w 175"/>
                  <a:gd name="T3" fmla="*/ 67 h 67"/>
                  <a:gd name="T4" fmla="*/ 175 w 175"/>
                  <a:gd name="T5" fmla="*/ 10 h 67"/>
                  <a:gd name="T6" fmla="*/ 173 w 175"/>
                  <a:gd name="T7" fmla="*/ 0 h 67"/>
                  <a:gd name="T8" fmla="*/ 0 w 175"/>
                  <a:gd name="T9" fmla="*/ 5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67">
                    <a:moveTo>
                      <a:pt x="0" y="56"/>
                    </a:moveTo>
                    <a:lnTo>
                      <a:pt x="2" y="67"/>
                    </a:lnTo>
                    <a:lnTo>
                      <a:pt x="175" y="10"/>
                    </a:lnTo>
                    <a:lnTo>
                      <a:pt x="173" y="0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4" name="Freeform 217"/>
              <p:cNvSpPr>
                <a:spLocks/>
              </p:cNvSpPr>
              <p:nvPr/>
            </p:nvSpPr>
            <p:spPr bwMode="auto">
              <a:xfrm>
                <a:off x="1804932" y="6223020"/>
                <a:ext cx="111125" cy="157163"/>
              </a:xfrm>
              <a:custGeom>
                <a:avLst/>
                <a:gdLst>
                  <a:gd name="T0" fmla="*/ 11 w 70"/>
                  <a:gd name="T1" fmla="*/ 11 h 99"/>
                  <a:gd name="T2" fmla="*/ 52 w 70"/>
                  <a:gd name="T3" fmla="*/ 43 h 99"/>
                  <a:gd name="T4" fmla="*/ 0 w 70"/>
                  <a:gd name="T5" fmla="*/ 93 h 99"/>
                  <a:gd name="T6" fmla="*/ 9 w 70"/>
                  <a:gd name="T7" fmla="*/ 99 h 99"/>
                  <a:gd name="T8" fmla="*/ 70 w 70"/>
                  <a:gd name="T9" fmla="*/ 41 h 99"/>
                  <a:gd name="T10" fmla="*/ 20 w 70"/>
                  <a:gd name="T11" fmla="*/ 0 h 99"/>
                  <a:gd name="T12" fmla="*/ 11 w 70"/>
                  <a:gd name="T13" fmla="*/ 1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99">
                    <a:moveTo>
                      <a:pt x="11" y="11"/>
                    </a:moveTo>
                    <a:lnTo>
                      <a:pt x="52" y="43"/>
                    </a:lnTo>
                    <a:lnTo>
                      <a:pt x="0" y="93"/>
                    </a:lnTo>
                    <a:lnTo>
                      <a:pt x="9" y="99"/>
                    </a:lnTo>
                    <a:lnTo>
                      <a:pt x="70" y="41"/>
                    </a:lnTo>
                    <a:lnTo>
                      <a:pt x="20" y="0"/>
                    </a:lnTo>
                    <a:lnTo>
                      <a:pt x="11" y="1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56" name="Group 155"/>
            <p:cNvGrpSpPr/>
            <p:nvPr/>
          </p:nvGrpSpPr>
          <p:grpSpPr>
            <a:xfrm>
              <a:off x="8526804" y="4291336"/>
              <a:ext cx="247903" cy="238561"/>
              <a:chOff x="4835470" y="4441845"/>
              <a:chExt cx="631825" cy="608013"/>
            </a:xfrm>
            <a:solidFill>
              <a:srgbClr val="A6D1CD"/>
            </a:solidFill>
          </p:grpSpPr>
          <p:sp>
            <p:nvSpPr>
              <p:cNvPr id="312" name="Freeform 218"/>
              <p:cNvSpPr>
                <a:spLocks/>
              </p:cNvSpPr>
              <p:nvPr/>
            </p:nvSpPr>
            <p:spPr bwMode="auto">
              <a:xfrm>
                <a:off x="4956120" y="4489470"/>
                <a:ext cx="369888" cy="512763"/>
              </a:xfrm>
              <a:custGeom>
                <a:avLst/>
                <a:gdLst>
                  <a:gd name="T0" fmla="*/ 0 w 108"/>
                  <a:gd name="T1" fmla="*/ 145 h 149"/>
                  <a:gd name="T2" fmla="*/ 5 w 108"/>
                  <a:gd name="T3" fmla="*/ 149 h 149"/>
                  <a:gd name="T4" fmla="*/ 108 w 108"/>
                  <a:gd name="T5" fmla="*/ 4 h 149"/>
                  <a:gd name="T6" fmla="*/ 102 w 108"/>
                  <a:gd name="T7" fmla="*/ 0 h 149"/>
                  <a:gd name="T8" fmla="*/ 0 w 108"/>
                  <a:gd name="T9" fmla="*/ 14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49">
                    <a:moveTo>
                      <a:pt x="0" y="145"/>
                    </a:moveTo>
                    <a:cubicBezTo>
                      <a:pt x="5" y="149"/>
                      <a:pt x="5" y="149"/>
                      <a:pt x="5" y="149"/>
                    </a:cubicBezTo>
                    <a:cubicBezTo>
                      <a:pt x="75" y="64"/>
                      <a:pt x="108" y="4"/>
                      <a:pt x="108" y="4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1"/>
                      <a:pt x="69" y="60"/>
                      <a:pt x="0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3" name="Freeform 219"/>
              <p:cNvSpPr>
                <a:spLocks/>
              </p:cNvSpPr>
              <p:nvPr/>
            </p:nvSpPr>
            <p:spPr bwMode="auto">
              <a:xfrm>
                <a:off x="5065657" y="4445020"/>
                <a:ext cx="147638" cy="604838"/>
              </a:xfrm>
              <a:custGeom>
                <a:avLst/>
                <a:gdLst>
                  <a:gd name="T0" fmla="*/ 0 w 43"/>
                  <a:gd name="T1" fmla="*/ 174 h 176"/>
                  <a:gd name="T2" fmla="*/ 7 w 43"/>
                  <a:gd name="T3" fmla="*/ 176 h 176"/>
                  <a:gd name="T4" fmla="*/ 43 w 43"/>
                  <a:gd name="T5" fmla="*/ 1 h 176"/>
                  <a:gd name="T6" fmla="*/ 36 w 43"/>
                  <a:gd name="T7" fmla="*/ 0 h 176"/>
                  <a:gd name="T8" fmla="*/ 0 w 43"/>
                  <a:gd name="T9" fmla="*/ 17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76">
                    <a:moveTo>
                      <a:pt x="0" y="174"/>
                    </a:moveTo>
                    <a:cubicBezTo>
                      <a:pt x="7" y="176"/>
                      <a:pt x="7" y="176"/>
                      <a:pt x="7" y="176"/>
                    </a:cubicBezTo>
                    <a:cubicBezTo>
                      <a:pt x="37" y="69"/>
                      <a:pt x="43" y="2"/>
                      <a:pt x="43" y="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1"/>
                      <a:pt x="30" y="68"/>
                      <a:pt x="0" y="1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4" name="Freeform 220"/>
              <p:cNvSpPr>
                <a:spLocks/>
              </p:cNvSpPr>
              <p:nvPr/>
            </p:nvSpPr>
            <p:spPr bwMode="auto">
              <a:xfrm>
                <a:off x="4886270" y="4557733"/>
                <a:ext cx="509588" cy="374650"/>
              </a:xfrm>
              <a:custGeom>
                <a:avLst/>
                <a:gdLst>
                  <a:gd name="T0" fmla="*/ 0 w 148"/>
                  <a:gd name="T1" fmla="*/ 6 h 109"/>
                  <a:gd name="T2" fmla="*/ 145 w 148"/>
                  <a:gd name="T3" fmla="*/ 109 h 109"/>
                  <a:gd name="T4" fmla="*/ 148 w 148"/>
                  <a:gd name="T5" fmla="*/ 103 h 109"/>
                  <a:gd name="T6" fmla="*/ 4 w 148"/>
                  <a:gd name="T7" fmla="*/ 0 h 109"/>
                  <a:gd name="T8" fmla="*/ 0 w 148"/>
                  <a:gd name="T9" fmla="*/ 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09">
                    <a:moveTo>
                      <a:pt x="0" y="6"/>
                    </a:moveTo>
                    <a:cubicBezTo>
                      <a:pt x="85" y="76"/>
                      <a:pt x="144" y="109"/>
                      <a:pt x="145" y="109"/>
                    </a:cubicBezTo>
                    <a:cubicBezTo>
                      <a:pt x="148" y="103"/>
                      <a:pt x="148" y="103"/>
                      <a:pt x="148" y="103"/>
                    </a:cubicBezTo>
                    <a:cubicBezTo>
                      <a:pt x="148" y="103"/>
                      <a:pt x="89" y="70"/>
                      <a:pt x="4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5" name="Freeform 221"/>
              <p:cNvSpPr>
                <a:spLocks/>
              </p:cNvSpPr>
              <p:nvPr/>
            </p:nvSpPr>
            <p:spPr bwMode="auto">
              <a:xfrm>
                <a:off x="4992632" y="4468833"/>
                <a:ext cx="296863" cy="557213"/>
              </a:xfrm>
              <a:custGeom>
                <a:avLst/>
                <a:gdLst>
                  <a:gd name="T0" fmla="*/ 0 w 86"/>
                  <a:gd name="T1" fmla="*/ 2 h 162"/>
                  <a:gd name="T2" fmla="*/ 80 w 86"/>
                  <a:gd name="T3" fmla="*/ 162 h 162"/>
                  <a:gd name="T4" fmla="*/ 86 w 86"/>
                  <a:gd name="T5" fmla="*/ 158 h 162"/>
                  <a:gd name="T6" fmla="*/ 7 w 86"/>
                  <a:gd name="T7" fmla="*/ 0 h 162"/>
                  <a:gd name="T8" fmla="*/ 0 w 86"/>
                  <a:gd name="T9" fmla="*/ 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62">
                    <a:moveTo>
                      <a:pt x="0" y="2"/>
                    </a:moveTo>
                    <a:cubicBezTo>
                      <a:pt x="43" y="104"/>
                      <a:pt x="80" y="161"/>
                      <a:pt x="80" y="162"/>
                    </a:cubicBezTo>
                    <a:cubicBezTo>
                      <a:pt x="86" y="158"/>
                      <a:pt x="86" y="158"/>
                      <a:pt x="86" y="158"/>
                    </a:cubicBezTo>
                    <a:cubicBezTo>
                      <a:pt x="86" y="157"/>
                      <a:pt x="49" y="101"/>
                      <a:pt x="7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6" name="Freeform 222"/>
              <p:cNvSpPr>
                <a:spLocks/>
              </p:cNvSpPr>
              <p:nvPr/>
            </p:nvSpPr>
            <p:spPr bwMode="auto">
              <a:xfrm>
                <a:off x="5079945" y="4441845"/>
                <a:ext cx="122238" cy="608013"/>
              </a:xfrm>
              <a:custGeom>
                <a:avLst/>
                <a:gdLst>
                  <a:gd name="T0" fmla="*/ 0 w 36"/>
                  <a:gd name="T1" fmla="*/ 1 h 177"/>
                  <a:gd name="T2" fmla="*/ 29 w 36"/>
                  <a:gd name="T3" fmla="*/ 177 h 177"/>
                  <a:gd name="T4" fmla="*/ 36 w 36"/>
                  <a:gd name="T5" fmla="*/ 175 h 177"/>
                  <a:gd name="T6" fmla="*/ 7 w 36"/>
                  <a:gd name="T7" fmla="*/ 0 h 177"/>
                  <a:gd name="T8" fmla="*/ 0 w 36"/>
                  <a:gd name="T9" fmla="*/ 1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7">
                    <a:moveTo>
                      <a:pt x="0" y="1"/>
                    </a:moveTo>
                    <a:cubicBezTo>
                      <a:pt x="11" y="111"/>
                      <a:pt x="29" y="176"/>
                      <a:pt x="29" y="177"/>
                    </a:cubicBezTo>
                    <a:cubicBezTo>
                      <a:pt x="36" y="175"/>
                      <a:pt x="36" y="175"/>
                      <a:pt x="36" y="175"/>
                    </a:cubicBezTo>
                    <a:cubicBezTo>
                      <a:pt x="36" y="175"/>
                      <a:pt x="18" y="110"/>
                      <a:pt x="7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7" name="Freeform 223"/>
              <p:cNvSpPr>
                <a:spLocks/>
              </p:cNvSpPr>
              <p:nvPr/>
            </p:nvSpPr>
            <p:spPr bwMode="auto">
              <a:xfrm>
                <a:off x="4862457" y="4684733"/>
                <a:ext cx="604838" cy="123825"/>
              </a:xfrm>
              <a:custGeom>
                <a:avLst/>
                <a:gdLst>
                  <a:gd name="T0" fmla="*/ 0 w 176"/>
                  <a:gd name="T1" fmla="*/ 29 h 36"/>
                  <a:gd name="T2" fmla="*/ 0 w 176"/>
                  <a:gd name="T3" fmla="*/ 36 h 36"/>
                  <a:gd name="T4" fmla="*/ 176 w 176"/>
                  <a:gd name="T5" fmla="*/ 6 h 36"/>
                  <a:gd name="T6" fmla="*/ 174 w 176"/>
                  <a:gd name="T7" fmla="*/ 0 h 36"/>
                  <a:gd name="T8" fmla="*/ 0 w 176"/>
                  <a:gd name="T9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6" h="36">
                    <a:moveTo>
                      <a:pt x="0" y="29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110" y="25"/>
                      <a:pt x="175" y="7"/>
                      <a:pt x="176" y="6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74" y="0"/>
                      <a:pt x="109" y="18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8" name="Freeform 224"/>
              <p:cNvSpPr>
                <a:spLocks/>
              </p:cNvSpPr>
              <p:nvPr/>
            </p:nvSpPr>
            <p:spPr bwMode="auto">
              <a:xfrm>
                <a:off x="4835470" y="4622820"/>
                <a:ext cx="552450" cy="300038"/>
              </a:xfrm>
              <a:custGeom>
                <a:avLst/>
                <a:gdLst>
                  <a:gd name="T0" fmla="*/ 0 w 161"/>
                  <a:gd name="T1" fmla="*/ 81 h 87"/>
                  <a:gd name="T2" fmla="*/ 2 w 161"/>
                  <a:gd name="T3" fmla="*/ 87 h 87"/>
                  <a:gd name="T4" fmla="*/ 161 w 161"/>
                  <a:gd name="T5" fmla="*/ 6 h 87"/>
                  <a:gd name="T6" fmla="*/ 157 w 161"/>
                  <a:gd name="T7" fmla="*/ 0 h 87"/>
                  <a:gd name="T8" fmla="*/ 0 w 161"/>
                  <a:gd name="T9" fmla="*/ 8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87">
                    <a:moveTo>
                      <a:pt x="0" y="81"/>
                    </a:moveTo>
                    <a:cubicBezTo>
                      <a:pt x="2" y="87"/>
                      <a:pt x="2" y="87"/>
                      <a:pt x="2" y="87"/>
                    </a:cubicBezTo>
                    <a:cubicBezTo>
                      <a:pt x="104" y="44"/>
                      <a:pt x="160" y="6"/>
                      <a:pt x="161" y="6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56" y="0"/>
                      <a:pt x="100" y="37"/>
                      <a:pt x="0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9" name="Freeform 225"/>
              <p:cNvSpPr>
                <a:spLocks/>
              </p:cNvSpPr>
              <p:nvPr/>
            </p:nvSpPr>
            <p:spPr bwMode="auto">
              <a:xfrm>
                <a:off x="4835470" y="4705370"/>
                <a:ext cx="611188" cy="87313"/>
              </a:xfrm>
              <a:custGeom>
                <a:avLst/>
                <a:gdLst>
                  <a:gd name="T0" fmla="*/ 1 w 178"/>
                  <a:gd name="T1" fmla="*/ 0 h 25"/>
                  <a:gd name="T2" fmla="*/ 0 w 178"/>
                  <a:gd name="T3" fmla="*/ 7 h 25"/>
                  <a:gd name="T4" fmla="*/ 178 w 178"/>
                  <a:gd name="T5" fmla="*/ 24 h 25"/>
                  <a:gd name="T6" fmla="*/ 178 w 178"/>
                  <a:gd name="T7" fmla="*/ 17 h 25"/>
                  <a:gd name="T8" fmla="*/ 1 w 17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25">
                    <a:moveTo>
                      <a:pt x="1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09" y="25"/>
                      <a:pt x="177" y="24"/>
                      <a:pt x="178" y="24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7" y="17"/>
                      <a:pt x="110" y="18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0" name="Freeform 226"/>
              <p:cNvSpPr>
                <a:spLocks/>
              </p:cNvSpPr>
              <p:nvPr/>
            </p:nvSpPr>
            <p:spPr bwMode="auto">
              <a:xfrm>
                <a:off x="4979932" y="4586308"/>
                <a:ext cx="319088" cy="309563"/>
              </a:xfrm>
              <a:custGeom>
                <a:avLst/>
                <a:gdLst>
                  <a:gd name="T0" fmla="*/ 72 w 93"/>
                  <a:gd name="T1" fmla="*/ 28 h 90"/>
                  <a:gd name="T2" fmla="*/ 22 w 93"/>
                  <a:gd name="T3" fmla="*/ 27 h 90"/>
                  <a:gd name="T4" fmla="*/ 35 w 93"/>
                  <a:gd name="T5" fmla="*/ 75 h 90"/>
                  <a:gd name="T6" fmla="*/ 72 w 93"/>
                  <a:gd name="T7" fmla="*/ 2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90">
                    <a:moveTo>
                      <a:pt x="72" y="28"/>
                    </a:moveTo>
                    <a:cubicBezTo>
                      <a:pt x="39" y="0"/>
                      <a:pt x="22" y="27"/>
                      <a:pt x="22" y="27"/>
                    </a:cubicBezTo>
                    <a:cubicBezTo>
                      <a:pt x="0" y="43"/>
                      <a:pt x="26" y="72"/>
                      <a:pt x="35" y="75"/>
                    </a:cubicBezTo>
                    <a:cubicBezTo>
                      <a:pt x="75" y="90"/>
                      <a:pt x="93" y="45"/>
                      <a:pt x="7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>
              <a:off x="8996034" y="3706556"/>
              <a:ext cx="126282" cy="136690"/>
              <a:chOff x="1801757" y="5721370"/>
              <a:chExt cx="866776" cy="938213"/>
            </a:xfrm>
            <a:solidFill>
              <a:schemeClr val="bg1"/>
            </a:solidFill>
          </p:grpSpPr>
          <p:sp>
            <p:nvSpPr>
              <p:cNvPr id="288" name="Freeform 193"/>
              <p:cNvSpPr>
                <a:spLocks/>
              </p:cNvSpPr>
              <p:nvPr/>
            </p:nvSpPr>
            <p:spPr bwMode="auto">
              <a:xfrm>
                <a:off x="2149420" y="6149995"/>
                <a:ext cx="168275" cy="147638"/>
              </a:xfrm>
              <a:custGeom>
                <a:avLst/>
                <a:gdLst>
                  <a:gd name="T0" fmla="*/ 30 w 49"/>
                  <a:gd name="T1" fmla="*/ 12 h 43"/>
                  <a:gd name="T2" fmla="*/ 6 w 49"/>
                  <a:gd name="T3" fmla="*/ 16 h 43"/>
                  <a:gd name="T4" fmla="*/ 30 w 49"/>
                  <a:gd name="T5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43">
                    <a:moveTo>
                      <a:pt x="30" y="12"/>
                    </a:moveTo>
                    <a:cubicBezTo>
                      <a:pt x="15" y="0"/>
                      <a:pt x="6" y="16"/>
                      <a:pt x="6" y="16"/>
                    </a:cubicBezTo>
                    <a:cubicBezTo>
                      <a:pt x="0" y="43"/>
                      <a:pt x="49" y="27"/>
                      <a:pt x="3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9" name="Freeform 194"/>
              <p:cNvSpPr>
                <a:spLocks/>
              </p:cNvSpPr>
              <p:nvPr/>
            </p:nvSpPr>
            <p:spPr bwMode="auto">
              <a:xfrm>
                <a:off x="2397070" y="6226195"/>
                <a:ext cx="142875" cy="233363"/>
              </a:xfrm>
              <a:custGeom>
                <a:avLst/>
                <a:gdLst>
                  <a:gd name="T0" fmla="*/ 84 w 90"/>
                  <a:gd name="T1" fmla="*/ 0 h 147"/>
                  <a:gd name="T2" fmla="*/ 0 w 90"/>
                  <a:gd name="T3" fmla="*/ 52 h 147"/>
                  <a:gd name="T4" fmla="*/ 0 w 90"/>
                  <a:gd name="T5" fmla="*/ 147 h 147"/>
                  <a:gd name="T6" fmla="*/ 10 w 90"/>
                  <a:gd name="T7" fmla="*/ 147 h 147"/>
                  <a:gd name="T8" fmla="*/ 10 w 90"/>
                  <a:gd name="T9" fmla="*/ 58 h 147"/>
                  <a:gd name="T10" fmla="*/ 90 w 90"/>
                  <a:gd name="T11" fmla="*/ 6 h 147"/>
                  <a:gd name="T12" fmla="*/ 84 w 90"/>
                  <a:gd name="T1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47">
                    <a:moveTo>
                      <a:pt x="84" y="0"/>
                    </a:moveTo>
                    <a:lnTo>
                      <a:pt x="0" y="52"/>
                    </a:lnTo>
                    <a:lnTo>
                      <a:pt x="0" y="147"/>
                    </a:lnTo>
                    <a:lnTo>
                      <a:pt x="10" y="147"/>
                    </a:lnTo>
                    <a:lnTo>
                      <a:pt x="10" y="58"/>
                    </a:lnTo>
                    <a:lnTo>
                      <a:pt x="90" y="6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0" name="Freeform 195"/>
              <p:cNvSpPr>
                <a:spLocks/>
              </p:cNvSpPr>
              <p:nvPr/>
            </p:nvSpPr>
            <p:spPr bwMode="auto">
              <a:xfrm>
                <a:off x="2173233" y="5721370"/>
                <a:ext cx="147638" cy="163513"/>
              </a:xfrm>
              <a:custGeom>
                <a:avLst/>
                <a:gdLst>
                  <a:gd name="T0" fmla="*/ 23 w 43"/>
                  <a:gd name="T1" fmla="*/ 15 h 48"/>
                  <a:gd name="T2" fmla="*/ 0 w 43"/>
                  <a:gd name="T3" fmla="*/ 21 h 48"/>
                  <a:gd name="T4" fmla="*/ 23 w 43"/>
                  <a:gd name="T5" fmla="*/ 1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48">
                    <a:moveTo>
                      <a:pt x="23" y="15"/>
                    </a:moveTo>
                    <a:cubicBezTo>
                      <a:pt x="3" y="0"/>
                      <a:pt x="0" y="21"/>
                      <a:pt x="0" y="21"/>
                    </a:cubicBezTo>
                    <a:cubicBezTo>
                      <a:pt x="5" y="48"/>
                      <a:pt x="43" y="30"/>
                      <a:pt x="2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1" name="Freeform 196"/>
              <p:cNvSpPr>
                <a:spLocks/>
              </p:cNvSpPr>
              <p:nvPr/>
            </p:nvSpPr>
            <p:spPr bwMode="auto">
              <a:xfrm>
                <a:off x="2208158" y="5772170"/>
                <a:ext cx="41275" cy="474663"/>
              </a:xfrm>
              <a:custGeom>
                <a:avLst/>
                <a:gdLst>
                  <a:gd name="T0" fmla="*/ 0 w 12"/>
                  <a:gd name="T1" fmla="*/ 1 h 138"/>
                  <a:gd name="T2" fmla="*/ 2 w 12"/>
                  <a:gd name="T3" fmla="*/ 137 h 138"/>
                  <a:gd name="T4" fmla="*/ 7 w 12"/>
                  <a:gd name="T5" fmla="*/ 138 h 138"/>
                  <a:gd name="T6" fmla="*/ 5 w 12"/>
                  <a:gd name="T7" fmla="*/ 0 h 138"/>
                  <a:gd name="T8" fmla="*/ 0 w 12"/>
                  <a:gd name="T9" fmla="*/ 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8">
                    <a:moveTo>
                      <a:pt x="0" y="1"/>
                    </a:moveTo>
                    <a:cubicBezTo>
                      <a:pt x="0" y="1"/>
                      <a:pt x="6" y="53"/>
                      <a:pt x="2" y="137"/>
                    </a:cubicBezTo>
                    <a:cubicBezTo>
                      <a:pt x="7" y="138"/>
                      <a:pt x="7" y="138"/>
                      <a:pt x="7" y="138"/>
                    </a:cubicBezTo>
                    <a:cubicBezTo>
                      <a:pt x="12" y="53"/>
                      <a:pt x="5" y="1"/>
                      <a:pt x="5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2" name="Freeform 197"/>
              <p:cNvSpPr>
                <a:spLocks/>
              </p:cNvSpPr>
              <p:nvPr/>
            </p:nvSpPr>
            <p:spPr bwMode="auto">
              <a:xfrm>
                <a:off x="2084333" y="5899170"/>
                <a:ext cx="266700" cy="88900"/>
              </a:xfrm>
              <a:custGeom>
                <a:avLst/>
                <a:gdLst>
                  <a:gd name="T0" fmla="*/ 86 w 168"/>
                  <a:gd name="T1" fmla="*/ 43 h 56"/>
                  <a:gd name="T2" fmla="*/ 4 w 168"/>
                  <a:gd name="T3" fmla="*/ 0 h 56"/>
                  <a:gd name="T4" fmla="*/ 0 w 168"/>
                  <a:gd name="T5" fmla="*/ 9 h 56"/>
                  <a:gd name="T6" fmla="*/ 86 w 168"/>
                  <a:gd name="T7" fmla="*/ 56 h 56"/>
                  <a:gd name="T8" fmla="*/ 168 w 168"/>
                  <a:gd name="T9" fmla="*/ 9 h 56"/>
                  <a:gd name="T10" fmla="*/ 164 w 168"/>
                  <a:gd name="T11" fmla="*/ 0 h 56"/>
                  <a:gd name="T12" fmla="*/ 86 w 168"/>
                  <a:gd name="T13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6">
                    <a:moveTo>
                      <a:pt x="86" y="43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6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3" name="Freeform 198"/>
              <p:cNvSpPr>
                <a:spLocks/>
              </p:cNvSpPr>
              <p:nvPr/>
            </p:nvSpPr>
            <p:spPr bwMode="auto">
              <a:xfrm>
                <a:off x="2084333" y="6002358"/>
                <a:ext cx="266700" cy="88900"/>
              </a:xfrm>
              <a:custGeom>
                <a:avLst/>
                <a:gdLst>
                  <a:gd name="T0" fmla="*/ 86 w 168"/>
                  <a:gd name="T1" fmla="*/ 46 h 56"/>
                  <a:gd name="T2" fmla="*/ 4 w 168"/>
                  <a:gd name="T3" fmla="*/ 0 h 56"/>
                  <a:gd name="T4" fmla="*/ 0 w 168"/>
                  <a:gd name="T5" fmla="*/ 9 h 56"/>
                  <a:gd name="T6" fmla="*/ 86 w 168"/>
                  <a:gd name="T7" fmla="*/ 56 h 56"/>
                  <a:gd name="T8" fmla="*/ 168 w 168"/>
                  <a:gd name="T9" fmla="*/ 9 h 56"/>
                  <a:gd name="T10" fmla="*/ 164 w 168"/>
                  <a:gd name="T11" fmla="*/ 0 h 56"/>
                  <a:gd name="T12" fmla="*/ 86 w 168"/>
                  <a:gd name="T13" fmla="*/ 4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6">
                    <a:moveTo>
                      <a:pt x="86" y="46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6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4" name="Freeform 199"/>
              <p:cNvSpPr>
                <a:spLocks/>
              </p:cNvSpPr>
              <p:nvPr/>
            </p:nvSpPr>
            <p:spPr bwMode="auto">
              <a:xfrm>
                <a:off x="2084333" y="6091258"/>
                <a:ext cx="266700" cy="90488"/>
              </a:xfrm>
              <a:custGeom>
                <a:avLst/>
                <a:gdLst>
                  <a:gd name="T0" fmla="*/ 86 w 168"/>
                  <a:gd name="T1" fmla="*/ 44 h 57"/>
                  <a:gd name="T2" fmla="*/ 4 w 168"/>
                  <a:gd name="T3" fmla="*/ 0 h 57"/>
                  <a:gd name="T4" fmla="*/ 0 w 168"/>
                  <a:gd name="T5" fmla="*/ 9 h 57"/>
                  <a:gd name="T6" fmla="*/ 86 w 168"/>
                  <a:gd name="T7" fmla="*/ 57 h 57"/>
                  <a:gd name="T8" fmla="*/ 168 w 168"/>
                  <a:gd name="T9" fmla="*/ 9 h 57"/>
                  <a:gd name="T10" fmla="*/ 164 w 168"/>
                  <a:gd name="T11" fmla="*/ 0 h 57"/>
                  <a:gd name="T12" fmla="*/ 86 w 168"/>
                  <a:gd name="T13" fmla="*/ 4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7">
                    <a:moveTo>
                      <a:pt x="86" y="44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7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5" name="Freeform 200"/>
              <p:cNvSpPr>
                <a:spLocks/>
              </p:cNvSpPr>
              <p:nvPr/>
            </p:nvSpPr>
            <p:spPr bwMode="auto">
              <a:xfrm>
                <a:off x="2001783" y="6521470"/>
                <a:ext cx="139700" cy="138113"/>
              </a:xfrm>
              <a:custGeom>
                <a:avLst/>
                <a:gdLst>
                  <a:gd name="T0" fmla="*/ 14 w 41"/>
                  <a:gd name="T1" fmla="*/ 22 h 40"/>
                  <a:gd name="T2" fmla="*/ 38 w 41"/>
                  <a:gd name="T3" fmla="*/ 23 h 40"/>
                  <a:gd name="T4" fmla="*/ 14 w 41"/>
                  <a:gd name="T5" fmla="*/ 2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40">
                    <a:moveTo>
                      <a:pt x="14" y="22"/>
                    </a:moveTo>
                    <a:cubicBezTo>
                      <a:pt x="29" y="40"/>
                      <a:pt x="38" y="23"/>
                      <a:pt x="38" y="23"/>
                    </a:cubicBezTo>
                    <a:cubicBezTo>
                      <a:pt x="41" y="0"/>
                      <a:pt x="0" y="5"/>
                      <a:pt x="14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6" name="Freeform 201"/>
              <p:cNvSpPr>
                <a:spLocks/>
              </p:cNvSpPr>
              <p:nvPr/>
            </p:nvSpPr>
            <p:spPr bwMode="auto">
              <a:xfrm>
                <a:off x="2076395" y="6211908"/>
                <a:ext cx="147638" cy="395288"/>
              </a:xfrm>
              <a:custGeom>
                <a:avLst/>
                <a:gdLst>
                  <a:gd name="T0" fmla="*/ 0 w 43"/>
                  <a:gd name="T1" fmla="*/ 114 h 115"/>
                  <a:gd name="T2" fmla="*/ 5 w 43"/>
                  <a:gd name="T3" fmla="*/ 115 h 115"/>
                  <a:gd name="T4" fmla="*/ 43 w 43"/>
                  <a:gd name="T5" fmla="*/ 1 h 115"/>
                  <a:gd name="T6" fmla="*/ 38 w 43"/>
                  <a:gd name="T7" fmla="*/ 0 h 115"/>
                  <a:gd name="T8" fmla="*/ 0 w 43"/>
                  <a:gd name="T9" fmla="*/ 11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15">
                    <a:moveTo>
                      <a:pt x="0" y="114"/>
                    </a:moveTo>
                    <a:cubicBezTo>
                      <a:pt x="5" y="115"/>
                      <a:pt x="5" y="115"/>
                      <a:pt x="5" y="115"/>
                    </a:cubicBezTo>
                    <a:cubicBezTo>
                      <a:pt x="5" y="115"/>
                      <a:pt x="14" y="70"/>
                      <a:pt x="43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9" y="69"/>
                      <a:pt x="0" y="114"/>
                      <a:pt x="0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7" name="Freeform 202"/>
              <p:cNvSpPr>
                <a:spLocks/>
              </p:cNvSpPr>
              <p:nvPr/>
            </p:nvSpPr>
            <p:spPr bwMode="auto">
              <a:xfrm>
                <a:off x="1998608" y="6426220"/>
                <a:ext cx="254000" cy="109538"/>
              </a:xfrm>
              <a:custGeom>
                <a:avLst/>
                <a:gdLst>
                  <a:gd name="T0" fmla="*/ 0 w 160"/>
                  <a:gd name="T1" fmla="*/ 19 h 69"/>
                  <a:gd name="T2" fmla="*/ 2 w 160"/>
                  <a:gd name="T3" fmla="*/ 28 h 69"/>
                  <a:gd name="T4" fmla="*/ 86 w 160"/>
                  <a:gd name="T5" fmla="*/ 10 h 69"/>
                  <a:gd name="T6" fmla="*/ 153 w 160"/>
                  <a:gd name="T7" fmla="*/ 69 h 69"/>
                  <a:gd name="T8" fmla="*/ 160 w 160"/>
                  <a:gd name="T9" fmla="*/ 62 h 69"/>
                  <a:gd name="T10" fmla="*/ 90 w 160"/>
                  <a:gd name="T11" fmla="*/ 0 h 69"/>
                  <a:gd name="T12" fmla="*/ 0 w 160"/>
                  <a:gd name="T13" fmla="*/ 1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69">
                    <a:moveTo>
                      <a:pt x="0" y="19"/>
                    </a:moveTo>
                    <a:lnTo>
                      <a:pt x="2" y="28"/>
                    </a:lnTo>
                    <a:lnTo>
                      <a:pt x="86" y="10"/>
                    </a:lnTo>
                    <a:lnTo>
                      <a:pt x="153" y="69"/>
                    </a:lnTo>
                    <a:lnTo>
                      <a:pt x="160" y="62"/>
                    </a:lnTo>
                    <a:lnTo>
                      <a:pt x="90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8" name="Freeform 203"/>
              <p:cNvSpPr>
                <a:spLocks/>
              </p:cNvSpPr>
              <p:nvPr/>
            </p:nvSpPr>
            <p:spPr bwMode="auto">
              <a:xfrm>
                <a:off x="2025595" y="6343670"/>
                <a:ext cx="257175" cy="106363"/>
              </a:xfrm>
              <a:custGeom>
                <a:avLst/>
                <a:gdLst>
                  <a:gd name="T0" fmla="*/ 0 w 162"/>
                  <a:gd name="T1" fmla="*/ 17 h 67"/>
                  <a:gd name="T2" fmla="*/ 2 w 162"/>
                  <a:gd name="T3" fmla="*/ 26 h 67"/>
                  <a:gd name="T4" fmla="*/ 89 w 162"/>
                  <a:gd name="T5" fmla="*/ 8 h 67"/>
                  <a:gd name="T6" fmla="*/ 156 w 162"/>
                  <a:gd name="T7" fmla="*/ 67 h 67"/>
                  <a:gd name="T8" fmla="*/ 162 w 162"/>
                  <a:gd name="T9" fmla="*/ 60 h 67"/>
                  <a:gd name="T10" fmla="*/ 93 w 162"/>
                  <a:gd name="T11" fmla="*/ 0 h 67"/>
                  <a:gd name="T12" fmla="*/ 0 w 162"/>
                  <a:gd name="T13" fmla="*/ 1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7">
                    <a:moveTo>
                      <a:pt x="0" y="17"/>
                    </a:moveTo>
                    <a:lnTo>
                      <a:pt x="2" y="26"/>
                    </a:lnTo>
                    <a:lnTo>
                      <a:pt x="89" y="8"/>
                    </a:lnTo>
                    <a:lnTo>
                      <a:pt x="156" y="67"/>
                    </a:lnTo>
                    <a:lnTo>
                      <a:pt x="162" y="60"/>
                    </a:lnTo>
                    <a:lnTo>
                      <a:pt x="93" y="0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9" name="Freeform 204"/>
              <p:cNvSpPr>
                <a:spLocks/>
              </p:cNvSpPr>
              <p:nvPr/>
            </p:nvSpPr>
            <p:spPr bwMode="auto">
              <a:xfrm>
                <a:off x="2052583" y="6267470"/>
                <a:ext cx="257175" cy="106363"/>
              </a:xfrm>
              <a:custGeom>
                <a:avLst/>
                <a:gdLst>
                  <a:gd name="T0" fmla="*/ 0 w 162"/>
                  <a:gd name="T1" fmla="*/ 19 h 67"/>
                  <a:gd name="T2" fmla="*/ 2 w 162"/>
                  <a:gd name="T3" fmla="*/ 28 h 67"/>
                  <a:gd name="T4" fmla="*/ 89 w 162"/>
                  <a:gd name="T5" fmla="*/ 11 h 67"/>
                  <a:gd name="T6" fmla="*/ 154 w 162"/>
                  <a:gd name="T7" fmla="*/ 67 h 67"/>
                  <a:gd name="T8" fmla="*/ 162 w 162"/>
                  <a:gd name="T9" fmla="*/ 63 h 67"/>
                  <a:gd name="T10" fmla="*/ 91 w 162"/>
                  <a:gd name="T11" fmla="*/ 0 h 67"/>
                  <a:gd name="T12" fmla="*/ 0 w 162"/>
                  <a:gd name="T13" fmla="*/ 1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7">
                    <a:moveTo>
                      <a:pt x="0" y="19"/>
                    </a:moveTo>
                    <a:lnTo>
                      <a:pt x="2" y="28"/>
                    </a:lnTo>
                    <a:lnTo>
                      <a:pt x="89" y="11"/>
                    </a:lnTo>
                    <a:lnTo>
                      <a:pt x="154" y="67"/>
                    </a:lnTo>
                    <a:lnTo>
                      <a:pt x="162" y="63"/>
                    </a:lnTo>
                    <a:lnTo>
                      <a:pt x="91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0" name="Freeform 206"/>
              <p:cNvSpPr>
                <a:spLocks/>
              </p:cNvSpPr>
              <p:nvPr/>
            </p:nvSpPr>
            <p:spPr bwMode="auto">
              <a:xfrm>
                <a:off x="2533595" y="5905520"/>
                <a:ext cx="134938" cy="173038"/>
              </a:xfrm>
              <a:custGeom>
                <a:avLst/>
                <a:gdLst>
                  <a:gd name="T0" fmla="*/ 20 w 39"/>
                  <a:gd name="T1" fmla="*/ 9 h 50"/>
                  <a:gd name="T2" fmla="*/ 37 w 39"/>
                  <a:gd name="T3" fmla="*/ 25 h 50"/>
                  <a:gd name="T4" fmla="*/ 20 w 39"/>
                  <a:gd name="T5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50">
                    <a:moveTo>
                      <a:pt x="20" y="9"/>
                    </a:moveTo>
                    <a:cubicBezTo>
                      <a:pt x="0" y="27"/>
                      <a:pt x="35" y="50"/>
                      <a:pt x="37" y="25"/>
                    </a:cubicBezTo>
                    <a:cubicBezTo>
                      <a:pt x="39" y="0"/>
                      <a:pt x="20" y="9"/>
                      <a:pt x="2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1" name="Freeform 207"/>
              <p:cNvSpPr>
                <a:spLocks/>
              </p:cNvSpPr>
              <p:nvPr/>
            </p:nvSpPr>
            <p:spPr bwMode="auto">
              <a:xfrm>
                <a:off x="2241495" y="5954733"/>
                <a:ext cx="406400" cy="271463"/>
              </a:xfrm>
              <a:custGeom>
                <a:avLst/>
                <a:gdLst>
                  <a:gd name="T0" fmla="*/ 0 w 118"/>
                  <a:gd name="T1" fmla="*/ 74 h 79"/>
                  <a:gd name="T2" fmla="*/ 3 w 118"/>
                  <a:gd name="T3" fmla="*/ 79 h 79"/>
                  <a:gd name="T4" fmla="*/ 118 w 118"/>
                  <a:gd name="T5" fmla="*/ 5 h 79"/>
                  <a:gd name="T6" fmla="*/ 115 w 118"/>
                  <a:gd name="T7" fmla="*/ 0 h 79"/>
                  <a:gd name="T8" fmla="*/ 0 w 118"/>
                  <a:gd name="T9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79">
                    <a:moveTo>
                      <a:pt x="0" y="74"/>
                    </a:moveTo>
                    <a:cubicBezTo>
                      <a:pt x="3" y="79"/>
                      <a:pt x="3" y="79"/>
                      <a:pt x="3" y="79"/>
                    </a:cubicBezTo>
                    <a:cubicBezTo>
                      <a:pt x="77" y="38"/>
                      <a:pt x="118" y="5"/>
                      <a:pt x="118" y="5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4" y="1"/>
                      <a:pt x="74" y="34"/>
                      <a:pt x="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2" name="Freeform 208"/>
              <p:cNvSpPr>
                <a:spLocks/>
              </p:cNvSpPr>
              <p:nvPr/>
            </p:nvSpPr>
            <p:spPr bwMode="auto">
              <a:xfrm>
                <a:off x="2358970" y="6157933"/>
                <a:ext cx="177800" cy="74613"/>
              </a:xfrm>
              <a:custGeom>
                <a:avLst/>
                <a:gdLst>
                  <a:gd name="T0" fmla="*/ 0 w 112"/>
                  <a:gd name="T1" fmla="*/ 8 h 47"/>
                  <a:gd name="T2" fmla="*/ 108 w 112"/>
                  <a:gd name="T3" fmla="*/ 47 h 47"/>
                  <a:gd name="T4" fmla="*/ 112 w 112"/>
                  <a:gd name="T5" fmla="*/ 39 h 47"/>
                  <a:gd name="T6" fmla="*/ 4 w 112"/>
                  <a:gd name="T7" fmla="*/ 0 h 47"/>
                  <a:gd name="T8" fmla="*/ 0 w 112"/>
                  <a:gd name="T9" fmla="*/ 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7">
                    <a:moveTo>
                      <a:pt x="0" y="8"/>
                    </a:moveTo>
                    <a:lnTo>
                      <a:pt x="108" y="47"/>
                    </a:lnTo>
                    <a:lnTo>
                      <a:pt x="112" y="39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3" name="Freeform 209"/>
              <p:cNvSpPr>
                <a:spLocks/>
              </p:cNvSpPr>
              <p:nvPr/>
            </p:nvSpPr>
            <p:spPr bwMode="auto">
              <a:xfrm>
                <a:off x="2438345" y="5954733"/>
                <a:ext cx="188913" cy="215900"/>
              </a:xfrm>
              <a:custGeom>
                <a:avLst/>
                <a:gdLst>
                  <a:gd name="T0" fmla="*/ 8 w 119"/>
                  <a:gd name="T1" fmla="*/ 0 h 136"/>
                  <a:gd name="T2" fmla="*/ 0 w 119"/>
                  <a:gd name="T3" fmla="*/ 0 h 136"/>
                  <a:gd name="T4" fmla="*/ 0 w 119"/>
                  <a:gd name="T5" fmla="*/ 89 h 136"/>
                  <a:gd name="T6" fmla="*/ 114 w 119"/>
                  <a:gd name="T7" fmla="*/ 136 h 136"/>
                  <a:gd name="T8" fmla="*/ 119 w 119"/>
                  <a:gd name="T9" fmla="*/ 128 h 136"/>
                  <a:gd name="T10" fmla="*/ 8 w 119"/>
                  <a:gd name="T11" fmla="*/ 82 h 136"/>
                  <a:gd name="T12" fmla="*/ 8 w 119"/>
                  <a:gd name="T13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36">
                    <a:moveTo>
                      <a:pt x="8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114" y="136"/>
                    </a:lnTo>
                    <a:lnTo>
                      <a:pt x="119" y="128"/>
                    </a:lnTo>
                    <a:lnTo>
                      <a:pt x="8" y="8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4" name="Freeform 210"/>
              <p:cNvSpPr>
                <a:spLocks/>
              </p:cNvSpPr>
              <p:nvPr/>
            </p:nvSpPr>
            <p:spPr bwMode="auto">
              <a:xfrm>
                <a:off x="1801757" y="5872183"/>
                <a:ext cx="138113" cy="171450"/>
              </a:xfrm>
              <a:custGeom>
                <a:avLst/>
                <a:gdLst>
                  <a:gd name="T0" fmla="*/ 19 w 40"/>
                  <a:gd name="T1" fmla="*/ 9 h 50"/>
                  <a:gd name="T2" fmla="*/ 3 w 40"/>
                  <a:gd name="T3" fmla="*/ 25 h 50"/>
                  <a:gd name="T4" fmla="*/ 19 w 40"/>
                  <a:gd name="T5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50">
                    <a:moveTo>
                      <a:pt x="19" y="9"/>
                    </a:moveTo>
                    <a:cubicBezTo>
                      <a:pt x="19" y="9"/>
                      <a:pt x="0" y="0"/>
                      <a:pt x="3" y="25"/>
                    </a:cubicBezTo>
                    <a:cubicBezTo>
                      <a:pt x="5" y="50"/>
                      <a:pt x="40" y="27"/>
                      <a:pt x="1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5" name="Freeform 211"/>
              <p:cNvSpPr>
                <a:spLocks/>
              </p:cNvSpPr>
              <p:nvPr/>
            </p:nvSpPr>
            <p:spPr bwMode="auto">
              <a:xfrm>
                <a:off x="1825570" y="5919808"/>
                <a:ext cx="406400" cy="268288"/>
              </a:xfrm>
              <a:custGeom>
                <a:avLst/>
                <a:gdLst>
                  <a:gd name="T0" fmla="*/ 0 w 118"/>
                  <a:gd name="T1" fmla="*/ 4 h 78"/>
                  <a:gd name="T2" fmla="*/ 116 w 118"/>
                  <a:gd name="T3" fmla="*/ 78 h 78"/>
                  <a:gd name="T4" fmla="*/ 118 w 118"/>
                  <a:gd name="T5" fmla="*/ 74 h 78"/>
                  <a:gd name="T6" fmla="*/ 3 w 118"/>
                  <a:gd name="T7" fmla="*/ 0 h 78"/>
                  <a:gd name="T8" fmla="*/ 0 w 118"/>
                  <a:gd name="T9" fmla="*/ 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78">
                    <a:moveTo>
                      <a:pt x="0" y="4"/>
                    </a:moveTo>
                    <a:cubicBezTo>
                      <a:pt x="0" y="5"/>
                      <a:pt x="41" y="38"/>
                      <a:pt x="116" y="78"/>
                    </a:cubicBezTo>
                    <a:cubicBezTo>
                      <a:pt x="118" y="74"/>
                      <a:pt x="118" y="74"/>
                      <a:pt x="118" y="74"/>
                    </a:cubicBezTo>
                    <a:cubicBezTo>
                      <a:pt x="44" y="33"/>
                      <a:pt x="4" y="0"/>
                      <a:pt x="3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6" name="Freeform 212"/>
              <p:cNvSpPr>
                <a:spLocks/>
              </p:cNvSpPr>
              <p:nvPr/>
            </p:nvSpPr>
            <p:spPr bwMode="auto">
              <a:xfrm>
                <a:off x="1936695" y="6119833"/>
                <a:ext cx="177800" cy="79375"/>
              </a:xfrm>
              <a:custGeom>
                <a:avLst/>
                <a:gdLst>
                  <a:gd name="T0" fmla="*/ 0 w 112"/>
                  <a:gd name="T1" fmla="*/ 41 h 50"/>
                  <a:gd name="T2" fmla="*/ 4 w 112"/>
                  <a:gd name="T3" fmla="*/ 50 h 50"/>
                  <a:gd name="T4" fmla="*/ 112 w 112"/>
                  <a:gd name="T5" fmla="*/ 8 h 50"/>
                  <a:gd name="T6" fmla="*/ 108 w 112"/>
                  <a:gd name="T7" fmla="*/ 0 h 50"/>
                  <a:gd name="T8" fmla="*/ 0 w 112"/>
                  <a:gd name="T9" fmla="*/ 4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50">
                    <a:moveTo>
                      <a:pt x="0" y="41"/>
                    </a:moveTo>
                    <a:lnTo>
                      <a:pt x="4" y="50"/>
                    </a:lnTo>
                    <a:lnTo>
                      <a:pt x="112" y="8"/>
                    </a:lnTo>
                    <a:lnTo>
                      <a:pt x="108" y="0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7" name="Freeform 213"/>
              <p:cNvSpPr>
                <a:spLocks/>
              </p:cNvSpPr>
              <p:nvPr/>
            </p:nvSpPr>
            <p:spPr bwMode="auto">
              <a:xfrm>
                <a:off x="1850970" y="5919808"/>
                <a:ext cx="184150" cy="212725"/>
              </a:xfrm>
              <a:custGeom>
                <a:avLst/>
                <a:gdLst>
                  <a:gd name="T0" fmla="*/ 106 w 116"/>
                  <a:gd name="T1" fmla="*/ 0 h 134"/>
                  <a:gd name="T2" fmla="*/ 108 w 116"/>
                  <a:gd name="T3" fmla="*/ 80 h 134"/>
                  <a:gd name="T4" fmla="*/ 0 w 116"/>
                  <a:gd name="T5" fmla="*/ 126 h 134"/>
                  <a:gd name="T6" fmla="*/ 2 w 116"/>
                  <a:gd name="T7" fmla="*/ 134 h 134"/>
                  <a:gd name="T8" fmla="*/ 116 w 116"/>
                  <a:gd name="T9" fmla="*/ 87 h 134"/>
                  <a:gd name="T10" fmla="*/ 116 w 116"/>
                  <a:gd name="T11" fmla="*/ 0 h 134"/>
                  <a:gd name="T12" fmla="*/ 106 w 116"/>
                  <a:gd name="T1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34">
                    <a:moveTo>
                      <a:pt x="106" y="0"/>
                    </a:moveTo>
                    <a:lnTo>
                      <a:pt x="108" y="80"/>
                    </a:lnTo>
                    <a:lnTo>
                      <a:pt x="0" y="126"/>
                    </a:lnTo>
                    <a:lnTo>
                      <a:pt x="2" y="134"/>
                    </a:lnTo>
                    <a:lnTo>
                      <a:pt x="116" y="87"/>
                    </a:lnTo>
                    <a:lnTo>
                      <a:pt x="116" y="0"/>
                    </a:lnTo>
                    <a:lnTo>
                      <a:pt x="10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8" name="Freeform 214"/>
              <p:cNvSpPr>
                <a:spLocks/>
              </p:cNvSpPr>
              <p:nvPr/>
            </p:nvSpPr>
            <p:spPr bwMode="auto">
              <a:xfrm>
                <a:off x="2217682" y="6208733"/>
                <a:ext cx="285750" cy="171450"/>
              </a:xfrm>
              <a:custGeom>
                <a:avLst/>
                <a:gdLst>
                  <a:gd name="T0" fmla="*/ 0 w 180"/>
                  <a:gd name="T1" fmla="*/ 11 h 108"/>
                  <a:gd name="T2" fmla="*/ 173 w 180"/>
                  <a:gd name="T3" fmla="*/ 108 h 108"/>
                  <a:gd name="T4" fmla="*/ 180 w 180"/>
                  <a:gd name="T5" fmla="*/ 98 h 108"/>
                  <a:gd name="T6" fmla="*/ 7 w 180"/>
                  <a:gd name="T7" fmla="*/ 0 h 108"/>
                  <a:gd name="T8" fmla="*/ 0 w 180"/>
                  <a:gd name="T9" fmla="*/ 1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108">
                    <a:moveTo>
                      <a:pt x="0" y="11"/>
                    </a:moveTo>
                    <a:lnTo>
                      <a:pt x="173" y="108"/>
                    </a:lnTo>
                    <a:lnTo>
                      <a:pt x="180" y="98"/>
                    </a:lnTo>
                    <a:lnTo>
                      <a:pt x="7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9" name="Freeform 215"/>
              <p:cNvSpPr>
                <a:spLocks/>
              </p:cNvSpPr>
              <p:nvPr/>
            </p:nvSpPr>
            <p:spPr bwMode="auto">
              <a:xfrm>
                <a:off x="2482795" y="6370658"/>
                <a:ext cx="144463" cy="127000"/>
              </a:xfrm>
              <a:custGeom>
                <a:avLst/>
                <a:gdLst>
                  <a:gd name="T0" fmla="*/ 8 w 91"/>
                  <a:gd name="T1" fmla="*/ 80 h 80"/>
                  <a:gd name="T2" fmla="*/ 21 w 91"/>
                  <a:gd name="T3" fmla="*/ 80 h 80"/>
                  <a:gd name="T4" fmla="*/ 15 w 91"/>
                  <a:gd name="T5" fmla="*/ 13 h 80"/>
                  <a:gd name="T6" fmla="*/ 91 w 91"/>
                  <a:gd name="T7" fmla="*/ 15 h 80"/>
                  <a:gd name="T8" fmla="*/ 91 w 91"/>
                  <a:gd name="T9" fmla="*/ 2 h 80"/>
                  <a:gd name="T10" fmla="*/ 0 w 91"/>
                  <a:gd name="T11" fmla="*/ 0 h 80"/>
                  <a:gd name="T12" fmla="*/ 8 w 91"/>
                  <a:gd name="T13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80">
                    <a:moveTo>
                      <a:pt x="8" y="80"/>
                    </a:moveTo>
                    <a:lnTo>
                      <a:pt x="21" y="80"/>
                    </a:lnTo>
                    <a:lnTo>
                      <a:pt x="15" y="13"/>
                    </a:lnTo>
                    <a:lnTo>
                      <a:pt x="91" y="15"/>
                    </a:lnTo>
                    <a:lnTo>
                      <a:pt x="91" y="2"/>
                    </a:lnTo>
                    <a:lnTo>
                      <a:pt x="0" y="0"/>
                    </a:lnTo>
                    <a:lnTo>
                      <a:pt x="8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0" name="Freeform 216"/>
              <p:cNvSpPr>
                <a:spLocks/>
              </p:cNvSpPr>
              <p:nvPr/>
            </p:nvSpPr>
            <p:spPr bwMode="auto">
              <a:xfrm>
                <a:off x="1901770" y="6199208"/>
                <a:ext cx="277813" cy="106363"/>
              </a:xfrm>
              <a:custGeom>
                <a:avLst/>
                <a:gdLst>
                  <a:gd name="T0" fmla="*/ 0 w 175"/>
                  <a:gd name="T1" fmla="*/ 56 h 67"/>
                  <a:gd name="T2" fmla="*/ 2 w 175"/>
                  <a:gd name="T3" fmla="*/ 67 h 67"/>
                  <a:gd name="T4" fmla="*/ 175 w 175"/>
                  <a:gd name="T5" fmla="*/ 10 h 67"/>
                  <a:gd name="T6" fmla="*/ 173 w 175"/>
                  <a:gd name="T7" fmla="*/ 0 h 67"/>
                  <a:gd name="T8" fmla="*/ 0 w 175"/>
                  <a:gd name="T9" fmla="*/ 5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67">
                    <a:moveTo>
                      <a:pt x="0" y="56"/>
                    </a:moveTo>
                    <a:lnTo>
                      <a:pt x="2" y="67"/>
                    </a:lnTo>
                    <a:lnTo>
                      <a:pt x="175" y="10"/>
                    </a:lnTo>
                    <a:lnTo>
                      <a:pt x="173" y="0"/>
                    </a:lnTo>
                    <a:lnTo>
                      <a:pt x="0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1" name="Freeform 217"/>
              <p:cNvSpPr>
                <a:spLocks/>
              </p:cNvSpPr>
              <p:nvPr/>
            </p:nvSpPr>
            <p:spPr bwMode="auto">
              <a:xfrm>
                <a:off x="1804932" y="6223020"/>
                <a:ext cx="111125" cy="157163"/>
              </a:xfrm>
              <a:custGeom>
                <a:avLst/>
                <a:gdLst>
                  <a:gd name="T0" fmla="*/ 11 w 70"/>
                  <a:gd name="T1" fmla="*/ 11 h 99"/>
                  <a:gd name="T2" fmla="*/ 52 w 70"/>
                  <a:gd name="T3" fmla="*/ 43 h 99"/>
                  <a:gd name="T4" fmla="*/ 0 w 70"/>
                  <a:gd name="T5" fmla="*/ 93 h 99"/>
                  <a:gd name="T6" fmla="*/ 9 w 70"/>
                  <a:gd name="T7" fmla="*/ 99 h 99"/>
                  <a:gd name="T8" fmla="*/ 70 w 70"/>
                  <a:gd name="T9" fmla="*/ 41 h 99"/>
                  <a:gd name="T10" fmla="*/ 20 w 70"/>
                  <a:gd name="T11" fmla="*/ 0 h 99"/>
                  <a:gd name="T12" fmla="*/ 11 w 70"/>
                  <a:gd name="T13" fmla="*/ 1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99">
                    <a:moveTo>
                      <a:pt x="11" y="11"/>
                    </a:moveTo>
                    <a:lnTo>
                      <a:pt x="52" y="43"/>
                    </a:lnTo>
                    <a:lnTo>
                      <a:pt x="0" y="93"/>
                    </a:lnTo>
                    <a:lnTo>
                      <a:pt x="9" y="99"/>
                    </a:lnTo>
                    <a:lnTo>
                      <a:pt x="70" y="41"/>
                    </a:lnTo>
                    <a:lnTo>
                      <a:pt x="20" y="0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58" name="Group 157"/>
            <p:cNvGrpSpPr/>
            <p:nvPr/>
          </p:nvGrpSpPr>
          <p:grpSpPr>
            <a:xfrm>
              <a:off x="8867354" y="3226941"/>
              <a:ext cx="126282" cy="136690"/>
              <a:chOff x="1801757" y="5721370"/>
              <a:chExt cx="866776" cy="938213"/>
            </a:xfrm>
            <a:solidFill>
              <a:schemeClr val="bg1"/>
            </a:solidFill>
          </p:grpSpPr>
          <p:sp>
            <p:nvSpPr>
              <p:cNvPr id="264" name="Freeform 193"/>
              <p:cNvSpPr>
                <a:spLocks/>
              </p:cNvSpPr>
              <p:nvPr/>
            </p:nvSpPr>
            <p:spPr bwMode="auto">
              <a:xfrm>
                <a:off x="2149420" y="6149995"/>
                <a:ext cx="168275" cy="147638"/>
              </a:xfrm>
              <a:custGeom>
                <a:avLst/>
                <a:gdLst>
                  <a:gd name="T0" fmla="*/ 30 w 49"/>
                  <a:gd name="T1" fmla="*/ 12 h 43"/>
                  <a:gd name="T2" fmla="*/ 6 w 49"/>
                  <a:gd name="T3" fmla="*/ 16 h 43"/>
                  <a:gd name="T4" fmla="*/ 30 w 49"/>
                  <a:gd name="T5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43">
                    <a:moveTo>
                      <a:pt x="30" y="12"/>
                    </a:moveTo>
                    <a:cubicBezTo>
                      <a:pt x="15" y="0"/>
                      <a:pt x="6" y="16"/>
                      <a:pt x="6" y="16"/>
                    </a:cubicBezTo>
                    <a:cubicBezTo>
                      <a:pt x="0" y="43"/>
                      <a:pt x="49" y="27"/>
                      <a:pt x="3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5" name="Freeform 194"/>
              <p:cNvSpPr>
                <a:spLocks/>
              </p:cNvSpPr>
              <p:nvPr/>
            </p:nvSpPr>
            <p:spPr bwMode="auto">
              <a:xfrm>
                <a:off x="2397070" y="6226195"/>
                <a:ext cx="142875" cy="233363"/>
              </a:xfrm>
              <a:custGeom>
                <a:avLst/>
                <a:gdLst>
                  <a:gd name="T0" fmla="*/ 84 w 90"/>
                  <a:gd name="T1" fmla="*/ 0 h 147"/>
                  <a:gd name="T2" fmla="*/ 0 w 90"/>
                  <a:gd name="T3" fmla="*/ 52 h 147"/>
                  <a:gd name="T4" fmla="*/ 0 w 90"/>
                  <a:gd name="T5" fmla="*/ 147 h 147"/>
                  <a:gd name="T6" fmla="*/ 10 w 90"/>
                  <a:gd name="T7" fmla="*/ 147 h 147"/>
                  <a:gd name="T8" fmla="*/ 10 w 90"/>
                  <a:gd name="T9" fmla="*/ 58 h 147"/>
                  <a:gd name="T10" fmla="*/ 90 w 90"/>
                  <a:gd name="T11" fmla="*/ 6 h 147"/>
                  <a:gd name="T12" fmla="*/ 84 w 90"/>
                  <a:gd name="T1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47">
                    <a:moveTo>
                      <a:pt x="84" y="0"/>
                    </a:moveTo>
                    <a:lnTo>
                      <a:pt x="0" y="52"/>
                    </a:lnTo>
                    <a:lnTo>
                      <a:pt x="0" y="147"/>
                    </a:lnTo>
                    <a:lnTo>
                      <a:pt x="10" y="147"/>
                    </a:lnTo>
                    <a:lnTo>
                      <a:pt x="10" y="58"/>
                    </a:lnTo>
                    <a:lnTo>
                      <a:pt x="90" y="6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6" name="Freeform 195"/>
              <p:cNvSpPr>
                <a:spLocks/>
              </p:cNvSpPr>
              <p:nvPr/>
            </p:nvSpPr>
            <p:spPr bwMode="auto">
              <a:xfrm>
                <a:off x="2173233" y="5721370"/>
                <a:ext cx="147638" cy="163513"/>
              </a:xfrm>
              <a:custGeom>
                <a:avLst/>
                <a:gdLst>
                  <a:gd name="T0" fmla="*/ 23 w 43"/>
                  <a:gd name="T1" fmla="*/ 15 h 48"/>
                  <a:gd name="T2" fmla="*/ 0 w 43"/>
                  <a:gd name="T3" fmla="*/ 21 h 48"/>
                  <a:gd name="T4" fmla="*/ 23 w 43"/>
                  <a:gd name="T5" fmla="*/ 1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48">
                    <a:moveTo>
                      <a:pt x="23" y="15"/>
                    </a:moveTo>
                    <a:cubicBezTo>
                      <a:pt x="3" y="0"/>
                      <a:pt x="0" y="21"/>
                      <a:pt x="0" y="21"/>
                    </a:cubicBezTo>
                    <a:cubicBezTo>
                      <a:pt x="5" y="48"/>
                      <a:pt x="43" y="30"/>
                      <a:pt x="2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7" name="Freeform 196"/>
              <p:cNvSpPr>
                <a:spLocks/>
              </p:cNvSpPr>
              <p:nvPr/>
            </p:nvSpPr>
            <p:spPr bwMode="auto">
              <a:xfrm>
                <a:off x="2208158" y="5772170"/>
                <a:ext cx="41275" cy="474663"/>
              </a:xfrm>
              <a:custGeom>
                <a:avLst/>
                <a:gdLst>
                  <a:gd name="T0" fmla="*/ 0 w 12"/>
                  <a:gd name="T1" fmla="*/ 1 h 138"/>
                  <a:gd name="T2" fmla="*/ 2 w 12"/>
                  <a:gd name="T3" fmla="*/ 137 h 138"/>
                  <a:gd name="T4" fmla="*/ 7 w 12"/>
                  <a:gd name="T5" fmla="*/ 138 h 138"/>
                  <a:gd name="T6" fmla="*/ 5 w 12"/>
                  <a:gd name="T7" fmla="*/ 0 h 138"/>
                  <a:gd name="T8" fmla="*/ 0 w 12"/>
                  <a:gd name="T9" fmla="*/ 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8">
                    <a:moveTo>
                      <a:pt x="0" y="1"/>
                    </a:moveTo>
                    <a:cubicBezTo>
                      <a:pt x="0" y="1"/>
                      <a:pt x="6" y="53"/>
                      <a:pt x="2" y="137"/>
                    </a:cubicBezTo>
                    <a:cubicBezTo>
                      <a:pt x="7" y="138"/>
                      <a:pt x="7" y="138"/>
                      <a:pt x="7" y="138"/>
                    </a:cubicBezTo>
                    <a:cubicBezTo>
                      <a:pt x="12" y="53"/>
                      <a:pt x="5" y="1"/>
                      <a:pt x="5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8" name="Freeform 197"/>
              <p:cNvSpPr>
                <a:spLocks/>
              </p:cNvSpPr>
              <p:nvPr/>
            </p:nvSpPr>
            <p:spPr bwMode="auto">
              <a:xfrm>
                <a:off x="2084333" y="5899170"/>
                <a:ext cx="266700" cy="88900"/>
              </a:xfrm>
              <a:custGeom>
                <a:avLst/>
                <a:gdLst>
                  <a:gd name="T0" fmla="*/ 86 w 168"/>
                  <a:gd name="T1" fmla="*/ 43 h 56"/>
                  <a:gd name="T2" fmla="*/ 4 w 168"/>
                  <a:gd name="T3" fmla="*/ 0 h 56"/>
                  <a:gd name="T4" fmla="*/ 0 w 168"/>
                  <a:gd name="T5" fmla="*/ 9 h 56"/>
                  <a:gd name="T6" fmla="*/ 86 w 168"/>
                  <a:gd name="T7" fmla="*/ 56 h 56"/>
                  <a:gd name="T8" fmla="*/ 168 w 168"/>
                  <a:gd name="T9" fmla="*/ 9 h 56"/>
                  <a:gd name="T10" fmla="*/ 164 w 168"/>
                  <a:gd name="T11" fmla="*/ 0 h 56"/>
                  <a:gd name="T12" fmla="*/ 86 w 168"/>
                  <a:gd name="T13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6">
                    <a:moveTo>
                      <a:pt x="86" y="43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6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9" name="Freeform 198"/>
              <p:cNvSpPr>
                <a:spLocks/>
              </p:cNvSpPr>
              <p:nvPr/>
            </p:nvSpPr>
            <p:spPr bwMode="auto">
              <a:xfrm>
                <a:off x="2084333" y="6002358"/>
                <a:ext cx="266700" cy="88900"/>
              </a:xfrm>
              <a:custGeom>
                <a:avLst/>
                <a:gdLst>
                  <a:gd name="T0" fmla="*/ 86 w 168"/>
                  <a:gd name="T1" fmla="*/ 46 h 56"/>
                  <a:gd name="T2" fmla="*/ 4 w 168"/>
                  <a:gd name="T3" fmla="*/ 0 h 56"/>
                  <a:gd name="T4" fmla="*/ 0 w 168"/>
                  <a:gd name="T5" fmla="*/ 9 h 56"/>
                  <a:gd name="T6" fmla="*/ 86 w 168"/>
                  <a:gd name="T7" fmla="*/ 56 h 56"/>
                  <a:gd name="T8" fmla="*/ 168 w 168"/>
                  <a:gd name="T9" fmla="*/ 9 h 56"/>
                  <a:gd name="T10" fmla="*/ 164 w 168"/>
                  <a:gd name="T11" fmla="*/ 0 h 56"/>
                  <a:gd name="T12" fmla="*/ 86 w 168"/>
                  <a:gd name="T13" fmla="*/ 4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6">
                    <a:moveTo>
                      <a:pt x="86" y="46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6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0" name="Freeform 199"/>
              <p:cNvSpPr>
                <a:spLocks/>
              </p:cNvSpPr>
              <p:nvPr/>
            </p:nvSpPr>
            <p:spPr bwMode="auto">
              <a:xfrm>
                <a:off x="2084333" y="6091258"/>
                <a:ext cx="266700" cy="90488"/>
              </a:xfrm>
              <a:custGeom>
                <a:avLst/>
                <a:gdLst>
                  <a:gd name="T0" fmla="*/ 86 w 168"/>
                  <a:gd name="T1" fmla="*/ 44 h 57"/>
                  <a:gd name="T2" fmla="*/ 4 w 168"/>
                  <a:gd name="T3" fmla="*/ 0 h 57"/>
                  <a:gd name="T4" fmla="*/ 0 w 168"/>
                  <a:gd name="T5" fmla="*/ 9 h 57"/>
                  <a:gd name="T6" fmla="*/ 86 w 168"/>
                  <a:gd name="T7" fmla="*/ 57 h 57"/>
                  <a:gd name="T8" fmla="*/ 168 w 168"/>
                  <a:gd name="T9" fmla="*/ 9 h 57"/>
                  <a:gd name="T10" fmla="*/ 164 w 168"/>
                  <a:gd name="T11" fmla="*/ 0 h 57"/>
                  <a:gd name="T12" fmla="*/ 86 w 168"/>
                  <a:gd name="T13" fmla="*/ 4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7">
                    <a:moveTo>
                      <a:pt x="86" y="44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7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1" name="Freeform 200"/>
              <p:cNvSpPr>
                <a:spLocks/>
              </p:cNvSpPr>
              <p:nvPr/>
            </p:nvSpPr>
            <p:spPr bwMode="auto">
              <a:xfrm>
                <a:off x="2001783" y="6521470"/>
                <a:ext cx="139700" cy="138113"/>
              </a:xfrm>
              <a:custGeom>
                <a:avLst/>
                <a:gdLst>
                  <a:gd name="T0" fmla="*/ 14 w 41"/>
                  <a:gd name="T1" fmla="*/ 22 h 40"/>
                  <a:gd name="T2" fmla="*/ 38 w 41"/>
                  <a:gd name="T3" fmla="*/ 23 h 40"/>
                  <a:gd name="T4" fmla="*/ 14 w 41"/>
                  <a:gd name="T5" fmla="*/ 2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40">
                    <a:moveTo>
                      <a:pt x="14" y="22"/>
                    </a:moveTo>
                    <a:cubicBezTo>
                      <a:pt x="29" y="40"/>
                      <a:pt x="38" y="23"/>
                      <a:pt x="38" y="23"/>
                    </a:cubicBezTo>
                    <a:cubicBezTo>
                      <a:pt x="41" y="0"/>
                      <a:pt x="0" y="5"/>
                      <a:pt x="14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2" name="Freeform 201"/>
              <p:cNvSpPr>
                <a:spLocks/>
              </p:cNvSpPr>
              <p:nvPr/>
            </p:nvSpPr>
            <p:spPr bwMode="auto">
              <a:xfrm>
                <a:off x="2076395" y="6211908"/>
                <a:ext cx="147638" cy="395288"/>
              </a:xfrm>
              <a:custGeom>
                <a:avLst/>
                <a:gdLst>
                  <a:gd name="T0" fmla="*/ 0 w 43"/>
                  <a:gd name="T1" fmla="*/ 114 h 115"/>
                  <a:gd name="T2" fmla="*/ 5 w 43"/>
                  <a:gd name="T3" fmla="*/ 115 h 115"/>
                  <a:gd name="T4" fmla="*/ 43 w 43"/>
                  <a:gd name="T5" fmla="*/ 1 h 115"/>
                  <a:gd name="T6" fmla="*/ 38 w 43"/>
                  <a:gd name="T7" fmla="*/ 0 h 115"/>
                  <a:gd name="T8" fmla="*/ 0 w 43"/>
                  <a:gd name="T9" fmla="*/ 11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15">
                    <a:moveTo>
                      <a:pt x="0" y="114"/>
                    </a:moveTo>
                    <a:cubicBezTo>
                      <a:pt x="5" y="115"/>
                      <a:pt x="5" y="115"/>
                      <a:pt x="5" y="115"/>
                    </a:cubicBezTo>
                    <a:cubicBezTo>
                      <a:pt x="5" y="115"/>
                      <a:pt x="14" y="70"/>
                      <a:pt x="43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9" y="69"/>
                      <a:pt x="0" y="114"/>
                      <a:pt x="0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3" name="Freeform 202"/>
              <p:cNvSpPr>
                <a:spLocks/>
              </p:cNvSpPr>
              <p:nvPr/>
            </p:nvSpPr>
            <p:spPr bwMode="auto">
              <a:xfrm>
                <a:off x="1998608" y="6426220"/>
                <a:ext cx="254000" cy="109538"/>
              </a:xfrm>
              <a:custGeom>
                <a:avLst/>
                <a:gdLst>
                  <a:gd name="T0" fmla="*/ 0 w 160"/>
                  <a:gd name="T1" fmla="*/ 19 h 69"/>
                  <a:gd name="T2" fmla="*/ 2 w 160"/>
                  <a:gd name="T3" fmla="*/ 28 h 69"/>
                  <a:gd name="T4" fmla="*/ 86 w 160"/>
                  <a:gd name="T5" fmla="*/ 10 h 69"/>
                  <a:gd name="T6" fmla="*/ 153 w 160"/>
                  <a:gd name="T7" fmla="*/ 69 h 69"/>
                  <a:gd name="T8" fmla="*/ 160 w 160"/>
                  <a:gd name="T9" fmla="*/ 62 h 69"/>
                  <a:gd name="T10" fmla="*/ 90 w 160"/>
                  <a:gd name="T11" fmla="*/ 0 h 69"/>
                  <a:gd name="T12" fmla="*/ 0 w 160"/>
                  <a:gd name="T13" fmla="*/ 1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69">
                    <a:moveTo>
                      <a:pt x="0" y="19"/>
                    </a:moveTo>
                    <a:lnTo>
                      <a:pt x="2" y="28"/>
                    </a:lnTo>
                    <a:lnTo>
                      <a:pt x="86" y="10"/>
                    </a:lnTo>
                    <a:lnTo>
                      <a:pt x="153" y="69"/>
                    </a:lnTo>
                    <a:lnTo>
                      <a:pt x="160" y="62"/>
                    </a:lnTo>
                    <a:lnTo>
                      <a:pt x="90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4" name="Freeform 203"/>
              <p:cNvSpPr>
                <a:spLocks/>
              </p:cNvSpPr>
              <p:nvPr/>
            </p:nvSpPr>
            <p:spPr bwMode="auto">
              <a:xfrm>
                <a:off x="2025595" y="6343670"/>
                <a:ext cx="257175" cy="106363"/>
              </a:xfrm>
              <a:custGeom>
                <a:avLst/>
                <a:gdLst>
                  <a:gd name="T0" fmla="*/ 0 w 162"/>
                  <a:gd name="T1" fmla="*/ 17 h 67"/>
                  <a:gd name="T2" fmla="*/ 2 w 162"/>
                  <a:gd name="T3" fmla="*/ 26 h 67"/>
                  <a:gd name="T4" fmla="*/ 89 w 162"/>
                  <a:gd name="T5" fmla="*/ 8 h 67"/>
                  <a:gd name="T6" fmla="*/ 156 w 162"/>
                  <a:gd name="T7" fmla="*/ 67 h 67"/>
                  <a:gd name="T8" fmla="*/ 162 w 162"/>
                  <a:gd name="T9" fmla="*/ 60 h 67"/>
                  <a:gd name="T10" fmla="*/ 93 w 162"/>
                  <a:gd name="T11" fmla="*/ 0 h 67"/>
                  <a:gd name="T12" fmla="*/ 0 w 162"/>
                  <a:gd name="T13" fmla="*/ 1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7">
                    <a:moveTo>
                      <a:pt x="0" y="17"/>
                    </a:moveTo>
                    <a:lnTo>
                      <a:pt x="2" y="26"/>
                    </a:lnTo>
                    <a:lnTo>
                      <a:pt x="89" y="8"/>
                    </a:lnTo>
                    <a:lnTo>
                      <a:pt x="156" y="67"/>
                    </a:lnTo>
                    <a:lnTo>
                      <a:pt x="162" y="60"/>
                    </a:lnTo>
                    <a:lnTo>
                      <a:pt x="93" y="0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5" name="Freeform 204"/>
              <p:cNvSpPr>
                <a:spLocks/>
              </p:cNvSpPr>
              <p:nvPr/>
            </p:nvSpPr>
            <p:spPr bwMode="auto">
              <a:xfrm>
                <a:off x="2052583" y="6267470"/>
                <a:ext cx="257175" cy="106363"/>
              </a:xfrm>
              <a:custGeom>
                <a:avLst/>
                <a:gdLst>
                  <a:gd name="T0" fmla="*/ 0 w 162"/>
                  <a:gd name="T1" fmla="*/ 19 h 67"/>
                  <a:gd name="T2" fmla="*/ 2 w 162"/>
                  <a:gd name="T3" fmla="*/ 28 h 67"/>
                  <a:gd name="T4" fmla="*/ 89 w 162"/>
                  <a:gd name="T5" fmla="*/ 11 h 67"/>
                  <a:gd name="T6" fmla="*/ 154 w 162"/>
                  <a:gd name="T7" fmla="*/ 67 h 67"/>
                  <a:gd name="T8" fmla="*/ 162 w 162"/>
                  <a:gd name="T9" fmla="*/ 63 h 67"/>
                  <a:gd name="T10" fmla="*/ 91 w 162"/>
                  <a:gd name="T11" fmla="*/ 0 h 67"/>
                  <a:gd name="T12" fmla="*/ 0 w 162"/>
                  <a:gd name="T13" fmla="*/ 1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7">
                    <a:moveTo>
                      <a:pt x="0" y="19"/>
                    </a:moveTo>
                    <a:lnTo>
                      <a:pt x="2" y="28"/>
                    </a:lnTo>
                    <a:lnTo>
                      <a:pt x="89" y="11"/>
                    </a:lnTo>
                    <a:lnTo>
                      <a:pt x="154" y="67"/>
                    </a:lnTo>
                    <a:lnTo>
                      <a:pt x="162" y="63"/>
                    </a:lnTo>
                    <a:lnTo>
                      <a:pt x="91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" name="Freeform 206"/>
              <p:cNvSpPr>
                <a:spLocks/>
              </p:cNvSpPr>
              <p:nvPr/>
            </p:nvSpPr>
            <p:spPr bwMode="auto">
              <a:xfrm>
                <a:off x="2533595" y="5905520"/>
                <a:ext cx="134938" cy="173038"/>
              </a:xfrm>
              <a:custGeom>
                <a:avLst/>
                <a:gdLst>
                  <a:gd name="T0" fmla="*/ 20 w 39"/>
                  <a:gd name="T1" fmla="*/ 9 h 50"/>
                  <a:gd name="T2" fmla="*/ 37 w 39"/>
                  <a:gd name="T3" fmla="*/ 25 h 50"/>
                  <a:gd name="T4" fmla="*/ 20 w 39"/>
                  <a:gd name="T5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50">
                    <a:moveTo>
                      <a:pt x="20" y="9"/>
                    </a:moveTo>
                    <a:cubicBezTo>
                      <a:pt x="0" y="27"/>
                      <a:pt x="35" y="50"/>
                      <a:pt x="37" y="25"/>
                    </a:cubicBezTo>
                    <a:cubicBezTo>
                      <a:pt x="39" y="0"/>
                      <a:pt x="20" y="9"/>
                      <a:pt x="2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" name="Freeform 207"/>
              <p:cNvSpPr>
                <a:spLocks/>
              </p:cNvSpPr>
              <p:nvPr/>
            </p:nvSpPr>
            <p:spPr bwMode="auto">
              <a:xfrm>
                <a:off x="2241495" y="5954733"/>
                <a:ext cx="406400" cy="271463"/>
              </a:xfrm>
              <a:custGeom>
                <a:avLst/>
                <a:gdLst>
                  <a:gd name="T0" fmla="*/ 0 w 118"/>
                  <a:gd name="T1" fmla="*/ 74 h 79"/>
                  <a:gd name="T2" fmla="*/ 3 w 118"/>
                  <a:gd name="T3" fmla="*/ 79 h 79"/>
                  <a:gd name="T4" fmla="*/ 118 w 118"/>
                  <a:gd name="T5" fmla="*/ 5 h 79"/>
                  <a:gd name="T6" fmla="*/ 115 w 118"/>
                  <a:gd name="T7" fmla="*/ 0 h 79"/>
                  <a:gd name="T8" fmla="*/ 0 w 118"/>
                  <a:gd name="T9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79">
                    <a:moveTo>
                      <a:pt x="0" y="74"/>
                    </a:moveTo>
                    <a:cubicBezTo>
                      <a:pt x="3" y="79"/>
                      <a:pt x="3" y="79"/>
                      <a:pt x="3" y="79"/>
                    </a:cubicBezTo>
                    <a:cubicBezTo>
                      <a:pt x="77" y="38"/>
                      <a:pt x="118" y="5"/>
                      <a:pt x="118" y="5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4" y="1"/>
                      <a:pt x="74" y="34"/>
                      <a:pt x="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" name="Freeform 208"/>
              <p:cNvSpPr>
                <a:spLocks/>
              </p:cNvSpPr>
              <p:nvPr/>
            </p:nvSpPr>
            <p:spPr bwMode="auto">
              <a:xfrm>
                <a:off x="2358970" y="6157933"/>
                <a:ext cx="177800" cy="74613"/>
              </a:xfrm>
              <a:custGeom>
                <a:avLst/>
                <a:gdLst>
                  <a:gd name="T0" fmla="*/ 0 w 112"/>
                  <a:gd name="T1" fmla="*/ 8 h 47"/>
                  <a:gd name="T2" fmla="*/ 108 w 112"/>
                  <a:gd name="T3" fmla="*/ 47 h 47"/>
                  <a:gd name="T4" fmla="*/ 112 w 112"/>
                  <a:gd name="T5" fmla="*/ 39 h 47"/>
                  <a:gd name="T6" fmla="*/ 4 w 112"/>
                  <a:gd name="T7" fmla="*/ 0 h 47"/>
                  <a:gd name="T8" fmla="*/ 0 w 112"/>
                  <a:gd name="T9" fmla="*/ 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7">
                    <a:moveTo>
                      <a:pt x="0" y="8"/>
                    </a:moveTo>
                    <a:lnTo>
                      <a:pt x="108" y="47"/>
                    </a:lnTo>
                    <a:lnTo>
                      <a:pt x="112" y="39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9" name="Freeform 209"/>
              <p:cNvSpPr>
                <a:spLocks/>
              </p:cNvSpPr>
              <p:nvPr/>
            </p:nvSpPr>
            <p:spPr bwMode="auto">
              <a:xfrm>
                <a:off x="2438345" y="5954733"/>
                <a:ext cx="188913" cy="215900"/>
              </a:xfrm>
              <a:custGeom>
                <a:avLst/>
                <a:gdLst>
                  <a:gd name="T0" fmla="*/ 8 w 119"/>
                  <a:gd name="T1" fmla="*/ 0 h 136"/>
                  <a:gd name="T2" fmla="*/ 0 w 119"/>
                  <a:gd name="T3" fmla="*/ 0 h 136"/>
                  <a:gd name="T4" fmla="*/ 0 w 119"/>
                  <a:gd name="T5" fmla="*/ 89 h 136"/>
                  <a:gd name="T6" fmla="*/ 114 w 119"/>
                  <a:gd name="T7" fmla="*/ 136 h 136"/>
                  <a:gd name="T8" fmla="*/ 119 w 119"/>
                  <a:gd name="T9" fmla="*/ 128 h 136"/>
                  <a:gd name="T10" fmla="*/ 8 w 119"/>
                  <a:gd name="T11" fmla="*/ 82 h 136"/>
                  <a:gd name="T12" fmla="*/ 8 w 119"/>
                  <a:gd name="T13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36">
                    <a:moveTo>
                      <a:pt x="8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114" y="136"/>
                    </a:lnTo>
                    <a:lnTo>
                      <a:pt x="119" y="128"/>
                    </a:lnTo>
                    <a:lnTo>
                      <a:pt x="8" y="8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0" name="Freeform 210"/>
              <p:cNvSpPr>
                <a:spLocks/>
              </p:cNvSpPr>
              <p:nvPr/>
            </p:nvSpPr>
            <p:spPr bwMode="auto">
              <a:xfrm>
                <a:off x="1801757" y="5872183"/>
                <a:ext cx="138113" cy="171450"/>
              </a:xfrm>
              <a:custGeom>
                <a:avLst/>
                <a:gdLst>
                  <a:gd name="T0" fmla="*/ 19 w 40"/>
                  <a:gd name="T1" fmla="*/ 9 h 50"/>
                  <a:gd name="T2" fmla="*/ 3 w 40"/>
                  <a:gd name="T3" fmla="*/ 25 h 50"/>
                  <a:gd name="T4" fmla="*/ 19 w 40"/>
                  <a:gd name="T5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50">
                    <a:moveTo>
                      <a:pt x="19" y="9"/>
                    </a:moveTo>
                    <a:cubicBezTo>
                      <a:pt x="19" y="9"/>
                      <a:pt x="0" y="0"/>
                      <a:pt x="3" y="25"/>
                    </a:cubicBezTo>
                    <a:cubicBezTo>
                      <a:pt x="5" y="50"/>
                      <a:pt x="40" y="27"/>
                      <a:pt x="1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1" name="Freeform 211"/>
              <p:cNvSpPr>
                <a:spLocks/>
              </p:cNvSpPr>
              <p:nvPr/>
            </p:nvSpPr>
            <p:spPr bwMode="auto">
              <a:xfrm>
                <a:off x="1825570" y="5919808"/>
                <a:ext cx="406400" cy="268288"/>
              </a:xfrm>
              <a:custGeom>
                <a:avLst/>
                <a:gdLst>
                  <a:gd name="T0" fmla="*/ 0 w 118"/>
                  <a:gd name="T1" fmla="*/ 4 h 78"/>
                  <a:gd name="T2" fmla="*/ 116 w 118"/>
                  <a:gd name="T3" fmla="*/ 78 h 78"/>
                  <a:gd name="T4" fmla="*/ 118 w 118"/>
                  <a:gd name="T5" fmla="*/ 74 h 78"/>
                  <a:gd name="T6" fmla="*/ 3 w 118"/>
                  <a:gd name="T7" fmla="*/ 0 h 78"/>
                  <a:gd name="T8" fmla="*/ 0 w 118"/>
                  <a:gd name="T9" fmla="*/ 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78">
                    <a:moveTo>
                      <a:pt x="0" y="4"/>
                    </a:moveTo>
                    <a:cubicBezTo>
                      <a:pt x="0" y="5"/>
                      <a:pt x="41" y="38"/>
                      <a:pt x="116" y="78"/>
                    </a:cubicBezTo>
                    <a:cubicBezTo>
                      <a:pt x="118" y="74"/>
                      <a:pt x="118" y="74"/>
                      <a:pt x="118" y="74"/>
                    </a:cubicBezTo>
                    <a:cubicBezTo>
                      <a:pt x="44" y="33"/>
                      <a:pt x="4" y="0"/>
                      <a:pt x="3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2" name="Freeform 212"/>
              <p:cNvSpPr>
                <a:spLocks/>
              </p:cNvSpPr>
              <p:nvPr/>
            </p:nvSpPr>
            <p:spPr bwMode="auto">
              <a:xfrm>
                <a:off x="1936695" y="6119833"/>
                <a:ext cx="177800" cy="79375"/>
              </a:xfrm>
              <a:custGeom>
                <a:avLst/>
                <a:gdLst>
                  <a:gd name="T0" fmla="*/ 0 w 112"/>
                  <a:gd name="T1" fmla="*/ 41 h 50"/>
                  <a:gd name="T2" fmla="*/ 4 w 112"/>
                  <a:gd name="T3" fmla="*/ 50 h 50"/>
                  <a:gd name="T4" fmla="*/ 112 w 112"/>
                  <a:gd name="T5" fmla="*/ 8 h 50"/>
                  <a:gd name="T6" fmla="*/ 108 w 112"/>
                  <a:gd name="T7" fmla="*/ 0 h 50"/>
                  <a:gd name="T8" fmla="*/ 0 w 112"/>
                  <a:gd name="T9" fmla="*/ 4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50">
                    <a:moveTo>
                      <a:pt x="0" y="41"/>
                    </a:moveTo>
                    <a:lnTo>
                      <a:pt x="4" y="50"/>
                    </a:lnTo>
                    <a:lnTo>
                      <a:pt x="112" y="8"/>
                    </a:lnTo>
                    <a:lnTo>
                      <a:pt x="108" y="0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3" name="Freeform 213"/>
              <p:cNvSpPr>
                <a:spLocks/>
              </p:cNvSpPr>
              <p:nvPr/>
            </p:nvSpPr>
            <p:spPr bwMode="auto">
              <a:xfrm>
                <a:off x="1850970" y="5919808"/>
                <a:ext cx="184150" cy="212725"/>
              </a:xfrm>
              <a:custGeom>
                <a:avLst/>
                <a:gdLst>
                  <a:gd name="T0" fmla="*/ 106 w 116"/>
                  <a:gd name="T1" fmla="*/ 0 h 134"/>
                  <a:gd name="T2" fmla="*/ 108 w 116"/>
                  <a:gd name="T3" fmla="*/ 80 h 134"/>
                  <a:gd name="T4" fmla="*/ 0 w 116"/>
                  <a:gd name="T5" fmla="*/ 126 h 134"/>
                  <a:gd name="T6" fmla="*/ 2 w 116"/>
                  <a:gd name="T7" fmla="*/ 134 h 134"/>
                  <a:gd name="T8" fmla="*/ 116 w 116"/>
                  <a:gd name="T9" fmla="*/ 87 h 134"/>
                  <a:gd name="T10" fmla="*/ 116 w 116"/>
                  <a:gd name="T11" fmla="*/ 0 h 134"/>
                  <a:gd name="T12" fmla="*/ 106 w 116"/>
                  <a:gd name="T1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34">
                    <a:moveTo>
                      <a:pt x="106" y="0"/>
                    </a:moveTo>
                    <a:lnTo>
                      <a:pt x="108" y="80"/>
                    </a:lnTo>
                    <a:lnTo>
                      <a:pt x="0" y="126"/>
                    </a:lnTo>
                    <a:lnTo>
                      <a:pt x="2" y="134"/>
                    </a:lnTo>
                    <a:lnTo>
                      <a:pt x="116" y="87"/>
                    </a:lnTo>
                    <a:lnTo>
                      <a:pt x="116" y="0"/>
                    </a:lnTo>
                    <a:lnTo>
                      <a:pt x="10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4" name="Freeform 214"/>
              <p:cNvSpPr>
                <a:spLocks/>
              </p:cNvSpPr>
              <p:nvPr/>
            </p:nvSpPr>
            <p:spPr bwMode="auto">
              <a:xfrm>
                <a:off x="2217682" y="6208733"/>
                <a:ext cx="285750" cy="171450"/>
              </a:xfrm>
              <a:custGeom>
                <a:avLst/>
                <a:gdLst>
                  <a:gd name="T0" fmla="*/ 0 w 180"/>
                  <a:gd name="T1" fmla="*/ 11 h 108"/>
                  <a:gd name="T2" fmla="*/ 173 w 180"/>
                  <a:gd name="T3" fmla="*/ 108 h 108"/>
                  <a:gd name="T4" fmla="*/ 180 w 180"/>
                  <a:gd name="T5" fmla="*/ 98 h 108"/>
                  <a:gd name="T6" fmla="*/ 7 w 180"/>
                  <a:gd name="T7" fmla="*/ 0 h 108"/>
                  <a:gd name="T8" fmla="*/ 0 w 180"/>
                  <a:gd name="T9" fmla="*/ 1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108">
                    <a:moveTo>
                      <a:pt x="0" y="11"/>
                    </a:moveTo>
                    <a:lnTo>
                      <a:pt x="173" y="108"/>
                    </a:lnTo>
                    <a:lnTo>
                      <a:pt x="180" y="98"/>
                    </a:lnTo>
                    <a:lnTo>
                      <a:pt x="7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5" name="Freeform 215"/>
              <p:cNvSpPr>
                <a:spLocks/>
              </p:cNvSpPr>
              <p:nvPr/>
            </p:nvSpPr>
            <p:spPr bwMode="auto">
              <a:xfrm>
                <a:off x="2482795" y="6370658"/>
                <a:ext cx="144463" cy="127000"/>
              </a:xfrm>
              <a:custGeom>
                <a:avLst/>
                <a:gdLst>
                  <a:gd name="T0" fmla="*/ 8 w 91"/>
                  <a:gd name="T1" fmla="*/ 80 h 80"/>
                  <a:gd name="T2" fmla="*/ 21 w 91"/>
                  <a:gd name="T3" fmla="*/ 80 h 80"/>
                  <a:gd name="T4" fmla="*/ 15 w 91"/>
                  <a:gd name="T5" fmla="*/ 13 h 80"/>
                  <a:gd name="T6" fmla="*/ 91 w 91"/>
                  <a:gd name="T7" fmla="*/ 15 h 80"/>
                  <a:gd name="T8" fmla="*/ 91 w 91"/>
                  <a:gd name="T9" fmla="*/ 2 h 80"/>
                  <a:gd name="T10" fmla="*/ 0 w 91"/>
                  <a:gd name="T11" fmla="*/ 0 h 80"/>
                  <a:gd name="T12" fmla="*/ 8 w 91"/>
                  <a:gd name="T13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80">
                    <a:moveTo>
                      <a:pt x="8" y="80"/>
                    </a:moveTo>
                    <a:lnTo>
                      <a:pt x="21" y="80"/>
                    </a:lnTo>
                    <a:lnTo>
                      <a:pt x="15" y="13"/>
                    </a:lnTo>
                    <a:lnTo>
                      <a:pt x="91" y="15"/>
                    </a:lnTo>
                    <a:lnTo>
                      <a:pt x="91" y="2"/>
                    </a:lnTo>
                    <a:lnTo>
                      <a:pt x="0" y="0"/>
                    </a:lnTo>
                    <a:lnTo>
                      <a:pt x="8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6" name="Freeform 216"/>
              <p:cNvSpPr>
                <a:spLocks/>
              </p:cNvSpPr>
              <p:nvPr/>
            </p:nvSpPr>
            <p:spPr bwMode="auto">
              <a:xfrm>
                <a:off x="1901770" y="6199208"/>
                <a:ext cx="277813" cy="106363"/>
              </a:xfrm>
              <a:custGeom>
                <a:avLst/>
                <a:gdLst>
                  <a:gd name="T0" fmla="*/ 0 w 175"/>
                  <a:gd name="T1" fmla="*/ 56 h 67"/>
                  <a:gd name="T2" fmla="*/ 2 w 175"/>
                  <a:gd name="T3" fmla="*/ 67 h 67"/>
                  <a:gd name="T4" fmla="*/ 175 w 175"/>
                  <a:gd name="T5" fmla="*/ 10 h 67"/>
                  <a:gd name="T6" fmla="*/ 173 w 175"/>
                  <a:gd name="T7" fmla="*/ 0 h 67"/>
                  <a:gd name="T8" fmla="*/ 0 w 175"/>
                  <a:gd name="T9" fmla="*/ 5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67">
                    <a:moveTo>
                      <a:pt x="0" y="56"/>
                    </a:moveTo>
                    <a:lnTo>
                      <a:pt x="2" y="67"/>
                    </a:lnTo>
                    <a:lnTo>
                      <a:pt x="175" y="10"/>
                    </a:lnTo>
                    <a:lnTo>
                      <a:pt x="173" y="0"/>
                    </a:lnTo>
                    <a:lnTo>
                      <a:pt x="0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7" name="Freeform 217"/>
              <p:cNvSpPr>
                <a:spLocks/>
              </p:cNvSpPr>
              <p:nvPr/>
            </p:nvSpPr>
            <p:spPr bwMode="auto">
              <a:xfrm>
                <a:off x="1804932" y="6223020"/>
                <a:ext cx="111125" cy="157163"/>
              </a:xfrm>
              <a:custGeom>
                <a:avLst/>
                <a:gdLst>
                  <a:gd name="T0" fmla="*/ 11 w 70"/>
                  <a:gd name="T1" fmla="*/ 11 h 99"/>
                  <a:gd name="T2" fmla="*/ 52 w 70"/>
                  <a:gd name="T3" fmla="*/ 43 h 99"/>
                  <a:gd name="T4" fmla="*/ 0 w 70"/>
                  <a:gd name="T5" fmla="*/ 93 h 99"/>
                  <a:gd name="T6" fmla="*/ 9 w 70"/>
                  <a:gd name="T7" fmla="*/ 99 h 99"/>
                  <a:gd name="T8" fmla="*/ 70 w 70"/>
                  <a:gd name="T9" fmla="*/ 41 h 99"/>
                  <a:gd name="T10" fmla="*/ 20 w 70"/>
                  <a:gd name="T11" fmla="*/ 0 h 99"/>
                  <a:gd name="T12" fmla="*/ 11 w 70"/>
                  <a:gd name="T13" fmla="*/ 1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99">
                    <a:moveTo>
                      <a:pt x="11" y="11"/>
                    </a:moveTo>
                    <a:lnTo>
                      <a:pt x="52" y="43"/>
                    </a:lnTo>
                    <a:lnTo>
                      <a:pt x="0" y="93"/>
                    </a:lnTo>
                    <a:lnTo>
                      <a:pt x="9" y="99"/>
                    </a:lnTo>
                    <a:lnTo>
                      <a:pt x="70" y="41"/>
                    </a:lnTo>
                    <a:lnTo>
                      <a:pt x="20" y="0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59" name="Group 158"/>
            <p:cNvGrpSpPr/>
            <p:nvPr/>
          </p:nvGrpSpPr>
          <p:grpSpPr>
            <a:xfrm>
              <a:off x="8394414" y="3350069"/>
              <a:ext cx="126282" cy="136690"/>
              <a:chOff x="1801757" y="5721370"/>
              <a:chExt cx="866776" cy="938213"/>
            </a:xfrm>
          </p:grpSpPr>
          <p:sp>
            <p:nvSpPr>
              <p:cNvPr id="240" name="Freeform 193"/>
              <p:cNvSpPr>
                <a:spLocks/>
              </p:cNvSpPr>
              <p:nvPr/>
            </p:nvSpPr>
            <p:spPr bwMode="auto">
              <a:xfrm>
                <a:off x="2149420" y="6149995"/>
                <a:ext cx="168275" cy="147638"/>
              </a:xfrm>
              <a:custGeom>
                <a:avLst/>
                <a:gdLst>
                  <a:gd name="T0" fmla="*/ 30 w 49"/>
                  <a:gd name="T1" fmla="*/ 12 h 43"/>
                  <a:gd name="T2" fmla="*/ 6 w 49"/>
                  <a:gd name="T3" fmla="*/ 16 h 43"/>
                  <a:gd name="T4" fmla="*/ 30 w 49"/>
                  <a:gd name="T5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43">
                    <a:moveTo>
                      <a:pt x="30" y="12"/>
                    </a:moveTo>
                    <a:cubicBezTo>
                      <a:pt x="15" y="0"/>
                      <a:pt x="6" y="16"/>
                      <a:pt x="6" y="16"/>
                    </a:cubicBezTo>
                    <a:cubicBezTo>
                      <a:pt x="0" y="43"/>
                      <a:pt x="49" y="27"/>
                      <a:pt x="30" y="12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1" name="Freeform 194"/>
              <p:cNvSpPr>
                <a:spLocks/>
              </p:cNvSpPr>
              <p:nvPr/>
            </p:nvSpPr>
            <p:spPr bwMode="auto">
              <a:xfrm>
                <a:off x="2397070" y="6226195"/>
                <a:ext cx="142875" cy="233363"/>
              </a:xfrm>
              <a:custGeom>
                <a:avLst/>
                <a:gdLst>
                  <a:gd name="T0" fmla="*/ 84 w 90"/>
                  <a:gd name="T1" fmla="*/ 0 h 147"/>
                  <a:gd name="T2" fmla="*/ 0 w 90"/>
                  <a:gd name="T3" fmla="*/ 52 h 147"/>
                  <a:gd name="T4" fmla="*/ 0 w 90"/>
                  <a:gd name="T5" fmla="*/ 147 h 147"/>
                  <a:gd name="T6" fmla="*/ 10 w 90"/>
                  <a:gd name="T7" fmla="*/ 147 h 147"/>
                  <a:gd name="T8" fmla="*/ 10 w 90"/>
                  <a:gd name="T9" fmla="*/ 58 h 147"/>
                  <a:gd name="T10" fmla="*/ 90 w 90"/>
                  <a:gd name="T11" fmla="*/ 6 h 147"/>
                  <a:gd name="T12" fmla="*/ 84 w 90"/>
                  <a:gd name="T1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47">
                    <a:moveTo>
                      <a:pt x="84" y="0"/>
                    </a:moveTo>
                    <a:lnTo>
                      <a:pt x="0" y="52"/>
                    </a:lnTo>
                    <a:lnTo>
                      <a:pt x="0" y="147"/>
                    </a:lnTo>
                    <a:lnTo>
                      <a:pt x="10" y="147"/>
                    </a:lnTo>
                    <a:lnTo>
                      <a:pt x="10" y="58"/>
                    </a:lnTo>
                    <a:lnTo>
                      <a:pt x="90" y="6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2" name="Freeform 195"/>
              <p:cNvSpPr>
                <a:spLocks/>
              </p:cNvSpPr>
              <p:nvPr/>
            </p:nvSpPr>
            <p:spPr bwMode="auto">
              <a:xfrm>
                <a:off x="2173233" y="5721370"/>
                <a:ext cx="147638" cy="163513"/>
              </a:xfrm>
              <a:custGeom>
                <a:avLst/>
                <a:gdLst>
                  <a:gd name="T0" fmla="*/ 23 w 43"/>
                  <a:gd name="T1" fmla="*/ 15 h 48"/>
                  <a:gd name="T2" fmla="*/ 0 w 43"/>
                  <a:gd name="T3" fmla="*/ 21 h 48"/>
                  <a:gd name="T4" fmla="*/ 23 w 43"/>
                  <a:gd name="T5" fmla="*/ 1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48">
                    <a:moveTo>
                      <a:pt x="23" y="15"/>
                    </a:moveTo>
                    <a:cubicBezTo>
                      <a:pt x="3" y="0"/>
                      <a:pt x="0" y="21"/>
                      <a:pt x="0" y="21"/>
                    </a:cubicBezTo>
                    <a:cubicBezTo>
                      <a:pt x="5" y="48"/>
                      <a:pt x="43" y="30"/>
                      <a:pt x="23" y="15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3" name="Freeform 196"/>
              <p:cNvSpPr>
                <a:spLocks/>
              </p:cNvSpPr>
              <p:nvPr/>
            </p:nvSpPr>
            <p:spPr bwMode="auto">
              <a:xfrm>
                <a:off x="2208158" y="5772170"/>
                <a:ext cx="41275" cy="474663"/>
              </a:xfrm>
              <a:custGeom>
                <a:avLst/>
                <a:gdLst>
                  <a:gd name="T0" fmla="*/ 0 w 12"/>
                  <a:gd name="T1" fmla="*/ 1 h 138"/>
                  <a:gd name="T2" fmla="*/ 2 w 12"/>
                  <a:gd name="T3" fmla="*/ 137 h 138"/>
                  <a:gd name="T4" fmla="*/ 7 w 12"/>
                  <a:gd name="T5" fmla="*/ 138 h 138"/>
                  <a:gd name="T6" fmla="*/ 5 w 12"/>
                  <a:gd name="T7" fmla="*/ 0 h 138"/>
                  <a:gd name="T8" fmla="*/ 0 w 12"/>
                  <a:gd name="T9" fmla="*/ 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8">
                    <a:moveTo>
                      <a:pt x="0" y="1"/>
                    </a:moveTo>
                    <a:cubicBezTo>
                      <a:pt x="0" y="1"/>
                      <a:pt x="6" y="53"/>
                      <a:pt x="2" y="137"/>
                    </a:cubicBezTo>
                    <a:cubicBezTo>
                      <a:pt x="7" y="138"/>
                      <a:pt x="7" y="138"/>
                      <a:pt x="7" y="138"/>
                    </a:cubicBezTo>
                    <a:cubicBezTo>
                      <a:pt x="12" y="53"/>
                      <a:pt x="5" y="1"/>
                      <a:pt x="5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4" name="Freeform 197"/>
              <p:cNvSpPr>
                <a:spLocks/>
              </p:cNvSpPr>
              <p:nvPr/>
            </p:nvSpPr>
            <p:spPr bwMode="auto">
              <a:xfrm>
                <a:off x="2084333" y="5899170"/>
                <a:ext cx="266700" cy="88900"/>
              </a:xfrm>
              <a:custGeom>
                <a:avLst/>
                <a:gdLst>
                  <a:gd name="T0" fmla="*/ 86 w 168"/>
                  <a:gd name="T1" fmla="*/ 43 h 56"/>
                  <a:gd name="T2" fmla="*/ 4 w 168"/>
                  <a:gd name="T3" fmla="*/ 0 h 56"/>
                  <a:gd name="T4" fmla="*/ 0 w 168"/>
                  <a:gd name="T5" fmla="*/ 9 h 56"/>
                  <a:gd name="T6" fmla="*/ 86 w 168"/>
                  <a:gd name="T7" fmla="*/ 56 h 56"/>
                  <a:gd name="T8" fmla="*/ 168 w 168"/>
                  <a:gd name="T9" fmla="*/ 9 h 56"/>
                  <a:gd name="T10" fmla="*/ 164 w 168"/>
                  <a:gd name="T11" fmla="*/ 0 h 56"/>
                  <a:gd name="T12" fmla="*/ 86 w 168"/>
                  <a:gd name="T13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6">
                    <a:moveTo>
                      <a:pt x="86" y="43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6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3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5" name="Freeform 198"/>
              <p:cNvSpPr>
                <a:spLocks/>
              </p:cNvSpPr>
              <p:nvPr/>
            </p:nvSpPr>
            <p:spPr bwMode="auto">
              <a:xfrm>
                <a:off x="2084333" y="6002358"/>
                <a:ext cx="266700" cy="88900"/>
              </a:xfrm>
              <a:custGeom>
                <a:avLst/>
                <a:gdLst>
                  <a:gd name="T0" fmla="*/ 86 w 168"/>
                  <a:gd name="T1" fmla="*/ 46 h 56"/>
                  <a:gd name="T2" fmla="*/ 4 w 168"/>
                  <a:gd name="T3" fmla="*/ 0 h 56"/>
                  <a:gd name="T4" fmla="*/ 0 w 168"/>
                  <a:gd name="T5" fmla="*/ 9 h 56"/>
                  <a:gd name="T6" fmla="*/ 86 w 168"/>
                  <a:gd name="T7" fmla="*/ 56 h 56"/>
                  <a:gd name="T8" fmla="*/ 168 w 168"/>
                  <a:gd name="T9" fmla="*/ 9 h 56"/>
                  <a:gd name="T10" fmla="*/ 164 w 168"/>
                  <a:gd name="T11" fmla="*/ 0 h 56"/>
                  <a:gd name="T12" fmla="*/ 86 w 168"/>
                  <a:gd name="T13" fmla="*/ 4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6">
                    <a:moveTo>
                      <a:pt x="86" y="46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6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6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6" name="Freeform 199"/>
              <p:cNvSpPr>
                <a:spLocks/>
              </p:cNvSpPr>
              <p:nvPr/>
            </p:nvSpPr>
            <p:spPr bwMode="auto">
              <a:xfrm>
                <a:off x="2084333" y="6091258"/>
                <a:ext cx="266700" cy="90488"/>
              </a:xfrm>
              <a:custGeom>
                <a:avLst/>
                <a:gdLst>
                  <a:gd name="T0" fmla="*/ 86 w 168"/>
                  <a:gd name="T1" fmla="*/ 44 h 57"/>
                  <a:gd name="T2" fmla="*/ 4 w 168"/>
                  <a:gd name="T3" fmla="*/ 0 h 57"/>
                  <a:gd name="T4" fmla="*/ 0 w 168"/>
                  <a:gd name="T5" fmla="*/ 9 h 57"/>
                  <a:gd name="T6" fmla="*/ 86 w 168"/>
                  <a:gd name="T7" fmla="*/ 57 h 57"/>
                  <a:gd name="T8" fmla="*/ 168 w 168"/>
                  <a:gd name="T9" fmla="*/ 9 h 57"/>
                  <a:gd name="T10" fmla="*/ 164 w 168"/>
                  <a:gd name="T11" fmla="*/ 0 h 57"/>
                  <a:gd name="T12" fmla="*/ 86 w 168"/>
                  <a:gd name="T13" fmla="*/ 4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7">
                    <a:moveTo>
                      <a:pt x="86" y="44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7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4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7" name="Freeform 200"/>
              <p:cNvSpPr>
                <a:spLocks/>
              </p:cNvSpPr>
              <p:nvPr/>
            </p:nvSpPr>
            <p:spPr bwMode="auto">
              <a:xfrm>
                <a:off x="2001783" y="6521470"/>
                <a:ext cx="139700" cy="138113"/>
              </a:xfrm>
              <a:custGeom>
                <a:avLst/>
                <a:gdLst>
                  <a:gd name="T0" fmla="*/ 14 w 41"/>
                  <a:gd name="T1" fmla="*/ 22 h 40"/>
                  <a:gd name="T2" fmla="*/ 38 w 41"/>
                  <a:gd name="T3" fmla="*/ 23 h 40"/>
                  <a:gd name="T4" fmla="*/ 14 w 41"/>
                  <a:gd name="T5" fmla="*/ 2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40">
                    <a:moveTo>
                      <a:pt x="14" y="22"/>
                    </a:moveTo>
                    <a:cubicBezTo>
                      <a:pt x="29" y="40"/>
                      <a:pt x="38" y="23"/>
                      <a:pt x="38" y="23"/>
                    </a:cubicBezTo>
                    <a:cubicBezTo>
                      <a:pt x="41" y="0"/>
                      <a:pt x="0" y="5"/>
                      <a:pt x="14" y="22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8" name="Freeform 201"/>
              <p:cNvSpPr>
                <a:spLocks/>
              </p:cNvSpPr>
              <p:nvPr/>
            </p:nvSpPr>
            <p:spPr bwMode="auto">
              <a:xfrm>
                <a:off x="2076395" y="6211908"/>
                <a:ext cx="147638" cy="395288"/>
              </a:xfrm>
              <a:custGeom>
                <a:avLst/>
                <a:gdLst>
                  <a:gd name="T0" fmla="*/ 0 w 43"/>
                  <a:gd name="T1" fmla="*/ 114 h 115"/>
                  <a:gd name="T2" fmla="*/ 5 w 43"/>
                  <a:gd name="T3" fmla="*/ 115 h 115"/>
                  <a:gd name="T4" fmla="*/ 43 w 43"/>
                  <a:gd name="T5" fmla="*/ 1 h 115"/>
                  <a:gd name="T6" fmla="*/ 38 w 43"/>
                  <a:gd name="T7" fmla="*/ 0 h 115"/>
                  <a:gd name="T8" fmla="*/ 0 w 43"/>
                  <a:gd name="T9" fmla="*/ 11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15">
                    <a:moveTo>
                      <a:pt x="0" y="114"/>
                    </a:moveTo>
                    <a:cubicBezTo>
                      <a:pt x="5" y="115"/>
                      <a:pt x="5" y="115"/>
                      <a:pt x="5" y="115"/>
                    </a:cubicBezTo>
                    <a:cubicBezTo>
                      <a:pt x="5" y="115"/>
                      <a:pt x="14" y="70"/>
                      <a:pt x="43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9" y="69"/>
                      <a:pt x="0" y="114"/>
                      <a:pt x="0" y="114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9" name="Freeform 202"/>
              <p:cNvSpPr>
                <a:spLocks/>
              </p:cNvSpPr>
              <p:nvPr/>
            </p:nvSpPr>
            <p:spPr bwMode="auto">
              <a:xfrm>
                <a:off x="1998608" y="6426220"/>
                <a:ext cx="254000" cy="109538"/>
              </a:xfrm>
              <a:custGeom>
                <a:avLst/>
                <a:gdLst>
                  <a:gd name="T0" fmla="*/ 0 w 160"/>
                  <a:gd name="T1" fmla="*/ 19 h 69"/>
                  <a:gd name="T2" fmla="*/ 2 w 160"/>
                  <a:gd name="T3" fmla="*/ 28 h 69"/>
                  <a:gd name="T4" fmla="*/ 86 w 160"/>
                  <a:gd name="T5" fmla="*/ 10 h 69"/>
                  <a:gd name="T6" fmla="*/ 153 w 160"/>
                  <a:gd name="T7" fmla="*/ 69 h 69"/>
                  <a:gd name="T8" fmla="*/ 160 w 160"/>
                  <a:gd name="T9" fmla="*/ 62 h 69"/>
                  <a:gd name="T10" fmla="*/ 90 w 160"/>
                  <a:gd name="T11" fmla="*/ 0 h 69"/>
                  <a:gd name="T12" fmla="*/ 0 w 160"/>
                  <a:gd name="T13" fmla="*/ 1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69">
                    <a:moveTo>
                      <a:pt x="0" y="19"/>
                    </a:moveTo>
                    <a:lnTo>
                      <a:pt x="2" y="28"/>
                    </a:lnTo>
                    <a:lnTo>
                      <a:pt x="86" y="10"/>
                    </a:lnTo>
                    <a:lnTo>
                      <a:pt x="153" y="69"/>
                    </a:lnTo>
                    <a:lnTo>
                      <a:pt x="160" y="62"/>
                    </a:lnTo>
                    <a:lnTo>
                      <a:pt x="90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0" name="Freeform 203"/>
              <p:cNvSpPr>
                <a:spLocks/>
              </p:cNvSpPr>
              <p:nvPr/>
            </p:nvSpPr>
            <p:spPr bwMode="auto">
              <a:xfrm>
                <a:off x="2025595" y="6343670"/>
                <a:ext cx="257175" cy="106363"/>
              </a:xfrm>
              <a:custGeom>
                <a:avLst/>
                <a:gdLst>
                  <a:gd name="T0" fmla="*/ 0 w 162"/>
                  <a:gd name="T1" fmla="*/ 17 h 67"/>
                  <a:gd name="T2" fmla="*/ 2 w 162"/>
                  <a:gd name="T3" fmla="*/ 26 h 67"/>
                  <a:gd name="T4" fmla="*/ 89 w 162"/>
                  <a:gd name="T5" fmla="*/ 8 h 67"/>
                  <a:gd name="T6" fmla="*/ 156 w 162"/>
                  <a:gd name="T7" fmla="*/ 67 h 67"/>
                  <a:gd name="T8" fmla="*/ 162 w 162"/>
                  <a:gd name="T9" fmla="*/ 60 h 67"/>
                  <a:gd name="T10" fmla="*/ 93 w 162"/>
                  <a:gd name="T11" fmla="*/ 0 h 67"/>
                  <a:gd name="T12" fmla="*/ 0 w 162"/>
                  <a:gd name="T13" fmla="*/ 1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7">
                    <a:moveTo>
                      <a:pt x="0" y="17"/>
                    </a:moveTo>
                    <a:lnTo>
                      <a:pt x="2" y="26"/>
                    </a:lnTo>
                    <a:lnTo>
                      <a:pt x="89" y="8"/>
                    </a:lnTo>
                    <a:lnTo>
                      <a:pt x="156" y="67"/>
                    </a:lnTo>
                    <a:lnTo>
                      <a:pt x="162" y="60"/>
                    </a:lnTo>
                    <a:lnTo>
                      <a:pt x="93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1" name="Freeform 204"/>
              <p:cNvSpPr>
                <a:spLocks/>
              </p:cNvSpPr>
              <p:nvPr/>
            </p:nvSpPr>
            <p:spPr bwMode="auto">
              <a:xfrm>
                <a:off x="2052583" y="6267470"/>
                <a:ext cx="257175" cy="106363"/>
              </a:xfrm>
              <a:custGeom>
                <a:avLst/>
                <a:gdLst>
                  <a:gd name="T0" fmla="*/ 0 w 162"/>
                  <a:gd name="T1" fmla="*/ 19 h 67"/>
                  <a:gd name="T2" fmla="*/ 2 w 162"/>
                  <a:gd name="T3" fmla="*/ 28 h 67"/>
                  <a:gd name="T4" fmla="*/ 89 w 162"/>
                  <a:gd name="T5" fmla="*/ 11 h 67"/>
                  <a:gd name="T6" fmla="*/ 154 w 162"/>
                  <a:gd name="T7" fmla="*/ 67 h 67"/>
                  <a:gd name="T8" fmla="*/ 162 w 162"/>
                  <a:gd name="T9" fmla="*/ 63 h 67"/>
                  <a:gd name="T10" fmla="*/ 91 w 162"/>
                  <a:gd name="T11" fmla="*/ 0 h 67"/>
                  <a:gd name="T12" fmla="*/ 0 w 162"/>
                  <a:gd name="T13" fmla="*/ 1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7">
                    <a:moveTo>
                      <a:pt x="0" y="19"/>
                    </a:moveTo>
                    <a:lnTo>
                      <a:pt x="2" y="28"/>
                    </a:lnTo>
                    <a:lnTo>
                      <a:pt x="89" y="11"/>
                    </a:lnTo>
                    <a:lnTo>
                      <a:pt x="154" y="67"/>
                    </a:lnTo>
                    <a:lnTo>
                      <a:pt x="162" y="63"/>
                    </a:lnTo>
                    <a:lnTo>
                      <a:pt x="91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2" name="Freeform 206"/>
              <p:cNvSpPr>
                <a:spLocks/>
              </p:cNvSpPr>
              <p:nvPr/>
            </p:nvSpPr>
            <p:spPr bwMode="auto">
              <a:xfrm>
                <a:off x="2533595" y="5905520"/>
                <a:ext cx="134938" cy="173038"/>
              </a:xfrm>
              <a:custGeom>
                <a:avLst/>
                <a:gdLst>
                  <a:gd name="T0" fmla="*/ 20 w 39"/>
                  <a:gd name="T1" fmla="*/ 9 h 50"/>
                  <a:gd name="T2" fmla="*/ 37 w 39"/>
                  <a:gd name="T3" fmla="*/ 25 h 50"/>
                  <a:gd name="T4" fmla="*/ 20 w 39"/>
                  <a:gd name="T5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50">
                    <a:moveTo>
                      <a:pt x="20" y="9"/>
                    </a:moveTo>
                    <a:cubicBezTo>
                      <a:pt x="0" y="27"/>
                      <a:pt x="35" y="50"/>
                      <a:pt x="37" y="25"/>
                    </a:cubicBezTo>
                    <a:cubicBezTo>
                      <a:pt x="39" y="0"/>
                      <a:pt x="20" y="9"/>
                      <a:pt x="20" y="9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3" name="Freeform 207"/>
              <p:cNvSpPr>
                <a:spLocks/>
              </p:cNvSpPr>
              <p:nvPr/>
            </p:nvSpPr>
            <p:spPr bwMode="auto">
              <a:xfrm>
                <a:off x="2241495" y="5954733"/>
                <a:ext cx="406400" cy="271463"/>
              </a:xfrm>
              <a:custGeom>
                <a:avLst/>
                <a:gdLst>
                  <a:gd name="T0" fmla="*/ 0 w 118"/>
                  <a:gd name="T1" fmla="*/ 74 h 79"/>
                  <a:gd name="T2" fmla="*/ 3 w 118"/>
                  <a:gd name="T3" fmla="*/ 79 h 79"/>
                  <a:gd name="T4" fmla="*/ 118 w 118"/>
                  <a:gd name="T5" fmla="*/ 5 h 79"/>
                  <a:gd name="T6" fmla="*/ 115 w 118"/>
                  <a:gd name="T7" fmla="*/ 0 h 79"/>
                  <a:gd name="T8" fmla="*/ 0 w 118"/>
                  <a:gd name="T9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79">
                    <a:moveTo>
                      <a:pt x="0" y="74"/>
                    </a:moveTo>
                    <a:cubicBezTo>
                      <a:pt x="3" y="79"/>
                      <a:pt x="3" y="79"/>
                      <a:pt x="3" y="79"/>
                    </a:cubicBezTo>
                    <a:cubicBezTo>
                      <a:pt x="77" y="38"/>
                      <a:pt x="118" y="5"/>
                      <a:pt x="118" y="5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4" y="1"/>
                      <a:pt x="74" y="34"/>
                      <a:pt x="0" y="74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4" name="Freeform 208"/>
              <p:cNvSpPr>
                <a:spLocks/>
              </p:cNvSpPr>
              <p:nvPr/>
            </p:nvSpPr>
            <p:spPr bwMode="auto">
              <a:xfrm>
                <a:off x="2358970" y="6157933"/>
                <a:ext cx="177800" cy="74613"/>
              </a:xfrm>
              <a:custGeom>
                <a:avLst/>
                <a:gdLst>
                  <a:gd name="T0" fmla="*/ 0 w 112"/>
                  <a:gd name="T1" fmla="*/ 8 h 47"/>
                  <a:gd name="T2" fmla="*/ 108 w 112"/>
                  <a:gd name="T3" fmla="*/ 47 h 47"/>
                  <a:gd name="T4" fmla="*/ 112 w 112"/>
                  <a:gd name="T5" fmla="*/ 39 h 47"/>
                  <a:gd name="T6" fmla="*/ 4 w 112"/>
                  <a:gd name="T7" fmla="*/ 0 h 47"/>
                  <a:gd name="T8" fmla="*/ 0 w 112"/>
                  <a:gd name="T9" fmla="*/ 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7">
                    <a:moveTo>
                      <a:pt x="0" y="8"/>
                    </a:moveTo>
                    <a:lnTo>
                      <a:pt x="108" y="47"/>
                    </a:lnTo>
                    <a:lnTo>
                      <a:pt x="112" y="39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5" name="Freeform 209"/>
              <p:cNvSpPr>
                <a:spLocks/>
              </p:cNvSpPr>
              <p:nvPr/>
            </p:nvSpPr>
            <p:spPr bwMode="auto">
              <a:xfrm>
                <a:off x="2438345" y="5954733"/>
                <a:ext cx="188913" cy="215900"/>
              </a:xfrm>
              <a:custGeom>
                <a:avLst/>
                <a:gdLst>
                  <a:gd name="T0" fmla="*/ 8 w 119"/>
                  <a:gd name="T1" fmla="*/ 0 h 136"/>
                  <a:gd name="T2" fmla="*/ 0 w 119"/>
                  <a:gd name="T3" fmla="*/ 0 h 136"/>
                  <a:gd name="T4" fmla="*/ 0 w 119"/>
                  <a:gd name="T5" fmla="*/ 89 h 136"/>
                  <a:gd name="T6" fmla="*/ 114 w 119"/>
                  <a:gd name="T7" fmla="*/ 136 h 136"/>
                  <a:gd name="T8" fmla="*/ 119 w 119"/>
                  <a:gd name="T9" fmla="*/ 128 h 136"/>
                  <a:gd name="T10" fmla="*/ 8 w 119"/>
                  <a:gd name="T11" fmla="*/ 82 h 136"/>
                  <a:gd name="T12" fmla="*/ 8 w 119"/>
                  <a:gd name="T13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36">
                    <a:moveTo>
                      <a:pt x="8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114" y="136"/>
                    </a:lnTo>
                    <a:lnTo>
                      <a:pt x="119" y="128"/>
                    </a:lnTo>
                    <a:lnTo>
                      <a:pt x="8" y="8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6" name="Freeform 210"/>
              <p:cNvSpPr>
                <a:spLocks/>
              </p:cNvSpPr>
              <p:nvPr/>
            </p:nvSpPr>
            <p:spPr bwMode="auto">
              <a:xfrm>
                <a:off x="1801757" y="5872183"/>
                <a:ext cx="138113" cy="171450"/>
              </a:xfrm>
              <a:custGeom>
                <a:avLst/>
                <a:gdLst>
                  <a:gd name="T0" fmla="*/ 19 w 40"/>
                  <a:gd name="T1" fmla="*/ 9 h 50"/>
                  <a:gd name="T2" fmla="*/ 3 w 40"/>
                  <a:gd name="T3" fmla="*/ 25 h 50"/>
                  <a:gd name="T4" fmla="*/ 19 w 40"/>
                  <a:gd name="T5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50">
                    <a:moveTo>
                      <a:pt x="19" y="9"/>
                    </a:moveTo>
                    <a:cubicBezTo>
                      <a:pt x="19" y="9"/>
                      <a:pt x="0" y="0"/>
                      <a:pt x="3" y="25"/>
                    </a:cubicBezTo>
                    <a:cubicBezTo>
                      <a:pt x="5" y="50"/>
                      <a:pt x="40" y="27"/>
                      <a:pt x="19" y="9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7" name="Freeform 211"/>
              <p:cNvSpPr>
                <a:spLocks/>
              </p:cNvSpPr>
              <p:nvPr/>
            </p:nvSpPr>
            <p:spPr bwMode="auto">
              <a:xfrm>
                <a:off x="1825570" y="5919808"/>
                <a:ext cx="406400" cy="268288"/>
              </a:xfrm>
              <a:custGeom>
                <a:avLst/>
                <a:gdLst>
                  <a:gd name="T0" fmla="*/ 0 w 118"/>
                  <a:gd name="T1" fmla="*/ 4 h 78"/>
                  <a:gd name="T2" fmla="*/ 116 w 118"/>
                  <a:gd name="T3" fmla="*/ 78 h 78"/>
                  <a:gd name="T4" fmla="*/ 118 w 118"/>
                  <a:gd name="T5" fmla="*/ 74 h 78"/>
                  <a:gd name="T6" fmla="*/ 3 w 118"/>
                  <a:gd name="T7" fmla="*/ 0 h 78"/>
                  <a:gd name="T8" fmla="*/ 0 w 118"/>
                  <a:gd name="T9" fmla="*/ 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78">
                    <a:moveTo>
                      <a:pt x="0" y="4"/>
                    </a:moveTo>
                    <a:cubicBezTo>
                      <a:pt x="0" y="5"/>
                      <a:pt x="41" y="38"/>
                      <a:pt x="116" y="78"/>
                    </a:cubicBezTo>
                    <a:cubicBezTo>
                      <a:pt x="118" y="74"/>
                      <a:pt x="118" y="74"/>
                      <a:pt x="118" y="74"/>
                    </a:cubicBezTo>
                    <a:cubicBezTo>
                      <a:pt x="44" y="33"/>
                      <a:pt x="4" y="0"/>
                      <a:pt x="3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8" name="Freeform 212"/>
              <p:cNvSpPr>
                <a:spLocks/>
              </p:cNvSpPr>
              <p:nvPr/>
            </p:nvSpPr>
            <p:spPr bwMode="auto">
              <a:xfrm>
                <a:off x="1936695" y="6119833"/>
                <a:ext cx="177800" cy="79375"/>
              </a:xfrm>
              <a:custGeom>
                <a:avLst/>
                <a:gdLst>
                  <a:gd name="T0" fmla="*/ 0 w 112"/>
                  <a:gd name="T1" fmla="*/ 41 h 50"/>
                  <a:gd name="T2" fmla="*/ 4 w 112"/>
                  <a:gd name="T3" fmla="*/ 50 h 50"/>
                  <a:gd name="T4" fmla="*/ 112 w 112"/>
                  <a:gd name="T5" fmla="*/ 8 h 50"/>
                  <a:gd name="T6" fmla="*/ 108 w 112"/>
                  <a:gd name="T7" fmla="*/ 0 h 50"/>
                  <a:gd name="T8" fmla="*/ 0 w 112"/>
                  <a:gd name="T9" fmla="*/ 4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50">
                    <a:moveTo>
                      <a:pt x="0" y="41"/>
                    </a:moveTo>
                    <a:lnTo>
                      <a:pt x="4" y="50"/>
                    </a:lnTo>
                    <a:lnTo>
                      <a:pt x="112" y="8"/>
                    </a:lnTo>
                    <a:lnTo>
                      <a:pt x="108" y="0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9" name="Freeform 213"/>
              <p:cNvSpPr>
                <a:spLocks/>
              </p:cNvSpPr>
              <p:nvPr/>
            </p:nvSpPr>
            <p:spPr bwMode="auto">
              <a:xfrm>
                <a:off x="1850970" y="5919808"/>
                <a:ext cx="184150" cy="212725"/>
              </a:xfrm>
              <a:custGeom>
                <a:avLst/>
                <a:gdLst>
                  <a:gd name="T0" fmla="*/ 106 w 116"/>
                  <a:gd name="T1" fmla="*/ 0 h 134"/>
                  <a:gd name="T2" fmla="*/ 108 w 116"/>
                  <a:gd name="T3" fmla="*/ 80 h 134"/>
                  <a:gd name="T4" fmla="*/ 0 w 116"/>
                  <a:gd name="T5" fmla="*/ 126 h 134"/>
                  <a:gd name="T6" fmla="*/ 2 w 116"/>
                  <a:gd name="T7" fmla="*/ 134 h 134"/>
                  <a:gd name="T8" fmla="*/ 116 w 116"/>
                  <a:gd name="T9" fmla="*/ 87 h 134"/>
                  <a:gd name="T10" fmla="*/ 116 w 116"/>
                  <a:gd name="T11" fmla="*/ 0 h 134"/>
                  <a:gd name="T12" fmla="*/ 106 w 116"/>
                  <a:gd name="T1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34">
                    <a:moveTo>
                      <a:pt x="106" y="0"/>
                    </a:moveTo>
                    <a:lnTo>
                      <a:pt x="108" y="80"/>
                    </a:lnTo>
                    <a:lnTo>
                      <a:pt x="0" y="126"/>
                    </a:lnTo>
                    <a:lnTo>
                      <a:pt x="2" y="134"/>
                    </a:lnTo>
                    <a:lnTo>
                      <a:pt x="116" y="87"/>
                    </a:lnTo>
                    <a:lnTo>
                      <a:pt x="116" y="0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0" name="Freeform 214"/>
              <p:cNvSpPr>
                <a:spLocks/>
              </p:cNvSpPr>
              <p:nvPr/>
            </p:nvSpPr>
            <p:spPr bwMode="auto">
              <a:xfrm>
                <a:off x="2217682" y="6208733"/>
                <a:ext cx="285750" cy="171450"/>
              </a:xfrm>
              <a:custGeom>
                <a:avLst/>
                <a:gdLst>
                  <a:gd name="T0" fmla="*/ 0 w 180"/>
                  <a:gd name="T1" fmla="*/ 11 h 108"/>
                  <a:gd name="T2" fmla="*/ 173 w 180"/>
                  <a:gd name="T3" fmla="*/ 108 h 108"/>
                  <a:gd name="T4" fmla="*/ 180 w 180"/>
                  <a:gd name="T5" fmla="*/ 98 h 108"/>
                  <a:gd name="T6" fmla="*/ 7 w 180"/>
                  <a:gd name="T7" fmla="*/ 0 h 108"/>
                  <a:gd name="T8" fmla="*/ 0 w 180"/>
                  <a:gd name="T9" fmla="*/ 1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108">
                    <a:moveTo>
                      <a:pt x="0" y="11"/>
                    </a:moveTo>
                    <a:lnTo>
                      <a:pt x="173" y="108"/>
                    </a:lnTo>
                    <a:lnTo>
                      <a:pt x="180" y="98"/>
                    </a:lnTo>
                    <a:lnTo>
                      <a:pt x="7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1" name="Freeform 215"/>
              <p:cNvSpPr>
                <a:spLocks/>
              </p:cNvSpPr>
              <p:nvPr/>
            </p:nvSpPr>
            <p:spPr bwMode="auto">
              <a:xfrm>
                <a:off x="2482795" y="6370658"/>
                <a:ext cx="144463" cy="127000"/>
              </a:xfrm>
              <a:custGeom>
                <a:avLst/>
                <a:gdLst>
                  <a:gd name="T0" fmla="*/ 8 w 91"/>
                  <a:gd name="T1" fmla="*/ 80 h 80"/>
                  <a:gd name="T2" fmla="*/ 21 w 91"/>
                  <a:gd name="T3" fmla="*/ 80 h 80"/>
                  <a:gd name="T4" fmla="*/ 15 w 91"/>
                  <a:gd name="T5" fmla="*/ 13 h 80"/>
                  <a:gd name="T6" fmla="*/ 91 w 91"/>
                  <a:gd name="T7" fmla="*/ 15 h 80"/>
                  <a:gd name="T8" fmla="*/ 91 w 91"/>
                  <a:gd name="T9" fmla="*/ 2 h 80"/>
                  <a:gd name="T10" fmla="*/ 0 w 91"/>
                  <a:gd name="T11" fmla="*/ 0 h 80"/>
                  <a:gd name="T12" fmla="*/ 8 w 91"/>
                  <a:gd name="T13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80">
                    <a:moveTo>
                      <a:pt x="8" y="80"/>
                    </a:moveTo>
                    <a:lnTo>
                      <a:pt x="21" y="80"/>
                    </a:lnTo>
                    <a:lnTo>
                      <a:pt x="15" y="13"/>
                    </a:lnTo>
                    <a:lnTo>
                      <a:pt x="91" y="15"/>
                    </a:lnTo>
                    <a:lnTo>
                      <a:pt x="91" y="2"/>
                    </a:lnTo>
                    <a:lnTo>
                      <a:pt x="0" y="0"/>
                    </a:lnTo>
                    <a:lnTo>
                      <a:pt x="8" y="8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2" name="Freeform 216"/>
              <p:cNvSpPr>
                <a:spLocks/>
              </p:cNvSpPr>
              <p:nvPr/>
            </p:nvSpPr>
            <p:spPr bwMode="auto">
              <a:xfrm>
                <a:off x="1901770" y="6199208"/>
                <a:ext cx="277813" cy="106363"/>
              </a:xfrm>
              <a:custGeom>
                <a:avLst/>
                <a:gdLst>
                  <a:gd name="T0" fmla="*/ 0 w 175"/>
                  <a:gd name="T1" fmla="*/ 56 h 67"/>
                  <a:gd name="T2" fmla="*/ 2 w 175"/>
                  <a:gd name="T3" fmla="*/ 67 h 67"/>
                  <a:gd name="T4" fmla="*/ 175 w 175"/>
                  <a:gd name="T5" fmla="*/ 10 h 67"/>
                  <a:gd name="T6" fmla="*/ 173 w 175"/>
                  <a:gd name="T7" fmla="*/ 0 h 67"/>
                  <a:gd name="T8" fmla="*/ 0 w 175"/>
                  <a:gd name="T9" fmla="*/ 5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67">
                    <a:moveTo>
                      <a:pt x="0" y="56"/>
                    </a:moveTo>
                    <a:lnTo>
                      <a:pt x="2" y="67"/>
                    </a:lnTo>
                    <a:lnTo>
                      <a:pt x="175" y="10"/>
                    </a:lnTo>
                    <a:lnTo>
                      <a:pt x="173" y="0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3" name="Freeform 217"/>
              <p:cNvSpPr>
                <a:spLocks/>
              </p:cNvSpPr>
              <p:nvPr/>
            </p:nvSpPr>
            <p:spPr bwMode="auto">
              <a:xfrm>
                <a:off x="1804932" y="6223020"/>
                <a:ext cx="111125" cy="157163"/>
              </a:xfrm>
              <a:custGeom>
                <a:avLst/>
                <a:gdLst>
                  <a:gd name="T0" fmla="*/ 11 w 70"/>
                  <a:gd name="T1" fmla="*/ 11 h 99"/>
                  <a:gd name="T2" fmla="*/ 52 w 70"/>
                  <a:gd name="T3" fmla="*/ 43 h 99"/>
                  <a:gd name="T4" fmla="*/ 0 w 70"/>
                  <a:gd name="T5" fmla="*/ 93 h 99"/>
                  <a:gd name="T6" fmla="*/ 9 w 70"/>
                  <a:gd name="T7" fmla="*/ 99 h 99"/>
                  <a:gd name="T8" fmla="*/ 70 w 70"/>
                  <a:gd name="T9" fmla="*/ 41 h 99"/>
                  <a:gd name="T10" fmla="*/ 20 w 70"/>
                  <a:gd name="T11" fmla="*/ 0 h 99"/>
                  <a:gd name="T12" fmla="*/ 11 w 70"/>
                  <a:gd name="T13" fmla="*/ 1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99">
                    <a:moveTo>
                      <a:pt x="11" y="11"/>
                    </a:moveTo>
                    <a:lnTo>
                      <a:pt x="52" y="43"/>
                    </a:lnTo>
                    <a:lnTo>
                      <a:pt x="0" y="93"/>
                    </a:lnTo>
                    <a:lnTo>
                      <a:pt x="9" y="99"/>
                    </a:lnTo>
                    <a:lnTo>
                      <a:pt x="70" y="41"/>
                    </a:lnTo>
                    <a:lnTo>
                      <a:pt x="20" y="0"/>
                    </a:lnTo>
                    <a:lnTo>
                      <a:pt x="11" y="1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60" name="Group 159"/>
            <p:cNvGrpSpPr/>
            <p:nvPr/>
          </p:nvGrpSpPr>
          <p:grpSpPr>
            <a:xfrm>
              <a:off x="8110287" y="3468978"/>
              <a:ext cx="126282" cy="136690"/>
              <a:chOff x="1801757" y="5721370"/>
              <a:chExt cx="866776" cy="938213"/>
            </a:xfrm>
          </p:grpSpPr>
          <p:sp>
            <p:nvSpPr>
              <p:cNvPr id="216" name="Freeform 193"/>
              <p:cNvSpPr>
                <a:spLocks/>
              </p:cNvSpPr>
              <p:nvPr/>
            </p:nvSpPr>
            <p:spPr bwMode="auto">
              <a:xfrm>
                <a:off x="2149420" y="6149995"/>
                <a:ext cx="168275" cy="147638"/>
              </a:xfrm>
              <a:custGeom>
                <a:avLst/>
                <a:gdLst>
                  <a:gd name="T0" fmla="*/ 30 w 49"/>
                  <a:gd name="T1" fmla="*/ 12 h 43"/>
                  <a:gd name="T2" fmla="*/ 6 w 49"/>
                  <a:gd name="T3" fmla="*/ 16 h 43"/>
                  <a:gd name="T4" fmla="*/ 30 w 49"/>
                  <a:gd name="T5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43">
                    <a:moveTo>
                      <a:pt x="30" y="12"/>
                    </a:moveTo>
                    <a:cubicBezTo>
                      <a:pt x="15" y="0"/>
                      <a:pt x="6" y="16"/>
                      <a:pt x="6" y="16"/>
                    </a:cubicBezTo>
                    <a:cubicBezTo>
                      <a:pt x="0" y="43"/>
                      <a:pt x="49" y="27"/>
                      <a:pt x="30" y="12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" name="Freeform 194"/>
              <p:cNvSpPr>
                <a:spLocks/>
              </p:cNvSpPr>
              <p:nvPr/>
            </p:nvSpPr>
            <p:spPr bwMode="auto">
              <a:xfrm>
                <a:off x="2397070" y="6226195"/>
                <a:ext cx="142875" cy="233363"/>
              </a:xfrm>
              <a:custGeom>
                <a:avLst/>
                <a:gdLst>
                  <a:gd name="T0" fmla="*/ 84 w 90"/>
                  <a:gd name="T1" fmla="*/ 0 h 147"/>
                  <a:gd name="T2" fmla="*/ 0 w 90"/>
                  <a:gd name="T3" fmla="*/ 52 h 147"/>
                  <a:gd name="T4" fmla="*/ 0 w 90"/>
                  <a:gd name="T5" fmla="*/ 147 h 147"/>
                  <a:gd name="T6" fmla="*/ 10 w 90"/>
                  <a:gd name="T7" fmla="*/ 147 h 147"/>
                  <a:gd name="T8" fmla="*/ 10 w 90"/>
                  <a:gd name="T9" fmla="*/ 58 h 147"/>
                  <a:gd name="T10" fmla="*/ 90 w 90"/>
                  <a:gd name="T11" fmla="*/ 6 h 147"/>
                  <a:gd name="T12" fmla="*/ 84 w 90"/>
                  <a:gd name="T1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47">
                    <a:moveTo>
                      <a:pt x="84" y="0"/>
                    </a:moveTo>
                    <a:lnTo>
                      <a:pt x="0" y="52"/>
                    </a:lnTo>
                    <a:lnTo>
                      <a:pt x="0" y="147"/>
                    </a:lnTo>
                    <a:lnTo>
                      <a:pt x="10" y="147"/>
                    </a:lnTo>
                    <a:lnTo>
                      <a:pt x="10" y="58"/>
                    </a:lnTo>
                    <a:lnTo>
                      <a:pt x="90" y="6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" name="Freeform 195"/>
              <p:cNvSpPr>
                <a:spLocks/>
              </p:cNvSpPr>
              <p:nvPr/>
            </p:nvSpPr>
            <p:spPr bwMode="auto">
              <a:xfrm>
                <a:off x="2173233" y="5721370"/>
                <a:ext cx="147638" cy="163513"/>
              </a:xfrm>
              <a:custGeom>
                <a:avLst/>
                <a:gdLst>
                  <a:gd name="T0" fmla="*/ 23 w 43"/>
                  <a:gd name="T1" fmla="*/ 15 h 48"/>
                  <a:gd name="T2" fmla="*/ 0 w 43"/>
                  <a:gd name="T3" fmla="*/ 21 h 48"/>
                  <a:gd name="T4" fmla="*/ 23 w 43"/>
                  <a:gd name="T5" fmla="*/ 1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48">
                    <a:moveTo>
                      <a:pt x="23" y="15"/>
                    </a:moveTo>
                    <a:cubicBezTo>
                      <a:pt x="3" y="0"/>
                      <a:pt x="0" y="21"/>
                      <a:pt x="0" y="21"/>
                    </a:cubicBezTo>
                    <a:cubicBezTo>
                      <a:pt x="5" y="48"/>
                      <a:pt x="43" y="30"/>
                      <a:pt x="23" y="15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" name="Freeform 196"/>
              <p:cNvSpPr>
                <a:spLocks/>
              </p:cNvSpPr>
              <p:nvPr/>
            </p:nvSpPr>
            <p:spPr bwMode="auto">
              <a:xfrm>
                <a:off x="2208158" y="5772170"/>
                <a:ext cx="41275" cy="474663"/>
              </a:xfrm>
              <a:custGeom>
                <a:avLst/>
                <a:gdLst>
                  <a:gd name="T0" fmla="*/ 0 w 12"/>
                  <a:gd name="T1" fmla="*/ 1 h 138"/>
                  <a:gd name="T2" fmla="*/ 2 w 12"/>
                  <a:gd name="T3" fmla="*/ 137 h 138"/>
                  <a:gd name="T4" fmla="*/ 7 w 12"/>
                  <a:gd name="T5" fmla="*/ 138 h 138"/>
                  <a:gd name="T6" fmla="*/ 5 w 12"/>
                  <a:gd name="T7" fmla="*/ 0 h 138"/>
                  <a:gd name="T8" fmla="*/ 0 w 12"/>
                  <a:gd name="T9" fmla="*/ 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8">
                    <a:moveTo>
                      <a:pt x="0" y="1"/>
                    </a:moveTo>
                    <a:cubicBezTo>
                      <a:pt x="0" y="1"/>
                      <a:pt x="6" y="53"/>
                      <a:pt x="2" y="137"/>
                    </a:cubicBezTo>
                    <a:cubicBezTo>
                      <a:pt x="7" y="138"/>
                      <a:pt x="7" y="138"/>
                      <a:pt x="7" y="138"/>
                    </a:cubicBezTo>
                    <a:cubicBezTo>
                      <a:pt x="12" y="53"/>
                      <a:pt x="5" y="1"/>
                      <a:pt x="5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" name="Freeform 197"/>
              <p:cNvSpPr>
                <a:spLocks/>
              </p:cNvSpPr>
              <p:nvPr/>
            </p:nvSpPr>
            <p:spPr bwMode="auto">
              <a:xfrm>
                <a:off x="2084333" y="5899170"/>
                <a:ext cx="266700" cy="88900"/>
              </a:xfrm>
              <a:custGeom>
                <a:avLst/>
                <a:gdLst>
                  <a:gd name="T0" fmla="*/ 86 w 168"/>
                  <a:gd name="T1" fmla="*/ 43 h 56"/>
                  <a:gd name="T2" fmla="*/ 4 w 168"/>
                  <a:gd name="T3" fmla="*/ 0 h 56"/>
                  <a:gd name="T4" fmla="*/ 0 w 168"/>
                  <a:gd name="T5" fmla="*/ 9 h 56"/>
                  <a:gd name="T6" fmla="*/ 86 w 168"/>
                  <a:gd name="T7" fmla="*/ 56 h 56"/>
                  <a:gd name="T8" fmla="*/ 168 w 168"/>
                  <a:gd name="T9" fmla="*/ 9 h 56"/>
                  <a:gd name="T10" fmla="*/ 164 w 168"/>
                  <a:gd name="T11" fmla="*/ 0 h 56"/>
                  <a:gd name="T12" fmla="*/ 86 w 168"/>
                  <a:gd name="T13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6">
                    <a:moveTo>
                      <a:pt x="86" y="43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6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3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" name="Freeform 198"/>
              <p:cNvSpPr>
                <a:spLocks/>
              </p:cNvSpPr>
              <p:nvPr/>
            </p:nvSpPr>
            <p:spPr bwMode="auto">
              <a:xfrm>
                <a:off x="2084333" y="6002358"/>
                <a:ext cx="266700" cy="88900"/>
              </a:xfrm>
              <a:custGeom>
                <a:avLst/>
                <a:gdLst>
                  <a:gd name="T0" fmla="*/ 86 w 168"/>
                  <a:gd name="T1" fmla="*/ 46 h 56"/>
                  <a:gd name="T2" fmla="*/ 4 w 168"/>
                  <a:gd name="T3" fmla="*/ 0 h 56"/>
                  <a:gd name="T4" fmla="*/ 0 w 168"/>
                  <a:gd name="T5" fmla="*/ 9 h 56"/>
                  <a:gd name="T6" fmla="*/ 86 w 168"/>
                  <a:gd name="T7" fmla="*/ 56 h 56"/>
                  <a:gd name="T8" fmla="*/ 168 w 168"/>
                  <a:gd name="T9" fmla="*/ 9 h 56"/>
                  <a:gd name="T10" fmla="*/ 164 w 168"/>
                  <a:gd name="T11" fmla="*/ 0 h 56"/>
                  <a:gd name="T12" fmla="*/ 86 w 168"/>
                  <a:gd name="T13" fmla="*/ 4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6">
                    <a:moveTo>
                      <a:pt x="86" y="46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6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6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" name="Freeform 199"/>
              <p:cNvSpPr>
                <a:spLocks/>
              </p:cNvSpPr>
              <p:nvPr/>
            </p:nvSpPr>
            <p:spPr bwMode="auto">
              <a:xfrm>
                <a:off x="2084333" y="6091258"/>
                <a:ext cx="266700" cy="90488"/>
              </a:xfrm>
              <a:custGeom>
                <a:avLst/>
                <a:gdLst>
                  <a:gd name="T0" fmla="*/ 86 w 168"/>
                  <a:gd name="T1" fmla="*/ 44 h 57"/>
                  <a:gd name="T2" fmla="*/ 4 w 168"/>
                  <a:gd name="T3" fmla="*/ 0 h 57"/>
                  <a:gd name="T4" fmla="*/ 0 w 168"/>
                  <a:gd name="T5" fmla="*/ 9 h 57"/>
                  <a:gd name="T6" fmla="*/ 86 w 168"/>
                  <a:gd name="T7" fmla="*/ 57 h 57"/>
                  <a:gd name="T8" fmla="*/ 168 w 168"/>
                  <a:gd name="T9" fmla="*/ 9 h 57"/>
                  <a:gd name="T10" fmla="*/ 164 w 168"/>
                  <a:gd name="T11" fmla="*/ 0 h 57"/>
                  <a:gd name="T12" fmla="*/ 86 w 168"/>
                  <a:gd name="T13" fmla="*/ 4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7">
                    <a:moveTo>
                      <a:pt x="86" y="44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7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4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" name="Freeform 200"/>
              <p:cNvSpPr>
                <a:spLocks/>
              </p:cNvSpPr>
              <p:nvPr/>
            </p:nvSpPr>
            <p:spPr bwMode="auto">
              <a:xfrm>
                <a:off x="2001783" y="6521470"/>
                <a:ext cx="139700" cy="138113"/>
              </a:xfrm>
              <a:custGeom>
                <a:avLst/>
                <a:gdLst>
                  <a:gd name="T0" fmla="*/ 14 w 41"/>
                  <a:gd name="T1" fmla="*/ 22 h 40"/>
                  <a:gd name="T2" fmla="*/ 38 w 41"/>
                  <a:gd name="T3" fmla="*/ 23 h 40"/>
                  <a:gd name="T4" fmla="*/ 14 w 41"/>
                  <a:gd name="T5" fmla="*/ 2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40">
                    <a:moveTo>
                      <a:pt x="14" y="22"/>
                    </a:moveTo>
                    <a:cubicBezTo>
                      <a:pt x="29" y="40"/>
                      <a:pt x="38" y="23"/>
                      <a:pt x="38" y="23"/>
                    </a:cubicBezTo>
                    <a:cubicBezTo>
                      <a:pt x="41" y="0"/>
                      <a:pt x="0" y="5"/>
                      <a:pt x="14" y="22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" name="Freeform 201"/>
              <p:cNvSpPr>
                <a:spLocks/>
              </p:cNvSpPr>
              <p:nvPr/>
            </p:nvSpPr>
            <p:spPr bwMode="auto">
              <a:xfrm>
                <a:off x="2076395" y="6211908"/>
                <a:ext cx="147638" cy="395288"/>
              </a:xfrm>
              <a:custGeom>
                <a:avLst/>
                <a:gdLst>
                  <a:gd name="T0" fmla="*/ 0 w 43"/>
                  <a:gd name="T1" fmla="*/ 114 h 115"/>
                  <a:gd name="T2" fmla="*/ 5 w 43"/>
                  <a:gd name="T3" fmla="*/ 115 h 115"/>
                  <a:gd name="T4" fmla="*/ 43 w 43"/>
                  <a:gd name="T5" fmla="*/ 1 h 115"/>
                  <a:gd name="T6" fmla="*/ 38 w 43"/>
                  <a:gd name="T7" fmla="*/ 0 h 115"/>
                  <a:gd name="T8" fmla="*/ 0 w 43"/>
                  <a:gd name="T9" fmla="*/ 11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15">
                    <a:moveTo>
                      <a:pt x="0" y="114"/>
                    </a:moveTo>
                    <a:cubicBezTo>
                      <a:pt x="5" y="115"/>
                      <a:pt x="5" y="115"/>
                      <a:pt x="5" y="115"/>
                    </a:cubicBezTo>
                    <a:cubicBezTo>
                      <a:pt x="5" y="115"/>
                      <a:pt x="14" y="70"/>
                      <a:pt x="43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9" y="69"/>
                      <a:pt x="0" y="114"/>
                      <a:pt x="0" y="114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" name="Freeform 202"/>
              <p:cNvSpPr>
                <a:spLocks/>
              </p:cNvSpPr>
              <p:nvPr/>
            </p:nvSpPr>
            <p:spPr bwMode="auto">
              <a:xfrm>
                <a:off x="1998608" y="6426220"/>
                <a:ext cx="254000" cy="109538"/>
              </a:xfrm>
              <a:custGeom>
                <a:avLst/>
                <a:gdLst>
                  <a:gd name="T0" fmla="*/ 0 w 160"/>
                  <a:gd name="T1" fmla="*/ 19 h 69"/>
                  <a:gd name="T2" fmla="*/ 2 w 160"/>
                  <a:gd name="T3" fmla="*/ 28 h 69"/>
                  <a:gd name="T4" fmla="*/ 86 w 160"/>
                  <a:gd name="T5" fmla="*/ 10 h 69"/>
                  <a:gd name="T6" fmla="*/ 153 w 160"/>
                  <a:gd name="T7" fmla="*/ 69 h 69"/>
                  <a:gd name="T8" fmla="*/ 160 w 160"/>
                  <a:gd name="T9" fmla="*/ 62 h 69"/>
                  <a:gd name="T10" fmla="*/ 90 w 160"/>
                  <a:gd name="T11" fmla="*/ 0 h 69"/>
                  <a:gd name="T12" fmla="*/ 0 w 160"/>
                  <a:gd name="T13" fmla="*/ 1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69">
                    <a:moveTo>
                      <a:pt x="0" y="19"/>
                    </a:moveTo>
                    <a:lnTo>
                      <a:pt x="2" y="28"/>
                    </a:lnTo>
                    <a:lnTo>
                      <a:pt x="86" y="10"/>
                    </a:lnTo>
                    <a:lnTo>
                      <a:pt x="153" y="69"/>
                    </a:lnTo>
                    <a:lnTo>
                      <a:pt x="160" y="62"/>
                    </a:lnTo>
                    <a:lnTo>
                      <a:pt x="90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6" name="Freeform 203"/>
              <p:cNvSpPr>
                <a:spLocks/>
              </p:cNvSpPr>
              <p:nvPr/>
            </p:nvSpPr>
            <p:spPr bwMode="auto">
              <a:xfrm>
                <a:off x="2025595" y="6343670"/>
                <a:ext cx="257175" cy="106363"/>
              </a:xfrm>
              <a:custGeom>
                <a:avLst/>
                <a:gdLst>
                  <a:gd name="T0" fmla="*/ 0 w 162"/>
                  <a:gd name="T1" fmla="*/ 17 h 67"/>
                  <a:gd name="T2" fmla="*/ 2 w 162"/>
                  <a:gd name="T3" fmla="*/ 26 h 67"/>
                  <a:gd name="T4" fmla="*/ 89 w 162"/>
                  <a:gd name="T5" fmla="*/ 8 h 67"/>
                  <a:gd name="T6" fmla="*/ 156 w 162"/>
                  <a:gd name="T7" fmla="*/ 67 h 67"/>
                  <a:gd name="T8" fmla="*/ 162 w 162"/>
                  <a:gd name="T9" fmla="*/ 60 h 67"/>
                  <a:gd name="T10" fmla="*/ 93 w 162"/>
                  <a:gd name="T11" fmla="*/ 0 h 67"/>
                  <a:gd name="T12" fmla="*/ 0 w 162"/>
                  <a:gd name="T13" fmla="*/ 1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7">
                    <a:moveTo>
                      <a:pt x="0" y="17"/>
                    </a:moveTo>
                    <a:lnTo>
                      <a:pt x="2" y="26"/>
                    </a:lnTo>
                    <a:lnTo>
                      <a:pt x="89" y="8"/>
                    </a:lnTo>
                    <a:lnTo>
                      <a:pt x="156" y="67"/>
                    </a:lnTo>
                    <a:lnTo>
                      <a:pt x="162" y="60"/>
                    </a:lnTo>
                    <a:lnTo>
                      <a:pt x="93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" name="Freeform 204"/>
              <p:cNvSpPr>
                <a:spLocks/>
              </p:cNvSpPr>
              <p:nvPr/>
            </p:nvSpPr>
            <p:spPr bwMode="auto">
              <a:xfrm>
                <a:off x="2052583" y="6267470"/>
                <a:ext cx="257175" cy="106363"/>
              </a:xfrm>
              <a:custGeom>
                <a:avLst/>
                <a:gdLst>
                  <a:gd name="T0" fmla="*/ 0 w 162"/>
                  <a:gd name="T1" fmla="*/ 19 h 67"/>
                  <a:gd name="T2" fmla="*/ 2 w 162"/>
                  <a:gd name="T3" fmla="*/ 28 h 67"/>
                  <a:gd name="T4" fmla="*/ 89 w 162"/>
                  <a:gd name="T5" fmla="*/ 11 h 67"/>
                  <a:gd name="T6" fmla="*/ 154 w 162"/>
                  <a:gd name="T7" fmla="*/ 67 h 67"/>
                  <a:gd name="T8" fmla="*/ 162 w 162"/>
                  <a:gd name="T9" fmla="*/ 63 h 67"/>
                  <a:gd name="T10" fmla="*/ 91 w 162"/>
                  <a:gd name="T11" fmla="*/ 0 h 67"/>
                  <a:gd name="T12" fmla="*/ 0 w 162"/>
                  <a:gd name="T13" fmla="*/ 1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7">
                    <a:moveTo>
                      <a:pt x="0" y="19"/>
                    </a:moveTo>
                    <a:lnTo>
                      <a:pt x="2" y="28"/>
                    </a:lnTo>
                    <a:lnTo>
                      <a:pt x="89" y="11"/>
                    </a:lnTo>
                    <a:lnTo>
                      <a:pt x="154" y="67"/>
                    </a:lnTo>
                    <a:lnTo>
                      <a:pt x="162" y="63"/>
                    </a:lnTo>
                    <a:lnTo>
                      <a:pt x="91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8" name="Freeform 206"/>
              <p:cNvSpPr>
                <a:spLocks/>
              </p:cNvSpPr>
              <p:nvPr/>
            </p:nvSpPr>
            <p:spPr bwMode="auto">
              <a:xfrm>
                <a:off x="2533595" y="5905520"/>
                <a:ext cx="134938" cy="173038"/>
              </a:xfrm>
              <a:custGeom>
                <a:avLst/>
                <a:gdLst>
                  <a:gd name="T0" fmla="*/ 20 w 39"/>
                  <a:gd name="T1" fmla="*/ 9 h 50"/>
                  <a:gd name="T2" fmla="*/ 37 w 39"/>
                  <a:gd name="T3" fmla="*/ 25 h 50"/>
                  <a:gd name="T4" fmla="*/ 20 w 39"/>
                  <a:gd name="T5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50">
                    <a:moveTo>
                      <a:pt x="20" y="9"/>
                    </a:moveTo>
                    <a:cubicBezTo>
                      <a:pt x="0" y="27"/>
                      <a:pt x="35" y="50"/>
                      <a:pt x="37" y="25"/>
                    </a:cubicBezTo>
                    <a:cubicBezTo>
                      <a:pt x="39" y="0"/>
                      <a:pt x="20" y="9"/>
                      <a:pt x="20" y="9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" name="Freeform 207"/>
              <p:cNvSpPr>
                <a:spLocks/>
              </p:cNvSpPr>
              <p:nvPr/>
            </p:nvSpPr>
            <p:spPr bwMode="auto">
              <a:xfrm>
                <a:off x="2241495" y="5954733"/>
                <a:ext cx="406400" cy="271463"/>
              </a:xfrm>
              <a:custGeom>
                <a:avLst/>
                <a:gdLst>
                  <a:gd name="T0" fmla="*/ 0 w 118"/>
                  <a:gd name="T1" fmla="*/ 74 h 79"/>
                  <a:gd name="T2" fmla="*/ 3 w 118"/>
                  <a:gd name="T3" fmla="*/ 79 h 79"/>
                  <a:gd name="T4" fmla="*/ 118 w 118"/>
                  <a:gd name="T5" fmla="*/ 5 h 79"/>
                  <a:gd name="T6" fmla="*/ 115 w 118"/>
                  <a:gd name="T7" fmla="*/ 0 h 79"/>
                  <a:gd name="T8" fmla="*/ 0 w 118"/>
                  <a:gd name="T9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79">
                    <a:moveTo>
                      <a:pt x="0" y="74"/>
                    </a:moveTo>
                    <a:cubicBezTo>
                      <a:pt x="3" y="79"/>
                      <a:pt x="3" y="79"/>
                      <a:pt x="3" y="79"/>
                    </a:cubicBezTo>
                    <a:cubicBezTo>
                      <a:pt x="77" y="38"/>
                      <a:pt x="118" y="5"/>
                      <a:pt x="118" y="5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4" y="1"/>
                      <a:pt x="74" y="34"/>
                      <a:pt x="0" y="74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0" name="Freeform 208"/>
              <p:cNvSpPr>
                <a:spLocks/>
              </p:cNvSpPr>
              <p:nvPr/>
            </p:nvSpPr>
            <p:spPr bwMode="auto">
              <a:xfrm>
                <a:off x="2358970" y="6157933"/>
                <a:ext cx="177800" cy="74613"/>
              </a:xfrm>
              <a:custGeom>
                <a:avLst/>
                <a:gdLst>
                  <a:gd name="T0" fmla="*/ 0 w 112"/>
                  <a:gd name="T1" fmla="*/ 8 h 47"/>
                  <a:gd name="T2" fmla="*/ 108 w 112"/>
                  <a:gd name="T3" fmla="*/ 47 h 47"/>
                  <a:gd name="T4" fmla="*/ 112 w 112"/>
                  <a:gd name="T5" fmla="*/ 39 h 47"/>
                  <a:gd name="T6" fmla="*/ 4 w 112"/>
                  <a:gd name="T7" fmla="*/ 0 h 47"/>
                  <a:gd name="T8" fmla="*/ 0 w 112"/>
                  <a:gd name="T9" fmla="*/ 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7">
                    <a:moveTo>
                      <a:pt x="0" y="8"/>
                    </a:moveTo>
                    <a:lnTo>
                      <a:pt x="108" y="47"/>
                    </a:lnTo>
                    <a:lnTo>
                      <a:pt x="112" y="39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" name="Freeform 209"/>
              <p:cNvSpPr>
                <a:spLocks/>
              </p:cNvSpPr>
              <p:nvPr/>
            </p:nvSpPr>
            <p:spPr bwMode="auto">
              <a:xfrm>
                <a:off x="2438345" y="5954733"/>
                <a:ext cx="188913" cy="215900"/>
              </a:xfrm>
              <a:custGeom>
                <a:avLst/>
                <a:gdLst>
                  <a:gd name="T0" fmla="*/ 8 w 119"/>
                  <a:gd name="T1" fmla="*/ 0 h 136"/>
                  <a:gd name="T2" fmla="*/ 0 w 119"/>
                  <a:gd name="T3" fmla="*/ 0 h 136"/>
                  <a:gd name="T4" fmla="*/ 0 w 119"/>
                  <a:gd name="T5" fmla="*/ 89 h 136"/>
                  <a:gd name="T6" fmla="*/ 114 w 119"/>
                  <a:gd name="T7" fmla="*/ 136 h 136"/>
                  <a:gd name="T8" fmla="*/ 119 w 119"/>
                  <a:gd name="T9" fmla="*/ 128 h 136"/>
                  <a:gd name="T10" fmla="*/ 8 w 119"/>
                  <a:gd name="T11" fmla="*/ 82 h 136"/>
                  <a:gd name="T12" fmla="*/ 8 w 119"/>
                  <a:gd name="T13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36">
                    <a:moveTo>
                      <a:pt x="8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114" y="136"/>
                    </a:lnTo>
                    <a:lnTo>
                      <a:pt x="119" y="128"/>
                    </a:lnTo>
                    <a:lnTo>
                      <a:pt x="8" y="8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2" name="Freeform 210"/>
              <p:cNvSpPr>
                <a:spLocks/>
              </p:cNvSpPr>
              <p:nvPr/>
            </p:nvSpPr>
            <p:spPr bwMode="auto">
              <a:xfrm>
                <a:off x="1801757" y="5872183"/>
                <a:ext cx="138113" cy="171450"/>
              </a:xfrm>
              <a:custGeom>
                <a:avLst/>
                <a:gdLst>
                  <a:gd name="T0" fmla="*/ 19 w 40"/>
                  <a:gd name="T1" fmla="*/ 9 h 50"/>
                  <a:gd name="T2" fmla="*/ 3 w 40"/>
                  <a:gd name="T3" fmla="*/ 25 h 50"/>
                  <a:gd name="T4" fmla="*/ 19 w 40"/>
                  <a:gd name="T5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50">
                    <a:moveTo>
                      <a:pt x="19" y="9"/>
                    </a:moveTo>
                    <a:cubicBezTo>
                      <a:pt x="19" y="9"/>
                      <a:pt x="0" y="0"/>
                      <a:pt x="3" y="25"/>
                    </a:cubicBezTo>
                    <a:cubicBezTo>
                      <a:pt x="5" y="50"/>
                      <a:pt x="40" y="27"/>
                      <a:pt x="19" y="9"/>
                    </a:cubicBez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" name="Freeform 211"/>
              <p:cNvSpPr>
                <a:spLocks/>
              </p:cNvSpPr>
              <p:nvPr/>
            </p:nvSpPr>
            <p:spPr bwMode="auto">
              <a:xfrm>
                <a:off x="1825570" y="5919808"/>
                <a:ext cx="406400" cy="268288"/>
              </a:xfrm>
              <a:custGeom>
                <a:avLst/>
                <a:gdLst>
                  <a:gd name="T0" fmla="*/ 0 w 118"/>
                  <a:gd name="T1" fmla="*/ 4 h 78"/>
                  <a:gd name="T2" fmla="*/ 116 w 118"/>
                  <a:gd name="T3" fmla="*/ 78 h 78"/>
                  <a:gd name="T4" fmla="*/ 118 w 118"/>
                  <a:gd name="T5" fmla="*/ 74 h 78"/>
                  <a:gd name="T6" fmla="*/ 3 w 118"/>
                  <a:gd name="T7" fmla="*/ 0 h 78"/>
                  <a:gd name="T8" fmla="*/ 0 w 118"/>
                  <a:gd name="T9" fmla="*/ 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78">
                    <a:moveTo>
                      <a:pt x="0" y="4"/>
                    </a:moveTo>
                    <a:cubicBezTo>
                      <a:pt x="0" y="5"/>
                      <a:pt x="41" y="38"/>
                      <a:pt x="116" y="78"/>
                    </a:cubicBezTo>
                    <a:cubicBezTo>
                      <a:pt x="118" y="74"/>
                      <a:pt x="118" y="74"/>
                      <a:pt x="118" y="74"/>
                    </a:cubicBezTo>
                    <a:cubicBezTo>
                      <a:pt x="44" y="33"/>
                      <a:pt x="4" y="0"/>
                      <a:pt x="3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4" name="Freeform 212"/>
              <p:cNvSpPr>
                <a:spLocks/>
              </p:cNvSpPr>
              <p:nvPr/>
            </p:nvSpPr>
            <p:spPr bwMode="auto">
              <a:xfrm>
                <a:off x="1936695" y="6119833"/>
                <a:ext cx="177800" cy="79375"/>
              </a:xfrm>
              <a:custGeom>
                <a:avLst/>
                <a:gdLst>
                  <a:gd name="T0" fmla="*/ 0 w 112"/>
                  <a:gd name="T1" fmla="*/ 41 h 50"/>
                  <a:gd name="T2" fmla="*/ 4 w 112"/>
                  <a:gd name="T3" fmla="*/ 50 h 50"/>
                  <a:gd name="T4" fmla="*/ 112 w 112"/>
                  <a:gd name="T5" fmla="*/ 8 h 50"/>
                  <a:gd name="T6" fmla="*/ 108 w 112"/>
                  <a:gd name="T7" fmla="*/ 0 h 50"/>
                  <a:gd name="T8" fmla="*/ 0 w 112"/>
                  <a:gd name="T9" fmla="*/ 4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50">
                    <a:moveTo>
                      <a:pt x="0" y="41"/>
                    </a:moveTo>
                    <a:lnTo>
                      <a:pt x="4" y="50"/>
                    </a:lnTo>
                    <a:lnTo>
                      <a:pt x="112" y="8"/>
                    </a:lnTo>
                    <a:lnTo>
                      <a:pt x="108" y="0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5" name="Freeform 213"/>
              <p:cNvSpPr>
                <a:spLocks/>
              </p:cNvSpPr>
              <p:nvPr/>
            </p:nvSpPr>
            <p:spPr bwMode="auto">
              <a:xfrm>
                <a:off x="1850970" y="5919808"/>
                <a:ext cx="184150" cy="212725"/>
              </a:xfrm>
              <a:custGeom>
                <a:avLst/>
                <a:gdLst>
                  <a:gd name="T0" fmla="*/ 106 w 116"/>
                  <a:gd name="T1" fmla="*/ 0 h 134"/>
                  <a:gd name="T2" fmla="*/ 108 w 116"/>
                  <a:gd name="T3" fmla="*/ 80 h 134"/>
                  <a:gd name="T4" fmla="*/ 0 w 116"/>
                  <a:gd name="T5" fmla="*/ 126 h 134"/>
                  <a:gd name="T6" fmla="*/ 2 w 116"/>
                  <a:gd name="T7" fmla="*/ 134 h 134"/>
                  <a:gd name="T8" fmla="*/ 116 w 116"/>
                  <a:gd name="T9" fmla="*/ 87 h 134"/>
                  <a:gd name="T10" fmla="*/ 116 w 116"/>
                  <a:gd name="T11" fmla="*/ 0 h 134"/>
                  <a:gd name="T12" fmla="*/ 106 w 116"/>
                  <a:gd name="T1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34">
                    <a:moveTo>
                      <a:pt x="106" y="0"/>
                    </a:moveTo>
                    <a:lnTo>
                      <a:pt x="108" y="80"/>
                    </a:lnTo>
                    <a:lnTo>
                      <a:pt x="0" y="126"/>
                    </a:lnTo>
                    <a:lnTo>
                      <a:pt x="2" y="134"/>
                    </a:lnTo>
                    <a:lnTo>
                      <a:pt x="116" y="87"/>
                    </a:lnTo>
                    <a:lnTo>
                      <a:pt x="116" y="0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6" name="Freeform 214"/>
              <p:cNvSpPr>
                <a:spLocks/>
              </p:cNvSpPr>
              <p:nvPr/>
            </p:nvSpPr>
            <p:spPr bwMode="auto">
              <a:xfrm>
                <a:off x="2217682" y="6208733"/>
                <a:ext cx="285750" cy="171450"/>
              </a:xfrm>
              <a:custGeom>
                <a:avLst/>
                <a:gdLst>
                  <a:gd name="T0" fmla="*/ 0 w 180"/>
                  <a:gd name="T1" fmla="*/ 11 h 108"/>
                  <a:gd name="T2" fmla="*/ 173 w 180"/>
                  <a:gd name="T3" fmla="*/ 108 h 108"/>
                  <a:gd name="T4" fmla="*/ 180 w 180"/>
                  <a:gd name="T5" fmla="*/ 98 h 108"/>
                  <a:gd name="T6" fmla="*/ 7 w 180"/>
                  <a:gd name="T7" fmla="*/ 0 h 108"/>
                  <a:gd name="T8" fmla="*/ 0 w 180"/>
                  <a:gd name="T9" fmla="*/ 1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108">
                    <a:moveTo>
                      <a:pt x="0" y="11"/>
                    </a:moveTo>
                    <a:lnTo>
                      <a:pt x="173" y="108"/>
                    </a:lnTo>
                    <a:lnTo>
                      <a:pt x="180" y="98"/>
                    </a:lnTo>
                    <a:lnTo>
                      <a:pt x="7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7" name="Freeform 215"/>
              <p:cNvSpPr>
                <a:spLocks/>
              </p:cNvSpPr>
              <p:nvPr/>
            </p:nvSpPr>
            <p:spPr bwMode="auto">
              <a:xfrm>
                <a:off x="2482795" y="6370658"/>
                <a:ext cx="144463" cy="127000"/>
              </a:xfrm>
              <a:custGeom>
                <a:avLst/>
                <a:gdLst>
                  <a:gd name="T0" fmla="*/ 8 w 91"/>
                  <a:gd name="T1" fmla="*/ 80 h 80"/>
                  <a:gd name="T2" fmla="*/ 21 w 91"/>
                  <a:gd name="T3" fmla="*/ 80 h 80"/>
                  <a:gd name="T4" fmla="*/ 15 w 91"/>
                  <a:gd name="T5" fmla="*/ 13 h 80"/>
                  <a:gd name="T6" fmla="*/ 91 w 91"/>
                  <a:gd name="T7" fmla="*/ 15 h 80"/>
                  <a:gd name="T8" fmla="*/ 91 w 91"/>
                  <a:gd name="T9" fmla="*/ 2 h 80"/>
                  <a:gd name="T10" fmla="*/ 0 w 91"/>
                  <a:gd name="T11" fmla="*/ 0 h 80"/>
                  <a:gd name="T12" fmla="*/ 8 w 91"/>
                  <a:gd name="T13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80">
                    <a:moveTo>
                      <a:pt x="8" y="80"/>
                    </a:moveTo>
                    <a:lnTo>
                      <a:pt x="21" y="80"/>
                    </a:lnTo>
                    <a:lnTo>
                      <a:pt x="15" y="13"/>
                    </a:lnTo>
                    <a:lnTo>
                      <a:pt x="91" y="15"/>
                    </a:lnTo>
                    <a:lnTo>
                      <a:pt x="91" y="2"/>
                    </a:lnTo>
                    <a:lnTo>
                      <a:pt x="0" y="0"/>
                    </a:lnTo>
                    <a:lnTo>
                      <a:pt x="8" y="80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8" name="Freeform 216"/>
              <p:cNvSpPr>
                <a:spLocks/>
              </p:cNvSpPr>
              <p:nvPr/>
            </p:nvSpPr>
            <p:spPr bwMode="auto">
              <a:xfrm>
                <a:off x="1901770" y="6199208"/>
                <a:ext cx="277813" cy="106363"/>
              </a:xfrm>
              <a:custGeom>
                <a:avLst/>
                <a:gdLst>
                  <a:gd name="T0" fmla="*/ 0 w 175"/>
                  <a:gd name="T1" fmla="*/ 56 h 67"/>
                  <a:gd name="T2" fmla="*/ 2 w 175"/>
                  <a:gd name="T3" fmla="*/ 67 h 67"/>
                  <a:gd name="T4" fmla="*/ 175 w 175"/>
                  <a:gd name="T5" fmla="*/ 10 h 67"/>
                  <a:gd name="T6" fmla="*/ 173 w 175"/>
                  <a:gd name="T7" fmla="*/ 0 h 67"/>
                  <a:gd name="T8" fmla="*/ 0 w 175"/>
                  <a:gd name="T9" fmla="*/ 5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67">
                    <a:moveTo>
                      <a:pt x="0" y="56"/>
                    </a:moveTo>
                    <a:lnTo>
                      <a:pt x="2" y="67"/>
                    </a:lnTo>
                    <a:lnTo>
                      <a:pt x="175" y="10"/>
                    </a:lnTo>
                    <a:lnTo>
                      <a:pt x="173" y="0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9" name="Freeform 217"/>
              <p:cNvSpPr>
                <a:spLocks/>
              </p:cNvSpPr>
              <p:nvPr/>
            </p:nvSpPr>
            <p:spPr bwMode="auto">
              <a:xfrm>
                <a:off x="1804932" y="6223020"/>
                <a:ext cx="111125" cy="157163"/>
              </a:xfrm>
              <a:custGeom>
                <a:avLst/>
                <a:gdLst>
                  <a:gd name="T0" fmla="*/ 11 w 70"/>
                  <a:gd name="T1" fmla="*/ 11 h 99"/>
                  <a:gd name="T2" fmla="*/ 52 w 70"/>
                  <a:gd name="T3" fmla="*/ 43 h 99"/>
                  <a:gd name="T4" fmla="*/ 0 w 70"/>
                  <a:gd name="T5" fmla="*/ 93 h 99"/>
                  <a:gd name="T6" fmla="*/ 9 w 70"/>
                  <a:gd name="T7" fmla="*/ 99 h 99"/>
                  <a:gd name="T8" fmla="*/ 70 w 70"/>
                  <a:gd name="T9" fmla="*/ 41 h 99"/>
                  <a:gd name="T10" fmla="*/ 20 w 70"/>
                  <a:gd name="T11" fmla="*/ 0 h 99"/>
                  <a:gd name="T12" fmla="*/ 11 w 70"/>
                  <a:gd name="T13" fmla="*/ 1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99">
                    <a:moveTo>
                      <a:pt x="11" y="11"/>
                    </a:moveTo>
                    <a:lnTo>
                      <a:pt x="52" y="43"/>
                    </a:lnTo>
                    <a:lnTo>
                      <a:pt x="0" y="93"/>
                    </a:lnTo>
                    <a:lnTo>
                      <a:pt x="9" y="99"/>
                    </a:lnTo>
                    <a:lnTo>
                      <a:pt x="70" y="41"/>
                    </a:lnTo>
                    <a:lnTo>
                      <a:pt x="20" y="0"/>
                    </a:lnTo>
                    <a:lnTo>
                      <a:pt x="11" y="11"/>
                    </a:lnTo>
                    <a:close/>
                  </a:path>
                </a:pathLst>
              </a:custGeom>
              <a:solidFill>
                <a:srgbClr val="A6D1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61" name="Group 160"/>
            <p:cNvGrpSpPr/>
            <p:nvPr/>
          </p:nvGrpSpPr>
          <p:grpSpPr>
            <a:xfrm>
              <a:off x="8122981" y="4480095"/>
              <a:ext cx="126282" cy="136690"/>
              <a:chOff x="1801757" y="5721370"/>
              <a:chExt cx="866776" cy="938213"/>
            </a:xfrm>
            <a:solidFill>
              <a:schemeClr val="bg1"/>
            </a:solidFill>
          </p:grpSpPr>
          <p:sp>
            <p:nvSpPr>
              <p:cNvPr id="192" name="Freeform 193"/>
              <p:cNvSpPr>
                <a:spLocks/>
              </p:cNvSpPr>
              <p:nvPr/>
            </p:nvSpPr>
            <p:spPr bwMode="auto">
              <a:xfrm>
                <a:off x="2149420" y="6149995"/>
                <a:ext cx="168275" cy="147638"/>
              </a:xfrm>
              <a:custGeom>
                <a:avLst/>
                <a:gdLst>
                  <a:gd name="T0" fmla="*/ 30 w 49"/>
                  <a:gd name="T1" fmla="*/ 12 h 43"/>
                  <a:gd name="T2" fmla="*/ 6 w 49"/>
                  <a:gd name="T3" fmla="*/ 16 h 43"/>
                  <a:gd name="T4" fmla="*/ 30 w 49"/>
                  <a:gd name="T5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43">
                    <a:moveTo>
                      <a:pt x="30" y="12"/>
                    </a:moveTo>
                    <a:cubicBezTo>
                      <a:pt x="15" y="0"/>
                      <a:pt x="6" y="16"/>
                      <a:pt x="6" y="16"/>
                    </a:cubicBezTo>
                    <a:cubicBezTo>
                      <a:pt x="0" y="43"/>
                      <a:pt x="49" y="27"/>
                      <a:pt x="3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" name="Freeform 194"/>
              <p:cNvSpPr>
                <a:spLocks/>
              </p:cNvSpPr>
              <p:nvPr/>
            </p:nvSpPr>
            <p:spPr bwMode="auto">
              <a:xfrm>
                <a:off x="2397070" y="6226195"/>
                <a:ext cx="142875" cy="233363"/>
              </a:xfrm>
              <a:custGeom>
                <a:avLst/>
                <a:gdLst>
                  <a:gd name="T0" fmla="*/ 84 w 90"/>
                  <a:gd name="T1" fmla="*/ 0 h 147"/>
                  <a:gd name="T2" fmla="*/ 0 w 90"/>
                  <a:gd name="T3" fmla="*/ 52 h 147"/>
                  <a:gd name="T4" fmla="*/ 0 w 90"/>
                  <a:gd name="T5" fmla="*/ 147 h 147"/>
                  <a:gd name="T6" fmla="*/ 10 w 90"/>
                  <a:gd name="T7" fmla="*/ 147 h 147"/>
                  <a:gd name="T8" fmla="*/ 10 w 90"/>
                  <a:gd name="T9" fmla="*/ 58 h 147"/>
                  <a:gd name="T10" fmla="*/ 90 w 90"/>
                  <a:gd name="T11" fmla="*/ 6 h 147"/>
                  <a:gd name="T12" fmla="*/ 84 w 90"/>
                  <a:gd name="T1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47">
                    <a:moveTo>
                      <a:pt x="84" y="0"/>
                    </a:moveTo>
                    <a:lnTo>
                      <a:pt x="0" y="52"/>
                    </a:lnTo>
                    <a:lnTo>
                      <a:pt x="0" y="147"/>
                    </a:lnTo>
                    <a:lnTo>
                      <a:pt x="10" y="147"/>
                    </a:lnTo>
                    <a:lnTo>
                      <a:pt x="10" y="58"/>
                    </a:lnTo>
                    <a:lnTo>
                      <a:pt x="90" y="6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" name="Freeform 195"/>
              <p:cNvSpPr>
                <a:spLocks/>
              </p:cNvSpPr>
              <p:nvPr/>
            </p:nvSpPr>
            <p:spPr bwMode="auto">
              <a:xfrm>
                <a:off x="2173233" y="5721370"/>
                <a:ext cx="147638" cy="163513"/>
              </a:xfrm>
              <a:custGeom>
                <a:avLst/>
                <a:gdLst>
                  <a:gd name="T0" fmla="*/ 23 w 43"/>
                  <a:gd name="T1" fmla="*/ 15 h 48"/>
                  <a:gd name="T2" fmla="*/ 0 w 43"/>
                  <a:gd name="T3" fmla="*/ 21 h 48"/>
                  <a:gd name="T4" fmla="*/ 23 w 43"/>
                  <a:gd name="T5" fmla="*/ 1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48">
                    <a:moveTo>
                      <a:pt x="23" y="15"/>
                    </a:moveTo>
                    <a:cubicBezTo>
                      <a:pt x="3" y="0"/>
                      <a:pt x="0" y="21"/>
                      <a:pt x="0" y="21"/>
                    </a:cubicBezTo>
                    <a:cubicBezTo>
                      <a:pt x="5" y="48"/>
                      <a:pt x="43" y="30"/>
                      <a:pt x="2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" name="Freeform 196"/>
              <p:cNvSpPr>
                <a:spLocks/>
              </p:cNvSpPr>
              <p:nvPr/>
            </p:nvSpPr>
            <p:spPr bwMode="auto">
              <a:xfrm>
                <a:off x="2208158" y="5772170"/>
                <a:ext cx="41275" cy="474663"/>
              </a:xfrm>
              <a:custGeom>
                <a:avLst/>
                <a:gdLst>
                  <a:gd name="T0" fmla="*/ 0 w 12"/>
                  <a:gd name="T1" fmla="*/ 1 h 138"/>
                  <a:gd name="T2" fmla="*/ 2 w 12"/>
                  <a:gd name="T3" fmla="*/ 137 h 138"/>
                  <a:gd name="T4" fmla="*/ 7 w 12"/>
                  <a:gd name="T5" fmla="*/ 138 h 138"/>
                  <a:gd name="T6" fmla="*/ 5 w 12"/>
                  <a:gd name="T7" fmla="*/ 0 h 138"/>
                  <a:gd name="T8" fmla="*/ 0 w 12"/>
                  <a:gd name="T9" fmla="*/ 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8">
                    <a:moveTo>
                      <a:pt x="0" y="1"/>
                    </a:moveTo>
                    <a:cubicBezTo>
                      <a:pt x="0" y="1"/>
                      <a:pt x="6" y="53"/>
                      <a:pt x="2" y="137"/>
                    </a:cubicBezTo>
                    <a:cubicBezTo>
                      <a:pt x="7" y="138"/>
                      <a:pt x="7" y="138"/>
                      <a:pt x="7" y="138"/>
                    </a:cubicBezTo>
                    <a:cubicBezTo>
                      <a:pt x="12" y="53"/>
                      <a:pt x="5" y="1"/>
                      <a:pt x="5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" name="Freeform 197"/>
              <p:cNvSpPr>
                <a:spLocks/>
              </p:cNvSpPr>
              <p:nvPr/>
            </p:nvSpPr>
            <p:spPr bwMode="auto">
              <a:xfrm>
                <a:off x="2084333" y="5899170"/>
                <a:ext cx="266700" cy="88900"/>
              </a:xfrm>
              <a:custGeom>
                <a:avLst/>
                <a:gdLst>
                  <a:gd name="T0" fmla="*/ 86 w 168"/>
                  <a:gd name="T1" fmla="*/ 43 h 56"/>
                  <a:gd name="T2" fmla="*/ 4 w 168"/>
                  <a:gd name="T3" fmla="*/ 0 h 56"/>
                  <a:gd name="T4" fmla="*/ 0 w 168"/>
                  <a:gd name="T5" fmla="*/ 9 h 56"/>
                  <a:gd name="T6" fmla="*/ 86 w 168"/>
                  <a:gd name="T7" fmla="*/ 56 h 56"/>
                  <a:gd name="T8" fmla="*/ 168 w 168"/>
                  <a:gd name="T9" fmla="*/ 9 h 56"/>
                  <a:gd name="T10" fmla="*/ 164 w 168"/>
                  <a:gd name="T11" fmla="*/ 0 h 56"/>
                  <a:gd name="T12" fmla="*/ 86 w 168"/>
                  <a:gd name="T13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6">
                    <a:moveTo>
                      <a:pt x="86" y="43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6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" name="Freeform 198"/>
              <p:cNvSpPr>
                <a:spLocks/>
              </p:cNvSpPr>
              <p:nvPr/>
            </p:nvSpPr>
            <p:spPr bwMode="auto">
              <a:xfrm>
                <a:off x="2084333" y="6002358"/>
                <a:ext cx="266700" cy="88900"/>
              </a:xfrm>
              <a:custGeom>
                <a:avLst/>
                <a:gdLst>
                  <a:gd name="T0" fmla="*/ 86 w 168"/>
                  <a:gd name="T1" fmla="*/ 46 h 56"/>
                  <a:gd name="T2" fmla="*/ 4 w 168"/>
                  <a:gd name="T3" fmla="*/ 0 h 56"/>
                  <a:gd name="T4" fmla="*/ 0 w 168"/>
                  <a:gd name="T5" fmla="*/ 9 h 56"/>
                  <a:gd name="T6" fmla="*/ 86 w 168"/>
                  <a:gd name="T7" fmla="*/ 56 h 56"/>
                  <a:gd name="T8" fmla="*/ 168 w 168"/>
                  <a:gd name="T9" fmla="*/ 9 h 56"/>
                  <a:gd name="T10" fmla="*/ 164 w 168"/>
                  <a:gd name="T11" fmla="*/ 0 h 56"/>
                  <a:gd name="T12" fmla="*/ 86 w 168"/>
                  <a:gd name="T13" fmla="*/ 4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6">
                    <a:moveTo>
                      <a:pt x="86" y="46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6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" name="Freeform 199"/>
              <p:cNvSpPr>
                <a:spLocks/>
              </p:cNvSpPr>
              <p:nvPr/>
            </p:nvSpPr>
            <p:spPr bwMode="auto">
              <a:xfrm>
                <a:off x="2084333" y="6091258"/>
                <a:ext cx="266700" cy="90488"/>
              </a:xfrm>
              <a:custGeom>
                <a:avLst/>
                <a:gdLst>
                  <a:gd name="T0" fmla="*/ 86 w 168"/>
                  <a:gd name="T1" fmla="*/ 44 h 57"/>
                  <a:gd name="T2" fmla="*/ 4 w 168"/>
                  <a:gd name="T3" fmla="*/ 0 h 57"/>
                  <a:gd name="T4" fmla="*/ 0 w 168"/>
                  <a:gd name="T5" fmla="*/ 9 h 57"/>
                  <a:gd name="T6" fmla="*/ 86 w 168"/>
                  <a:gd name="T7" fmla="*/ 57 h 57"/>
                  <a:gd name="T8" fmla="*/ 168 w 168"/>
                  <a:gd name="T9" fmla="*/ 9 h 57"/>
                  <a:gd name="T10" fmla="*/ 164 w 168"/>
                  <a:gd name="T11" fmla="*/ 0 h 57"/>
                  <a:gd name="T12" fmla="*/ 86 w 168"/>
                  <a:gd name="T13" fmla="*/ 4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57">
                    <a:moveTo>
                      <a:pt x="86" y="44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86" y="57"/>
                    </a:lnTo>
                    <a:lnTo>
                      <a:pt x="168" y="9"/>
                    </a:lnTo>
                    <a:lnTo>
                      <a:pt x="164" y="0"/>
                    </a:lnTo>
                    <a:lnTo>
                      <a:pt x="86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" name="Freeform 200"/>
              <p:cNvSpPr>
                <a:spLocks/>
              </p:cNvSpPr>
              <p:nvPr/>
            </p:nvSpPr>
            <p:spPr bwMode="auto">
              <a:xfrm>
                <a:off x="2001783" y="6521470"/>
                <a:ext cx="139700" cy="138113"/>
              </a:xfrm>
              <a:custGeom>
                <a:avLst/>
                <a:gdLst>
                  <a:gd name="T0" fmla="*/ 14 w 41"/>
                  <a:gd name="T1" fmla="*/ 22 h 40"/>
                  <a:gd name="T2" fmla="*/ 38 w 41"/>
                  <a:gd name="T3" fmla="*/ 23 h 40"/>
                  <a:gd name="T4" fmla="*/ 14 w 41"/>
                  <a:gd name="T5" fmla="*/ 2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40">
                    <a:moveTo>
                      <a:pt x="14" y="22"/>
                    </a:moveTo>
                    <a:cubicBezTo>
                      <a:pt x="29" y="40"/>
                      <a:pt x="38" y="23"/>
                      <a:pt x="38" y="23"/>
                    </a:cubicBezTo>
                    <a:cubicBezTo>
                      <a:pt x="41" y="0"/>
                      <a:pt x="0" y="5"/>
                      <a:pt x="14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" name="Freeform 201"/>
              <p:cNvSpPr>
                <a:spLocks/>
              </p:cNvSpPr>
              <p:nvPr/>
            </p:nvSpPr>
            <p:spPr bwMode="auto">
              <a:xfrm>
                <a:off x="2076395" y="6211908"/>
                <a:ext cx="147638" cy="395288"/>
              </a:xfrm>
              <a:custGeom>
                <a:avLst/>
                <a:gdLst>
                  <a:gd name="T0" fmla="*/ 0 w 43"/>
                  <a:gd name="T1" fmla="*/ 114 h 115"/>
                  <a:gd name="T2" fmla="*/ 5 w 43"/>
                  <a:gd name="T3" fmla="*/ 115 h 115"/>
                  <a:gd name="T4" fmla="*/ 43 w 43"/>
                  <a:gd name="T5" fmla="*/ 1 h 115"/>
                  <a:gd name="T6" fmla="*/ 38 w 43"/>
                  <a:gd name="T7" fmla="*/ 0 h 115"/>
                  <a:gd name="T8" fmla="*/ 0 w 43"/>
                  <a:gd name="T9" fmla="*/ 11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15">
                    <a:moveTo>
                      <a:pt x="0" y="114"/>
                    </a:moveTo>
                    <a:cubicBezTo>
                      <a:pt x="5" y="115"/>
                      <a:pt x="5" y="115"/>
                      <a:pt x="5" y="115"/>
                    </a:cubicBezTo>
                    <a:cubicBezTo>
                      <a:pt x="5" y="115"/>
                      <a:pt x="14" y="70"/>
                      <a:pt x="43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9" y="69"/>
                      <a:pt x="0" y="114"/>
                      <a:pt x="0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" name="Freeform 202"/>
              <p:cNvSpPr>
                <a:spLocks/>
              </p:cNvSpPr>
              <p:nvPr/>
            </p:nvSpPr>
            <p:spPr bwMode="auto">
              <a:xfrm>
                <a:off x="1998608" y="6426220"/>
                <a:ext cx="254000" cy="109538"/>
              </a:xfrm>
              <a:custGeom>
                <a:avLst/>
                <a:gdLst>
                  <a:gd name="T0" fmla="*/ 0 w 160"/>
                  <a:gd name="T1" fmla="*/ 19 h 69"/>
                  <a:gd name="T2" fmla="*/ 2 w 160"/>
                  <a:gd name="T3" fmla="*/ 28 h 69"/>
                  <a:gd name="T4" fmla="*/ 86 w 160"/>
                  <a:gd name="T5" fmla="*/ 10 h 69"/>
                  <a:gd name="T6" fmla="*/ 153 w 160"/>
                  <a:gd name="T7" fmla="*/ 69 h 69"/>
                  <a:gd name="T8" fmla="*/ 160 w 160"/>
                  <a:gd name="T9" fmla="*/ 62 h 69"/>
                  <a:gd name="T10" fmla="*/ 90 w 160"/>
                  <a:gd name="T11" fmla="*/ 0 h 69"/>
                  <a:gd name="T12" fmla="*/ 0 w 160"/>
                  <a:gd name="T13" fmla="*/ 1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69">
                    <a:moveTo>
                      <a:pt x="0" y="19"/>
                    </a:moveTo>
                    <a:lnTo>
                      <a:pt x="2" y="28"/>
                    </a:lnTo>
                    <a:lnTo>
                      <a:pt x="86" y="10"/>
                    </a:lnTo>
                    <a:lnTo>
                      <a:pt x="153" y="69"/>
                    </a:lnTo>
                    <a:lnTo>
                      <a:pt x="160" y="62"/>
                    </a:lnTo>
                    <a:lnTo>
                      <a:pt x="90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" name="Freeform 203"/>
              <p:cNvSpPr>
                <a:spLocks/>
              </p:cNvSpPr>
              <p:nvPr/>
            </p:nvSpPr>
            <p:spPr bwMode="auto">
              <a:xfrm>
                <a:off x="2025595" y="6343670"/>
                <a:ext cx="257175" cy="106363"/>
              </a:xfrm>
              <a:custGeom>
                <a:avLst/>
                <a:gdLst>
                  <a:gd name="T0" fmla="*/ 0 w 162"/>
                  <a:gd name="T1" fmla="*/ 17 h 67"/>
                  <a:gd name="T2" fmla="*/ 2 w 162"/>
                  <a:gd name="T3" fmla="*/ 26 h 67"/>
                  <a:gd name="T4" fmla="*/ 89 w 162"/>
                  <a:gd name="T5" fmla="*/ 8 h 67"/>
                  <a:gd name="T6" fmla="*/ 156 w 162"/>
                  <a:gd name="T7" fmla="*/ 67 h 67"/>
                  <a:gd name="T8" fmla="*/ 162 w 162"/>
                  <a:gd name="T9" fmla="*/ 60 h 67"/>
                  <a:gd name="T10" fmla="*/ 93 w 162"/>
                  <a:gd name="T11" fmla="*/ 0 h 67"/>
                  <a:gd name="T12" fmla="*/ 0 w 162"/>
                  <a:gd name="T13" fmla="*/ 1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7">
                    <a:moveTo>
                      <a:pt x="0" y="17"/>
                    </a:moveTo>
                    <a:lnTo>
                      <a:pt x="2" y="26"/>
                    </a:lnTo>
                    <a:lnTo>
                      <a:pt x="89" y="8"/>
                    </a:lnTo>
                    <a:lnTo>
                      <a:pt x="156" y="67"/>
                    </a:lnTo>
                    <a:lnTo>
                      <a:pt x="162" y="60"/>
                    </a:lnTo>
                    <a:lnTo>
                      <a:pt x="93" y="0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" name="Freeform 204"/>
              <p:cNvSpPr>
                <a:spLocks/>
              </p:cNvSpPr>
              <p:nvPr/>
            </p:nvSpPr>
            <p:spPr bwMode="auto">
              <a:xfrm>
                <a:off x="2052583" y="6267470"/>
                <a:ext cx="257175" cy="106363"/>
              </a:xfrm>
              <a:custGeom>
                <a:avLst/>
                <a:gdLst>
                  <a:gd name="T0" fmla="*/ 0 w 162"/>
                  <a:gd name="T1" fmla="*/ 19 h 67"/>
                  <a:gd name="T2" fmla="*/ 2 w 162"/>
                  <a:gd name="T3" fmla="*/ 28 h 67"/>
                  <a:gd name="T4" fmla="*/ 89 w 162"/>
                  <a:gd name="T5" fmla="*/ 11 h 67"/>
                  <a:gd name="T6" fmla="*/ 154 w 162"/>
                  <a:gd name="T7" fmla="*/ 67 h 67"/>
                  <a:gd name="T8" fmla="*/ 162 w 162"/>
                  <a:gd name="T9" fmla="*/ 63 h 67"/>
                  <a:gd name="T10" fmla="*/ 91 w 162"/>
                  <a:gd name="T11" fmla="*/ 0 h 67"/>
                  <a:gd name="T12" fmla="*/ 0 w 162"/>
                  <a:gd name="T13" fmla="*/ 1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7">
                    <a:moveTo>
                      <a:pt x="0" y="19"/>
                    </a:moveTo>
                    <a:lnTo>
                      <a:pt x="2" y="28"/>
                    </a:lnTo>
                    <a:lnTo>
                      <a:pt x="89" y="11"/>
                    </a:lnTo>
                    <a:lnTo>
                      <a:pt x="154" y="67"/>
                    </a:lnTo>
                    <a:lnTo>
                      <a:pt x="162" y="63"/>
                    </a:lnTo>
                    <a:lnTo>
                      <a:pt x="91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" name="Freeform 206"/>
              <p:cNvSpPr>
                <a:spLocks/>
              </p:cNvSpPr>
              <p:nvPr/>
            </p:nvSpPr>
            <p:spPr bwMode="auto">
              <a:xfrm>
                <a:off x="2533595" y="5905520"/>
                <a:ext cx="134938" cy="173038"/>
              </a:xfrm>
              <a:custGeom>
                <a:avLst/>
                <a:gdLst>
                  <a:gd name="T0" fmla="*/ 20 w 39"/>
                  <a:gd name="T1" fmla="*/ 9 h 50"/>
                  <a:gd name="T2" fmla="*/ 37 w 39"/>
                  <a:gd name="T3" fmla="*/ 25 h 50"/>
                  <a:gd name="T4" fmla="*/ 20 w 39"/>
                  <a:gd name="T5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50">
                    <a:moveTo>
                      <a:pt x="20" y="9"/>
                    </a:moveTo>
                    <a:cubicBezTo>
                      <a:pt x="0" y="27"/>
                      <a:pt x="35" y="50"/>
                      <a:pt x="37" y="25"/>
                    </a:cubicBezTo>
                    <a:cubicBezTo>
                      <a:pt x="39" y="0"/>
                      <a:pt x="20" y="9"/>
                      <a:pt x="2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" name="Freeform 207"/>
              <p:cNvSpPr>
                <a:spLocks/>
              </p:cNvSpPr>
              <p:nvPr/>
            </p:nvSpPr>
            <p:spPr bwMode="auto">
              <a:xfrm>
                <a:off x="2241495" y="5954733"/>
                <a:ext cx="406400" cy="271463"/>
              </a:xfrm>
              <a:custGeom>
                <a:avLst/>
                <a:gdLst>
                  <a:gd name="T0" fmla="*/ 0 w 118"/>
                  <a:gd name="T1" fmla="*/ 74 h 79"/>
                  <a:gd name="T2" fmla="*/ 3 w 118"/>
                  <a:gd name="T3" fmla="*/ 79 h 79"/>
                  <a:gd name="T4" fmla="*/ 118 w 118"/>
                  <a:gd name="T5" fmla="*/ 5 h 79"/>
                  <a:gd name="T6" fmla="*/ 115 w 118"/>
                  <a:gd name="T7" fmla="*/ 0 h 79"/>
                  <a:gd name="T8" fmla="*/ 0 w 118"/>
                  <a:gd name="T9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79">
                    <a:moveTo>
                      <a:pt x="0" y="74"/>
                    </a:moveTo>
                    <a:cubicBezTo>
                      <a:pt x="3" y="79"/>
                      <a:pt x="3" y="79"/>
                      <a:pt x="3" y="79"/>
                    </a:cubicBezTo>
                    <a:cubicBezTo>
                      <a:pt x="77" y="38"/>
                      <a:pt x="118" y="5"/>
                      <a:pt x="118" y="5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4" y="1"/>
                      <a:pt x="74" y="34"/>
                      <a:pt x="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" name="Freeform 208"/>
              <p:cNvSpPr>
                <a:spLocks/>
              </p:cNvSpPr>
              <p:nvPr/>
            </p:nvSpPr>
            <p:spPr bwMode="auto">
              <a:xfrm>
                <a:off x="2358970" y="6157933"/>
                <a:ext cx="177800" cy="74613"/>
              </a:xfrm>
              <a:custGeom>
                <a:avLst/>
                <a:gdLst>
                  <a:gd name="T0" fmla="*/ 0 w 112"/>
                  <a:gd name="T1" fmla="*/ 8 h 47"/>
                  <a:gd name="T2" fmla="*/ 108 w 112"/>
                  <a:gd name="T3" fmla="*/ 47 h 47"/>
                  <a:gd name="T4" fmla="*/ 112 w 112"/>
                  <a:gd name="T5" fmla="*/ 39 h 47"/>
                  <a:gd name="T6" fmla="*/ 4 w 112"/>
                  <a:gd name="T7" fmla="*/ 0 h 47"/>
                  <a:gd name="T8" fmla="*/ 0 w 112"/>
                  <a:gd name="T9" fmla="*/ 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7">
                    <a:moveTo>
                      <a:pt x="0" y="8"/>
                    </a:moveTo>
                    <a:lnTo>
                      <a:pt x="108" y="47"/>
                    </a:lnTo>
                    <a:lnTo>
                      <a:pt x="112" y="39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" name="Freeform 209"/>
              <p:cNvSpPr>
                <a:spLocks/>
              </p:cNvSpPr>
              <p:nvPr/>
            </p:nvSpPr>
            <p:spPr bwMode="auto">
              <a:xfrm>
                <a:off x="2438345" y="5954733"/>
                <a:ext cx="188913" cy="215900"/>
              </a:xfrm>
              <a:custGeom>
                <a:avLst/>
                <a:gdLst>
                  <a:gd name="T0" fmla="*/ 8 w 119"/>
                  <a:gd name="T1" fmla="*/ 0 h 136"/>
                  <a:gd name="T2" fmla="*/ 0 w 119"/>
                  <a:gd name="T3" fmla="*/ 0 h 136"/>
                  <a:gd name="T4" fmla="*/ 0 w 119"/>
                  <a:gd name="T5" fmla="*/ 89 h 136"/>
                  <a:gd name="T6" fmla="*/ 114 w 119"/>
                  <a:gd name="T7" fmla="*/ 136 h 136"/>
                  <a:gd name="T8" fmla="*/ 119 w 119"/>
                  <a:gd name="T9" fmla="*/ 128 h 136"/>
                  <a:gd name="T10" fmla="*/ 8 w 119"/>
                  <a:gd name="T11" fmla="*/ 82 h 136"/>
                  <a:gd name="T12" fmla="*/ 8 w 119"/>
                  <a:gd name="T13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36">
                    <a:moveTo>
                      <a:pt x="8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114" y="136"/>
                    </a:lnTo>
                    <a:lnTo>
                      <a:pt x="119" y="128"/>
                    </a:lnTo>
                    <a:lnTo>
                      <a:pt x="8" y="8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" name="Freeform 210"/>
              <p:cNvSpPr>
                <a:spLocks/>
              </p:cNvSpPr>
              <p:nvPr/>
            </p:nvSpPr>
            <p:spPr bwMode="auto">
              <a:xfrm>
                <a:off x="1801757" y="5872183"/>
                <a:ext cx="138113" cy="171450"/>
              </a:xfrm>
              <a:custGeom>
                <a:avLst/>
                <a:gdLst>
                  <a:gd name="T0" fmla="*/ 19 w 40"/>
                  <a:gd name="T1" fmla="*/ 9 h 50"/>
                  <a:gd name="T2" fmla="*/ 3 w 40"/>
                  <a:gd name="T3" fmla="*/ 25 h 50"/>
                  <a:gd name="T4" fmla="*/ 19 w 40"/>
                  <a:gd name="T5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50">
                    <a:moveTo>
                      <a:pt x="19" y="9"/>
                    </a:moveTo>
                    <a:cubicBezTo>
                      <a:pt x="19" y="9"/>
                      <a:pt x="0" y="0"/>
                      <a:pt x="3" y="25"/>
                    </a:cubicBezTo>
                    <a:cubicBezTo>
                      <a:pt x="5" y="50"/>
                      <a:pt x="40" y="27"/>
                      <a:pt x="1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" name="Freeform 211"/>
              <p:cNvSpPr>
                <a:spLocks/>
              </p:cNvSpPr>
              <p:nvPr/>
            </p:nvSpPr>
            <p:spPr bwMode="auto">
              <a:xfrm>
                <a:off x="1825570" y="5919808"/>
                <a:ext cx="406400" cy="268288"/>
              </a:xfrm>
              <a:custGeom>
                <a:avLst/>
                <a:gdLst>
                  <a:gd name="T0" fmla="*/ 0 w 118"/>
                  <a:gd name="T1" fmla="*/ 4 h 78"/>
                  <a:gd name="T2" fmla="*/ 116 w 118"/>
                  <a:gd name="T3" fmla="*/ 78 h 78"/>
                  <a:gd name="T4" fmla="*/ 118 w 118"/>
                  <a:gd name="T5" fmla="*/ 74 h 78"/>
                  <a:gd name="T6" fmla="*/ 3 w 118"/>
                  <a:gd name="T7" fmla="*/ 0 h 78"/>
                  <a:gd name="T8" fmla="*/ 0 w 118"/>
                  <a:gd name="T9" fmla="*/ 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78">
                    <a:moveTo>
                      <a:pt x="0" y="4"/>
                    </a:moveTo>
                    <a:cubicBezTo>
                      <a:pt x="0" y="5"/>
                      <a:pt x="41" y="38"/>
                      <a:pt x="116" y="78"/>
                    </a:cubicBezTo>
                    <a:cubicBezTo>
                      <a:pt x="118" y="74"/>
                      <a:pt x="118" y="74"/>
                      <a:pt x="118" y="74"/>
                    </a:cubicBezTo>
                    <a:cubicBezTo>
                      <a:pt x="44" y="33"/>
                      <a:pt x="4" y="0"/>
                      <a:pt x="3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" name="Freeform 212"/>
              <p:cNvSpPr>
                <a:spLocks/>
              </p:cNvSpPr>
              <p:nvPr/>
            </p:nvSpPr>
            <p:spPr bwMode="auto">
              <a:xfrm>
                <a:off x="1936695" y="6119833"/>
                <a:ext cx="177800" cy="79375"/>
              </a:xfrm>
              <a:custGeom>
                <a:avLst/>
                <a:gdLst>
                  <a:gd name="T0" fmla="*/ 0 w 112"/>
                  <a:gd name="T1" fmla="*/ 41 h 50"/>
                  <a:gd name="T2" fmla="*/ 4 w 112"/>
                  <a:gd name="T3" fmla="*/ 50 h 50"/>
                  <a:gd name="T4" fmla="*/ 112 w 112"/>
                  <a:gd name="T5" fmla="*/ 8 h 50"/>
                  <a:gd name="T6" fmla="*/ 108 w 112"/>
                  <a:gd name="T7" fmla="*/ 0 h 50"/>
                  <a:gd name="T8" fmla="*/ 0 w 112"/>
                  <a:gd name="T9" fmla="*/ 4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50">
                    <a:moveTo>
                      <a:pt x="0" y="41"/>
                    </a:moveTo>
                    <a:lnTo>
                      <a:pt x="4" y="50"/>
                    </a:lnTo>
                    <a:lnTo>
                      <a:pt x="112" y="8"/>
                    </a:lnTo>
                    <a:lnTo>
                      <a:pt x="108" y="0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" name="Freeform 213"/>
              <p:cNvSpPr>
                <a:spLocks/>
              </p:cNvSpPr>
              <p:nvPr/>
            </p:nvSpPr>
            <p:spPr bwMode="auto">
              <a:xfrm>
                <a:off x="1850970" y="5919808"/>
                <a:ext cx="184150" cy="212725"/>
              </a:xfrm>
              <a:custGeom>
                <a:avLst/>
                <a:gdLst>
                  <a:gd name="T0" fmla="*/ 106 w 116"/>
                  <a:gd name="T1" fmla="*/ 0 h 134"/>
                  <a:gd name="T2" fmla="*/ 108 w 116"/>
                  <a:gd name="T3" fmla="*/ 80 h 134"/>
                  <a:gd name="T4" fmla="*/ 0 w 116"/>
                  <a:gd name="T5" fmla="*/ 126 h 134"/>
                  <a:gd name="T6" fmla="*/ 2 w 116"/>
                  <a:gd name="T7" fmla="*/ 134 h 134"/>
                  <a:gd name="T8" fmla="*/ 116 w 116"/>
                  <a:gd name="T9" fmla="*/ 87 h 134"/>
                  <a:gd name="T10" fmla="*/ 116 w 116"/>
                  <a:gd name="T11" fmla="*/ 0 h 134"/>
                  <a:gd name="T12" fmla="*/ 106 w 116"/>
                  <a:gd name="T1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34">
                    <a:moveTo>
                      <a:pt x="106" y="0"/>
                    </a:moveTo>
                    <a:lnTo>
                      <a:pt x="108" y="80"/>
                    </a:lnTo>
                    <a:lnTo>
                      <a:pt x="0" y="126"/>
                    </a:lnTo>
                    <a:lnTo>
                      <a:pt x="2" y="134"/>
                    </a:lnTo>
                    <a:lnTo>
                      <a:pt x="116" y="87"/>
                    </a:lnTo>
                    <a:lnTo>
                      <a:pt x="116" y="0"/>
                    </a:lnTo>
                    <a:lnTo>
                      <a:pt x="10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" name="Freeform 214"/>
              <p:cNvSpPr>
                <a:spLocks/>
              </p:cNvSpPr>
              <p:nvPr/>
            </p:nvSpPr>
            <p:spPr bwMode="auto">
              <a:xfrm>
                <a:off x="2217682" y="6208733"/>
                <a:ext cx="285750" cy="171450"/>
              </a:xfrm>
              <a:custGeom>
                <a:avLst/>
                <a:gdLst>
                  <a:gd name="T0" fmla="*/ 0 w 180"/>
                  <a:gd name="T1" fmla="*/ 11 h 108"/>
                  <a:gd name="T2" fmla="*/ 173 w 180"/>
                  <a:gd name="T3" fmla="*/ 108 h 108"/>
                  <a:gd name="T4" fmla="*/ 180 w 180"/>
                  <a:gd name="T5" fmla="*/ 98 h 108"/>
                  <a:gd name="T6" fmla="*/ 7 w 180"/>
                  <a:gd name="T7" fmla="*/ 0 h 108"/>
                  <a:gd name="T8" fmla="*/ 0 w 180"/>
                  <a:gd name="T9" fmla="*/ 1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108">
                    <a:moveTo>
                      <a:pt x="0" y="11"/>
                    </a:moveTo>
                    <a:lnTo>
                      <a:pt x="173" y="108"/>
                    </a:lnTo>
                    <a:lnTo>
                      <a:pt x="180" y="98"/>
                    </a:lnTo>
                    <a:lnTo>
                      <a:pt x="7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" name="Freeform 215"/>
              <p:cNvSpPr>
                <a:spLocks/>
              </p:cNvSpPr>
              <p:nvPr/>
            </p:nvSpPr>
            <p:spPr bwMode="auto">
              <a:xfrm>
                <a:off x="2482795" y="6370658"/>
                <a:ext cx="144463" cy="127000"/>
              </a:xfrm>
              <a:custGeom>
                <a:avLst/>
                <a:gdLst>
                  <a:gd name="T0" fmla="*/ 8 w 91"/>
                  <a:gd name="T1" fmla="*/ 80 h 80"/>
                  <a:gd name="T2" fmla="*/ 21 w 91"/>
                  <a:gd name="T3" fmla="*/ 80 h 80"/>
                  <a:gd name="T4" fmla="*/ 15 w 91"/>
                  <a:gd name="T5" fmla="*/ 13 h 80"/>
                  <a:gd name="T6" fmla="*/ 91 w 91"/>
                  <a:gd name="T7" fmla="*/ 15 h 80"/>
                  <a:gd name="T8" fmla="*/ 91 w 91"/>
                  <a:gd name="T9" fmla="*/ 2 h 80"/>
                  <a:gd name="T10" fmla="*/ 0 w 91"/>
                  <a:gd name="T11" fmla="*/ 0 h 80"/>
                  <a:gd name="T12" fmla="*/ 8 w 91"/>
                  <a:gd name="T13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80">
                    <a:moveTo>
                      <a:pt x="8" y="80"/>
                    </a:moveTo>
                    <a:lnTo>
                      <a:pt x="21" y="80"/>
                    </a:lnTo>
                    <a:lnTo>
                      <a:pt x="15" y="13"/>
                    </a:lnTo>
                    <a:lnTo>
                      <a:pt x="91" y="15"/>
                    </a:lnTo>
                    <a:lnTo>
                      <a:pt x="91" y="2"/>
                    </a:lnTo>
                    <a:lnTo>
                      <a:pt x="0" y="0"/>
                    </a:lnTo>
                    <a:lnTo>
                      <a:pt x="8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" name="Freeform 216"/>
              <p:cNvSpPr>
                <a:spLocks/>
              </p:cNvSpPr>
              <p:nvPr/>
            </p:nvSpPr>
            <p:spPr bwMode="auto">
              <a:xfrm>
                <a:off x="1901770" y="6199208"/>
                <a:ext cx="277813" cy="106363"/>
              </a:xfrm>
              <a:custGeom>
                <a:avLst/>
                <a:gdLst>
                  <a:gd name="T0" fmla="*/ 0 w 175"/>
                  <a:gd name="T1" fmla="*/ 56 h 67"/>
                  <a:gd name="T2" fmla="*/ 2 w 175"/>
                  <a:gd name="T3" fmla="*/ 67 h 67"/>
                  <a:gd name="T4" fmla="*/ 175 w 175"/>
                  <a:gd name="T5" fmla="*/ 10 h 67"/>
                  <a:gd name="T6" fmla="*/ 173 w 175"/>
                  <a:gd name="T7" fmla="*/ 0 h 67"/>
                  <a:gd name="T8" fmla="*/ 0 w 175"/>
                  <a:gd name="T9" fmla="*/ 5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67">
                    <a:moveTo>
                      <a:pt x="0" y="56"/>
                    </a:moveTo>
                    <a:lnTo>
                      <a:pt x="2" y="67"/>
                    </a:lnTo>
                    <a:lnTo>
                      <a:pt x="175" y="10"/>
                    </a:lnTo>
                    <a:lnTo>
                      <a:pt x="173" y="0"/>
                    </a:lnTo>
                    <a:lnTo>
                      <a:pt x="0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" name="Freeform 217"/>
              <p:cNvSpPr>
                <a:spLocks/>
              </p:cNvSpPr>
              <p:nvPr/>
            </p:nvSpPr>
            <p:spPr bwMode="auto">
              <a:xfrm>
                <a:off x="1804932" y="6223020"/>
                <a:ext cx="111125" cy="157163"/>
              </a:xfrm>
              <a:custGeom>
                <a:avLst/>
                <a:gdLst>
                  <a:gd name="T0" fmla="*/ 11 w 70"/>
                  <a:gd name="T1" fmla="*/ 11 h 99"/>
                  <a:gd name="T2" fmla="*/ 52 w 70"/>
                  <a:gd name="T3" fmla="*/ 43 h 99"/>
                  <a:gd name="T4" fmla="*/ 0 w 70"/>
                  <a:gd name="T5" fmla="*/ 93 h 99"/>
                  <a:gd name="T6" fmla="*/ 9 w 70"/>
                  <a:gd name="T7" fmla="*/ 99 h 99"/>
                  <a:gd name="T8" fmla="*/ 70 w 70"/>
                  <a:gd name="T9" fmla="*/ 41 h 99"/>
                  <a:gd name="T10" fmla="*/ 20 w 70"/>
                  <a:gd name="T11" fmla="*/ 0 h 99"/>
                  <a:gd name="T12" fmla="*/ 11 w 70"/>
                  <a:gd name="T13" fmla="*/ 1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99">
                    <a:moveTo>
                      <a:pt x="11" y="11"/>
                    </a:moveTo>
                    <a:lnTo>
                      <a:pt x="52" y="43"/>
                    </a:lnTo>
                    <a:lnTo>
                      <a:pt x="0" y="93"/>
                    </a:lnTo>
                    <a:lnTo>
                      <a:pt x="9" y="99"/>
                    </a:lnTo>
                    <a:lnTo>
                      <a:pt x="70" y="41"/>
                    </a:lnTo>
                    <a:lnTo>
                      <a:pt x="20" y="0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62" name="Group 161"/>
            <p:cNvGrpSpPr/>
            <p:nvPr/>
          </p:nvGrpSpPr>
          <p:grpSpPr>
            <a:xfrm>
              <a:off x="8482704" y="3868083"/>
              <a:ext cx="118430" cy="113967"/>
              <a:chOff x="4835470" y="4441845"/>
              <a:chExt cx="631825" cy="608013"/>
            </a:xfrm>
            <a:solidFill>
              <a:srgbClr val="A6D1CD"/>
            </a:solidFill>
          </p:grpSpPr>
          <p:sp>
            <p:nvSpPr>
              <p:cNvPr id="183" name="Freeform 218"/>
              <p:cNvSpPr>
                <a:spLocks/>
              </p:cNvSpPr>
              <p:nvPr/>
            </p:nvSpPr>
            <p:spPr bwMode="auto">
              <a:xfrm>
                <a:off x="4956120" y="4489470"/>
                <a:ext cx="369888" cy="512763"/>
              </a:xfrm>
              <a:custGeom>
                <a:avLst/>
                <a:gdLst>
                  <a:gd name="T0" fmla="*/ 0 w 108"/>
                  <a:gd name="T1" fmla="*/ 145 h 149"/>
                  <a:gd name="T2" fmla="*/ 5 w 108"/>
                  <a:gd name="T3" fmla="*/ 149 h 149"/>
                  <a:gd name="T4" fmla="*/ 108 w 108"/>
                  <a:gd name="T5" fmla="*/ 4 h 149"/>
                  <a:gd name="T6" fmla="*/ 102 w 108"/>
                  <a:gd name="T7" fmla="*/ 0 h 149"/>
                  <a:gd name="T8" fmla="*/ 0 w 108"/>
                  <a:gd name="T9" fmla="*/ 14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49">
                    <a:moveTo>
                      <a:pt x="0" y="145"/>
                    </a:moveTo>
                    <a:cubicBezTo>
                      <a:pt x="5" y="149"/>
                      <a:pt x="5" y="149"/>
                      <a:pt x="5" y="149"/>
                    </a:cubicBezTo>
                    <a:cubicBezTo>
                      <a:pt x="75" y="64"/>
                      <a:pt x="108" y="4"/>
                      <a:pt x="108" y="4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1"/>
                      <a:pt x="69" y="60"/>
                      <a:pt x="0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" name="Freeform 219"/>
              <p:cNvSpPr>
                <a:spLocks/>
              </p:cNvSpPr>
              <p:nvPr/>
            </p:nvSpPr>
            <p:spPr bwMode="auto">
              <a:xfrm>
                <a:off x="5065657" y="4445020"/>
                <a:ext cx="147638" cy="604838"/>
              </a:xfrm>
              <a:custGeom>
                <a:avLst/>
                <a:gdLst>
                  <a:gd name="T0" fmla="*/ 0 w 43"/>
                  <a:gd name="T1" fmla="*/ 174 h 176"/>
                  <a:gd name="T2" fmla="*/ 7 w 43"/>
                  <a:gd name="T3" fmla="*/ 176 h 176"/>
                  <a:gd name="T4" fmla="*/ 43 w 43"/>
                  <a:gd name="T5" fmla="*/ 1 h 176"/>
                  <a:gd name="T6" fmla="*/ 36 w 43"/>
                  <a:gd name="T7" fmla="*/ 0 h 176"/>
                  <a:gd name="T8" fmla="*/ 0 w 43"/>
                  <a:gd name="T9" fmla="*/ 17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76">
                    <a:moveTo>
                      <a:pt x="0" y="174"/>
                    </a:moveTo>
                    <a:cubicBezTo>
                      <a:pt x="7" y="176"/>
                      <a:pt x="7" y="176"/>
                      <a:pt x="7" y="176"/>
                    </a:cubicBezTo>
                    <a:cubicBezTo>
                      <a:pt x="37" y="69"/>
                      <a:pt x="43" y="2"/>
                      <a:pt x="43" y="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1"/>
                      <a:pt x="30" y="68"/>
                      <a:pt x="0" y="1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" name="Freeform 220"/>
              <p:cNvSpPr>
                <a:spLocks/>
              </p:cNvSpPr>
              <p:nvPr/>
            </p:nvSpPr>
            <p:spPr bwMode="auto">
              <a:xfrm>
                <a:off x="4886270" y="4557733"/>
                <a:ext cx="509588" cy="374650"/>
              </a:xfrm>
              <a:custGeom>
                <a:avLst/>
                <a:gdLst>
                  <a:gd name="T0" fmla="*/ 0 w 148"/>
                  <a:gd name="T1" fmla="*/ 6 h 109"/>
                  <a:gd name="T2" fmla="*/ 145 w 148"/>
                  <a:gd name="T3" fmla="*/ 109 h 109"/>
                  <a:gd name="T4" fmla="*/ 148 w 148"/>
                  <a:gd name="T5" fmla="*/ 103 h 109"/>
                  <a:gd name="T6" fmla="*/ 4 w 148"/>
                  <a:gd name="T7" fmla="*/ 0 h 109"/>
                  <a:gd name="T8" fmla="*/ 0 w 148"/>
                  <a:gd name="T9" fmla="*/ 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09">
                    <a:moveTo>
                      <a:pt x="0" y="6"/>
                    </a:moveTo>
                    <a:cubicBezTo>
                      <a:pt x="85" y="76"/>
                      <a:pt x="144" y="109"/>
                      <a:pt x="145" y="109"/>
                    </a:cubicBezTo>
                    <a:cubicBezTo>
                      <a:pt x="148" y="103"/>
                      <a:pt x="148" y="103"/>
                      <a:pt x="148" y="103"/>
                    </a:cubicBezTo>
                    <a:cubicBezTo>
                      <a:pt x="148" y="103"/>
                      <a:pt x="89" y="70"/>
                      <a:pt x="4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6" name="Freeform 221"/>
              <p:cNvSpPr>
                <a:spLocks/>
              </p:cNvSpPr>
              <p:nvPr/>
            </p:nvSpPr>
            <p:spPr bwMode="auto">
              <a:xfrm>
                <a:off x="4992632" y="4468833"/>
                <a:ext cx="296863" cy="557213"/>
              </a:xfrm>
              <a:custGeom>
                <a:avLst/>
                <a:gdLst>
                  <a:gd name="T0" fmla="*/ 0 w 86"/>
                  <a:gd name="T1" fmla="*/ 2 h 162"/>
                  <a:gd name="T2" fmla="*/ 80 w 86"/>
                  <a:gd name="T3" fmla="*/ 162 h 162"/>
                  <a:gd name="T4" fmla="*/ 86 w 86"/>
                  <a:gd name="T5" fmla="*/ 158 h 162"/>
                  <a:gd name="T6" fmla="*/ 7 w 86"/>
                  <a:gd name="T7" fmla="*/ 0 h 162"/>
                  <a:gd name="T8" fmla="*/ 0 w 86"/>
                  <a:gd name="T9" fmla="*/ 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62">
                    <a:moveTo>
                      <a:pt x="0" y="2"/>
                    </a:moveTo>
                    <a:cubicBezTo>
                      <a:pt x="43" y="104"/>
                      <a:pt x="80" y="161"/>
                      <a:pt x="80" y="162"/>
                    </a:cubicBezTo>
                    <a:cubicBezTo>
                      <a:pt x="86" y="158"/>
                      <a:pt x="86" y="158"/>
                      <a:pt x="86" y="158"/>
                    </a:cubicBezTo>
                    <a:cubicBezTo>
                      <a:pt x="86" y="157"/>
                      <a:pt x="49" y="101"/>
                      <a:pt x="7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7" name="Freeform 222"/>
              <p:cNvSpPr>
                <a:spLocks/>
              </p:cNvSpPr>
              <p:nvPr/>
            </p:nvSpPr>
            <p:spPr bwMode="auto">
              <a:xfrm>
                <a:off x="5079945" y="4441845"/>
                <a:ext cx="122238" cy="608013"/>
              </a:xfrm>
              <a:custGeom>
                <a:avLst/>
                <a:gdLst>
                  <a:gd name="T0" fmla="*/ 0 w 36"/>
                  <a:gd name="T1" fmla="*/ 1 h 177"/>
                  <a:gd name="T2" fmla="*/ 29 w 36"/>
                  <a:gd name="T3" fmla="*/ 177 h 177"/>
                  <a:gd name="T4" fmla="*/ 36 w 36"/>
                  <a:gd name="T5" fmla="*/ 175 h 177"/>
                  <a:gd name="T6" fmla="*/ 7 w 36"/>
                  <a:gd name="T7" fmla="*/ 0 h 177"/>
                  <a:gd name="T8" fmla="*/ 0 w 36"/>
                  <a:gd name="T9" fmla="*/ 1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7">
                    <a:moveTo>
                      <a:pt x="0" y="1"/>
                    </a:moveTo>
                    <a:cubicBezTo>
                      <a:pt x="11" y="111"/>
                      <a:pt x="29" y="176"/>
                      <a:pt x="29" y="177"/>
                    </a:cubicBezTo>
                    <a:cubicBezTo>
                      <a:pt x="36" y="175"/>
                      <a:pt x="36" y="175"/>
                      <a:pt x="36" y="175"/>
                    </a:cubicBezTo>
                    <a:cubicBezTo>
                      <a:pt x="36" y="175"/>
                      <a:pt x="18" y="110"/>
                      <a:pt x="7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8" name="Freeform 223"/>
              <p:cNvSpPr>
                <a:spLocks/>
              </p:cNvSpPr>
              <p:nvPr/>
            </p:nvSpPr>
            <p:spPr bwMode="auto">
              <a:xfrm>
                <a:off x="4862457" y="4684733"/>
                <a:ext cx="604838" cy="123825"/>
              </a:xfrm>
              <a:custGeom>
                <a:avLst/>
                <a:gdLst>
                  <a:gd name="T0" fmla="*/ 0 w 176"/>
                  <a:gd name="T1" fmla="*/ 29 h 36"/>
                  <a:gd name="T2" fmla="*/ 0 w 176"/>
                  <a:gd name="T3" fmla="*/ 36 h 36"/>
                  <a:gd name="T4" fmla="*/ 176 w 176"/>
                  <a:gd name="T5" fmla="*/ 6 h 36"/>
                  <a:gd name="T6" fmla="*/ 174 w 176"/>
                  <a:gd name="T7" fmla="*/ 0 h 36"/>
                  <a:gd name="T8" fmla="*/ 0 w 176"/>
                  <a:gd name="T9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6" h="36">
                    <a:moveTo>
                      <a:pt x="0" y="29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110" y="25"/>
                      <a:pt x="175" y="7"/>
                      <a:pt x="176" y="6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74" y="0"/>
                      <a:pt x="109" y="18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9" name="Freeform 224"/>
              <p:cNvSpPr>
                <a:spLocks/>
              </p:cNvSpPr>
              <p:nvPr/>
            </p:nvSpPr>
            <p:spPr bwMode="auto">
              <a:xfrm>
                <a:off x="4835470" y="4622820"/>
                <a:ext cx="552450" cy="300038"/>
              </a:xfrm>
              <a:custGeom>
                <a:avLst/>
                <a:gdLst>
                  <a:gd name="T0" fmla="*/ 0 w 161"/>
                  <a:gd name="T1" fmla="*/ 81 h 87"/>
                  <a:gd name="T2" fmla="*/ 2 w 161"/>
                  <a:gd name="T3" fmla="*/ 87 h 87"/>
                  <a:gd name="T4" fmla="*/ 161 w 161"/>
                  <a:gd name="T5" fmla="*/ 6 h 87"/>
                  <a:gd name="T6" fmla="*/ 157 w 161"/>
                  <a:gd name="T7" fmla="*/ 0 h 87"/>
                  <a:gd name="T8" fmla="*/ 0 w 161"/>
                  <a:gd name="T9" fmla="*/ 8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87">
                    <a:moveTo>
                      <a:pt x="0" y="81"/>
                    </a:moveTo>
                    <a:cubicBezTo>
                      <a:pt x="2" y="87"/>
                      <a:pt x="2" y="87"/>
                      <a:pt x="2" y="87"/>
                    </a:cubicBezTo>
                    <a:cubicBezTo>
                      <a:pt x="104" y="44"/>
                      <a:pt x="160" y="6"/>
                      <a:pt x="161" y="6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56" y="0"/>
                      <a:pt x="100" y="37"/>
                      <a:pt x="0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0" name="Freeform 225"/>
              <p:cNvSpPr>
                <a:spLocks/>
              </p:cNvSpPr>
              <p:nvPr/>
            </p:nvSpPr>
            <p:spPr bwMode="auto">
              <a:xfrm>
                <a:off x="4835470" y="4705370"/>
                <a:ext cx="611188" cy="87313"/>
              </a:xfrm>
              <a:custGeom>
                <a:avLst/>
                <a:gdLst>
                  <a:gd name="T0" fmla="*/ 1 w 178"/>
                  <a:gd name="T1" fmla="*/ 0 h 25"/>
                  <a:gd name="T2" fmla="*/ 0 w 178"/>
                  <a:gd name="T3" fmla="*/ 7 h 25"/>
                  <a:gd name="T4" fmla="*/ 178 w 178"/>
                  <a:gd name="T5" fmla="*/ 24 h 25"/>
                  <a:gd name="T6" fmla="*/ 178 w 178"/>
                  <a:gd name="T7" fmla="*/ 17 h 25"/>
                  <a:gd name="T8" fmla="*/ 1 w 17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25">
                    <a:moveTo>
                      <a:pt x="1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09" y="25"/>
                      <a:pt x="177" y="24"/>
                      <a:pt x="178" y="24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7" y="17"/>
                      <a:pt x="110" y="18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1" name="Freeform 226"/>
              <p:cNvSpPr>
                <a:spLocks/>
              </p:cNvSpPr>
              <p:nvPr/>
            </p:nvSpPr>
            <p:spPr bwMode="auto">
              <a:xfrm>
                <a:off x="4979932" y="4586308"/>
                <a:ext cx="319088" cy="309563"/>
              </a:xfrm>
              <a:custGeom>
                <a:avLst/>
                <a:gdLst>
                  <a:gd name="T0" fmla="*/ 72 w 93"/>
                  <a:gd name="T1" fmla="*/ 28 h 90"/>
                  <a:gd name="T2" fmla="*/ 22 w 93"/>
                  <a:gd name="T3" fmla="*/ 27 h 90"/>
                  <a:gd name="T4" fmla="*/ 35 w 93"/>
                  <a:gd name="T5" fmla="*/ 75 h 90"/>
                  <a:gd name="T6" fmla="*/ 72 w 93"/>
                  <a:gd name="T7" fmla="*/ 2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90">
                    <a:moveTo>
                      <a:pt x="72" y="28"/>
                    </a:moveTo>
                    <a:cubicBezTo>
                      <a:pt x="39" y="0"/>
                      <a:pt x="22" y="27"/>
                      <a:pt x="22" y="27"/>
                    </a:cubicBezTo>
                    <a:cubicBezTo>
                      <a:pt x="0" y="43"/>
                      <a:pt x="26" y="72"/>
                      <a:pt x="35" y="75"/>
                    </a:cubicBezTo>
                    <a:cubicBezTo>
                      <a:pt x="75" y="90"/>
                      <a:pt x="93" y="45"/>
                      <a:pt x="7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63" name="Group 162"/>
            <p:cNvGrpSpPr/>
            <p:nvPr/>
          </p:nvGrpSpPr>
          <p:grpSpPr>
            <a:xfrm>
              <a:off x="7852897" y="3444665"/>
              <a:ext cx="118430" cy="113967"/>
              <a:chOff x="4835470" y="4441845"/>
              <a:chExt cx="631825" cy="608013"/>
            </a:xfrm>
            <a:solidFill>
              <a:srgbClr val="A6D1CD"/>
            </a:solidFill>
          </p:grpSpPr>
          <p:sp>
            <p:nvSpPr>
              <p:cNvPr id="174" name="Freeform 218"/>
              <p:cNvSpPr>
                <a:spLocks/>
              </p:cNvSpPr>
              <p:nvPr/>
            </p:nvSpPr>
            <p:spPr bwMode="auto">
              <a:xfrm>
                <a:off x="4956120" y="4489470"/>
                <a:ext cx="369888" cy="512763"/>
              </a:xfrm>
              <a:custGeom>
                <a:avLst/>
                <a:gdLst>
                  <a:gd name="T0" fmla="*/ 0 w 108"/>
                  <a:gd name="T1" fmla="*/ 145 h 149"/>
                  <a:gd name="T2" fmla="*/ 5 w 108"/>
                  <a:gd name="T3" fmla="*/ 149 h 149"/>
                  <a:gd name="T4" fmla="*/ 108 w 108"/>
                  <a:gd name="T5" fmla="*/ 4 h 149"/>
                  <a:gd name="T6" fmla="*/ 102 w 108"/>
                  <a:gd name="T7" fmla="*/ 0 h 149"/>
                  <a:gd name="T8" fmla="*/ 0 w 108"/>
                  <a:gd name="T9" fmla="*/ 14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49">
                    <a:moveTo>
                      <a:pt x="0" y="145"/>
                    </a:moveTo>
                    <a:cubicBezTo>
                      <a:pt x="5" y="149"/>
                      <a:pt x="5" y="149"/>
                      <a:pt x="5" y="149"/>
                    </a:cubicBezTo>
                    <a:cubicBezTo>
                      <a:pt x="75" y="64"/>
                      <a:pt x="108" y="4"/>
                      <a:pt x="108" y="4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1"/>
                      <a:pt x="69" y="60"/>
                      <a:pt x="0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5" name="Freeform 219"/>
              <p:cNvSpPr>
                <a:spLocks/>
              </p:cNvSpPr>
              <p:nvPr/>
            </p:nvSpPr>
            <p:spPr bwMode="auto">
              <a:xfrm>
                <a:off x="5065657" y="4445020"/>
                <a:ext cx="147638" cy="604838"/>
              </a:xfrm>
              <a:custGeom>
                <a:avLst/>
                <a:gdLst>
                  <a:gd name="T0" fmla="*/ 0 w 43"/>
                  <a:gd name="T1" fmla="*/ 174 h 176"/>
                  <a:gd name="T2" fmla="*/ 7 w 43"/>
                  <a:gd name="T3" fmla="*/ 176 h 176"/>
                  <a:gd name="T4" fmla="*/ 43 w 43"/>
                  <a:gd name="T5" fmla="*/ 1 h 176"/>
                  <a:gd name="T6" fmla="*/ 36 w 43"/>
                  <a:gd name="T7" fmla="*/ 0 h 176"/>
                  <a:gd name="T8" fmla="*/ 0 w 43"/>
                  <a:gd name="T9" fmla="*/ 17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76">
                    <a:moveTo>
                      <a:pt x="0" y="174"/>
                    </a:moveTo>
                    <a:cubicBezTo>
                      <a:pt x="7" y="176"/>
                      <a:pt x="7" y="176"/>
                      <a:pt x="7" y="176"/>
                    </a:cubicBezTo>
                    <a:cubicBezTo>
                      <a:pt x="37" y="69"/>
                      <a:pt x="43" y="2"/>
                      <a:pt x="43" y="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1"/>
                      <a:pt x="30" y="68"/>
                      <a:pt x="0" y="1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6" name="Freeform 220"/>
              <p:cNvSpPr>
                <a:spLocks/>
              </p:cNvSpPr>
              <p:nvPr/>
            </p:nvSpPr>
            <p:spPr bwMode="auto">
              <a:xfrm>
                <a:off x="4886270" y="4557733"/>
                <a:ext cx="509588" cy="374650"/>
              </a:xfrm>
              <a:custGeom>
                <a:avLst/>
                <a:gdLst>
                  <a:gd name="T0" fmla="*/ 0 w 148"/>
                  <a:gd name="T1" fmla="*/ 6 h 109"/>
                  <a:gd name="T2" fmla="*/ 145 w 148"/>
                  <a:gd name="T3" fmla="*/ 109 h 109"/>
                  <a:gd name="T4" fmla="*/ 148 w 148"/>
                  <a:gd name="T5" fmla="*/ 103 h 109"/>
                  <a:gd name="T6" fmla="*/ 4 w 148"/>
                  <a:gd name="T7" fmla="*/ 0 h 109"/>
                  <a:gd name="T8" fmla="*/ 0 w 148"/>
                  <a:gd name="T9" fmla="*/ 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09">
                    <a:moveTo>
                      <a:pt x="0" y="6"/>
                    </a:moveTo>
                    <a:cubicBezTo>
                      <a:pt x="85" y="76"/>
                      <a:pt x="144" y="109"/>
                      <a:pt x="145" y="109"/>
                    </a:cubicBezTo>
                    <a:cubicBezTo>
                      <a:pt x="148" y="103"/>
                      <a:pt x="148" y="103"/>
                      <a:pt x="148" y="103"/>
                    </a:cubicBezTo>
                    <a:cubicBezTo>
                      <a:pt x="148" y="103"/>
                      <a:pt x="89" y="70"/>
                      <a:pt x="4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7" name="Freeform 221"/>
              <p:cNvSpPr>
                <a:spLocks/>
              </p:cNvSpPr>
              <p:nvPr/>
            </p:nvSpPr>
            <p:spPr bwMode="auto">
              <a:xfrm>
                <a:off x="4992632" y="4468833"/>
                <a:ext cx="296863" cy="557213"/>
              </a:xfrm>
              <a:custGeom>
                <a:avLst/>
                <a:gdLst>
                  <a:gd name="T0" fmla="*/ 0 w 86"/>
                  <a:gd name="T1" fmla="*/ 2 h 162"/>
                  <a:gd name="T2" fmla="*/ 80 w 86"/>
                  <a:gd name="T3" fmla="*/ 162 h 162"/>
                  <a:gd name="T4" fmla="*/ 86 w 86"/>
                  <a:gd name="T5" fmla="*/ 158 h 162"/>
                  <a:gd name="T6" fmla="*/ 7 w 86"/>
                  <a:gd name="T7" fmla="*/ 0 h 162"/>
                  <a:gd name="T8" fmla="*/ 0 w 86"/>
                  <a:gd name="T9" fmla="*/ 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62">
                    <a:moveTo>
                      <a:pt x="0" y="2"/>
                    </a:moveTo>
                    <a:cubicBezTo>
                      <a:pt x="43" y="104"/>
                      <a:pt x="80" y="161"/>
                      <a:pt x="80" y="162"/>
                    </a:cubicBezTo>
                    <a:cubicBezTo>
                      <a:pt x="86" y="158"/>
                      <a:pt x="86" y="158"/>
                      <a:pt x="86" y="158"/>
                    </a:cubicBezTo>
                    <a:cubicBezTo>
                      <a:pt x="86" y="157"/>
                      <a:pt x="49" y="101"/>
                      <a:pt x="7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8" name="Freeform 222"/>
              <p:cNvSpPr>
                <a:spLocks/>
              </p:cNvSpPr>
              <p:nvPr/>
            </p:nvSpPr>
            <p:spPr bwMode="auto">
              <a:xfrm>
                <a:off x="5079945" y="4441845"/>
                <a:ext cx="122238" cy="608013"/>
              </a:xfrm>
              <a:custGeom>
                <a:avLst/>
                <a:gdLst>
                  <a:gd name="T0" fmla="*/ 0 w 36"/>
                  <a:gd name="T1" fmla="*/ 1 h 177"/>
                  <a:gd name="T2" fmla="*/ 29 w 36"/>
                  <a:gd name="T3" fmla="*/ 177 h 177"/>
                  <a:gd name="T4" fmla="*/ 36 w 36"/>
                  <a:gd name="T5" fmla="*/ 175 h 177"/>
                  <a:gd name="T6" fmla="*/ 7 w 36"/>
                  <a:gd name="T7" fmla="*/ 0 h 177"/>
                  <a:gd name="T8" fmla="*/ 0 w 36"/>
                  <a:gd name="T9" fmla="*/ 1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7">
                    <a:moveTo>
                      <a:pt x="0" y="1"/>
                    </a:moveTo>
                    <a:cubicBezTo>
                      <a:pt x="11" y="111"/>
                      <a:pt x="29" y="176"/>
                      <a:pt x="29" y="177"/>
                    </a:cubicBezTo>
                    <a:cubicBezTo>
                      <a:pt x="36" y="175"/>
                      <a:pt x="36" y="175"/>
                      <a:pt x="36" y="175"/>
                    </a:cubicBezTo>
                    <a:cubicBezTo>
                      <a:pt x="36" y="175"/>
                      <a:pt x="18" y="110"/>
                      <a:pt x="7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9" name="Freeform 223"/>
              <p:cNvSpPr>
                <a:spLocks/>
              </p:cNvSpPr>
              <p:nvPr/>
            </p:nvSpPr>
            <p:spPr bwMode="auto">
              <a:xfrm>
                <a:off x="4862457" y="4684733"/>
                <a:ext cx="604838" cy="123825"/>
              </a:xfrm>
              <a:custGeom>
                <a:avLst/>
                <a:gdLst>
                  <a:gd name="T0" fmla="*/ 0 w 176"/>
                  <a:gd name="T1" fmla="*/ 29 h 36"/>
                  <a:gd name="T2" fmla="*/ 0 w 176"/>
                  <a:gd name="T3" fmla="*/ 36 h 36"/>
                  <a:gd name="T4" fmla="*/ 176 w 176"/>
                  <a:gd name="T5" fmla="*/ 6 h 36"/>
                  <a:gd name="T6" fmla="*/ 174 w 176"/>
                  <a:gd name="T7" fmla="*/ 0 h 36"/>
                  <a:gd name="T8" fmla="*/ 0 w 176"/>
                  <a:gd name="T9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6" h="36">
                    <a:moveTo>
                      <a:pt x="0" y="29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110" y="25"/>
                      <a:pt x="175" y="7"/>
                      <a:pt x="176" y="6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74" y="0"/>
                      <a:pt x="109" y="18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0" name="Freeform 224"/>
              <p:cNvSpPr>
                <a:spLocks/>
              </p:cNvSpPr>
              <p:nvPr/>
            </p:nvSpPr>
            <p:spPr bwMode="auto">
              <a:xfrm>
                <a:off x="4835470" y="4622820"/>
                <a:ext cx="552450" cy="300038"/>
              </a:xfrm>
              <a:custGeom>
                <a:avLst/>
                <a:gdLst>
                  <a:gd name="T0" fmla="*/ 0 w 161"/>
                  <a:gd name="T1" fmla="*/ 81 h 87"/>
                  <a:gd name="T2" fmla="*/ 2 w 161"/>
                  <a:gd name="T3" fmla="*/ 87 h 87"/>
                  <a:gd name="T4" fmla="*/ 161 w 161"/>
                  <a:gd name="T5" fmla="*/ 6 h 87"/>
                  <a:gd name="T6" fmla="*/ 157 w 161"/>
                  <a:gd name="T7" fmla="*/ 0 h 87"/>
                  <a:gd name="T8" fmla="*/ 0 w 161"/>
                  <a:gd name="T9" fmla="*/ 8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87">
                    <a:moveTo>
                      <a:pt x="0" y="81"/>
                    </a:moveTo>
                    <a:cubicBezTo>
                      <a:pt x="2" y="87"/>
                      <a:pt x="2" y="87"/>
                      <a:pt x="2" y="87"/>
                    </a:cubicBezTo>
                    <a:cubicBezTo>
                      <a:pt x="104" y="44"/>
                      <a:pt x="160" y="6"/>
                      <a:pt x="161" y="6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56" y="0"/>
                      <a:pt x="100" y="37"/>
                      <a:pt x="0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1" name="Freeform 225"/>
              <p:cNvSpPr>
                <a:spLocks/>
              </p:cNvSpPr>
              <p:nvPr/>
            </p:nvSpPr>
            <p:spPr bwMode="auto">
              <a:xfrm>
                <a:off x="4835470" y="4705370"/>
                <a:ext cx="611188" cy="87313"/>
              </a:xfrm>
              <a:custGeom>
                <a:avLst/>
                <a:gdLst>
                  <a:gd name="T0" fmla="*/ 1 w 178"/>
                  <a:gd name="T1" fmla="*/ 0 h 25"/>
                  <a:gd name="T2" fmla="*/ 0 w 178"/>
                  <a:gd name="T3" fmla="*/ 7 h 25"/>
                  <a:gd name="T4" fmla="*/ 178 w 178"/>
                  <a:gd name="T5" fmla="*/ 24 h 25"/>
                  <a:gd name="T6" fmla="*/ 178 w 178"/>
                  <a:gd name="T7" fmla="*/ 17 h 25"/>
                  <a:gd name="T8" fmla="*/ 1 w 17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25">
                    <a:moveTo>
                      <a:pt x="1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09" y="25"/>
                      <a:pt x="177" y="24"/>
                      <a:pt x="178" y="24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7" y="17"/>
                      <a:pt x="110" y="18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2" name="Freeform 226"/>
              <p:cNvSpPr>
                <a:spLocks/>
              </p:cNvSpPr>
              <p:nvPr/>
            </p:nvSpPr>
            <p:spPr bwMode="auto">
              <a:xfrm>
                <a:off x="4979932" y="4586308"/>
                <a:ext cx="319088" cy="309563"/>
              </a:xfrm>
              <a:custGeom>
                <a:avLst/>
                <a:gdLst>
                  <a:gd name="T0" fmla="*/ 72 w 93"/>
                  <a:gd name="T1" fmla="*/ 28 h 90"/>
                  <a:gd name="T2" fmla="*/ 22 w 93"/>
                  <a:gd name="T3" fmla="*/ 27 h 90"/>
                  <a:gd name="T4" fmla="*/ 35 w 93"/>
                  <a:gd name="T5" fmla="*/ 75 h 90"/>
                  <a:gd name="T6" fmla="*/ 72 w 93"/>
                  <a:gd name="T7" fmla="*/ 2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90">
                    <a:moveTo>
                      <a:pt x="72" y="28"/>
                    </a:moveTo>
                    <a:cubicBezTo>
                      <a:pt x="39" y="0"/>
                      <a:pt x="22" y="27"/>
                      <a:pt x="22" y="27"/>
                    </a:cubicBezTo>
                    <a:cubicBezTo>
                      <a:pt x="0" y="43"/>
                      <a:pt x="26" y="72"/>
                      <a:pt x="35" y="75"/>
                    </a:cubicBezTo>
                    <a:cubicBezTo>
                      <a:pt x="75" y="90"/>
                      <a:pt x="93" y="45"/>
                      <a:pt x="7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64" name="Group 163"/>
            <p:cNvGrpSpPr/>
            <p:nvPr/>
          </p:nvGrpSpPr>
          <p:grpSpPr>
            <a:xfrm>
              <a:off x="8938364" y="4300954"/>
              <a:ext cx="118430" cy="113967"/>
              <a:chOff x="4835470" y="4441845"/>
              <a:chExt cx="631825" cy="608013"/>
            </a:xfrm>
            <a:solidFill>
              <a:srgbClr val="A6D1CD"/>
            </a:solidFill>
          </p:grpSpPr>
          <p:sp>
            <p:nvSpPr>
              <p:cNvPr id="165" name="Freeform 218"/>
              <p:cNvSpPr>
                <a:spLocks/>
              </p:cNvSpPr>
              <p:nvPr/>
            </p:nvSpPr>
            <p:spPr bwMode="auto">
              <a:xfrm>
                <a:off x="4956120" y="4489470"/>
                <a:ext cx="369888" cy="512763"/>
              </a:xfrm>
              <a:custGeom>
                <a:avLst/>
                <a:gdLst>
                  <a:gd name="T0" fmla="*/ 0 w 108"/>
                  <a:gd name="T1" fmla="*/ 145 h 149"/>
                  <a:gd name="T2" fmla="*/ 5 w 108"/>
                  <a:gd name="T3" fmla="*/ 149 h 149"/>
                  <a:gd name="T4" fmla="*/ 108 w 108"/>
                  <a:gd name="T5" fmla="*/ 4 h 149"/>
                  <a:gd name="T6" fmla="*/ 102 w 108"/>
                  <a:gd name="T7" fmla="*/ 0 h 149"/>
                  <a:gd name="T8" fmla="*/ 0 w 108"/>
                  <a:gd name="T9" fmla="*/ 14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49">
                    <a:moveTo>
                      <a:pt x="0" y="145"/>
                    </a:moveTo>
                    <a:cubicBezTo>
                      <a:pt x="5" y="149"/>
                      <a:pt x="5" y="149"/>
                      <a:pt x="5" y="149"/>
                    </a:cubicBezTo>
                    <a:cubicBezTo>
                      <a:pt x="75" y="64"/>
                      <a:pt x="108" y="4"/>
                      <a:pt x="108" y="4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1"/>
                      <a:pt x="69" y="60"/>
                      <a:pt x="0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" name="Freeform 219"/>
              <p:cNvSpPr>
                <a:spLocks/>
              </p:cNvSpPr>
              <p:nvPr/>
            </p:nvSpPr>
            <p:spPr bwMode="auto">
              <a:xfrm>
                <a:off x="5065657" y="4445020"/>
                <a:ext cx="147638" cy="604838"/>
              </a:xfrm>
              <a:custGeom>
                <a:avLst/>
                <a:gdLst>
                  <a:gd name="T0" fmla="*/ 0 w 43"/>
                  <a:gd name="T1" fmla="*/ 174 h 176"/>
                  <a:gd name="T2" fmla="*/ 7 w 43"/>
                  <a:gd name="T3" fmla="*/ 176 h 176"/>
                  <a:gd name="T4" fmla="*/ 43 w 43"/>
                  <a:gd name="T5" fmla="*/ 1 h 176"/>
                  <a:gd name="T6" fmla="*/ 36 w 43"/>
                  <a:gd name="T7" fmla="*/ 0 h 176"/>
                  <a:gd name="T8" fmla="*/ 0 w 43"/>
                  <a:gd name="T9" fmla="*/ 17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76">
                    <a:moveTo>
                      <a:pt x="0" y="174"/>
                    </a:moveTo>
                    <a:cubicBezTo>
                      <a:pt x="7" y="176"/>
                      <a:pt x="7" y="176"/>
                      <a:pt x="7" y="176"/>
                    </a:cubicBezTo>
                    <a:cubicBezTo>
                      <a:pt x="37" y="69"/>
                      <a:pt x="43" y="2"/>
                      <a:pt x="43" y="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1"/>
                      <a:pt x="30" y="68"/>
                      <a:pt x="0" y="1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" name="Freeform 220"/>
              <p:cNvSpPr>
                <a:spLocks/>
              </p:cNvSpPr>
              <p:nvPr/>
            </p:nvSpPr>
            <p:spPr bwMode="auto">
              <a:xfrm>
                <a:off x="4886270" y="4557733"/>
                <a:ext cx="509588" cy="374650"/>
              </a:xfrm>
              <a:custGeom>
                <a:avLst/>
                <a:gdLst>
                  <a:gd name="T0" fmla="*/ 0 w 148"/>
                  <a:gd name="T1" fmla="*/ 6 h 109"/>
                  <a:gd name="T2" fmla="*/ 145 w 148"/>
                  <a:gd name="T3" fmla="*/ 109 h 109"/>
                  <a:gd name="T4" fmla="*/ 148 w 148"/>
                  <a:gd name="T5" fmla="*/ 103 h 109"/>
                  <a:gd name="T6" fmla="*/ 4 w 148"/>
                  <a:gd name="T7" fmla="*/ 0 h 109"/>
                  <a:gd name="T8" fmla="*/ 0 w 148"/>
                  <a:gd name="T9" fmla="*/ 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09">
                    <a:moveTo>
                      <a:pt x="0" y="6"/>
                    </a:moveTo>
                    <a:cubicBezTo>
                      <a:pt x="85" y="76"/>
                      <a:pt x="144" y="109"/>
                      <a:pt x="145" y="109"/>
                    </a:cubicBezTo>
                    <a:cubicBezTo>
                      <a:pt x="148" y="103"/>
                      <a:pt x="148" y="103"/>
                      <a:pt x="148" y="103"/>
                    </a:cubicBezTo>
                    <a:cubicBezTo>
                      <a:pt x="148" y="103"/>
                      <a:pt x="89" y="70"/>
                      <a:pt x="4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" name="Freeform 221"/>
              <p:cNvSpPr>
                <a:spLocks/>
              </p:cNvSpPr>
              <p:nvPr/>
            </p:nvSpPr>
            <p:spPr bwMode="auto">
              <a:xfrm>
                <a:off x="4992632" y="4468833"/>
                <a:ext cx="296863" cy="557213"/>
              </a:xfrm>
              <a:custGeom>
                <a:avLst/>
                <a:gdLst>
                  <a:gd name="T0" fmla="*/ 0 w 86"/>
                  <a:gd name="T1" fmla="*/ 2 h 162"/>
                  <a:gd name="T2" fmla="*/ 80 w 86"/>
                  <a:gd name="T3" fmla="*/ 162 h 162"/>
                  <a:gd name="T4" fmla="*/ 86 w 86"/>
                  <a:gd name="T5" fmla="*/ 158 h 162"/>
                  <a:gd name="T6" fmla="*/ 7 w 86"/>
                  <a:gd name="T7" fmla="*/ 0 h 162"/>
                  <a:gd name="T8" fmla="*/ 0 w 86"/>
                  <a:gd name="T9" fmla="*/ 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62">
                    <a:moveTo>
                      <a:pt x="0" y="2"/>
                    </a:moveTo>
                    <a:cubicBezTo>
                      <a:pt x="43" y="104"/>
                      <a:pt x="80" y="161"/>
                      <a:pt x="80" y="162"/>
                    </a:cubicBezTo>
                    <a:cubicBezTo>
                      <a:pt x="86" y="158"/>
                      <a:pt x="86" y="158"/>
                      <a:pt x="86" y="158"/>
                    </a:cubicBezTo>
                    <a:cubicBezTo>
                      <a:pt x="86" y="157"/>
                      <a:pt x="49" y="101"/>
                      <a:pt x="7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" name="Freeform 222"/>
              <p:cNvSpPr>
                <a:spLocks/>
              </p:cNvSpPr>
              <p:nvPr/>
            </p:nvSpPr>
            <p:spPr bwMode="auto">
              <a:xfrm>
                <a:off x="5079945" y="4441845"/>
                <a:ext cx="122238" cy="608013"/>
              </a:xfrm>
              <a:custGeom>
                <a:avLst/>
                <a:gdLst>
                  <a:gd name="T0" fmla="*/ 0 w 36"/>
                  <a:gd name="T1" fmla="*/ 1 h 177"/>
                  <a:gd name="T2" fmla="*/ 29 w 36"/>
                  <a:gd name="T3" fmla="*/ 177 h 177"/>
                  <a:gd name="T4" fmla="*/ 36 w 36"/>
                  <a:gd name="T5" fmla="*/ 175 h 177"/>
                  <a:gd name="T6" fmla="*/ 7 w 36"/>
                  <a:gd name="T7" fmla="*/ 0 h 177"/>
                  <a:gd name="T8" fmla="*/ 0 w 36"/>
                  <a:gd name="T9" fmla="*/ 1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7">
                    <a:moveTo>
                      <a:pt x="0" y="1"/>
                    </a:moveTo>
                    <a:cubicBezTo>
                      <a:pt x="11" y="111"/>
                      <a:pt x="29" y="176"/>
                      <a:pt x="29" y="177"/>
                    </a:cubicBezTo>
                    <a:cubicBezTo>
                      <a:pt x="36" y="175"/>
                      <a:pt x="36" y="175"/>
                      <a:pt x="36" y="175"/>
                    </a:cubicBezTo>
                    <a:cubicBezTo>
                      <a:pt x="36" y="175"/>
                      <a:pt x="18" y="110"/>
                      <a:pt x="7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" name="Freeform 223"/>
              <p:cNvSpPr>
                <a:spLocks/>
              </p:cNvSpPr>
              <p:nvPr/>
            </p:nvSpPr>
            <p:spPr bwMode="auto">
              <a:xfrm>
                <a:off x="4862457" y="4684733"/>
                <a:ext cx="604838" cy="123825"/>
              </a:xfrm>
              <a:custGeom>
                <a:avLst/>
                <a:gdLst>
                  <a:gd name="T0" fmla="*/ 0 w 176"/>
                  <a:gd name="T1" fmla="*/ 29 h 36"/>
                  <a:gd name="T2" fmla="*/ 0 w 176"/>
                  <a:gd name="T3" fmla="*/ 36 h 36"/>
                  <a:gd name="T4" fmla="*/ 176 w 176"/>
                  <a:gd name="T5" fmla="*/ 6 h 36"/>
                  <a:gd name="T6" fmla="*/ 174 w 176"/>
                  <a:gd name="T7" fmla="*/ 0 h 36"/>
                  <a:gd name="T8" fmla="*/ 0 w 176"/>
                  <a:gd name="T9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6" h="36">
                    <a:moveTo>
                      <a:pt x="0" y="29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110" y="25"/>
                      <a:pt x="175" y="7"/>
                      <a:pt x="176" y="6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74" y="0"/>
                      <a:pt x="109" y="18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" name="Freeform 224"/>
              <p:cNvSpPr>
                <a:spLocks/>
              </p:cNvSpPr>
              <p:nvPr/>
            </p:nvSpPr>
            <p:spPr bwMode="auto">
              <a:xfrm>
                <a:off x="4835470" y="4622820"/>
                <a:ext cx="552450" cy="300038"/>
              </a:xfrm>
              <a:custGeom>
                <a:avLst/>
                <a:gdLst>
                  <a:gd name="T0" fmla="*/ 0 w 161"/>
                  <a:gd name="T1" fmla="*/ 81 h 87"/>
                  <a:gd name="T2" fmla="*/ 2 w 161"/>
                  <a:gd name="T3" fmla="*/ 87 h 87"/>
                  <a:gd name="T4" fmla="*/ 161 w 161"/>
                  <a:gd name="T5" fmla="*/ 6 h 87"/>
                  <a:gd name="T6" fmla="*/ 157 w 161"/>
                  <a:gd name="T7" fmla="*/ 0 h 87"/>
                  <a:gd name="T8" fmla="*/ 0 w 161"/>
                  <a:gd name="T9" fmla="*/ 8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87">
                    <a:moveTo>
                      <a:pt x="0" y="81"/>
                    </a:moveTo>
                    <a:cubicBezTo>
                      <a:pt x="2" y="87"/>
                      <a:pt x="2" y="87"/>
                      <a:pt x="2" y="87"/>
                    </a:cubicBezTo>
                    <a:cubicBezTo>
                      <a:pt x="104" y="44"/>
                      <a:pt x="160" y="6"/>
                      <a:pt x="161" y="6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56" y="0"/>
                      <a:pt x="100" y="37"/>
                      <a:pt x="0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2" name="Freeform 225"/>
              <p:cNvSpPr>
                <a:spLocks/>
              </p:cNvSpPr>
              <p:nvPr/>
            </p:nvSpPr>
            <p:spPr bwMode="auto">
              <a:xfrm>
                <a:off x="4835470" y="4705370"/>
                <a:ext cx="611188" cy="87313"/>
              </a:xfrm>
              <a:custGeom>
                <a:avLst/>
                <a:gdLst>
                  <a:gd name="T0" fmla="*/ 1 w 178"/>
                  <a:gd name="T1" fmla="*/ 0 h 25"/>
                  <a:gd name="T2" fmla="*/ 0 w 178"/>
                  <a:gd name="T3" fmla="*/ 7 h 25"/>
                  <a:gd name="T4" fmla="*/ 178 w 178"/>
                  <a:gd name="T5" fmla="*/ 24 h 25"/>
                  <a:gd name="T6" fmla="*/ 178 w 178"/>
                  <a:gd name="T7" fmla="*/ 17 h 25"/>
                  <a:gd name="T8" fmla="*/ 1 w 17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25">
                    <a:moveTo>
                      <a:pt x="1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09" y="25"/>
                      <a:pt x="177" y="24"/>
                      <a:pt x="178" y="24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7" y="17"/>
                      <a:pt x="110" y="18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" name="Freeform 226"/>
              <p:cNvSpPr>
                <a:spLocks/>
              </p:cNvSpPr>
              <p:nvPr/>
            </p:nvSpPr>
            <p:spPr bwMode="auto">
              <a:xfrm>
                <a:off x="4979932" y="4586308"/>
                <a:ext cx="319088" cy="309563"/>
              </a:xfrm>
              <a:custGeom>
                <a:avLst/>
                <a:gdLst>
                  <a:gd name="T0" fmla="*/ 72 w 93"/>
                  <a:gd name="T1" fmla="*/ 28 h 90"/>
                  <a:gd name="T2" fmla="*/ 22 w 93"/>
                  <a:gd name="T3" fmla="*/ 27 h 90"/>
                  <a:gd name="T4" fmla="*/ 35 w 93"/>
                  <a:gd name="T5" fmla="*/ 75 h 90"/>
                  <a:gd name="T6" fmla="*/ 72 w 93"/>
                  <a:gd name="T7" fmla="*/ 2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90">
                    <a:moveTo>
                      <a:pt x="72" y="28"/>
                    </a:moveTo>
                    <a:cubicBezTo>
                      <a:pt x="39" y="0"/>
                      <a:pt x="22" y="27"/>
                      <a:pt x="22" y="27"/>
                    </a:cubicBezTo>
                    <a:cubicBezTo>
                      <a:pt x="0" y="43"/>
                      <a:pt x="26" y="72"/>
                      <a:pt x="35" y="75"/>
                    </a:cubicBezTo>
                    <a:cubicBezTo>
                      <a:pt x="75" y="90"/>
                      <a:pt x="93" y="45"/>
                      <a:pt x="7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426" name="Group 425"/>
          <p:cNvGrpSpPr/>
          <p:nvPr userDrawn="1"/>
        </p:nvGrpSpPr>
        <p:grpSpPr>
          <a:xfrm>
            <a:off x="4467639" y="3737441"/>
            <a:ext cx="1409142" cy="1692425"/>
            <a:chOff x="1866845" y="4324370"/>
            <a:chExt cx="615950" cy="739776"/>
          </a:xfrm>
        </p:grpSpPr>
        <p:sp>
          <p:nvSpPr>
            <p:cNvPr id="427" name="Freeform 290"/>
            <p:cNvSpPr>
              <a:spLocks/>
            </p:cNvSpPr>
            <p:nvPr/>
          </p:nvSpPr>
          <p:spPr bwMode="auto">
            <a:xfrm>
              <a:off x="1866845" y="4459308"/>
              <a:ext cx="615950" cy="604838"/>
            </a:xfrm>
            <a:custGeom>
              <a:avLst/>
              <a:gdLst>
                <a:gd name="T0" fmla="*/ 146 w 179"/>
                <a:gd name="T1" fmla="*/ 5 h 176"/>
                <a:gd name="T2" fmla="*/ 14 w 179"/>
                <a:gd name="T3" fmla="*/ 29 h 176"/>
                <a:gd name="T4" fmla="*/ 43 w 179"/>
                <a:gd name="T5" fmla="*/ 175 h 176"/>
                <a:gd name="T6" fmla="*/ 179 w 179"/>
                <a:gd name="T7" fmla="*/ 143 h 176"/>
                <a:gd name="T8" fmla="*/ 146 w 179"/>
                <a:gd name="T9" fmla="*/ 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76">
                  <a:moveTo>
                    <a:pt x="146" y="5"/>
                  </a:moveTo>
                  <a:cubicBezTo>
                    <a:pt x="128" y="0"/>
                    <a:pt x="14" y="29"/>
                    <a:pt x="14" y="29"/>
                  </a:cubicBezTo>
                  <a:cubicBezTo>
                    <a:pt x="0" y="31"/>
                    <a:pt x="37" y="176"/>
                    <a:pt x="43" y="175"/>
                  </a:cubicBezTo>
                  <a:cubicBezTo>
                    <a:pt x="56" y="172"/>
                    <a:pt x="178" y="147"/>
                    <a:pt x="179" y="143"/>
                  </a:cubicBezTo>
                  <a:cubicBezTo>
                    <a:pt x="179" y="138"/>
                    <a:pt x="164" y="9"/>
                    <a:pt x="146" y="5"/>
                  </a:cubicBez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8" name="Freeform 291"/>
            <p:cNvSpPr>
              <a:spLocks/>
            </p:cNvSpPr>
            <p:nvPr/>
          </p:nvSpPr>
          <p:spPr bwMode="auto">
            <a:xfrm>
              <a:off x="1925582" y="4537095"/>
              <a:ext cx="82550" cy="323850"/>
            </a:xfrm>
            <a:custGeom>
              <a:avLst/>
              <a:gdLst>
                <a:gd name="T0" fmla="*/ 0 w 24"/>
                <a:gd name="T1" fmla="*/ 64 h 94"/>
                <a:gd name="T2" fmla="*/ 7 w 24"/>
                <a:gd name="T3" fmla="*/ 94 h 94"/>
                <a:gd name="T4" fmla="*/ 24 w 24"/>
                <a:gd name="T5" fmla="*/ 0 h 94"/>
                <a:gd name="T6" fmla="*/ 12 w 24"/>
                <a:gd name="T7" fmla="*/ 3 h 94"/>
                <a:gd name="T8" fmla="*/ 0 w 24"/>
                <a:gd name="T9" fmla="*/ 6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4">
                  <a:moveTo>
                    <a:pt x="0" y="64"/>
                  </a:moveTo>
                  <a:cubicBezTo>
                    <a:pt x="2" y="74"/>
                    <a:pt x="5" y="84"/>
                    <a:pt x="7" y="9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1"/>
                    <a:pt x="16" y="2"/>
                    <a:pt x="12" y="3"/>
                  </a:cubicBezTo>
                  <a:lnTo>
                    <a:pt x="0" y="64"/>
                  </a:lnTo>
                  <a:close/>
                </a:path>
              </a:pathLst>
            </a:custGeom>
            <a:solidFill>
              <a:srgbClr val="BCA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9" name="Freeform 292"/>
            <p:cNvSpPr>
              <a:spLocks/>
            </p:cNvSpPr>
            <p:nvPr/>
          </p:nvSpPr>
          <p:spPr bwMode="auto">
            <a:xfrm>
              <a:off x="1987495" y="4510108"/>
              <a:ext cx="130175" cy="550863"/>
            </a:xfrm>
            <a:custGeom>
              <a:avLst/>
              <a:gdLst>
                <a:gd name="T0" fmla="*/ 0 w 38"/>
                <a:gd name="T1" fmla="*/ 141 h 160"/>
                <a:gd name="T2" fmla="*/ 8 w 38"/>
                <a:gd name="T3" fmla="*/ 160 h 160"/>
                <a:gd name="T4" fmla="*/ 8 w 38"/>
                <a:gd name="T5" fmla="*/ 159 h 160"/>
                <a:gd name="T6" fmla="*/ 38 w 38"/>
                <a:gd name="T7" fmla="*/ 0 h 160"/>
                <a:gd name="T8" fmla="*/ 25 w 38"/>
                <a:gd name="T9" fmla="*/ 3 h 160"/>
                <a:gd name="T10" fmla="*/ 0 w 38"/>
                <a:gd name="T11" fmla="*/ 14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60">
                  <a:moveTo>
                    <a:pt x="0" y="141"/>
                  </a:moveTo>
                  <a:cubicBezTo>
                    <a:pt x="3" y="153"/>
                    <a:pt x="6" y="160"/>
                    <a:pt x="8" y="160"/>
                  </a:cubicBezTo>
                  <a:cubicBezTo>
                    <a:pt x="8" y="160"/>
                    <a:pt x="8" y="159"/>
                    <a:pt x="8" y="159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1"/>
                    <a:pt x="29" y="2"/>
                    <a:pt x="25" y="3"/>
                  </a:cubicBezTo>
                  <a:lnTo>
                    <a:pt x="0" y="141"/>
                  </a:lnTo>
                  <a:close/>
                </a:path>
              </a:pathLst>
            </a:custGeom>
            <a:solidFill>
              <a:srgbClr val="BCA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0" name="Freeform 293"/>
            <p:cNvSpPr>
              <a:spLocks/>
            </p:cNvSpPr>
            <p:nvPr/>
          </p:nvSpPr>
          <p:spPr bwMode="auto">
            <a:xfrm>
              <a:off x="2073220" y="4489470"/>
              <a:ext cx="144463" cy="557213"/>
            </a:xfrm>
            <a:custGeom>
              <a:avLst/>
              <a:gdLst>
                <a:gd name="T0" fmla="*/ 0 w 42"/>
                <a:gd name="T1" fmla="*/ 162 h 162"/>
                <a:gd name="T2" fmla="*/ 13 w 42"/>
                <a:gd name="T3" fmla="*/ 159 h 162"/>
                <a:gd name="T4" fmla="*/ 42 w 42"/>
                <a:gd name="T5" fmla="*/ 0 h 162"/>
                <a:gd name="T6" fmla="*/ 30 w 42"/>
                <a:gd name="T7" fmla="*/ 3 h 162"/>
                <a:gd name="T8" fmla="*/ 0 w 42"/>
                <a:gd name="T9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62">
                  <a:moveTo>
                    <a:pt x="0" y="162"/>
                  </a:moveTo>
                  <a:cubicBezTo>
                    <a:pt x="4" y="161"/>
                    <a:pt x="8" y="160"/>
                    <a:pt x="13" y="159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8" y="1"/>
                    <a:pt x="34" y="2"/>
                    <a:pt x="30" y="3"/>
                  </a:cubicBezTo>
                  <a:lnTo>
                    <a:pt x="0" y="162"/>
                  </a:lnTo>
                  <a:close/>
                </a:path>
              </a:pathLst>
            </a:custGeom>
            <a:solidFill>
              <a:srgbClr val="BCA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1" name="Freeform 294"/>
            <p:cNvSpPr>
              <a:spLocks/>
            </p:cNvSpPr>
            <p:nvPr/>
          </p:nvSpPr>
          <p:spPr bwMode="auto">
            <a:xfrm>
              <a:off x="2182757" y="4472008"/>
              <a:ext cx="144463" cy="550863"/>
            </a:xfrm>
            <a:custGeom>
              <a:avLst/>
              <a:gdLst>
                <a:gd name="T0" fmla="*/ 0 w 42"/>
                <a:gd name="T1" fmla="*/ 160 h 160"/>
                <a:gd name="T2" fmla="*/ 13 w 42"/>
                <a:gd name="T3" fmla="*/ 157 h 160"/>
                <a:gd name="T4" fmla="*/ 42 w 42"/>
                <a:gd name="T5" fmla="*/ 0 h 160"/>
                <a:gd name="T6" fmla="*/ 30 w 42"/>
                <a:gd name="T7" fmla="*/ 2 h 160"/>
                <a:gd name="T8" fmla="*/ 0 w 42"/>
                <a:gd name="T9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60">
                  <a:moveTo>
                    <a:pt x="0" y="160"/>
                  </a:moveTo>
                  <a:cubicBezTo>
                    <a:pt x="4" y="159"/>
                    <a:pt x="9" y="158"/>
                    <a:pt x="13" y="15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8" y="1"/>
                    <a:pt x="34" y="1"/>
                    <a:pt x="30" y="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rgbClr val="BCA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2" name="Freeform 295"/>
            <p:cNvSpPr>
              <a:spLocks/>
            </p:cNvSpPr>
            <p:nvPr/>
          </p:nvSpPr>
          <p:spPr bwMode="auto">
            <a:xfrm>
              <a:off x="2297057" y="4495820"/>
              <a:ext cx="120650" cy="503238"/>
            </a:xfrm>
            <a:custGeom>
              <a:avLst/>
              <a:gdLst>
                <a:gd name="T0" fmla="*/ 0 w 35"/>
                <a:gd name="T1" fmla="*/ 146 h 146"/>
                <a:gd name="T2" fmla="*/ 13 w 35"/>
                <a:gd name="T3" fmla="*/ 143 h 146"/>
                <a:gd name="T4" fmla="*/ 35 w 35"/>
                <a:gd name="T5" fmla="*/ 21 h 146"/>
                <a:gd name="T6" fmla="*/ 27 w 35"/>
                <a:gd name="T7" fmla="*/ 0 h 146"/>
                <a:gd name="T8" fmla="*/ 0 w 35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46">
                  <a:moveTo>
                    <a:pt x="0" y="146"/>
                  </a:moveTo>
                  <a:cubicBezTo>
                    <a:pt x="4" y="145"/>
                    <a:pt x="9" y="144"/>
                    <a:pt x="13" y="143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3" y="12"/>
                    <a:pt x="30" y="5"/>
                    <a:pt x="27" y="0"/>
                  </a:cubicBezTo>
                  <a:lnTo>
                    <a:pt x="0" y="146"/>
                  </a:lnTo>
                  <a:close/>
                </a:path>
              </a:pathLst>
            </a:custGeom>
            <a:solidFill>
              <a:srgbClr val="BCA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3" name="Freeform 296"/>
            <p:cNvSpPr>
              <a:spLocks/>
            </p:cNvSpPr>
            <p:nvPr/>
          </p:nvSpPr>
          <p:spPr bwMode="auto">
            <a:xfrm>
              <a:off x="2403420" y="4719658"/>
              <a:ext cx="65088" cy="254000"/>
            </a:xfrm>
            <a:custGeom>
              <a:avLst/>
              <a:gdLst>
                <a:gd name="T0" fmla="*/ 0 w 19"/>
                <a:gd name="T1" fmla="*/ 74 h 74"/>
                <a:gd name="T2" fmla="*/ 13 w 19"/>
                <a:gd name="T3" fmla="*/ 71 h 74"/>
                <a:gd name="T4" fmla="*/ 19 w 19"/>
                <a:gd name="T5" fmla="*/ 35 h 74"/>
                <a:gd name="T6" fmla="*/ 14 w 19"/>
                <a:gd name="T7" fmla="*/ 0 h 74"/>
                <a:gd name="T8" fmla="*/ 0 w 19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74">
                  <a:moveTo>
                    <a:pt x="0" y="74"/>
                  </a:moveTo>
                  <a:cubicBezTo>
                    <a:pt x="5" y="73"/>
                    <a:pt x="9" y="72"/>
                    <a:pt x="13" y="71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25"/>
                    <a:pt x="16" y="12"/>
                    <a:pt x="14" y="0"/>
                  </a:cubicBezTo>
                  <a:lnTo>
                    <a:pt x="0" y="74"/>
                  </a:lnTo>
                  <a:close/>
                </a:path>
              </a:pathLst>
            </a:custGeom>
            <a:solidFill>
              <a:srgbClr val="BCA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4" name="Freeform 297"/>
            <p:cNvSpPr>
              <a:spLocks noEditPoints="1"/>
            </p:cNvSpPr>
            <p:nvPr/>
          </p:nvSpPr>
          <p:spPr bwMode="auto">
            <a:xfrm>
              <a:off x="2090682" y="4324370"/>
              <a:ext cx="195263" cy="192088"/>
            </a:xfrm>
            <a:custGeom>
              <a:avLst/>
              <a:gdLst>
                <a:gd name="T0" fmla="*/ 26 w 57"/>
                <a:gd name="T1" fmla="*/ 4 h 56"/>
                <a:gd name="T2" fmla="*/ 19 w 57"/>
                <a:gd name="T3" fmla="*/ 8 h 56"/>
                <a:gd name="T4" fmla="*/ 15 w 57"/>
                <a:gd name="T5" fmla="*/ 53 h 56"/>
                <a:gd name="T6" fmla="*/ 16 w 57"/>
                <a:gd name="T7" fmla="*/ 55 h 56"/>
                <a:gd name="T8" fmla="*/ 18 w 57"/>
                <a:gd name="T9" fmla="*/ 55 h 56"/>
                <a:gd name="T10" fmla="*/ 43 w 57"/>
                <a:gd name="T11" fmla="*/ 45 h 56"/>
                <a:gd name="T12" fmla="*/ 43 w 57"/>
                <a:gd name="T13" fmla="*/ 44 h 56"/>
                <a:gd name="T14" fmla="*/ 51 w 57"/>
                <a:gd name="T15" fmla="*/ 10 h 56"/>
                <a:gd name="T16" fmla="*/ 26 w 57"/>
                <a:gd name="T17" fmla="*/ 4 h 56"/>
                <a:gd name="T18" fmla="*/ 37 w 57"/>
                <a:gd name="T19" fmla="*/ 37 h 56"/>
                <a:gd name="T20" fmla="*/ 37 w 57"/>
                <a:gd name="T21" fmla="*/ 37 h 56"/>
                <a:gd name="T22" fmla="*/ 22 w 57"/>
                <a:gd name="T23" fmla="*/ 46 h 56"/>
                <a:gd name="T24" fmla="*/ 25 w 57"/>
                <a:gd name="T25" fmla="*/ 16 h 56"/>
                <a:gd name="T26" fmla="*/ 30 w 57"/>
                <a:gd name="T27" fmla="*/ 13 h 56"/>
                <a:gd name="T28" fmla="*/ 43 w 57"/>
                <a:gd name="T29" fmla="*/ 15 h 56"/>
                <a:gd name="T30" fmla="*/ 37 w 57"/>
                <a:gd name="T31" fmla="*/ 3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7" h="56">
                  <a:moveTo>
                    <a:pt x="26" y="4"/>
                  </a:moveTo>
                  <a:cubicBezTo>
                    <a:pt x="24" y="5"/>
                    <a:pt x="21" y="7"/>
                    <a:pt x="19" y="8"/>
                  </a:cubicBezTo>
                  <a:cubicBezTo>
                    <a:pt x="0" y="23"/>
                    <a:pt x="14" y="52"/>
                    <a:pt x="15" y="53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20" y="56"/>
                    <a:pt x="27" y="56"/>
                    <a:pt x="43" y="45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53" y="37"/>
                    <a:pt x="57" y="21"/>
                    <a:pt x="51" y="10"/>
                  </a:cubicBezTo>
                  <a:cubicBezTo>
                    <a:pt x="47" y="2"/>
                    <a:pt x="37" y="0"/>
                    <a:pt x="26" y="4"/>
                  </a:cubicBezTo>
                  <a:close/>
                  <a:moveTo>
                    <a:pt x="37" y="37"/>
                  </a:moveTo>
                  <a:cubicBezTo>
                    <a:pt x="37" y="37"/>
                    <a:pt x="37" y="37"/>
                    <a:pt x="37" y="37"/>
                  </a:cubicBezTo>
                  <a:cubicBezTo>
                    <a:pt x="29" y="43"/>
                    <a:pt x="24" y="45"/>
                    <a:pt x="22" y="46"/>
                  </a:cubicBezTo>
                  <a:cubicBezTo>
                    <a:pt x="19" y="39"/>
                    <a:pt x="15" y="23"/>
                    <a:pt x="25" y="16"/>
                  </a:cubicBezTo>
                  <a:cubicBezTo>
                    <a:pt x="26" y="15"/>
                    <a:pt x="28" y="14"/>
                    <a:pt x="30" y="13"/>
                  </a:cubicBezTo>
                  <a:cubicBezTo>
                    <a:pt x="34" y="11"/>
                    <a:pt x="40" y="10"/>
                    <a:pt x="43" y="15"/>
                  </a:cubicBezTo>
                  <a:cubicBezTo>
                    <a:pt x="46" y="21"/>
                    <a:pt x="45" y="31"/>
                    <a:pt x="37" y="37"/>
                  </a:cubicBez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5" name="Freeform 298"/>
            <p:cNvSpPr>
              <a:spLocks noEditPoints="1"/>
            </p:cNvSpPr>
            <p:nvPr/>
          </p:nvSpPr>
          <p:spPr bwMode="auto">
            <a:xfrm>
              <a:off x="1952570" y="4413270"/>
              <a:ext cx="196850" cy="152400"/>
            </a:xfrm>
            <a:custGeom>
              <a:avLst/>
              <a:gdLst>
                <a:gd name="T0" fmla="*/ 32 w 57"/>
                <a:gd name="T1" fmla="*/ 2 h 44"/>
                <a:gd name="T2" fmla="*/ 12 w 57"/>
                <a:gd name="T3" fmla="*/ 5 h 44"/>
                <a:gd name="T4" fmla="*/ 10 w 57"/>
                <a:gd name="T5" fmla="*/ 7 h 44"/>
                <a:gd name="T6" fmla="*/ 4 w 57"/>
                <a:gd name="T7" fmla="*/ 29 h 44"/>
                <a:gd name="T8" fmla="*/ 35 w 57"/>
                <a:gd name="T9" fmla="*/ 40 h 44"/>
                <a:gd name="T10" fmla="*/ 52 w 57"/>
                <a:gd name="T11" fmla="*/ 32 h 44"/>
                <a:gd name="T12" fmla="*/ 56 w 57"/>
                <a:gd name="T13" fmla="*/ 27 h 44"/>
                <a:gd name="T14" fmla="*/ 57 w 57"/>
                <a:gd name="T15" fmla="*/ 25 h 44"/>
                <a:gd name="T16" fmla="*/ 56 w 57"/>
                <a:gd name="T17" fmla="*/ 23 h 44"/>
                <a:gd name="T18" fmla="*/ 32 w 57"/>
                <a:gd name="T19" fmla="*/ 2 h 44"/>
                <a:gd name="T20" fmla="*/ 32 w 57"/>
                <a:gd name="T21" fmla="*/ 31 h 44"/>
                <a:gd name="T22" fmla="*/ 12 w 57"/>
                <a:gd name="T23" fmla="*/ 25 h 44"/>
                <a:gd name="T24" fmla="*/ 16 w 57"/>
                <a:gd name="T25" fmla="*/ 14 h 44"/>
                <a:gd name="T26" fmla="*/ 18 w 57"/>
                <a:gd name="T27" fmla="*/ 13 h 44"/>
                <a:gd name="T28" fmla="*/ 29 w 57"/>
                <a:gd name="T29" fmla="*/ 11 h 44"/>
                <a:gd name="T30" fmla="*/ 46 w 57"/>
                <a:gd name="T31" fmla="*/ 25 h 44"/>
                <a:gd name="T32" fmla="*/ 32 w 57"/>
                <a:gd name="T33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44">
                  <a:moveTo>
                    <a:pt x="32" y="2"/>
                  </a:moveTo>
                  <a:cubicBezTo>
                    <a:pt x="25" y="0"/>
                    <a:pt x="19" y="1"/>
                    <a:pt x="12" y="5"/>
                  </a:cubicBezTo>
                  <a:cubicBezTo>
                    <a:pt x="12" y="6"/>
                    <a:pt x="11" y="6"/>
                    <a:pt x="10" y="7"/>
                  </a:cubicBezTo>
                  <a:cubicBezTo>
                    <a:pt x="2" y="13"/>
                    <a:pt x="0" y="21"/>
                    <a:pt x="4" y="29"/>
                  </a:cubicBezTo>
                  <a:cubicBezTo>
                    <a:pt x="9" y="39"/>
                    <a:pt x="23" y="44"/>
                    <a:pt x="35" y="40"/>
                  </a:cubicBezTo>
                  <a:cubicBezTo>
                    <a:pt x="42" y="37"/>
                    <a:pt x="48" y="35"/>
                    <a:pt x="52" y="32"/>
                  </a:cubicBezTo>
                  <a:cubicBezTo>
                    <a:pt x="55" y="29"/>
                    <a:pt x="56" y="28"/>
                    <a:pt x="56" y="27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5" y="22"/>
                    <a:pt x="46" y="5"/>
                    <a:pt x="32" y="2"/>
                  </a:cubicBezTo>
                  <a:close/>
                  <a:moveTo>
                    <a:pt x="32" y="31"/>
                  </a:moveTo>
                  <a:cubicBezTo>
                    <a:pt x="24" y="34"/>
                    <a:pt x="15" y="30"/>
                    <a:pt x="12" y="25"/>
                  </a:cubicBezTo>
                  <a:cubicBezTo>
                    <a:pt x="10" y="21"/>
                    <a:pt x="12" y="18"/>
                    <a:pt x="16" y="14"/>
                  </a:cubicBezTo>
                  <a:cubicBezTo>
                    <a:pt x="17" y="14"/>
                    <a:pt x="17" y="14"/>
                    <a:pt x="18" y="13"/>
                  </a:cubicBezTo>
                  <a:cubicBezTo>
                    <a:pt x="22" y="11"/>
                    <a:pt x="25" y="10"/>
                    <a:pt x="29" y="11"/>
                  </a:cubicBezTo>
                  <a:cubicBezTo>
                    <a:pt x="37" y="13"/>
                    <a:pt x="43" y="20"/>
                    <a:pt x="46" y="25"/>
                  </a:cubicBezTo>
                  <a:cubicBezTo>
                    <a:pt x="44" y="26"/>
                    <a:pt x="40" y="28"/>
                    <a:pt x="32" y="31"/>
                  </a:cubicBez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36" name="Group 435"/>
          <p:cNvGrpSpPr/>
          <p:nvPr userDrawn="1"/>
        </p:nvGrpSpPr>
        <p:grpSpPr>
          <a:xfrm rot="20749325">
            <a:off x="5056277" y="4593295"/>
            <a:ext cx="949470" cy="1315093"/>
            <a:chOff x="8410520" y="3949720"/>
            <a:chExt cx="787400" cy="1090613"/>
          </a:xfrm>
          <a:effectLst/>
        </p:grpSpPr>
        <p:sp>
          <p:nvSpPr>
            <p:cNvPr id="437" name="Freeform 15"/>
            <p:cNvSpPr>
              <a:spLocks/>
            </p:cNvSpPr>
            <p:nvPr/>
          </p:nvSpPr>
          <p:spPr bwMode="auto">
            <a:xfrm>
              <a:off x="8410520" y="3949720"/>
              <a:ext cx="787400" cy="1090613"/>
            </a:xfrm>
            <a:custGeom>
              <a:avLst/>
              <a:gdLst>
                <a:gd name="T0" fmla="*/ 67 w 229"/>
                <a:gd name="T1" fmla="*/ 53 h 317"/>
                <a:gd name="T2" fmla="*/ 120 w 229"/>
                <a:gd name="T3" fmla="*/ 66 h 317"/>
                <a:gd name="T4" fmla="*/ 140 w 229"/>
                <a:gd name="T5" fmla="*/ 47 h 317"/>
                <a:gd name="T6" fmla="*/ 59 w 229"/>
                <a:gd name="T7" fmla="*/ 16 h 317"/>
                <a:gd name="T8" fmla="*/ 19 w 229"/>
                <a:gd name="T9" fmla="*/ 108 h 317"/>
                <a:gd name="T10" fmla="*/ 196 w 229"/>
                <a:gd name="T11" fmla="*/ 317 h 317"/>
                <a:gd name="T12" fmla="*/ 229 w 229"/>
                <a:gd name="T13" fmla="*/ 288 h 317"/>
                <a:gd name="T14" fmla="*/ 76 w 229"/>
                <a:gd name="T15" fmla="*/ 120 h 317"/>
                <a:gd name="T16" fmla="*/ 67 w 229"/>
                <a:gd name="T17" fmla="*/ 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" h="317">
                  <a:moveTo>
                    <a:pt x="67" y="53"/>
                  </a:moveTo>
                  <a:cubicBezTo>
                    <a:pt x="89" y="38"/>
                    <a:pt x="111" y="56"/>
                    <a:pt x="120" y="66"/>
                  </a:cubicBezTo>
                  <a:cubicBezTo>
                    <a:pt x="120" y="66"/>
                    <a:pt x="133" y="61"/>
                    <a:pt x="140" y="47"/>
                  </a:cubicBezTo>
                  <a:cubicBezTo>
                    <a:pt x="148" y="34"/>
                    <a:pt x="96" y="0"/>
                    <a:pt x="59" y="16"/>
                  </a:cubicBezTo>
                  <a:cubicBezTo>
                    <a:pt x="22" y="31"/>
                    <a:pt x="0" y="62"/>
                    <a:pt x="19" y="108"/>
                  </a:cubicBezTo>
                  <a:cubicBezTo>
                    <a:pt x="35" y="148"/>
                    <a:pt x="59" y="167"/>
                    <a:pt x="196" y="317"/>
                  </a:cubicBezTo>
                  <a:cubicBezTo>
                    <a:pt x="229" y="288"/>
                    <a:pt x="229" y="288"/>
                    <a:pt x="229" y="288"/>
                  </a:cubicBezTo>
                  <a:cubicBezTo>
                    <a:pt x="229" y="288"/>
                    <a:pt x="90" y="135"/>
                    <a:pt x="76" y="120"/>
                  </a:cubicBezTo>
                  <a:cubicBezTo>
                    <a:pt x="62" y="104"/>
                    <a:pt x="39" y="70"/>
                    <a:pt x="67" y="53"/>
                  </a:cubicBez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8" name="Freeform 16"/>
            <p:cNvSpPr>
              <a:spLocks/>
            </p:cNvSpPr>
            <p:nvPr/>
          </p:nvSpPr>
          <p:spPr bwMode="auto">
            <a:xfrm>
              <a:off x="8943920" y="4849833"/>
              <a:ext cx="227013" cy="100013"/>
            </a:xfrm>
            <a:custGeom>
              <a:avLst/>
              <a:gdLst>
                <a:gd name="T0" fmla="*/ 0 w 66"/>
                <a:gd name="T1" fmla="*/ 11 h 29"/>
                <a:gd name="T2" fmla="*/ 17 w 66"/>
                <a:gd name="T3" fmla="*/ 29 h 29"/>
                <a:gd name="T4" fmla="*/ 66 w 66"/>
                <a:gd name="T5" fmla="*/ 17 h 29"/>
                <a:gd name="T6" fmla="*/ 50 w 66"/>
                <a:gd name="T7" fmla="*/ 0 h 29"/>
                <a:gd name="T8" fmla="*/ 0 w 66"/>
                <a:gd name="T9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9">
                  <a:moveTo>
                    <a:pt x="0" y="11"/>
                  </a:moveTo>
                  <a:cubicBezTo>
                    <a:pt x="5" y="16"/>
                    <a:pt x="11" y="23"/>
                    <a:pt x="17" y="29"/>
                  </a:cubicBezTo>
                  <a:cubicBezTo>
                    <a:pt x="32" y="27"/>
                    <a:pt x="48" y="23"/>
                    <a:pt x="66" y="17"/>
                  </a:cubicBezTo>
                  <a:cubicBezTo>
                    <a:pt x="62" y="13"/>
                    <a:pt x="56" y="7"/>
                    <a:pt x="50" y="0"/>
                  </a:cubicBezTo>
                  <a:cubicBezTo>
                    <a:pt x="32" y="6"/>
                    <a:pt x="14" y="9"/>
                    <a:pt x="0" y="11"/>
                  </a:cubicBezTo>
                  <a:close/>
                </a:path>
              </a:pathLst>
            </a:custGeom>
            <a:solidFill>
              <a:srgbClr val="F6F6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9" name="Freeform 17"/>
            <p:cNvSpPr>
              <a:spLocks/>
            </p:cNvSpPr>
            <p:nvPr/>
          </p:nvSpPr>
          <p:spPr bwMode="auto">
            <a:xfrm>
              <a:off x="8769295" y="4668858"/>
              <a:ext cx="233363" cy="92075"/>
            </a:xfrm>
            <a:custGeom>
              <a:avLst/>
              <a:gdLst>
                <a:gd name="T0" fmla="*/ 0 w 68"/>
                <a:gd name="T1" fmla="*/ 8 h 27"/>
                <a:gd name="T2" fmla="*/ 17 w 68"/>
                <a:gd name="T3" fmla="*/ 27 h 27"/>
                <a:gd name="T4" fmla="*/ 68 w 68"/>
                <a:gd name="T5" fmla="*/ 17 h 27"/>
                <a:gd name="T6" fmla="*/ 53 w 68"/>
                <a:gd name="T7" fmla="*/ 0 h 27"/>
                <a:gd name="T8" fmla="*/ 0 w 68"/>
                <a:gd name="T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7">
                  <a:moveTo>
                    <a:pt x="0" y="8"/>
                  </a:moveTo>
                  <a:cubicBezTo>
                    <a:pt x="5" y="14"/>
                    <a:pt x="11" y="20"/>
                    <a:pt x="17" y="27"/>
                  </a:cubicBezTo>
                  <a:cubicBezTo>
                    <a:pt x="32" y="25"/>
                    <a:pt x="50" y="22"/>
                    <a:pt x="68" y="17"/>
                  </a:cubicBezTo>
                  <a:cubicBezTo>
                    <a:pt x="63" y="11"/>
                    <a:pt x="58" y="6"/>
                    <a:pt x="53" y="0"/>
                  </a:cubicBezTo>
                  <a:cubicBezTo>
                    <a:pt x="32" y="5"/>
                    <a:pt x="13" y="7"/>
                    <a:pt x="0" y="8"/>
                  </a:cubicBezTo>
                  <a:close/>
                </a:path>
              </a:pathLst>
            </a:custGeom>
            <a:solidFill>
              <a:srgbClr val="F6F6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0" name="Freeform 18"/>
            <p:cNvSpPr>
              <a:spLocks/>
            </p:cNvSpPr>
            <p:nvPr/>
          </p:nvSpPr>
          <p:spPr bwMode="auto">
            <a:xfrm>
              <a:off x="8583558" y="4465658"/>
              <a:ext cx="236538" cy="92075"/>
            </a:xfrm>
            <a:custGeom>
              <a:avLst/>
              <a:gdLst>
                <a:gd name="T0" fmla="*/ 0 w 69"/>
                <a:gd name="T1" fmla="*/ 8 h 27"/>
                <a:gd name="T2" fmla="*/ 17 w 69"/>
                <a:gd name="T3" fmla="*/ 27 h 27"/>
                <a:gd name="T4" fmla="*/ 69 w 69"/>
                <a:gd name="T5" fmla="*/ 17 h 27"/>
                <a:gd name="T6" fmla="*/ 53 w 69"/>
                <a:gd name="T7" fmla="*/ 0 h 27"/>
                <a:gd name="T8" fmla="*/ 0 w 69"/>
                <a:gd name="T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7">
                  <a:moveTo>
                    <a:pt x="0" y="8"/>
                  </a:moveTo>
                  <a:cubicBezTo>
                    <a:pt x="5" y="13"/>
                    <a:pt x="10" y="20"/>
                    <a:pt x="17" y="27"/>
                  </a:cubicBezTo>
                  <a:cubicBezTo>
                    <a:pt x="31" y="25"/>
                    <a:pt x="50" y="23"/>
                    <a:pt x="69" y="17"/>
                  </a:cubicBezTo>
                  <a:cubicBezTo>
                    <a:pt x="64" y="11"/>
                    <a:pt x="58" y="5"/>
                    <a:pt x="53" y="0"/>
                  </a:cubicBezTo>
                  <a:cubicBezTo>
                    <a:pt x="32" y="5"/>
                    <a:pt x="13" y="7"/>
                    <a:pt x="0" y="8"/>
                  </a:cubicBezTo>
                  <a:close/>
                </a:path>
              </a:pathLst>
            </a:custGeom>
            <a:solidFill>
              <a:srgbClr val="F6F6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1" name="Freeform 19"/>
            <p:cNvSpPr>
              <a:spLocks/>
            </p:cNvSpPr>
            <p:nvPr/>
          </p:nvSpPr>
          <p:spPr bwMode="auto">
            <a:xfrm>
              <a:off x="8472433" y="4297383"/>
              <a:ext cx="196850" cy="88900"/>
            </a:xfrm>
            <a:custGeom>
              <a:avLst/>
              <a:gdLst>
                <a:gd name="T0" fmla="*/ 0 w 57"/>
                <a:gd name="T1" fmla="*/ 6 h 26"/>
                <a:gd name="T2" fmla="*/ 1 w 57"/>
                <a:gd name="T3" fmla="*/ 7 h 26"/>
                <a:gd name="T4" fmla="*/ 10 w 57"/>
                <a:gd name="T5" fmla="*/ 26 h 26"/>
                <a:gd name="T6" fmla="*/ 57 w 57"/>
                <a:gd name="T7" fmla="*/ 18 h 26"/>
                <a:gd name="T8" fmla="*/ 44 w 57"/>
                <a:gd name="T9" fmla="*/ 0 h 26"/>
                <a:gd name="T10" fmla="*/ 0 w 57"/>
                <a:gd name="T11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26">
                  <a:moveTo>
                    <a:pt x="0" y="6"/>
                  </a:moveTo>
                  <a:cubicBezTo>
                    <a:pt x="1" y="6"/>
                    <a:pt x="1" y="7"/>
                    <a:pt x="1" y="7"/>
                  </a:cubicBezTo>
                  <a:cubicBezTo>
                    <a:pt x="4" y="14"/>
                    <a:pt x="6" y="20"/>
                    <a:pt x="10" y="26"/>
                  </a:cubicBezTo>
                  <a:cubicBezTo>
                    <a:pt x="23" y="25"/>
                    <a:pt x="39" y="22"/>
                    <a:pt x="57" y="18"/>
                  </a:cubicBezTo>
                  <a:cubicBezTo>
                    <a:pt x="53" y="13"/>
                    <a:pt x="48" y="7"/>
                    <a:pt x="44" y="0"/>
                  </a:cubicBezTo>
                  <a:cubicBezTo>
                    <a:pt x="27" y="4"/>
                    <a:pt x="12" y="5"/>
                    <a:pt x="0" y="6"/>
                  </a:cubicBezTo>
                  <a:close/>
                </a:path>
              </a:pathLst>
            </a:custGeom>
            <a:solidFill>
              <a:srgbClr val="F6F6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2" name="Freeform 20"/>
            <p:cNvSpPr>
              <a:spLocks/>
            </p:cNvSpPr>
            <p:nvPr/>
          </p:nvSpPr>
          <p:spPr bwMode="auto">
            <a:xfrm>
              <a:off x="8451795" y="4129108"/>
              <a:ext cx="158750" cy="103188"/>
            </a:xfrm>
            <a:custGeom>
              <a:avLst/>
              <a:gdLst>
                <a:gd name="T0" fmla="*/ 5 w 46"/>
                <a:gd name="T1" fmla="*/ 0 h 30"/>
                <a:gd name="T2" fmla="*/ 0 w 46"/>
                <a:gd name="T3" fmla="*/ 19 h 30"/>
                <a:gd name="T4" fmla="*/ 42 w 46"/>
                <a:gd name="T5" fmla="*/ 30 h 30"/>
                <a:gd name="T6" fmla="*/ 46 w 46"/>
                <a:gd name="T7" fmla="*/ 9 h 30"/>
                <a:gd name="T8" fmla="*/ 5 w 4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0">
                  <a:moveTo>
                    <a:pt x="5" y="0"/>
                  </a:moveTo>
                  <a:cubicBezTo>
                    <a:pt x="3" y="6"/>
                    <a:pt x="1" y="12"/>
                    <a:pt x="0" y="19"/>
                  </a:cubicBezTo>
                  <a:cubicBezTo>
                    <a:pt x="13" y="23"/>
                    <a:pt x="27" y="27"/>
                    <a:pt x="42" y="30"/>
                  </a:cubicBezTo>
                  <a:cubicBezTo>
                    <a:pt x="41" y="22"/>
                    <a:pt x="42" y="15"/>
                    <a:pt x="46" y="9"/>
                  </a:cubicBezTo>
                  <a:cubicBezTo>
                    <a:pt x="31" y="7"/>
                    <a:pt x="17" y="3"/>
                    <a:pt x="5" y="0"/>
                  </a:cubicBezTo>
                  <a:close/>
                </a:path>
              </a:pathLst>
            </a:custGeom>
            <a:solidFill>
              <a:srgbClr val="F6F6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3" name="Freeform 21"/>
            <p:cNvSpPr>
              <a:spLocks/>
            </p:cNvSpPr>
            <p:nvPr/>
          </p:nvSpPr>
          <p:spPr bwMode="auto">
            <a:xfrm>
              <a:off x="8562920" y="3997345"/>
              <a:ext cx="157163" cy="134938"/>
            </a:xfrm>
            <a:custGeom>
              <a:avLst/>
              <a:gdLst>
                <a:gd name="T0" fmla="*/ 15 w 46"/>
                <a:gd name="T1" fmla="*/ 2 h 39"/>
                <a:gd name="T2" fmla="*/ 0 w 46"/>
                <a:gd name="T3" fmla="*/ 9 h 39"/>
                <a:gd name="T4" fmla="*/ 23 w 46"/>
                <a:gd name="T5" fmla="*/ 39 h 39"/>
                <a:gd name="T6" fmla="*/ 46 w 46"/>
                <a:gd name="T7" fmla="*/ 34 h 39"/>
                <a:gd name="T8" fmla="*/ 19 w 46"/>
                <a:gd name="T9" fmla="*/ 0 h 39"/>
                <a:gd name="T10" fmla="*/ 15 w 46"/>
                <a:gd name="T11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9">
                  <a:moveTo>
                    <a:pt x="15" y="2"/>
                  </a:moveTo>
                  <a:cubicBezTo>
                    <a:pt x="9" y="4"/>
                    <a:pt x="5" y="6"/>
                    <a:pt x="0" y="9"/>
                  </a:cubicBezTo>
                  <a:cubicBezTo>
                    <a:pt x="6" y="18"/>
                    <a:pt x="14" y="28"/>
                    <a:pt x="23" y="39"/>
                  </a:cubicBezTo>
                  <a:cubicBezTo>
                    <a:pt x="31" y="33"/>
                    <a:pt x="39" y="32"/>
                    <a:pt x="46" y="34"/>
                  </a:cubicBezTo>
                  <a:cubicBezTo>
                    <a:pt x="35" y="22"/>
                    <a:pt x="26" y="10"/>
                    <a:pt x="19" y="0"/>
                  </a:cubicBezTo>
                  <a:cubicBezTo>
                    <a:pt x="17" y="1"/>
                    <a:pt x="16" y="1"/>
                    <a:pt x="15" y="2"/>
                  </a:cubicBezTo>
                  <a:close/>
                </a:path>
              </a:pathLst>
            </a:custGeom>
            <a:solidFill>
              <a:srgbClr val="F6F6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4" name="Freeform 22"/>
            <p:cNvSpPr>
              <a:spLocks/>
            </p:cNvSpPr>
            <p:nvPr/>
          </p:nvSpPr>
          <p:spPr bwMode="auto">
            <a:xfrm>
              <a:off x="8796283" y="4014808"/>
              <a:ext cx="109538" cy="144463"/>
            </a:xfrm>
            <a:custGeom>
              <a:avLst/>
              <a:gdLst>
                <a:gd name="T0" fmla="*/ 0 w 32"/>
                <a:gd name="T1" fmla="*/ 0 h 42"/>
                <a:gd name="T2" fmla="*/ 17 w 32"/>
                <a:gd name="T3" fmla="*/ 42 h 42"/>
                <a:gd name="T4" fmla="*/ 28 w 32"/>
                <a:gd name="T5" fmla="*/ 28 h 42"/>
                <a:gd name="T6" fmla="*/ 0 w 32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42">
                  <a:moveTo>
                    <a:pt x="0" y="0"/>
                  </a:moveTo>
                  <a:cubicBezTo>
                    <a:pt x="4" y="12"/>
                    <a:pt x="10" y="27"/>
                    <a:pt x="17" y="42"/>
                  </a:cubicBezTo>
                  <a:cubicBezTo>
                    <a:pt x="21" y="39"/>
                    <a:pt x="25" y="34"/>
                    <a:pt x="28" y="28"/>
                  </a:cubicBezTo>
                  <a:cubicBezTo>
                    <a:pt x="32" y="21"/>
                    <a:pt x="19" y="8"/>
                    <a:pt x="0" y="0"/>
                  </a:cubicBezTo>
                  <a:close/>
                </a:path>
              </a:pathLst>
            </a:custGeom>
            <a:solidFill>
              <a:srgbClr val="F6F6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45" name="Group 444"/>
          <p:cNvGrpSpPr/>
          <p:nvPr userDrawn="1"/>
        </p:nvGrpSpPr>
        <p:grpSpPr>
          <a:xfrm flipH="1">
            <a:off x="8423196" y="3066383"/>
            <a:ext cx="2190578" cy="2167423"/>
            <a:chOff x="9036362" y="2133125"/>
            <a:chExt cx="2509840" cy="2483311"/>
          </a:xfrm>
        </p:grpSpPr>
        <p:sp>
          <p:nvSpPr>
            <p:cNvPr id="446" name="Squirrel_Right Paw"/>
            <p:cNvSpPr>
              <a:spLocks/>
            </p:cNvSpPr>
            <p:nvPr/>
          </p:nvSpPr>
          <p:spPr bwMode="auto">
            <a:xfrm>
              <a:off x="10972816" y="3237045"/>
              <a:ext cx="350969" cy="520332"/>
            </a:xfrm>
            <a:custGeom>
              <a:avLst/>
              <a:gdLst>
                <a:gd name="T0" fmla="*/ 13 w 126"/>
                <a:gd name="T1" fmla="*/ 71 h 187"/>
                <a:gd name="T2" fmla="*/ 77 w 126"/>
                <a:gd name="T3" fmla="*/ 157 h 187"/>
                <a:gd name="T4" fmla="*/ 33 w 126"/>
                <a:gd name="T5" fmla="*/ 0 h 187"/>
                <a:gd name="T6" fmla="*/ 13 w 126"/>
                <a:gd name="T7" fmla="*/ 7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7">
                  <a:moveTo>
                    <a:pt x="13" y="71"/>
                  </a:moveTo>
                  <a:cubicBezTo>
                    <a:pt x="13" y="71"/>
                    <a:pt x="77" y="128"/>
                    <a:pt x="77" y="157"/>
                  </a:cubicBezTo>
                  <a:cubicBezTo>
                    <a:pt x="77" y="187"/>
                    <a:pt x="126" y="159"/>
                    <a:pt x="33" y="0"/>
                  </a:cubicBezTo>
                  <a:cubicBezTo>
                    <a:pt x="33" y="0"/>
                    <a:pt x="0" y="59"/>
                    <a:pt x="13" y="71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7" name="Squirrel_Right ear"/>
            <p:cNvSpPr>
              <a:spLocks/>
            </p:cNvSpPr>
            <p:nvPr/>
          </p:nvSpPr>
          <p:spPr bwMode="auto">
            <a:xfrm>
              <a:off x="10962613" y="2133125"/>
              <a:ext cx="177525" cy="485643"/>
            </a:xfrm>
            <a:custGeom>
              <a:avLst/>
              <a:gdLst>
                <a:gd name="T0" fmla="*/ 35 w 64"/>
                <a:gd name="T1" fmla="*/ 101 h 174"/>
                <a:gd name="T2" fmla="*/ 27 w 64"/>
                <a:gd name="T3" fmla="*/ 0 h 174"/>
                <a:gd name="T4" fmla="*/ 35 w 64"/>
                <a:gd name="T5" fmla="*/ 10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74">
                  <a:moveTo>
                    <a:pt x="35" y="101"/>
                  </a:moveTo>
                  <a:cubicBezTo>
                    <a:pt x="0" y="174"/>
                    <a:pt x="17" y="31"/>
                    <a:pt x="27" y="0"/>
                  </a:cubicBezTo>
                  <a:cubicBezTo>
                    <a:pt x="27" y="0"/>
                    <a:pt x="64" y="39"/>
                    <a:pt x="35" y="101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8" name="Squirrel_Right leg"/>
            <p:cNvSpPr>
              <a:spLocks/>
            </p:cNvSpPr>
            <p:nvPr/>
          </p:nvSpPr>
          <p:spPr bwMode="auto">
            <a:xfrm>
              <a:off x="10758561" y="4243021"/>
              <a:ext cx="242822" cy="328524"/>
            </a:xfrm>
            <a:custGeom>
              <a:avLst/>
              <a:gdLst>
                <a:gd name="T0" fmla="*/ 31 w 87"/>
                <a:gd name="T1" fmla="*/ 12 h 118"/>
                <a:gd name="T2" fmla="*/ 43 w 87"/>
                <a:gd name="T3" fmla="*/ 92 h 118"/>
                <a:gd name="T4" fmla="*/ 62 w 87"/>
                <a:gd name="T5" fmla="*/ 117 h 118"/>
                <a:gd name="T6" fmla="*/ 16 w 87"/>
                <a:gd name="T7" fmla="*/ 108 h 118"/>
                <a:gd name="T8" fmla="*/ 4 w 87"/>
                <a:gd name="T9" fmla="*/ 22 h 118"/>
                <a:gd name="T10" fmla="*/ 31 w 87"/>
                <a:gd name="T11" fmla="*/ 1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18">
                  <a:moveTo>
                    <a:pt x="31" y="12"/>
                  </a:moveTo>
                  <a:cubicBezTo>
                    <a:pt x="31" y="12"/>
                    <a:pt x="28" y="88"/>
                    <a:pt x="43" y="92"/>
                  </a:cubicBezTo>
                  <a:cubicBezTo>
                    <a:pt x="58" y="96"/>
                    <a:pt x="87" y="118"/>
                    <a:pt x="62" y="117"/>
                  </a:cubicBezTo>
                  <a:cubicBezTo>
                    <a:pt x="15" y="116"/>
                    <a:pt x="16" y="108"/>
                    <a:pt x="16" y="108"/>
                  </a:cubicBezTo>
                  <a:cubicBezTo>
                    <a:pt x="16" y="90"/>
                    <a:pt x="4" y="22"/>
                    <a:pt x="4" y="22"/>
                  </a:cubicBezTo>
                  <a:cubicBezTo>
                    <a:pt x="0" y="0"/>
                    <a:pt x="31" y="12"/>
                    <a:pt x="31" y="12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9" name="Squirrel_Left leg"/>
            <p:cNvSpPr>
              <a:spLocks/>
            </p:cNvSpPr>
            <p:nvPr/>
          </p:nvSpPr>
          <p:spPr bwMode="auto">
            <a:xfrm>
              <a:off x="10525942" y="4240981"/>
              <a:ext cx="269349" cy="375455"/>
            </a:xfrm>
            <a:custGeom>
              <a:avLst/>
              <a:gdLst>
                <a:gd name="T0" fmla="*/ 35 w 97"/>
                <a:gd name="T1" fmla="*/ 14 h 135"/>
                <a:gd name="T2" fmla="*/ 48 w 97"/>
                <a:gd name="T3" fmla="*/ 106 h 135"/>
                <a:gd name="T4" fmla="*/ 70 w 97"/>
                <a:gd name="T5" fmla="*/ 135 h 135"/>
                <a:gd name="T6" fmla="*/ 17 w 97"/>
                <a:gd name="T7" fmla="*/ 124 h 135"/>
                <a:gd name="T8" fmla="*/ 4 w 97"/>
                <a:gd name="T9" fmla="*/ 25 h 135"/>
                <a:gd name="T10" fmla="*/ 35 w 97"/>
                <a:gd name="T11" fmla="*/ 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35">
                  <a:moveTo>
                    <a:pt x="35" y="14"/>
                  </a:moveTo>
                  <a:cubicBezTo>
                    <a:pt x="35" y="14"/>
                    <a:pt x="31" y="101"/>
                    <a:pt x="48" y="106"/>
                  </a:cubicBezTo>
                  <a:cubicBezTo>
                    <a:pt x="65" y="110"/>
                    <a:pt x="97" y="135"/>
                    <a:pt x="70" y="135"/>
                  </a:cubicBezTo>
                  <a:cubicBezTo>
                    <a:pt x="17" y="133"/>
                    <a:pt x="17" y="124"/>
                    <a:pt x="17" y="124"/>
                  </a:cubicBezTo>
                  <a:cubicBezTo>
                    <a:pt x="17" y="103"/>
                    <a:pt x="4" y="25"/>
                    <a:pt x="4" y="25"/>
                  </a:cubicBezTo>
                  <a:cubicBezTo>
                    <a:pt x="0" y="0"/>
                    <a:pt x="35" y="14"/>
                    <a:pt x="35" y="14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0" name="Squirrel_Left ear"/>
            <p:cNvSpPr>
              <a:spLocks/>
            </p:cNvSpPr>
            <p:nvPr/>
          </p:nvSpPr>
          <p:spPr bwMode="auto">
            <a:xfrm>
              <a:off x="10768764" y="2186178"/>
              <a:ext cx="142836" cy="473400"/>
            </a:xfrm>
            <a:custGeom>
              <a:avLst/>
              <a:gdLst>
                <a:gd name="T0" fmla="*/ 28 w 52"/>
                <a:gd name="T1" fmla="*/ 95 h 170"/>
                <a:gd name="T2" fmla="*/ 4 w 52"/>
                <a:gd name="T3" fmla="*/ 0 h 170"/>
                <a:gd name="T4" fmla="*/ 28 w 52"/>
                <a:gd name="T5" fmla="*/ 9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170">
                  <a:moveTo>
                    <a:pt x="28" y="95"/>
                  </a:moveTo>
                  <a:cubicBezTo>
                    <a:pt x="0" y="170"/>
                    <a:pt x="6" y="25"/>
                    <a:pt x="4" y="0"/>
                  </a:cubicBezTo>
                  <a:cubicBezTo>
                    <a:pt x="4" y="0"/>
                    <a:pt x="52" y="30"/>
                    <a:pt x="28" y="95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451" name="Squirrel_Body"/>
            <p:cNvGrpSpPr/>
            <p:nvPr/>
          </p:nvGrpSpPr>
          <p:grpSpPr>
            <a:xfrm>
              <a:off x="9893381" y="2292285"/>
              <a:ext cx="1652821" cy="2256814"/>
              <a:chOff x="5822668" y="2292285"/>
              <a:chExt cx="1652821" cy="2256814"/>
            </a:xfrm>
          </p:grpSpPr>
          <p:grpSp>
            <p:nvGrpSpPr>
              <p:cNvPr id="471" name="Group 470"/>
              <p:cNvGrpSpPr/>
              <p:nvPr/>
            </p:nvGrpSpPr>
            <p:grpSpPr>
              <a:xfrm>
                <a:off x="6271582" y="2535107"/>
                <a:ext cx="150999" cy="132633"/>
                <a:chOff x="6271582" y="2535107"/>
                <a:chExt cx="150999" cy="132633"/>
              </a:xfrm>
            </p:grpSpPr>
            <p:sp>
              <p:nvSpPr>
                <p:cNvPr id="500" name="Freeform 249"/>
                <p:cNvSpPr>
                  <a:spLocks/>
                </p:cNvSpPr>
                <p:nvPr/>
              </p:nvSpPr>
              <p:spPr bwMode="auto">
                <a:xfrm>
                  <a:off x="6347081" y="2535107"/>
                  <a:ext cx="71418" cy="110188"/>
                </a:xfrm>
                <a:custGeom>
                  <a:avLst/>
                  <a:gdLst>
                    <a:gd name="T0" fmla="*/ 24 w 26"/>
                    <a:gd name="T1" fmla="*/ 40 h 40"/>
                    <a:gd name="T2" fmla="*/ 0 w 26"/>
                    <a:gd name="T3" fmla="*/ 0 h 40"/>
                    <a:gd name="T4" fmla="*/ 3 w 26"/>
                    <a:gd name="T5" fmla="*/ 0 h 40"/>
                    <a:gd name="T6" fmla="*/ 26 w 26"/>
                    <a:gd name="T7" fmla="*/ 38 h 40"/>
                    <a:gd name="T8" fmla="*/ 24 w 26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40">
                      <a:moveTo>
                        <a:pt x="24" y="40"/>
                      </a:moveTo>
                      <a:cubicBezTo>
                        <a:pt x="9" y="29"/>
                        <a:pt x="0" y="11"/>
                        <a:pt x="0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10"/>
                        <a:pt x="12" y="28"/>
                        <a:pt x="26" y="38"/>
                      </a:cubicBezTo>
                      <a:lnTo>
                        <a:pt x="24" y="40"/>
                      </a:ln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1" name="Freeform 250"/>
                <p:cNvSpPr>
                  <a:spLocks/>
                </p:cNvSpPr>
                <p:nvPr/>
              </p:nvSpPr>
              <p:spPr bwMode="auto">
                <a:xfrm>
                  <a:off x="6271582" y="2565715"/>
                  <a:ext cx="150999" cy="93864"/>
                </a:xfrm>
                <a:custGeom>
                  <a:avLst/>
                  <a:gdLst>
                    <a:gd name="T0" fmla="*/ 54 w 54"/>
                    <a:gd name="T1" fmla="*/ 34 h 34"/>
                    <a:gd name="T2" fmla="*/ 7 w 54"/>
                    <a:gd name="T3" fmla="*/ 7 h 34"/>
                    <a:gd name="T4" fmla="*/ 0 w 54"/>
                    <a:gd name="T5" fmla="*/ 2 h 34"/>
                    <a:gd name="T6" fmla="*/ 1 w 54"/>
                    <a:gd name="T7" fmla="*/ 0 h 34"/>
                    <a:gd name="T8" fmla="*/ 9 w 54"/>
                    <a:gd name="T9" fmla="*/ 5 h 34"/>
                    <a:gd name="T10" fmla="*/ 54 w 54"/>
                    <a:gd name="T11" fmla="*/ 32 h 34"/>
                    <a:gd name="T12" fmla="*/ 54 w 54"/>
                    <a:gd name="T13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34">
                      <a:moveTo>
                        <a:pt x="54" y="34"/>
                      </a:moveTo>
                      <a:cubicBezTo>
                        <a:pt x="43" y="34"/>
                        <a:pt x="20" y="17"/>
                        <a:pt x="7" y="7"/>
                      </a:cubicBezTo>
                      <a:cubicBezTo>
                        <a:pt x="3" y="5"/>
                        <a:pt x="1" y="3"/>
                        <a:pt x="0" y="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2" y="0"/>
                        <a:pt x="5" y="2"/>
                        <a:pt x="9" y="5"/>
                      </a:cubicBezTo>
                      <a:cubicBezTo>
                        <a:pt x="20" y="13"/>
                        <a:pt x="44" y="31"/>
                        <a:pt x="54" y="32"/>
                      </a:cubicBezTo>
                      <a:lnTo>
                        <a:pt x="54" y="34"/>
                      </a:ln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2" name="Freeform 251"/>
                <p:cNvSpPr>
                  <a:spLocks/>
                </p:cNvSpPr>
                <p:nvPr/>
              </p:nvSpPr>
              <p:spPr bwMode="auto">
                <a:xfrm>
                  <a:off x="6271582" y="2631011"/>
                  <a:ext cx="146917" cy="36729"/>
                </a:xfrm>
                <a:custGeom>
                  <a:avLst/>
                  <a:gdLst>
                    <a:gd name="T0" fmla="*/ 49 w 53"/>
                    <a:gd name="T1" fmla="*/ 13 h 13"/>
                    <a:gd name="T2" fmla="*/ 0 w 53"/>
                    <a:gd name="T3" fmla="*/ 3 h 13"/>
                    <a:gd name="T4" fmla="*/ 1 w 53"/>
                    <a:gd name="T5" fmla="*/ 0 h 13"/>
                    <a:gd name="T6" fmla="*/ 51 w 53"/>
                    <a:gd name="T7" fmla="*/ 10 h 13"/>
                    <a:gd name="T8" fmla="*/ 53 w 53"/>
                    <a:gd name="T9" fmla="*/ 12 h 13"/>
                    <a:gd name="T10" fmla="*/ 49 w 53"/>
                    <a:gd name="T11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13">
                      <a:moveTo>
                        <a:pt x="49" y="13"/>
                      </a:moveTo>
                      <a:cubicBezTo>
                        <a:pt x="43" y="13"/>
                        <a:pt x="30" y="11"/>
                        <a:pt x="0" y="3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6" y="4"/>
                        <a:pt x="48" y="12"/>
                        <a:pt x="51" y="10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cubicBezTo>
                        <a:pt x="52" y="13"/>
                        <a:pt x="51" y="13"/>
                        <a:pt x="49" y="13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472" name="Group 471"/>
              <p:cNvGrpSpPr/>
              <p:nvPr/>
            </p:nvGrpSpPr>
            <p:grpSpPr>
              <a:xfrm>
                <a:off x="7289802" y="2429000"/>
                <a:ext cx="185687" cy="124472"/>
                <a:chOff x="7289802" y="2429000"/>
                <a:chExt cx="185687" cy="124472"/>
              </a:xfrm>
            </p:grpSpPr>
            <p:sp>
              <p:nvSpPr>
                <p:cNvPr id="497" name="Freeform 252"/>
                <p:cNvSpPr>
                  <a:spLocks/>
                </p:cNvSpPr>
                <p:nvPr/>
              </p:nvSpPr>
              <p:spPr bwMode="auto">
                <a:xfrm>
                  <a:off x="7289802" y="2429000"/>
                  <a:ext cx="102026" cy="116310"/>
                </a:xfrm>
                <a:custGeom>
                  <a:avLst/>
                  <a:gdLst>
                    <a:gd name="T0" fmla="*/ 2 w 37"/>
                    <a:gd name="T1" fmla="*/ 42 h 42"/>
                    <a:gd name="T2" fmla="*/ 0 w 37"/>
                    <a:gd name="T3" fmla="*/ 40 h 42"/>
                    <a:gd name="T4" fmla="*/ 2 w 37"/>
                    <a:gd name="T5" fmla="*/ 39 h 42"/>
                    <a:gd name="T6" fmla="*/ 29 w 37"/>
                    <a:gd name="T7" fmla="*/ 0 h 42"/>
                    <a:gd name="T8" fmla="*/ 32 w 37"/>
                    <a:gd name="T9" fmla="*/ 0 h 42"/>
                    <a:gd name="T10" fmla="*/ 4 w 37"/>
                    <a:gd name="T11" fmla="*/ 41 h 42"/>
                    <a:gd name="T12" fmla="*/ 2 w 37"/>
                    <a:gd name="T13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42">
                      <a:moveTo>
                        <a:pt x="2" y="42"/>
                      </a:move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39"/>
                        <a:pt x="1" y="39"/>
                        <a:pt x="2" y="39"/>
                      </a:cubicBezTo>
                      <a:cubicBezTo>
                        <a:pt x="23" y="24"/>
                        <a:pt x="32" y="11"/>
                        <a:pt x="29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7" y="18"/>
                        <a:pt x="12" y="35"/>
                        <a:pt x="4" y="41"/>
                      </a:cubicBezTo>
                      <a:cubicBezTo>
                        <a:pt x="3" y="42"/>
                        <a:pt x="2" y="42"/>
                        <a:pt x="2" y="42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8" name="Freeform 253"/>
                <p:cNvSpPr>
                  <a:spLocks/>
                </p:cNvSpPr>
                <p:nvPr/>
              </p:nvSpPr>
              <p:spPr bwMode="auto">
                <a:xfrm>
                  <a:off x="7306126" y="2437162"/>
                  <a:ext cx="138755" cy="116310"/>
                </a:xfrm>
                <a:custGeom>
                  <a:avLst/>
                  <a:gdLst>
                    <a:gd name="T0" fmla="*/ 1 w 50"/>
                    <a:gd name="T1" fmla="*/ 42 h 42"/>
                    <a:gd name="T2" fmla="*/ 0 w 50"/>
                    <a:gd name="T3" fmla="*/ 39 h 42"/>
                    <a:gd name="T4" fmla="*/ 40 w 50"/>
                    <a:gd name="T5" fmla="*/ 12 h 42"/>
                    <a:gd name="T6" fmla="*/ 47 w 50"/>
                    <a:gd name="T7" fmla="*/ 0 h 42"/>
                    <a:gd name="T8" fmla="*/ 50 w 50"/>
                    <a:gd name="T9" fmla="*/ 0 h 42"/>
                    <a:gd name="T10" fmla="*/ 42 w 50"/>
                    <a:gd name="T11" fmla="*/ 14 h 42"/>
                    <a:gd name="T12" fmla="*/ 1 w 50"/>
                    <a:gd name="T13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42">
                      <a:moveTo>
                        <a:pt x="1" y="42"/>
                      </a:move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4" y="37"/>
                        <a:pt x="29" y="22"/>
                        <a:pt x="40" y="12"/>
                      </a:cubicBezTo>
                      <a:cubicBezTo>
                        <a:pt x="47" y="6"/>
                        <a:pt x="47" y="0"/>
                        <a:pt x="47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0" y="0"/>
                        <a:pt x="50" y="7"/>
                        <a:pt x="42" y="14"/>
                      </a:cubicBezTo>
                      <a:cubicBezTo>
                        <a:pt x="31" y="25"/>
                        <a:pt x="5" y="40"/>
                        <a:pt x="1" y="42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9" name="Freeform 254"/>
                <p:cNvSpPr>
                  <a:spLocks/>
                </p:cNvSpPr>
                <p:nvPr/>
              </p:nvSpPr>
              <p:spPr bwMode="auto">
                <a:xfrm>
                  <a:off x="7314288" y="2508580"/>
                  <a:ext cx="161201" cy="44891"/>
                </a:xfrm>
                <a:custGeom>
                  <a:avLst/>
                  <a:gdLst>
                    <a:gd name="T0" fmla="*/ 0 w 58"/>
                    <a:gd name="T1" fmla="*/ 16 h 16"/>
                    <a:gd name="T2" fmla="*/ 0 w 58"/>
                    <a:gd name="T3" fmla="*/ 13 h 16"/>
                    <a:gd name="T4" fmla="*/ 55 w 58"/>
                    <a:gd name="T5" fmla="*/ 0 h 16"/>
                    <a:gd name="T6" fmla="*/ 58 w 58"/>
                    <a:gd name="T7" fmla="*/ 1 h 16"/>
                    <a:gd name="T8" fmla="*/ 0 w 58"/>
                    <a:gd name="T9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6">
                      <a:moveTo>
                        <a:pt x="0" y="16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8" y="13"/>
                        <a:pt x="53" y="7"/>
                        <a:pt x="55" y="0"/>
                      </a:cubicBezTo>
                      <a:cubicBezTo>
                        <a:pt x="58" y="1"/>
                        <a:pt x="58" y="1"/>
                        <a:pt x="58" y="1"/>
                      </a:cubicBezTo>
                      <a:cubicBezTo>
                        <a:pt x="55" y="12"/>
                        <a:pt x="1" y="16"/>
                        <a:pt x="0" y="16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473" name="Freeform 259"/>
              <p:cNvSpPr>
                <a:spLocks/>
              </p:cNvSpPr>
              <p:nvPr/>
            </p:nvSpPr>
            <p:spPr bwMode="auto">
              <a:xfrm>
                <a:off x="5822668" y="2292285"/>
                <a:ext cx="1620173" cy="2256814"/>
              </a:xfrm>
              <a:custGeom>
                <a:avLst/>
                <a:gdLst>
                  <a:gd name="T0" fmla="*/ 419 w 583"/>
                  <a:gd name="T1" fmla="*/ 3 h 812"/>
                  <a:gd name="T2" fmla="*/ 150 w 583"/>
                  <a:gd name="T3" fmla="*/ 692 h 812"/>
                  <a:gd name="T4" fmla="*/ 453 w 583"/>
                  <a:gd name="T5" fmla="*/ 632 h 812"/>
                  <a:gd name="T6" fmla="*/ 427 w 583"/>
                  <a:gd name="T7" fmla="*/ 233 h 812"/>
                  <a:gd name="T8" fmla="*/ 566 w 583"/>
                  <a:gd name="T9" fmla="*/ 155 h 812"/>
                  <a:gd name="T10" fmla="*/ 574 w 583"/>
                  <a:gd name="T11" fmla="*/ 129 h 812"/>
                  <a:gd name="T12" fmla="*/ 419 w 583"/>
                  <a:gd name="T13" fmla="*/ 3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3" h="812">
                    <a:moveTo>
                      <a:pt x="419" y="3"/>
                    </a:moveTo>
                    <a:cubicBezTo>
                      <a:pt x="162" y="11"/>
                      <a:pt x="0" y="499"/>
                      <a:pt x="150" y="692"/>
                    </a:cubicBezTo>
                    <a:cubicBezTo>
                      <a:pt x="244" y="812"/>
                      <a:pt x="435" y="704"/>
                      <a:pt x="453" y="632"/>
                    </a:cubicBezTo>
                    <a:cubicBezTo>
                      <a:pt x="485" y="501"/>
                      <a:pt x="427" y="295"/>
                      <a:pt x="427" y="233"/>
                    </a:cubicBezTo>
                    <a:cubicBezTo>
                      <a:pt x="427" y="187"/>
                      <a:pt x="517" y="182"/>
                      <a:pt x="566" y="155"/>
                    </a:cubicBezTo>
                    <a:cubicBezTo>
                      <a:pt x="577" y="149"/>
                      <a:pt x="583" y="138"/>
                      <a:pt x="574" y="129"/>
                    </a:cubicBezTo>
                    <a:cubicBezTo>
                      <a:pt x="574" y="129"/>
                      <a:pt x="498" y="0"/>
                      <a:pt x="419" y="3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4" name="Oval 263"/>
              <p:cNvSpPr>
                <a:spLocks noChangeArrowheads="1"/>
              </p:cNvSpPr>
              <p:nvPr/>
            </p:nvSpPr>
            <p:spPr bwMode="auto">
              <a:xfrm>
                <a:off x="7322450" y="2622849"/>
                <a:ext cx="106107" cy="108147"/>
              </a:xfrm>
              <a:prstGeom prst="ellipse">
                <a:avLst/>
              </a:prstGeom>
              <a:solidFill>
                <a:srgbClr val="8C2F0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5" name="Freeform 264"/>
              <p:cNvSpPr>
                <a:spLocks/>
              </p:cNvSpPr>
              <p:nvPr/>
            </p:nvSpPr>
            <p:spPr bwMode="auto">
              <a:xfrm>
                <a:off x="6889860" y="2498377"/>
                <a:ext cx="71418" cy="89783"/>
              </a:xfrm>
              <a:custGeom>
                <a:avLst/>
                <a:gdLst>
                  <a:gd name="T0" fmla="*/ 26 w 26"/>
                  <a:gd name="T1" fmla="*/ 16 h 32"/>
                  <a:gd name="T2" fmla="*/ 11 w 26"/>
                  <a:gd name="T3" fmla="*/ 29 h 32"/>
                  <a:gd name="T4" fmla="*/ 0 w 26"/>
                  <a:gd name="T5" fmla="*/ 16 h 32"/>
                  <a:gd name="T6" fmla="*/ 11 w 26"/>
                  <a:gd name="T7" fmla="*/ 3 h 32"/>
                  <a:gd name="T8" fmla="*/ 26 w 26"/>
                  <a:gd name="T9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2">
                    <a:moveTo>
                      <a:pt x="26" y="16"/>
                    </a:moveTo>
                    <a:cubicBezTo>
                      <a:pt x="26" y="26"/>
                      <a:pt x="20" y="32"/>
                      <a:pt x="11" y="29"/>
                    </a:cubicBezTo>
                    <a:cubicBezTo>
                      <a:pt x="3" y="26"/>
                      <a:pt x="0" y="21"/>
                      <a:pt x="0" y="16"/>
                    </a:cubicBezTo>
                    <a:cubicBezTo>
                      <a:pt x="0" y="11"/>
                      <a:pt x="3" y="6"/>
                      <a:pt x="11" y="3"/>
                    </a:cubicBezTo>
                    <a:cubicBezTo>
                      <a:pt x="20" y="0"/>
                      <a:pt x="26" y="6"/>
                      <a:pt x="26" y="16"/>
                    </a:cubicBezTo>
                    <a:close/>
                  </a:path>
                </a:pathLst>
              </a:custGeom>
              <a:solidFill>
                <a:srgbClr val="FFE8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6" name="Freeform 265"/>
              <p:cNvSpPr>
                <a:spLocks/>
              </p:cNvSpPr>
              <p:nvPr/>
            </p:nvSpPr>
            <p:spPr bwMode="auto">
              <a:xfrm>
                <a:off x="6539231" y="2918724"/>
                <a:ext cx="632561" cy="1422242"/>
              </a:xfrm>
              <a:custGeom>
                <a:avLst/>
                <a:gdLst>
                  <a:gd name="T0" fmla="*/ 196 w 228"/>
                  <a:gd name="T1" fmla="*/ 407 h 512"/>
                  <a:gd name="T2" fmla="*/ 170 w 228"/>
                  <a:gd name="T3" fmla="*/ 8 h 512"/>
                  <a:gd name="T4" fmla="*/ 171 w 228"/>
                  <a:gd name="T5" fmla="*/ 0 h 512"/>
                  <a:gd name="T6" fmla="*/ 64 w 228"/>
                  <a:gd name="T7" fmla="*/ 512 h 512"/>
                  <a:gd name="T8" fmla="*/ 196 w 228"/>
                  <a:gd name="T9" fmla="*/ 407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8" h="512">
                    <a:moveTo>
                      <a:pt x="196" y="407"/>
                    </a:moveTo>
                    <a:cubicBezTo>
                      <a:pt x="228" y="276"/>
                      <a:pt x="170" y="70"/>
                      <a:pt x="170" y="8"/>
                    </a:cubicBezTo>
                    <a:cubicBezTo>
                      <a:pt x="170" y="6"/>
                      <a:pt x="171" y="3"/>
                      <a:pt x="171" y="0"/>
                    </a:cubicBezTo>
                    <a:cubicBezTo>
                      <a:pt x="118" y="112"/>
                      <a:pt x="0" y="287"/>
                      <a:pt x="64" y="512"/>
                    </a:cubicBezTo>
                    <a:cubicBezTo>
                      <a:pt x="130" y="493"/>
                      <a:pt x="187" y="445"/>
                      <a:pt x="196" y="407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7" name="Freeform 267"/>
              <p:cNvSpPr>
                <a:spLocks/>
              </p:cNvSpPr>
              <p:nvPr/>
            </p:nvSpPr>
            <p:spPr bwMode="auto">
              <a:xfrm>
                <a:off x="7020453" y="2730997"/>
                <a:ext cx="87742" cy="59175"/>
              </a:xfrm>
              <a:custGeom>
                <a:avLst/>
                <a:gdLst>
                  <a:gd name="T0" fmla="*/ 12 w 32"/>
                  <a:gd name="T1" fmla="*/ 16 h 21"/>
                  <a:gd name="T2" fmla="*/ 30 w 32"/>
                  <a:gd name="T3" fmla="*/ 12 h 21"/>
                  <a:gd name="T4" fmla="*/ 32 w 32"/>
                  <a:gd name="T5" fmla="*/ 15 h 21"/>
                  <a:gd name="T6" fmla="*/ 16 w 32"/>
                  <a:gd name="T7" fmla="*/ 21 h 21"/>
                  <a:gd name="T8" fmla="*/ 10 w 32"/>
                  <a:gd name="T9" fmla="*/ 20 h 21"/>
                  <a:gd name="T10" fmla="*/ 0 w 32"/>
                  <a:gd name="T11" fmla="*/ 0 h 21"/>
                  <a:gd name="T12" fmla="*/ 4 w 32"/>
                  <a:gd name="T13" fmla="*/ 0 h 21"/>
                  <a:gd name="T14" fmla="*/ 12 w 32"/>
                  <a:gd name="T15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1">
                    <a:moveTo>
                      <a:pt x="12" y="16"/>
                    </a:moveTo>
                    <a:cubicBezTo>
                      <a:pt x="19" y="20"/>
                      <a:pt x="30" y="12"/>
                      <a:pt x="30" y="12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24" y="21"/>
                      <a:pt x="16" y="21"/>
                    </a:cubicBezTo>
                    <a:cubicBezTo>
                      <a:pt x="14" y="21"/>
                      <a:pt x="12" y="20"/>
                      <a:pt x="10" y="20"/>
                    </a:cubicBezTo>
                    <a:cubicBezTo>
                      <a:pt x="5" y="17"/>
                      <a:pt x="1" y="1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9"/>
                      <a:pt x="7" y="14"/>
                      <a:pt x="12" y="16"/>
                    </a:cubicBezTo>
                    <a:close/>
                  </a:path>
                </a:pathLst>
              </a:custGeom>
              <a:solidFill>
                <a:srgbClr val="57463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8" name="Freeform 268"/>
              <p:cNvSpPr>
                <a:spLocks/>
              </p:cNvSpPr>
              <p:nvPr/>
            </p:nvSpPr>
            <p:spPr bwMode="auto">
              <a:xfrm>
                <a:off x="6226691" y="3473745"/>
                <a:ext cx="30608" cy="59175"/>
              </a:xfrm>
              <a:custGeom>
                <a:avLst/>
                <a:gdLst>
                  <a:gd name="T0" fmla="*/ 11 w 11"/>
                  <a:gd name="T1" fmla="*/ 2 h 21"/>
                  <a:gd name="T2" fmla="*/ 8 w 11"/>
                  <a:gd name="T3" fmla="*/ 18 h 21"/>
                  <a:gd name="T4" fmla="*/ 6 w 11"/>
                  <a:gd name="T5" fmla="*/ 21 h 21"/>
                  <a:gd name="T6" fmla="*/ 7 w 11"/>
                  <a:gd name="T7" fmla="*/ 0 h 21"/>
                  <a:gd name="T8" fmla="*/ 11 w 11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11" y="2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9" name="Freeform 269"/>
              <p:cNvSpPr>
                <a:spLocks/>
              </p:cNvSpPr>
              <p:nvPr/>
            </p:nvSpPr>
            <p:spPr bwMode="auto">
              <a:xfrm>
                <a:off x="6347081" y="3716567"/>
                <a:ext cx="28567" cy="57135"/>
              </a:xfrm>
              <a:custGeom>
                <a:avLst/>
                <a:gdLst>
                  <a:gd name="T0" fmla="*/ 10 w 10"/>
                  <a:gd name="T1" fmla="*/ 2 h 21"/>
                  <a:gd name="T2" fmla="*/ 7 w 10"/>
                  <a:gd name="T3" fmla="*/ 18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2"/>
                    </a:moveTo>
                    <a:cubicBezTo>
                      <a:pt x="7" y="7"/>
                      <a:pt x="5" y="16"/>
                      <a:pt x="7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5" y="3"/>
                      <a:pt x="6" y="0"/>
                    </a:cubicBezTo>
                    <a:lnTo>
                      <a:pt x="10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0" name="Freeform 270"/>
              <p:cNvSpPr>
                <a:spLocks/>
              </p:cNvSpPr>
              <p:nvPr/>
            </p:nvSpPr>
            <p:spPr bwMode="auto">
              <a:xfrm>
                <a:off x="6479715" y="3702284"/>
                <a:ext cx="28567" cy="57135"/>
              </a:xfrm>
              <a:custGeom>
                <a:avLst/>
                <a:gdLst>
                  <a:gd name="T0" fmla="*/ 10 w 10"/>
                  <a:gd name="T1" fmla="*/ 1 h 21"/>
                  <a:gd name="T2" fmla="*/ 8 w 10"/>
                  <a:gd name="T3" fmla="*/ 18 h 21"/>
                  <a:gd name="T4" fmla="*/ 5 w 10"/>
                  <a:gd name="T5" fmla="*/ 21 h 21"/>
                  <a:gd name="T6" fmla="*/ 7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1" name="Freeform 271"/>
              <p:cNvSpPr>
                <a:spLocks/>
              </p:cNvSpPr>
              <p:nvPr/>
            </p:nvSpPr>
            <p:spPr bwMode="auto">
              <a:xfrm>
                <a:off x="6524607" y="3457421"/>
                <a:ext cx="28567" cy="59175"/>
              </a:xfrm>
              <a:custGeom>
                <a:avLst/>
                <a:gdLst>
                  <a:gd name="T0" fmla="*/ 10 w 10"/>
                  <a:gd name="T1" fmla="*/ 1 h 21"/>
                  <a:gd name="T2" fmla="*/ 7 w 10"/>
                  <a:gd name="T3" fmla="*/ 18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8" y="7"/>
                      <a:pt x="5" y="16"/>
                      <a:pt x="7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6"/>
                      <a:pt x="5" y="3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2" name="Freeform 272"/>
              <p:cNvSpPr>
                <a:spLocks/>
              </p:cNvSpPr>
              <p:nvPr/>
            </p:nvSpPr>
            <p:spPr bwMode="auto">
              <a:xfrm>
                <a:off x="6408297" y="3804310"/>
                <a:ext cx="30608" cy="59175"/>
              </a:xfrm>
              <a:custGeom>
                <a:avLst/>
                <a:gdLst>
                  <a:gd name="T0" fmla="*/ 11 w 11"/>
                  <a:gd name="T1" fmla="*/ 1 h 21"/>
                  <a:gd name="T2" fmla="*/ 8 w 11"/>
                  <a:gd name="T3" fmla="*/ 18 h 21"/>
                  <a:gd name="T4" fmla="*/ 6 w 11"/>
                  <a:gd name="T5" fmla="*/ 21 h 21"/>
                  <a:gd name="T6" fmla="*/ 7 w 11"/>
                  <a:gd name="T7" fmla="*/ 0 h 21"/>
                  <a:gd name="T8" fmla="*/ 11 w 11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11" y="1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3" name="Freeform 273"/>
              <p:cNvSpPr>
                <a:spLocks/>
              </p:cNvSpPr>
              <p:nvPr/>
            </p:nvSpPr>
            <p:spPr bwMode="auto">
              <a:xfrm>
                <a:off x="6279744" y="3555366"/>
                <a:ext cx="28567" cy="57135"/>
              </a:xfrm>
              <a:custGeom>
                <a:avLst/>
                <a:gdLst>
                  <a:gd name="T0" fmla="*/ 10 w 10"/>
                  <a:gd name="T1" fmla="*/ 1 h 21"/>
                  <a:gd name="T2" fmla="*/ 7 w 10"/>
                  <a:gd name="T3" fmla="*/ 19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7" y="8"/>
                      <a:pt x="5" y="17"/>
                      <a:pt x="7" y="19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5" y="4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4" name="Freeform 274"/>
              <p:cNvSpPr>
                <a:spLocks/>
              </p:cNvSpPr>
              <p:nvPr/>
            </p:nvSpPr>
            <p:spPr bwMode="auto">
              <a:xfrm>
                <a:off x="6371568" y="3541083"/>
                <a:ext cx="22446" cy="57135"/>
              </a:xfrm>
              <a:custGeom>
                <a:avLst/>
                <a:gdLst>
                  <a:gd name="T0" fmla="*/ 8 w 8"/>
                  <a:gd name="T1" fmla="*/ 1 h 21"/>
                  <a:gd name="T2" fmla="*/ 6 w 8"/>
                  <a:gd name="T3" fmla="*/ 19 h 21"/>
                  <a:gd name="T4" fmla="*/ 3 w 8"/>
                  <a:gd name="T5" fmla="*/ 21 h 21"/>
                  <a:gd name="T6" fmla="*/ 5 w 8"/>
                  <a:gd name="T7" fmla="*/ 0 h 21"/>
                  <a:gd name="T8" fmla="*/ 8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8" y="1"/>
                    </a:moveTo>
                    <a:cubicBezTo>
                      <a:pt x="6" y="9"/>
                      <a:pt x="5" y="17"/>
                      <a:pt x="6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5" name="Freeform 275"/>
              <p:cNvSpPr>
                <a:spLocks/>
              </p:cNvSpPr>
              <p:nvPr/>
            </p:nvSpPr>
            <p:spPr bwMode="auto">
              <a:xfrm>
                <a:off x="6447067" y="3596177"/>
                <a:ext cx="22446" cy="59175"/>
              </a:xfrm>
              <a:custGeom>
                <a:avLst/>
                <a:gdLst>
                  <a:gd name="T0" fmla="*/ 8 w 8"/>
                  <a:gd name="T1" fmla="*/ 1 h 21"/>
                  <a:gd name="T2" fmla="*/ 6 w 8"/>
                  <a:gd name="T3" fmla="*/ 19 h 21"/>
                  <a:gd name="T4" fmla="*/ 3 w 8"/>
                  <a:gd name="T5" fmla="*/ 21 h 21"/>
                  <a:gd name="T6" fmla="*/ 5 w 8"/>
                  <a:gd name="T7" fmla="*/ 0 h 21"/>
                  <a:gd name="T8" fmla="*/ 8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8" y="1"/>
                    </a:moveTo>
                    <a:cubicBezTo>
                      <a:pt x="6" y="9"/>
                      <a:pt x="5" y="17"/>
                      <a:pt x="6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6" name="Freeform 276"/>
              <p:cNvSpPr>
                <a:spLocks/>
              </p:cNvSpPr>
              <p:nvPr/>
            </p:nvSpPr>
            <p:spPr bwMode="auto">
              <a:xfrm>
                <a:off x="6426662" y="3459462"/>
                <a:ext cx="22446" cy="61216"/>
              </a:xfrm>
              <a:custGeom>
                <a:avLst/>
                <a:gdLst>
                  <a:gd name="T0" fmla="*/ 8 w 8"/>
                  <a:gd name="T1" fmla="*/ 1 h 22"/>
                  <a:gd name="T2" fmla="*/ 6 w 8"/>
                  <a:gd name="T3" fmla="*/ 19 h 22"/>
                  <a:gd name="T4" fmla="*/ 3 w 8"/>
                  <a:gd name="T5" fmla="*/ 22 h 22"/>
                  <a:gd name="T6" fmla="*/ 5 w 8"/>
                  <a:gd name="T7" fmla="*/ 0 h 22"/>
                  <a:gd name="T8" fmla="*/ 8 w 8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2">
                    <a:moveTo>
                      <a:pt x="8" y="1"/>
                    </a:moveTo>
                    <a:cubicBezTo>
                      <a:pt x="6" y="9"/>
                      <a:pt x="5" y="18"/>
                      <a:pt x="6" y="19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7" name="Freeform 277"/>
              <p:cNvSpPr>
                <a:spLocks/>
              </p:cNvSpPr>
              <p:nvPr/>
            </p:nvSpPr>
            <p:spPr bwMode="auto">
              <a:xfrm>
                <a:off x="6245055" y="3671676"/>
                <a:ext cx="20405" cy="61216"/>
              </a:xfrm>
              <a:custGeom>
                <a:avLst/>
                <a:gdLst>
                  <a:gd name="T0" fmla="*/ 8 w 8"/>
                  <a:gd name="T1" fmla="*/ 1 h 22"/>
                  <a:gd name="T2" fmla="*/ 6 w 8"/>
                  <a:gd name="T3" fmla="*/ 19 h 22"/>
                  <a:gd name="T4" fmla="*/ 3 w 8"/>
                  <a:gd name="T5" fmla="*/ 22 h 22"/>
                  <a:gd name="T6" fmla="*/ 5 w 8"/>
                  <a:gd name="T7" fmla="*/ 0 h 22"/>
                  <a:gd name="T8" fmla="*/ 8 w 8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2">
                    <a:moveTo>
                      <a:pt x="8" y="1"/>
                    </a:moveTo>
                    <a:cubicBezTo>
                      <a:pt x="6" y="9"/>
                      <a:pt x="5" y="18"/>
                      <a:pt x="6" y="19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8" name="Freeform 278"/>
              <p:cNvSpPr>
                <a:spLocks/>
              </p:cNvSpPr>
              <p:nvPr/>
            </p:nvSpPr>
            <p:spPr bwMode="auto">
              <a:xfrm>
                <a:off x="6677646" y="3090128"/>
                <a:ext cx="22446" cy="59175"/>
              </a:xfrm>
              <a:custGeom>
                <a:avLst/>
                <a:gdLst>
                  <a:gd name="T0" fmla="*/ 3 w 8"/>
                  <a:gd name="T1" fmla="*/ 1 h 21"/>
                  <a:gd name="T2" fmla="*/ 6 w 8"/>
                  <a:gd name="T3" fmla="*/ 0 h 21"/>
                  <a:gd name="T4" fmla="*/ 2 w 8"/>
                  <a:gd name="T5" fmla="*/ 21 h 21"/>
                  <a:gd name="T6" fmla="*/ 0 w 8"/>
                  <a:gd name="T7" fmla="*/ 17 h 21"/>
                  <a:gd name="T8" fmla="*/ 3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3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8" y="18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6"/>
                      <a:pt x="3" y="8"/>
                      <a:pt x="3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9" name="Freeform 279"/>
              <p:cNvSpPr>
                <a:spLocks/>
              </p:cNvSpPr>
              <p:nvPr/>
            </p:nvSpPr>
            <p:spPr bwMode="auto">
              <a:xfrm>
                <a:off x="6500120" y="3275815"/>
                <a:ext cx="18365" cy="59175"/>
              </a:xfrm>
              <a:custGeom>
                <a:avLst/>
                <a:gdLst>
                  <a:gd name="T0" fmla="*/ 2 w 7"/>
                  <a:gd name="T1" fmla="*/ 1 h 21"/>
                  <a:gd name="T2" fmla="*/ 6 w 7"/>
                  <a:gd name="T3" fmla="*/ 0 h 21"/>
                  <a:gd name="T4" fmla="*/ 1 w 7"/>
                  <a:gd name="T5" fmla="*/ 21 h 21"/>
                  <a:gd name="T6" fmla="*/ 0 w 7"/>
                  <a:gd name="T7" fmla="*/ 17 h 21"/>
                  <a:gd name="T8" fmla="*/ 2 w 7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5"/>
                      <a:pt x="7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0" name="Freeform 280"/>
              <p:cNvSpPr>
                <a:spLocks/>
              </p:cNvSpPr>
              <p:nvPr/>
            </p:nvSpPr>
            <p:spPr bwMode="auto">
              <a:xfrm>
                <a:off x="6375649" y="3214600"/>
                <a:ext cx="20405" cy="59175"/>
              </a:xfrm>
              <a:custGeom>
                <a:avLst/>
                <a:gdLst>
                  <a:gd name="T0" fmla="*/ 2 w 8"/>
                  <a:gd name="T1" fmla="*/ 1 h 21"/>
                  <a:gd name="T2" fmla="*/ 6 w 8"/>
                  <a:gd name="T3" fmla="*/ 0 h 21"/>
                  <a:gd name="T4" fmla="*/ 1 w 8"/>
                  <a:gd name="T5" fmla="*/ 21 h 21"/>
                  <a:gd name="T6" fmla="*/ 0 w 8"/>
                  <a:gd name="T7" fmla="*/ 17 h 21"/>
                  <a:gd name="T8" fmla="*/ 2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8" y="18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1" name="Freeform 281"/>
              <p:cNvSpPr>
                <a:spLocks/>
              </p:cNvSpPr>
              <p:nvPr/>
            </p:nvSpPr>
            <p:spPr bwMode="auto">
              <a:xfrm>
                <a:off x="6414418" y="3337031"/>
                <a:ext cx="22446" cy="59175"/>
              </a:xfrm>
              <a:custGeom>
                <a:avLst/>
                <a:gdLst>
                  <a:gd name="T0" fmla="*/ 2 w 8"/>
                  <a:gd name="T1" fmla="*/ 1 h 21"/>
                  <a:gd name="T2" fmla="*/ 6 w 8"/>
                  <a:gd name="T3" fmla="*/ 0 h 21"/>
                  <a:gd name="T4" fmla="*/ 1 w 8"/>
                  <a:gd name="T5" fmla="*/ 21 h 21"/>
                  <a:gd name="T6" fmla="*/ 0 w 8"/>
                  <a:gd name="T7" fmla="*/ 17 h 21"/>
                  <a:gd name="T8" fmla="*/ 2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5"/>
                      <a:pt x="8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7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2" name="Freeform 282"/>
              <p:cNvSpPr>
                <a:spLocks/>
              </p:cNvSpPr>
              <p:nvPr/>
            </p:nvSpPr>
            <p:spPr bwMode="auto">
              <a:xfrm>
                <a:off x="6608268" y="3149303"/>
                <a:ext cx="20405" cy="57135"/>
              </a:xfrm>
              <a:custGeom>
                <a:avLst/>
                <a:gdLst>
                  <a:gd name="T0" fmla="*/ 2 w 7"/>
                  <a:gd name="T1" fmla="*/ 0 h 21"/>
                  <a:gd name="T2" fmla="*/ 6 w 7"/>
                  <a:gd name="T3" fmla="*/ 0 h 21"/>
                  <a:gd name="T4" fmla="*/ 1 w 7"/>
                  <a:gd name="T5" fmla="*/ 21 h 21"/>
                  <a:gd name="T6" fmla="*/ 0 w 7"/>
                  <a:gd name="T7" fmla="*/ 17 h 21"/>
                  <a:gd name="T8" fmla="*/ 2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7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7"/>
                      <a:pt x="3" y="8"/>
                      <a:pt x="2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3" name="Freeform 283"/>
              <p:cNvSpPr>
                <a:spLocks/>
              </p:cNvSpPr>
              <p:nvPr/>
            </p:nvSpPr>
            <p:spPr bwMode="auto">
              <a:xfrm>
                <a:off x="6526647" y="3104412"/>
                <a:ext cx="20405" cy="59175"/>
              </a:xfrm>
              <a:custGeom>
                <a:avLst/>
                <a:gdLst>
                  <a:gd name="T0" fmla="*/ 7 w 7"/>
                  <a:gd name="T1" fmla="*/ 0 h 21"/>
                  <a:gd name="T2" fmla="*/ 2 w 7"/>
                  <a:gd name="T3" fmla="*/ 21 h 21"/>
                  <a:gd name="T4" fmla="*/ 0 w 7"/>
                  <a:gd name="T5" fmla="*/ 17 h 21"/>
                  <a:gd name="T6" fmla="*/ 3 w 7"/>
                  <a:gd name="T7" fmla="*/ 0 h 21"/>
                  <a:gd name="T8" fmla="*/ 7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7" y="0"/>
                    </a:moveTo>
                    <a:cubicBezTo>
                      <a:pt x="7" y="5"/>
                      <a:pt x="6" y="19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3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4" name="Freeform 284"/>
              <p:cNvSpPr>
                <a:spLocks/>
              </p:cNvSpPr>
              <p:nvPr/>
            </p:nvSpPr>
            <p:spPr bwMode="auto">
              <a:xfrm>
                <a:off x="6440945" y="3128898"/>
                <a:ext cx="16324" cy="59175"/>
              </a:xfrm>
              <a:custGeom>
                <a:avLst/>
                <a:gdLst>
                  <a:gd name="T0" fmla="*/ 6 w 6"/>
                  <a:gd name="T1" fmla="*/ 0 h 21"/>
                  <a:gd name="T2" fmla="*/ 2 w 6"/>
                  <a:gd name="T3" fmla="*/ 21 h 21"/>
                  <a:gd name="T4" fmla="*/ 0 w 6"/>
                  <a:gd name="T5" fmla="*/ 17 h 21"/>
                  <a:gd name="T6" fmla="*/ 3 w 6"/>
                  <a:gd name="T7" fmla="*/ 0 h 21"/>
                  <a:gd name="T8" fmla="*/ 6 w 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1">
                    <a:moveTo>
                      <a:pt x="6" y="0"/>
                    </a:moveTo>
                    <a:cubicBezTo>
                      <a:pt x="6" y="5"/>
                      <a:pt x="6" y="19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7"/>
                      <a:pt x="3" y="8"/>
                      <a:pt x="3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5" name="Freeform 285"/>
              <p:cNvSpPr>
                <a:spLocks/>
              </p:cNvSpPr>
              <p:nvPr/>
            </p:nvSpPr>
            <p:spPr bwMode="auto">
              <a:xfrm>
                <a:off x="6496039" y="3006467"/>
                <a:ext cx="20405" cy="59175"/>
              </a:xfrm>
              <a:custGeom>
                <a:avLst/>
                <a:gdLst>
                  <a:gd name="T0" fmla="*/ 7 w 7"/>
                  <a:gd name="T1" fmla="*/ 0 h 21"/>
                  <a:gd name="T2" fmla="*/ 2 w 7"/>
                  <a:gd name="T3" fmla="*/ 21 h 21"/>
                  <a:gd name="T4" fmla="*/ 0 w 7"/>
                  <a:gd name="T5" fmla="*/ 18 h 21"/>
                  <a:gd name="T6" fmla="*/ 3 w 7"/>
                  <a:gd name="T7" fmla="*/ 0 h 21"/>
                  <a:gd name="T8" fmla="*/ 7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7" y="0"/>
                    </a:moveTo>
                    <a:cubicBezTo>
                      <a:pt x="7" y="6"/>
                      <a:pt x="7" y="19"/>
                      <a:pt x="2" y="2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17"/>
                      <a:pt x="3" y="9"/>
                      <a:pt x="3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6" name="Freeform 286"/>
              <p:cNvSpPr>
                <a:spLocks/>
              </p:cNvSpPr>
              <p:nvPr/>
            </p:nvSpPr>
            <p:spPr bwMode="auto">
              <a:xfrm>
                <a:off x="6610308" y="3271734"/>
                <a:ext cx="20405" cy="61216"/>
              </a:xfrm>
              <a:custGeom>
                <a:avLst/>
                <a:gdLst>
                  <a:gd name="T0" fmla="*/ 7 w 7"/>
                  <a:gd name="T1" fmla="*/ 1 h 22"/>
                  <a:gd name="T2" fmla="*/ 2 w 7"/>
                  <a:gd name="T3" fmla="*/ 22 h 22"/>
                  <a:gd name="T4" fmla="*/ 0 w 7"/>
                  <a:gd name="T5" fmla="*/ 19 h 22"/>
                  <a:gd name="T6" fmla="*/ 3 w 7"/>
                  <a:gd name="T7" fmla="*/ 0 h 22"/>
                  <a:gd name="T8" fmla="*/ 7 w 7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2">
                    <a:moveTo>
                      <a:pt x="7" y="1"/>
                    </a:moveTo>
                    <a:cubicBezTo>
                      <a:pt x="7" y="8"/>
                      <a:pt x="6" y="20"/>
                      <a:pt x="2" y="2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18"/>
                      <a:pt x="3" y="9"/>
                      <a:pt x="3" y="0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452" name="Squirrel_Tail"/>
            <p:cNvGrpSpPr/>
            <p:nvPr/>
          </p:nvGrpSpPr>
          <p:grpSpPr>
            <a:xfrm>
              <a:off x="9036362" y="2286164"/>
              <a:ext cx="1265123" cy="2132342"/>
              <a:chOff x="4965649" y="2286164"/>
              <a:chExt cx="1265123" cy="2132342"/>
            </a:xfrm>
          </p:grpSpPr>
          <p:sp>
            <p:nvSpPr>
              <p:cNvPr id="454" name="Freeform 261"/>
              <p:cNvSpPr>
                <a:spLocks/>
              </p:cNvSpPr>
              <p:nvPr/>
            </p:nvSpPr>
            <p:spPr bwMode="auto">
              <a:xfrm>
                <a:off x="4965649" y="2286164"/>
                <a:ext cx="1265123" cy="2132342"/>
              </a:xfrm>
              <a:custGeom>
                <a:avLst/>
                <a:gdLst>
                  <a:gd name="T0" fmla="*/ 455 w 455"/>
                  <a:gd name="T1" fmla="*/ 665 h 767"/>
                  <a:gd name="T2" fmla="*/ 296 w 455"/>
                  <a:gd name="T3" fmla="*/ 414 h 767"/>
                  <a:gd name="T4" fmla="*/ 242 w 455"/>
                  <a:gd name="T5" fmla="*/ 30 h 767"/>
                  <a:gd name="T6" fmla="*/ 0 w 455"/>
                  <a:gd name="T7" fmla="*/ 65 h 767"/>
                  <a:gd name="T8" fmla="*/ 232 w 455"/>
                  <a:gd name="T9" fmla="*/ 112 h 767"/>
                  <a:gd name="T10" fmla="*/ 78 w 455"/>
                  <a:gd name="T11" fmla="*/ 507 h 767"/>
                  <a:gd name="T12" fmla="*/ 455 w 455"/>
                  <a:gd name="T13" fmla="*/ 680 h 767"/>
                  <a:gd name="T14" fmla="*/ 455 w 455"/>
                  <a:gd name="T15" fmla="*/ 665 h 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767">
                    <a:moveTo>
                      <a:pt x="455" y="665"/>
                    </a:moveTo>
                    <a:cubicBezTo>
                      <a:pt x="361" y="602"/>
                      <a:pt x="290" y="568"/>
                      <a:pt x="296" y="414"/>
                    </a:cubicBezTo>
                    <a:cubicBezTo>
                      <a:pt x="302" y="260"/>
                      <a:pt x="442" y="88"/>
                      <a:pt x="242" y="30"/>
                    </a:cubicBezTo>
                    <a:cubicBezTo>
                      <a:pt x="139" y="0"/>
                      <a:pt x="0" y="65"/>
                      <a:pt x="0" y="65"/>
                    </a:cubicBezTo>
                    <a:cubicBezTo>
                      <a:pt x="0" y="65"/>
                      <a:pt x="219" y="41"/>
                      <a:pt x="232" y="112"/>
                    </a:cubicBezTo>
                    <a:cubicBezTo>
                      <a:pt x="245" y="183"/>
                      <a:pt x="64" y="392"/>
                      <a:pt x="78" y="507"/>
                    </a:cubicBezTo>
                    <a:cubicBezTo>
                      <a:pt x="98" y="672"/>
                      <a:pt x="289" y="767"/>
                      <a:pt x="455" y="680"/>
                    </a:cubicBezTo>
                    <a:lnTo>
                      <a:pt x="455" y="665"/>
                    </a:ln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5" name="Freeform 287"/>
              <p:cNvSpPr>
                <a:spLocks/>
              </p:cNvSpPr>
              <p:nvPr/>
            </p:nvSpPr>
            <p:spPr bwMode="auto">
              <a:xfrm>
                <a:off x="5365591" y="3412530"/>
                <a:ext cx="32648" cy="77540"/>
              </a:xfrm>
              <a:custGeom>
                <a:avLst/>
                <a:gdLst>
                  <a:gd name="T0" fmla="*/ 12 w 12"/>
                  <a:gd name="T1" fmla="*/ 2 h 28"/>
                  <a:gd name="T2" fmla="*/ 9 w 12"/>
                  <a:gd name="T3" fmla="*/ 26 h 28"/>
                  <a:gd name="T4" fmla="*/ 7 w 12"/>
                  <a:gd name="T5" fmla="*/ 28 h 28"/>
                  <a:gd name="T6" fmla="*/ 9 w 12"/>
                  <a:gd name="T7" fmla="*/ 0 h 28"/>
                  <a:gd name="T8" fmla="*/ 12 w 12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2"/>
                    </a:moveTo>
                    <a:cubicBezTo>
                      <a:pt x="9" y="10"/>
                      <a:pt x="6" y="23"/>
                      <a:pt x="9" y="26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3"/>
                      <a:pt x="7" y="4"/>
                      <a:pt x="9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6" name="Freeform 288"/>
              <p:cNvSpPr>
                <a:spLocks/>
              </p:cNvSpPr>
              <p:nvPr/>
            </p:nvSpPr>
            <p:spPr bwMode="auto">
              <a:xfrm>
                <a:off x="5526792" y="3747175"/>
                <a:ext cx="32648" cy="77540"/>
              </a:xfrm>
              <a:custGeom>
                <a:avLst/>
                <a:gdLst>
                  <a:gd name="T0" fmla="*/ 12 w 12"/>
                  <a:gd name="T1" fmla="*/ 1 h 28"/>
                  <a:gd name="T2" fmla="*/ 9 w 12"/>
                  <a:gd name="T3" fmla="*/ 25 h 28"/>
                  <a:gd name="T4" fmla="*/ 7 w 12"/>
                  <a:gd name="T5" fmla="*/ 28 h 28"/>
                  <a:gd name="T6" fmla="*/ 9 w 12"/>
                  <a:gd name="T7" fmla="*/ 0 h 28"/>
                  <a:gd name="T8" fmla="*/ 12 w 12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1"/>
                    </a:moveTo>
                    <a:cubicBezTo>
                      <a:pt x="9" y="9"/>
                      <a:pt x="6" y="22"/>
                      <a:pt x="9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2"/>
                      <a:pt x="7" y="3"/>
                      <a:pt x="9" y="0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7" name="Freeform 289"/>
              <p:cNvSpPr>
                <a:spLocks/>
              </p:cNvSpPr>
              <p:nvPr/>
            </p:nvSpPr>
            <p:spPr bwMode="auto">
              <a:xfrm>
                <a:off x="5712479" y="3726770"/>
                <a:ext cx="34689" cy="77540"/>
              </a:xfrm>
              <a:custGeom>
                <a:avLst/>
                <a:gdLst>
                  <a:gd name="T0" fmla="*/ 12 w 12"/>
                  <a:gd name="T1" fmla="*/ 1 h 28"/>
                  <a:gd name="T2" fmla="*/ 9 w 12"/>
                  <a:gd name="T3" fmla="*/ 25 h 28"/>
                  <a:gd name="T4" fmla="*/ 6 w 12"/>
                  <a:gd name="T5" fmla="*/ 28 h 28"/>
                  <a:gd name="T6" fmla="*/ 8 w 12"/>
                  <a:gd name="T7" fmla="*/ 0 h 28"/>
                  <a:gd name="T8" fmla="*/ 12 w 12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1"/>
                    </a:moveTo>
                    <a:cubicBezTo>
                      <a:pt x="9" y="9"/>
                      <a:pt x="5" y="22"/>
                      <a:pt x="9" y="25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0" y="22"/>
                      <a:pt x="7" y="3"/>
                      <a:pt x="8" y="0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8" name="Freeform 290"/>
              <p:cNvSpPr>
                <a:spLocks/>
              </p:cNvSpPr>
              <p:nvPr/>
            </p:nvSpPr>
            <p:spPr bwMode="auto">
              <a:xfrm>
                <a:off x="5612494" y="3865525"/>
                <a:ext cx="36729" cy="77540"/>
              </a:xfrm>
              <a:custGeom>
                <a:avLst/>
                <a:gdLst>
                  <a:gd name="T0" fmla="*/ 13 w 13"/>
                  <a:gd name="T1" fmla="*/ 2 h 28"/>
                  <a:gd name="T2" fmla="*/ 10 w 13"/>
                  <a:gd name="T3" fmla="*/ 25 h 28"/>
                  <a:gd name="T4" fmla="*/ 7 w 13"/>
                  <a:gd name="T5" fmla="*/ 28 h 28"/>
                  <a:gd name="T6" fmla="*/ 9 w 13"/>
                  <a:gd name="T7" fmla="*/ 0 h 28"/>
                  <a:gd name="T8" fmla="*/ 13 w 13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8">
                    <a:moveTo>
                      <a:pt x="13" y="2"/>
                    </a:moveTo>
                    <a:cubicBezTo>
                      <a:pt x="9" y="10"/>
                      <a:pt x="6" y="23"/>
                      <a:pt x="10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3"/>
                      <a:pt x="8" y="4"/>
                      <a:pt x="9" y="0"/>
                    </a:cubicBez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9" name="Freeform 291"/>
              <p:cNvSpPr>
                <a:spLocks/>
              </p:cNvSpPr>
              <p:nvPr/>
            </p:nvSpPr>
            <p:spPr bwMode="auto">
              <a:xfrm>
                <a:off x="5439050" y="3524758"/>
                <a:ext cx="30608" cy="77540"/>
              </a:xfrm>
              <a:custGeom>
                <a:avLst/>
                <a:gdLst>
                  <a:gd name="T0" fmla="*/ 11 w 11"/>
                  <a:gd name="T1" fmla="*/ 1 h 28"/>
                  <a:gd name="T2" fmla="*/ 8 w 11"/>
                  <a:gd name="T3" fmla="*/ 26 h 28"/>
                  <a:gd name="T4" fmla="*/ 5 w 11"/>
                  <a:gd name="T5" fmla="*/ 28 h 28"/>
                  <a:gd name="T6" fmla="*/ 7 w 11"/>
                  <a:gd name="T7" fmla="*/ 0 h 28"/>
                  <a:gd name="T8" fmla="*/ 11 w 11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8">
                    <a:moveTo>
                      <a:pt x="11" y="1"/>
                    </a:moveTo>
                    <a:cubicBezTo>
                      <a:pt x="8" y="9"/>
                      <a:pt x="5" y="23"/>
                      <a:pt x="8" y="2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0" y="23"/>
                      <a:pt x="6" y="4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0" name="Freeform 292"/>
              <p:cNvSpPr>
                <a:spLocks/>
              </p:cNvSpPr>
              <p:nvPr/>
            </p:nvSpPr>
            <p:spPr bwMode="auto">
              <a:xfrm>
                <a:off x="5559440" y="3502313"/>
                <a:ext cx="28567" cy="79580"/>
              </a:xfrm>
              <a:custGeom>
                <a:avLst/>
                <a:gdLst>
                  <a:gd name="T0" fmla="*/ 10 w 10"/>
                  <a:gd name="T1" fmla="*/ 1 h 29"/>
                  <a:gd name="T2" fmla="*/ 7 w 10"/>
                  <a:gd name="T3" fmla="*/ 27 h 29"/>
                  <a:gd name="T4" fmla="*/ 5 w 10"/>
                  <a:gd name="T5" fmla="*/ 29 h 29"/>
                  <a:gd name="T6" fmla="*/ 7 w 10"/>
                  <a:gd name="T7" fmla="*/ 0 h 29"/>
                  <a:gd name="T8" fmla="*/ 10 w 10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9">
                    <a:moveTo>
                      <a:pt x="10" y="1"/>
                    </a:moveTo>
                    <a:cubicBezTo>
                      <a:pt x="7" y="12"/>
                      <a:pt x="5" y="25"/>
                      <a:pt x="7" y="2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5"/>
                      <a:pt x="5" y="6"/>
                      <a:pt x="7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1" name="Freeform 293"/>
              <p:cNvSpPr>
                <a:spLocks/>
              </p:cNvSpPr>
              <p:nvPr/>
            </p:nvSpPr>
            <p:spPr bwMode="auto">
              <a:xfrm>
                <a:off x="5663507" y="3579852"/>
                <a:ext cx="30608" cy="79580"/>
              </a:xfrm>
              <a:custGeom>
                <a:avLst/>
                <a:gdLst>
                  <a:gd name="T0" fmla="*/ 11 w 11"/>
                  <a:gd name="T1" fmla="*/ 1 h 29"/>
                  <a:gd name="T2" fmla="*/ 8 w 11"/>
                  <a:gd name="T3" fmla="*/ 26 h 29"/>
                  <a:gd name="T4" fmla="*/ 5 w 11"/>
                  <a:gd name="T5" fmla="*/ 29 h 29"/>
                  <a:gd name="T6" fmla="*/ 7 w 11"/>
                  <a:gd name="T7" fmla="*/ 0 h 29"/>
                  <a:gd name="T8" fmla="*/ 11 w 11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9">
                    <a:moveTo>
                      <a:pt x="11" y="1"/>
                    </a:moveTo>
                    <a:cubicBezTo>
                      <a:pt x="8" y="11"/>
                      <a:pt x="6" y="24"/>
                      <a:pt x="8" y="26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4"/>
                      <a:pt x="6" y="5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" name="Freeform 294"/>
              <p:cNvSpPr>
                <a:spLocks/>
              </p:cNvSpPr>
              <p:nvPr/>
            </p:nvSpPr>
            <p:spPr bwMode="auto">
              <a:xfrm>
                <a:off x="5634940" y="3394165"/>
                <a:ext cx="30608" cy="79580"/>
              </a:xfrm>
              <a:custGeom>
                <a:avLst/>
                <a:gdLst>
                  <a:gd name="T0" fmla="*/ 11 w 11"/>
                  <a:gd name="T1" fmla="*/ 1 h 29"/>
                  <a:gd name="T2" fmla="*/ 8 w 11"/>
                  <a:gd name="T3" fmla="*/ 27 h 29"/>
                  <a:gd name="T4" fmla="*/ 5 w 11"/>
                  <a:gd name="T5" fmla="*/ 29 h 29"/>
                  <a:gd name="T6" fmla="*/ 7 w 11"/>
                  <a:gd name="T7" fmla="*/ 0 h 29"/>
                  <a:gd name="T8" fmla="*/ 11 w 11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9">
                    <a:moveTo>
                      <a:pt x="11" y="1"/>
                    </a:moveTo>
                    <a:cubicBezTo>
                      <a:pt x="8" y="12"/>
                      <a:pt x="6" y="24"/>
                      <a:pt x="8" y="2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4"/>
                      <a:pt x="6" y="6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" name="Freeform 295"/>
              <p:cNvSpPr>
                <a:spLocks/>
              </p:cNvSpPr>
              <p:nvPr/>
            </p:nvSpPr>
            <p:spPr bwMode="auto">
              <a:xfrm>
                <a:off x="5388037" y="3681878"/>
                <a:ext cx="28567" cy="81621"/>
              </a:xfrm>
              <a:custGeom>
                <a:avLst/>
                <a:gdLst>
                  <a:gd name="T0" fmla="*/ 10 w 10"/>
                  <a:gd name="T1" fmla="*/ 1 h 29"/>
                  <a:gd name="T2" fmla="*/ 6 w 10"/>
                  <a:gd name="T3" fmla="*/ 27 h 29"/>
                  <a:gd name="T4" fmla="*/ 3 w 10"/>
                  <a:gd name="T5" fmla="*/ 29 h 29"/>
                  <a:gd name="T6" fmla="*/ 6 w 10"/>
                  <a:gd name="T7" fmla="*/ 0 h 29"/>
                  <a:gd name="T8" fmla="*/ 10 w 10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9">
                    <a:moveTo>
                      <a:pt x="10" y="1"/>
                    </a:moveTo>
                    <a:cubicBezTo>
                      <a:pt x="7" y="12"/>
                      <a:pt x="5" y="25"/>
                      <a:pt x="6" y="27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5"/>
                      <a:pt x="4" y="6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" name="Freeform 296"/>
              <p:cNvSpPr>
                <a:spLocks/>
              </p:cNvSpPr>
              <p:nvPr/>
            </p:nvSpPr>
            <p:spPr bwMode="auto">
              <a:xfrm>
                <a:off x="5249281" y="3620663"/>
                <a:ext cx="28567" cy="83661"/>
              </a:xfrm>
              <a:custGeom>
                <a:avLst/>
                <a:gdLst>
                  <a:gd name="T0" fmla="*/ 10 w 10"/>
                  <a:gd name="T1" fmla="*/ 1 h 30"/>
                  <a:gd name="T2" fmla="*/ 7 w 10"/>
                  <a:gd name="T3" fmla="*/ 27 h 30"/>
                  <a:gd name="T4" fmla="*/ 4 w 10"/>
                  <a:gd name="T5" fmla="*/ 30 h 30"/>
                  <a:gd name="T6" fmla="*/ 6 w 10"/>
                  <a:gd name="T7" fmla="*/ 0 h 30"/>
                  <a:gd name="T8" fmla="*/ 10 w 10"/>
                  <a:gd name="T9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30">
                    <a:moveTo>
                      <a:pt x="10" y="1"/>
                    </a:moveTo>
                    <a:cubicBezTo>
                      <a:pt x="7" y="12"/>
                      <a:pt x="5" y="25"/>
                      <a:pt x="7" y="27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0" y="25"/>
                      <a:pt x="4" y="6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" name="Freeform 297"/>
              <p:cNvSpPr>
                <a:spLocks/>
              </p:cNvSpPr>
              <p:nvPr/>
            </p:nvSpPr>
            <p:spPr bwMode="auto">
              <a:xfrm>
                <a:off x="5734925" y="3143181"/>
                <a:ext cx="26527" cy="75499"/>
              </a:xfrm>
              <a:custGeom>
                <a:avLst/>
                <a:gdLst>
                  <a:gd name="T0" fmla="*/ 4 w 9"/>
                  <a:gd name="T1" fmla="*/ 0 h 27"/>
                  <a:gd name="T2" fmla="*/ 7 w 9"/>
                  <a:gd name="T3" fmla="*/ 0 h 27"/>
                  <a:gd name="T4" fmla="*/ 1 w 9"/>
                  <a:gd name="T5" fmla="*/ 27 h 27"/>
                  <a:gd name="T6" fmla="*/ 0 w 9"/>
                  <a:gd name="T7" fmla="*/ 24 h 27"/>
                  <a:gd name="T8" fmla="*/ 4 w 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7">
                    <a:moveTo>
                      <a:pt x="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4"/>
                      <a:pt x="1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2"/>
                      <a:pt x="4" y="9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" name="Freeform 298"/>
              <p:cNvSpPr>
                <a:spLocks/>
              </p:cNvSpPr>
              <p:nvPr/>
            </p:nvSpPr>
            <p:spPr bwMode="auto">
              <a:xfrm>
                <a:off x="5565562" y="3057480"/>
                <a:ext cx="24486" cy="77540"/>
              </a:xfrm>
              <a:custGeom>
                <a:avLst/>
                <a:gdLst>
                  <a:gd name="T0" fmla="*/ 3 w 9"/>
                  <a:gd name="T1" fmla="*/ 1 h 28"/>
                  <a:gd name="T2" fmla="*/ 7 w 9"/>
                  <a:gd name="T3" fmla="*/ 0 h 28"/>
                  <a:gd name="T4" fmla="*/ 1 w 9"/>
                  <a:gd name="T5" fmla="*/ 28 h 28"/>
                  <a:gd name="T6" fmla="*/ 0 w 9"/>
                  <a:gd name="T7" fmla="*/ 24 h 28"/>
                  <a:gd name="T8" fmla="*/ 3 w 9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8">
                    <a:moveTo>
                      <a:pt x="3" y="1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5"/>
                      <a:pt x="1" y="2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3"/>
                      <a:pt x="4" y="10"/>
                      <a:pt x="3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" name="Freeform 299"/>
              <p:cNvSpPr>
                <a:spLocks/>
              </p:cNvSpPr>
              <p:nvPr/>
            </p:nvSpPr>
            <p:spPr bwMode="auto">
              <a:xfrm>
                <a:off x="5618616" y="3226843"/>
                <a:ext cx="24486" cy="77540"/>
              </a:xfrm>
              <a:custGeom>
                <a:avLst/>
                <a:gdLst>
                  <a:gd name="T0" fmla="*/ 4 w 9"/>
                  <a:gd name="T1" fmla="*/ 1 h 28"/>
                  <a:gd name="T2" fmla="*/ 7 w 9"/>
                  <a:gd name="T3" fmla="*/ 0 h 28"/>
                  <a:gd name="T4" fmla="*/ 1 w 9"/>
                  <a:gd name="T5" fmla="*/ 28 h 28"/>
                  <a:gd name="T6" fmla="*/ 0 w 9"/>
                  <a:gd name="T7" fmla="*/ 24 h 28"/>
                  <a:gd name="T8" fmla="*/ 4 w 9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8">
                    <a:moveTo>
                      <a:pt x="4" y="1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5"/>
                      <a:pt x="1" y="2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3"/>
                      <a:pt x="4" y="9"/>
                      <a:pt x="4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8" name="Freeform 300"/>
              <p:cNvSpPr>
                <a:spLocks/>
              </p:cNvSpPr>
              <p:nvPr/>
            </p:nvSpPr>
            <p:spPr bwMode="auto">
              <a:xfrm>
                <a:off x="5773695" y="2904441"/>
                <a:ext cx="22446" cy="77540"/>
              </a:xfrm>
              <a:custGeom>
                <a:avLst/>
                <a:gdLst>
                  <a:gd name="T0" fmla="*/ 5 w 8"/>
                  <a:gd name="T1" fmla="*/ 0 h 28"/>
                  <a:gd name="T2" fmla="*/ 8 w 8"/>
                  <a:gd name="T3" fmla="*/ 0 h 28"/>
                  <a:gd name="T4" fmla="*/ 2 w 8"/>
                  <a:gd name="T5" fmla="*/ 28 h 28"/>
                  <a:gd name="T6" fmla="*/ 0 w 8"/>
                  <a:gd name="T7" fmla="*/ 25 h 28"/>
                  <a:gd name="T8" fmla="*/ 5 w 8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8">
                    <a:moveTo>
                      <a:pt x="5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6"/>
                      <a:pt x="8" y="25"/>
                      <a:pt x="2" y="2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3" y="23"/>
                      <a:pt x="5" y="11"/>
                      <a:pt x="5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" name="Freeform 301"/>
              <p:cNvSpPr>
                <a:spLocks/>
              </p:cNvSpPr>
              <p:nvPr/>
            </p:nvSpPr>
            <p:spPr bwMode="auto">
              <a:xfrm>
                <a:off x="5655345" y="2937089"/>
                <a:ext cx="22446" cy="81621"/>
              </a:xfrm>
              <a:custGeom>
                <a:avLst/>
                <a:gdLst>
                  <a:gd name="T0" fmla="*/ 4 w 8"/>
                  <a:gd name="T1" fmla="*/ 0 h 29"/>
                  <a:gd name="T2" fmla="*/ 8 w 8"/>
                  <a:gd name="T3" fmla="*/ 0 h 29"/>
                  <a:gd name="T4" fmla="*/ 2 w 8"/>
                  <a:gd name="T5" fmla="*/ 29 h 29"/>
                  <a:gd name="T6" fmla="*/ 0 w 8"/>
                  <a:gd name="T7" fmla="*/ 25 h 29"/>
                  <a:gd name="T8" fmla="*/ 4 w 8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9">
                    <a:moveTo>
                      <a:pt x="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6"/>
                      <a:pt x="8" y="26"/>
                      <a:pt x="2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3" y="24"/>
                      <a:pt x="4" y="11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" name="Freeform 302"/>
              <p:cNvSpPr>
                <a:spLocks/>
              </p:cNvSpPr>
              <p:nvPr/>
            </p:nvSpPr>
            <p:spPr bwMode="auto">
              <a:xfrm>
                <a:off x="5734925" y="2773848"/>
                <a:ext cx="20405" cy="77540"/>
              </a:xfrm>
              <a:custGeom>
                <a:avLst/>
                <a:gdLst>
                  <a:gd name="T0" fmla="*/ 4 w 7"/>
                  <a:gd name="T1" fmla="*/ 0 h 28"/>
                  <a:gd name="T2" fmla="*/ 7 w 7"/>
                  <a:gd name="T3" fmla="*/ 0 h 28"/>
                  <a:gd name="T4" fmla="*/ 1 w 7"/>
                  <a:gd name="T5" fmla="*/ 28 h 28"/>
                  <a:gd name="T6" fmla="*/ 0 w 7"/>
                  <a:gd name="T7" fmla="*/ 25 h 28"/>
                  <a:gd name="T8" fmla="*/ 4 w 7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8">
                    <a:moveTo>
                      <a:pt x="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6"/>
                      <a:pt x="7" y="25"/>
                      <a:pt x="1" y="2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" y="23"/>
                      <a:pt x="4" y="11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453" name="Squirrel_Left Paw"/>
            <p:cNvSpPr>
              <a:spLocks/>
            </p:cNvSpPr>
            <p:nvPr/>
          </p:nvSpPr>
          <p:spPr bwMode="auto">
            <a:xfrm rot="5118924">
              <a:off x="10526988" y="3461321"/>
              <a:ext cx="510130" cy="202011"/>
            </a:xfrm>
            <a:custGeom>
              <a:avLst/>
              <a:gdLst>
                <a:gd name="T0" fmla="*/ 49 w 184"/>
                <a:gd name="T1" fmla="*/ 12 h 73"/>
                <a:gd name="T2" fmla="*/ 156 w 184"/>
                <a:gd name="T3" fmla="*/ 18 h 73"/>
                <a:gd name="T4" fmla="*/ 0 w 184"/>
                <a:gd name="T5" fmla="*/ 73 h 73"/>
                <a:gd name="T6" fmla="*/ 49 w 184"/>
                <a:gd name="T7" fmla="*/ 1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" h="73">
                  <a:moveTo>
                    <a:pt x="49" y="12"/>
                  </a:moveTo>
                  <a:cubicBezTo>
                    <a:pt x="49" y="12"/>
                    <a:pt x="131" y="35"/>
                    <a:pt x="156" y="18"/>
                  </a:cubicBezTo>
                  <a:cubicBezTo>
                    <a:pt x="181" y="0"/>
                    <a:pt x="184" y="60"/>
                    <a:pt x="0" y="73"/>
                  </a:cubicBezTo>
                  <a:cubicBezTo>
                    <a:pt x="0" y="73"/>
                    <a:pt x="31" y="8"/>
                    <a:pt x="49" y="12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03" name="Group 502"/>
          <p:cNvGrpSpPr/>
          <p:nvPr userDrawn="1"/>
        </p:nvGrpSpPr>
        <p:grpSpPr>
          <a:xfrm>
            <a:off x="239441" y="2003815"/>
            <a:ext cx="3335348" cy="4230226"/>
            <a:chOff x="79827" y="268227"/>
            <a:chExt cx="3790934" cy="4808047"/>
          </a:xfrm>
        </p:grpSpPr>
        <p:grpSp>
          <p:nvGrpSpPr>
            <p:cNvPr id="504" name="Group 503"/>
            <p:cNvGrpSpPr/>
            <p:nvPr/>
          </p:nvGrpSpPr>
          <p:grpSpPr>
            <a:xfrm>
              <a:off x="79827" y="1556564"/>
              <a:ext cx="3790934" cy="3519710"/>
              <a:chOff x="9036362" y="2286164"/>
              <a:chExt cx="2509840" cy="2330272"/>
            </a:xfrm>
          </p:grpSpPr>
          <p:sp>
            <p:nvSpPr>
              <p:cNvPr id="511" name="Squirrel_Right Paw"/>
              <p:cNvSpPr>
                <a:spLocks/>
              </p:cNvSpPr>
              <p:nvPr/>
            </p:nvSpPr>
            <p:spPr bwMode="auto">
              <a:xfrm>
                <a:off x="10972816" y="3237045"/>
                <a:ext cx="350969" cy="520332"/>
              </a:xfrm>
              <a:custGeom>
                <a:avLst/>
                <a:gdLst>
                  <a:gd name="T0" fmla="*/ 13 w 126"/>
                  <a:gd name="T1" fmla="*/ 71 h 187"/>
                  <a:gd name="T2" fmla="*/ 77 w 126"/>
                  <a:gd name="T3" fmla="*/ 157 h 187"/>
                  <a:gd name="T4" fmla="*/ 33 w 126"/>
                  <a:gd name="T5" fmla="*/ 0 h 187"/>
                  <a:gd name="T6" fmla="*/ 13 w 126"/>
                  <a:gd name="T7" fmla="*/ 71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87">
                    <a:moveTo>
                      <a:pt x="13" y="71"/>
                    </a:moveTo>
                    <a:cubicBezTo>
                      <a:pt x="13" y="71"/>
                      <a:pt x="77" y="128"/>
                      <a:pt x="77" y="157"/>
                    </a:cubicBezTo>
                    <a:cubicBezTo>
                      <a:pt x="77" y="187"/>
                      <a:pt x="126" y="159"/>
                      <a:pt x="33" y="0"/>
                    </a:cubicBezTo>
                    <a:cubicBezTo>
                      <a:pt x="33" y="0"/>
                      <a:pt x="0" y="59"/>
                      <a:pt x="13" y="71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2" name="Squirrel_Right leg"/>
              <p:cNvSpPr>
                <a:spLocks/>
              </p:cNvSpPr>
              <p:nvPr/>
            </p:nvSpPr>
            <p:spPr bwMode="auto">
              <a:xfrm>
                <a:off x="10758561" y="4243021"/>
                <a:ext cx="242822" cy="328524"/>
              </a:xfrm>
              <a:custGeom>
                <a:avLst/>
                <a:gdLst>
                  <a:gd name="T0" fmla="*/ 31 w 87"/>
                  <a:gd name="T1" fmla="*/ 12 h 118"/>
                  <a:gd name="T2" fmla="*/ 43 w 87"/>
                  <a:gd name="T3" fmla="*/ 92 h 118"/>
                  <a:gd name="T4" fmla="*/ 62 w 87"/>
                  <a:gd name="T5" fmla="*/ 117 h 118"/>
                  <a:gd name="T6" fmla="*/ 16 w 87"/>
                  <a:gd name="T7" fmla="*/ 108 h 118"/>
                  <a:gd name="T8" fmla="*/ 4 w 87"/>
                  <a:gd name="T9" fmla="*/ 22 h 118"/>
                  <a:gd name="T10" fmla="*/ 31 w 87"/>
                  <a:gd name="T11" fmla="*/ 1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118">
                    <a:moveTo>
                      <a:pt x="31" y="12"/>
                    </a:moveTo>
                    <a:cubicBezTo>
                      <a:pt x="31" y="12"/>
                      <a:pt x="28" y="88"/>
                      <a:pt x="43" y="92"/>
                    </a:cubicBezTo>
                    <a:cubicBezTo>
                      <a:pt x="58" y="96"/>
                      <a:pt x="87" y="118"/>
                      <a:pt x="62" y="117"/>
                    </a:cubicBezTo>
                    <a:cubicBezTo>
                      <a:pt x="15" y="116"/>
                      <a:pt x="16" y="108"/>
                      <a:pt x="16" y="108"/>
                    </a:cubicBezTo>
                    <a:cubicBezTo>
                      <a:pt x="16" y="90"/>
                      <a:pt x="4" y="22"/>
                      <a:pt x="4" y="22"/>
                    </a:cubicBezTo>
                    <a:cubicBezTo>
                      <a:pt x="0" y="0"/>
                      <a:pt x="31" y="12"/>
                      <a:pt x="31" y="12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3" name="Squirrel_Left leg"/>
              <p:cNvSpPr>
                <a:spLocks/>
              </p:cNvSpPr>
              <p:nvPr/>
            </p:nvSpPr>
            <p:spPr bwMode="auto">
              <a:xfrm>
                <a:off x="10525942" y="4240981"/>
                <a:ext cx="269349" cy="375455"/>
              </a:xfrm>
              <a:custGeom>
                <a:avLst/>
                <a:gdLst>
                  <a:gd name="T0" fmla="*/ 35 w 97"/>
                  <a:gd name="T1" fmla="*/ 14 h 135"/>
                  <a:gd name="T2" fmla="*/ 48 w 97"/>
                  <a:gd name="T3" fmla="*/ 106 h 135"/>
                  <a:gd name="T4" fmla="*/ 70 w 97"/>
                  <a:gd name="T5" fmla="*/ 135 h 135"/>
                  <a:gd name="T6" fmla="*/ 17 w 97"/>
                  <a:gd name="T7" fmla="*/ 124 h 135"/>
                  <a:gd name="T8" fmla="*/ 4 w 97"/>
                  <a:gd name="T9" fmla="*/ 25 h 135"/>
                  <a:gd name="T10" fmla="*/ 35 w 97"/>
                  <a:gd name="T11" fmla="*/ 1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7" h="135">
                    <a:moveTo>
                      <a:pt x="35" y="14"/>
                    </a:moveTo>
                    <a:cubicBezTo>
                      <a:pt x="35" y="14"/>
                      <a:pt x="31" y="101"/>
                      <a:pt x="48" y="106"/>
                    </a:cubicBezTo>
                    <a:cubicBezTo>
                      <a:pt x="65" y="110"/>
                      <a:pt x="97" y="135"/>
                      <a:pt x="70" y="135"/>
                    </a:cubicBezTo>
                    <a:cubicBezTo>
                      <a:pt x="17" y="133"/>
                      <a:pt x="17" y="124"/>
                      <a:pt x="17" y="124"/>
                    </a:cubicBezTo>
                    <a:cubicBezTo>
                      <a:pt x="17" y="103"/>
                      <a:pt x="4" y="25"/>
                      <a:pt x="4" y="25"/>
                    </a:cubicBezTo>
                    <a:cubicBezTo>
                      <a:pt x="0" y="0"/>
                      <a:pt x="35" y="14"/>
                      <a:pt x="35" y="14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514" name="Squirrel_Body"/>
              <p:cNvGrpSpPr/>
              <p:nvPr/>
            </p:nvGrpSpPr>
            <p:grpSpPr>
              <a:xfrm>
                <a:off x="9893381" y="2292285"/>
                <a:ext cx="1652821" cy="2256814"/>
                <a:chOff x="5822668" y="2292285"/>
                <a:chExt cx="1652821" cy="2256814"/>
              </a:xfrm>
            </p:grpSpPr>
            <p:grpSp>
              <p:nvGrpSpPr>
                <p:cNvPr id="534" name="Group 533"/>
                <p:cNvGrpSpPr/>
                <p:nvPr/>
              </p:nvGrpSpPr>
              <p:grpSpPr>
                <a:xfrm>
                  <a:off x="6271582" y="2535107"/>
                  <a:ext cx="150999" cy="132633"/>
                  <a:chOff x="6271582" y="2535107"/>
                  <a:chExt cx="150999" cy="132633"/>
                </a:xfrm>
              </p:grpSpPr>
              <p:sp>
                <p:nvSpPr>
                  <p:cNvPr id="563" name="Freeform 249"/>
                  <p:cNvSpPr>
                    <a:spLocks/>
                  </p:cNvSpPr>
                  <p:nvPr/>
                </p:nvSpPr>
                <p:spPr bwMode="auto">
                  <a:xfrm>
                    <a:off x="6347081" y="2535107"/>
                    <a:ext cx="71418" cy="110188"/>
                  </a:xfrm>
                  <a:custGeom>
                    <a:avLst/>
                    <a:gdLst>
                      <a:gd name="T0" fmla="*/ 24 w 26"/>
                      <a:gd name="T1" fmla="*/ 40 h 40"/>
                      <a:gd name="T2" fmla="*/ 0 w 26"/>
                      <a:gd name="T3" fmla="*/ 0 h 40"/>
                      <a:gd name="T4" fmla="*/ 3 w 26"/>
                      <a:gd name="T5" fmla="*/ 0 h 40"/>
                      <a:gd name="T6" fmla="*/ 26 w 26"/>
                      <a:gd name="T7" fmla="*/ 38 h 40"/>
                      <a:gd name="T8" fmla="*/ 24 w 26"/>
                      <a:gd name="T9" fmla="*/ 4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" h="40">
                        <a:moveTo>
                          <a:pt x="24" y="40"/>
                        </a:moveTo>
                        <a:cubicBezTo>
                          <a:pt x="9" y="29"/>
                          <a:pt x="0" y="11"/>
                          <a:pt x="0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10"/>
                          <a:pt x="12" y="28"/>
                          <a:pt x="26" y="38"/>
                        </a:cubicBezTo>
                        <a:lnTo>
                          <a:pt x="24" y="40"/>
                        </a:ln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64" name="Freeform 250"/>
                  <p:cNvSpPr>
                    <a:spLocks/>
                  </p:cNvSpPr>
                  <p:nvPr/>
                </p:nvSpPr>
                <p:spPr bwMode="auto">
                  <a:xfrm>
                    <a:off x="6271582" y="2565715"/>
                    <a:ext cx="150999" cy="93864"/>
                  </a:xfrm>
                  <a:custGeom>
                    <a:avLst/>
                    <a:gdLst>
                      <a:gd name="T0" fmla="*/ 54 w 54"/>
                      <a:gd name="T1" fmla="*/ 34 h 34"/>
                      <a:gd name="T2" fmla="*/ 7 w 54"/>
                      <a:gd name="T3" fmla="*/ 7 h 34"/>
                      <a:gd name="T4" fmla="*/ 0 w 54"/>
                      <a:gd name="T5" fmla="*/ 2 h 34"/>
                      <a:gd name="T6" fmla="*/ 1 w 54"/>
                      <a:gd name="T7" fmla="*/ 0 h 34"/>
                      <a:gd name="T8" fmla="*/ 9 w 54"/>
                      <a:gd name="T9" fmla="*/ 5 h 34"/>
                      <a:gd name="T10" fmla="*/ 54 w 54"/>
                      <a:gd name="T11" fmla="*/ 32 h 34"/>
                      <a:gd name="T12" fmla="*/ 54 w 54"/>
                      <a:gd name="T13" fmla="*/ 34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34">
                        <a:moveTo>
                          <a:pt x="54" y="34"/>
                        </a:moveTo>
                        <a:cubicBezTo>
                          <a:pt x="43" y="34"/>
                          <a:pt x="20" y="17"/>
                          <a:pt x="7" y="7"/>
                        </a:cubicBezTo>
                        <a:cubicBezTo>
                          <a:pt x="3" y="5"/>
                          <a:pt x="1" y="3"/>
                          <a:pt x="0" y="2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2" y="0"/>
                          <a:pt x="5" y="2"/>
                          <a:pt x="9" y="5"/>
                        </a:cubicBezTo>
                        <a:cubicBezTo>
                          <a:pt x="20" y="13"/>
                          <a:pt x="44" y="31"/>
                          <a:pt x="54" y="32"/>
                        </a:cubicBezTo>
                        <a:lnTo>
                          <a:pt x="54" y="34"/>
                        </a:ln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65" name="Freeform 251"/>
                  <p:cNvSpPr>
                    <a:spLocks/>
                  </p:cNvSpPr>
                  <p:nvPr/>
                </p:nvSpPr>
                <p:spPr bwMode="auto">
                  <a:xfrm>
                    <a:off x="6271582" y="2631011"/>
                    <a:ext cx="146917" cy="36729"/>
                  </a:xfrm>
                  <a:custGeom>
                    <a:avLst/>
                    <a:gdLst>
                      <a:gd name="T0" fmla="*/ 49 w 53"/>
                      <a:gd name="T1" fmla="*/ 13 h 13"/>
                      <a:gd name="T2" fmla="*/ 0 w 53"/>
                      <a:gd name="T3" fmla="*/ 3 h 13"/>
                      <a:gd name="T4" fmla="*/ 1 w 53"/>
                      <a:gd name="T5" fmla="*/ 0 h 13"/>
                      <a:gd name="T6" fmla="*/ 51 w 53"/>
                      <a:gd name="T7" fmla="*/ 10 h 13"/>
                      <a:gd name="T8" fmla="*/ 53 w 53"/>
                      <a:gd name="T9" fmla="*/ 12 h 13"/>
                      <a:gd name="T10" fmla="*/ 49 w 53"/>
                      <a:gd name="T11" fmla="*/ 13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3" h="13">
                        <a:moveTo>
                          <a:pt x="49" y="13"/>
                        </a:moveTo>
                        <a:cubicBezTo>
                          <a:pt x="43" y="13"/>
                          <a:pt x="30" y="11"/>
                          <a:pt x="0" y="3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6" y="4"/>
                          <a:pt x="48" y="12"/>
                          <a:pt x="51" y="10"/>
                        </a:cubicBezTo>
                        <a:cubicBezTo>
                          <a:pt x="53" y="12"/>
                          <a:pt x="53" y="12"/>
                          <a:pt x="53" y="12"/>
                        </a:cubicBezTo>
                        <a:cubicBezTo>
                          <a:pt x="52" y="13"/>
                          <a:pt x="51" y="13"/>
                          <a:pt x="49" y="13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35" name="Group 534"/>
                <p:cNvGrpSpPr/>
                <p:nvPr/>
              </p:nvGrpSpPr>
              <p:grpSpPr>
                <a:xfrm>
                  <a:off x="7289802" y="2429000"/>
                  <a:ext cx="185687" cy="124472"/>
                  <a:chOff x="7289802" y="2429000"/>
                  <a:chExt cx="185687" cy="124472"/>
                </a:xfrm>
              </p:grpSpPr>
              <p:sp>
                <p:nvSpPr>
                  <p:cNvPr id="560" name="Freeform 252"/>
                  <p:cNvSpPr>
                    <a:spLocks/>
                  </p:cNvSpPr>
                  <p:nvPr/>
                </p:nvSpPr>
                <p:spPr bwMode="auto">
                  <a:xfrm>
                    <a:off x="7289802" y="2429000"/>
                    <a:ext cx="102026" cy="116310"/>
                  </a:xfrm>
                  <a:custGeom>
                    <a:avLst/>
                    <a:gdLst>
                      <a:gd name="T0" fmla="*/ 2 w 37"/>
                      <a:gd name="T1" fmla="*/ 42 h 42"/>
                      <a:gd name="T2" fmla="*/ 0 w 37"/>
                      <a:gd name="T3" fmla="*/ 40 h 42"/>
                      <a:gd name="T4" fmla="*/ 2 w 37"/>
                      <a:gd name="T5" fmla="*/ 39 h 42"/>
                      <a:gd name="T6" fmla="*/ 29 w 37"/>
                      <a:gd name="T7" fmla="*/ 0 h 42"/>
                      <a:gd name="T8" fmla="*/ 32 w 37"/>
                      <a:gd name="T9" fmla="*/ 0 h 42"/>
                      <a:gd name="T10" fmla="*/ 4 w 37"/>
                      <a:gd name="T11" fmla="*/ 41 h 42"/>
                      <a:gd name="T12" fmla="*/ 2 w 37"/>
                      <a:gd name="T13" fmla="*/ 4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42">
                        <a:moveTo>
                          <a:pt x="2" y="42"/>
                        </a:moveTo>
                        <a:cubicBezTo>
                          <a:pt x="0" y="40"/>
                          <a:pt x="0" y="40"/>
                          <a:pt x="0" y="40"/>
                        </a:cubicBezTo>
                        <a:cubicBezTo>
                          <a:pt x="0" y="39"/>
                          <a:pt x="1" y="39"/>
                          <a:pt x="2" y="39"/>
                        </a:cubicBezTo>
                        <a:cubicBezTo>
                          <a:pt x="23" y="24"/>
                          <a:pt x="32" y="11"/>
                          <a:pt x="29" y="0"/>
                        </a:cubicBezTo>
                        <a:cubicBezTo>
                          <a:pt x="32" y="0"/>
                          <a:pt x="32" y="0"/>
                          <a:pt x="32" y="0"/>
                        </a:cubicBezTo>
                        <a:cubicBezTo>
                          <a:pt x="37" y="18"/>
                          <a:pt x="12" y="35"/>
                          <a:pt x="4" y="41"/>
                        </a:cubicBezTo>
                        <a:cubicBezTo>
                          <a:pt x="3" y="42"/>
                          <a:pt x="2" y="42"/>
                          <a:pt x="2" y="42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61" name="Freeform 253"/>
                  <p:cNvSpPr>
                    <a:spLocks/>
                  </p:cNvSpPr>
                  <p:nvPr/>
                </p:nvSpPr>
                <p:spPr bwMode="auto">
                  <a:xfrm>
                    <a:off x="7306126" y="2437162"/>
                    <a:ext cx="138755" cy="116310"/>
                  </a:xfrm>
                  <a:custGeom>
                    <a:avLst/>
                    <a:gdLst>
                      <a:gd name="T0" fmla="*/ 1 w 50"/>
                      <a:gd name="T1" fmla="*/ 42 h 42"/>
                      <a:gd name="T2" fmla="*/ 0 w 50"/>
                      <a:gd name="T3" fmla="*/ 39 h 42"/>
                      <a:gd name="T4" fmla="*/ 40 w 50"/>
                      <a:gd name="T5" fmla="*/ 12 h 42"/>
                      <a:gd name="T6" fmla="*/ 47 w 50"/>
                      <a:gd name="T7" fmla="*/ 0 h 42"/>
                      <a:gd name="T8" fmla="*/ 50 w 50"/>
                      <a:gd name="T9" fmla="*/ 0 h 42"/>
                      <a:gd name="T10" fmla="*/ 42 w 50"/>
                      <a:gd name="T11" fmla="*/ 14 h 42"/>
                      <a:gd name="T12" fmla="*/ 1 w 50"/>
                      <a:gd name="T13" fmla="*/ 4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0" h="42">
                        <a:moveTo>
                          <a:pt x="1" y="42"/>
                        </a:moveTo>
                        <a:cubicBezTo>
                          <a:pt x="0" y="39"/>
                          <a:pt x="0" y="39"/>
                          <a:pt x="0" y="39"/>
                        </a:cubicBezTo>
                        <a:cubicBezTo>
                          <a:pt x="4" y="37"/>
                          <a:pt x="29" y="22"/>
                          <a:pt x="40" y="12"/>
                        </a:cubicBezTo>
                        <a:cubicBezTo>
                          <a:pt x="47" y="6"/>
                          <a:pt x="47" y="0"/>
                          <a:pt x="47" y="0"/>
                        </a:cubicBezTo>
                        <a:cubicBezTo>
                          <a:pt x="50" y="0"/>
                          <a:pt x="50" y="0"/>
                          <a:pt x="50" y="0"/>
                        </a:cubicBezTo>
                        <a:cubicBezTo>
                          <a:pt x="50" y="0"/>
                          <a:pt x="50" y="7"/>
                          <a:pt x="42" y="14"/>
                        </a:cubicBezTo>
                        <a:cubicBezTo>
                          <a:pt x="31" y="25"/>
                          <a:pt x="5" y="40"/>
                          <a:pt x="1" y="42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62" name="Freeform 254"/>
                  <p:cNvSpPr>
                    <a:spLocks/>
                  </p:cNvSpPr>
                  <p:nvPr/>
                </p:nvSpPr>
                <p:spPr bwMode="auto">
                  <a:xfrm>
                    <a:off x="7314288" y="2508580"/>
                    <a:ext cx="161201" cy="44891"/>
                  </a:xfrm>
                  <a:custGeom>
                    <a:avLst/>
                    <a:gdLst>
                      <a:gd name="T0" fmla="*/ 0 w 58"/>
                      <a:gd name="T1" fmla="*/ 16 h 16"/>
                      <a:gd name="T2" fmla="*/ 0 w 58"/>
                      <a:gd name="T3" fmla="*/ 13 h 16"/>
                      <a:gd name="T4" fmla="*/ 55 w 58"/>
                      <a:gd name="T5" fmla="*/ 0 h 16"/>
                      <a:gd name="T6" fmla="*/ 58 w 58"/>
                      <a:gd name="T7" fmla="*/ 1 h 16"/>
                      <a:gd name="T8" fmla="*/ 0 w 58"/>
                      <a:gd name="T9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8" h="16">
                        <a:moveTo>
                          <a:pt x="0" y="16"/>
                        </a:move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8" y="13"/>
                          <a:pt x="53" y="7"/>
                          <a:pt x="55" y="0"/>
                        </a:cubicBezTo>
                        <a:cubicBezTo>
                          <a:pt x="58" y="1"/>
                          <a:pt x="58" y="1"/>
                          <a:pt x="58" y="1"/>
                        </a:cubicBezTo>
                        <a:cubicBezTo>
                          <a:pt x="55" y="12"/>
                          <a:pt x="1" y="16"/>
                          <a:pt x="0" y="16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536" name="Freeform 259"/>
                <p:cNvSpPr>
                  <a:spLocks/>
                </p:cNvSpPr>
                <p:nvPr/>
              </p:nvSpPr>
              <p:spPr bwMode="auto">
                <a:xfrm>
                  <a:off x="5822668" y="2292285"/>
                  <a:ext cx="1620173" cy="2256814"/>
                </a:xfrm>
                <a:custGeom>
                  <a:avLst/>
                  <a:gdLst>
                    <a:gd name="T0" fmla="*/ 419 w 583"/>
                    <a:gd name="T1" fmla="*/ 3 h 812"/>
                    <a:gd name="T2" fmla="*/ 150 w 583"/>
                    <a:gd name="T3" fmla="*/ 692 h 812"/>
                    <a:gd name="T4" fmla="*/ 453 w 583"/>
                    <a:gd name="T5" fmla="*/ 632 h 812"/>
                    <a:gd name="T6" fmla="*/ 427 w 583"/>
                    <a:gd name="T7" fmla="*/ 233 h 812"/>
                    <a:gd name="T8" fmla="*/ 566 w 583"/>
                    <a:gd name="T9" fmla="*/ 155 h 812"/>
                    <a:gd name="T10" fmla="*/ 574 w 583"/>
                    <a:gd name="T11" fmla="*/ 129 h 812"/>
                    <a:gd name="T12" fmla="*/ 419 w 583"/>
                    <a:gd name="T13" fmla="*/ 3 h 8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3" h="812">
                      <a:moveTo>
                        <a:pt x="419" y="3"/>
                      </a:moveTo>
                      <a:cubicBezTo>
                        <a:pt x="162" y="11"/>
                        <a:pt x="0" y="499"/>
                        <a:pt x="150" y="692"/>
                      </a:cubicBezTo>
                      <a:cubicBezTo>
                        <a:pt x="244" y="812"/>
                        <a:pt x="435" y="704"/>
                        <a:pt x="453" y="632"/>
                      </a:cubicBezTo>
                      <a:cubicBezTo>
                        <a:pt x="485" y="501"/>
                        <a:pt x="427" y="295"/>
                        <a:pt x="427" y="233"/>
                      </a:cubicBezTo>
                      <a:cubicBezTo>
                        <a:pt x="427" y="187"/>
                        <a:pt x="517" y="182"/>
                        <a:pt x="566" y="155"/>
                      </a:cubicBezTo>
                      <a:cubicBezTo>
                        <a:pt x="577" y="149"/>
                        <a:pt x="583" y="138"/>
                        <a:pt x="574" y="129"/>
                      </a:cubicBezTo>
                      <a:cubicBezTo>
                        <a:pt x="574" y="129"/>
                        <a:pt x="498" y="0"/>
                        <a:pt x="419" y="3"/>
                      </a:cubicBezTo>
                      <a:close/>
                    </a:path>
                  </a:pathLst>
                </a:custGeom>
                <a:solidFill>
                  <a:srgbClr val="E74D1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7" name="Oval 263"/>
                <p:cNvSpPr>
                  <a:spLocks noChangeArrowheads="1"/>
                </p:cNvSpPr>
                <p:nvPr/>
              </p:nvSpPr>
              <p:spPr bwMode="auto">
                <a:xfrm>
                  <a:off x="7322450" y="2622849"/>
                  <a:ext cx="106107" cy="108147"/>
                </a:xfrm>
                <a:prstGeom prst="ellipse">
                  <a:avLst/>
                </a:prstGeom>
                <a:solidFill>
                  <a:srgbClr val="8C2F0E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8" name="Freeform 264"/>
                <p:cNvSpPr>
                  <a:spLocks/>
                </p:cNvSpPr>
                <p:nvPr/>
              </p:nvSpPr>
              <p:spPr bwMode="auto">
                <a:xfrm>
                  <a:off x="6889860" y="2498377"/>
                  <a:ext cx="71418" cy="89783"/>
                </a:xfrm>
                <a:custGeom>
                  <a:avLst/>
                  <a:gdLst>
                    <a:gd name="T0" fmla="*/ 26 w 26"/>
                    <a:gd name="T1" fmla="*/ 16 h 32"/>
                    <a:gd name="T2" fmla="*/ 11 w 26"/>
                    <a:gd name="T3" fmla="*/ 29 h 32"/>
                    <a:gd name="T4" fmla="*/ 0 w 26"/>
                    <a:gd name="T5" fmla="*/ 16 h 32"/>
                    <a:gd name="T6" fmla="*/ 11 w 26"/>
                    <a:gd name="T7" fmla="*/ 3 h 32"/>
                    <a:gd name="T8" fmla="*/ 26 w 26"/>
                    <a:gd name="T9" fmla="*/ 1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32">
                      <a:moveTo>
                        <a:pt x="26" y="16"/>
                      </a:moveTo>
                      <a:cubicBezTo>
                        <a:pt x="26" y="26"/>
                        <a:pt x="20" y="32"/>
                        <a:pt x="11" y="29"/>
                      </a:cubicBezTo>
                      <a:cubicBezTo>
                        <a:pt x="3" y="26"/>
                        <a:pt x="0" y="21"/>
                        <a:pt x="0" y="16"/>
                      </a:cubicBezTo>
                      <a:cubicBezTo>
                        <a:pt x="0" y="11"/>
                        <a:pt x="3" y="6"/>
                        <a:pt x="11" y="3"/>
                      </a:cubicBezTo>
                      <a:cubicBezTo>
                        <a:pt x="20" y="0"/>
                        <a:pt x="26" y="6"/>
                        <a:pt x="26" y="16"/>
                      </a:cubicBezTo>
                      <a:close/>
                    </a:path>
                  </a:pathLst>
                </a:custGeom>
                <a:solidFill>
                  <a:srgbClr val="FFE8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9" name="Freeform 265"/>
                <p:cNvSpPr>
                  <a:spLocks/>
                </p:cNvSpPr>
                <p:nvPr/>
              </p:nvSpPr>
              <p:spPr bwMode="auto">
                <a:xfrm>
                  <a:off x="6539231" y="2918724"/>
                  <a:ext cx="632561" cy="1422242"/>
                </a:xfrm>
                <a:custGeom>
                  <a:avLst/>
                  <a:gdLst>
                    <a:gd name="T0" fmla="*/ 196 w 228"/>
                    <a:gd name="T1" fmla="*/ 407 h 512"/>
                    <a:gd name="T2" fmla="*/ 170 w 228"/>
                    <a:gd name="T3" fmla="*/ 8 h 512"/>
                    <a:gd name="T4" fmla="*/ 171 w 228"/>
                    <a:gd name="T5" fmla="*/ 0 h 512"/>
                    <a:gd name="T6" fmla="*/ 64 w 228"/>
                    <a:gd name="T7" fmla="*/ 512 h 512"/>
                    <a:gd name="T8" fmla="*/ 196 w 228"/>
                    <a:gd name="T9" fmla="*/ 407 h 5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8" h="512">
                      <a:moveTo>
                        <a:pt x="196" y="407"/>
                      </a:moveTo>
                      <a:cubicBezTo>
                        <a:pt x="228" y="276"/>
                        <a:pt x="170" y="70"/>
                        <a:pt x="170" y="8"/>
                      </a:cubicBezTo>
                      <a:cubicBezTo>
                        <a:pt x="170" y="6"/>
                        <a:pt x="171" y="3"/>
                        <a:pt x="171" y="0"/>
                      </a:cubicBezTo>
                      <a:cubicBezTo>
                        <a:pt x="118" y="112"/>
                        <a:pt x="0" y="287"/>
                        <a:pt x="64" y="512"/>
                      </a:cubicBezTo>
                      <a:cubicBezTo>
                        <a:pt x="130" y="493"/>
                        <a:pt x="187" y="445"/>
                        <a:pt x="196" y="407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0" name="Freeform 267"/>
                <p:cNvSpPr>
                  <a:spLocks/>
                </p:cNvSpPr>
                <p:nvPr/>
              </p:nvSpPr>
              <p:spPr bwMode="auto">
                <a:xfrm>
                  <a:off x="7020453" y="2730997"/>
                  <a:ext cx="87742" cy="59175"/>
                </a:xfrm>
                <a:custGeom>
                  <a:avLst/>
                  <a:gdLst>
                    <a:gd name="T0" fmla="*/ 12 w 32"/>
                    <a:gd name="T1" fmla="*/ 16 h 21"/>
                    <a:gd name="T2" fmla="*/ 30 w 32"/>
                    <a:gd name="T3" fmla="*/ 12 h 21"/>
                    <a:gd name="T4" fmla="*/ 32 w 32"/>
                    <a:gd name="T5" fmla="*/ 15 h 21"/>
                    <a:gd name="T6" fmla="*/ 16 w 32"/>
                    <a:gd name="T7" fmla="*/ 21 h 21"/>
                    <a:gd name="T8" fmla="*/ 10 w 32"/>
                    <a:gd name="T9" fmla="*/ 20 h 21"/>
                    <a:gd name="T10" fmla="*/ 0 w 32"/>
                    <a:gd name="T11" fmla="*/ 0 h 21"/>
                    <a:gd name="T12" fmla="*/ 4 w 32"/>
                    <a:gd name="T13" fmla="*/ 0 h 21"/>
                    <a:gd name="T14" fmla="*/ 12 w 32"/>
                    <a:gd name="T15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21">
                      <a:moveTo>
                        <a:pt x="12" y="16"/>
                      </a:moveTo>
                      <a:cubicBezTo>
                        <a:pt x="19" y="20"/>
                        <a:pt x="30" y="12"/>
                        <a:pt x="30" y="12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2" y="15"/>
                        <a:pt x="24" y="21"/>
                        <a:pt x="16" y="21"/>
                      </a:cubicBezTo>
                      <a:cubicBezTo>
                        <a:pt x="14" y="21"/>
                        <a:pt x="12" y="20"/>
                        <a:pt x="10" y="20"/>
                      </a:cubicBezTo>
                      <a:cubicBezTo>
                        <a:pt x="5" y="17"/>
                        <a:pt x="1" y="1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9"/>
                        <a:pt x="7" y="14"/>
                        <a:pt x="12" y="16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1" name="Freeform 268"/>
                <p:cNvSpPr>
                  <a:spLocks/>
                </p:cNvSpPr>
                <p:nvPr/>
              </p:nvSpPr>
              <p:spPr bwMode="auto">
                <a:xfrm>
                  <a:off x="6226691" y="3473745"/>
                  <a:ext cx="30608" cy="59175"/>
                </a:xfrm>
                <a:custGeom>
                  <a:avLst/>
                  <a:gdLst>
                    <a:gd name="T0" fmla="*/ 11 w 11"/>
                    <a:gd name="T1" fmla="*/ 2 h 21"/>
                    <a:gd name="T2" fmla="*/ 8 w 11"/>
                    <a:gd name="T3" fmla="*/ 18 h 21"/>
                    <a:gd name="T4" fmla="*/ 6 w 11"/>
                    <a:gd name="T5" fmla="*/ 21 h 21"/>
                    <a:gd name="T6" fmla="*/ 7 w 11"/>
                    <a:gd name="T7" fmla="*/ 0 h 21"/>
                    <a:gd name="T8" fmla="*/ 11 w 11"/>
                    <a:gd name="T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1">
                      <a:moveTo>
                        <a:pt x="11" y="2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1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2" name="Freeform 269"/>
                <p:cNvSpPr>
                  <a:spLocks/>
                </p:cNvSpPr>
                <p:nvPr/>
              </p:nvSpPr>
              <p:spPr bwMode="auto">
                <a:xfrm>
                  <a:off x="6347081" y="3716567"/>
                  <a:ext cx="28567" cy="57135"/>
                </a:xfrm>
                <a:custGeom>
                  <a:avLst/>
                  <a:gdLst>
                    <a:gd name="T0" fmla="*/ 10 w 10"/>
                    <a:gd name="T1" fmla="*/ 2 h 21"/>
                    <a:gd name="T2" fmla="*/ 7 w 10"/>
                    <a:gd name="T3" fmla="*/ 18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2"/>
                      </a:moveTo>
                      <a:cubicBezTo>
                        <a:pt x="7" y="7"/>
                        <a:pt x="5" y="16"/>
                        <a:pt x="7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5" y="3"/>
                        <a:pt x="6" y="0"/>
                      </a:cubicBezTo>
                      <a:lnTo>
                        <a:pt x="10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3" name="Freeform 270"/>
                <p:cNvSpPr>
                  <a:spLocks/>
                </p:cNvSpPr>
                <p:nvPr/>
              </p:nvSpPr>
              <p:spPr bwMode="auto">
                <a:xfrm>
                  <a:off x="6479715" y="3702284"/>
                  <a:ext cx="28567" cy="57135"/>
                </a:xfrm>
                <a:custGeom>
                  <a:avLst/>
                  <a:gdLst>
                    <a:gd name="T0" fmla="*/ 10 w 10"/>
                    <a:gd name="T1" fmla="*/ 1 h 21"/>
                    <a:gd name="T2" fmla="*/ 8 w 10"/>
                    <a:gd name="T3" fmla="*/ 18 h 21"/>
                    <a:gd name="T4" fmla="*/ 5 w 10"/>
                    <a:gd name="T5" fmla="*/ 21 h 21"/>
                    <a:gd name="T6" fmla="*/ 7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4" name="Freeform 271"/>
                <p:cNvSpPr>
                  <a:spLocks/>
                </p:cNvSpPr>
                <p:nvPr/>
              </p:nvSpPr>
              <p:spPr bwMode="auto">
                <a:xfrm>
                  <a:off x="6524607" y="3457421"/>
                  <a:ext cx="28567" cy="59175"/>
                </a:xfrm>
                <a:custGeom>
                  <a:avLst/>
                  <a:gdLst>
                    <a:gd name="T0" fmla="*/ 10 w 10"/>
                    <a:gd name="T1" fmla="*/ 1 h 21"/>
                    <a:gd name="T2" fmla="*/ 7 w 10"/>
                    <a:gd name="T3" fmla="*/ 18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8" y="7"/>
                        <a:pt x="5" y="16"/>
                        <a:pt x="7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6"/>
                        <a:pt x="5" y="3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5" name="Freeform 272"/>
                <p:cNvSpPr>
                  <a:spLocks/>
                </p:cNvSpPr>
                <p:nvPr/>
              </p:nvSpPr>
              <p:spPr bwMode="auto">
                <a:xfrm>
                  <a:off x="6408297" y="3804310"/>
                  <a:ext cx="30608" cy="59175"/>
                </a:xfrm>
                <a:custGeom>
                  <a:avLst/>
                  <a:gdLst>
                    <a:gd name="T0" fmla="*/ 11 w 11"/>
                    <a:gd name="T1" fmla="*/ 1 h 21"/>
                    <a:gd name="T2" fmla="*/ 8 w 11"/>
                    <a:gd name="T3" fmla="*/ 18 h 21"/>
                    <a:gd name="T4" fmla="*/ 6 w 11"/>
                    <a:gd name="T5" fmla="*/ 21 h 21"/>
                    <a:gd name="T6" fmla="*/ 7 w 11"/>
                    <a:gd name="T7" fmla="*/ 0 h 21"/>
                    <a:gd name="T8" fmla="*/ 11 w 11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1">
                      <a:moveTo>
                        <a:pt x="11" y="1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6" name="Freeform 273"/>
                <p:cNvSpPr>
                  <a:spLocks/>
                </p:cNvSpPr>
                <p:nvPr/>
              </p:nvSpPr>
              <p:spPr bwMode="auto">
                <a:xfrm>
                  <a:off x="6279744" y="3555366"/>
                  <a:ext cx="28567" cy="57135"/>
                </a:xfrm>
                <a:custGeom>
                  <a:avLst/>
                  <a:gdLst>
                    <a:gd name="T0" fmla="*/ 10 w 10"/>
                    <a:gd name="T1" fmla="*/ 1 h 21"/>
                    <a:gd name="T2" fmla="*/ 7 w 10"/>
                    <a:gd name="T3" fmla="*/ 19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7" y="8"/>
                        <a:pt x="5" y="17"/>
                        <a:pt x="7" y="19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5" y="4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7" name="Freeform 274"/>
                <p:cNvSpPr>
                  <a:spLocks/>
                </p:cNvSpPr>
                <p:nvPr/>
              </p:nvSpPr>
              <p:spPr bwMode="auto">
                <a:xfrm>
                  <a:off x="6371568" y="3541083"/>
                  <a:ext cx="22446" cy="57135"/>
                </a:xfrm>
                <a:custGeom>
                  <a:avLst/>
                  <a:gdLst>
                    <a:gd name="T0" fmla="*/ 8 w 8"/>
                    <a:gd name="T1" fmla="*/ 1 h 21"/>
                    <a:gd name="T2" fmla="*/ 6 w 8"/>
                    <a:gd name="T3" fmla="*/ 19 h 21"/>
                    <a:gd name="T4" fmla="*/ 3 w 8"/>
                    <a:gd name="T5" fmla="*/ 21 h 21"/>
                    <a:gd name="T6" fmla="*/ 5 w 8"/>
                    <a:gd name="T7" fmla="*/ 0 h 21"/>
                    <a:gd name="T8" fmla="*/ 8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8" y="1"/>
                      </a:moveTo>
                      <a:cubicBezTo>
                        <a:pt x="6" y="9"/>
                        <a:pt x="5" y="17"/>
                        <a:pt x="6" y="19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8" name="Freeform 275"/>
                <p:cNvSpPr>
                  <a:spLocks/>
                </p:cNvSpPr>
                <p:nvPr/>
              </p:nvSpPr>
              <p:spPr bwMode="auto">
                <a:xfrm>
                  <a:off x="6447067" y="3596177"/>
                  <a:ext cx="22446" cy="59175"/>
                </a:xfrm>
                <a:custGeom>
                  <a:avLst/>
                  <a:gdLst>
                    <a:gd name="T0" fmla="*/ 8 w 8"/>
                    <a:gd name="T1" fmla="*/ 1 h 21"/>
                    <a:gd name="T2" fmla="*/ 6 w 8"/>
                    <a:gd name="T3" fmla="*/ 19 h 21"/>
                    <a:gd name="T4" fmla="*/ 3 w 8"/>
                    <a:gd name="T5" fmla="*/ 21 h 21"/>
                    <a:gd name="T6" fmla="*/ 5 w 8"/>
                    <a:gd name="T7" fmla="*/ 0 h 21"/>
                    <a:gd name="T8" fmla="*/ 8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8" y="1"/>
                      </a:moveTo>
                      <a:cubicBezTo>
                        <a:pt x="6" y="9"/>
                        <a:pt x="5" y="17"/>
                        <a:pt x="6" y="19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9" name="Freeform 276"/>
                <p:cNvSpPr>
                  <a:spLocks/>
                </p:cNvSpPr>
                <p:nvPr/>
              </p:nvSpPr>
              <p:spPr bwMode="auto">
                <a:xfrm>
                  <a:off x="6426662" y="3459462"/>
                  <a:ext cx="22446" cy="61216"/>
                </a:xfrm>
                <a:custGeom>
                  <a:avLst/>
                  <a:gdLst>
                    <a:gd name="T0" fmla="*/ 8 w 8"/>
                    <a:gd name="T1" fmla="*/ 1 h 22"/>
                    <a:gd name="T2" fmla="*/ 6 w 8"/>
                    <a:gd name="T3" fmla="*/ 19 h 22"/>
                    <a:gd name="T4" fmla="*/ 3 w 8"/>
                    <a:gd name="T5" fmla="*/ 22 h 22"/>
                    <a:gd name="T6" fmla="*/ 5 w 8"/>
                    <a:gd name="T7" fmla="*/ 0 h 22"/>
                    <a:gd name="T8" fmla="*/ 8 w 8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2">
                      <a:moveTo>
                        <a:pt x="8" y="1"/>
                      </a:moveTo>
                      <a:cubicBezTo>
                        <a:pt x="6" y="9"/>
                        <a:pt x="5" y="18"/>
                        <a:pt x="6" y="19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0" name="Freeform 277"/>
                <p:cNvSpPr>
                  <a:spLocks/>
                </p:cNvSpPr>
                <p:nvPr/>
              </p:nvSpPr>
              <p:spPr bwMode="auto">
                <a:xfrm>
                  <a:off x="6245055" y="3671676"/>
                  <a:ext cx="20405" cy="61216"/>
                </a:xfrm>
                <a:custGeom>
                  <a:avLst/>
                  <a:gdLst>
                    <a:gd name="T0" fmla="*/ 8 w 8"/>
                    <a:gd name="T1" fmla="*/ 1 h 22"/>
                    <a:gd name="T2" fmla="*/ 6 w 8"/>
                    <a:gd name="T3" fmla="*/ 19 h 22"/>
                    <a:gd name="T4" fmla="*/ 3 w 8"/>
                    <a:gd name="T5" fmla="*/ 22 h 22"/>
                    <a:gd name="T6" fmla="*/ 5 w 8"/>
                    <a:gd name="T7" fmla="*/ 0 h 22"/>
                    <a:gd name="T8" fmla="*/ 8 w 8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2">
                      <a:moveTo>
                        <a:pt x="8" y="1"/>
                      </a:moveTo>
                      <a:cubicBezTo>
                        <a:pt x="6" y="9"/>
                        <a:pt x="5" y="18"/>
                        <a:pt x="6" y="19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1" name="Freeform 278"/>
                <p:cNvSpPr>
                  <a:spLocks/>
                </p:cNvSpPr>
                <p:nvPr/>
              </p:nvSpPr>
              <p:spPr bwMode="auto">
                <a:xfrm>
                  <a:off x="6677646" y="3090128"/>
                  <a:ext cx="22446" cy="59175"/>
                </a:xfrm>
                <a:custGeom>
                  <a:avLst/>
                  <a:gdLst>
                    <a:gd name="T0" fmla="*/ 3 w 8"/>
                    <a:gd name="T1" fmla="*/ 1 h 21"/>
                    <a:gd name="T2" fmla="*/ 6 w 8"/>
                    <a:gd name="T3" fmla="*/ 0 h 21"/>
                    <a:gd name="T4" fmla="*/ 2 w 8"/>
                    <a:gd name="T5" fmla="*/ 21 h 21"/>
                    <a:gd name="T6" fmla="*/ 0 w 8"/>
                    <a:gd name="T7" fmla="*/ 17 h 21"/>
                    <a:gd name="T8" fmla="*/ 3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3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8" y="18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3" y="16"/>
                        <a:pt x="3" y="8"/>
                        <a:pt x="3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2" name="Freeform 279"/>
                <p:cNvSpPr>
                  <a:spLocks/>
                </p:cNvSpPr>
                <p:nvPr/>
              </p:nvSpPr>
              <p:spPr bwMode="auto">
                <a:xfrm>
                  <a:off x="6500120" y="3275815"/>
                  <a:ext cx="18365" cy="59175"/>
                </a:xfrm>
                <a:custGeom>
                  <a:avLst/>
                  <a:gdLst>
                    <a:gd name="T0" fmla="*/ 2 w 7"/>
                    <a:gd name="T1" fmla="*/ 1 h 21"/>
                    <a:gd name="T2" fmla="*/ 6 w 7"/>
                    <a:gd name="T3" fmla="*/ 0 h 21"/>
                    <a:gd name="T4" fmla="*/ 1 w 7"/>
                    <a:gd name="T5" fmla="*/ 21 h 21"/>
                    <a:gd name="T6" fmla="*/ 0 w 7"/>
                    <a:gd name="T7" fmla="*/ 17 h 21"/>
                    <a:gd name="T8" fmla="*/ 2 w 7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5"/>
                        <a:pt x="7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3" name="Freeform 280"/>
                <p:cNvSpPr>
                  <a:spLocks/>
                </p:cNvSpPr>
                <p:nvPr/>
              </p:nvSpPr>
              <p:spPr bwMode="auto">
                <a:xfrm>
                  <a:off x="6375649" y="3214600"/>
                  <a:ext cx="20405" cy="59175"/>
                </a:xfrm>
                <a:custGeom>
                  <a:avLst/>
                  <a:gdLst>
                    <a:gd name="T0" fmla="*/ 2 w 8"/>
                    <a:gd name="T1" fmla="*/ 1 h 21"/>
                    <a:gd name="T2" fmla="*/ 6 w 8"/>
                    <a:gd name="T3" fmla="*/ 0 h 21"/>
                    <a:gd name="T4" fmla="*/ 1 w 8"/>
                    <a:gd name="T5" fmla="*/ 21 h 21"/>
                    <a:gd name="T6" fmla="*/ 0 w 8"/>
                    <a:gd name="T7" fmla="*/ 17 h 21"/>
                    <a:gd name="T8" fmla="*/ 2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8" y="18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4" name="Freeform 281"/>
                <p:cNvSpPr>
                  <a:spLocks/>
                </p:cNvSpPr>
                <p:nvPr/>
              </p:nvSpPr>
              <p:spPr bwMode="auto">
                <a:xfrm>
                  <a:off x="6414418" y="3337031"/>
                  <a:ext cx="22446" cy="59175"/>
                </a:xfrm>
                <a:custGeom>
                  <a:avLst/>
                  <a:gdLst>
                    <a:gd name="T0" fmla="*/ 2 w 8"/>
                    <a:gd name="T1" fmla="*/ 1 h 21"/>
                    <a:gd name="T2" fmla="*/ 6 w 8"/>
                    <a:gd name="T3" fmla="*/ 0 h 21"/>
                    <a:gd name="T4" fmla="*/ 1 w 8"/>
                    <a:gd name="T5" fmla="*/ 21 h 21"/>
                    <a:gd name="T6" fmla="*/ 0 w 8"/>
                    <a:gd name="T7" fmla="*/ 17 h 21"/>
                    <a:gd name="T8" fmla="*/ 2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5"/>
                        <a:pt x="8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7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5" name="Freeform 282"/>
                <p:cNvSpPr>
                  <a:spLocks/>
                </p:cNvSpPr>
                <p:nvPr/>
              </p:nvSpPr>
              <p:spPr bwMode="auto">
                <a:xfrm>
                  <a:off x="6608268" y="3149303"/>
                  <a:ext cx="20405" cy="57135"/>
                </a:xfrm>
                <a:custGeom>
                  <a:avLst/>
                  <a:gdLst>
                    <a:gd name="T0" fmla="*/ 2 w 7"/>
                    <a:gd name="T1" fmla="*/ 0 h 21"/>
                    <a:gd name="T2" fmla="*/ 6 w 7"/>
                    <a:gd name="T3" fmla="*/ 0 h 21"/>
                    <a:gd name="T4" fmla="*/ 1 w 7"/>
                    <a:gd name="T5" fmla="*/ 21 h 21"/>
                    <a:gd name="T6" fmla="*/ 0 w 7"/>
                    <a:gd name="T7" fmla="*/ 17 h 21"/>
                    <a:gd name="T8" fmla="*/ 2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2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7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7"/>
                        <a:pt x="3" y="8"/>
                        <a:pt x="2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6" name="Freeform 283"/>
                <p:cNvSpPr>
                  <a:spLocks/>
                </p:cNvSpPr>
                <p:nvPr/>
              </p:nvSpPr>
              <p:spPr bwMode="auto">
                <a:xfrm>
                  <a:off x="6526647" y="3104412"/>
                  <a:ext cx="20405" cy="59175"/>
                </a:xfrm>
                <a:custGeom>
                  <a:avLst/>
                  <a:gdLst>
                    <a:gd name="T0" fmla="*/ 7 w 7"/>
                    <a:gd name="T1" fmla="*/ 0 h 21"/>
                    <a:gd name="T2" fmla="*/ 2 w 7"/>
                    <a:gd name="T3" fmla="*/ 21 h 21"/>
                    <a:gd name="T4" fmla="*/ 0 w 7"/>
                    <a:gd name="T5" fmla="*/ 17 h 21"/>
                    <a:gd name="T6" fmla="*/ 3 w 7"/>
                    <a:gd name="T7" fmla="*/ 0 h 21"/>
                    <a:gd name="T8" fmla="*/ 7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7" y="0"/>
                      </a:moveTo>
                      <a:cubicBezTo>
                        <a:pt x="7" y="5"/>
                        <a:pt x="6" y="19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3" y="0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7" name="Freeform 284"/>
                <p:cNvSpPr>
                  <a:spLocks/>
                </p:cNvSpPr>
                <p:nvPr/>
              </p:nvSpPr>
              <p:spPr bwMode="auto">
                <a:xfrm>
                  <a:off x="6440945" y="3128898"/>
                  <a:ext cx="16324" cy="59175"/>
                </a:xfrm>
                <a:custGeom>
                  <a:avLst/>
                  <a:gdLst>
                    <a:gd name="T0" fmla="*/ 6 w 6"/>
                    <a:gd name="T1" fmla="*/ 0 h 21"/>
                    <a:gd name="T2" fmla="*/ 2 w 6"/>
                    <a:gd name="T3" fmla="*/ 21 h 21"/>
                    <a:gd name="T4" fmla="*/ 0 w 6"/>
                    <a:gd name="T5" fmla="*/ 17 h 21"/>
                    <a:gd name="T6" fmla="*/ 3 w 6"/>
                    <a:gd name="T7" fmla="*/ 0 h 21"/>
                    <a:gd name="T8" fmla="*/ 6 w 6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21">
                      <a:moveTo>
                        <a:pt x="6" y="0"/>
                      </a:moveTo>
                      <a:cubicBezTo>
                        <a:pt x="6" y="5"/>
                        <a:pt x="6" y="19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7"/>
                        <a:pt x="3" y="8"/>
                        <a:pt x="3" y="0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8" name="Freeform 285"/>
                <p:cNvSpPr>
                  <a:spLocks/>
                </p:cNvSpPr>
                <p:nvPr/>
              </p:nvSpPr>
              <p:spPr bwMode="auto">
                <a:xfrm>
                  <a:off x="6496039" y="3006467"/>
                  <a:ext cx="20405" cy="59175"/>
                </a:xfrm>
                <a:custGeom>
                  <a:avLst/>
                  <a:gdLst>
                    <a:gd name="T0" fmla="*/ 7 w 7"/>
                    <a:gd name="T1" fmla="*/ 0 h 21"/>
                    <a:gd name="T2" fmla="*/ 2 w 7"/>
                    <a:gd name="T3" fmla="*/ 21 h 21"/>
                    <a:gd name="T4" fmla="*/ 0 w 7"/>
                    <a:gd name="T5" fmla="*/ 18 h 21"/>
                    <a:gd name="T6" fmla="*/ 3 w 7"/>
                    <a:gd name="T7" fmla="*/ 0 h 21"/>
                    <a:gd name="T8" fmla="*/ 7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7" y="0"/>
                      </a:moveTo>
                      <a:cubicBezTo>
                        <a:pt x="7" y="6"/>
                        <a:pt x="7" y="19"/>
                        <a:pt x="2" y="21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2" y="17"/>
                        <a:pt x="3" y="9"/>
                        <a:pt x="3" y="0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9" name="Freeform 286"/>
                <p:cNvSpPr>
                  <a:spLocks/>
                </p:cNvSpPr>
                <p:nvPr/>
              </p:nvSpPr>
              <p:spPr bwMode="auto">
                <a:xfrm>
                  <a:off x="6610308" y="3271734"/>
                  <a:ext cx="20405" cy="61216"/>
                </a:xfrm>
                <a:custGeom>
                  <a:avLst/>
                  <a:gdLst>
                    <a:gd name="T0" fmla="*/ 7 w 7"/>
                    <a:gd name="T1" fmla="*/ 1 h 22"/>
                    <a:gd name="T2" fmla="*/ 2 w 7"/>
                    <a:gd name="T3" fmla="*/ 22 h 22"/>
                    <a:gd name="T4" fmla="*/ 0 w 7"/>
                    <a:gd name="T5" fmla="*/ 19 h 22"/>
                    <a:gd name="T6" fmla="*/ 3 w 7"/>
                    <a:gd name="T7" fmla="*/ 0 h 22"/>
                    <a:gd name="T8" fmla="*/ 7 w 7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2">
                      <a:moveTo>
                        <a:pt x="7" y="1"/>
                      </a:moveTo>
                      <a:cubicBezTo>
                        <a:pt x="7" y="8"/>
                        <a:pt x="6" y="20"/>
                        <a:pt x="2" y="22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2" y="18"/>
                        <a:pt x="3" y="9"/>
                        <a:pt x="3" y="0"/>
                      </a:cubicBezTo>
                      <a:lnTo>
                        <a:pt x="7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515" name="Squirrel_Tail"/>
              <p:cNvGrpSpPr/>
              <p:nvPr/>
            </p:nvGrpSpPr>
            <p:grpSpPr>
              <a:xfrm>
                <a:off x="9036362" y="2286164"/>
                <a:ext cx="1265123" cy="2132342"/>
                <a:chOff x="4965649" y="2286164"/>
                <a:chExt cx="1265123" cy="2132342"/>
              </a:xfrm>
            </p:grpSpPr>
            <p:sp>
              <p:nvSpPr>
                <p:cNvPr id="517" name="Freeform 261"/>
                <p:cNvSpPr>
                  <a:spLocks/>
                </p:cNvSpPr>
                <p:nvPr/>
              </p:nvSpPr>
              <p:spPr bwMode="auto">
                <a:xfrm>
                  <a:off x="4965649" y="2286164"/>
                  <a:ext cx="1265123" cy="2132342"/>
                </a:xfrm>
                <a:custGeom>
                  <a:avLst/>
                  <a:gdLst>
                    <a:gd name="T0" fmla="*/ 455 w 455"/>
                    <a:gd name="T1" fmla="*/ 665 h 767"/>
                    <a:gd name="T2" fmla="*/ 296 w 455"/>
                    <a:gd name="T3" fmla="*/ 414 h 767"/>
                    <a:gd name="T4" fmla="*/ 242 w 455"/>
                    <a:gd name="T5" fmla="*/ 30 h 767"/>
                    <a:gd name="T6" fmla="*/ 0 w 455"/>
                    <a:gd name="T7" fmla="*/ 65 h 767"/>
                    <a:gd name="T8" fmla="*/ 232 w 455"/>
                    <a:gd name="T9" fmla="*/ 112 h 767"/>
                    <a:gd name="T10" fmla="*/ 78 w 455"/>
                    <a:gd name="T11" fmla="*/ 507 h 767"/>
                    <a:gd name="T12" fmla="*/ 455 w 455"/>
                    <a:gd name="T13" fmla="*/ 680 h 767"/>
                    <a:gd name="T14" fmla="*/ 455 w 455"/>
                    <a:gd name="T15" fmla="*/ 665 h 7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5" h="767">
                      <a:moveTo>
                        <a:pt x="455" y="665"/>
                      </a:moveTo>
                      <a:cubicBezTo>
                        <a:pt x="361" y="602"/>
                        <a:pt x="290" y="568"/>
                        <a:pt x="296" y="414"/>
                      </a:cubicBezTo>
                      <a:cubicBezTo>
                        <a:pt x="302" y="260"/>
                        <a:pt x="442" y="88"/>
                        <a:pt x="242" y="30"/>
                      </a:cubicBezTo>
                      <a:cubicBezTo>
                        <a:pt x="139" y="0"/>
                        <a:pt x="0" y="65"/>
                        <a:pt x="0" y="65"/>
                      </a:cubicBezTo>
                      <a:cubicBezTo>
                        <a:pt x="0" y="65"/>
                        <a:pt x="219" y="41"/>
                        <a:pt x="232" y="112"/>
                      </a:cubicBezTo>
                      <a:cubicBezTo>
                        <a:pt x="245" y="183"/>
                        <a:pt x="64" y="392"/>
                        <a:pt x="78" y="507"/>
                      </a:cubicBezTo>
                      <a:cubicBezTo>
                        <a:pt x="98" y="672"/>
                        <a:pt x="289" y="767"/>
                        <a:pt x="455" y="680"/>
                      </a:cubicBezTo>
                      <a:lnTo>
                        <a:pt x="455" y="665"/>
                      </a:lnTo>
                      <a:close/>
                    </a:path>
                  </a:pathLst>
                </a:custGeom>
                <a:solidFill>
                  <a:srgbClr val="E74D1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8" name="Freeform 287"/>
                <p:cNvSpPr>
                  <a:spLocks/>
                </p:cNvSpPr>
                <p:nvPr/>
              </p:nvSpPr>
              <p:spPr bwMode="auto">
                <a:xfrm>
                  <a:off x="5365591" y="3412530"/>
                  <a:ext cx="32648" cy="77540"/>
                </a:xfrm>
                <a:custGeom>
                  <a:avLst/>
                  <a:gdLst>
                    <a:gd name="T0" fmla="*/ 12 w 12"/>
                    <a:gd name="T1" fmla="*/ 2 h 28"/>
                    <a:gd name="T2" fmla="*/ 9 w 12"/>
                    <a:gd name="T3" fmla="*/ 26 h 28"/>
                    <a:gd name="T4" fmla="*/ 7 w 12"/>
                    <a:gd name="T5" fmla="*/ 28 h 28"/>
                    <a:gd name="T6" fmla="*/ 9 w 12"/>
                    <a:gd name="T7" fmla="*/ 0 h 28"/>
                    <a:gd name="T8" fmla="*/ 12 w 12"/>
                    <a:gd name="T9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2"/>
                      </a:moveTo>
                      <a:cubicBezTo>
                        <a:pt x="9" y="10"/>
                        <a:pt x="6" y="23"/>
                        <a:pt x="9" y="26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3"/>
                        <a:pt x="7" y="4"/>
                        <a:pt x="9" y="0"/>
                      </a:cubicBez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9" name="Freeform 288"/>
                <p:cNvSpPr>
                  <a:spLocks/>
                </p:cNvSpPr>
                <p:nvPr/>
              </p:nvSpPr>
              <p:spPr bwMode="auto">
                <a:xfrm>
                  <a:off x="5526792" y="3747175"/>
                  <a:ext cx="32648" cy="77540"/>
                </a:xfrm>
                <a:custGeom>
                  <a:avLst/>
                  <a:gdLst>
                    <a:gd name="T0" fmla="*/ 12 w 12"/>
                    <a:gd name="T1" fmla="*/ 1 h 28"/>
                    <a:gd name="T2" fmla="*/ 9 w 12"/>
                    <a:gd name="T3" fmla="*/ 25 h 28"/>
                    <a:gd name="T4" fmla="*/ 7 w 12"/>
                    <a:gd name="T5" fmla="*/ 28 h 28"/>
                    <a:gd name="T6" fmla="*/ 9 w 12"/>
                    <a:gd name="T7" fmla="*/ 0 h 28"/>
                    <a:gd name="T8" fmla="*/ 12 w 12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1"/>
                      </a:moveTo>
                      <a:cubicBezTo>
                        <a:pt x="9" y="9"/>
                        <a:pt x="6" y="22"/>
                        <a:pt x="9" y="25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2"/>
                        <a:pt x="7" y="3"/>
                        <a:pt x="9" y="0"/>
                      </a:cubicBezTo>
                      <a:lnTo>
                        <a:pt x="12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0" name="Freeform 289"/>
                <p:cNvSpPr>
                  <a:spLocks/>
                </p:cNvSpPr>
                <p:nvPr/>
              </p:nvSpPr>
              <p:spPr bwMode="auto">
                <a:xfrm>
                  <a:off x="5712479" y="3726770"/>
                  <a:ext cx="34689" cy="77540"/>
                </a:xfrm>
                <a:custGeom>
                  <a:avLst/>
                  <a:gdLst>
                    <a:gd name="T0" fmla="*/ 12 w 12"/>
                    <a:gd name="T1" fmla="*/ 1 h 28"/>
                    <a:gd name="T2" fmla="*/ 9 w 12"/>
                    <a:gd name="T3" fmla="*/ 25 h 28"/>
                    <a:gd name="T4" fmla="*/ 6 w 12"/>
                    <a:gd name="T5" fmla="*/ 28 h 28"/>
                    <a:gd name="T6" fmla="*/ 8 w 12"/>
                    <a:gd name="T7" fmla="*/ 0 h 28"/>
                    <a:gd name="T8" fmla="*/ 12 w 12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1"/>
                      </a:moveTo>
                      <a:cubicBezTo>
                        <a:pt x="9" y="9"/>
                        <a:pt x="5" y="22"/>
                        <a:pt x="9" y="25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0" y="22"/>
                        <a:pt x="7" y="3"/>
                        <a:pt x="8" y="0"/>
                      </a:cubicBezTo>
                      <a:lnTo>
                        <a:pt x="12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1" name="Freeform 290"/>
                <p:cNvSpPr>
                  <a:spLocks/>
                </p:cNvSpPr>
                <p:nvPr/>
              </p:nvSpPr>
              <p:spPr bwMode="auto">
                <a:xfrm>
                  <a:off x="5612494" y="3865525"/>
                  <a:ext cx="36729" cy="77540"/>
                </a:xfrm>
                <a:custGeom>
                  <a:avLst/>
                  <a:gdLst>
                    <a:gd name="T0" fmla="*/ 13 w 13"/>
                    <a:gd name="T1" fmla="*/ 2 h 28"/>
                    <a:gd name="T2" fmla="*/ 10 w 13"/>
                    <a:gd name="T3" fmla="*/ 25 h 28"/>
                    <a:gd name="T4" fmla="*/ 7 w 13"/>
                    <a:gd name="T5" fmla="*/ 28 h 28"/>
                    <a:gd name="T6" fmla="*/ 9 w 13"/>
                    <a:gd name="T7" fmla="*/ 0 h 28"/>
                    <a:gd name="T8" fmla="*/ 13 w 13"/>
                    <a:gd name="T9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28">
                      <a:moveTo>
                        <a:pt x="13" y="2"/>
                      </a:moveTo>
                      <a:cubicBezTo>
                        <a:pt x="9" y="10"/>
                        <a:pt x="6" y="23"/>
                        <a:pt x="10" y="25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3"/>
                        <a:pt x="8" y="4"/>
                        <a:pt x="9" y="0"/>
                      </a:cubicBezTo>
                      <a:lnTo>
                        <a:pt x="13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2" name="Freeform 291"/>
                <p:cNvSpPr>
                  <a:spLocks/>
                </p:cNvSpPr>
                <p:nvPr/>
              </p:nvSpPr>
              <p:spPr bwMode="auto">
                <a:xfrm>
                  <a:off x="5439050" y="3524758"/>
                  <a:ext cx="30608" cy="77540"/>
                </a:xfrm>
                <a:custGeom>
                  <a:avLst/>
                  <a:gdLst>
                    <a:gd name="T0" fmla="*/ 11 w 11"/>
                    <a:gd name="T1" fmla="*/ 1 h 28"/>
                    <a:gd name="T2" fmla="*/ 8 w 11"/>
                    <a:gd name="T3" fmla="*/ 26 h 28"/>
                    <a:gd name="T4" fmla="*/ 5 w 11"/>
                    <a:gd name="T5" fmla="*/ 28 h 28"/>
                    <a:gd name="T6" fmla="*/ 7 w 11"/>
                    <a:gd name="T7" fmla="*/ 0 h 28"/>
                    <a:gd name="T8" fmla="*/ 11 w 11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8">
                      <a:moveTo>
                        <a:pt x="11" y="1"/>
                      </a:moveTo>
                      <a:cubicBezTo>
                        <a:pt x="8" y="9"/>
                        <a:pt x="5" y="23"/>
                        <a:pt x="8" y="26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0" y="23"/>
                        <a:pt x="6" y="4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3" name="Freeform 292"/>
                <p:cNvSpPr>
                  <a:spLocks/>
                </p:cNvSpPr>
                <p:nvPr/>
              </p:nvSpPr>
              <p:spPr bwMode="auto">
                <a:xfrm>
                  <a:off x="5559440" y="3502313"/>
                  <a:ext cx="28567" cy="79580"/>
                </a:xfrm>
                <a:custGeom>
                  <a:avLst/>
                  <a:gdLst>
                    <a:gd name="T0" fmla="*/ 10 w 10"/>
                    <a:gd name="T1" fmla="*/ 1 h 29"/>
                    <a:gd name="T2" fmla="*/ 7 w 10"/>
                    <a:gd name="T3" fmla="*/ 27 h 29"/>
                    <a:gd name="T4" fmla="*/ 5 w 10"/>
                    <a:gd name="T5" fmla="*/ 29 h 29"/>
                    <a:gd name="T6" fmla="*/ 7 w 10"/>
                    <a:gd name="T7" fmla="*/ 0 h 29"/>
                    <a:gd name="T8" fmla="*/ 10 w 10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9">
                      <a:moveTo>
                        <a:pt x="10" y="1"/>
                      </a:moveTo>
                      <a:cubicBezTo>
                        <a:pt x="7" y="12"/>
                        <a:pt x="5" y="25"/>
                        <a:pt x="7" y="27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5"/>
                        <a:pt x="5" y="6"/>
                        <a:pt x="7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4" name="Freeform 293"/>
                <p:cNvSpPr>
                  <a:spLocks/>
                </p:cNvSpPr>
                <p:nvPr/>
              </p:nvSpPr>
              <p:spPr bwMode="auto">
                <a:xfrm>
                  <a:off x="5663507" y="3579852"/>
                  <a:ext cx="30608" cy="79580"/>
                </a:xfrm>
                <a:custGeom>
                  <a:avLst/>
                  <a:gdLst>
                    <a:gd name="T0" fmla="*/ 11 w 11"/>
                    <a:gd name="T1" fmla="*/ 1 h 29"/>
                    <a:gd name="T2" fmla="*/ 8 w 11"/>
                    <a:gd name="T3" fmla="*/ 26 h 29"/>
                    <a:gd name="T4" fmla="*/ 5 w 11"/>
                    <a:gd name="T5" fmla="*/ 29 h 29"/>
                    <a:gd name="T6" fmla="*/ 7 w 11"/>
                    <a:gd name="T7" fmla="*/ 0 h 29"/>
                    <a:gd name="T8" fmla="*/ 11 w 11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9">
                      <a:moveTo>
                        <a:pt x="11" y="1"/>
                      </a:moveTo>
                      <a:cubicBezTo>
                        <a:pt x="8" y="11"/>
                        <a:pt x="6" y="24"/>
                        <a:pt x="8" y="26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4"/>
                        <a:pt x="6" y="5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5" name="Freeform 294"/>
                <p:cNvSpPr>
                  <a:spLocks/>
                </p:cNvSpPr>
                <p:nvPr/>
              </p:nvSpPr>
              <p:spPr bwMode="auto">
                <a:xfrm>
                  <a:off x="5634940" y="3394165"/>
                  <a:ext cx="30608" cy="79580"/>
                </a:xfrm>
                <a:custGeom>
                  <a:avLst/>
                  <a:gdLst>
                    <a:gd name="T0" fmla="*/ 11 w 11"/>
                    <a:gd name="T1" fmla="*/ 1 h 29"/>
                    <a:gd name="T2" fmla="*/ 8 w 11"/>
                    <a:gd name="T3" fmla="*/ 27 h 29"/>
                    <a:gd name="T4" fmla="*/ 5 w 11"/>
                    <a:gd name="T5" fmla="*/ 29 h 29"/>
                    <a:gd name="T6" fmla="*/ 7 w 11"/>
                    <a:gd name="T7" fmla="*/ 0 h 29"/>
                    <a:gd name="T8" fmla="*/ 11 w 11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9">
                      <a:moveTo>
                        <a:pt x="11" y="1"/>
                      </a:moveTo>
                      <a:cubicBezTo>
                        <a:pt x="8" y="12"/>
                        <a:pt x="6" y="24"/>
                        <a:pt x="8" y="27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4"/>
                        <a:pt x="6" y="6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6" name="Freeform 295"/>
                <p:cNvSpPr>
                  <a:spLocks/>
                </p:cNvSpPr>
                <p:nvPr/>
              </p:nvSpPr>
              <p:spPr bwMode="auto">
                <a:xfrm>
                  <a:off x="5388037" y="3681878"/>
                  <a:ext cx="28567" cy="81621"/>
                </a:xfrm>
                <a:custGeom>
                  <a:avLst/>
                  <a:gdLst>
                    <a:gd name="T0" fmla="*/ 10 w 10"/>
                    <a:gd name="T1" fmla="*/ 1 h 29"/>
                    <a:gd name="T2" fmla="*/ 6 w 10"/>
                    <a:gd name="T3" fmla="*/ 27 h 29"/>
                    <a:gd name="T4" fmla="*/ 3 w 10"/>
                    <a:gd name="T5" fmla="*/ 29 h 29"/>
                    <a:gd name="T6" fmla="*/ 6 w 10"/>
                    <a:gd name="T7" fmla="*/ 0 h 29"/>
                    <a:gd name="T8" fmla="*/ 10 w 10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9">
                      <a:moveTo>
                        <a:pt x="10" y="1"/>
                      </a:moveTo>
                      <a:cubicBezTo>
                        <a:pt x="7" y="12"/>
                        <a:pt x="5" y="25"/>
                        <a:pt x="6" y="27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0" y="25"/>
                        <a:pt x="4" y="6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7" name="Freeform 296"/>
                <p:cNvSpPr>
                  <a:spLocks/>
                </p:cNvSpPr>
                <p:nvPr/>
              </p:nvSpPr>
              <p:spPr bwMode="auto">
                <a:xfrm>
                  <a:off x="5249281" y="3620663"/>
                  <a:ext cx="28567" cy="83661"/>
                </a:xfrm>
                <a:custGeom>
                  <a:avLst/>
                  <a:gdLst>
                    <a:gd name="T0" fmla="*/ 10 w 10"/>
                    <a:gd name="T1" fmla="*/ 1 h 30"/>
                    <a:gd name="T2" fmla="*/ 7 w 10"/>
                    <a:gd name="T3" fmla="*/ 27 h 30"/>
                    <a:gd name="T4" fmla="*/ 4 w 10"/>
                    <a:gd name="T5" fmla="*/ 30 h 30"/>
                    <a:gd name="T6" fmla="*/ 6 w 10"/>
                    <a:gd name="T7" fmla="*/ 0 h 30"/>
                    <a:gd name="T8" fmla="*/ 10 w 10"/>
                    <a:gd name="T9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30">
                      <a:moveTo>
                        <a:pt x="10" y="1"/>
                      </a:moveTo>
                      <a:cubicBezTo>
                        <a:pt x="7" y="12"/>
                        <a:pt x="5" y="25"/>
                        <a:pt x="7" y="27"/>
                      </a:cubicBezTo>
                      <a:cubicBezTo>
                        <a:pt x="4" y="30"/>
                        <a:pt x="4" y="30"/>
                        <a:pt x="4" y="30"/>
                      </a:cubicBezTo>
                      <a:cubicBezTo>
                        <a:pt x="0" y="25"/>
                        <a:pt x="4" y="6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8" name="Freeform 297"/>
                <p:cNvSpPr>
                  <a:spLocks/>
                </p:cNvSpPr>
                <p:nvPr/>
              </p:nvSpPr>
              <p:spPr bwMode="auto">
                <a:xfrm>
                  <a:off x="5734925" y="3143181"/>
                  <a:ext cx="26527" cy="75499"/>
                </a:xfrm>
                <a:custGeom>
                  <a:avLst/>
                  <a:gdLst>
                    <a:gd name="T0" fmla="*/ 4 w 9"/>
                    <a:gd name="T1" fmla="*/ 0 h 27"/>
                    <a:gd name="T2" fmla="*/ 7 w 9"/>
                    <a:gd name="T3" fmla="*/ 0 h 27"/>
                    <a:gd name="T4" fmla="*/ 1 w 9"/>
                    <a:gd name="T5" fmla="*/ 27 h 27"/>
                    <a:gd name="T6" fmla="*/ 0 w 9"/>
                    <a:gd name="T7" fmla="*/ 24 h 27"/>
                    <a:gd name="T8" fmla="*/ 4 w 9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7">
                      <a:moveTo>
                        <a:pt x="4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4"/>
                        <a:pt x="1" y="27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2"/>
                        <a:pt x="4" y="9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9" name="Freeform 298"/>
                <p:cNvSpPr>
                  <a:spLocks/>
                </p:cNvSpPr>
                <p:nvPr/>
              </p:nvSpPr>
              <p:spPr bwMode="auto">
                <a:xfrm>
                  <a:off x="5565562" y="3057480"/>
                  <a:ext cx="24486" cy="77540"/>
                </a:xfrm>
                <a:custGeom>
                  <a:avLst/>
                  <a:gdLst>
                    <a:gd name="T0" fmla="*/ 3 w 9"/>
                    <a:gd name="T1" fmla="*/ 1 h 28"/>
                    <a:gd name="T2" fmla="*/ 7 w 9"/>
                    <a:gd name="T3" fmla="*/ 0 h 28"/>
                    <a:gd name="T4" fmla="*/ 1 w 9"/>
                    <a:gd name="T5" fmla="*/ 28 h 28"/>
                    <a:gd name="T6" fmla="*/ 0 w 9"/>
                    <a:gd name="T7" fmla="*/ 24 h 28"/>
                    <a:gd name="T8" fmla="*/ 3 w 9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8">
                      <a:moveTo>
                        <a:pt x="3" y="1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5"/>
                        <a:pt x="1" y="28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3"/>
                        <a:pt x="4" y="10"/>
                        <a:pt x="3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0" name="Freeform 299"/>
                <p:cNvSpPr>
                  <a:spLocks/>
                </p:cNvSpPr>
                <p:nvPr/>
              </p:nvSpPr>
              <p:spPr bwMode="auto">
                <a:xfrm>
                  <a:off x="5618616" y="3226843"/>
                  <a:ext cx="24486" cy="77540"/>
                </a:xfrm>
                <a:custGeom>
                  <a:avLst/>
                  <a:gdLst>
                    <a:gd name="T0" fmla="*/ 4 w 9"/>
                    <a:gd name="T1" fmla="*/ 1 h 28"/>
                    <a:gd name="T2" fmla="*/ 7 w 9"/>
                    <a:gd name="T3" fmla="*/ 0 h 28"/>
                    <a:gd name="T4" fmla="*/ 1 w 9"/>
                    <a:gd name="T5" fmla="*/ 28 h 28"/>
                    <a:gd name="T6" fmla="*/ 0 w 9"/>
                    <a:gd name="T7" fmla="*/ 24 h 28"/>
                    <a:gd name="T8" fmla="*/ 4 w 9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8">
                      <a:moveTo>
                        <a:pt x="4" y="1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5"/>
                        <a:pt x="1" y="28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3"/>
                        <a:pt x="4" y="9"/>
                        <a:pt x="4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1" name="Freeform 300"/>
                <p:cNvSpPr>
                  <a:spLocks/>
                </p:cNvSpPr>
                <p:nvPr/>
              </p:nvSpPr>
              <p:spPr bwMode="auto">
                <a:xfrm>
                  <a:off x="5773695" y="2904441"/>
                  <a:ext cx="22446" cy="77540"/>
                </a:xfrm>
                <a:custGeom>
                  <a:avLst/>
                  <a:gdLst>
                    <a:gd name="T0" fmla="*/ 5 w 8"/>
                    <a:gd name="T1" fmla="*/ 0 h 28"/>
                    <a:gd name="T2" fmla="*/ 8 w 8"/>
                    <a:gd name="T3" fmla="*/ 0 h 28"/>
                    <a:gd name="T4" fmla="*/ 2 w 8"/>
                    <a:gd name="T5" fmla="*/ 28 h 28"/>
                    <a:gd name="T6" fmla="*/ 0 w 8"/>
                    <a:gd name="T7" fmla="*/ 25 h 28"/>
                    <a:gd name="T8" fmla="*/ 5 w 8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8">
                      <a:moveTo>
                        <a:pt x="5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6"/>
                        <a:pt x="8" y="25"/>
                        <a:pt x="2" y="28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3" y="23"/>
                        <a:pt x="5" y="11"/>
                        <a:pt x="5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2" name="Freeform 301"/>
                <p:cNvSpPr>
                  <a:spLocks/>
                </p:cNvSpPr>
                <p:nvPr/>
              </p:nvSpPr>
              <p:spPr bwMode="auto">
                <a:xfrm>
                  <a:off x="5655345" y="2937089"/>
                  <a:ext cx="22446" cy="81621"/>
                </a:xfrm>
                <a:custGeom>
                  <a:avLst/>
                  <a:gdLst>
                    <a:gd name="T0" fmla="*/ 4 w 8"/>
                    <a:gd name="T1" fmla="*/ 0 h 29"/>
                    <a:gd name="T2" fmla="*/ 8 w 8"/>
                    <a:gd name="T3" fmla="*/ 0 h 29"/>
                    <a:gd name="T4" fmla="*/ 2 w 8"/>
                    <a:gd name="T5" fmla="*/ 29 h 29"/>
                    <a:gd name="T6" fmla="*/ 0 w 8"/>
                    <a:gd name="T7" fmla="*/ 25 h 29"/>
                    <a:gd name="T8" fmla="*/ 4 w 8"/>
                    <a:gd name="T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9">
                      <a:moveTo>
                        <a:pt x="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6"/>
                        <a:pt x="8" y="26"/>
                        <a:pt x="2" y="29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3" y="24"/>
                        <a:pt x="4" y="11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3" name="Freeform 302"/>
                <p:cNvSpPr>
                  <a:spLocks/>
                </p:cNvSpPr>
                <p:nvPr/>
              </p:nvSpPr>
              <p:spPr bwMode="auto">
                <a:xfrm>
                  <a:off x="5734925" y="2773848"/>
                  <a:ext cx="20405" cy="77540"/>
                </a:xfrm>
                <a:custGeom>
                  <a:avLst/>
                  <a:gdLst>
                    <a:gd name="T0" fmla="*/ 4 w 7"/>
                    <a:gd name="T1" fmla="*/ 0 h 28"/>
                    <a:gd name="T2" fmla="*/ 7 w 7"/>
                    <a:gd name="T3" fmla="*/ 0 h 28"/>
                    <a:gd name="T4" fmla="*/ 1 w 7"/>
                    <a:gd name="T5" fmla="*/ 28 h 28"/>
                    <a:gd name="T6" fmla="*/ 0 w 7"/>
                    <a:gd name="T7" fmla="*/ 25 h 28"/>
                    <a:gd name="T8" fmla="*/ 4 w 7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8">
                      <a:moveTo>
                        <a:pt x="4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6"/>
                        <a:pt x="7" y="25"/>
                        <a:pt x="1" y="28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2" y="23"/>
                        <a:pt x="4" y="11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516" name="Squirrel_Left Paw"/>
              <p:cNvSpPr>
                <a:spLocks/>
              </p:cNvSpPr>
              <p:nvPr/>
            </p:nvSpPr>
            <p:spPr bwMode="auto">
              <a:xfrm>
                <a:off x="10693265" y="3326828"/>
                <a:ext cx="510130" cy="202011"/>
              </a:xfrm>
              <a:custGeom>
                <a:avLst/>
                <a:gdLst>
                  <a:gd name="T0" fmla="*/ 49 w 184"/>
                  <a:gd name="T1" fmla="*/ 12 h 73"/>
                  <a:gd name="T2" fmla="*/ 156 w 184"/>
                  <a:gd name="T3" fmla="*/ 18 h 73"/>
                  <a:gd name="T4" fmla="*/ 0 w 184"/>
                  <a:gd name="T5" fmla="*/ 73 h 73"/>
                  <a:gd name="T6" fmla="*/ 49 w 184"/>
                  <a:gd name="T7" fmla="*/ 1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73">
                    <a:moveTo>
                      <a:pt x="49" y="12"/>
                    </a:moveTo>
                    <a:cubicBezTo>
                      <a:pt x="49" y="12"/>
                      <a:pt x="131" y="35"/>
                      <a:pt x="156" y="18"/>
                    </a:cubicBezTo>
                    <a:cubicBezTo>
                      <a:pt x="181" y="0"/>
                      <a:pt x="184" y="60"/>
                      <a:pt x="0" y="73"/>
                    </a:cubicBezTo>
                    <a:cubicBezTo>
                      <a:pt x="0" y="73"/>
                      <a:pt x="31" y="8"/>
                      <a:pt x="49" y="12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505" name="Group 504"/>
            <p:cNvGrpSpPr/>
            <p:nvPr/>
          </p:nvGrpSpPr>
          <p:grpSpPr>
            <a:xfrm flipH="1">
              <a:off x="2156175" y="268227"/>
              <a:ext cx="1235142" cy="1741661"/>
              <a:chOff x="6698249" y="4536788"/>
              <a:chExt cx="723900" cy="1020763"/>
            </a:xfrm>
          </p:grpSpPr>
          <p:sp>
            <p:nvSpPr>
              <p:cNvPr id="508" name="Freeform 156"/>
              <p:cNvSpPr>
                <a:spLocks/>
              </p:cNvSpPr>
              <p:nvPr/>
            </p:nvSpPr>
            <p:spPr bwMode="auto">
              <a:xfrm>
                <a:off x="6899861" y="4681250"/>
                <a:ext cx="481013" cy="779463"/>
              </a:xfrm>
              <a:custGeom>
                <a:avLst/>
                <a:gdLst>
                  <a:gd name="T0" fmla="*/ 3 w 140"/>
                  <a:gd name="T1" fmla="*/ 170 h 227"/>
                  <a:gd name="T2" fmla="*/ 108 w 140"/>
                  <a:gd name="T3" fmla="*/ 217 h 227"/>
                  <a:gd name="T4" fmla="*/ 130 w 140"/>
                  <a:gd name="T5" fmla="*/ 10 h 227"/>
                  <a:gd name="T6" fmla="*/ 3 w 140"/>
                  <a:gd name="T7" fmla="*/ 17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227">
                    <a:moveTo>
                      <a:pt x="3" y="170"/>
                    </a:moveTo>
                    <a:cubicBezTo>
                      <a:pt x="3" y="170"/>
                      <a:pt x="53" y="227"/>
                      <a:pt x="108" y="217"/>
                    </a:cubicBezTo>
                    <a:cubicBezTo>
                      <a:pt x="120" y="215"/>
                      <a:pt x="140" y="21"/>
                      <a:pt x="130" y="10"/>
                    </a:cubicBezTo>
                    <a:cubicBezTo>
                      <a:pt x="120" y="0"/>
                      <a:pt x="0" y="154"/>
                      <a:pt x="3" y="170"/>
                    </a:cubicBezTo>
                    <a:close/>
                  </a:path>
                </a:pathLst>
              </a:custGeom>
              <a:solidFill>
                <a:srgbClr val="B224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9" name="Freeform 157"/>
              <p:cNvSpPr>
                <a:spLocks/>
              </p:cNvSpPr>
              <p:nvPr/>
            </p:nvSpPr>
            <p:spPr bwMode="auto">
              <a:xfrm>
                <a:off x="7206249" y="4536788"/>
                <a:ext cx="215900" cy="239713"/>
              </a:xfrm>
              <a:custGeom>
                <a:avLst/>
                <a:gdLst>
                  <a:gd name="T0" fmla="*/ 6 w 63"/>
                  <a:gd name="T1" fmla="*/ 23 h 70"/>
                  <a:gd name="T2" fmla="*/ 42 w 63"/>
                  <a:gd name="T3" fmla="*/ 61 h 70"/>
                  <a:gd name="T4" fmla="*/ 49 w 63"/>
                  <a:gd name="T5" fmla="*/ 21 h 70"/>
                  <a:gd name="T6" fmla="*/ 6 w 63"/>
                  <a:gd name="T7" fmla="*/ 2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70">
                    <a:moveTo>
                      <a:pt x="6" y="23"/>
                    </a:moveTo>
                    <a:cubicBezTo>
                      <a:pt x="0" y="32"/>
                      <a:pt x="0" y="70"/>
                      <a:pt x="42" y="61"/>
                    </a:cubicBezTo>
                    <a:cubicBezTo>
                      <a:pt x="42" y="61"/>
                      <a:pt x="63" y="41"/>
                      <a:pt x="49" y="21"/>
                    </a:cubicBezTo>
                    <a:cubicBezTo>
                      <a:pt x="36" y="0"/>
                      <a:pt x="12" y="15"/>
                      <a:pt x="6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0" name="Freeform 158"/>
              <p:cNvSpPr>
                <a:spLocks/>
              </p:cNvSpPr>
              <p:nvPr/>
            </p:nvSpPr>
            <p:spPr bwMode="auto">
              <a:xfrm>
                <a:off x="6698249" y="5135276"/>
                <a:ext cx="673100" cy="422275"/>
              </a:xfrm>
              <a:custGeom>
                <a:avLst/>
                <a:gdLst>
                  <a:gd name="T0" fmla="*/ 190 w 196"/>
                  <a:gd name="T1" fmla="*/ 67 h 123"/>
                  <a:gd name="T2" fmla="*/ 124 w 196"/>
                  <a:gd name="T3" fmla="*/ 32 h 123"/>
                  <a:gd name="T4" fmla="*/ 58 w 196"/>
                  <a:gd name="T5" fmla="*/ 0 h 123"/>
                  <a:gd name="T6" fmla="*/ 96 w 196"/>
                  <a:gd name="T7" fmla="*/ 74 h 123"/>
                  <a:gd name="T8" fmla="*/ 190 w 196"/>
                  <a:gd name="T9" fmla="*/ 67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23">
                    <a:moveTo>
                      <a:pt x="190" y="67"/>
                    </a:moveTo>
                    <a:cubicBezTo>
                      <a:pt x="183" y="63"/>
                      <a:pt x="153" y="54"/>
                      <a:pt x="124" y="32"/>
                    </a:cubicBezTo>
                    <a:cubicBezTo>
                      <a:pt x="95" y="9"/>
                      <a:pt x="58" y="0"/>
                      <a:pt x="58" y="0"/>
                    </a:cubicBezTo>
                    <a:cubicBezTo>
                      <a:pt x="58" y="0"/>
                      <a:pt x="0" y="25"/>
                      <a:pt x="96" y="74"/>
                    </a:cubicBezTo>
                    <a:cubicBezTo>
                      <a:pt x="193" y="123"/>
                      <a:pt x="196" y="70"/>
                      <a:pt x="190" y="6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506" name="Squirrel_Right ear"/>
            <p:cNvSpPr>
              <a:spLocks/>
            </p:cNvSpPr>
            <p:nvPr/>
          </p:nvSpPr>
          <p:spPr bwMode="auto">
            <a:xfrm>
              <a:off x="2989292" y="1325409"/>
              <a:ext cx="268139" cy="733529"/>
            </a:xfrm>
            <a:custGeom>
              <a:avLst/>
              <a:gdLst>
                <a:gd name="T0" fmla="*/ 35 w 64"/>
                <a:gd name="T1" fmla="*/ 101 h 174"/>
                <a:gd name="T2" fmla="*/ 27 w 64"/>
                <a:gd name="T3" fmla="*/ 0 h 174"/>
                <a:gd name="T4" fmla="*/ 35 w 64"/>
                <a:gd name="T5" fmla="*/ 10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74">
                  <a:moveTo>
                    <a:pt x="35" y="101"/>
                  </a:moveTo>
                  <a:cubicBezTo>
                    <a:pt x="0" y="174"/>
                    <a:pt x="17" y="31"/>
                    <a:pt x="27" y="0"/>
                  </a:cubicBezTo>
                  <a:cubicBezTo>
                    <a:pt x="27" y="0"/>
                    <a:pt x="64" y="39"/>
                    <a:pt x="35" y="101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7" name="Squirrel_Left ear"/>
            <p:cNvSpPr>
              <a:spLocks/>
            </p:cNvSpPr>
            <p:nvPr/>
          </p:nvSpPr>
          <p:spPr bwMode="auto">
            <a:xfrm>
              <a:off x="2696496" y="1405542"/>
              <a:ext cx="215744" cy="715037"/>
            </a:xfrm>
            <a:custGeom>
              <a:avLst/>
              <a:gdLst>
                <a:gd name="T0" fmla="*/ 28 w 52"/>
                <a:gd name="T1" fmla="*/ 95 h 170"/>
                <a:gd name="T2" fmla="*/ 4 w 52"/>
                <a:gd name="T3" fmla="*/ 0 h 170"/>
                <a:gd name="T4" fmla="*/ 28 w 52"/>
                <a:gd name="T5" fmla="*/ 9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170">
                  <a:moveTo>
                    <a:pt x="28" y="95"/>
                  </a:moveTo>
                  <a:cubicBezTo>
                    <a:pt x="0" y="170"/>
                    <a:pt x="6" y="25"/>
                    <a:pt x="4" y="0"/>
                  </a:cubicBezTo>
                  <a:cubicBezTo>
                    <a:pt x="4" y="0"/>
                    <a:pt x="52" y="30"/>
                    <a:pt x="28" y="95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6" name="Group 565"/>
          <p:cNvGrpSpPr/>
          <p:nvPr userDrawn="1"/>
        </p:nvGrpSpPr>
        <p:grpSpPr>
          <a:xfrm rot="7438329">
            <a:off x="4362635" y="5012858"/>
            <a:ext cx="622936" cy="1276600"/>
            <a:chOff x="11004495" y="3911620"/>
            <a:chExt cx="708025" cy="1450975"/>
          </a:xfrm>
        </p:grpSpPr>
        <p:sp>
          <p:nvSpPr>
            <p:cNvPr id="567" name="Freeform 5"/>
            <p:cNvSpPr>
              <a:spLocks/>
            </p:cNvSpPr>
            <p:nvPr/>
          </p:nvSpPr>
          <p:spPr bwMode="auto">
            <a:xfrm>
              <a:off x="11296595" y="4940320"/>
              <a:ext cx="415925" cy="422275"/>
            </a:xfrm>
            <a:custGeom>
              <a:avLst/>
              <a:gdLst>
                <a:gd name="T0" fmla="*/ 42 w 121"/>
                <a:gd name="T1" fmla="*/ 112 h 123"/>
                <a:gd name="T2" fmla="*/ 121 w 121"/>
                <a:gd name="T3" fmla="*/ 91 h 123"/>
                <a:gd name="T4" fmla="*/ 56 w 121"/>
                <a:gd name="T5" fmla="*/ 0 h 123"/>
                <a:gd name="T6" fmla="*/ 42 w 121"/>
                <a:gd name="T7" fmla="*/ 11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23">
                  <a:moveTo>
                    <a:pt x="42" y="112"/>
                  </a:moveTo>
                  <a:cubicBezTo>
                    <a:pt x="121" y="91"/>
                    <a:pt x="121" y="91"/>
                    <a:pt x="121" y="9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0" y="123"/>
                    <a:pt x="42" y="112"/>
                  </a:cubicBezTo>
                  <a:close/>
                </a:path>
              </a:pathLst>
            </a:custGeom>
            <a:solidFill>
              <a:srgbClr val="0163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8" name="Freeform 6"/>
            <p:cNvSpPr>
              <a:spLocks/>
            </p:cNvSpPr>
            <p:nvPr/>
          </p:nvSpPr>
          <p:spPr bwMode="auto">
            <a:xfrm>
              <a:off x="11063233" y="3911620"/>
              <a:ext cx="407988" cy="427038"/>
            </a:xfrm>
            <a:custGeom>
              <a:avLst/>
              <a:gdLst>
                <a:gd name="T0" fmla="*/ 0 w 119"/>
                <a:gd name="T1" fmla="*/ 36 h 124"/>
                <a:gd name="T2" fmla="*/ 68 w 119"/>
                <a:gd name="T3" fmla="*/ 124 h 124"/>
                <a:gd name="T4" fmla="*/ 78 w 119"/>
                <a:gd name="T5" fmla="*/ 12 h 124"/>
                <a:gd name="T6" fmla="*/ 0 w 119"/>
                <a:gd name="T7" fmla="*/ 3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24">
                  <a:moveTo>
                    <a:pt x="0" y="36"/>
                  </a:move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119" y="0"/>
                    <a:pt x="78" y="12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0163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9" name="Freeform 7"/>
            <p:cNvSpPr>
              <a:spLocks/>
            </p:cNvSpPr>
            <p:nvPr/>
          </p:nvSpPr>
          <p:spPr bwMode="auto">
            <a:xfrm>
              <a:off x="11004495" y="4318020"/>
              <a:ext cx="676275" cy="646113"/>
            </a:xfrm>
            <a:custGeom>
              <a:avLst/>
              <a:gdLst>
                <a:gd name="T0" fmla="*/ 97 w 197"/>
                <a:gd name="T1" fmla="*/ 167 h 188"/>
                <a:gd name="T2" fmla="*/ 144 w 197"/>
                <a:gd name="T3" fmla="*/ 178 h 188"/>
                <a:gd name="T4" fmla="*/ 82 w 197"/>
                <a:gd name="T5" fmla="*/ 0 h 188"/>
                <a:gd name="T6" fmla="*/ 97 w 197"/>
                <a:gd name="T7" fmla="*/ 167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7" h="188">
                  <a:moveTo>
                    <a:pt x="97" y="167"/>
                  </a:moveTo>
                  <a:cubicBezTo>
                    <a:pt x="136" y="188"/>
                    <a:pt x="144" y="178"/>
                    <a:pt x="144" y="178"/>
                  </a:cubicBezTo>
                  <a:cubicBezTo>
                    <a:pt x="197" y="50"/>
                    <a:pt x="82" y="0"/>
                    <a:pt x="82" y="0"/>
                  </a:cubicBezTo>
                  <a:cubicBezTo>
                    <a:pt x="0" y="96"/>
                    <a:pt x="97" y="167"/>
                    <a:pt x="97" y="167"/>
                  </a:cubicBezTo>
                  <a:close/>
                </a:path>
              </a:pathLst>
            </a:custGeom>
            <a:solidFill>
              <a:srgbClr val="0163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0" name="Freeform 8"/>
            <p:cNvSpPr>
              <a:spLocks/>
            </p:cNvSpPr>
            <p:nvPr/>
          </p:nvSpPr>
          <p:spPr bwMode="auto">
            <a:xfrm>
              <a:off x="11517258" y="5143520"/>
              <a:ext cx="147638" cy="160338"/>
            </a:xfrm>
            <a:custGeom>
              <a:avLst/>
              <a:gdLst>
                <a:gd name="T0" fmla="*/ 43 w 93"/>
                <a:gd name="T1" fmla="*/ 91 h 101"/>
                <a:gd name="T2" fmla="*/ 93 w 93"/>
                <a:gd name="T3" fmla="*/ 26 h 101"/>
                <a:gd name="T4" fmla="*/ 73 w 93"/>
                <a:gd name="T5" fmla="*/ 0 h 101"/>
                <a:gd name="T6" fmla="*/ 0 w 93"/>
                <a:gd name="T7" fmla="*/ 101 h 101"/>
                <a:gd name="T8" fmla="*/ 43 w 93"/>
                <a:gd name="T9" fmla="*/ 9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01">
                  <a:moveTo>
                    <a:pt x="43" y="91"/>
                  </a:moveTo>
                  <a:lnTo>
                    <a:pt x="93" y="26"/>
                  </a:lnTo>
                  <a:lnTo>
                    <a:pt x="73" y="0"/>
                  </a:lnTo>
                  <a:lnTo>
                    <a:pt x="0" y="101"/>
                  </a:lnTo>
                  <a:lnTo>
                    <a:pt x="43" y="91"/>
                  </a:ln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1" name="Freeform 9"/>
            <p:cNvSpPr>
              <a:spLocks/>
            </p:cNvSpPr>
            <p:nvPr/>
          </p:nvSpPr>
          <p:spPr bwMode="auto">
            <a:xfrm>
              <a:off x="11390258" y="5046683"/>
              <a:ext cx="215900" cy="285750"/>
            </a:xfrm>
            <a:custGeom>
              <a:avLst/>
              <a:gdLst>
                <a:gd name="T0" fmla="*/ 15 w 63"/>
                <a:gd name="T1" fmla="*/ 81 h 83"/>
                <a:gd name="T2" fmla="*/ 62 w 63"/>
                <a:gd name="T3" fmla="*/ 15 h 83"/>
                <a:gd name="T4" fmla="*/ 51 w 63"/>
                <a:gd name="T5" fmla="*/ 0 h 83"/>
                <a:gd name="T6" fmla="*/ 0 w 63"/>
                <a:gd name="T7" fmla="*/ 72 h 83"/>
                <a:gd name="T8" fmla="*/ 15 w 63"/>
                <a:gd name="T9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83">
                  <a:moveTo>
                    <a:pt x="15" y="81"/>
                  </a:moveTo>
                  <a:cubicBezTo>
                    <a:pt x="15" y="81"/>
                    <a:pt x="61" y="23"/>
                    <a:pt x="62" y="15"/>
                  </a:cubicBezTo>
                  <a:cubicBezTo>
                    <a:pt x="63" y="10"/>
                    <a:pt x="51" y="0"/>
                    <a:pt x="51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5" y="83"/>
                    <a:pt x="15" y="81"/>
                  </a:cubicBez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2" name="Freeform 10"/>
            <p:cNvSpPr>
              <a:spLocks/>
            </p:cNvSpPr>
            <p:nvPr/>
          </p:nvSpPr>
          <p:spPr bwMode="auto">
            <a:xfrm>
              <a:off x="11293420" y="4648220"/>
              <a:ext cx="254000" cy="254000"/>
            </a:xfrm>
            <a:custGeom>
              <a:avLst/>
              <a:gdLst>
                <a:gd name="T0" fmla="*/ 17 w 74"/>
                <a:gd name="T1" fmla="*/ 74 h 74"/>
                <a:gd name="T2" fmla="*/ 74 w 74"/>
                <a:gd name="T3" fmla="*/ 19 h 74"/>
                <a:gd name="T4" fmla="*/ 72 w 74"/>
                <a:gd name="T5" fmla="*/ 0 h 74"/>
                <a:gd name="T6" fmla="*/ 0 w 74"/>
                <a:gd name="T7" fmla="*/ 64 h 74"/>
                <a:gd name="T8" fmla="*/ 17 w 74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17" y="74"/>
                  </a:moveTo>
                  <a:cubicBezTo>
                    <a:pt x="17" y="74"/>
                    <a:pt x="64" y="21"/>
                    <a:pt x="74" y="19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28" y="24"/>
                    <a:pt x="0" y="64"/>
                  </a:cubicBezTo>
                  <a:lnTo>
                    <a:pt x="17" y="74"/>
                  </a:ln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3" name="Freeform 11"/>
            <p:cNvSpPr>
              <a:spLocks/>
            </p:cNvSpPr>
            <p:nvPr/>
          </p:nvSpPr>
          <p:spPr bwMode="auto">
            <a:xfrm>
              <a:off x="11201345" y="4489470"/>
              <a:ext cx="315913" cy="298450"/>
            </a:xfrm>
            <a:custGeom>
              <a:avLst/>
              <a:gdLst>
                <a:gd name="T0" fmla="*/ 11 w 92"/>
                <a:gd name="T1" fmla="*/ 87 h 87"/>
                <a:gd name="T2" fmla="*/ 92 w 92"/>
                <a:gd name="T3" fmla="*/ 19 h 87"/>
                <a:gd name="T4" fmla="*/ 83 w 92"/>
                <a:gd name="T5" fmla="*/ 0 h 87"/>
                <a:gd name="T6" fmla="*/ 0 w 92"/>
                <a:gd name="T7" fmla="*/ 65 h 87"/>
                <a:gd name="T8" fmla="*/ 11 w 92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87">
                  <a:moveTo>
                    <a:pt x="11" y="87"/>
                  </a:moveTo>
                  <a:cubicBezTo>
                    <a:pt x="11" y="87"/>
                    <a:pt x="59" y="24"/>
                    <a:pt x="92" y="19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38" y="18"/>
                    <a:pt x="0" y="65"/>
                  </a:cubicBezTo>
                  <a:lnTo>
                    <a:pt x="11" y="87"/>
                  </a:ln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4" name="Freeform 12"/>
            <p:cNvSpPr>
              <a:spLocks/>
            </p:cNvSpPr>
            <p:nvPr/>
          </p:nvSpPr>
          <p:spPr bwMode="auto">
            <a:xfrm>
              <a:off x="11172770" y="4365645"/>
              <a:ext cx="258763" cy="241300"/>
            </a:xfrm>
            <a:custGeom>
              <a:avLst/>
              <a:gdLst>
                <a:gd name="T0" fmla="*/ 0 w 75"/>
                <a:gd name="T1" fmla="*/ 70 h 70"/>
                <a:gd name="T2" fmla="*/ 75 w 75"/>
                <a:gd name="T3" fmla="*/ 16 h 70"/>
                <a:gd name="T4" fmla="*/ 56 w 75"/>
                <a:gd name="T5" fmla="*/ 0 h 70"/>
                <a:gd name="T6" fmla="*/ 2 w 75"/>
                <a:gd name="T7" fmla="*/ 45 h 70"/>
                <a:gd name="T8" fmla="*/ 0 w 75"/>
                <a:gd name="T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0">
                  <a:moveTo>
                    <a:pt x="0" y="70"/>
                  </a:moveTo>
                  <a:cubicBezTo>
                    <a:pt x="0" y="70"/>
                    <a:pt x="59" y="4"/>
                    <a:pt x="75" y="16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16" y="22"/>
                    <a:pt x="2" y="45"/>
                  </a:cubicBezTo>
                  <a:lnTo>
                    <a:pt x="0" y="70"/>
                  </a:ln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5" name="Freeform 13"/>
            <p:cNvSpPr>
              <a:spLocks/>
            </p:cNvSpPr>
            <p:nvPr/>
          </p:nvSpPr>
          <p:spPr bwMode="auto">
            <a:xfrm>
              <a:off x="11148958" y="4132283"/>
              <a:ext cx="200025" cy="106363"/>
            </a:xfrm>
            <a:custGeom>
              <a:avLst/>
              <a:gdLst>
                <a:gd name="T0" fmla="*/ 7 w 58"/>
                <a:gd name="T1" fmla="*/ 17 h 31"/>
                <a:gd name="T2" fmla="*/ 54 w 58"/>
                <a:gd name="T3" fmla="*/ 31 h 31"/>
                <a:gd name="T4" fmla="*/ 58 w 58"/>
                <a:gd name="T5" fmla="*/ 18 h 31"/>
                <a:gd name="T6" fmla="*/ 0 w 58"/>
                <a:gd name="T7" fmla="*/ 5 h 31"/>
                <a:gd name="T8" fmla="*/ 7 w 58"/>
                <a:gd name="T9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1">
                  <a:moveTo>
                    <a:pt x="7" y="17"/>
                  </a:moveTo>
                  <a:cubicBezTo>
                    <a:pt x="15" y="12"/>
                    <a:pt x="54" y="31"/>
                    <a:pt x="54" y="31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29" y="0"/>
                    <a:pt x="0" y="5"/>
                    <a:pt x="0" y="5"/>
                  </a:cubicBezTo>
                  <a:lnTo>
                    <a:pt x="7" y="17"/>
                  </a:ln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6" name="Freeform 14"/>
            <p:cNvSpPr>
              <a:spLocks/>
            </p:cNvSpPr>
            <p:nvPr/>
          </p:nvSpPr>
          <p:spPr bwMode="auto">
            <a:xfrm>
              <a:off x="11063233" y="4005283"/>
              <a:ext cx="319088" cy="98425"/>
            </a:xfrm>
            <a:custGeom>
              <a:avLst/>
              <a:gdLst>
                <a:gd name="T0" fmla="*/ 0 w 93"/>
                <a:gd name="T1" fmla="*/ 9 h 29"/>
                <a:gd name="T2" fmla="*/ 4 w 93"/>
                <a:gd name="T3" fmla="*/ 14 h 29"/>
                <a:gd name="T4" fmla="*/ 88 w 93"/>
                <a:gd name="T5" fmla="*/ 29 h 29"/>
                <a:gd name="T6" fmla="*/ 93 w 93"/>
                <a:gd name="T7" fmla="*/ 15 h 29"/>
                <a:gd name="T8" fmla="*/ 30 w 93"/>
                <a:gd name="T9" fmla="*/ 0 h 29"/>
                <a:gd name="T10" fmla="*/ 0 w 93"/>
                <a:gd name="T11" fmla="*/ 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9">
                  <a:moveTo>
                    <a:pt x="0" y="9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7" y="8"/>
                    <a:pt x="88" y="29"/>
                    <a:pt x="88" y="29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84" y="5"/>
                    <a:pt x="30" y="0"/>
                    <a:pt x="3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77" name="Group 576"/>
          <p:cNvGrpSpPr/>
          <p:nvPr userDrawn="1"/>
        </p:nvGrpSpPr>
        <p:grpSpPr>
          <a:xfrm rot="20700000">
            <a:off x="5727323" y="4865120"/>
            <a:ext cx="538446" cy="691157"/>
            <a:chOff x="7759701" y="5176838"/>
            <a:chExt cx="755650" cy="969963"/>
          </a:xfrm>
        </p:grpSpPr>
        <p:sp>
          <p:nvSpPr>
            <p:cNvPr id="578" name="Freeform 113"/>
            <p:cNvSpPr>
              <a:spLocks/>
            </p:cNvSpPr>
            <p:nvPr/>
          </p:nvSpPr>
          <p:spPr bwMode="auto">
            <a:xfrm>
              <a:off x="8208723" y="5178215"/>
              <a:ext cx="65961" cy="131919"/>
            </a:xfrm>
            <a:custGeom>
              <a:avLst/>
              <a:gdLst>
                <a:gd name="T0" fmla="*/ 2 w 10"/>
                <a:gd name="T1" fmla="*/ 3 h 19"/>
                <a:gd name="T2" fmla="*/ 2 w 10"/>
                <a:gd name="T3" fmla="*/ 14 h 19"/>
                <a:gd name="T4" fmla="*/ 8 w 10"/>
                <a:gd name="T5" fmla="*/ 16 h 19"/>
                <a:gd name="T6" fmla="*/ 8 w 10"/>
                <a:gd name="T7" fmla="*/ 4 h 19"/>
                <a:gd name="T8" fmla="*/ 2 w 10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3"/>
                  </a:moveTo>
                  <a:cubicBezTo>
                    <a:pt x="3" y="7"/>
                    <a:pt x="3" y="11"/>
                    <a:pt x="2" y="14"/>
                  </a:cubicBezTo>
                  <a:cubicBezTo>
                    <a:pt x="0" y="17"/>
                    <a:pt x="7" y="19"/>
                    <a:pt x="8" y="16"/>
                  </a:cubicBezTo>
                  <a:cubicBezTo>
                    <a:pt x="10" y="12"/>
                    <a:pt x="10" y="8"/>
                    <a:pt x="8" y="4"/>
                  </a:cubicBezTo>
                  <a:cubicBezTo>
                    <a:pt x="8" y="1"/>
                    <a:pt x="1" y="0"/>
                    <a:pt x="2" y="3"/>
                  </a:cubicBezTo>
                  <a:close/>
                </a:path>
              </a:pathLst>
            </a:custGeom>
            <a:solidFill>
              <a:srgbClr val="876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9" name="Freeform 103"/>
            <p:cNvSpPr>
              <a:spLocks/>
            </p:cNvSpPr>
            <p:nvPr/>
          </p:nvSpPr>
          <p:spPr bwMode="auto">
            <a:xfrm>
              <a:off x="7759701" y="5226051"/>
              <a:ext cx="755650" cy="920750"/>
            </a:xfrm>
            <a:custGeom>
              <a:avLst/>
              <a:gdLst>
                <a:gd name="T0" fmla="*/ 178 w 350"/>
                <a:gd name="T1" fmla="*/ 9 h 427"/>
                <a:gd name="T2" fmla="*/ 91 w 350"/>
                <a:gd name="T3" fmla="*/ 255 h 427"/>
                <a:gd name="T4" fmla="*/ 323 w 350"/>
                <a:gd name="T5" fmla="*/ 124 h 427"/>
                <a:gd name="T6" fmla="*/ 178 w 350"/>
                <a:gd name="T7" fmla="*/ 9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0" h="427">
                  <a:moveTo>
                    <a:pt x="178" y="9"/>
                  </a:moveTo>
                  <a:cubicBezTo>
                    <a:pt x="178" y="9"/>
                    <a:pt x="0" y="82"/>
                    <a:pt x="91" y="255"/>
                  </a:cubicBezTo>
                  <a:cubicBezTo>
                    <a:pt x="183" y="427"/>
                    <a:pt x="350" y="224"/>
                    <a:pt x="323" y="124"/>
                  </a:cubicBezTo>
                  <a:cubicBezTo>
                    <a:pt x="323" y="124"/>
                    <a:pt x="316" y="0"/>
                    <a:pt x="178" y="9"/>
                  </a:cubicBezTo>
                  <a:close/>
                </a:path>
              </a:pathLst>
            </a:custGeom>
            <a:solidFill>
              <a:srgbClr val="876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0" name="Freeform 104"/>
            <p:cNvSpPr>
              <a:spLocks/>
            </p:cNvSpPr>
            <p:nvPr/>
          </p:nvSpPr>
          <p:spPr bwMode="auto">
            <a:xfrm>
              <a:off x="7931151" y="5176838"/>
              <a:ext cx="560388" cy="446088"/>
            </a:xfrm>
            <a:custGeom>
              <a:avLst/>
              <a:gdLst>
                <a:gd name="T0" fmla="*/ 166 w 260"/>
                <a:gd name="T1" fmla="*/ 39 h 207"/>
                <a:gd name="T2" fmla="*/ 0 w 260"/>
                <a:gd name="T3" fmla="*/ 117 h 207"/>
                <a:gd name="T4" fmla="*/ 246 w 260"/>
                <a:gd name="T5" fmla="*/ 186 h 207"/>
                <a:gd name="T6" fmla="*/ 166 w 260"/>
                <a:gd name="T7" fmla="*/ 3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207">
                  <a:moveTo>
                    <a:pt x="166" y="39"/>
                  </a:moveTo>
                  <a:cubicBezTo>
                    <a:pt x="18" y="0"/>
                    <a:pt x="0" y="117"/>
                    <a:pt x="0" y="117"/>
                  </a:cubicBezTo>
                  <a:cubicBezTo>
                    <a:pt x="87" y="207"/>
                    <a:pt x="246" y="186"/>
                    <a:pt x="246" y="186"/>
                  </a:cubicBezTo>
                  <a:cubicBezTo>
                    <a:pt x="260" y="73"/>
                    <a:pt x="166" y="39"/>
                    <a:pt x="166" y="39"/>
                  </a:cubicBezTo>
                  <a:close/>
                </a:path>
              </a:pathLst>
            </a:custGeom>
            <a:solidFill>
              <a:srgbClr val="FFC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1" name="Freeform 105"/>
            <p:cNvSpPr>
              <a:spLocks/>
            </p:cNvSpPr>
            <p:nvPr/>
          </p:nvSpPr>
          <p:spPr bwMode="auto">
            <a:xfrm>
              <a:off x="8029576" y="5311776"/>
              <a:ext cx="39688" cy="52388"/>
            </a:xfrm>
            <a:custGeom>
              <a:avLst/>
              <a:gdLst>
                <a:gd name="T0" fmla="*/ 11 w 18"/>
                <a:gd name="T1" fmla="*/ 3 h 24"/>
                <a:gd name="T2" fmla="*/ 2 w 18"/>
                <a:gd name="T3" fmla="*/ 20 h 24"/>
                <a:gd name="T4" fmla="*/ 8 w 18"/>
                <a:gd name="T5" fmla="*/ 22 h 24"/>
                <a:gd name="T6" fmla="*/ 17 w 18"/>
                <a:gd name="T7" fmla="*/ 5 h 24"/>
                <a:gd name="T8" fmla="*/ 11 w 18"/>
                <a:gd name="T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1" y="3"/>
                  </a:moveTo>
                  <a:cubicBezTo>
                    <a:pt x="8" y="8"/>
                    <a:pt x="5" y="14"/>
                    <a:pt x="2" y="20"/>
                  </a:cubicBezTo>
                  <a:cubicBezTo>
                    <a:pt x="0" y="23"/>
                    <a:pt x="7" y="24"/>
                    <a:pt x="8" y="22"/>
                  </a:cubicBezTo>
                  <a:cubicBezTo>
                    <a:pt x="11" y="16"/>
                    <a:pt x="14" y="11"/>
                    <a:pt x="17" y="5"/>
                  </a:cubicBezTo>
                  <a:cubicBezTo>
                    <a:pt x="18" y="2"/>
                    <a:pt x="12" y="0"/>
                    <a:pt x="11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2" name="Freeform 106"/>
            <p:cNvSpPr>
              <a:spLocks/>
            </p:cNvSpPr>
            <p:nvPr/>
          </p:nvSpPr>
          <p:spPr bwMode="auto">
            <a:xfrm>
              <a:off x="8039101" y="5392738"/>
              <a:ext cx="31750" cy="39688"/>
            </a:xfrm>
            <a:custGeom>
              <a:avLst/>
              <a:gdLst>
                <a:gd name="T0" fmla="*/ 7 w 15"/>
                <a:gd name="T1" fmla="*/ 3 h 19"/>
                <a:gd name="T2" fmla="*/ 1 w 15"/>
                <a:gd name="T3" fmla="*/ 14 h 19"/>
                <a:gd name="T4" fmla="*/ 8 w 15"/>
                <a:gd name="T5" fmla="*/ 17 h 19"/>
                <a:gd name="T6" fmla="*/ 13 w 15"/>
                <a:gd name="T7" fmla="*/ 6 h 19"/>
                <a:gd name="T8" fmla="*/ 7 w 15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9">
                  <a:moveTo>
                    <a:pt x="7" y="3"/>
                  </a:moveTo>
                  <a:cubicBezTo>
                    <a:pt x="5" y="7"/>
                    <a:pt x="3" y="10"/>
                    <a:pt x="1" y="14"/>
                  </a:cubicBezTo>
                  <a:cubicBezTo>
                    <a:pt x="0" y="17"/>
                    <a:pt x="6" y="19"/>
                    <a:pt x="8" y="17"/>
                  </a:cubicBezTo>
                  <a:cubicBezTo>
                    <a:pt x="10" y="13"/>
                    <a:pt x="11" y="9"/>
                    <a:pt x="13" y="6"/>
                  </a:cubicBezTo>
                  <a:cubicBezTo>
                    <a:pt x="15" y="2"/>
                    <a:pt x="8" y="0"/>
                    <a:pt x="7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3" name="Freeform 107"/>
            <p:cNvSpPr>
              <a:spLocks/>
            </p:cNvSpPr>
            <p:nvPr/>
          </p:nvSpPr>
          <p:spPr bwMode="auto">
            <a:xfrm>
              <a:off x="8116888" y="5314951"/>
              <a:ext cx="22225" cy="31750"/>
            </a:xfrm>
            <a:custGeom>
              <a:avLst/>
              <a:gdLst>
                <a:gd name="T0" fmla="*/ 4 w 11"/>
                <a:gd name="T1" fmla="*/ 2 h 15"/>
                <a:gd name="T2" fmla="*/ 1 w 11"/>
                <a:gd name="T3" fmla="*/ 12 h 15"/>
                <a:gd name="T4" fmla="*/ 8 w 11"/>
                <a:gd name="T5" fmla="*/ 13 h 15"/>
                <a:gd name="T6" fmla="*/ 11 w 11"/>
                <a:gd name="T7" fmla="*/ 3 h 15"/>
                <a:gd name="T8" fmla="*/ 4 w 11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5">
                  <a:moveTo>
                    <a:pt x="4" y="2"/>
                  </a:moveTo>
                  <a:cubicBezTo>
                    <a:pt x="4" y="5"/>
                    <a:pt x="2" y="9"/>
                    <a:pt x="1" y="12"/>
                  </a:cubicBezTo>
                  <a:cubicBezTo>
                    <a:pt x="0" y="13"/>
                    <a:pt x="6" y="15"/>
                    <a:pt x="8" y="13"/>
                  </a:cubicBezTo>
                  <a:cubicBezTo>
                    <a:pt x="9" y="10"/>
                    <a:pt x="11" y="7"/>
                    <a:pt x="11" y="3"/>
                  </a:cubicBezTo>
                  <a:cubicBezTo>
                    <a:pt x="11" y="1"/>
                    <a:pt x="4" y="0"/>
                    <a:pt x="4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4" name="Freeform 108"/>
            <p:cNvSpPr>
              <a:spLocks/>
            </p:cNvSpPr>
            <p:nvPr/>
          </p:nvSpPr>
          <p:spPr bwMode="auto">
            <a:xfrm>
              <a:off x="8135938" y="5399088"/>
              <a:ext cx="38100" cy="50800"/>
            </a:xfrm>
            <a:custGeom>
              <a:avLst/>
              <a:gdLst>
                <a:gd name="T0" fmla="*/ 10 w 18"/>
                <a:gd name="T1" fmla="*/ 3 h 24"/>
                <a:gd name="T2" fmla="*/ 2 w 18"/>
                <a:gd name="T3" fmla="*/ 18 h 24"/>
                <a:gd name="T4" fmla="*/ 8 w 18"/>
                <a:gd name="T5" fmla="*/ 21 h 24"/>
                <a:gd name="T6" fmla="*/ 16 w 18"/>
                <a:gd name="T7" fmla="*/ 5 h 24"/>
                <a:gd name="T8" fmla="*/ 10 w 18"/>
                <a:gd name="T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0" y="3"/>
                  </a:moveTo>
                  <a:cubicBezTo>
                    <a:pt x="7" y="8"/>
                    <a:pt x="4" y="13"/>
                    <a:pt x="2" y="18"/>
                  </a:cubicBezTo>
                  <a:cubicBezTo>
                    <a:pt x="0" y="22"/>
                    <a:pt x="7" y="24"/>
                    <a:pt x="8" y="21"/>
                  </a:cubicBezTo>
                  <a:cubicBezTo>
                    <a:pt x="11" y="16"/>
                    <a:pt x="13" y="11"/>
                    <a:pt x="16" y="5"/>
                  </a:cubicBezTo>
                  <a:cubicBezTo>
                    <a:pt x="18" y="2"/>
                    <a:pt x="11" y="0"/>
                    <a:pt x="10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5" name="Freeform 109"/>
            <p:cNvSpPr>
              <a:spLocks/>
            </p:cNvSpPr>
            <p:nvPr/>
          </p:nvSpPr>
          <p:spPr bwMode="auto">
            <a:xfrm>
              <a:off x="8193088" y="5308601"/>
              <a:ext cx="39688" cy="50800"/>
            </a:xfrm>
            <a:custGeom>
              <a:avLst/>
              <a:gdLst>
                <a:gd name="T0" fmla="*/ 10 w 18"/>
                <a:gd name="T1" fmla="*/ 2 h 24"/>
                <a:gd name="T2" fmla="*/ 2 w 18"/>
                <a:gd name="T3" fmla="*/ 19 h 24"/>
                <a:gd name="T4" fmla="*/ 8 w 18"/>
                <a:gd name="T5" fmla="*/ 22 h 24"/>
                <a:gd name="T6" fmla="*/ 17 w 18"/>
                <a:gd name="T7" fmla="*/ 5 h 24"/>
                <a:gd name="T8" fmla="*/ 10 w 18"/>
                <a:gd name="T9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0" y="2"/>
                  </a:moveTo>
                  <a:cubicBezTo>
                    <a:pt x="7" y="8"/>
                    <a:pt x="4" y="14"/>
                    <a:pt x="2" y="19"/>
                  </a:cubicBezTo>
                  <a:cubicBezTo>
                    <a:pt x="0" y="22"/>
                    <a:pt x="7" y="24"/>
                    <a:pt x="8" y="22"/>
                  </a:cubicBezTo>
                  <a:cubicBezTo>
                    <a:pt x="11" y="16"/>
                    <a:pt x="14" y="10"/>
                    <a:pt x="17" y="5"/>
                  </a:cubicBezTo>
                  <a:cubicBezTo>
                    <a:pt x="18" y="2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6" name="Freeform 110"/>
            <p:cNvSpPr>
              <a:spLocks/>
            </p:cNvSpPr>
            <p:nvPr/>
          </p:nvSpPr>
          <p:spPr bwMode="auto">
            <a:xfrm>
              <a:off x="8226426" y="5429251"/>
              <a:ext cx="31750" cy="42863"/>
            </a:xfrm>
            <a:custGeom>
              <a:avLst/>
              <a:gdLst>
                <a:gd name="T0" fmla="*/ 8 w 15"/>
                <a:gd name="T1" fmla="*/ 2 h 20"/>
                <a:gd name="T2" fmla="*/ 1 w 15"/>
                <a:gd name="T3" fmla="*/ 16 h 20"/>
                <a:gd name="T4" fmla="*/ 7 w 15"/>
                <a:gd name="T5" fmla="*/ 18 h 20"/>
                <a:gd name="T6" fmla="*/ 15 w 15"/>
                <a:gd name="T7" fmla="*/ 4 h 20"/>
                <a:gd name="T8" fmla="*/ 8 w 15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0">
                  <a:moveTo>
                    <a:pt x="8" y="2"/>
                  </a:moveTo>
                  <a:cubicBezTo>
                    <a:pt x="5" y="7"/>
                    <a:pt x="3" y="12"/>
                    <a:pt x="1" y="16"/>
                  </a:cubicBezTo>
                  <a:cubicBezTo>
                    <a:pt x="0" y="18"/>
                    <a:pt x="6" y="20"/>
                    <a:pt x="7" y="18"/>
                  </a:cubicBezTo>
                  <a:cubicBezTo>
                    <a:pt x="10" y="13"/>
                    <a:pt x="12" y="8"/>
                    <a:pt x="15" y="4"/>
                  </a:cubicBezTo>
                  <a:cubicBezTo>
                    <a:pt x="15" y="2"/>
                    <a:pt x="9" y="0"/>
                    <a:pt x="8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7" name="Freeform 111"/>
            <p:cNvSpPr>
              <a:spLocks/>
            </p:cNvSpPr>
            <p:nvPr/>
          </p:nvSpPr>
          <p:spPr bwMode="auto">
            <a:xfrm>
              <a:off x="8301038" y="5322888"/>
              <a:ext cx="20638" cy="34925"/>
            </a:xfrm>
            <a:custGeom>
              <a:avLst/>
              <a:gdLst>
                <a:gd name="T0" fmla="*/ 2 w 9"/>
                <a:gd name="T1" fmla="*/ 2 h 16"/>
                <a:gd name="T2" fmla="*/ 0 w 9"/>
                <a:gd name="T3" fmla="*/ 13 h 16"/>
                <a:gd name="T4" fmla="*/ 7 w 9"/>
                <a:gd name="T5" fmla="*/ 14 h 16"/>
                <a:gd name="T6" fmla="*/ 9 w 9"/>
                <a:gd name="T7" fmla="*/ 3 h 16"/>
                <a:gd name="T8" fmla="*/ 2 w 9"/>
                <a:gd name="T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6">
                  <a:moveTo>
                    <a:pt x="2" y="2"/>
                  </a:moveTo>
                  <a:cubicBezTo>
                    <a:pt x="2" y="5"/>
                    <a:pt x="1" y="9"/>
                    <a:pt x="0" y="13"/>
                  </a:cubicBezTo>
                  <a:cubicBezTo>
                    <a:pt x="0" y="15"/>
                    <a:pt x="7" y="16"/>
                    <a:pt x="7" y="14"/>
                  </a:cubicBezTo>
                  <a:cubicBezTo>
                    <a:pt x="7" y="10"/>
                    <a:pt x="9" y="7"/>
                    <a:pt x="9" y="3"/>
                  </a:cubicBezTo>
                  <a:cubicBezTo>
                    <a:pt x="9" y="1"/>
                    <a:pt x="2" y="0"/>
                    <a:pt x="2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8" name="Freeform 112"/>
            <p:cNvSpPr>
              <a:spLocks/>
            </p:cNvSpPr>
            <p:nvPr/>
          </p:nvSpPr>
          <p:spPr bwMode="auto">
            <a:xfrm>
              <a:off x="8297863" y="5472113"/>
              <a:ext cx="19050" cy="53975"/>
            </a:xfrm>
            <a:custGeom>
              <a:avLst/>
              <a:gdLst>
                <a:gd name="T0" fmla="*/ 2 w 9"/>
                <a:gd name="T1" fmla="*/ 2 h 25"/>
                <a:gd name="T2" fmla="*/ 2 w 9"/>
                <a:gd name="T3" fmla="*/ 22 h 25"/>
                <a:gd name="T4" fmla="*/ 8 w 9"/>
                <a:gd name="T5" fmla="*/ 23 h 25"/>
                <a:gd name="T6" fmla="*/ 9 w 9"/>
                <a:gd name="T7" fmla="*/ 3 h 25"/>
                <a:gd name="T8" fmla="*/ 2 w 9"/>
                <a:gd name="T9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5">
                  <a:moveTo>
                    <a:pt x="2" y="2"/>
                  </a:moveTo>
                  <a:cubicBezTo>
                    <a:pt x="0" y="9"/>
                    <a:pt x="1" y="15"/>
                    <a:pt x="2" y="22"/>
                  </a:cubicBezTo>
                  <a:cubicBezTo>
                    <a:pt x="2" y="24"/>
                    <a:pt x="9" y="25"/>
                    <a:pt x="8" y="23"/>
                  </a:cubicBezTo>
                  <a:cubicBezTo>
                    <a:pt x="8" y="16"/>
                    <a:pt x="7" y="10"/>
                    <a:pt x="9" y="3"/>
                  </a:cubicBezTo>
                  <a:cubicBezTo>
                    <a:pt x="9" y="1"/>
                    <a:pt x="2" y="0"/>
                    <a:pt x="2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9" name="Freeform 113"/>
            <p:cNvSpPr>
              <a:spLocks/>
            </p:cNvSpPr>
            <p:nvPr/>
          </p:nvSpPr>
          <p:spPr bwMode="auto">
            <a:xfrm>
              <a:off x="8364538" y="5407026"/>
              <a:ext cx="20638" cy="41275"/>
            </a:xfrm>
            <a:custGeom>
              <a:avLst/>
              <a:gdLst>
                <a:gd name="T0" fmla="*/ 2 w 10"/>
                <a:gd name="T1" fmla="*/ 3 h 19"/>
                <a:gd name="T2" fmla="*/ 2 w 10"/>
                <a:gd name="T3" fmla="*/ 14 h 19"/>
                <a:gd name="T4" fmla="*/ 8 w 10"/>
                <a:gd name="T5" fmla="*/ 16 h 19"/>
                <a:gd name="T6" fmla="*/ 8 w 10"/>
                <a:gd name="T7" fmla="*/ 4 h 19"/>
                <a:gd name="T8" fmla="*/ 2 w 10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3"/>
                  </a:moveTo>
                  <a:cubicBezTo>
                    <a:pt x="3" y="7"/>
                    <a:pt x="3" y="11"/>
                    <a:pt x="2" y="14"/>
                  </a:cubicBezTo>
                  <a:cubicBezTo>
                    <a:pt x="0" y="17"/>
                    <a:pt x="7" y="19"/>
                    <a:pt x="8" y="16"/>
                  </a:cubicBezTo>
                  <a:cubicBezTo>
                    <a:pt x="10" y="12"/>
                    <a:pt x="10" y="8"/>
                    <a:pt x="8" y="4"/>
                  </a:cubicBezTo>
                  <a:cubicBezTo>
                    <a:pt x="8" y="1"/>
                    <a:pt x="1" y="0"/>
                    <a:pt x="2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90" name="Group 589"/>
          <p:cNvGrpSpPr/>
          <p:nvPr userDrawn="1"/>
        </p:nvGrpSpPr>
        <p:grpSpPr>
          <a:xfrm rot="461271">
            <a:off x="6299951" y="4865120"/>
            <a:ext cx="538446" cy="691157"/>
            <a:chOff x="7759701" y="5176838"/>
            <a:chExt cx="755650" cy="969963"/>
          </a:xfrm>
        </p:grpSpPr>
        <p:sp>
          <p:nvSpPr>
            <p:cNvPr id="591" name="Freeform 113"/>
            <p:cNvSpPr>
              <a:spLocks/>
            </p:cNvSpPr>
            <p:nvPr/>
          </p:nvSpPr>
          <p:spPr bwMode="auto">
            <a:xfrm>
              <a:off x="8208723" y="5178215"/>
              <a:ext cx="65961" cy="131919"/>
            </a:xfrm>
            <a:custGeom>
              <a:avLst/>
              <a:gdLst>
                <a:gd name="T0" fmla="*/ 2 w 10"/>
                <a:gd name="T1" fmla="*/ 3 h 19"/>
                <a:gd name="T2" fmla="*/ 2 w 10"/>
                <a:gd name="T3" fmla="*/ 14 h 19"/>
                <a:gd name="T4" fmla="*/ 8 w 10"/>
                <a:gd name="T5" fmla="*/ 16 h 19"/>
                <a:gd name="T6" fmla="*/ 8 w 10"/>
                <a:gd name="T7" fmla="*/ 4 h 19"/>
                <a:gd name="T8" fmla="*/ 2 w 10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3"/>
                  </a:moveTo>
                  <a:cubicBezTo>
                    <a:pt x="3" y="7"/>
                    <a:pt x="3" y="11"/>
                    <a:pt x="2" y="14"/>
                  </a:cubicBezTo>
                  <a:cubicBezTo>
                    <a:pt x="0" y="17"/>
                    <a:pt x="7" y="19"/>
                    <a:pt x="8" y="16"/>
                  </a:cubicBezTo>
                  <a:cubicBezTo>
                    <a:pt x="10" y="12"/>
                    <a:pt x="10" y="8"/>
                    <a:pt x="8" y="4"/>
                  </a:cubicBezTo>
                  <a:cubicBezTo>
                    <a:pt x="8" y="1"/>
                    <a:pt x="1" y="0"/>
                    <a:pt x="2" y="3"/>
                  </a:cubicBezTo>
                  <a:close/>
                </a:path>
              </a:pathLst>
            </a:custGeom>
            <a:solidFill>
              <a:srgbClr val="876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2" name="Freeform 103"/>
            <p:cNvSpPr>
              <a:spLocks/>
            </p:cNvSpPr>
            <p:nvPr/>
          </p:nvSpPr>
          <p:spPr bwMode="auto">
            <a:xfrm>
              <a:off x="7759701" y="5226051"/>
              <a:ext cx="755650" cy="920750"/>
            </a:xfrm>
            <a:custGeom>
              <a:avLst/>
              <a:gdLst>
                <a:gd name="T0" fmla="*/ 178 w 350"/>
                <a:gd name="T1" fmla="*/ 9 h 427"/>
                <a:gd name="T2" fmla="*/ 91 w 350"/>
                <a:gd name="T3" fmla="*/ 255 h 427"/>
                <a:gd name="T4" fmla="*/ 323 w 350"/>
                <a:gd name="T5" fmla="*/ 124 h 427"/>
                <a:gd name="T6" fmla="*/ 178 w 350"/>
                <a:gd name="T7" fmla="*/ 9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0" h="427">
                  <a:moveTo>
                    <a:pt x="178" y="9"/>
                  </a:moveTo>
                  <a:cubicBezTo>
                    <a:pt x="178" y="9"/>
                    <a:pt x="0" y="82"/>
                    <a:pt x="91" y="255"/>
                  </a:cubicBezTo>
                  <a:cubicBezTo>
                    <a:pt x="183" y="427"/>
                    <a:pt x="350" y="224"/>
                    <a:pt x="323" y="124"/>
                  </a:cubicBezTo>
                  <a:cubicBezTo>
                    <a:pt x="323" y="124"/>
                    <a:pt x="316" y="0"/>
                    <a:pt x="178" y="9"/>
                  </a:cubicBezTo>
                  <a:close/>
                </a:path>
              </a:pathLst>
            </a:custGeom>
            <a:solidFill>
              <a:srgbClr val="876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3" name="Freeform 104"/>
            <p:cNvSpPr>
              <a:spLocks/>
            </p:cNvSpPr>
            <p:nvPr/>
          </p:nvSpPr>
          <p:spPr bwMode="auto">
            <a:xfrm>
              <a:off x="7931151" y="5176838"/>
              <a:ext cx="560388" cy="446088"/>
            </a:xfrm>
            <a:custGeom>
              <a:avLst/>
              <a:gdLst>
                <a:gd name="T0" fmla="*/ 166 w 260"/>
                <a:gd name="T1" fmla="*/ 39 h 207"/>
                <a:gd name="T2" fmla="*/ 0 w 260"/>
                <a:gd name="T3" fmla="*/ 117 h 207"/>
                <a:gd name="T4" fmla="*/ 246 w 260"/>
                <a:gd name="T5" fmla="*/ 186 h 207"/>
                <a:gd name="T6" fmla="*/ 166 w 260"/>
                <a:gd name="T7" fmla="*/ 3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207">
                  <a:moveTo>
                    <a:pt x="166" y="39"/>
                  </a:moveTo>
                  <a:cubicBezTo>
                    <a:pt x="18" y="0"/>
                    <a:pt x="0" y="117"/>
                    <a:pt x="0" y="117"/>
                  </a:cubicBezTo>
                  <a:cubicBezTo>
                    <a:pt x="87" y="207"/>
                    <a:pt x="246" y="186"/>
                    <a:pt x="246" y="186"/>
                  </a:cubicBezTo>
                  <a:cubicBezTo>
                    <a:pt x="260" y="73"/>
                    <a:pt x="166" y="39"/>
                    <a:pt x="166" y="39"/>
                  </a:cubicBezTo>
                  <a:close/>
                </a:path>
              </a:pathLst>
            </a:custGeom>
            <a:solidFill>
              <a:srgbClr val="FFC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4" name="Freeform 105"/>
            <p:cNvSpPr>
              <a:spLocks/>
            </p:cNvSpPr>
            <p:nvPr/>
          </p:nvSpPr>
          <p:spPr bwMode="auto">
            <a:xfrm>
              <a:off x="8029576" y="5311776"/>
              <a:ext cx="39688" cy="52388"/>
            </a:xfrm>
            <a:custGeom>
              <a:avLst/>
              <a:gdLst>
                <a:gd name="T0" fmla="*/ 11 w 18"/>
                <a:gd name="T1" fmla="*/ 3 h 24"/>
                <a:gd name="T2" fmla="*/ 2 w 18"/>
                <a:gd name="T3" fmla="*/ 20 h 24"/>
                <a:gd name="T4" fmla="*/ 8 w 18"/>
                <a:gd name="T5" fmla="*/ 22 h 24"/>
                <a:gd name="T6" fmla="*/ 17 w 18"/>
                <a:gd name="T7" fmla="*/ 5 h 24"/>
                <a:gd name="T8" fmla="*/ 11 w 18"/>
                <a:gd name="T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1" y="3"/>
                  </a:moveTo>
                  <a:cubicBezTo>
                    <a:pt x="8" y="8"/>
                    <a:pt x="5" y="14"/>
                    <a:pt x="2" y="20"/>
                  </a:cubicBezTo>
                  <a:cubicBezTo>
                    <a:pt x="0" y="23"/>
                    <a:pt x="7" y="24"/>
                    <a:pt x="8" y="22"/>
                  </a:cubicBezTo>
                  <a:cubicBezTo>
                    <a:pt x="11" y="16"/>
                    <a:pt x="14" y="11"/>
                    <a:pt x="17" y="5"/>
                  </a:cubicBezTo>
                  <a:cubicBezTo>
                    <a:pt x="18" y="2"/>
                    <a:pt x="12" y="0"/>
                    <a:pt x="11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5" name="Freeform 106"/>
            <p:cNvSpPr>
              <a:spLocks/>
            </p:cNvSpPr>
            <p:nvPr/>
          </p:nvSpPr>
          <p:spPr bwMode="auto">
            <a:xfrm>
              <a:off x="8039101" y="5392738"/>
              <a:ext cx="31750" cy="39688"/>
            </a:xfrm>
            <a:custGeom>
              <a:avLst/>
              <a:gdLst>
                <a:gd name="T0" fmla="*/ 7 w 15"/>
                <a:gd name="T1" fmla="*/ 3 h 19"/>
                <a:gd name="T2" fmla="*/ 1 w 15"/>
                <a:gd name="T3" fmla="*/ 14 h 19"/>
                <a:gd name="T4" fmla="*/ 8 w 15"/>
                <a:gd name="T5" fmla="*/ 17 h 19"/>
                <a:gd name="T6" fmla="*/ 13 w 15"/>
                <a:gd name="T7" fmla="*/ 6 h 19"/>
                <a:gd name="T8" fmla="*/ 7 w 15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9">
                  <a:moveTo>
                    <a:pt x="7" y="3"/>
                  </a:moveTo>
                  <a:cubicBezTo>
                    <a:pt x="5" y="7"/>
                    <a:pt x="3" y="10"/>
                    <a:pt x="1" y="14"/>
                  </a:cubicBezTo>
                  <a:cubicBezTo>
                    <a:pt x="0" y="17"/>
                    <a:pt x="6" y="19"/>
                    <a:pt x="8" y="17"/>
                  </a:cubicBezTo>
                  <a:cubicBezTo>
                    <a:pt x="10" y="13"/>
                    <a:pt x="11" y="9"/>
                    <a:pt x="13" y="6"/>
                  </a:cubicBezTo>
                  <a:cubicBezTo>
                    <a:pt x="15" y="2"/>
                    <a:pt x="8" y="0"/>
                    <a:pt x="7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6" name="Freeform 107"/>
            <p:cNvSpPr>
              <a:spLocks/>
            </p:cNvSpPr>
            <p:nvPr/>
          </p:nvSpPr>
          <p:spPr bwMode="auto">
            <a:xfrm>
              <a:off x="8116888" y="5314951"/>
              <a:ext cx="22225" cy="31750"/>
            </a:xfrm>
            <a:custGeom>
              <a:avLst/>
              <a:gdLst>
                <a:gd name="T0" fmla="*/ 4 w 11"/>
                <a:gd name="T1" fmla="*/ 2 h 15"/>
                <a:gd name="T2" fmla="*/ 1 w 11"/>
                <a:gd name="T3" fmla="*/ 12 h 15"/>
                <a:gd name="T4" fmla="*/ 8 w 11"/>
                <a:gd name="T5" fmla="*/ 13 h 15"/>
                <a:gd name="T6" fmla="*/ 11 w 11"/>
                <a:gd name="T7" fmla="*/ 3 h 15"/>
                <a:gd name="T8" fmla="*/ 4 w 11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5">
                  <a:moveTo>
                    <a:pt x="4" y="2"/>
                  </a:moveTo>
                  <a:cubicBezTo>
                    <a:pt x="4" y="5"/>
                    <a:pt x="2" y="9"/>
                    <a:pt x="1" y="12"/>
                  </a:cubicBezTo>
                  <a:cubicBezTo>
                    <a:pt x="0" y="13"/>
                    <a:pt x="6" y="15"/>
                    <a:pt x="8" y="13"/>
                  </a:cubicBezTo>
                  <a:cubicBezTo>
                    <a:pt x="9" y="10"/>
                    <a:pt x="11" y="7"/>
                    <a:pt x="11" y="3"/>
                  </a:cubicBezTo>
                  <a:cubicBezTo>
                    <a:pt x="11" y="1"/>
                    <a:pt x="4" y="0"/>
                    <a:pt x="4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7" name="Freeform 108"/>
            <p:cNvSpPr>
              <a:spLocks/>
            </p:cNvSpPr>
            <p:nvPr/>
          </p:nvSpPr>
          <p:spPr bwMode="auto">
            <a:xfrm>
              <a:off x="8135938" y="5399088"/>
              <a:ext cx="38100" cy="50800"/>
            </a:xfrm>
            <a:custGeom>
              <a:avLst/>
              <a:gdLst>
                <a:gd name="T0" fmla="*/ 10 w 18"/>
                <a:gd name="T1" fmla="*/ 3 h 24"/>
                <a:gd name="T2" fmla="*/ 2 w 18"/>
                <a:gd name="T3" fmla="*/ 18 h 24"/>
                <a:gd name="T4" fmla="*/ 8 w 18"/>
                <a:gd name="T5" fmla="*/ 21 h 24"/>
                <a:gd name="T6" fmla="*/ 16 w 18"/>
                <a:gd name="T7" fmla="*/ 5 h 24"/>
                <a:gd name="T8" fmla="*/ 10 w 18"/>
                <a:gd name="T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0" y="3"/>
                  </a:moveTo>
                  <a:cubicBezTo>
                    <a:pt x="7" y="8"/>
                    <a:pt x="4" y="13"/>
                    <a:pt x="2" y="18"/>
                  </a:cubicBezTo>
                  <a:cubicBezTo>
                    <a:pt x="0" y="22"/>
                    <a:pt x="7" y="24"/>
                    <a:pt x="8" y="21"/>
                  </a:cubicBezTo>
                  <a:cubicBezTo>
                    <a:pt x="11" y="16"/>
                    <a:pt x="13" y="11"/>
                    <a:pt x="16" y="5"/>
                  </a:cubicBezTo>
                  <a:cubicBezTo>
                    <a:pt x="18" y="2"/>
                    <a:pt x="11" y="0"/>
                    <a:pt x="10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8" name="Freeform 109"/>
            <p:cNvSpPr>
              <a:spLocks/>
            </p:cNvSpPr>
            <p:nvPr/>
          </p:nvSpPr>
          <p:spPr bwMode="auto">
            <a:xfrm>
              <a:off x="8193088" y="5308601"/>
              <a:ext cx="39688" cy="50800"/>
            </a:xfrm>
            <a:custGeom>
              <a:avLst/>
              <a:gdLst>
                <a:gd name="T0" fmla="*/ 10 w 18"/>
                <a:gd name="T1" fmla="*/ 2 h 24"/>
                <a:gd name="T2" fmla="*/ 2 w 18"/>
                <a:gd name="T3" fmla="*/ 19 h 24"/>
                <a:gd name="T4" fmla="*/ 8 w 18"/>
                <a:gd name="T5" fmla="*/ 22 h 24"/>
                <a:gd name="T6" fmla="*/ 17 w 18"/>
                <a:gd name="T7" fmla="*/ 5 h 24"/>
                <a:gd name="T8" fmla="*/ 10 w 18"/>
                <a:gd name="T9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0" y="2"/>
                  </a:moveTo>
                  <a:cubicBezTo>
                    <a:pt x="7" y="8"/>
                    <a:pt x="4" y="14"/>
                    <a:pt x="2" y="19"/>
                  </a:cubicBezTo>
                  <a:cubicBezTo>
                    <a:pt x="0" y="22"/>
                    <a:pt x="7" y="24"/>
                    <a:pt x="8" y="22"/>
                  </a:cubicBezTo>
                  <a:cubicBezTo>
                    <a:pt x="11" y="16"/>
                    <a:pt x="14" y="10"/>
                    <a:pt x="17" y="5"/>
                  </a:cubicBezTo>
                  <a:cubicBezTo>
                    <a:pt x="18" y="2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9" name="Freeform 110"/>
            <p:cNvSpPr>
              <a:spLocks/>
            </p:cNvSpPr>
            <p:nvPr/>
          </p:nvSpPr>
          <p:spPr bwMode="auto">
            <a:xfrm>
              <a:off x="8226426" y="5429251"/>
              <a:ext cx="31750" cy="42863"/>
            </a:xfrm>
            <a:custGeom>
              <a:avLst/>
              <a:gdLst>
                <a:gd name="T0" fmla="*/ 8 w 15"/>
                <a:gd name="T1" fmla="*/ 2 h 20"/>
                <a:gd name="T2" fmla="*/ 1 w 15"/>
                <a:gd name="T3" fmla="*/ 16 h 20"/>
                <a:gd name="T4" fmla="*/ 7 w 15"/>
                <a:gd name="T5" fmla="*/ 18 h 20"/>
                <a:gd name="T6" fmla="*/ 15 w 15"/>
                <a:gd name="T7" fmla="*/ 4 h 20"/>
                <a:gd name="T8" fmla="*/ 8 w 15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0">
                  <a:moveTo>
                    <a:pt x="8" y="2"/>
                  </a:moveTo>
                  <a:cubicBezTo>
                    <a:pt x="5" y="7"/>
                    <a:pt x="3" y="12"/>
                    <a:pt x="1" y="16"/>
                  </a:cubicBezTo>
                  <a:cubicBezTo>
                    <a:pt x="0" y="18"/>
                    <a:pt x="6" y="20"/>
                    <a:pt x="7" y="18"/>
                  </a:cubicBezTo>
                  <a:cubicBezTo>
                    <a:pt x="10" y="13"/>
                    <a:pt x="12" y="8"/>
                    <a:pt x="15" y="4"/>
                  </a:cubicBezTo>
                  <a:cubicBezTo>
                    <a:pt x="15" y="2"/>
                    <a:pt x="9" y="0"/>
                    <a:pt x="8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0" name="Freeform 111"/>
            <p:cNvSpPr>
              <a:spLocks/>
            </p:cNvSpPr>
            <p:nvPr/>
          </p:nvSpPr>
          <p:spPr bwMode="auto">
            <a:xfrm>
              <a:off x="8301038" y="5322888"/>
              <a:ext cx="20638" cy="34925"/>
            </a:xfrm>
            <a:custGeom>
              <a:avLst/>
              <a:gdLst>
                <a:gd name="T0" fmla="*/ 2 w 9"/>
                <a:gd name="T1" fmla="*/ 2 h 16"/>
                <a:gd name="T2" fmla="*/ 0 w 9"/>
                <a:gd name="T3" fmla="*/ 13 h 16"/>
                <a:gd name="T4" fmla="*/ 7 w 9"/>
                <a:gd name="T5" fmla="*/ 14 h 16"/>
                <a:gd name="T6" fmla="*/ 9 w 9"/>
                <a:gd name="T7" fmla="*/ 3 h 16"/>
                <a:gd name="T8" fmla="*/ 2 w 9"/>
                <a:gd name="T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6">
                  <a:moveTo>
                    <a:pt x="2" y="2"/>
                  </a:moveTo>
                  <a:cubicBezTo>
                    <a:pt x="2" y="5"/>
                    <a:pt x="1" y="9"/>
                    <a:pt x="0" y="13"/>
                  </a:cubicBezTo>
                  <a:cubicBezTo>
                    <a:pt x="0" y="15"/>
                    <a:pt x="7" y="16"/>
                    <a:pt x="7" y="14"/>
                  </a:cubicBezTo>
                  <a:cubicBezTo>
                    <a:pt x="7" y="10"/>
                    <a:pt x="9" y="7"/>
                    <a:pt x="9" y="3"/>
                  </a:cubicBezTo>
                  <a:cubicBezTo>
                    <a:pt x="9" y="1"/>
                    <a:pt x="2" y="0"/>
                    <a:pt x="2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1" name="Freeform 112"/>
            <p:cNvSpPr>
              <a:spLocks/>
            </p:cNvSpPr>
            <p:nvPr/>
          </p:nvSpPr>
          <p:spPr bwMode="auto">
            <a:xfrm>
              <a:off x="8297863" y="5472113"/>
              <a:ext cx="19050" cy="53975"/>
            </a:xfrm>
            <a:custGeom>
              <a:avLst/>
              <a:gdLst>
                <a:gd name="T0" fmla="*/ 2 w 9"/>
                <a:gd name="T1" fmla="*/ 2 h 25"/>
                <a:gd name="T2" fmla="*/ 2 w 9"/>
                <a:gd name="T3" fmla="*/ 22 h 25"/>
                <a:gd name="T4" fmla="*/ 8 w 9"/>
                <a:gd name="T5" fmla="*/ 23 h 25"/>
                <a:gd name="T6" fmla="*/ 9 w 9"/>
                <a:gd name="T7" fmla="*/ 3 h 25"/>
                <a:gd name="T8" fmla="*/ 2 w 9"/>
                <a:gd name="T9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5">
                  <a:moveTo>
                    <a:pt x="2" y="2"/>
                  </a:moveTo>
                  <a:cubicBezTo>
                    <a:pt x="0" y="9"/>
                    <a:pt x="1" y="15"/>
                    <a:pt x="2" y="22"/>
                  </a:cubicBezTo>
                  <a:cubicBezTo>
                    <a:pt x="2" y="24"/>
                    <a:pt x="9" y="25"/>
                    <a:pt x="8" y="23"/>
                  </a:cubicBezTo>
                  <a:cubicBezTo>
                    <a:pt x="8" y="16"/>
                    <a:pt x="7" y="10"/>
                    <a:pt x="9" y="3"/>
                  </a:cubicBezTo>
                  <a:cubicBezTo>
                    <a:pt x="9" y="1"/>
                    <a:pt x="2" y="0"/>
                    <a:pt x="2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2" name="Freeform 113"/>
            <p:cNvSpPr>
              <a:spLocks/>
            </p:cNvSpPr>
            <p:nvPr/>
          </p:nvSpPr>
          <p:spPr bwMode="auto">
            <a:xfrm>
              <a:off x="8364538" y="5407026"/>
              <a:ext cx="20638" cy="41275"/>
            </a:xfrm>
            <a:custGeom>
              <a:avLst/>
              <a:gdLst>
                <a:gd name="T0" fmla="*/ 2 w 10"/>
                <a:gd name="T1" fmla="*/ 3 h 19"/>
                <a:gd name="T2" fmla="*/ 2 w 10"/>
                <a:gd name="T3" fmla="*/ 14 h 19"/>
                <a:gd name="T4" fmla="*/ 8 w 10"/>
                <a:gd name="T5" fmla="*/ 16 h 19"/>
                <a:gd name="T6" fmla="*/ 8 w 10"/>
                <a:gd name="T7" fmla="*/ 4 h 19"/>
                <a:gd name="T8" fmla="*/ 2 w 10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3"/>
                  </a:moveTo>
                  <a:cubicBezTo>
                    <a:pt x="3" y="7"/>
                    <a:pt x="3" y="11"/>
                    <a:pt x="2" y="14"/>
                  </a:cubicBezTo>
                  <a:cubicBezTo>
                    <a:pt x="0" y="17"/>
                    <a:pt x="7" y="19"/>
                    <a:pt x="8" y="16"/>
                  </a:cubicBezTo>
                  <a:cubicBezTo>
                    <a:pt x="10" y="12"/>
                    <a:pt x="10" y="8"/>
                    <a:pt x="8" y="4"/>
                  </a:cubicBezTo>
                  <a:cubicBezTo>
                    <a:pt x="8" y="1"/>
                    <a:pt x="1" y="0"/>
                    <a:pt x="2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03" name="Group 602"/>
          <p:cNvGrpSpPr/>
          <p:nvPr userDrawn="1"/>
        </p:nvGrpSpPr>
        <p:grpSpPr>
          <a:xfrm rot="16810262">
            <a:off x="6299951" y="5615680"/>
            <a:ext cx="538446" cy="691157"/>
            <a:chOff x="7759701" y="5176838"/>
            <a:chExt cx="755650" cy="969963"/>
          </a:xfrm>
        </p:grpSpPr>
        <p:sp>
          <p:nvSpPr>
            <p:cNvPr id="604" name="Freeform 113"/>
            <p:cNvSpPr>
              <a:spLocks/>
            </p:cNvSpPr>
            <p:nvPr/>
          </p:nvSpPr>
          <p:spPr bwMode="auto">
            <a:xfrm>
              <a:off x="8208723" y="5178215"/>
              <a:ext cx="65961" cy="131919"/>
            </a:xfrm>
            <a:custGeom>
              <a:avLst/>
              <a:gdLst>
                <a:gd name="T0" fmla="*/ 2 w 10"/>
                <a:gd name="T1" fmla="*/ 3 h 19"/>
                <a:gd name="T2" fmla="*/ 2 w 10"/>
                <a:gd name="T3" fmla="*/ 14 h 19"/>
                <a:gd name="T4" fmla="*/ 8 w 10"/>
                <a:gd name="T5" fmla="*/ 16 h 19"/>
                <a:gd name="T6" fmla="*/ 8 w 10"/>
                <a:gd name="T7" fmla="*/ 4 h 19"/>
                <a:gd name="T8" fmla="*/ 2 w 10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3"/>
                  </a:moveTo>
                  <a:cubicBezTo>
                    <a:pt x="3" y="7"/>
                    <a:pt x="3" y="11"/>
                    <a:pt x="2" y="14"/>
                  </a:cubicBezTo>
                  <a:cubicBezTo>
                    <a:pt x="0" y="17"/>
                    <a:pt x="7" y="19"/>
                    <a:pt x="8" y="16"/>
                  </a:cubicBezTo>
                  <a:cubicBezTo>
                    <a:pt x="10" y="12"/>
                    <a:pt x="10" y="8"/>
                    <a:pt x="8" y="4"/>
                  </a:cubicBezTo>
                  <a:cubicBezTo>
                    <a:pt x="8" y="1"/>
                    <a:pt x="1" y="0"/>
                    <a:pt x="2" y="3"/>
                  </a:cubicBezTo>
                  <a:close/>
                </a:path>
              </a:pathLst>
            </a:custGeom>
            <a:solidFill>
              <a:srgbClr val="876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5" name="Freeform 103"/>
            <p:cNvSpPr>
              <a:spLocks/>
            </p:cNvSpPr>
            <p:nvPr/>
          </p:nvSpPr>
          <p:spPr bwMode="auto">
            <a:xfrm>
              <a:off x="7759701" y="5226051"/>
              <a:ext cx="755650" cy="920750"/>
            </a:xfrm>
            <a:custGeom>
              <a:avLst/>
              <a:gdLst>
                <a:gd name="T0" fmla="*/ 178 w 350"/>
                <a:gd name="T1" fmla="*/ 9 h 427"/>
                <a:gd name="T2" fmla="*/ 91 w 350"/>
                <a:gd name="T3" fmla="*/ 255 h 427"/>
                <a:gd name="T4" fmla="*/ 323 w 350"/>
                <a:gd name="T5" fmla="*/ 124 h 427"/>
                <a:gd name="T6" fmla="*/ 178 w 350"/>
                <a:gd name="T7" fmla="*/ 9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0" h="427">
                  <a:moveTo>
                    <a:pt x="178" y="9"/>
                  </a:moveTo>
                  <a:cubicBezTo>
                    <a:pt x="178" y="9"/>
                    <a:pt x="0" y="82"/>
                    <a:pt x="91" y="255"/>
                  </a:cubicBezTo>
                  <a:cubicBezTo>
                    <a:pt x="183" y="427"/>
                    <a:pt x="350" y="224"/>
                    <a:pt x="323" y="124"/>
                  </a:cubicBezTo>
                  <a:cubicBezTo>
                    <a:pt x="323" y="124"/>
                    <a:pt x="316" y="0"/>
                    <a:pt x="178" y="9"/>
                  </a:cubicBezTo>
                  <a:close/>
                </a:path>
              </a:pathLst>
            </a:custGeom>
            <a:solidFill>
              <a:srgbClr val="876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6" name="Freeform 104"/>
            <p:cNvSpPr>
              <a:spLocks/>
            </p:cNvSpPr>
            <p:nvPr/>
          </p:nvSpPr>
          <p:spPr bwMode="auto">
            <a:xfrm>
              <a:off x="7931151" y="5176838"/>
              <a:ext cx="560388" cy="446088"/>
            </a:xfrm>
            <a:custGeom>
              <a:avLst/>
              <a:gdLst>
                <a:gd name="T0" fmla="*/ 166 w 260"/>
                <a:gd name="T1" fmla="*/ 39 h 207"/>
                <a:gd name="T2" fmla="*/ 0 w 260"/>
                <a:gd name="T3" fmla="*/ 117 h 207"/>
                <a:gd name="T4" fmla="*/ 246 w 260"/>
                <a:gd name="T5" fmla="*/ 186 h 207"/>
                <a:gd name="T6" fmla="*/ 166 w 260"/>
                <a:gd name="T7" fmla="*/ 3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207">
                  <a:moveTo>
                    <a:pt x="166" y="39"/>
                  </a:moveTo>
                  <a:cubicBezTo>
                    <a:pt x="18" y="0"/>
                    <a:pt x="0" y="117"/>
                    <a:pt x="0" y="117"/>
                  </a:cubicBezTo>
                  <a:cubicBezTo>
                    <a:pt x="87" y="207"/>
                    <a:pt x="246" y="186"/>
                    <a:pt x="246" y="186"/>
                  </a:cubicBezTo>
                  <a:cubicBezTo>
                    <a:pt x="260" y="73"/>
                    <a:pt x="166" y="39"/>
                    <a:pt x="166" y="39"/>
                  </a:cubicBezTo>
                  <a:close/>
                </a:path>
              </a:pathLst>
            </a:custGeom>
            <a:solidFill>
              <a:srgbClr val="FFC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7" name="Freeform 105"/>
            <p:cNvSpPr>
              <a:spLocks/>
            </p:cNvSpPr>
            <p:nvPr/>
          </p:nvSpPr>
          <p:spPr bwMode="auto">
            <a:xfrm>
              <a:off x="8029576" y="5311776"/>
              <a:ext cx="39688" cy="52388"/>
            </a:xfrm>
            <a:custGeom>
              <a:avLst/>
              <a:gdLst>
                <a:gd name="T0" fmla="*/ 11 w 18"/>
                <a:gd name="T1" fmla="*/ 3 h 24"/>
                <a:gd name="T2" fmla="*/ 2 w 18"/>
                <a:gd name="T3" fmla="*/ 20 h 24"/>
                <a:gd name="T4" fmla="*/ 8 w 18"/>
                <a:gd name="T5" fmla="*/ 22 h 24"/>
                <a:gd name="T6" fmla="*/ 17 w 18"/>
                <a:gd name="T7" fmla="*/ 5 h 24"/>
                <a:gd name="T8" fmla="*/ 11 w 18"/>
                <a:gd name="T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1" y="3"/>
                  </a:moveTo>
                  <a:cubicBezTo>
                    <a:pt x="8" y="8"/>
                    <a:pt x="5" y="14"/>
                    <a:pt x="2" y="20"/>
                  </a:cubicBezTo>
                  <a:cubicBezTo>
                    <a:pt x="0" y="23"/>
                    <a:pt x="7" y="24"/>
                    <a:pt x="8" y="22"/>
                  </a:cubicBezTo>
                  <a:cubicBezTo>
                    <a:pt x="11" y="16"/>
                    <a:pt x="14" y="11"/>
                    <a:pt x="17" y="5"/>
                  </a:cubicBezTo>
                  <a:cubicBezTo>
                    <a:pt x="18" y="2"/>
                    <a:pt x="12" y="0"/>
                    <a:pt x="11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8" name="Freeform 106"/>
            <p:cNvSpPr>
              <a:spLocks/>
            </p:cNvSpPr>
            <p:nvPr/>
          </p:nvSpPr>
          <p:spPr bwMode="auto">
            <a:xfrm>
              <a:off x="8039101" y="5392738"/>
              <a:ext cx="31750" cy="39688"/>
            </a:xfrm>
            <a:custGeom>
              <a:avLst/>
              <a:gdLst>
                <a:gd name="T0" fmla="*/ 7 w 15"/>
                <a:gd name="T1" fmla="*/ 3 h 19"/>
                <a:gd name="T2" fmla="*/ 1 w 15"/>
                <a:gd name="T3" fmla="*/ 14 h 19"/>
                <a:gd name="T4" fmla="*/ 8 w 15"/>
                <a:gd name="T5" fmla="*/ 17 h 19"/>
                <a:gd name="T6" fmla="*/ 13 w 15"/>
                <a:gd name="T7" fmla="*/ 6 h 19"/>
                <a:gd name="T8" fmla="*/ 7 w 15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9">
                  <a:moveTo>
                    <a:pt x="7" y="3"/>
                  </a:moveTo>
                  <a:cubicBezTo>
                    <a:pt x="5" y="7"/>
                    <a:pt x="3" y="10"/>
                    <a:pt x="1" y="14"/>
                  </a:cubicBezTo>
                  <a:cubicBezTo>
                    <a:pt x="0" y="17"/>
                    <a:pt x="6" y="19"/>
                    <a:pt x="8" y="17"/>
                  </a:cubicBezTo>
                  <a:cubicBezTo>
                    <a:pt x="10" y="13"/>
                    <a:pt x="11" y="9"/>
                    <a:pt x="13" y="6"/>
                  </a:cubicBezTo>
                  <a:cubicBezTo>
                    <a:pt x="15" y="2"/>
                    <a:pt x="8" y="0"/>
                    <a:pt x="7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9" name="Freeform 107"/>
            <p:cNvSpPr>
              <a:spLocks/>
            </p:cNvSpPr>
            <p:nvPr/>
          </p:nvSpPr>
          <p:spPr bwMode="auto">
            <a:xfrm>
              <a:off x="8116888" y="5314951"/>
              <a:ext cx="22225" cy="31750"/>
            </a:xfrm>
            <a:custGeom>
              <a:avLst/>
              <a:gdLst>
                <a:gd name="T0" fmla="*/ 4 w 11"/>
                <a:gd name="T1" fmla="*/ 2 h 15"/>
                <a:gd name="T2" fmla="*/ 1 w 11"/>
                <a:gd name="T3" fmla="*/ 12 h 15"/>
                <a:gd name="T4" fmla="*/ 8 w 11"/>
                <a:gd name="T5" fmla="*/ 13 h 15"/>
                <a:gd name="T6" fmla="*/ 11 w 11"/>
                <a:gd name="T7" fmla="*/ 3 h 15"/>
                <a:gd name="T8" fmla="*/ 4 w 11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5">
                  <a:moveTo>
                    <a:pt x="4" y="2"/>
                  </a:moveTo>
                  <a:cubicBezTo>
                    <a:pt x="4" y="5"/>
                    <a:pt x="2" y="9"/>
                    <a:pt x="1" y="12"/>
                  </a:cubicBezTo>
                  <a:cubicBezTo>
                    <a:pt x="0" y="13"/>
                    <a:pt x="6" y="15"/>
                    <a:pt x="8" y="13"/>
                  </a:cubicBezTo>
                  <a:cubicBezTo>
                    <a:pt x="9" y="10"/>
                    <a:pt x="11" y="7"/>
                    <a:pt x="11" y="3"/>
                  </a:cubicBezTo>
                  <a:cubicBezTo>
                    <a:pt x="11" y="1"/>
                    <a:pt x="4" y="0"/>
                    <a:pt x="4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" name="Freeform 108"/>
            <p:cNvSpPr>
              <a:spLocks/>
            </p:cNvSpPr>
            <p:nvPr/>
          </p:nvSpPr>
          <p:spPr bwMode="auto">
            <a:xfrm>
              <a:off x="8135938" y="5399088"/>
              <a:ext cx="38100" cy="50800"/>
            </a:xfrm>
            <a:custGeom>
              <a:avLst/>
              <a:gdLst>
                <a:gd name="T0" fmla="*/ 10 w 18"/>
                <a:gd name="T1" fmla="*/ 3 h 24"/>
                <a:gd name="T2" fmla="*/ 2 w 18"/>
                <a:gd name="T3" fmla="*/ 18 h 24"/>
                <a:gd name="T4" fmla="*/ 8 w 18"/>
                <a:gd name="T5" fmla="*/ 21 h 24"/>
                <a:gd name="T6" fmla="*/ 16 w 18"/>
                <a:gd name="T7" fmla="*/ 5 h 24"/>
                <a:gd name="T8" fmla="*/ 10 w 18"/>
                <a:gd name="T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0" y="3"/>
                  </a:moveTo>
                  <a:cubicBezTo>
                    <a:pt x="7" y="8"/>
                    <a:pt x="4" y="13"/>
                    <a:pt x="2" y="18"/>
                  </a:cubicBezTo>
                  <a:cubicBezTo>
                    <a:pt x="0" y="22"/>
                    <a:pt x="7" y="24"/>
                    <a:pt x="8" y="21"/>
                  </a:cubicBezTo>
                  <a:cubicBezTo>
                    <a:pt x="11" y="16"/>
                    <a:pt x="13" y="11"/>
                    <a:pt x="16" y="5"/>
                  </a:cubicBezTo>
                  <a:cubicBezTo>
                    <a:pt x="18" y="2"/>
                    <a:pt x="11" y="0"/>
                    <a:pt x="10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1" name="Freeform 109"/>
            <p:cNvSpPr>
              <a:spLocks/>
            </p:cNvSpPr>
            <p:nvPr/>
          </p:nvSpPr>
          <p:spPr bwMode="auto">
            <a:xfrm>
              <a:off x="8193088" y="5308601"/>
              <a:ext cx="39688" cy="50800"/>
            </a:xfrm>
            <a:custGeom>
              <a:avLst/>
              <a:gdLst>
                <a:gd name="T0" fmla="*/ 10 w 18"/>
                <a:gd name="T1" fmla="*/ 2 h 24"/>
                <a:gd name="T2" fmla="*/ 2 w 18"/>
                <a:gd name="T3" fmla="*/ 19 h 24"/>
                <a:gd name="T4" fmla="*/ 8 w 18"/>
                <a:gd name="T5" fmla="*/ 22 h 24"/>
                <a:gd name="T6" fmla="*/ 17 w 18"/>
                <a:gd name="T7" fmla="*/ 5 h 24"/>
                <a:gd name="T8" fmla="*/ 10 w 18"/>
                <a:gd name="T9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0" y="2"/>
                  </a:moveTo>
                  <a:cubicBezTo>
                    <a:pt x="7" y="8"/>
                    <a:pt x="4" y="14"/>
                    <a:pt x="2" y="19"/>
                  </a:cubicBezTo>
                  <a:cubicBezTo>
                    <a:pt x="0" y="22"/>
                    <a:pt x="7" y="24"/>
                    <a:pt x="8" y="22"/>
                  </a:cubicBezTo>
                  <a:cubicBezTo>
                    <a:pt x="11" y="16"/>
                    <a:pt x="14" y="10"/>
                    <a:pt x="17" y="5"/>
                  </a:cubicBezTo>
                  <a:cubicBezTo>
                    <a:pt x="18" y="2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2" name="Freeform 110"/>
            <p:cNvSpPr>
              <a:spLocks/>
            </p:cNvSpPr>
            <p:nvPr/>
          </p:nvSpPr>
          <p:spPr bwMode="auto">
            <a:xfrm>
              <a:off x="8226426" y="5429251"/>
              <a:ext cx="31750" cy="42863"/>
            </a:xfrm>
            <a:custGeom>
              <a:avLst/>
              <a:gdLst>
                <a:gd name="T0" fmla="*/ 8 w 15"/>
                <a:gd name="T1" fmla="*/ 2 h 20"/>
                <a:gd name="T2" fmla="*/ 1 w 15"/>
                <a:gd name="T3" fmla="*/ 16 h 20"/>
                <a:gd name="T4" fmla="*/ 7 w 15"/>
                <a:gd name="T5" fmla="*/ 18 h 20"/>
                <a:gd name="T6" fmla="*/ 15 w 15"/>
                <a:gd name="T7" fmla="*/ 4 h 20"/>
                <a:gd name="T8" fmla="*/ 8 w 15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0">
                  <a:moveTo>
                    <a:pt x="8" y="2"/>
                  </a:moveTo>
                  <a:cubicBezTo>
                    <a:pt x="5" y="7"/>
                    <a:pt x="3" y="12"/>
                    <a:pt x="1" y="16"/>
                  </a:cubicBezTo>
                  <a:cubicBezTo>
                    <a:pt x="0" y="18"/>
                    <a:pt x="6" y="20"/>
                    <a:pt x="7" y="18"/>
                  </a:cubicBezTo>
                  <a:cubicBezTo>
                    <a:pt x="10" y="13"/>
                    <a:pt x="12" y="8"/>
                    <a:pt x="15" y="4"/>
                  </a:cubicBezTo>
                  <a:cubicBezTo>
                    <a:pt x="15" y="2"/>
                    <a:pt x="9" y="0"/>
                    <a:pt x="8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3" name="Freeform 111"/>
            <p:cNvSpPr>
              <a:spLocks/>
            </p:cNvSpPr>
            <p:nvPr/>
          </p:nvSpPr>
          <p:spPr bwMode="auto">
            <a:xfrm>
              <a:off x="8301038" y="5322888"/>
              <a:ext cx="20638" cy="34925"/>
            </a:xfrm>
            <a:custGeom>
              <a:avLst/>
              <a:gdLst>
                <a:gd name="T0" fmla="*/ 2 w 9"/>
                <a:gd name="T1" fmla="*/ 2 h 16"/>
                <a:gd name="T2" fmla="*/ 0 w 9"/>
                <a:gd name="T3" fmla="*/ 13 h 16"/>
                <a:gd name="T4" fmla="*/ 7 w 9"/>
                <a:gd name="T5" fmla="*/ 14 h 16"/>
                <a:gd name="T6" fmla="*/ 9 w 9"/>
                <a:gd name="T7" fmla="*/ 3 h 16"/>
                <a:gd name="T8" fmla="*/ 2 w 9"/>
                <a:gd name="T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6">
                  <a:moveTo>
                    <a:pt x="2" y="2"/>
                  </a:moveTo>
                  <a:cubicBezTo>
                    <a:pt x="2" y="5"/>
                    <a:pt x="1" y="9"/>
                    <a:pt x="0" y="13"/>
                  </a:cubicBezTo>
                  <a:cubicBezTo>
                    <a:pt x="0" y="15"/>
                    <a:pt x="7" y="16"/>
                    <a:pt x="7" y="14"/>
                  </a:cubicBezTo>
                  <a:cubicBezTo>
                    <a:pt x="7" y="10"/>
                    <a:pt x="9" y="7"/>
                    <a:pt x="9" y="3"/>
                  </a:cubicBezTo>
                  <a:cubicBezTo>
                    <a:pt x="9" y="1"/>
                    <a:pt x="2" y="0"/>
                    <a:pt x="2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" name="Freeform 112"/>
            <p:cNvSpPr>
              <a:spLocks/>
            </p:cNvSpPr>
            <p:nvPr/>
          </p:nvSpPr>
          <p:spPr bwMode="auto">
            <a:xfrm>
              <a:off x="8297863" y="5472113"/>
              <a:ext cx="19050" cy="53975"/>
            </a:xfrm>
            <a:custGeom>
              <a:avLst/>
              <a:gdLst>
                <a:gd name="T0" fmla="*/ 2 w 9"/>
                <a:gd name="T1" fmla="*/ 2 h 25"/>
                <a:gd name="T2" fmla="*/ 2 w 9"/>
                <a:gd name="T3" fmla="*/ 22 h 25"/>
                <a:gd name="T4" fmla="*/ 8 w 9"/>
                <a:gd name="T5" fmla="*/ 23 h 25"/>
                <a:gd name="T6" fmla="*/ 9 w 9"/>
                <a:gd name="T7" fmla="*/ 3 h 25"/>
                <a:gd name="T8" fmla="*/ 2 w 9"/>
                <a:gd name="T9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5">
                  <a:moveTo>
                    <a:pt x="2" y="2"/>
                  </a:moveTo>
                  <a:cubicBezTo>
                    <a:pt x="0" y="9"/>
                    <a:pt x="1" y="15"/>
                    <a:pt x="2" y="22"/>
                  </a:cubicBezTo>
                  <a:cubicBezTo>
                    <a:pt x="2" y="24"/>
                    <a:pt x="9" y="25"/>
                    <a:pt x="8" y="23"/>
                  </a:cubicBezTo>
                  <a:cubicBezTo>
                    <a:pt x="8" y="16"/>
                    <a:pt x="7" y="10"/>
                    <a:pt x="9" y="3"/>
                  </a:cubicBezTo>
                  <a:cubicBezTo>
                    <a:pt x="9" y="1"/>
                    <a:pt x="2" y="0"/>
                    <a:pt x="2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" name="Freeform 113"/>
            <p:cNvSpPr>
              <a:spLocks/>
            </p:cNvSpPr>
            <p:nvPr/>
          </p:nvSpPr>
          <p:spPr bwMode="auto">
            <a:xfrm>
              <a:off x="8364538" y="5407026"/>
              <a:ext cx="20638" cy="41275"/>
            </a:xfrm>
            <a:custGeom>
              <a:avLst/>
              <a:gdLst>
                <a:gd name="T0" fmla="*/ 2 w 10"/>
                <a:gd name="T1" fmla="*/ 3 h 19"/>
                <a:gd name="T2" fmla="*/ 2 w 10"/>
                <a:gd name="T3" fmla="*/ 14 h 19"/>
                <a:gd name="T4" fmla="*/ 8 w 10"/>
                <a:gd name="T5" fmla="*/ 16 h 19"/>
                <a:gd name="T6" fmla="*/ 8 w 10"/>
                <a:gd name="T7" fmla="*/ 4 h 19"/>
                <a:gd name="T8" fmla="*/ 2 w 10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3"/>
                  </a:moveTo>
                  <a:cubicBezTo>
                    <a:pt x="3" y="7"/>
                    <a:pt x="3" y="11"/>
                    <a:pt x="2" y="14"/>
                  </a:cubicBezTo>
                  <a:cubicBezTo>
                    <a:pt x="0" y="17"/>
                    <a:pt x="7" y="19"/>
                    <a:pt x="8" y="16"/>
                  </a:cubicBezTo>
                  <a:cubicBezTo>
                    <a:pt x="10" y="12"/>
                    <a:pt x="10" y="8"/>
                    <a:pt x="8" y="4"/>
                  </a:cubicBezTo>
                  <a:cubicBezTo>
                    <a:pt x="8" y="1"/>
                    <a:pt x="1" y="0"/>
                    <a:pt x="2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16" name="Group 615"/>
          <p:cNvGrpSpPr/>
          <p:nvPr userDrawn="1"/>
        </p:nvGrpSpPr>
        <p:grpSpPr>
          <a:xfrm rot="16810262">
            <a:off x="6299950" y="5052831"/>
            <a:ext cx="538446" cy="691157"/>
            <a:chOff x="7759701" y="5176838"/>
            <a:chExt cx="755650" cy="969963"/>
          </a:xfrm>
        </p:grpSpPr>
        <p:sp>
          <p:nvSpPr>
            <p:cNvPr id="617" name="Freeform 113"/>
            <p:cNvSpPr>
              <a:spLocks/>
            </p:cNvSpPr>
            <p:nvPr/>
          </p:nvSpPr>
          <p:spPr bwMode="auto">
            <a:xfrm>
              <a:off x="8208723" y="5178215"/>
              <a:ext cx="65961" cy="131919"/>
            </a:xfrm>
            <a:custGeom>
              <a:avLst/>
              <a:gdLst>
                <a:gd name="T0" fmla="*/ 2 w 10"/>
                <a:gd name="T1" fmla="*/ 3 h 19"/>
                <a:gd name="T2" fmla="*/ 2 w 10"/>
                <a:gd name="T3" fmla="*/ 14 h 19"/>
                <a:gd name="T4" fmla="*/ 8 w 10"/>
                <a:gd name="T5" fmla="*/ 16 h 19"/>
                <a:gd name="T6" fmla="*/ 8 w 10"/>
                <a:gd name="T7" fmla="*/ 4 h 19"/>
                <a:gd name="T8" fmla="*/ 2 w 10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3"/>
                  </a:moveTo>
                  <a:cubicBezTo>
                    <a:pt x="3" y="7"/>
                    <a:pt x="3" y="11"/>
                    <a:pt x="2" y="14"/>
                  </a:cubicBezTo>
                  <a:cubicBezTo>
                    <a:pt x="0" y="17"/>
                    <a:pt x="7" y="19"/>
                    <a:pt x="8" y="16"/>
                  </a:cubicBezTo>
                  <a:cubicBezTo>
                    <a:pt x="10" y="12"/>
                    <a:pt x="10" y="8"/>
                    <a:pt x="8" y="4"/>
                  </a:cubicBezTo>
                  <a:cubicBezTo>
                    <a:pt x="8" y="1"/>
                    <a:pt x="1" y="0"/>
                    <a:pt x="2" y="3"/>
                  </a:cubicBezTo>
                  <a:close/>
                </a:path>
              </a:pathLst>
            </a:custGeom>
            <a:solidFill>
              <a:srgbClr val="876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" name="Freeform 103"/>
            <p:cNvSpPr>
              <a:spLocks/>
            </p:cNvSpPr>
            <p:nvPr/>
          </p:nvSpPr>
          <p:spPr bwMode="auto">
            <a:xfrm>
              <a:off x="7759701" y="5226051"/>
              <a:ext cx="755650" cy="920750"/>
            </a:xfrm>
            <a:custGeom>
              <a:avLst/>
              <a:gdLst>
                <a:gd name="T0" fmla="*/ 178 w 350"/>
                <a:gd name="T1" fmla="*/ 9 h 427"/>
                <a:gd name="T2" fmla="*/ 91 w 350"/>
                <a:gd name="T3" fmla="*/ 255 h 427"/>
                <a:gd name="T4" fmla="*/ 323 w 350"/>
                <a:gd name="T5" fmla="*/ 124 h 427"/>
                <a:gd name="T6" fmla="*/ 178 w 350"/>
                <a:gd name="T7" fmla="*/ 9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0" h="427">
                  <a:moveTo>
                    <a:pt x="178" y="9"/>
                  </a:moveTo>
                  <a:cubicBezTo>
                    <a:pt x="178" y="9"/>
                    <a:pt x="0" y="82"/>
                    <a:pt x="91" y="255"/>
                  </a:cubicBezTo>
                  <a:cubicBezTo>
                    <a:pt x="183" y="427"/>
                    <a:pt x="350" y="224"/>
                    <a:pt x="323" y="124"/>
                  </a:cubicBezTo>
                  <a:cubicBezTo>
                    <a:pt x="323" y="124"/>
                    <a:pt x="316" y="0"/>
                    <a:pt x="178" y="9"/>
                  </a:cubicBezTo>
                  <a:close/>
                </a:path>
              </a:pathLst>
            </a:custGeom>
            <a:solidFill>
              <a:srgbClr val="876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" name="Freeform 104"/>
            <p:cNvSpPr>
              <a:spLocks/>
            </p:cNvSpPr>
            <p:nvPr/>
          </p:nvSpPr>
          <p:spPr bwMode="auto">
            <a:xfrm>
              <a:off x="7931151" y="5176838"/>
              <a:ext cx="560388" cy="446088"/>
            </a:xfrm>
            <a:custGeom>
              <a:avLst/>
              <a:gdLst>
                <a:gd name="T0" fmla="*/ 166 w 260"/>
                <a:gd name="T1" fmla="*/ 39 h 207"/>
                <a:gd name="T2" fmla="*/ 0 w 260"/>
                <a:gd name="T3" fmla="*/ 117 h 207"/>
                <a:gd name="T4" fmla="*/ 246 w 260"/>
                <a:gd name="T5" fmla="*/ 186 h 207"/>
                <a:gd name="T6" fmla="*/ 166 w 260"/>
                <a:gd name="T7" fmla="*/ 3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207">
                  <a:moveTo>
                    <a:pt x="166" y="39"/>
                  </a:moveTo>
                  <a:cubicBezTo>
                    <a:pt x="18" y="0"/>
                    <a:pt x="0" y="117"/>
                    <a:pt x="0" y="117"/>
                  </a:cubicBezTo>
                  <a:cubicBezTo>
                    <a:pt x="87" y="207"/>
                    <a:pt x="246" y="186"/>
                    <a:pt x="246" y="186"/>
                  </a:cubicBezTo>
                  <a:cubicBezTo>
                    <a:pt x="260" y="73"/>
                    <a:pt x="166" y="39"/>
                    <a:pt x="166" y="39"/>
                  </a:cubicBezTo>
                  <a:close/>
                </a:path>
              </a:pathLst>
            </a:custGeom>
            <a:solidFill>
              <a:srgbClr val="FFC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" name="Freeform 105"/>
            <p:cNvSpPr>
              <a:spLocks/>
            </p:cNvSpPr>
            <p:nvPr/>
          </p:nvSpPr>
          <p:spPr bwMode="auto">
            <a:xfrm>
              <a:off x="8029576" y="5311776"/>
              <a:ext cx="39688" cy="52388"/>
            </a:xfrm>
            <a:custGeom>
              <a:avLst/>
              <a:gdLst>
                <a:gd name="T0" fmla="*/ 11 w 18"/>
                <a:gd name="T1" fmla="*/ 3 h 24"/>
                <a:gd name="T2" fmla="*/ 2 w 18"/>
                <a:gd name="T3" fmla="*/ 20 h 24"/>
                <a:gd name="T4" fmla="*/ 8 w 18"/>
                <a:gd name="T5" fmla="*/ 22 h 24"/>
                <a:gd name="T6" fmla="*/ 17 w 18"/>
                <a:gd name="T7" fmla="*/ 5 h 24"/>
                <a:gd name="T8" fmla="*/ 11 w 18"/>
                <a:gd name="T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1" y="3"/>
                  </a:moveTo>
                  <a:cubicBezTo>
                    <a:pt x="8" y="8"/>
                    <a:pt x="5" y="14"/>
                    <a:pt x="2" y="20"/>
                  </a:cubicBezTo>
                  <a:cubicBezTo>
                    <a:pt x="0" y="23"/>
                    <a:pt x="7" y="24"/>
                    <a:pt x="8" y="22"/>
                  </a:cubicBezTo>
                  <a:cubicBezTo>
                    <a:pt x="11" y="16"/>
                    <a:pt x="14" y="11"/>
                    <a:pt x="17" y="5"/>
                  </a:cubicBezTo>
                  <a:cubicBezTo>
                    <a:pt x="18" y="2"/>
                    <a:pt x="12" y="0"/>
                    <a:pt x="11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1" name="Freeform 106"/>
            <p:cNvSpPr>
              <a:spLocks/>
            </p:cNvSpPr>
            <p:nvPr/>
          </p:nvSpPr>
          <p:spPr bwMode="auto">
            <a:xfrm>
              <a:off x="8039101" y="5392738"/>
              <a:ext cx="31750" cy="39688"/>
            </a:xfrm>
            <a:custGeom>
              <a:avLst/>
              <a:gdLst>
                <a:gd name="T0" fmla="*/ 7 w 15"/>
                <a:gd name="T1" fmla="*/ 3 h 19"/>
                <a:gd name="T2" fmla="*/ 1 w 15"/>
                <a:gd name="T3" fmla="*/ 14 h 19"/>
                <a:gd name="T4" fmla="*/ 8 w 15"/>
                <a:gd name="T5" fmla="*/ 17 h 19"/>
                <a:gd name="T6" fmla="*/ 13 w 15"/>
                <a:gd name="T7" fmla="*/ 6 h 19"/>
                <a:gd name="T8" fmla="*/ 7 w 15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9">
                  <a:moveTo>
                    <a:pt x="7" y="3"/>
                  </a:moveTo>
                  <a:cubicBezTo>
                    <a:pt x="5" y="7"/>
                    <a:pt x="3" y="10"/>
                    <a:pt x="1" y="14"/>
                  </a:cubicBezTo>
                  <a:cubicBezTo>
                    <a:pt x="0" y="17"/>
                    <a:pt x="6" y="19"/>
                    <a:pt x="8" y="17"/>
                  </a:cubicBezTo>
                  <a:cubicBezTo>
                    <a:pt x="10" y="13"/>
                    <a:pt x="11" y="9"/>
                    <a:pt x="13" y="6"/>
                  </a:cubicBezTo>
                  <a:cubicBezTo>
                    <a:pt x="15" y="2"/>
                    <a:pt x="8" y="0"/>
                    <a:pt x="7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2" name="Freeform 107"/>
            <p:cNvSpPr>
              <a:spLocks/>
            </p:cNvSpPr>
            <p:nvPr/>
          </p:nvSpPr>
          <p:spPr bwMode="auto">
            <a:xfrm>
              <a:off x="8116888" y="5314951"/>
              <a:ext cx="22225" cy="31750"/>
            </a:xfrm>
            <a:custGeom>
              <a:avLst/>
              <a:gdLst>
                <a:gd name="T0" fmla="*/ 4 w 11"/>
                <a:gd name="T1" fmla="*/ 2 h 15"/>
                <a:gd name="T2" fmla="*/ 1 w 11"/>
                <a:gd name="T3" fmla="*/ 12 h 15"/>
                <a:gd name="T4" fmla="*/ 8 w 11"/>
                <a:gd name="T5" fmla="*/ 13 h 15"/>
                <a:gd name="T6" fmla="*/ 11 w 11"/>
                <a:gd name="T7" fmla="*/ 3 h 15"/>
                <a:gd name="T8" fmla="*/ 4 w 11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5">
                  <a:moveTo>
                    <a:pt x="4" y="2"/>
                  </a:moveTo>
                  <a:cubicBezTo>
                    <a:pt x="4" y="5"/>
                    <a:pt x="2" y="9"/>
                    <a:pt x="1" y="12"/>
                  </a:cubicBezTo>
                  <a:cubicBezTo>
                    <a:pt x="0" y="13"/>
                    <a:pt x="6" y="15"/>
                    <a:pt x="8" y="13"/>
                  </a:cubicBezTo>
                  <a:cubicBezTo>
                    <a:pt x="9" y="10"/>
                    <a:pt x="11" y="7"/>
                    <a:pt x="11" y="3"/>
                  </a:cubicBezTo>
                  <a:cubicBezTo>
                    <a:pt x="11" y="1"/>
                    <a:pt x="4" y="0"/>
                    <a:pt x="4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3" name="Freeform 108"/>
            <p:cNvSpPr>
              <a:spLocks/>
            </p:cNvSpPr>
            <p:nvPr/>
          </p:nvSpPr>
          <p:spPr bwMode="auto">
            <a:xfrm>
              <a:off x="8135938" y="5399088"/>
              <a:ext cx="38100" cy="50800"/>
            </a:xfrm>
            <a:custGeom>
              <a:avLst/>
              <a:gdLst>
                <a:gd name="T0" fmla="*/ 10 w 18"/>
                <a:gd name="T1" fmla="*/ 3 h 24"/>
                <a:gd name="T2" fmla="*/ 2 w 18"/>
                <a:gd name="T3" fmla="*/ 18 h 24"/>
                <a:gd name="T4" fmla="*/ 8 w 18"/>
                <a:gd name="T5" fmla="*/ 21 h 24"/>
                <a:gd name="T6" fmla="*/ 16 w 18"/>
                <a:gd name="T7" fmla="*/ 5 h 24"/>
                <a:gd name="T8" fmla="*/ 10 w 18"/>
                <a:gd name="T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0" y="3"/>
                  </a:moveTo>
                  <a:cubicBezTo>
                    <a:pt x="7" y="8"/>
                    <a:pt x="4" y="13"/>
                    <a:pt x="2" y="18"/>
                  </a:cubicBezTo>
                  <a:cubicBezTo>
                    <a:pt x="0" y="22"/>
                    <a:pt x="7" y="24"/>
                    <a:pt x="8" y="21"/>
                  </a:cubicBezTo>
                  <a:cubicBezTo>
                    <a:pt x="11" y="16"/>
                    <a:pt x="13" y="11"/>
                    <a:pt x="16" y="5"/>
                  </a:cubicBezTo>
                  <a:cubicBezTo>
                    <a:pt x="18" y="2"/>
                    <a:pt x="11" y="0"/>
                    <a:pt x="10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4" name="Freeform 109"/>
            <p:cNvSpPr>
              <a:spLocks/>
            </p:cNvSpPr>
            <p:nvPr/>
          </p:nvSpPr>
          <p:spPr bwMode="auto">
            <a:xfrm>
              <a:off x="8193088" y="5308601"/>
              <a:ext cx="39688" cy="50800"/>
            </a:xfrm>
            <a:custGeom>
              <a:avLst/>
              <a:gdLst>
                <a:gd name="T0" fmla="*/ 10 w 18"/>
                <a:gd name="T1" fmla="*/ 2 h 24"/>
                <a:gd name="T2" fmla="*/ 2 w 18"/>
                <a:gd name="T3" fmla="*/ 19 h 24"/>
                <a:gd name="T4" fmla="*/ 8 w 18"/>
                <a:gd name="T5" fmla="*/ 22 h 24"/>
                <a:gd name="T6" fmla="*/ 17 w 18"/>
                <a:gd name="T7" fmla="*/ 5 h 24"/>
                <a:gd name="T8" fmla="*/ 10 w 18"/>
                <a:gd name="T9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0" y="2"/>
                  </a:moveTo>
                  <a:cubicBezTo>
                    <a:pt x="7" y="8"/>
                    <a:pt x="4" y="14"/>
                    <a:pt x="2" y="19"/>
                  </a:cubicBezTo>
                  <a:cubicBezTo>
                    <a:pt x="0" y="22"/>
                    <a:pt x="7" y="24"/>
                    <a:pt x="8" y="22"/>
                  </a:cubicBezTo>
                  <a:cubicBezTo>
                    <a:pt x="11" y="16"/>
                    <a:pt x="14" y="10"/>
                    <a:pt x="17" y="5"/>
                  </a:cubicBezTo>
                  <a:cubicBezTo>
                    <a:pt x="18" y="2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5" name="Freeform 110"/>
            <p:cNvSpPr>
              <a:spLocks/>
            </p:cNvSpPr>
            <p:nvPr/>
          </p:nvSpPr>
          <p:spPr bwMode="auto">
            <a:xfrm>
              <a:off x="8226426" y="5429251"/>
              <a:ext cx="31750" cy="42863"/>
            </a:xfrm>
            <a:custGeom>
              <a:avLst/>
              <a:gdLst>
                <a:gd name="T0" fmla="*/ 8 w 15"/>
                <a:gd name="T1" fmla="*/ 2 h 20"/>
                <a:gd name="T2" fmla="*/ 1 w 15"/>
                <a:gd name="T3" fmla="*/ 16 h 20"/>
                <a:gd name="T4" fmla="*/ 7 w 15"/>
                <a:gd name="T5" fmla="*/ 18 h 20"/>
                <a:gd name="T6" fmla="*/ 15 w 15"/>
                <a:gd name="T7" fmla="*/ 4 h 20"/>
                <a:gd name="T8" fmla="*/ 8 w 15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0">
                  <a:moveTo>
                    <a:pt x="8" y="2"/>
                  </a:moveTo>
                  <a:cubicBezTo>
                    <a:pt x="5" y="7"/>
                    <a:pt x="3" y="12"/>
                    <a:pt x="1" y="16"/>
                  </a:cubicBezTo>
                  <a:cubicBezTo>
                    <a:pt x="0" y="18"/>
                    <a:pt x="6" y="20"/>
                    <a:pt x="7" y="18"/>
                  </a:cubicBezTo>
                  <a:cubicBezTo>
                    <a:pt x="10" y="13"/>
                    <a:pt x="12" y="8"/>
                    <a:pt x="15" y="4"/>
                  </a:cubicBezTo>
                  <a:cubicBezTo>
                    <a:pt x="15" y="2"/>
                    <a:pt x="9" y="0"/>
                    <a:pt x="8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6" name="Freeform 111"/>
            <p:cNvSpPr>
              <a:spLocks/>
            </p:cNvSpPr>
            <p:nvPr/>
          </p:nvSpPr>
          <p:spPr bwMode="auto">
            <a:xfrm>
              <a:off x="8301038" y="5322888"/>
              <a:ext cx="20638" cy="34925"/>
            </a:xfrm>
            <a:custGeom>
              <a:avLst/>
              <a:gdLst>
                <a:gd name="T0" fmla="*/ 2 w 9"/>
                <a:gd name="T1" fmla="*/ 2 h 16"/>
                <a:gd name="T2" fmla="*/ 0 w 9"/>
                <a:gd name="T3" fmla="*/ 13 h 16"/>
                <a:gd name="T4" fmla="*/ 7 w 9"/>
                <a:gd name="T5" fmla="*/ 14 h 16"/>
                <a:gd name="T6" fmla="*/ 9 w 9"/>
                <a:gd name="T7" fmla="*/ 3 h 16"/>
                <a:gd name="T8" fmla="*/ 2 w 9"/>
                <a:gd name="T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6">
                  <a:moveTo>
                    <a:pt x="2" y="2"/>
                  </a:moveTo>
                  <a:cubicBezTo>
                    <a:pt x="2" y="5"/>
                    <a:pt x="1" y="9"/>
                    <a:pt x="0" y="13"/>
                  </a:cubicBezTo>
                  <a:cubicBezTo>
                    <a:pt x="0" y="15"/>
                    <a:pt x="7" y="16"/>
                    <a:pt x="7" y="14"/>
                  </a:cubicBezTo>
                  <a:cubicBezTo>
                    <a:pt x="7" y="10"/>
                    <a:pt x="9" y="7"/>
                    <a:pt x="9" y="3"/>
                  </a:cubicBezTo>
                  <a:cubicBezTo>
                    <a:pt x="9" y="1"/>
                    <a:pt x="2" y="0"/>
                    <a:pt x="2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7" name="Freeform 112"/>
            <p:cNvSpPr>
              <a:spLocks/>
            </p:cNvSpPr>
            <p:nvPr/>
          </p:nvSpPr>
          <p:spPr bwMode="auto">
            <a:xfrm>
              <a:off x="8297863" y="5472113"/>
              <a:ext cx="19050" cy="53975"/>
            </a:xfrm>
            <a:custGeom>
              <a:avLst/>
              <a:gdLst>
                <a:gd name="T0" fmla="*/ 2 w 9"/>
                <a:gd name="T1" fmla="*/ 2 h 25"/>
                <a:gd name="T2" fmla="*/ 2 w 9"/>
                <a:gd name="T3" fmla="*/ 22 h 25"/>
                <a:gd name="T4" fmla="*/ 8 w 9"/>
                <a:gd name="T5" fmla="*/ 23 h 25"/>
                <a:gd name="T6" fmla="*/ 9 w 9"/>
                <a:gd name="T7" fmla="*/ 3 h 25"/>
                <a:gd name="T8" fmla="*/ 2 w 9"/>
                <a:gd name="T9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5">
                  <a:moveTo>
                    <a:pt x="2" y="2"/>
                  </a:moveTo>
                  <a:cubicBezTo>
                    <a:pt x="0" y="9"/>
                    <a:pt x="1" y="15"/>
                    <a:pt x="2" y="22"/>
                  </a:cubicBezTo>
                  <a:cubicBezTo>
                    <a:pt x="2" y="24"/>
                    <a:pt x="9" y="25"/>
                    <a:pt x="8" y="23"/>
                  </a:cubicBezTo>
                  <a:cubicBezTo>
                    <a:pt x="8" y="16"/>
                    <a:pt x="7" y="10"/>
                    <a:pt x="9" y="3"/>
                  </a:cubicBezTo>
                  <a:cubicBezTo>
                    <a:pt x="9" y="1"/>
                    <a:pt x="2" y="0"/>
                    <a:pt x="2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8" name="Freeform 113"/>
            <p:cNvSpPr>
              <a:spLocks/>
            </p:cNvSpPr>
            <p:nvPr/>
          </p:nvSpPr>
          <p:spPr bwMode="auto">
            <a:xfrm>
              <a:off x="8364538" y="5407026"/>
              <a:ext cx="20638" cy="41275"/>
            </a:xfrm>
            <a:custGeom>
              <a:avLst/>
              <a:gdLst>
                <a:gd name="T0" fmla="*/ 2 w 10"/>
                <a:gd name="T1" fmla="*/ 3 h 19"/>
                <a:gd name="T2" fmla="*/ 2 w 10"/>
                <a:gd name="T3" fmla="*/ 14 h 19"/>
                <a:gd name="T4" fmla="*/ 8 w 10"/>
                <a:gd name="T5" fmla="*/ 16 h 19"/>
                <a:gd name="T6" fmla="*/ 8 w 10"/>
                <a:gd name="T7" fmla="*/ 4 h 19"/>
                <a:gd name="T8" fmla="*/ 2 w 10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3"/>
                  </a:moveTo>
                  <a:cubicBezTo>
                    <a:pt x="3" y="7"/>
                    <a:pt x="3" y="11"/>
                    <a:pt x="2" y="14"/>
                  </a:cubicBezTo>
                  <a:cubicBezTo>
                    <a:pt x="0" y="17"/>
                    <a:pt x="7" y="19"/>
                    <a:pt x="8" y="16"/>
                  </a:cubicBezTo>
                  <a:cubicBezTo>
                    <a:pt x="10" y="12"/>
                    <a:pt x="10" y="8"/>
                    <a:pt x="8" y="4"/>
                  </a:cubicBezTo>
                  <a:cubicBezTo>
                    <a:pt x="8" y="1"/>
                    <a:pt x="1" y="0"/>
                    <a:pt x="2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29" name="Group 628"/>
          <p:cNvGrpSpPr/>
          <p:nvPr userDrawn="1"/>
        </p:nvGrpSpPr>
        <p:grpSpPr>
          <a:xfrm rot="16810262">
            <a:off x="6722594" y="4411304"/>
            <a:ext cx="538446" cy="691157"/>
            <a:chOff x="7759701" y="5176838"/>
            <a:chExt cx="755650" cy="969963"/>
          </a:xfrm>
        </p:grpSpPr>
        <p:sp>
          <p:nvSpPr>
            <p:cNvPr id="630" name="Freeform 113"/>
            <p:cNvSpPr>
              <a:spLocks/>
            </p:cNvSpPr>
            <p:nvPr/>
          </p:nvSpPr>
          <p:spPr bwMode="auto">
            <a:xfrm>
              <a:off x="8208723" y="5178215"/>
              <a:ext cx="65961" cy="131919"/>
            </a:xfrm>
            <a:custGeom>
              <a:avLst/>
              <a:gdLst>
                <a:gd name="T0" fmla="*/ 2 w 10"/>
                <a:gd name="T1" fmla="*/ 3 h 19"/>
                <a:gd name="T2" fmla="*/ 2 w 10"/>
                <a:gd name="T3" fmla="*/ 14 h 19"/>
                <a:gd name="T4" fmla="*/ 8 w 10"/>
                <a:gd name="T5" fmla="*/ 16 h 19"/>
                <a:gd name="T6" fmla="*/ 8 w 10"/>
                <a:gd name="T7" fmla="*/ 4 h 19"/>
                <a:gd name="T8" fmla="*/ 2 w 10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3"/>
                  </a:moveTo>
                  <a:cubicBezTo>
                    <a:pt x="3" y="7"/>
                    <a:pt x="3" y="11"/>
                    <a:pt x="2" y="14"/>
                  </a:cubicBezTo>
                  <a:cubicBezTo>
                    <a:pt x="0" y="17"/>
                    <a:pt x="7" y="19"/>
                    <a:pt x="8" y="16"/>
                  </a:cubicBezTo>
                  <a:cubicBezTo>
                    <a:pt x="10" y="12"/>
                    <a:pt x="10" y="8"/>
                    <a:pt x="8" y="4"/>
                  </a:cubicBezTo>
                  <a:cubicBezTo>
                    <a:pt x="8" y="1"/>
                    <a:pt x="1" y="0"/>
                    <a:pt x="2" y="3"/>
                  </a:cubicBezTo>
                  <a:close/>
                </a:path>
              </a:pathLst>
            </a:custGeom>
            <a:solidFill>
              <a:srgbClr val="876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1" name="Freeform 103"/>
            <p:cNvSpPr>
              <a:spLocks/>
            </p:cNvSpPr>
            <p:nvPr/>
          </p:nvSpPr>
          <p:spPr bwMode="auto">
            <a:xfrm>
              <a:off x="7759701" y="5226051"/>
              <a:ext cx="755650" cy="920750"/>
            </a:xfrm>
            <a:custGeom>
              <a:avLst/>
              <a:gdLst>
                <a:gd name="T0" fmla="*/ 178 w 350"/>
                <a:gd name="T1" fmla="*/ 9 h 427"/>
                <a:gd name="T2" fmla="*/ 91 w 350"/>
                <a:gd name="T3" fmla="*/ 255 h 427"/>
                <a:gd name="T4" fmla="*/ 323 w 350"/>
                <a:gd name="T5" fmla="*/ 124 h 427"/>
                <a:gd name="T6" fmla="*/ 178 w 350"/>
                <a:gd name="T7" fmla="*/ 9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0" h="427">
                  <a:moveTo>
                    <a:pt x="178" y="9"/>
                  </a:moveTo>
                  <a:cubicBezTo>
                    <a:pt x="178" y="9"/>
                    <a:pt x="0" y="82"/>
                    <a:pt x="91" y="255"/>
                  </a:cubicBezTo>
                  <a:cubicBezTo>
                    <a:pt x="183" y="427"/>
                    <a:pt x="350" y="224"/>
                    <a:pt x="323" y="124"/>
                  </a:cubicBezTo>
                  <a:cubicBezTo>
                    <a:pt x="323" y="124"/>
                    <a:pt x="316" y="0"/>
                    <a:pt x="178" y="9"/>
                  </a:cubicBezTo>
                  <a:close/>
                </a:path>
              </a:pathLst>
            </a:custGeom>
            <a:solidFill>
              <a:srgbClr val="876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2" name="Freeform 104"/>
            <p:cNvSpPr>
              <a:spLocks/>
            </p:cNvSpPr>
            <p:nvPr/>
          </p:nvSpPr>
          <p:spPr bwMode="auto">
            <a:xfrm>
              <a:off x="7931151" y="5176838"/>
              <a:ext cx="560388" cy="446088"/>
            </a:xfrm>
            <a:custGeom>
              <a:avLst/>
              <a:gdLst>
                <a:gd name="T0" fmla="*/ 166 w 260"/>
                <a:gd name="T1" fmla="*/ 39 h 207"/>
                <a:gd name="T2" fmla="*/ 0 w 260"/>
                <a:gd name="T3" fmla="*/ 117 h 207"/>
                <a:gd name="T4" fmla="*/ 246 w 260"/>
                <a:gd name="T5" fmla="*/ 186 h 207"/>
                <a:gd name="T6" fmla="*/ 166 w 260"/>
                <a:gd name="T7" fmla="*/ 3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207">
                  <a:moveTo>
                    <a:pt x="166" y="39"/>
                  </a:moveTo>
                  <a:cubicBezTo>
                    <a:pt x="18" y="0"/>
                    <a:pt x="0" y="117"/>
                    <a:pt x="0" y="117"/>
                  </a:cubicBezTo>
                  <a:cubicBezTo>
                    <a:pt x="87" y="207"/>
                    <a:pt x="246" y="186"/>
                    <a:pt x="246" y="186"/>
                  </a:cubicBezTo>
                  <a:cubicBezTo>
                    <a:pt x="260" y="73"/>
                    <a:pt x="166" y="39"/>
                    <a:pt x="166" y="39"/>
                  </a:cubicBezTo>
                  <a:close/>
                </a:path>
              </a:pathLst>
            </a:custGeom>
            <a:solidFill>
              <a:srgbClr val="FFC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3" name="Freeform 105"/>
            <p:cNvSpPr>
              <a:spLocks/>
            </p:cNvSpPr>
            <p:nvPr/>
          </p:nvSpPr>
          <p:spPr bwMode="auto">
            <a:xfrm>
              <a:off x="8029576" y="5311776"/>
              <a:ext cx="39688" cy="52388"/>
            </a:xfrm>
            <a:custGeom>
              <a:avLst/>
              <a:gdLst>
                <a:gd name="T0" fmla="*/ 11 w 18"/>
                <a:gd name="T1" fmla="*/ 3 h 24"/>
                <a:gd name="T2" fmla="*/ 2 w 18"/>
                <a:gd name="T3" fmla="*/ 20 h 24"/>
                <a:gd name="T4" fmla="*/ 8 w 18"/>
                <a:gd name="T5" fmla="*/ 22 h 24"/>
                <a:gd name="T6" fmla="*/ 17 w 18"/>
                <a:gd name="T7" fmla="*/ 5 h 24"/>
                <a:gd name="T8" fmla="*/ 11 w 18"/>
                <a:gd name="T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1" y="3"/>
                  </a:moveTo>
                  <a:cubicBezTo>
                    <a:pt x="8" y="8"/>
                    <a:pt x="5" y="14"/>
                    <a:pt x="2" y="20"/>
                  </a:cubicBezTo>
                  <a:cubicBezTo>
                    <a:pt x="0" y="23"/>
                    <a:pt x="7" y="24"/>
                    <a:pt x="8" y="22"/>
                  </a:cubicBezTo>
                  <a:cubicBezTo>
                    <a:pt x="11" y="16"/>
                    <a:pt x="14" y="11"/>
                    <a:pt x="17" y="5"/>
                  </a:cubicBezTo>
                  <a:cubicBezTo>
                    <a:pt x="18" y="2"/>
                    <a:pt x="12" y="0"/>
                    <a:pt x="11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4" name="Freeform 106"/>
            <p:cNvSpPr>
              <a:spLocks/>
            </p:cNvSpPr>
            <p:nvPr/>
          </p:nvSpPr>
          <p:spPr bwMode="auto">
            <a:xfrm>
              <a:off x="8039101" y="5392738"/>
              <a:ext cx="31750" cy="39688"/>
            </a:xfrm>
            <a:custGeom>
              <a:avLst/>
              <a:gdLst>
                <a:gd name="T0" fmla="*/ 7 w 15"/>
                <a:gd name="T1" fmla="*/ 3 h 19"/>
                <a:gd name="T2" fmla="*/ 1 w 15"/>
                <a:gd name="T3" fmla="*/ 14 h 19"/>
                <a:gd name="T4" fmla="*/ 8 w 15"/>
                <a:gd name="T5" fmla="*/ 17 h 19"/>
                <a:gd name="T6" fmla="*/ 13 w 15"/>
                <a:gd name="T7" fmla="*/ 6 h 19"/>
                <a:gd name="T8" fmla="*/ 7 w 15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9">
                  <a:moveTo>
                    <a:pt x="7" y="3"/>
                  </a:moveTo>
                  <a:cubicBezTo>
                    <a:pt x="5" y="7"/>
                    <a:pt x="3" y="10"/>
                    <a:pt x="1" y="14"/>
                  </a:cubicBezTo>
                  <a:cubicBezTo>
                    <a:pt x="0" y="17"/>
                    <a:pt x="6" y="19"/>
                    <a:pt x="8" y="17"/>
                  </a:cubicBezTo>
                  <a:cubicBezTo>
                    <a:pt x="10" y="13"/>
                    <a:pt x="11" y="9"/>
                    <a:pt x="13" y="6"/>
                  </a:cubicBezTo>
                  <a:cubicBezTo>
                    <a:pt x="15" y="2"/>
                    <a:pt x="8" y="0"/>
                    <a:pt x="7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5" name="Freeform 107"/>
            <p:cNvSpPr>
              <a:spLocks/>
            </p:cNvSpPr>
            <p:nvPr/>
          </p:nvSpPr>
          <p:spPr bwMode="auto">
            <a:xfrm>
              <a:off x="8116888" y="5314951"/>
              <a:ext cx="22225" cy="31750"/>
            </a:xfrm>
            <a:custGeom>
              <a:avLst/>
              <a:gdLst>
                <a:gd name="T0" fmla="*/ 4 w 11"/>
                <a:gd name="T1" fmla="*/ 2 h 15"/>
                <a:gd name="T2" fmla="*/ 1 w 11"/>
                <a:gd name="T3" fmla="*/ 12 h 15"/>
                <a:gd name="T4" fmla="*/ 8 w 11"/>
                <a:gd name="T5" fmla="*/ 13 h 15"/>
                <a:gd name="T6" fmla="*/ 11 w 11"/>
                <a:gd name="T7" fmla="*/ 3 h 15"/>
                <a:gd name="T8" fmla="*/ 4 w 11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5">
                  <a:moveTo>
                    <a:pt x="4" y="2"/>
                  </a:moveTo>
                  <a:cubicBezTo>
                    <a:pt x="4" y="5"/>
                    <a:pt x="2" y="9"/>
                    <a:pt x="1" y="12"/>
                  </a:cubicBezTo>
                  <a:cubicBezTo>
                    <a:pt x="0" y="13"/>
                    <a:pt x="6" y="15"/>
                    <a:pt x="8" y="13"/>
                  </a:cubicBezTo>
                  <a:cubicBezTo>
                    <a:pt x="9" y="10"/>
                    <a:pt x="11" y="7"/>
                    <a:pt x="11" y="3"/>
                  </a:cubicBezTo>
                  <a:cubicBezTo>
                    <a:pt x="11" y="1"/>
                    <a:pt x="4" y="0"/>
                    <a:pt x="4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6" name="Freeform 108"/>
            <p:cNvSpPr>
              <a:spLocks/>
            </p:cNvSpPr>
            <p:nvPr/>
          </p:nvSpPr>
          <p:spPr bwMode="auto">
            <a:xfrm>
              <a:off x="8135938" y="5399088"/>
              <a:ext cx="38100" cy="50800"/>
            </a:xfrm>
            <a:custGeom>
              <a:avLst/>
              <a:gdLst>
                <a:gd name="T0" fmla="*/ 10 w 18"/>
                <a:gd name="T1" fmla="*/ 3 h 24"/>
                <a:gd name="T2" fmla="*/ 2 w 18"/>
                <a:gd name="T3" fmla="*/ 18 h 24"/>
                <a:gd name="T4" fmla="*/ 8 w 18"/>
                <a:gd name="T5" fmla="*/ 21 h 24"/>
                <a:gd name="T6" fmla="*/ 16 w 18"/>
                <a:gd name="T7" fmla="*/ 5 h 24"/>
                <a:gd name="T8" fmla="*/ 10 w 18"/>
                <a:gd name="T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0" y="3"/>
                  </a:moveTo>
                  <a:cubicBezTo>
                    <a:pt x="7" y="8"/>
                    <a:pt x="4" y="13"/>
                    <a:pt x="2" y="18"/>
                  </a:cubicBezTo>
                  <a:cubicBezTo>
                    <a:pt x="0" y="22"/>
                    <a:pt x="7" y="24"/>
                    <a:pt x="8" y="21"/>
                  </a:cubicBezTo>
                  <a:cubicBezTo>
                    <a:pt x="11" y="16"/>
                    <a:pt x="13" y="11"/>
                    <a:pt x="16" y="5"/>
                  </a:cubicBezTo>
                  <a:cubicBezTo>
                    <a:pt x="18" y="2"/>
                    <a:pt x="11" y="0"/>
                    <a:pt x="10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7" name="Freeform 109"/>
            <p:cNvSpPr>
              <a:spLocks/>
            </p:cNvSpPr>
            <p:nvPr/>
          </p:nvSpPr>
          <p:spPr bwMode="auto">
            <a:xfrm>
              <a:off x="8193088" y="5308601"/>
              <a:ext cx="39688" cy="50800"/>
            </a:xfrm>
            <a:custGeom>
              <a:avLst/>
              <a:gdLst>
                <a:gd name="T0" fmla="*/ 10 w 18"/>
                <a:gd name="T1" fmla="*/ 2 h 24"/>
                <a:gd name="T2" fmla="*/ 2 w 18"/>
                <a:gd name="T3" fmla="*/ 19 h 24"/>
                <a:gd name="T4" fmla="*/ 8 w 18"/>
                <a:gd name="T5" fmla="*/ 22 h 24"/>
                <a:gd name="T6" fmla="*/ 17 w 18"/>
                <a:gd name="T7" fmla="*/ 5 h 24"/>
                <a:gd name="T8" fmla="*/ 10 w 18"/>
                <a:gd name="T9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0" y="2"/>
                  </a:moveTo>
                  <a:cubicBezTo>
                    <a:pt x="7" y="8"/>
                    <a:pt x="4" y="14"/>
                    <a:pt x="2" y="19"/>
                  </a:cubicBezTo>
                  <a:cubicBezTo>
                    <a:pt x="0" y="22"/>
                    <a:pt x="7" y="24"/>
                    <a:pt x="8" y="22"/>
                  </a:cubicBezTo>
                  <a:cubicBezTo>
                    <a:pt x="11" y="16"/>
                    <a:pt x="14" y="10"/>
                    <a:pt x="17" y="5"/>
                  </a:cubicBezTo>
                  <a:cubicBezTo>
                    <a:pt x="18" y="2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8" name="Freeform 110"/>
            <p:cNvSpPr>
              <a:spLocks/>
            </p:cNvSpPr>
            <p:nvPr/>
          </p:nvSpPr>
          <p:spPr bwMode="auto">
            <a:xfrm>
              <a:off x="8226426" y="5429251"/>
              <a:ext cx="31750" cy="42863"/>
            </a:xfrm>
            <a:custGeom>
              <a:avLst/>
              <a:gdLst>
                <a:gd name="T0" fmla="*/ 8 w 15"/>
                <a:gd name="T1" fmla="*/ 2 h 20"/>
                <a:gd name="T2" fmla="*/ 1 w 15"/>
                <a:gd name="T3" fmla="*/ 16 h 20"/>
                <a:gd name="T4" fmla="*/ 7 w 15"/>
                <a:gd name="T5" fmla="*/ 18 h 20"/>
                <a:gd name="T6" fmla="*/ 15 w 15"/>
                <a:gd name="T7" fmla="*/ 4 h 20"/>
                <a:gd name="T8" fmla="*/ 8 w 15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0">
                  <a:moveTo>
                    <a:pt x="8" y="2"/>
                  </a:moveTo>
                  <a:cubicBezTo>
                    <a:pt x="5" y="7"/>
                    <a:pt x="3" y="12"/>
                    <a:pt x="1" y="16"/>
                  </a:cubicBezTo>
                  <a:cubicBezTo>
                    <a:pt x="0" y="18"/>
                    <a:pt x="6" y="20"/>
                    <a:pt x="7" y="18"/>
                  </a:cubicBezTo>
                  <a:cubicBezTo>
                    <a:pt x="10" y="13"/>
                    <a:pt x="12" y="8"/>
                    <a:pt x="15" y="4"/>
                  </a:cubicBezTo>
                  <a:cubicBezTo>
                    <a:pt x="15" y="2"/>
                    <a:pt x="9" y="0"/>
                    <a:pt x="8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9" name="Freeform 111"/>
            <p:cNvSpPr>
              <a:spLocks/>
            </p:cNvSpPr>
            <p:nvPr/>
          </p:nvSpPr>
          <p:spPr bwMode="auto">
            <a:xfrm>
              <a:off x="8301038" y="5322888"/>
              <a:ext cx="20638" cy="34925"/>
            </a:xfrm>
            <a:custGeom>
              <a:avLst/>
              <a:gdLst>
                <a:gd name="T0" fmla="*/ 2 w 9"/>
                <a:gd name="T1" fmla="*/ 2 h 16"/>
                <a:gd name="T2" fmla="*/ 0 w 9"/>
                <a:gd name="T3" fmla="*/ 13 h 16"/>
                <a:gd name="T4" fmla="*/ 7 w 9"/>
                <a:gd name="T5" fmla="*/ 14 h 16"/>
                <a:gd name="T6" fmla="*/ 9 w 9"/>
                <a:gd name="T7" fmla="*/ 3 h 16"/>
                <a:gd name="T8" fmla="*/ 2 w 9"/>
                <a:gd name="T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6">
                  <a:moveTo>
                    <a:pt x="2" y="2"/>
                  </a:moveTo>
                  <a:cubicBezTo>
                    <a:pt x="2" y="5"/>
                    <a:pt x="1" y="9"/>
                    <a:pt x="0" y="13"/>
                  </a:cubicBezTo>
                  <a:cubicBezTo>
                    <a:pt x="0" y="15"/>
                    <a:pt x="7" y="16"/>
                    <a:pt x="7" y="14"/>
                  </a:cubicBezTo>
                  <a:cubicBezTo>
                    <a:pt x="7" y="10"/>
                    <a:pt x="9" y="7"/>
                    <a:pt x="9" y="3"/>
                  </a:cubicBezTo>
                  <a:cubicBezTo>
                    <a:pt x="9" y="1"/>
                    <a:pt x="2" y="0"/>
                    <a:pt x="2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0" name="Freeform 112"/>
            <p:cNvSpPr>
              <a:spLocks/>
            </p:cNvSpPr>
            <p:nvPr/>
          </p:nvSpPr>
          <p:spPr bwMode="auto">
            <a:xfrm>
              <a:off x="8297863" y="5472113"/>
              <a:ext cx="19050" cy="53975"/>
            </a:xfrm>
            <a:custGeom>
              <a:avLst/>
              <a:gdLst>
                <a:gd name="T0" fmla="*/ 2 w 9"/>
                <a:gd name="T1" fmla="*/ 2 h 25"/>
                <a:gd name="T2" fmla="*/ 2 w 9"/>
                <a:gd name="T3" fmla="*/ 22 h 25"/>
                <a:gd name="T4" fmla="*/ 8 w 9"/>
                <a:gd name="T5" fmla="*/ 23 h 25"/>
                <a:gd name="T6" fmla="*/ 9 w 9"/>
                <a:gd name="T7" fmla="*/ 3 h 25"/>
                <a:gd name="T8" fmla="*/ 2 w 9"/>
                <a:gd name="T9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5">
                  <a:moveTo>
                    <a:pt x="2" y="2"/>
                  </a:moveTo>
                  <a:cubicBezTo>
                    <a:pt x="0" y="9"/>
                    <a:pt x="1" y="15"/>
                    <a:pt x="2" y="22"/>
                  </a:cubicBezTo>
                  <a:cubicBezTo>
                    <a:pt x="2" y="24"/>
                    <a:pt x="9" y="25"/>
                    <a:pt x="8" y="23"/>
                  </a:cubicBezTo>
                  <a:cubicBezTo>
                    <a:pt x="8" y="16"/>
                    <a:pt x="7" y="10"/>
                    <a:pt x="9" y="3"/>
                  </a:cubicBezTo>
                  <a:cubicBezTo>
                    <a:pt x="9" y="1"/>
                    <a:pt x="2" y="0"/>
                    <a:pt x="2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1" name="Freeform 113"/>
            <p:cNvSpPr>
              <a:spLocks/>
            </p:cNvSpPr>
            <p:nvPr/>
          </p:nvSpPr>
          <p:spPr bwMode="auto">
            <a:xfrm>
              <a:off x="8364538" y="5407026"/>
              <a:ext cx="20638" cy="41275"/>
            </a:xfrm>
            <a:custGeom>
              <a:avLst/>
              <a:gdLst>
                <a:gd name="T0" fmla="*/ 2 w 10"/>
                <a:gd name="T1" fmla="*/ 3 h 19"/>
                <a:gd name="T2" fmla="*/ 2 w 10"/>
                <a:gd name="T3" fmla="*/ 14 h 19"/>
                <a:gd name="T4" fmla="*/ 8 w 10"/>
                <a:gd name="T5" fmla="*/ 16 h 19"/>
                <a:gd name="T6" fmla="*/ 8 w 10"/>
                <a:gd name="T7" fmla="*/ 4 h 19"/>
                <a:gd name="T8" fmla="*/ 2 w 10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3"/>
                  </a:moveTo>
                  <a:cubicBezTo>
                    <a:pt x="3" y="7"/>
                    <a:pt x="3" y="11"/>
                    <a:pt x="2" y="14"/>
                  </a:cubicBezTo>
                  <a:cubicBezTo>
                    <a:pt x="0" y="17"/>
                    <a:pt x="7" y="19"/>
                    <a:pt x="8" y="16"/>
                  </a:cubicBezTo>
                  <a:cubicBezTo>
                    <a:pt x="10" y="12"/>
                    <a:pt x="10" y="8"/>
                    <a:pt x="8" y="4"/>
                  </a:cubicBezTo>
                  <a:cubicBezTo>
                    <a:pt x="8" y="1"/>
                    <a:pt x="1" y="0"/>
                    <a:pt x="2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42" name="Group 641"/>
          <p:cNvGrpSpPr/>
          <p:nvPr userDrawn="1"/>
        </p:nvGrpSpPr>
        <p:grpSpPr>
          <a:xfrm rot="5220439">
            <a:off x="4686673" y="5380762"/>
            <a:ext cx="622936" cy="1276600"/>
            <a:chOff x="11004495" y="3911620"/>
            <a:chExt cx="708025" cy="1450975"/>
          </a:xfrm>
        </p:grpSpPr>
        <p:sp>
          <p:nvSpPr>
            <p:cNvPr id="643" name="Freeform 5"/>
            <p:cNvSpPr>
              <a:spLocks/>
            </p:cNvSpPr>
            <p:nvPr/>
          </p:nvSpPr>
          <p:spPr bwMode="auto">
            <a:xfrm>
              <a:off x="11296595" y="4940320"/>
              <a:ext cx="415925" cy="422275"/>
            </a:xfrm>
            <a:custGeom>
              <a:avLst/>
              <a:gdLst>
                <a:gd name="T0" fmla="*/ 42 w 121"/>
                <a:gd name="T1" fmla="*/ 112 h 123"/>
                <a:gd name="T2" fmla="*/ 121 w 121"/>
                <a:gd name="T3" fmla="*/ 91 h 123"/>
                <a:gd name="T4" fmla="*/ 56 w 121"/>
                <a:gd name="T5" fmla="*/ 0 h 123"/>
                <a:gd name="T6" fmla="*/ 42 w 121"/>
                <a:gd name="T7" fmla="*/ 11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23">
                  <a:moveTo>
                    <a:pt x="42" y="112"/>
                  </a:moveTo>
                  <a:cubicBezTo>
                    <a:pt x="121" y="91"/>
                    <a:pt x="121" y="91"/>
                    <a:pt x="121" y="9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0" y="123"/>
                    <a:pt x="42" y="1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4" name="Freeform 6"/>
            <p:cNvSpPr>
              <a:spLocks/>
            </p:cNvSpPr>
            <p:nvPr/>
          </p:nvSpPr>
          <p:spPr bwMode="auto">
            <a:xfrm>
              <a:off x="11063233" y="3911620"/>
              <a:ext cx="407988" cy="427038"/>
            </a:xfrm>
            <a:custGeom>
              <a:avLst/>
              <a:gdLst>
                <a:gd name="T0" fmla="*/ 0 w 119"/>
                <a:gd name="T1" fmla="*/ 36 h 124"/>
                <a:gd name="T2" fmla="*/ 68 w 119"/>
                <a:gd name="T3" fmla="*/ 124 h 124"/>
                <a:gd name="T4" fmla="*/ 78 w 119"/>
                <a:gd name="T5" fmla="*/ 12 h 124"/>
                <a:gd name="T6" fmla="*/ 0 w 119"/>
                <a:gd name="T7" fmla="*/ 3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24">
                  <a:moveTo>
                    <a:pt x="0" y="36"/>
                  </a:move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119" y="0"/>
                    <a:pt x="78" y="12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5" name="Freeform 7"/>
            <p:cNvSpPr>
              <a:spLocks/>
            </p:cNvSpPr>
            <p:nvPr/>
          </p:nvSpPr>
          <p:spPr bwMode="auto">
            <a:xfrm>
              <a:off x="11004495" y="4318020"/>
              <a:ext cx="676275" cy="646113"/>
            </a:xfrm>
            <a:custGeom>
              <a:avLst/>
              <a:gdLst>
                <a:gd name="T0" fmla="*/ 97 w 197"/>
                <a:gd name="T1" fmla="*/ 167 h 188"/>
                <a:gd name="T2" fmla="*/ 144 w 197"/>
                <a:gd name="T3" fmla="*/ 178 h 188"/>
                <a:gd name="T4" fmla="*/ 82 w 197"/>
                <a:gd name="T5" fmla="*/ 0 h 188"/>
                <a:gd name="T6" fmla="*/ 97 w 197"/>
                <a:gd name="T7" fmla="*/ 167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7" h="188">
                  <a:moveTo>
                    <a:pt x="97" y="167"/>
                  </a:moveTo>
                  <a:cubicBezTo>
                    <a:pt x="136" y="188"/>
                    <a:pt x="144" y="178"/>
                    <a:pt x="144" y="178"/>
                  </a:cubicBezTo>
                  <a:cubicBezTo>
                    <a:pt x="197" y="50"/>
                    <a:pt x="82" y="0"/>
                    <a:pt x="82" y="0"/>
                  </a:cubicBezTo>
                  <a:cubicBezTo>
                    <a:pt x="0" y="96"/>
                    <a:pt x="97" y="167"/>
                    <a:pt x="97" y="1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6" name="Freeform 8"/>
            <p:cNvSpPr>
              <a:spLocks/>
            </p:cNvSpPr>
            <p:nvPr/>
          </p:nvSpPr>
          <p:spPr bwMode="auto">
            <a:xfrm>
              <a:off x="11517258" y="5143520"/>
              <a:ext cx="147638" cy="160338"/>
            </a:xfrm>
            <a:custGeom>
              <a:avLst/>
              <a:gdLst>
                <a:gd name="T0" fmla="*/ 43 w 93"/>
                <a:gd name="T1" fmla="*/ 91 h 101"/>
                <a:gd name="T2" fmla="*/ 93 w 93"/>
                <a:gd name="T3" fmla="*/ 26 h 101"/>
                <a:gd name="T4" fmla="*/ 73 w 93"/>
                <a:gd name="T5" fmla="*/ 0 h 101"/>
                <a:gd name="T6" fmla="*/ 0 w 93"/>
                <a:gd name="T7" fmla="*/ 101 h 101"/>
                <a:gd name="T8" fmla="*/ 43 w 93"/>
                <a:gd name="T9" fmla="*/ 9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01">
                  <a:moveTo>
                    <a:pt x="43" y="91"/>
                  </a:moveTo>
                  <a:lnTo>
                    <a:pt x="93" y="26"/>
                  </a:lnTo>
                  <a:lnTo>
                    <a:pt x="73" y="0"/>
                  </a:lnTo>
                  <a:lnTo>
                    <a:pt x="0" y="101"/>
                  </a:lnTo>
                  <a:lnTo>
                    <a:pt x="43" y="91"/>
                  </a:ln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7" name="Freeform 9"/>
            <p:cNvSpPr>
              <a:spLocks/>
            </p:cNvSpPr>
            <p:nvPr/>
          </p:nvSpPr>
          <p:spPr bwMode="auto">
            <a:xfrm>
              <a:off x="11390258" y="5046683"/>
              <a:ext cx="215900" cy="285750"/>
            </a:xfrm>
            <a:custGeom>
              <a:avLst/>
              <a:gdLst>
                <a:gd name="T0" fmla="*/ 15 w 63"/>
                <a:gd name="T1" fmla="*/ 81 h 83"/>
                <a:gd name="T2" fmla="*/ 62 w 63"/>
                <a:gd name="T3" fmla="*/ 15 h 83"/>
                <a:gd name="T4" fmla="*/ 51 w 63"/>
                <a:gd name="T5" fmla="*/ 0 h 83"/>
                <a:gd name="T6" fmla="*/ 0 w 63"/>
                <a:gd name="T7" fmla="*/ 72 h 83"/>
                <a:gd name="T8" fmla="*/ 15 w 63"/>
                <a:gd name="T9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83">
                  <a:moveTo>
                    <a:pt x="15" y="81"/>
                  </a:moveTo>
                  <a:cubicBezTo>
                    <a:pt x="15" y="81"/>
                    <a:pt x="61" y="23"/>
                    <a:pt x="62" y="15"/>
                  </a:cubicBezTo>
                  <a:cubicBezTo>
                    <a:pt x="63" y="10"/>
                    <a:pt x="51" y="0"/>
                    <a:pt x="51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5" y="83"/>
                    <a:pt x="15" y="81"/>
                  </a:cubicBez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8" name="Freeform 10"/>
            <p:cNvSpPr>
              <a:spLocks/>
            </p:cNvSpPr>
            <p:nvPr/>
          </p:nvSpPr>
          <p:spPr bwMode="auto">
            <a:xfrm>
              <a:off x="11293420" y="4648220"/>
              <a:ext cx="254000" cy="254000"/>
            </a:xfrm>
            <a:custGeom>
              <a:avLst/>
              <a:gdLst>
                <a:gd name="T0" fmla="*/ 17 w 74"/>
                <a:gd name="T1" fmla="*/ 74 h 74"/>
                <a:gd name="T2" fmla="*/ 74 w 74"/>
                <a:gd name="T3" fmla="*/ 19 h 74"/>
                <a:gd name="T4" fmla="*/ 72 w 74"/>
                <a:gd name="T5" fmla="*/ 0 h 74"/>
                <a:gd name="T6" fmla="*/ 0 w 74"/>
                <a:gd name="T7" fmla="*/ 64 h 74"/>
                <a:gd name="T8" fmla="*/ 17 w 74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17" y="74"/>
                  </a:moveTo>
                  <a:cubicBezTo>
                    <a:pt x="17" y="74"/>
                    <a:pt x="64" y="21"/>
                    <a:pt x="74" y="19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28" y="24"/>
                    <a:pt x="0" y="64"/>
                  </a:cubicBezTo>
                  <a:lnTo>
                    <a:pt x="17" y="74"/>
                  </a:ln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9" name="Freeform 11"/>
            <p:cNvSpPr>
              <a:spLocks/>
            </p:cNvSpPr>
            <p:nvPr/>
          </p:nvSpPr>
          <p:spPr bwMode="auto">
            <a:xfrm>
              <a:off x="11201345" y="4489470"/>
              <a:ext cx="315913" cy="298450"/>
            </a:xfrm>
            <a:custGeom>
              <a:avLst/>
              <a:gdLst>
                <a:gd name="T0" fmla="*/ 11 w 92"/>
                <a:gd name="T1" fmla="*/ 87 h 87"/>
                <a:gd name="T2" fmla="*/ 92 w 92"/>
                <a:gd name="T3" fmla="*/ 19 h 87"/>
                <a:gd name="T4" fmla="*/ 83 w 92"/>
                <a:gd name="T5" fmla="*/ 0 h 87"/>
                <a:gd name="T6" fmla="*/ 0 w 92"/>
                <a:gd name="T7" fmla="*/ 65 h 87"/>
                <a:gd name="T8" fmla="*/ 11 w 92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87">
                  <a:moveTo>
                    <a:pt x="11" y="87"/>
                  </a:moveTo>
                  <a:cubicBezTo>
                    <a:pt x="11" y="87"/>
                    <a:pt x="59" y="24"/>
                    <a:pt x="92" y="19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38" y="18"/>
                    <a:pt x="0" y="65"/>
                  </a:cubicBezTo>
                  <a:lnTo>
                    <a:pt x="11" y="87"/>
                  </a:ln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0" name="Freeform 12"/>
            <p:cNvSpPr>
              <a:spLocks/>
            </p:cNvSpPr>
            <p:nvPr/>
          </p:nvSpPr>
          <p:spPr bwMode="auto">
            <a:xfrm>
              <a:off x="11172770" y="4365645"/>
              <a:ext cx="258763" cy="241300"/>
            </a:xfrm>
            <a:custGeom>
              <a:avLst/>
              <a:gdLst>
                <a:gd name="T0" fmla="*/ 0 w 75"/>
                <a:gd name="T1" fmla="*/ 70 h 70"/>
                <a:gd name="T2" fmla="*/ 75 w 75"/>
                <a:gd name="T3" fmla="*/ 16 h 70"/>
                <a:gd name="T4" fmla="*/ 56 w 75"/>
                <a:gd name="T5" fmla="*/ 0 h 70"/>
                <a:gd name="T6" fmla="*/ 2 w 75"/>
                <a:gd name="T7" fmla="*/ 45 h 70"/>
                <a:gd name="T8" fmla="*/ 0 w 75"/>
                <a:gd name="T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0">
                  <a:moveTo>
                    <a:pt x="0" y="70"/>
                  </a:moveTo>
                  <a:cubicBezTo>
                    <a:pt x="0" y="70"/>
                    <a:pt x="59" y="4"/>
                    <a:pt x="75" y="16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16" y="22"/>
                    <a:pt x="2" y="45"/>
                  </a:cubicBezTo>
                  <a:lnTo>
                    <a:pt x="0" y="70"/>
                  </a:ln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1" name="Freeform 13"/>
            <p:cNvSpPr>
              <a:spLocks/>
            </p:cNvSpPr>
            <p:nvPr/>
          </p:nvSpPr>
          <p:spPr bwMode="auto">
            <a:xfrm>
              <a:off x="11148958" y="4132283"/>
              <a:ext cx="200025" cy="106363"/>
            </a:xfrm>
            <a:custGeom>
              <a:avLst/>
              <a:gdLst>
                <a:gd name="T0" fmla="*/ 7 w 58"/>
                <a:gd name="T1" fmla="*/ 17 h 31"/>
                <a:gd name="T2" fmla="*/ 54 w 58"/>
                <a:gd name="T3" fmla="*/ 31 h 31"/>
                <a:gd name="T4" fmla="*/ 58 w 58"/>
                <a:gd name="T5" fmla="*/ 18 h 31"/>
                <a:gd name="T6" fmla="*/ 0 w 58"/>
                <a:gd name="T7" fmla="*/ 5 h 31"/>
                <a:gd name="T8" fmla="*/ 7 w 58"/>
                <a:gd name="T9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1">
                  <a:moveTo>
                    <a:pt x="7" y="17"/>
                  </a:moveTo>
                  <a:cubicBezTo>
                    <a:pt x="15" y="12"/>
                    <a:pt x="54" y="31"/>
                    <a:pt x="54" y="31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29" y="0"/>
                    <a:pt x="0" y="5"/>
                    <a:pt x="0" y="5"/>
                  </a:cubicBezTo>
                  <a:lnTo>
                    <a:pt x="7" y="17"/>
                  </a:ln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2" name="Freeform 14"/>
            <p:cNvSpPr>
              <a:spLocks/>
            </p:cNvSpPr>
            <p:nvPr/>
          </p:nvSpPr>
          <p:spPr bwMode="auto">
            <a:xfrm>
              <a:off x="11063233" y="4005283"/>
              <a:ext cx="319088" cy="98425"/>
            </a:xfrm>
            <a:custGeom>
              <a:avLst/>
              <a:gdLst>
                <a:gd name="T0" fmla="*/ 0 w 93"/>
                <a:gd name="T1" fmla="*/ 9 h 29"/>
                <a:gd name="T2" fmla="*/ 4 w 93"/>
                <a:gd name="T3" fmla="*/ 14 h 29"/>
                <a:gd name="T4" fmla="*/ 88 w 93"/>
                <a:gd name="T5" fmla="*/ 29 h 29"/>
                <a:gd name="T6" fmla="*/ 93 w 93"/>
                <a:gd name="T7" fmla="*/ 15 h 29"/>
                <a:gd name="T8" fmla="*/ 30 w 93"/>
                <a:gd name="T9" fmla="*/ 0 h 29"/>
                <a:gd name="T10" fmla="*/ 0 w 93"/>
                <a:gd name="T11" fmla="*/ 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9">
                  <a:moveTo>
                    <a:pt x="0" y="9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7" y="8"/>
                    <a:pt x="88" y="29"/>
                    <a:pt x="88" y="29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84" y="5"/>
                    <a:pt x="30" y="0"/>
                    <a:pt x="3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B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53" name="Group 652"/>
          <p:cNvGrpSpPr/>
          <p:nvPr userDrawn="1"/>
        </p:nvGrpSpPr>
        <p:grpSpPr>
          <a:xfrm flipH="1">
            <a:off x="9239298" y="3628011"/>
            <a:ext cx="2190578" cy="2167423"/>
            <a:chOff x="9036362" y="2133125"/>
            <a:chExt cx="2509840" cy="2483311"/>
          </a:xfrm>
        </p:grpSpPr>
        <p:sp>
          <p:nvSpPr>
            <p:cNvPr id="654" name="Squirrel_Right Paw"/>
            <p:cNvSpPr>
              <a:spLocks/>
            </p:cNvSpPr>
            <p:nvPr/>
          </p:nvSpPr>
          <p:spPr bwMode="auto">
            <a:xfrm>
              <a:off x="10972816" y="3237045"/>
              <a:ext cx="350969" cy="520332"/>
            </a:xfrm>
            <a:custGeom>
              <a:avLst/>
              <a:gdLst>
                <a:gd name="T0" fmla="*/ 13 w 126"/>
                <a:gd name="T1" fmla="*/ 71 h 187"/>
                <a:gd name="T2" fmla="*/ 77 w 126"/>
                <a:gd name="T3" fmla="*/ 157 h 187"/>
                <a:gd name="T4" fmla="*/ 33 w 126"/>
                <a:gd name="T5" fmla="*/ 0 h 187"/>
                <a:gd name="T6" fmla="*/ 13 w 126"/>
                <a:gd name="T7" fmla="*/ 7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7">
                  <a:moveTo>
                    <a:pt x="13" y="71"/>
                  </a:moveTo>
                  <a:cubicBezTo>
                    <a:pt x="13" y="71"/>
                    <a:pt x="77" y="128"/>
                    <a:pt x="77" y="157"/>
                  </a:cubicBezTo>
                  <a:cubicBezTo>
                    <a:pt x="77" y="187"/>
                    <a:pt x="126" y="159"/>
                    <a:pt x="33" y="0"/>
                  </a:cubicBezTo>
                  <a:cubicBezTo>
                    <a:pt x="33" y="0"/>
                    <a:pt x="0" y="59"/>
                    <a:pt x="13" y="71"/>
                  </a:cubicBezTo>
                  <a:close/>
                </a:path>
              </a:pathLst>
            </a:custGeom>
            <a:solidFill>
              <a:srgbClr val="8F5D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5" name="Squirrel_Right ear"/>
            <p:cNvSpPr>
              <a:spLocks/>
            </p:cNvSpPr>
            <p:nvPr/>
          </p:nvSpPr>
          <p:spPr bwMode="auto">
            <a:xfrm>
              <a:off x="10962613" y="2133125"/>
              <a:ext cx="177525" cy="485643"/>
            </a:xfrm>
            <a:custGeom>
              <a:avLst/>
              <a:gdLst>
                <a:gd name="T0" fmla="*/ 35 w 64"/>
                <a:gd name="T1" fmla="*/ 101 h 174"/>
                <a:gd name="T2" fmla="*/ 27 w 64"/>
                <a:gd name="T3" fmla="*/ 0 h 174"/>
                <a:gd name="T4" fmla="*/ 35 w 64"/>
                <a:gd name="T5" fmla="*/ 10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74">
                  <a:moveTo>
                    <a:pt x="35" y="101"/>
                  </a:moveTo>
                  <a:cubicBezTo>
                    <a:pt x="0" y="174"/>
                    <a:pt x="17" y="31"/>
                    <a:pt x="27" y="0"/>
                  </a:cubicBezTo>
                  <a:cubicBezTo>
                    <a:pt x="27" y="0"/>
                    <a:pt x="64" y="39"/>
                    <a:pt x="35" y="101"/>
                  </a:cubicBezTo>
                  <a:close/>
                </a:path>
              </a:pathLst>
            </a:custGeom>
            <a:solidFill>
              <a:srgbClr val="8F5D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6" name="Squirrel_Right leg"/>
            <p:cNvSpPr>
              <a:spLocks/>
            </p:cNvSpPr>
            <p:nvPr/>
          </p:nvSpPr>
          <p:spPr bwMode="auto">
            <a:xfrm>
              <a:off x="10758561" y="4243021"/>
              <a:ext cx="242822" cy="328524"/>
            </a:xfrm>
            <a:custGeom>
              <a:avLst/>
              <a:gdLst>
                <a:gd name="T0" fmla="*/ 31 w 87"/>
                <a:gd name="T1" fmla="*/ 12 h 118"/>
                <a:gd name="T2" fmla="*/ 43 w 87"/>
                <a:gd name="T3" fmla="*/ 92 h 118"/>
                <a:gd name="T4" fmla="*/ 62 w 87"/>
                <a:gd name="T5" fmla="*/ 117 h 118"/>
                <a:gd name="T6" fmla="*/ 16 w 87"/>
                <a:gd name="T7" fmla="*/ 108 h 118"/>
                <a:gd name="T8" fmla="*/ 4 w 87"/>
                <a:gd name="T9" fmla="*/ 22 h 118"/>
                <a:gd name="T10" fmla="*/ 31 w 87"/>
                <a:gd name="T11" fmla="*/ 1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18">
                  <a:moveTo>
                    <a:pt x="31" y="12"/>
                  </a:moveTo>
                  <a:cubicBezTo>
                    <a:pt x="31" y="12"/>
                    <a:pt x="28" y="88"/>
                    <a:pt x="43" y="92"/>
                  </a:cubicBezTo>
                  <a:cubicBezTo>
                    <a:pt x="58" y="96"/>
                    <a:pt x="87" y="118"/>
                    <a:pt x="62" y="117"/>
                  </a:cubicBezTo>
                  <a:cubicBezTo>
                    <a:pt x="15" y="116"/>
                    <a:pt x="16" y="108"/>
                    <a:pt x="16" y="108"/>
                  </a:cubicBezTo>
                  <a:cubicBezTo>
                    <a:pt x="16" y="90"/>
                    <a:pt x="4" y="22"/>
                    <a:pt x="4" y="22"/>
                  </a:cubicBezTo>
                  <a:cubicBezTo>
                    <a:pt x="0" y="0"/>
                    <a:pt x="31" y="12"/>
                    <a:pt x="31" y="12"/>
                  </a:cubicBezTo>
                  <a:close/>
                </a:path>
              </a:pathLst>
            </a:custGeom>
            <a:solidFill>
              <a:srgbClr val="8F5D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7" name="Squirrel_Left leg"/>
            <p:cNvSpPr>
              <a:spLocks/>
            </p:cNvSpPr>
            <p:nvPr/>
          </p:nvSpPr>
          <p:spPr bwMode="auto">
            <a:xfrm>
              <a:off x="10525942" y="4240981"/>
              <a:ext cx="269349" cy="375455"/>
            </a:xfrm>
            <a:custGeom>
              <a:avLst/>
              <a:gdLst>
                <a:gd name="T0" fmla="*/ 35 w 97"/>
                <a:gd name="T1" fmla="*/ 14 h 135"/>
                <a:gd name="T2" fmla="*/ 48 w 97"/>
                <a:gd name="T3" fmla="*/ 106 h 135"/>
                <a:gd name="T4" fmla="*/ 70 w 97"/>
                <a:gd name="T5" fmla="*/ 135 h 135"/>
                <a:gd name="T6" fmla="*/ 17 w 97"/>
                <a:gd name="T7" fmla="*/ 124 h 135"/>
                <a:gd name="T8" fmla="*/ 4 w 97"/>
                <a:gd name="T9" fmla="*/ 25 h 135"/>
                <a:gd name="T10" fmla="*/ 35 w 97"/>
                <a:gd name="T11" fmla="*/ 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35">
                  <a:moveTo>
                    <a:pt x="35" y="14"/>
                  </a:moveTo>
                  <a:cubicBezTo>
                    <a:pt x="35" y="14"/>
                    <a:pt x="31" y="101"/>
                    <a:pt x="48" y="106"/>
                  </a:cubicBezTo>
                  <a:cubicBezTo>
                    <a:pt x="65" y="110"/>
                    <a:pt x="97" y="135"/>
                    <a:pt x="70" y="135"/>
                  </a:cubicBezTo>
                  <a:cubicBezTo>
                    <a:pt x="17" y="133"/>
                    <a:pt x="17" y="124"/>
                    <a:pt x="17" y="124"/>
                  </a:cubicBezTo>
                  <a:cubicBezTo>
                    <a:pt x="17" y="103"/>
                    <a:pt x="4" y="25"/>
                    <a:pt x="4" y="25"/>
                  </a:cubicBezTo>
                  <a:cubicBezTo>
                    <a:pt x="0" y="0"/>
                    <a:pt x="35" y="14"/>
                    <a:pt x="35" y="14"/>
                  </a:cubicBezTo>
                  <a:close/>
                </a:path>
              </a:pathLst>
            </a:custGeom>
            <a:solidFill>
              <a:srgbClr val="8F5D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8" name="Squirrel_Left ear"/>
            <p:cNvSpPr>
              <a:spLocks/>
            </p:cNvSpPr>
            <p:nvPr/>
          </p:nvSpPr>
          <p:spPr bwMode="auto">
            <a:xfrm>
              <a:off x="10768764" y="2186178"/>
              <a:ext cx="142836" cy="473400"/>
            </a:xfrm>
            <a:custGeom>
              <a:avLst/>
              <a:gdLst>
                <a:gd name="T0" fmla="*/ 28 w 52"/>
                <a:gd name="T1" fmla="*/ 95 h 170"/>
                <a:gd name="T2" fmla="*/ 4 w 52"/>
                <a:gd name="T3" fmla="*/ 0 h 170"/>
                <a:gd name="T4" fmla="*/ 28 w 52"/>
                <a:gd name="T5" fmla="*/ 9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170">
                  <a:moveTo>
                    <a:pt x="28" y="95"/>
                  </a:moveTo>
                  <a:cubicBezTo>
                    <a:pt x="0" y="170"/>
                    <a:pt x="6" y="25"/>
                    <a:pt x="4" y="0"/>
                  </a:cubicBezTo>
                  <a:cubicBezTo>
                    <a:pt x="4" y="0"/>
                    <a:pt x="52" y="30"/>
                    <a:pt x="28" y="95"/>
                  </a:cubicBezTo>
                  <a:close/>
                </a:path>
              </a:pathLst>
            </a:custGeom>
            <a:solidFill>
              <a:srgbClr val="8F5D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659" name="Squirrel_Body"/>
            <p:cNvGrpSpPr/>
            <p:nvPr/>
          </p:nvGrpSpPr>
          <p:grpSpPr>
            <a:xfrm>
              <a:off x="9893381" y="2292285"/>
              <a:ext cx="1652821" cy="2256814"/>
              <a:chOff x="5822668" y="2292285"/>
              <a:chExt cx="1652821" cy="2256814"/>
            </a:xfrm>
          </p:grpSpPr>
          <p:grpSp>
            <p:nvGrpSpPr>
              <p:cNvPr id="679" name="Group 678"/>
              <p:cNvGrpSpPr/>
              <p:nvPr/>
            </p:nvGrpSpPr>
            <p:grpSpPr>
              <a:xfrm>
                <a:off x="6271582" y="2535107"/>
                <a:ext cx="150999" cy="132633"/>
                <a:chOff x="6271582" y="2535107"/>
                <a:chExt cx="150999" cy="132633"/>
              </a:xfrm>
            </p:grpSpPr>
            <p:sp>
              <p:nvSpPr>
                <p:cNvPr id="708" name="Freeform 249"/>
                <p:cNvSpPr>
                  <a:spLocks/>
                </p:cNvSpPr>
                <p:nvPr/>
              </p:nvSpPr>
              <p:spPr bwMode="auto">
                <a:xfrm>
                  <a:off x="6347081" y="2535107"/>
                  <a:ext cx="71418" cy="110188"/>
                </a:xfrm>
                <a:custGeom>
                  <a:avLst/>
                  <a:gdLst>
                    <a:gd name="T0" fmla="*/ 24 w 26"/>
                    <a:gd name="T1" fmla="*/ 40 h 40"/>
                    <a:gd name="T2" fmla="*/ 0 w 26"/>
                    <a:gd name="T3" fmla="*/ 0 h 40"/>
                    <a:gd name="T4" fmla="*/ 3 w 26"/>
                    <a:gd name="T5" fmla="*/ 0 h 40"/>
                    <a:gd name="T6" fmla="*/ 26 w 26"/>
                    <a:gd name="T7" fmla="*/ 38 h 40"/>
                    <a:gd name="T8" fmla="*/ 24 w 26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40">
                      <a:moveTo>
                        <a:pt x="24" y="40"/>
                      </a:moveTo>
                      <a:cubicBezTo>
                        <a:pt x="9" y="29"/>
                        <a:pt x="0" y="11"/>
                        <a:pt x="0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10"/>
                        <a:pt x="12" y="28"/>
                        <a:pt x="26" y="38"/>
                      </a:cubicBezTo>
                      <a:lnTo>
                        <a:pt x="24" y="40"/>
                      </a:ln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09" name="Freeform 250"/>
                <p:cNvSpPr>
                  <a:spLocks/>
                </p:cNvSpPr>
                <p:nvPr/>
              </p:nvSpPr>
              <p:spPr bwMode="auto">
                <a:xfrm>
                  <a:off x="6271582" y="2565715"/>
                  <a:ext cx="150999" cy="93864"/>
                </a:xfrm>
                <a:custGeom>
                  <a:avLst/>
                  <a:gdLst>
                    <a:gd name="T0" fmla="*/ 54 w 54"/>
                    <a:gd name="T1" fmla="*/ 34 h 34"/>
                    <a:gd name="T2" fmla="*/ 7 w 54"/>
                    <a:gd name="T3" fmla="*/ 7 h 34"/>
                    <a:gd name="T4" fmla="*/ 0 w 54"/>
                    <a:gd name="T5" fmla="*/ 2 h 34"/>
                    <a:gd name="T6" fmla="*/ 1 w 54"/>
                    <a:gd name="T7" fmla="*/ 0 h 34"/>
                    <a:gd name="T8" fmla="*/ 9 w 54"/>
                    <a:gd name="T9" fmla="*/ 5 h 34"/>
                    <a:gd name="T10" fmla="*/ 54 w 54"/>
                    <a:gd name="T11" fmla="*/ 32 h 34"/>
                    <a:gd name="T12" fmla="*/ 54 w 54"/>
                    <a:gd name="T13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34">
                      <a:moveTo>
                        <a:pt x="54" y="34"/>
                      </a:moveTo>
                      <a:cubicBezTo>
                        <a:pt x="43" y="34"/>
                        <a:pt x="20" y="17"/>
                        <a:pt x="7" y="7"/>
                      </a:cubicBezTo>
                      <a:cubicBezTo>
                        <a:pt x="3" y="5"/>
                        <a:pt x="1" y="3"/>
                        <a:pt x="0" y="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2" y="0"/>
                        <a:pt x="5" y="2"/>
                        <a:pt x="9" y="5"/>
                      </a:cubicBezTo>
                      <a:cubicBezTo>
                        <a:pt x="20" y="13"/>
                        <a:pt x="44" y="31"/>
                        <a:pt x="54" y="32"/>
                      </a:cubicBezTo>
                      <a:lnTo>
                        <a:pt x="54" y="34"/>
                      </a:ln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0" name="Freeform 251"/>
                <p:cNvSpPr>
                  <a:spLocks/>
                </p:cNvSpPr>
                <p:nvPr/>
              </p:nvSpPr>
              <p:spPr bwMode="auto">
                <a:xfrm>
                  <a:off x="6271582" y="2631011"/>
                  <a:ext cx="146917" cy="36729"/>
                </a:xfrm>
                <a:custGeom>
                  <a:avLst/>
                  <a:gdLst>
                    <a:gd name="T0" fmla="*/ 49 w 53"/>
                    <a:gd name="T1" fmla="*/ 13 h 13"/>
                    <a:gd name="T2" fmla="*/ 0 w 53"/>
                    <a:gd name="T3" fmla="*/ 3 h 13"/>
                    <a:gd name="T4" fmla="*/ 1 w 53"/>
                    <a:gd name="T5" fmla="*/ 0 h 13"/>
                    <a:gd name="T6" fmla="*/ 51 w 53"/>
                    <a:gd name="T7" fmla="*/ 10 h 13"/>
                    <a:gd name="T8" fmla="*/ 53 w 53"/>
                    <a:gd name="T9" fmla="*/ 12 h 13"/>
                    <a:gd name="T10" fmla="*/ 49 w 53"/>
                    <a:gd name="T11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13">
                      <a:moveTo>
                        <a:pt x="49" y="13"/>
                      </a:moveTo>
                      <a:cubicBezTo>
                        <a:pt x="43" y="13"/>
                        <a:pt x="30" y="11"/>
                        <a:pt x="0" y="3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6" y="4"/>
                        <a:pt x="48" y="12"/>
                        <a:pt x="51" y="10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cubicBezTo>
                        <a:pt x="52" y="13"/>
                        <a:pt x="51" y="13"/>
                        <a:pt x="49" y="13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680" name="Group 679"/>
              <p:cNvGrpSpPr/>
              <p:nvPr/>
            </p:nvGrpSpPr>
            <p:grpSpPr>
              <a:xfrm>
                <a:off x="7289802" y="2429000"/>
                <a:ext cx="185687" cy="124472"/>
                <a:chOff x="7289802" y="2429000"/>
                <a:chExt cx="185687" cy="124472"/>
              </a:xfrm>
            </p:grpSpPr>
            <p:sp>
              <p:nvSpPr>
                <p:cNvPr id="705" name="Freeform 252"/>
                <p:cNvSpPr>
                  <a:spLocks/>
                </p:cNvSpPr>
                <p:nvPr/>
              </p:nvSpPr>
              <p:spPr bwMode="auto">
                <a:xfrm>
                  <a:off x="7289802" y="2429000"/>
                  <a:ext cx="102026" cy="116310"/>
                </a:xfrm>
                <a:custGeom>
                  <a:avLst/>
                  <a:gdLst>
                    <a:gd name="T0" fmla="*/ 2 w 37"/>
                    <a:gd name="T1" fmla="*/ 42 h 42"/>
                    <a:gd name="T2" fmla="*/ 0 w 37"/>
                    <a:gd name="T3" fmla="*/ 40 h 42"/>
                    <a:gd name="T4" fmla="*/ 2 w 37"/>
                    <a:gd name="T5" fmla="*/ 39 h 42"/>
                    <a:gd name="T6" fmla="*/ 29 w 37"/>
                    <a:gd name="T7" fmla="*/ 0 h 42"/>
                    <a:gd name="T8" fmla="*/ 32 w 37"/>
                    <a:gd name="T9" fmla="*/ 0 h 42"/>
                    <a:gd name="T10" fmla="*/ 4 w 37"/>
                    <a:gd name="T11" fmla="*/ 41 h 42"/>
                    <a:gd name="T12" fmla="*/ 2 w 37"/>
                    <a:gd name="T13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42">
                      <a:moveTo>
                        <a:pt x="2" y="42"/>
                      </a:move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39"/>
                        <a:pt x="1" y="39"/>
                        <a:pt x="2" y="39"/>
                      </a:cubicBezTo>
                      <a:cubicBezTo>
                        <a:pt x="23" y="24"/>
                        <a:pt x="32" y="11"/>
                        <a:pt x="29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7" y="18"/>
                        <a:pt x="12" y="35"/>
                        <a:pt x="4" y="41"/>
                      </a:cubicBezTo>
                      <a:cubicBezTo>
                        <a:pt x="3" y="42"/>
                        <a:pt x="2" y="42"/>
                        <a:pt x="2" y="42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06" name="Freeform 253"/>
                <p:cNvSpPr>
                  <a:spLocks/>
                </p:cNvSpPr>
                <p:nvPr/>
              </p:nvSpPr>
              <p:spPr bwMode="auto">
                <a:xfrm>
                  <a:off x="7306126" y="2437162"/>
                  <a:ext cx="138755" cy="116310"/>
                </a:xfrm>
                <a:custGeom>
                  <a:avLst/>
                  <a:gdLst>
                    <a:gd name="T0" fmla="*/ 1 w 50"/>
                    <a:gd name="T1" fmla="*/ 42 h 42"/>
                    <a:gd name="T2" fmla="*/ 0 w 50"/>
                    <a:gd name="T3" fmla="*/ 39 h 42"/>
                    <a:gd name="T4" fmla="*/ 40 w 50"/>
                    <a:gd name="T5" fmla="*/ 12 h 42"/>
                    <a:gd name="T6" fmla="*/ 47 w 50"/>
                    <a:gd name="T7" fmla="*/ 0 h 42"/>
                    <a:gd name="T8" fmla="*/ 50 w 50"/>
                    <a:gd name="T9" fmla="*/ 0 h 42"/>
                    <a:gd name="T10" fmla="*/ 42 w 50"/>
                    <a:gd name="T11" fmla="*/ 14 h 42"/>
                    <a:gd name="T12" fmla="*/ 1 w 50"/>
                    <a:gd name="T13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42">
                      <a:moveTo>
                        <a:pt x="1" y="42"/>
                      </a:move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4" y="37"/>
                        <a:pt x="29" y="22"/>
                        <a:pt x="40" y="12"/>
                      </a:cubicBezTo>
                      <a:cubicBezTo>
                        <a:pt x="47" y="6"/>
                        <a:pt x="47" y="0"/>
                        <a:pt x="47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0" y="0"/>
                        <a:pt x="50" y="7"/>
                        <a:pt x="42" y="14"/>
                      </a:cubicBezTo>
                      <a:cubicBezTo>
                        <a:pt x="31" y="25"/>
                        <a:pt x="5" y="40"/>
                        <a:pt x="1" y="42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07" name="Freeform 254"/>
                <p:cNvSpPr>
                  <a:spLocks/>
                </p:cNvSpPr>
                <p:nvPr/>
              </p:nvSpPr>
              <p:spPr bwMode="auto">
                <a:xfrm>
                  <a:off x="7314288" y="2508580"/>
                  <a:ext cx="161201" cy="44891"/>
                </a:xfrm>
                <a:custGeom>
                  <a:avLst/>
                  <a:gdLst>
                    <a:gd name="T0" fmla="*/ 0 w 58"/>
                    <a:gd name="T1" fmla="*/ 16 h 16"/>
                    <a:gd name="T2" fmla="*/ 0 w 58"/>
                    <a:gd name="T3" fmla="*/ 13 h 16"/>
                    <a:gd name="T4" fmla="*/ 55 w 58"/>
                    <a:gd name="T5" fmla="*/ 0 h 16"/>
                    <a:gd name="T6" fmla="*/ 58 w 58"/>
                    <a:gd name="T7" fmla="*/ 1 h 16"/>
                    <a:gd name="T8" fmla="*/ 0 w 58"/>
                    <a:gd name="T9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6">
                      <a:moveTo>
                        <a:pt x="0" y="16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8" y="13"/>
                        <a:pt x="53" y="7"/>
                        <a:pt x="55" y="0"/>
                      </a:cubicBezTo>
                      <a:cubicBezTo>
                        <a:pt x="58" y="1"/>
                        <a:pt x="58" y="1"/>
                        <a:pt x="58" y="1"/>
                      </a:cubicBezTo>
                      <a:cubicBezTo>
                        <a:pt x="55" y="12"/>
                        <a:pt x="1" y="16"/>
                        <a:pt x="0" y="16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681" name="Freeform 259"/>
              <p:cNvSpPr>
                <a:spLocks/>
              </p:cNvSpPr>
              <p:nvPr/>
            </p:nvSpPr>
            <p:spPr bwMode="auto">
              <a:xfrm>
                <a:off x="5822668" y="2292285"/>
                <a:ext cx="1620173" cy="2256814"/>
              </a:xfrm>
              <a:custGeom>
                <a:avLst/>
                <a:gdLst>
                  <a:gd name="T0" fmla="*/ 419 w 583"/>
                  <a:gd name="T1" fmla="*/ 3 h 812"/>
                  <a:gd name="T2" fmla="*/ 150 w 583"/>
                  <a:gd name="T3" fmla="*/ 692 h 812"/>
                  <a:gd name="T4" fmla="*/ 453 w 583"/>
                  <a:gd name="T5" fmla="*/ 632 h 812"/>
                  <a:gd name="T6" fmla="*/ 427 w 583"/>
                  <a:gd name="T7" fmla="*/ 233 h 812"/>
                  <a:gd name="T8" fmla="*/ 566 w 583"/>
                  <a:gd name="T9" fmla="*/ 155 h 812"/>
                  <a:gd name="T10" fmla="*/ 574 w 583"/>
                  <a:gd name="T11" fmla="*/ 129 h 812"/>
                  <a:gd name="T12" fmla="*/ 419 w 583"/>
                  <a:gd name="T13" fmla="*/ 3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3" h="812">
                    <a:moveTo>
                      <a:pt x="419" y="3"/>
                    </a:moveTo>
                    <a:cubicBezTo>
                      <a:pt x="162" y="11"/>
                      <a:pt x="0" y="499"/>
                      <a:pt x="150" y="692"/>
                    </a:cubicBezTo>
                    <a:cubicBezTo>
                      <a:pt x="244" y="812"/>
                      <a:pt x="435" y="704"/>
                      <a:pt x="453" y="632"/>
                    </a:cubicBezTo>
                    <a:cubicBezTo>
                      <a:pt x="485" y="501"/>
                      <a:pt x="427" y="295"/>
                      <a:pt x="427" y="233"/>
                    </a:cubicBezTo>
                    <a:cubicBezTo>
                      <a:pt x="427" y="187"/>
                      <a:pt x="517" y="182"/>
                      <a:pt x="566" y="155"/>
                    </a:cubicBezTo>
                    <a:cubicBezTo>
                      <a:pt x="577" y="149"/>
                      <a:pt x="583" y="138"/>
                      <a:pt x="574" y="129"/>
                    </a:cubicBezTo>
                    <a:cubicBezTo>
                      <a:pt x="574" y="129"/>
                      <a:pt x="498" y="0"/>
                      <a:pt x="419" y="3"/>
                    </a:cubicBezTo>
                    <a:close/>
                  </a:path>
                </a:pathLst>
              </a:custGeom>
              <a:solidFill>
                <a:srgbClr val="8F5D3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2" name="Oval 263"/>
              <p:cNvSpPr>
                <a:spLocks noChangeArrowheads="1"/>
              </p:cNvSpPr>
              <p:nvPr/>
            </p:nvSpPr>
            <p:spPr bwMode="auto">
              <a:xfrm>
                <a:off x="7322450" y="2622849"/>
                <a:ext cx="106107" cy="108147"/>
              </a:xfrm>
              <a:prstGeom prst="ellipse">
                <a:avLst/>
              </a:prstGeom>
              <a:solidFill>
                <a:srgbClr val="8C2F0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3" name="Freeform 264"/>
              <p:cNvSpPr>
                <a:spLocks/>
              </p:cNvSpPr>
              <p:nvPr/>
            </p:nvSpPr>
            <p:spPr bwMode="auto">
              <a:xfrm>
                <a:off x="6889860" y="2498377"/>
                <a:ext cx="71418" cy="89783"/>
              </a:xfrm>
              <a:custGeom>
                <a:avLst/>
                <a:gdLst>
                  <a:gd name="T0" fmla="*/ 26 w 26"/>
                  <a:gd name="T1" fmla="*/ 16 h 32"/>
                  <a:gd name="T2" fmla="*/ 11 w 26"/>
                  <a:gd name="T3" fmla="*/ 29 h 32"/>
                  <a:gd name="T4" fmla="*/ 0 w 26"/>
                  <a:gd name="T5" fmla="*/ 16 h 32"/>
                  <a:gd name="T6" fmla="*/ 11 w 26"/>
                  <a:gd name="T7" fmla="*/ 3 h 32"/>
                  <a:gd name="T8" fmla="*/ 26 w 26"/>
                  <a:gd name="T9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2">
                    <a:moveTo>
                      <a:pt x="26" y="16"/>
                    </a:moveTo>
                    <a:cubicBezTo>
                      <a:pt x="26" y="26"/>
                      <a:pt x="20" y="32"/>
                      <a:pt x="11" y="29"/>
                    </a:cubicBezTo>
                    <a:cubicBezTo>
                      <a:pt x="3" y="26"/>
                      <a:pt x="0" y="21"/>
                      <a:pt x="0" y="16"/>
                    </a:cubicBezTo>
                    <a:cubicBezTo>
                      <a:pt x="0" y="11"/>
                      <a:pt x="3" y="6"/>
                      <a:pt x="11" y="3"/>
                    </a:cubicBezTo>
                    <a:cubicBezTo>
                      <a:pt x="20" y="0"/>
                      <a:pt x="26" y="6"/>
                      <a:pt x="26" y="16"/>
                    </a:cubicBezTo>
                    <a:close/>
                  </a:path>
                </a:pathLst>
              </a:custGeom>
              <a:solidFill>
                <a:srgbClr val="FFE8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4" name="Freeform 265"/>
              <p:cNvSpPr>
                <a:spLocks/>
              </p:cNvSpPr>
              <p:nvPr/>
            </p:nvSpPr>
            <p:spPr bwMode="auto">
              <a:xfrm>
                <a:off x="6539231" y="2918724"/>
                <a:ext cx="632561" cy="1422242"/>
              </a:xfrm>
              <a:custGeom>
                <a:avLst/>
                <a:gdLst>
                  <a:gd name="T0" fmla="*/ 196 w 228"/>
                  <a:gd name="T1" fmla="*/ 407 h 512"/>
                  <a:gd name="T2" fmla="*/ 170 w 228"/>
                  <a:gd name="T3" fmla="*/ 8 h 512"/>
                  <a:gd name="T4" fmla="*/ 171 w 228"/>
                  <a:gd name="T5" fmla="*/ 0 h 512"/>
                  <a:gd name="T6" fmla="*/ 64 w 228"/>
                  <a:gd name="T7" fmla="*/ 512 h 512"/>
                  <a:gd name="T8" fmla="*/ 196 w 228"/>
                  <a:gd name="T9" fmla="*/ 407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8" h="512">
                    <a:moveTo>
                      <a:pt x="196" y="407"/>
                    </a:moveTo>
                    <a:cubicBezTo>
                      <a:pt x="228" y="276"/>
                      <a:pt x="170" y="70"/>
                      <a:pt x="170" y="8"/>
                    </a:cubicBezTo>
                    <a:cubicBezTo>
                      <a:pt x="170" y="6"/>
                      <a:pt x="171" y="3"/>
                      <a:pt x="171" y="0"/>
                    </a:cubicBezTo>
                    <a:cubicBezTo>
                      <a:pt x="118" y="112"/>
                      <a:pt x="0" y="287"/>
                      <a:pt x="64" y="512"/>
                    </a:cubicBezTo>
                    <a:cubicBezTo>
                      <a:pt x="130" y="493"/>
                      <a:pt x="187" y="445"/>
                      <a:pt x="196" y="407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5" name="Freeform 267"/>
              <p:cNvSpPr>
                <a:spLocks/>
              </p:cNvSpPr>
              <p:nvPr/>
            </p:nvSpPr>
            <p:spPr bwMode="auto">
              <a:xfrm>
                <a:off x="7020453" y="2730997"/>
                <a:ext cx="87742" cy="59175"/>
              </a:xfrm>
              <a:custGeom>
                <a:avLst/>
                <a:gdLst>
                  <a:gd name="T0" fmla="*/ 12 w 32"/>
                  <a:gd name="T1" fmla="*/ 16 h 21"/>
                  <a:gd name="T2" fmla="*/ 30 w 32"/>
                  <a:gd name="T3" fmla="*/ 12 h 21"/>
                  <a:gd name="T4" fmla="*/ 32 w 32"/>
                  <a:gd name="T5" fmla="*/ 15 h 21"/>
                  <a:gd name="T6" fmla="*/ 16 w 32"/>
                  <a:gd name="T7" fmla="*/ 21 h 21"/>
                  <a:gd name="T8" fmla="*/ 10 w 32"/>
                  <a:gd name="T9" fmla="*/ 20 h 21"/>
                  <a:gd name="T10" fmla="*/ 0 w 32"/>
                  <a:gd name="T11" fmla="*/ 0 h 21"/>
                  <a:gd name="T12" fmla="*/ 4 w 32"/>
                  <a:gd name="T13" fmla="*/ 0 h 21"/>
                  <a:gd name="T14" fmla="*/ 12 w 32"/>
                  <a:gd name="T15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1">
                    <a:moveTo>
                      <a:pt x="12" y="16"/>
                    </a:moveTo>
                    <a:cubicBezTo>
                      <a:pt x="19" y="20"/>
                      <a:pt x="30" y="12"/>
                      <a:pt x="30" y="12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24" y="21"/>
                      <a:pt x="16" y="21"/>
                    </a:cubicBezTo>
                    <a:cubicBezTo>
                      <a:pt x="14" y="21"/>
                      <a:pt x="12" y="20"/>
                      <a:pt x="10" y="20"/>
                    </a:cubicBezTo>
                    <a:cubicBezTo>
                      <a:pt x="5" y="17"/>
                      <a:pt x="1" y="1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9"/>
                      <a:pt x="7" y="14"/>
                      <a:pt x="12" y="16"/>
                    </a:cubicBezTo>
                    <a:close/>
                  </a:path>
                </a:pathLst>
              </a:custGeom>
              <a:solidFill>
                <a:srgbClr val="57463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6" name="Freeform 268"/>
              <p:cNvSpPr>
                <a:spLocks/>
              </p:cNvSpPr>
              <p:nvPr/>
            </p:nvSpPr>
            <p:spPr bwMode="auto">
              <a:xfrm>
                <a:off x="6226691" y="3473745"/>
                <a:ext cx="30608" cy="59175"/>
              </a:xfrm>
              <a:custGeom>
                <a:avLst/>
                <a:gdLst>
                  <a:gd name="T0" fmla="*/ 11 w 11"/>
                  <a:gd name="T1" fmla="*/ 2 h 21"/>
                  <a:gd name="T2" fmla="*/ 8 w 11"/>
                  <a:gd name="T3" fmla="*/ 18 h 21"/>
                  <a:gd name="T4" fmla="*/ 6 w 11"/>
                  <a:gd name="T5" fmla="*/ 21 h 21"/>
                  <a:gd name="T6" fmla="*/ 7 w 11"/>
                  <a:gd name="T7" fmla="*/ 0 h 21"/>
                  <a:gd name="T8" fmla="*/ 11 w 11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11" y="2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7" name="Freeform 269"/>
              <p:cNvSpPr>
                <a:spLocks/>
              </p:cNvSpPr>
              <p:nvPr/>
            </p:nvSpPr>
            <p:spPr bwMode="auto">
              <a:xfrm>
                <a:off x="6347081" y="3716567"/>
                <a:ext cx="28567" cy="57135"/>
              </a:xfrm>
              <a:custGeom>
                <a:avLst/>
                <a:gdLst>
                  <a:gd name="T0" fmla="*/ 10 w 10"/>
                  <a:gd name="T1" fmla="*/ 2 h 21"/>
                  <a:gd name="T2" fmla="*/ 7 w 10"/>
                  <a:gd name="T3" fmla="*/ 18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2"/>
                    </a:moveTo>
                    <a:cubicBezTo>
                      <a:pt x="7" y="7"/>
                      <a:pt x="5" y="16"/>
                      <a:pt x="7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5" y="3"/>
                      <a:pt x="6" y="0"/>
                    </a:cubicBezTo>
                    <a:lnTo>
                      <a:pt x="10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8" name="Freeform 270"/>
              <p:cNvSpPr>
                <a:spLocks/>
              </p:cNvSpPr>
              <p:nvPr/>
            </p:nvSpPr>
            <p:spPr bwMode="auto">
              <a:xfrm>
                <a:off x="6479715" y="3702284"/>
                <a:ext cx="28567" cy="57135"/>
              </a:xfrm>
              <a:custGeom>
                <a:avLst/>
                <a:gdLst>
                  <a:gd name="T0" fmla="*/ 10 w 10"/>
                  <a:gd name="T1" fmla="*/ 1 h 21"/>
                  <a:gd name="T2" fmla="*/ 8 w 10"/>
                  <a:gd name="T3" fmla="*/ 18 h 21"/>
                  <a:gd name="T4" fmla="*/ 5 w 10"/>
                  <a:gd name="T5" fmla="*/ 21 h 21"/>
                  <a:gd name="T6" fmla="*/ 7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9" name="Freeform 271"/>
              <p:cNvSpPr>
                <a:spLocks/>
              </p:cNvSpPr>
              <p:nvPr/>
            </p:nvSpPr>
            <p:spPr bwMode="auto">
              <a:xfrm>
                <a:off x="6524607" y="3457421"/>
                <a:ext cx="28567" cy="59175"/>
              </a:xfrm>
              <a:custGeom>
                <a:avLst/>
                <a:gdLst>
                  <a:gd name="T0" fmla="*/ 10 w 10"/>
                  <a:gd name="T1" fmla="*/ 1 h 21"/>
                  <a:gd name="T2" fmla="*/ 7 w 10"/>
                  <a:gd name="T3" fmla="*/ 18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8" y="7"/>
                      <a:pt x="5" y="16"/>
                      <a:pt x="7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6"/>
                      <a:pt x="5" y="3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0" name="Freeform 272"/>
              <p:cNvSpPr>
                <a:spLocks/>
              </p:cNvSpPr>
              <p:nvPr/>
            </p:nvSpPr>
            <p:spPr bwMode="auto">
              <a:xfrm>
                <a:off x="6408297" y="3804310"/>
                <a:ext cx="30608" cy="59175"/>
              </a:xfrm>
              <a:custGeom>
                <a:avLst/>
                <a:gdLst>
                  <a:gd name="T0" fmla="*/ 11 w 11"/>
                  <a:gd name="T1" fmla="*/ 1 h 21"/>
                  <a:gd name="T2" fmla="*/ 8 w 11"/>
                  <a:gd name="T3" fmla="*/ 18 h 21"/>
                  <a:gd name="T4" fmla="*/ 6 w 11"/>
                  <a:gd name="T5" fmla="*/ 21 h 21"/>
                  <a:gd name="T6" fmla="*/ 7 w 11"/>
                  <a:gd name="T7" fmla="*/ 0 h 21"/>
                  <a:gd name="T8" fmla="*/ 11 w 11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11" y="1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1" name="Freeform 273"/>
              <p:cNvSpPr>
                <a:spLocks/>
              </p:cNvSpPr>
              <p:nvPr/>
            </p:nvSpPr>
            <p:spPr bwMode="auto">
              <a:xfrm>
                <a:off x="6279744" y="3555366"/>
                <a:ext cx="28567" cy="57135"/>
              </a:xfrm>
              <a:custGeom>
                <a:avLst/>
                <a:gdLst>
                  <a:gd name="T0" fmla="*/ 10 w 10"/>
                  <a:gd name="T1" fmla="*/ 1 h 21"/>
                  <a:gd name="T2" fmla="*/ 7 w 10"/>
                  <a:gd name="T3" fmla="*/ 19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7" y="8"/>
                      <a:pt x="5" y="17"/>
                      <a:pt x="7" y="19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5" y="4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2" name="Freeform 274"/>
              <p:cNvSpPr>
                <a:spLocks/>
              </p:cNvSpPr>
              <p:nvPr/>
            </p:nvSpPr>
            <p:spPr bwMode="auto">
              <a:xfrm>
                <a:off x="6371568" y="3541083"/>
                <a:ext cx="22446" cy="57135"/>
              </a:xfrm>
              <a:custGeom>
                <a:avLst/>
                <a:gdLst>
                  <a:gd name="T0" fmla="*/ 8 w 8"/>
                  <a:gd name="T1" fmla="*/ 1 h 21"/>
                  <a:gd name="T2" fmla="*/ 6 w 8"/>
                  <a:gd name="T3" fmla="*/ 19 h 21"/>
                  <a:gd name="T4" fmla="*/ 3 w 8"/>
                  <a:gd name="T5" fmla="*/ 21 h 21"/>
                  <a:gd name="T6" fmla="*/ 5 w 8"/>
                  <a:gd name="T7" fmla="*/ 0 h 21"/>
                  <a:gd name="T8" fmla="*/ 8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8" y="1"/>
                    </a:moveTo>
                    <a:cubicBezTo>
                      <a:pt x="6" y="9"/>
                      <a:pt x="5" y="17"/>
                      <a:pt x="6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3" name="Freeform 275"/>
              <p:cNvSpPr>
                <a:spLocks/>
              </p:cNvSpPr>
              <p:nvPr/>
            </p:nvSpPr>
            <p:spPr bwMode="auto">
              <a:xfrm>
                <a:off x="6447067" y="3596177"/>
                <a:ext cx="22446" cy="59175"/>
              </a:xfrm>
              <a:custGeom>
                <a:avLst/>
                <a:gdLst>
                  <a:gd name="T0" fmla="*/ 8 w 8"/>
                  <a:gd name="T1" fmla="*/ 1 h 21"/>
                  <a:gd name="T2" fmla="*/ 6 w 8"/>
                  <a:gd name="T3" fmla="*/ 19 h 21"/>
                  <a:gd name="T4" fmla="*/ 3 w 8"/>
                  <a:gd name="T5" fmla="*/ 21 h 21"/>
                  <a:gd name="T6" fmla="*/ 5 w 8"/>
                  <a:gd name="T7" fmla="*/ 0 h 21"/>
                  <a:gd name="T8" fmla="*/ 8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8" y="1"/>
                    </a:moveTo>
                    <a:cubicBezTo>
                      <a:pt x="6" y="9"/>
                      <a:pt x="5" y="17"/>
                      <a:pt x="6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4" name="Freeform 276"/>
              <p:cNvSpPr>
                <a:spLocks/>
              </p:cNvSpPr>
              <p:nvPr/>
            </p:nvSpPr>
            <p:spPr bwMode="auto">
              <a:xfrm>
                <a:off x="6426662" y="3459462"/>
                <a:ext cx="22446" cy="61216"/>
              </a:xfrm>
              <a:custGeom>
                <a:avLst/>
                <a:gdLst>
                  <a:gd name="T0" fmla="*/ 8 w 8"/>
                  <a:gd name="T1" fmla="*/ 1 h 22"/>
                  <a:gd name="T2" fmla="*/ 6 w 8"/>
                  <a:gd name="T3" fmla="*/ 19 h 22"/>
                  <a:gd name="T4" fmla="*/ 3 w 8"/>
                  <a:gd name="T5" fmla="*/ 22 h 22"/>
                  <a:gd name="T6" fmla="*/ 5 w 8"/>
                  <a:gd name="T7" fmla="*/ 0 h 22"/>
                  <a:gd name="T8" fmla="*/ 8 w 8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2">
                    <a:moveTo>
                      <a:pt x="8" y="1"/>
                    </a:moveTo>
                    <a:cubicBezTo>
                      <a:pt x="6" y="9"/>
                      <a:pt x="5" y="18"/>
                      <a:pt x="6" y="19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5" name="Freeform 277"/>
              <p:cNvSpPr>
                <a:spLocks/>
              </p:cNvSpPr>
              <p:nvPr/>
            </p:nvSpPr>
            <p:spPr bwMode="auto">
              <a:xfrm>
                <a:off x="6245055" y="3671676"/>
                <a:ext cx="20405" cy="61216"/>
              </a:xfrm>
              <a:custGeom>
                <a:avLst/>
                <a:gdLst>
                  <a:gd name="T0" fmla="*/ 8 w 8"/>
                  <a:gd name="T1" fmla="*/ 1 h 22"/>
                  <a:gd name="T2" fmla="*/ 6 w 8"/>
                  <a:gd name="T3" fmla="*/ 19 h 22"/>
                  <a:gd name="T4" fmla="*/ 3 w 8"/>
                  <a:gd name="T5" fmla="*/ 22 h 22"/>
                  <a:gd name="T6" fmla="*/ 5 w 8"/>
                  <a:gd name="T7" fmla="*/ 0 h 22"/>
                  <a:gd name="T8" fmla="*/ 8 w 8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2">
                    <a:moveTo>
                      <a:pt x="8" y="1"/>
                    </a:moveTo>
                    <a:cubicBezTo>
                      <a:pt x="6" y="9"/>
                      <a:pt x="5" y="18"/>
                      <a:pt x="6" y="19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6" name="Freeform 278"/>
              <p:cNvSpPr>
                <a:spLocks/>
              </p:cNvSpPr>
              <p:nvPr/>
            </p:nvSpPr>
            <p:spPr bwMode="auto">
              <a:xfrm>
                <a:off x="6677646" y="3090128"/>
                <a:ext cx="22446" cy="59175"/>
              </a:xfrm>
              <a:custGeom>
                <a:avLst/>
                <a:gdLst>
                  <a:gd name="T0" fmla="*/ 3 w 8"/>
                  <a:gd name="T1" fmla="*/ 1 h 21"/>
                  <a:gd name="T2" fmla="*/ 6 w 8"/>
                  <a:gd name="T3" fmla="*/ 0 h 21"/>
                  <a:gd name="T4" fmla="*/ 2 w 8"/>
                  <a:gd name="T5" fmla="*/ 21 h 21"/>
                  <a:gd name="T6" fmla="*/ 0 w 8"/>
                  <a:gd name="T7" fmla="*/ 17 h 21"/>
                  <a:gd name="T8" fmla="*/ 3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3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8" y="18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6"/>
                      <a:pt x="3" y="8"/>
                      <a:pt x="3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7" name="Freeform 279"/>
              <p:cNvSpPr>
                <a:spLocks/>
              </p:cNvSpPr>
              <p:nvPr/>
            </p:nvSpPr>
            <p:spPr bwMode="auto">
              <a:xfrm>
                <a:off x="6500120" y="3275815"/>
                <a:ext cx="18365" cy="59175"/>
              </a:xfrm>
              <a:custGeom>
                <a:avLst/>
                <a:gdLst>
                  <a:gd name="T0" fmla="*/ 2 w 7"/>
                  <a:gd name="T1" fmla="*/ 1 h 21"/>
                  <a:gd name="T2" fmla="*/ 6 w 7"/>
                  <a:gd name="T3" fmla="*/ 0 h 21"/>
                  <a:gd name="T4" fmla="*/ 1 w 7"/>
                  <a:gd name="T5" fmla="*/ 21 h 21"/>
                  <a:gd name="T6" fmla="*/ 0 w 7"/>
                  <a:gd name="T7" fmla="*/ 17 h 21"/>
                  <a:gd name="T8" fmla="*/ 2 w 7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5"/>
                      <a:pt x="7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8" name="Freeform 280"/>
              <p:cNvSpPr>
                <a:spLocks/>
              </p:cNvSpPr>
              <p:nvPr/>
            </p:nvSpPr>
            <p:spPr bwMode="auto">
              <a:xfrm>
                <a:off x="6375649" y="3214600"/>
                <a:ext cx="20405" cy="59175"/>
              </a:xfrm>
              <a:custGeom>
                <a:avLst/>
                <a:gdLst>
                  <a:gd name="T0" fmla="*/ 2 w 8"/>
                  <a:gd name="T1" fmla="*/ 1 h 21"/>
                  <a:gd name="T2" fmla="*/ 6 w 8"/>
                  <a:gd name="T3" fmla="*/ 0 h 21"/>
                  <a:gd name="T4" fmla="*/ 1 w 8"/>
                  <a:gd name="T5" fmla="*/ 21 h 21"/>
                  <a:gd name="T6" fmla="*/ 0 w 8"/>
                  <a:gd name="T7" fmla="*/ 17 h 21"/>
                  <a:gd name="T8" fmla="*/ 2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8" y="18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9" name="Freeform 281"/>
              <p:cNvSpPr>
                <a:spLocks/>
              </p:cNvSpPr>
              <p:nvPr/>
            </p:nvSpPr>
            <p:spPr bwMode="auto">
              <a:xfrm>
                <a:off x="6414418" y="3337031"/>
                <a:ext cx="22446" cy="59175"/>
              </a:xfrm>
              <a:custGeom>
                <a:avLst/>
                <a:gdLst>
                  <a:gd name="T0" fmla="*/ 2 w 8"/>
                  <a:gd name="T1" fmla="*/ 1 h 21"/>
                  <a:gd name="T2" fmla="*/ 6 w 8"/>
                  <a:gd name="T3" fmla="*/ 0 h 21"/>
                  <a:gd name="T4" fmla="*/ 1 w 8"/>
                  <a:gd name="T5" fmla="*/ 21 h 21"/>
                  <a:gd name="T6" fmla="*/ 0 w 8"/>
                  <a:gd name="T7" fmla="*/ 17 h 21"/>
                  <a:gd name="T8" fmla="*/ 2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5"/>
                      <a:pt x="8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7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0" name="Freeform 282"/>
              <p:cNvSpPr>
                <a:spLocks/>
              </p:cNvSpPr>
              <p:nvPr/>
            </p:nvSpPr>
            <p:spPr bwMode="auto">
              <a:xfrm>
                <a:off x="6608268" y="3149303"/>
                <a:ext cx="20405" cy="57135"/>
              </a:xfrm>
              <a:custGeom>
                <a:avLst/>
                <a:gdLst>
                  <a:gd name="T0" fmla="*/ 2 w 7"/>
                  <a:gd name="T1" fmla="*/ 0 h 21"/>
                  <a:gd name="T2" fmla="*/ 6 w 7"/>
                  <a:gd name="T3" fmla="*/ 0 h 21"/>
                  <a:gd name="T4" fmla="*/ 1 w 7"/>
                  <a:gd name="T5" fmla="*/ 21 h 21"/>
                  <a:gd name="T6" fmla="*/ 0 w 7"/>
                  <a:gd name="T7" fmla="*/ 17 h 21"/>
                  <a:gd name="T8" fmla="*/ 2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7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7"/>
                      <a:pt x="3" y="8"/>
                      <a:pt x="2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1" name="Freeform 283"/>
              <p:cNvSpPr>
                <a:spLocks/>
              </p:cNvSpPr>
              <p:nvPr/>
            </p:nvSpPr>
            <p:spPr bwMode="auto">
              <a:xfrm>
                <a:off x="6526647" y="3104412"/>
                <a:ext cx="20405" cy="59175"/>
              </a:xfrm>
              <a:custGeom>
                <a:avLst/>
                <a:gdLst>
                  <a:gd name="T0" fmla="*/ 7 w 7"/>
                  <a:gd name="T1" fmla="*/ 0 h 21"/>
                  <a:gd name="T2" fmla="*/ 2 w 7"/>
                  <a:gd name="T3" fmla="*/ 21 h 21"/>
                  <a:gd name="T4" fmla="*/ 0 w 7"/>
                  <a:gd name="T5" fmla="*/ 17 h 21"/>
                  <a:gd name="T6" fmla="*/ 3 w 7"/>
                  <a:gd name="T7" fmla="*/ 0 h 21"/>
                  <a:gd name="T8" fmla="*/ 7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7" y="0"/>
                    </a:moveTo>
                    <a:cubicBezTo>
                      <a:pt x="7" y="5"/>
                      <a:pt x="6" y="19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3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2" name="Freeform 284"/>
              <p:cNvSpPr>
                <a:spLocks/>
              </p:cNvSpPr>
              <p:nvPr/>
            </p:nvSpPr>
            <p:spPr bwMode="auto">
              <a:xfrm>
                <a:off x="6440945" y="3128898"/>
                <a:ext cx="16324" cy="59175"/>
              </a:xfrm>
              <a:custGeom>
                <a:avLst/>
                <a:gdLst>
                  <a:gd name="T0" fmla="*/ 6 w 6"/>
                  <a:gd name="T1" fmla="*/ 0 h 21"/>
                  <a:gd name="T2" fmla="*/ 2 w 6"/>
                  <a:gd name="T3" fmla="*/ 21 h 21"/>
                  <a:gd name="T4" fmla="*/ 0 w 6"/>
                  <a:gd name="T5" fmla="*/ 17 h 21"/>
                  <a:gd name="T6" fmla="*/ 3 w 6"/>
                  <a:gd name="T7" fmla="*/ 0 h 21"/>
                  <a:gd name="T8" fmla="*/ 6 w 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1">
                    <a:moveTo>
                      <a:pt x="6" y="0"/>
                    </a:moveTo>
                    <a:cubicBezTo>
                      <a:pt x="6" y="5"/>
                      <a:pt x="6" y="19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7"/>
                      <a:pt x="3" y="8"/>
                      <a:pt x="3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3" name="Freeform 285"/>
              <p:cNvSpPr>
                <a:spLocks/>
              </p:cNvSpPr>
              <p:nvPr/>
            </p:nvSpPr>
            <p:spPr bwMode="auto">
              <a:xfrm>
                <a:off x="6496039" y="3006467"/>
                <a:ext cx="20405" cy="59175"/>
              </a:xfrm>
              <a:custGeom>
                <a:avLst/>
                <a:gdLst>
                  <a:gd name="T0" fmla="*/ 7 w 7"/>
                  <a:gd name="T1" fmla="*/ 0 h 21"/>
                  <a:gd name="T2" fmla="*/ 2 w 7"/>
                  <a:gd name="T3" fmla="*/ 21 h 21"/>
                  <a:gd name="T4" fmla="*/ 0 w 7"/>
                  <a:gd name="T5" fmla="*/ 18 h 21"/>
                  <a:gd name="T6" fmla="*/ 3 w 7"/>
                  <a:gd name="T7" fmla="*/ 0 h 21"/>
                  <a:gd name="T8" fmla="*/ 7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7" y="0"/>
                    </a:moveTo>
                    <a:cubicBezTo>
                      <a:pt x="7" y="6"/>
                      <a:pt x="7" y="19"/>
                      <a:pt x="2" y="2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17"/>
                      <a:pt x="3" y="9"/>
                      <a:pt x="3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4" name="Freeform 286"/>
              <p:cNvSpPr>
                <a:spLocks/>
              </p:cNvSpPr>
              <p:nvPr/>
            </p:nvSpPr>
            <p:spPr bwMode="auto">
              <a:xfrm>
                <a:off x="6610308" y="3271734"/>
                <a:ext cx="20405" cy="61216"/>
              </a:xfrm>
              <a:custGeom>
                <a:avLst/>
                <a:gdLst>
                  <a:gd name="T0" fmla="*/ 7 w 7"/>
                  <a:gd name="T1" fmla="*/ 1 h 22"/>
                  <a:gd name="T2" fmla="*/ 2 w 7"/>
                  <a:gd name="T3" fmla="*/ 22 h 22"/>
                  <a:gd name="T4" fmla="*/ 0 w 7"/>
                  <a:gd name="T5" fmla="*/ 19 h 22"/>
                  <a:gd name="T6" fmla="*/ 3 w 7"/>
                  <a:gd name="T7" fmla="*/ 0 h 22"/>
                  <a:gd name="T8" fmla="*/ 7 w 7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2">
                    <a:moveTo>
                      <a:pt x="7" y="1"/>
                    </a:moveTo>
                    <a:cubicBezTo>
                      <a:pt x="7" y="8"/>
                      <a:pt x="6" y="20"/>
                      <a:pt x="2" y="2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18"/>
                      <a:pt x="3" y="9"/>
                      <a:pt x="3" y="0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660" name="Squirrel_Tail"/>
            <p:cNvGrpSpPr/>
            <p:nvPr/>
          </p:nvGrpSpPr>
          <p:grpSpPr>
            <a:xfrm>
              <a:off x="9036362" y="2286164"/>
              <a:ext cx="1265123" cy="2132342"/>
              <a:chOff x="4965649" y="2286164"/>
              <a:chExt cx="1265123" cy="2132342"/>
            </a:xfrm>
          </p:grpSpPr>
          <p:sp>
            <p:nvSpPr>
              <p:cNvPr id="662" name="Freeform 261"/>
              <p:cNvSpPr>
                <a:spLocks/>
              </p:cNvSpPr>
              <p:nvPr/>
            </p:nvSpPr>
            <p:spPr bwMode="auto">
              <a:xfrm>
                <a:off x="4965649" y="2286164"/>
                <a:ext cx="1265123" cy="2132342"/>
              </a:xfrm>
              <a:custGeom>
                <a:avLst/>
                <a:gdLst>
                  <a:gd name="T0" fmla="*/ 455 w 455"/>
                  <a:gd name="T1" fmla="*/ 665 h 767"/>
                  <a:gd name="T2" fmla="*/ 296 w 455"/>
                  <a:gd name="T3" fmla="*/ 414 h 767"/>
                  <a:gd name="T4" fmla="*/ 242 w 455"/>
                  <a:gd name="T5" fmla="*/ 30 h 767"/>
                  <a:gd name="T6" fmla="*/ 0 w 455"/>
                  <a:gd name="T7" fmla="*/ 65 h 767"/>
                  <a:gd name="T8" fmla="*/ 232 w 455"/>
                  <a:gd name="T9" fmla="*/ 112 h 767"/>
                  <a:gd name="T10" fmla="*/ 78 w 455"/>
                  <a:gd name="T11" fmla="*/ 507 h 767"/>
                  <a:gd name="T12" fmla="*/ 455 w 455"/>
                  <a:gd name="T13" fmla="*/ 680 h 767"/>
                  <a:gd name="T14" fmla="*/ 455 w 455"/>
                  <a:gd name="T15" fmla="*/ 665 h 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767">
                    <a:moveTo>
                      <a:pt x="455" y="665"/>
                    </a:moveTo>
                    <a:cubicBezTo>
                      <a:pt x="361" y="602"/>
                      <a:pt x="290" y="568"/>
                      <a:pt x="296" y="414"/>
                    </a:cubicBezTo>
                    <a:cubicBezTo>
                      <a:pt x="302" y="260"/>
                      <a:pt x="442" y="88"/>
                      <a:pt x="242" y="30"/>
                    </a:cubicBezTo>
                    <a:cubicBezTo>
                      <a:pt x="139" y="0"/>
                      <a:pt x="0" y="65"/>
                      <a:pt x="0" y="65"/>
                    </a:cubicBezTo>
                    <a:cubicBezTo>
                      <a:pt x="0" y="65"/>
                      <a:pt x="219" y="41"/>
                      <a:pt x="232" y="112"/>
                    </a:cubicBezTo>
                    <a:cubicBezTo>
                      <a:pt x="245" y="183"/>
                      <a:pt x="64" y="392"/>
                      <a:pt x="78" y="507"/>
                    </a:cubicBezTo>
                    <a:cubicBezTo>
                      <a:pt x="98" y="672"/>
                      <a:pt x="289" y="767"/>
                      <a:pt x="455" y="680"/>
                    </a:cubicBezTo>
                    <a:lnTo>
                      <a:pt x="455" y="665"/>
                    </a:lnTo>
                    <a:close/>
                  </a:path>
                </a:pathLst>
              </a:custGeom>
              <a:solidFill>
                <a:srgbClr val="8F5D3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3" name="Freeform 287"/>
              <p:cNvSpPr>
                <a:spLocks/>
              </p:cNvSpPr>
              <p:nvPr/>
            </p:nvSpPr>
            <p:spPr bwMode="auto">
              <a:xfrm>
                <a:off x="5365591" y="3412530"/>
                <a:ext cx="32648" cy="77540"/>
              </a:xfrm>
              <a:custGeom>
                <a:avLst/>
                <a:gdLst>
                  <a:gd name="T0" fmla="*/ 12 w 12"/>
                  <a:gd name="T1" fmla="*/ 2 h 28"/>
                  <a:gd name="T2" fmla="*/ 9 w 12"/>
                  <a:gd name="T3" fmla="*/ 26 h 28"/>
                  <a:gd name="T4" fmla="*/ 7 w 12"/>
                  <a:gd name="T5" fmla="*/ 28 h 28"/>
                  <a:gd name="T6" fmla="*/ 9 w 12"/>
                  <a:gd name="T7" fmla="*/ 0 h 28"/>
                  <a:gd name="T8" fmla="*/ 12 w 12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2"/>
                    </a:moveTo>
                    <a:cubicBezTo>
                      <a:pt x="9" y="10"/>
                      <a:pt x="6" y="23"/>
                      <a:pt x="9" y="26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3"/>
                      <a:pt x="7" y="4"/>
                      <a:pt x="9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4" name="Freeform 288"/>
              <p:cNvSpPr>
                <a:spLocks/>
              </p:cNvSpPr>
              <p:nvPr/>
            </p:nvSpPr>
            <p:spPr bwMode="auto">
              <a:xfrm>
                <a:off x="5526792" y="3747175"/>
                <a:ext cx="32648" cy="77540"/>
              </a:xfrm>
              <a:custGeom>
                <a:avLst/>
                <a:gdLst>
                  <a:gd name="T0" fmla="*/ 12 w 12"/>
                  <a:gd name="T1" fmla="*/ 1 h 28"/>
                  <a:gd name="T2" fmla="*/ 9 w 12"/>
                  <a:gd name="T3" fmla="*/ 25 h 28"/>
                  <a:gd name="T4" fmla="*/ 7 w 12"/>
                  <a:gd name="T5" fmla="*/ 28 h 28"/>
                  <a:gd name="T6" fmla="*/ 9 w 12"/>
                  <a:gd name="T7" fmla="*/ 0 h 28"/>
                  <a:gd name="T8" fmla="*/ 12 w 12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1"/>
                    </a:moveTo>
                    <a:cubicBezTo>
                      <a:pt x="9" y="9"/>
                      <a:pt x="6" y="22"/>
                      <a:pt x="9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2"/>
                      <a:pt x="7" y="3"/>
                      <a:pt x="9" y="0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5" name="Freeform 289"/>
              <p:cNvSpPr>
                <a:spLocks/>
              </p:cNvSpPr>
              <p:nvPr/>
            </p:nvSpPr>
            <p:spPr bwMode="auto">
              <a:xfrm>
                <a:off x="5712479" y="3726770"/>
                <a:ext cx="34689" cy="77540"/>
              </a:xfrm>
              <a:custGeom>
                <a:avLst/>
                <a:gdLst>
                  <a:gd name="T0" fmla="*/ 12 w 12"/>
                  <a:gd name="T1" fmla="*/ 1 h 28"/>
                  <a:gd name="T2" fmla="*/ 9 w 12"/>
                  <a:gd name="T3" fmla="*/ 25 h 28"/>
                  <a:gd name="T4" fmla="*/ 6 w 12"/>
                  <a:gd name="T5" fmla="*/ 28 h 28"/>
                  <a:gd name="T6" fmla="*/ 8 w 12"/>
                  <a:gd name="T7" fmla="*/ 0 h 28"/>
                  <a:gd name="T8" fmla="*/ 12 w 12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1"/>
                    </a:moveTo>
                    <a:cubicBezTo>
                      <a:pt x="9" y="9"/>
                      <a:pt x="5" y="22"/>
                      <a:pt x="9" y="25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0" y="22"/>
                      <a:pt x="7" y="3"/>
                      <a:pt x="8" y="0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6" name="Freeform 290"/>
              <p:cNvSpPr>
                <a:spLocks/>
              </p:cNvSpPr>
              <p:nvPr/>
            </p:nvSpPr>
            <p:spPr bwMode="auto">
              <a:xfrm>
                <a:off x="5612494" y="3865525"/>
                <a:ext cx="36729" cy="77540"/>
              </a:xfrm>
              <a:custGeom>
                <a:avLst/>
                <a:gdLst>
                  <a:gd name="T0" fmla="*/ 13 w 13"/>
                  <a:gd name="T1" fmla="*/ 2 h 28"/>
                  <a:gd name="T2" fmla="*/ 10 w 13"/>
                  <a:gd name="T3" fmla="*/ 25 h 28"/>
                  <a:gd name="T4" fmla="*/ 7 w 13"/>
                  <a:gd name="T5" fmla="*/ 28 h 28"/>
                  <a:gd name="T6" fmla="*/ 9 w 13"/>
                  <a:gd name="T7" fmla="*/ 0 h 28"/>
                  <a:gd name="T8" fmla="*/ 13 w 13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8">
                    <a:moveTo>
                      <a:pt x="13" y="2"/>
                    </a:moveTo>
                    <a:cubicBezTo>
                      <a:pt x="9" y="10"/>
                      <a:pt x="6" y="23"/>
                      <a:pt x="10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3"/>
                      <a:pt x="8" y="4"/>
                      <a:pt x="9" y="0"/>
                    </a:cubicBez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7" name="Freeform 291"/>
              <p:cNvSpPr>
                <a:spLocks/>
              </p:cNvSpPr>
              <p:nvPr/>
            </p:nvSpPr>
            <p:spPr bwMode="auto">
              <a:xfrm>
                <a:off x="5439050" y="3524758"/>
                <a:ext cx="30608" cy="77540"/>
              </a:xfrm>
              <a:custGeom>
                <a:avLst/>
                <a:gdLst>
                  <a:gd name="T0" fmla="*/ 11 w 11"/>
                  <a:gd name="T1" fmla="*/ 1 h 28"/>
                  <a:gd name="T2" fmla="*/ 8 w 11"/>
                  <a:gd name="T3" fmla="*/ 26 h 28"/>
                  <a:gd name="T4" fmla="*/ 5 w 11"/>
                  <a:gd name="T5" fmla="*/ 28 h 28"/>
                  <a:gd name="T6" fmla="*/ 7 w 11"/>
                  <a:gd name="T7" fmla="*/ 0 h 28"/>
                  <a:gd name="T8" fmla="*/ 11 w 11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8">
                    <a:moveTo>
                      <a:pt x="11" y="1"/>
                    </a:moveTo>
                    <a:cubicBezTo>
                      <a:pt x="8" y="9"/>
                      <a:pt x="5" y="23"/>
                      <a:pt x="8" y="2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0" y="23"/>
                      <a:pt x="6" y="4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8" name="Freeform 292"/>
              <p:cNvSpPr>
                <a:spLocks/>
              </p:cNvSpPr>
              <p:nvPr/>
            </p:nvSpPr>
            <p:spPr bwMode="auto">
              <a:xfrm>
                <a:off x="5559440" y="3502313"/>
                <a:ext cx="28567" cy="79580"/>
              </a:xfrm>
              <a:custGeom>
                <a:avLst/>
                <a:gdLst>
                  <a:gd name="T0" fmla="*/ 10 w 10"/>
                  <a:gd name="T1" fmla="*/ 1 h 29"/>
                  <a:gd name="T2" fmla="*/ 7 w 10"/>
                  <a:gd name="T3" fmla="*/ 27 h 29"/>
                  <a:gd name="T4" fmla="*/ 5 w 10"/>
                  <a:gd name="T5" fmla="*/ 29 h 29"/>
                  <a:gd name="T6" fmla="*/ 7 w 10"/>
                  <a:gd name="T7" fmla="*/ 0 h 29"/>
                  <a:gd name="T8" fmla="*/ 10 w 10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9">
                    <a:moveTo>
                      <a:pt x="10" y="1"/>
                    </a:moveTo>
                    <a:cubicBezTo>
                      <a:pt x="7" y="12"/>
                      <a:pt x="5" y="25"/>
                      <a:pt x="7" y="2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5"/>
                      <a:pt x="5" y="6"/>
                      <a:pt x="7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9" name="Freeform 293"/>
              <p:cNvSpPr>
                <a:spLocks/>
              </p:cNvSpPr>
              <p:nvPr/>
            </p:nvSpPr>
            <p:spPr bwMode="auto">
              <a:xfrm>
                <a:off x="5663507" y="3579852"/>
                <a:ext cx="30608" cy="79580"/>
              </a:xfrm>
              <a:custGeom>
                <a:avLst/>
                <a:gdLst>
                  <a:gd name="T0" fmla="*/ 11 w 11"/>
                  <a:gd name="T1" fmla="*/ 1 h 29"/>
                  <a:gd name="T2" fmla="*/ 8 w 11"/>
                  <a:gd name="T3" fmla="*/ 26 h 29"/>
                  <a:gd name="T4" fmla="*/ 5 w 11"/>
                  <a:gd name="T5" fmla="*/ 29 h 29"/>
                  <a:gd name="T6" fmla="*/ 7 w 11"/>
                  <a:gd name="T7" fmla="*/ 0 h 29"/>
                  <a:gd name="T8" fmla="*/ 11 w 11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9">
                    <a:moveTo>
                      <a:pt x="11" y="1"/>
                    </a:moveTo>
                    <a:cubicBezTo>
                      <a:pt x="8" y="11"/>
                      <a:pt x="6" y="24"/>
                      <a:pt x="8" y="26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4"/>
                      <a:pt x="6" y="5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0" name="Freeform 294"/>
              <p:cNvSpPr>
                <a:spLocks/>
              </p:cNvSpPr>
              <p:nvPr/>
            </p:nvSpPr>
            <p:spPr bwMode="auto">
              <a:xfrm>
                <a:off x="5634940" y="3394165"/>
                <a:ext cx="30608" cy="79580"/>
              </a:xfrm>
              <a:custGeom>
                <a:avLst/>
                <a:gdLst>
                  <a:gd name="T0" fmla="*/ 11 w 11"/>
                  <a:gd name="T1" fmla="*/ 1 h 29"/>
                  <a:gd name="T2" fmla="*/ 8 w 11"/>
                  <a:gd name="T3" fmla="*/ 27 h 29"/>
                  <a:gd name="T4" fmla="*/ 5 w 11"/>
                  <a:gd name="T5" fmla="*/ 29 h 29"/>
                  <a:gd name="T6" fmla="*/ 7 w 11"/>
                  <a:gd name="T7" fmla="*/ 0 h 29"/>
                  <a:gd name="T8" fmla="*/ 11 w 11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9">
                    <a:moveTo>
                      <a:pt x="11" y="1"/>
                    </a:moveTo>
                    <a:cubicBezTo>
                      <a:pt x="8" y="12"/>
                      <a:pt x="6" y="24"/>
                      <a:pt x="8" y="2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4"/>
                      <a:pt x="6" y="6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1" name="Freeform 295"/>
              <p:cNvSpPr>
                <a:spLocks/>
              </p:cNvSpPr>
              <p:nvPr/>
            </p:nvSpPr>
            <p:spPr bwMode="auto">
              <a:xfrm>
                <a:off x="5388037" y="3681878"/>
                <a:ext cx="28567" cy="81621"/>
              </a:xfrm>
              <a:custGeom>
                <a:avLst/>
                <a:gdLst>
                  <a:gd name="T0" fmla="*/ 10 w 10"/>
                  <a:gd name="T1" fmla="*/ 1 h 29"/>
                  <a:gd name="T2" fmla="*/ 6 w 10"/>
                  <a:gd name="T3" fmla="*/ 27 h 29"/>
                  <a:gd name="T4" fmla="*/ 3 w 10"/>
                  <a:gd name="T5" fmla="*/ 29 h 29"/>
                  <a:gd name="T6" fmla="*/ 6 w 10"/>
                  <a:gd name="T7" fmla="*/ 0 h 29"/>
                  <a:gd name="T8" fmla="*/ 10 w 10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9">
                    <a:moveTo>
                      <a:pt x="10" y="1"/>
                    </a:moveTo>
                    <a:cubicBezTo>
                      <a:pt x="7" y="12"/>
                      <a:pt x="5" y="25"/>
                      <a:pt x="6" y="27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5"/>
                      <a:pt x="4" y="6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2" name="Freeform 296"/>
              <p:cNvSpPr>
                <a:spLocks/>
              </p:cNvSpPr>
              <p:nvPr/>
            </p:nvSpPr>
            <p:spPr bwMode="auto">
              <a:xfrm>
                <a:off x="5249281" y="3620663"/>
                <a:ext cx="28567" cy="83661"/>
              </a:xfrm>
              <a:custGeom>
                <a:avLst/>
                <a:gdLst>
                  <a:gd name="T0" fmla="*/ 10 w 10"/>
                  <a:gd name="T1" fmla="*/ 1 h 30"/>
                  <a:gd name="T2" fmla="*/ 7 w 10"/>
                  <a:gd name="T3" fmla="*/ 27 h 30"/>
                  <a:gd name="T4" fmla="*/ 4 w 10"/>
                  <a:gd name="T5" fmla="*/ 30 h 30"/>
                  <a:gd name="T6" fmla="*/ 6 w 10"/>
                  <a:gd name="T7" fmla="*/ 0 h 30"/>
                  <a:gd name="T8" fmla="*/ 10 w 10"/>
                  <a:gd name="T9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30">
                    <a:moveTo>
                      <a:pt x="10" y="1"/>
                    </a:moveTo>
                    <a:cubicBezTo>
                      <a:pt x="7" y="12"/>
                      <a:pt x="5" y="25"/>
                      <a:pt x="7" y="27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0" y="25"/>
                      <a:pt x="4" y="6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3" name="Freeform 297"/>
              <p:cNvSpPr>
                <a:spLocks/>
              </p:cNvSpPr>
              <p:nvPr/>
            </p:nvSpPr>
            <p:spPr bwMode="auto">
              <a:xfrm>
                <a:off x="5734925" y="3143181"/>
                <a:ext cx="26527" cy="75499"/>
              </a:xfrm>
              <a:custGeom>
                <a:avLst/>
                <a:gdLst>
                  <a:gd name="T0" fmla="*/ 4 w 9"/>
                  <a:gd name="T1" fmla="*/ 0 h 27"/>
                  <a:gd name="T2" fmla="*/ 7 w 9"/>
                  <a:gd name="T3" fmla="*/ 0 h 27"/>
                  <a:gd name="T4" fmla="*/ 1 w 9"/>
                  <a:gd name="T5" fmla="*/ 27 h 27"/>
                  <a:gd name="T6" fmla="*/ 0 w 9"/>
                  <a:gd name="T7" fmla="*/ 24 h 27"/>
                  <a:gd name="T8" fmla="*/ 4 w 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7">
                    <a:moveTo>
                      <a:pt x="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4"/>
                      <a:pt x="1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2"/>
                      <a:pt x="4" y="9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4" name="Freeform 298"/>
              <p:cNvSpPr>
                <a:spLocks/>
              </p:cNvSpPr>
              <p:nvPr/>
            </p:nvSpPr>
            <p:spPr bwMode="auto">
              <a:xfrm>
                <a:off x="5565562" y="3057480"/>
                <a:ext cx="24486" cy="77540"/>
              </a:xfrm>
              <a:custGeom>
                <a:avLst/>
                <a:gdLst>
                  <a:gd name="T0" fmla="*/ 3 w 9"/>
                  <a:gd name="T1" fmla="*/ 1 h 28"/>
                  <a:gd name="T2" fmla="*/ 7 w 9"/>
                  <a:gd name="T3" fmla="*/ 0 h 28"/>
                  <a:gd name="T4" fmla="*/ 1 w 9"/>
                  <a:gd name="T5" fmla="*/ 28 h 28"/>
                  <a:gd name="T6" fmla="*/ 0 w 9"/>
                  <a:gd name="T7" fmla="*/ 24 h 28"/>
                  <a:gd name="T8" fmla="*/ 3 w 9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8">
                    <a:moveTo>
                      <a:pt x="3" y="1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5"/>
                      <a:pt x="1" y="2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3"/>
                      <a:pt x="4" y="10"/>
                      <a:pt x="3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5" name="Freeform 299"/>
              <p:cNvSpPr>
                <a:spLocks/>
              </p:cNvSpPr>
              <p:nvPr/>
            </p:nvSpPr>
            <p:spPr bwMode="auto">
              <a:xfrm>
                <a:off x="5618616" y="3226843"/>
                <a:ext cx="24486" cy="77540"/>
              </a:xfrm>
              <a:custGeom>
                <a:avLst/>
                <a:gdLst>
                  <a:gd name="T0" fmla="*/ 4 w 9"/>
                  <a:gd name="T1" fmla="*/ 1 h 28"/>
                  <a:gd name="T2" fmla="*/ 7 w 9"/>
                  <a:gd name="T3" fmla="*/ 0 h 28"/>
                  <a:gd name="T4" fmla="*/ 1 w 9"/>
                  <a:gd name="T5" fmla="*/ 28 h 28"/>
                  <a:gd name="T6" fmla="*/ 0 w 9"/>
                  <a:gd name="T7" fmla="*/ 24 h 28"/>
                  <a:gd name="T8" fmla="*/ 4 w 9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8">
                    <a:moveTo>
                      <a:pt x="4" y="1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5"/>
                      <a:pt x="1" y="2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3"/>
                      <a:pt x="4" y="9"/>
                      <a:pt x="4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6" name="Freeform 300"/>
              <p:cNvSpPr>
                <a:spLocks/>
              </p:cNvSpPr>
              <p:nvPr/>
            </p:nvSpPr>
            <p:spPr bwMode="auto">
              <a:xfrm>
                <a:off x="5773695" y="2904441"/>
                <a:ext cx="22446" cy="77540"/>
              </a:xfrm>
              <a:custGeom>
                <a:avLst/>
                <a:gdLst>
                  <a:gd name="T0" fmla="*/ 5 w 8"/>
                  <a:gd name="T1" fmla="*/ 0 h 28"/>
                  <a:gd name="T2" fmla="*/ 8 w 8"/>
                  <a:gd name="T3" fmla="*/ 0 h 28"/>
                  <a:gd name="T4" fmla="*/ 2 w 8"/>
                  <a:gd name="T5" fmla="*/ 28 h 28"/>
                  <a:gd name="T6" fmla="*/ 0 w 8"/>
                  <a:gd name="T7" fmla="*/ 25 h 28"/>
                  <a:gd name="T8" fmla="*/ 5 w 8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8">
                    <a:moveTo>
                      <a:pt x="5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6"/>
                      <a:pt x="8" y="25"/>
                      <a:pt x="2" y="2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3" y="23"/>
                      <a:pt x="5" y="11"/>
                      <a:pt x="5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7" name="Freeform 301"/>
              <p:cNvSpPr>
                <a:spLocks/>
              </p:cNvSpPr>
              <p:nvPr/>
            </p:nvSpPr>
            <p:spPr bwMode="auto">
              <a:xfrm>
                <a:off x="5655345" y="2937089"/>
                <a:ext cx="22446" cy="81621"/>
              </a:xfrm>
              <a:custGeom>
                <a:avLst/>
                <a:gdLst>
                  <a:gd name="T0" fmla="*/ 4 w 8"/>
                  <a:gd name="T1" fmla="*/ 0 h 29"/>
                  <a:gd name="T2" fmla="*/ 8 w 8"/>
                  <a:gd name="T3" fmla="*/ 0 h 29"/>
                  <a:gd name="T4" fmla="*/ 2 w 8"/>
                  <a:gd name="T5" fmla="*/ 29 h 29"/>
                  <a:gd name="T6" fmla="*/ 0 w 8"/>
                  <a:gd name="T7" fmla="*/ 25 h 29"/>
                  <a:gd name="T8" fmla="*/ 4 w 8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9">
                    <a:moveTo>
                      <a:pt x="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6"/>
                      <a:pt x="8" y="26"/>
                      <a:pt x="2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3" y="24"/>
                      <a:pt x="4" y="11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8" name="Freeform 302"/>
              <p:cNvSpPr>
                <a:spLocks/>
              </p:cNvSpPr>
              <p:nvPr/>
            </p:nvSpPr>
            <p:spPr bwMode="auto">
              <a:xfrm>
                <a:off x="5734925" y="2773848"/>
                <a:ext cx="20405" cy="77540"/>
              </a:xfrm>
              <a:custGeom>
                <a:avLst/>
                <a:gdLst>
                  <a:gd name="T0" fmla="*/ 4 w 7"/>
                  <a:gd name="T1" fmla="*/ 0 h 28"/>
                  <a:gd name="T2" fmla="*/ 7 w 7"/>
                  <a:gd name="T3" fmla="*/ 0 h 28"/>
                  <a:gd name="T4" fmla="*/ 1 w 7"/>
                  <a:gd name="T5" fmla="*/ 28 h 28"/>
                  <a:gd name="T6" fmla="*/ 0 w 7"/>
                  <a:gd name="T7" fmla="*/ 25 h 28"/>
                  <a:gd name="T8" fmla="*/ 4 w 7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8">
                    <a:moveTo>
                      <a:pt x="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6"/>
                      <a:pt x="7" y="25"/>
                      <a:pt x="1" y="2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" y="23"/>
                      <a:pt x="4" y="11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661" name="Squirrel_Left Paw"/>
            <p:cNvSpPr>
              <a:spLocks/>
            </p:cNvSpPr>
            <p:nvPr/>
          </p:nvSpPr>
          <p:spPr bwMode="auto">
            <a:xfrm rot="5118924">
              <a:off x="10526988" y="3461321"/>
              <a:ext cx="510130" cy="202011"/>
            </a:xfrm>
            <a:custGeom>
              <a:avLst/>
              <a:gdLst>
                <a:gd name="T0" fmla="*/ 49 w 184"/>
                <a:gd name="T1" fmla="*/ 12 h 73"/>
                <a:gd name="T2" fmla="*/ 156 w 184"/>
                <a:gd name="T3" fmla="*/ 18 h 73"/>
                <a:gd name="T4" fmla="*/ 0 w 184"/>
                <a:gd name="T5" fmla="*/ 73 h 73"/>
                <a:gd name="T6" fmla="*/ 49 w 184"/>
                <a:gd name="T7" fmla="*/ 1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" h="73">
                  <a:moveTo>
                    <a:pt x="49" y="12"/>
                  </a:moveTo>
                  <a:cubicBezTo>
                    <a:pt x="49" y="12"/>
                    <a:pt x="131" y="35"/>
                    <a:pt x="156" y="18"/>
                  </a:cubicBezTo>
                  <a:cubicBezTo>
                    <a:pt x="181" y="0"/>
                    <a:pt x="184" y="60"/>
                    <a:pt x="0" y="73"/>
                  </a:cubicBezTo>
                  <a:cubicBezTo>
                    <a:pt x="0" y="73"/>
                    <a:pt x="31" y="8"/>
                    <a:pt x="49" y="12"/>
                  </a:cubicBezTo>
                  <a:close/>
                </a:path>
              </a:pathLst>
            </a:custGeom>
            <a:solidFill>
              <a:srgbClr val="8F5D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11" name="Group 710"/>
          <p:cNvGrpSpPr/>
          <p:nvPr userDrawn="1"/>
        </p:nvGrpSpPr>
        <p:grpSpPr>
          <a:xfrm flipH="1">
            <a:off x="8781658" y="4321119"/>
            <a:ext cx="2190575" cy="2167423"/>
            <a:chOff x="9036349" y="2133125"/>
            <a:chExt cx="2509833" cy="2483311"/>
          </a:xfrm>
        </p:grpSpPr>
        <p:sp>
          <p:nvSpPr>
            <p:cNvPr id="712" name="Squirrel_Right Paw"/>
            <p:cNvSpPr>
              <a:spLocks/>
            </p:cNvSpPr>
            <p:nvPr/>
          </p:nvSpPr>
          <p:spPr bwMode="auto">
            <a:xfrm>
              <a:off x="10972798" y="3237046"/>
              <a:ext cx="350968" cy="520333"/>
            </a:xfrm>
            <a:custGeom>
              <a:avLst/>
              <a:gdLst>
                <a:gd name="T0" fmla="*/ 13 w 126"/>
                <a:gd name="T1" fmla="*/ 71 h 187"/>
                <a:gd name="T2" fmla="*/ 77 w 126"/>
                <a:gd name="T3" fmla="*/ 157 h 187"/>
                <a:gd name="T4" fmla="*/ 33 w 126"/>
                <a:gd name="T5" fmla="*/ 0 h 187"/>
                <a:gd name="T6" fmla="*/ 13 w 126"/>
                <a:gd name="T7" fmla="*/ 7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7">
                  <a:moveTo>
                    <a:pt x="13" y="71"/>
                  </a:moveTo>
                  <a:cubicBezTo>
                    <a:pt x="13" y="71"/>
                    <a:pt x="77" y="128"/>
                    <a:pt x="77" y="157"/>
                  </a:cubicBezTo>
                  <a:cubicBezTo>
                    <a:pt x="77" y="187"/>
                    <a:pt x="126" y="159"/>
                    <a:pt x="33" y="0"/>
                  </a:cubicBezTo>
                  <a:cubicBezTo>
                    <a:pt x="33" y="0"/>
                    <a:pt x="0" y="59"/>
                    <a:pt x="13" y="71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3" name="Squirrel_Right ear"/>
            <p:cNvSpPr>
              <a:spLocks/>
            </p:cNvSpPr>
            <p:nvPr/>
          </p:nvSpPr>
          <p:spPr bwMode="auto">
            <a:xfrm>
              <a:off x="10962595" y="2133125"/>
              <a:ext cx="177524" cy="485644"/>
            </a:xfrm>
            <a:custGeom>
              <a:avLst/>
              <a:gdLst>
                <a:gd name="T0" fmla="*/ 35 w 64"/>
                <a:gd name="T1" fmla="*/ 101 h 174"/>
                <a:gd name="T2" fmla="*/ 27 w 64"/>
                <a:gd name="T3" fmla="*/ 0 h 174"/>
                <a:gd name="T4" fmla="*/ 35 w 64"/>
                <a:gd name="T5" fmla="*/ 10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74">
                  <a:moveTo>
                    <a:pt x="35" y="101"/>
                  </a:moveTo>
                  <a:cubicBezTo>
                    <a:pt x="0" y="174"/>
                    <a:pt x="17" y="31"/>
                    <a:pt x="27" y="0"/>
                  </a:cubicBezTo>
                  <a:cubicBezTo>
                    <a:pt x="27" y="0"/>
                    <a:pt x="64" y="39"/>
                    <a:pt x="35" y="101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4" name="Squirrel_Right leg"/>
            <p:cNvSpPr>
              <a:spLocks/>
            </p:cNvSpPr>
            <p:nvPr/>
          </p:nvSpPr>
          <p:spPr bwMode="auto">
            <a:xfrm>
              <a:off x="10758543" y="4243022"/>
              <a:ext cx="242822" cy="328524"/>
            </a:xfrm>
            <a:custGeom>
              <a:avLst/>
              <a:gdLst>
                <a:gd name="T0" fmla="*/ 31 w 87"/>
                <a:gd name="T1" fmla="*/ 12 h 118"/>
                <a:gd name="T2" fmla="*/ 43 w 87"/>
                <a:gd name="T3" fmla="*/ 92 h 118"/>
                <a:gd name="T4" fmla="*/ 62 w 87"/>
                <a:gd name="T5" fmla="*/ 117 h 118"/>
                <a:gd name="T6" fmla="*/ 16 w 87"/>
                <a:gd name="T7" fmla="*/ 108 h 118"/>
                <a:gd name="T8" fmla="*/ 4 w 87"/>
                <a:gd name="T9" fmla="*/ 22 h 118"/>
                <a:gd name="T10" fmla="*/ 31 w 87"/>
                <a:gd name="T11" fmla="*/ 1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18">
                  <a:moveTo>
                    <a:pt x="31" y="12"/>
                  </a:moveTo>
                  <a:cubicBezTo>
                    <a:pt x="31" y="12"/>
                    <a:pt x="28" y="88"/>
                    <a:pt x="43" y="92"/>
                  </a:cubicBezTo>
                  <a:cubicBezTo>
                    <a:pt x="58" y="96"/>
                    <a:pt x="87" y="118"/>
                    <a:pt x="62" y="117"/>
                  </a:cubicBezTo>
                  <a:cubicBezTo>
                    <a:pt x="15" y="116"/>
                    <a:pt x="16" y="108"/>
                    <a:pt x="16" y="108"/>
                  </a:cubicBezTo>
                  <a:cubicBezTo>
                    <a:pt x="16" y="90"/>
                    <a:pt x="4" y="22"/>
                    <a:pt x="4" y="22"/>
                  </a:cubicBezTo>
                  <a:cubicBezTo>
                    <a:pt x="0" y="0"/>
                    <a:pt x="31" y="12"/>
                    <a:pt x="31" y="12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5" name="Squirrel_Left leg"/>
            <p:cNvSpPr>
              <a:spLocks/>
            </p:cNvSpPr>
            <p:nvPr/>
          </p:nvSpPr>
          <p:spPr bwMode="auto">
            <a:xfrm>
              <a:off x="10525925" y="4240981"/>
              <a:ext cx="269349" cy="375455"/>
            </a:xfrm>
            <a:custGeom>
              <a:avLst/>
              <a:gdLst>
                <a:gd name="T0" fmla="*/ 35 w 97"/>
                <a:gd name="T1" fmla="*/ 14 h 135"/>
                <a:gd name="T2" fmla="*/ 48 w 97"/>
                <a:gd name="T3" fmla="*/ 106 h 135"/>
                <a:gd name="T4" fmla="*/ 70 w 97"/>
                <a:gd name="T5" fmla="*/ 135 h 135"/>
                <a:gd name="T6" fmla="*/ 17 w 97"/>
                <a:gd name="T7" fmla="*/ 124 h 135"/>
                <a:gd name="T8" fmla="*/ 4 w 97"/>
                <a:gd name="T9" fmla="*/ 25 h 135"/>
                <a:gd name="T10" fmla="*/ 35 w 97"/>
                <a:gd name="T11" fmla="*/ 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35">
                  <a:moveTo>
                    <a:pt x="35" y="14"/>
                  </a:moveTo>
                  <a:cubicBezTo>
                    <a:pt x="35" y="14"/>
                    <a:pt x="31" y="101"/>
                    <a:pt x="48" y="106"/>
                  </a:cubicBezTo>
                  <a:cubicBezTo>
                    <a:pt x="65" y="110"/>
                    <a:pt x="97" y="135"/>
                    <a:pt x="70" y="135"/>
                  </a:cubicBezTo>
                  <a:cubicBezTo>
                    <a:pt x="17" y="133"/>
                    <a:pt x="17" y="124"/>
                    <a:pt x="17" y="124"/>
                  </a:cubicBezTo>
                  <a:cubicBezTo>
                    <a:pt x="17" y="103"/>
                    <a:pt x="4" y="25"/>
                    <a:pt x="4" y="25"/>
                  </a:cubicBezTo>
                  <a:cubicBezTo>
                    <a:pt x="0" y="0"/>
                    <a:pt x="35" y="14"/>
                    <a:pt x="35" y="14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6" name="Squirrel_Left ear"/>
            <p:cNvSpPr>
              <a:spLocks/>
            </p:cNvSpPr>
            <p:nvPr/>
          </p:nvSpPr>
          <p:spPr bwMode="auto">
            <a:xfrm>
              <a:off x="10768746" y="2186177"/>
              <a:ext cx="142835" cy="473400"/>
            </a:xfrm>
            <a:custGeom>
              <a:avLst/>
              <a:gdLst>
                <a:gd name="T0" fmla="*/ 28 w 52"/>
                <a:gd name="T1" fmla="*/ 95 h 170"/>
                <a:gd name="T2" fmla="*/ 4 w 52"/>
                <a:gd name="T3" fmla="*/ 0 h 170"/>
                <a:gd name="T4" fmla="*/ 28 w 52"/>
                <a:gd name="T5" fmla="*/ 9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170">
                  <a:moveTo>
                    <a:pt x="28" y="95"/>
                  </a:moveTo>
                  <a:cubicBezTo>
                    <a:pt x="0" y="170"/>
                    <a:pt x="6" y="25"/>
                    <a:pt x="4" y="0"/>
                  </a:cubicBezTo>
                  <a:cubicBezTo>
                    <a:pt x="4" y="0"/>
                    <a:pt x="52" y="30"/>
                    <a:pt x="28" y="95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717" name="Squirrel_Body"/>
            <p:cNvGrpSpPr/>
            <p:nvPr/>
          </p:nvGrpSpPr>
          <p:grpSpPr>
            <a:xfrm>
              <a:off x="9893364" y="2292285"/>
              <a:ext cx="1652818" cy="2256814"/>
              <a:chOff x="5822668" y="2292285"/>
              <a:chExt cx="1652821" cy="2256814"/>
            </a:xfrm>
          </p:grpSpPr>
          <p:grpSp>
            <p:nvGrpSpPr>
              <p:cNvPr id="737" name="Group 736"/>
              <p:cNvGrpSpPr/>
              <p:nvPr/>
            </p:nvGrpSpPr>
            <p:grpSpPr>
              <a:xfrm>
                <a:off x="6271582" y="2535107"/>
                <a:ext cx="150999" cy="132633"/>
                <a:chOff x="6271582" y="2535107"/>
                <a:chExt cx="150999" cy="132633"/>
              </a:xfrm>
            </p:grpSpPr>
            <p:sp>
              <p:nvSpPr>
                <p:cNvPr id="766" name="Freeform 249"/>
                <p:cNvSpPr>
                  <a:spLocks/>
                </p:cNvSpPr>
                <p:nvPr/>
              </p:nvSpPr>
              <p:spPr bwMode="auto">
                <a:xfrm>
                  <a:off x="6347081" y="2535107"/>
                  <a:ext cx="71418" cy="110188"/>
                </a:xfrm>
                <a:custGeom>
                  <a:avLst/>
                  <a:gdLst>
                    <a:gd name="T0" fmla="*/ 24 w 26"/>
                    <a:gd name="T1" fmla="*/ 40 h 40"/>
                    <a:gd name="T2" fmla="*/ 0 w 26"/>
                    <a:gd name="T3" fmla="*/ 0 h 40"/>
                    <a:gd name="T4" fmla="*/ 3 w 26"/>
                    <a:gd name="T5" fmla="*/ 0 h 40"/>
                    <a:gd name="T6" fmla="*/ 26 w 26"/>
                    <a:gd name="T7" fmla="*/ 38 h 40"/>
                    <a:gd name="T8" fmla="*/ 24 w 26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40">
                      <a:moveTo>
                        <a:pt x="24" y="40"/>
                      </a:moveTo>
                      <a:cubicBezTo>
                        <a:pt x="9" y="29"/>
                        <a:pt x="0" y="11"/>
                        <a:pt x="0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10"/>
                        <a:pt x="12" y="28"/>
                        <a:pt x="26" y="38"/>
                      </a:cubicBezTo>
                      <a:lnTo>
                        <a:pt x="24" y="40"/>
                      </a:ln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7" name="Freeform 250"/>
                <p:cNvSpPr>
                  <a:spLocks/>
                </p:cNvSpPr>
                <p:nvPr/>
              </p:nvSpPr>
              <p:spPr bwMode="auto">
                <a:xfrm>
                  <a:off x="6271582" y="2565715"/>
                  <a:ext cx="150999" cy="93864"/>
                </a:xfrm>
                <a:custGeom>
                  <a:avLst/>
                  <a:gdLst>
                    <a:gd name="T0" fmla="*/ 54 w 54"/>
                    <a:gd name="T1" fmla="*/ 34 h 34"/>
                    <a:gd name="T2" fmla="*/ 7 w 54"/>
                    <a:gd name="T3" fmla="*/ 7 h 34"/>
                    <a:gd name="T4" fmla="*/ 0 w 54"/>
                    <a:gd name="T5" fmla="*/ 2 h 34"/>
                    <a:gd name="T6" fmla="*/ 1 w 54"/>
                    <a:gd name="T7" fmla="*/ 0 h 34"/>
                    <a:gd name="T8" fmla="*/ 9 w 54"/>
                    <a:gd name="T9" fmla="*/ 5 h 34"/>
                    <a:gd name="T10" fmla="*/ 54 w 54"/>
                    <a:gd name="T11" fmla="*/ 32 h 34"/>
                    <a:gd name="T12" fmla="*/ 54 w 54"/>
                    <a:gd name="T13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34">
                      <a:moveTo>
                        <a:pt x="54" y="34"/>
                      </a:moveTo>
                      <a:cubicBezTo>
                        <a:pt x="43" y="34"/>
                        <a:pt x="20" y="17"/>
                        <a:pt x="7" y="7"/>
                      </a:cubicBezTo>
                      <a:cubicBezTo>
                        <a:pt x="3" y="5"/>
                        <a:pt x="1" y="3"/>
                        <a:pt x="0" y="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2" y="0"/>
                        <a:pt x="5" y="2"/>
                        <a:pt x="9" y="5"/>
                      </a:cubicBezTo>
                      <a:cubicBezTo>
                        <a:pt x="20" y="13"/>
                        <a:pt x="44" y="31"/>
                        <a:pt x="54" y="32"/>
                      </a:cubicBezTo>
                      <a:lnTo>
                        <a:pt x="54" y="34"/>
                      </a:ln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8" name="Freeform 251"/>
                <p:cNvSpPr>
                  <a:spLocks/>
                </p:cNvSpPr>
                <p:nvPr/>
              </p:nvSpPr>
              <p:spPr bwMode="auto">
                <a:xfrm>
                  <a:off x="6271582" y="2631011"/>
                  <a:ext cx="146917" cy="36729"/>
                </a:xfrm>
                <a:custGeom>
                  <a:avLst/>
                  <a:gdLst>
                    <a:gd name="T0" fmla="*/ 49 w 53"/>
                    <a:gd name="T1" fmla="*/ 13 h 13"/>
                    <a:gd name="T2" fmla="*/ 0 w 53"/>
                    <a:gd name="T3" fmla="*/ 3 h 13"/>
                    <a:gd name="T4" fmla="*/ 1 w 53"/>
                    <a:gd name="T5" fmla="*/ 0 h 13"/>
                    <a:gd name="T6" fmla="*/ 51 w 53"/>
                    <a:gd name="T7" fmla="*/ 10 h 13"/>
                    <a:gd name="T8" fmla="*/ 53 w 53"/>
                    <a:gd name="T9" fmla="*/ 12 h 13"/>
                    <a:gd name="T10" fmla="*/ 49 w 53"/>
                    <a:gd name="T11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13">
                      <a:moveTo>
                        <a:pt x="49" y="13"/>
                      </a:moveTo>
                      <a:cubicBezTo>
                        <a:pt x="43" y="13"/>
                        <a:pt x="30" y="11"/>
                        <a:pt x="0" y="3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6" y="4"/>
                        <a:pt x="48" y="12"/>
                        <a:pt x="51" y="10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cubicBezTo>
                        <a:pt x="52" y="13"/>
                        <a:pt x="51" y="13"/>
                        <a:pt x="49" y="13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738" name="Group 737"/>
              <p:cNvGrpSpPr/>
              <p:nvPr/>
            </p:nvGrpSpPr>
            <p:grpSpPr>
              <a:xfrm>
                <a:off x="7289802" y="2429000"/>
                <a:ext cx="185687" cy="124472"/>
                <a:chOff x="7289802" y="2429000"/>
                <a:chExt cx="185687" cy="124472"/>
              </a:xfrm>
            </p:grpSpPr>
            <p:sp>
              <p:nvSpPr>
                <p:cNvPr id="763" name="Freeform 252"/>
                <p:cNvSpPr>
                  <a:spLocks/>
                </p:cNvSpPr>
                <p:nvPr/>
              </p:nvSpPr>
              <p:spPr bwMode="auto">
                <a:xfrm>
                  <a:off x="7289802" y="2429000"/>
                  <a:ext cx="102026" cy="116310"/>
                </a:xfrm>
                <a:custGeom>
                  <a:avLst/>
                  <a:gdLst>
                    <a:gd name="T0" fmla="*/ 2 w 37"/>
                    <a:gd name="T1" fmla="*/ 42 h 42"/>
                    <a:gd name="T2" fmla="*/ 0 w 37"/>
                    <a:gd name="T3" fmla="*/ 40 h 42"/>
                    <a:gd name="T4" fmla="*/ 2 w 37"/>
                    <a:gd name="T5" fmla="*/ 39 h 42"/>
                    <a:gd name="T6" fmla="*/ 29 w 37"/>
                    <a:gd name="T7" fmla="*/ 0 h 42"/>
                    <a:gd name="T8" fmla="*/ 32 w 37"/>
                    <a:gd name="T9" fmla="*/ 0 h 42"/>
                    <a:gd name="T10" fmla="*/ 4 w 37"/>
                    <a:gd name="T11" fmla="*/ 41 h 42"/>
                    <a:gd name="T12" fmla="*/ 2 w 37"/>
                    <a:gd name="T13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42">
                      <a:moveTo>
                        <a:pt x="2" y="42"/>
                      </a:move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39"/>
                        <a:pt x="1" y="39"/>
                        <a:pt x="2" y="39"/>
                      </a:cubicBezTo>
                      <a:cubicBezTo>
                        <a:pt x="23" y="24"/>
                        <a:pt x="32" y="11"/>
                        <a:pt x="29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7" y="18"/>
                        <a:pt x="12" y="35"/>
                        <a:pt x="4" y="41"/>
                      </a:cubicBezTo>
                      <a:cubicBezTo>
                        <a:pt x="3" y="42"/>
                        <a:pt x="2" y="42"/>
                        <a:pt x="2" y="42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4" name="Freeform 253"/>
                <p:cNvSpPr>
                  <a:spLocks/>
                </p:cNvSpPr>
                <p:nvPr/>
              </p:nvSpPr>
              <p:spPr bwMode="auto">
                <a:xfrm>
                  <a:off x="7306126" y="2437162"/>
                  <a:ext cx="138755" cy="116310"/>
                </a:xfrm>
                <a:custGeom>
                  <a:avLst/>
                  <a:gdLst>
                    <a:gd name="T0" fmla="*/ 1 w 50"/>
                    <a:gd name="T1" fmla="*/ 42 h 42"/>
                    <a:gd name="T2" fmla="*/ 0 w 50"/>
                    <a:gd name="T3" fmla="*/ 39 h 42"/>
                    <a:gd name="T4" fmla="*/ 40 w 50"/>
                    <a:gd name="T5" fmla="*/ 12 h 42"/>
                    <a:gd name="T6" fmla="*/ 47 w 50"/>
                    <a:gd name="T7" fmla="*/ 0 h 42"/>
                    <a:gd name="T8" fmla="*/ 50 w 50"/>
                    <a:gd name="T9" fmla="*/ 0 h 42"/>
                    <a:gd name="T10" fmla="*/ 42 w 50"/>
                    <a:gd name="T11" fmla="*/ 14 h 42"/>
                    <a:gd name="T12" fmla="*/ 1 w 50"/>
                    <a:gd name="T13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42">
                      <a:moveTo>
                        <a:pt x="1" y="42"/>
                      </a:move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4" y="37"/>
                        <a:pt x="29" y="22"/>
                        <a:pt x="40" y="12"/>
                      </a:cubicBezTo>
                      <a:cubicBezTo>
                        <a:pt x="47" y="6"/>
                        <a:pt x="47" y="0"/>
                        <a:pt x="47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0" y="0"/>
                        <a:pt x="50" y="7"/>
                        <a:pt x="42" y="14"/>
                      </a:cubicBezTo>
                      <a:cubicBezTo>
                        <a:pt x="31" y="25"/>
                        <a:pt x="5" y="40"/>
                        <a:pt x="1" y="42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5" name="Freeform 254"/>
                <p:cNvSpPr>
                  <a:spLocks/>
                </p:cNvSpPr>
                <p:nvPr/>
              </p:nvSpPr>
              <p:spPr bwMode="auto">
                <a:xfrm>
                  <a:off x="7314288" y="2508580"/>
                  <a:ext cx="161201" cy="44891"/>
                </a:xfrm>
                <a:custGeom>
                  <a:avLst/>
                  <a:gdLst>
                    <a:gd name="T0" fmla="*/ 0 w 58"/>
                    <a:gd name="T1" fmla="*/ 16 h 16"/>
                    <a:gd name="T2" fmla="*/ 0 w 58"/>
                    <a:gd name="T3" fmla="*/ 13 h 16"/>
                    <a:gd name="T4" fmla="*/ 55 w 58"/>
                    <a:gd name="T5" fmla="*/ 0 h 16"/>
                    <a:gd name="T6" fmla="*/ 58 w 58"/>
                    <a:gd name="T7" fmla="*/ 1 h 16"/>
                    <a:gd name="T8" fmla="*/ 0 w 58"/>
                    <a:gd name="T9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6">
                      <a:moveTo>
                        <a:pt x="0" y="16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8" y="13"/>
                        <a:pt x="53" y="7"/>
                        <a:pt x="55" y="0"/>
                      </a:cubicBezTo>
                      <a:cubicBezTo>
                        <a:pt x="58" y="1"/>
                        <a:pt x="58" y="1"/>
                        <a:pt x="58" y="1"/>
                      </a:cubicBezTo>
                      <a:cubicBezTo>
                        <a:pt x="55" y="12"/>
                        <a:pt x="1" y="16"/>
                        <a:pt x="0" y="16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739" name="Freeform 259"/>
              <p:cNvSpPr>
                <a:spLocks/>
              </p:cNvSpPr>
              <p:nvPr/>
            </p:nvSpPr>
            <p:spPr bwMode="auto">
              <a:xfrm>
                <a:off x="5822668" y="2292285"/>
                <a:ext cx="1620173" cy="2256814"/>
              </a:xfrm>
              <a:custGeom>
                <a:avLst/>
                <a:gdLst>
                  <a:gd name="T0" fmla="*/ 419 w 583"/>
                  <a:gd name="T1" fmla="*/ 3 h 812"/>
                  <a:gd name="T2" fmla="*/ 150 w 583"/>
                  <a:gd name="T3" fmla="*/ 692 h 812"/>
                  <a:gd name="T4" fmla="*/ 453 w 583"/>
                  <a:gd name="T5" fmla="*/ 632 h 812"/>
                  <a:gd name="T6" fmla="*/ 427 w 583"/>
                  <a:gd name="T7" fmla="*/ 233 h 812"/>
                  <a:gd name="T8" fmla="*/ 566 w 583"/>
                  <a:gd name="T9" fmla="*/ 155 h 812"/>
                  <a:gd name="T10" fmla="*/ 574 w 583"/>
                  <a:gd name="T11" fmla="*/ 129 h 812"/>
                  <a:gd name="T12" fmla="*/ 419 w 583"/>
                  <a:gd name="T13" fmla="*/ 3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3" h="812">
                    <a:moveTo>
                      <a:pt x="419" y="3"/>
                    </a:moveTo>
                    <a:cubicBezTo>
                      <a:pt x="162" y="11"/>
                      <a:pt x="0" y="499"/>
                      <a:pt x="150" y="692"/>
                    </a:cubicBezTo>
                    <a:cubicBezTo>
                      <a:pt x="244" y="812"/>
                      <a:pt x="435" y="704"/>
                      <a:pt x="453" y="632"/>
                    </a:cubicBezTo>
                    <a:cubicBezTo>
                      <a:pt x="485" y="501"/>
                      <a:pt x="427" y="295"/>
                      <a:pt x="427" y="233"/>
                    </a:cubicBezTo>
                    <a:cubicBezTo>
                      <a:pt x="427" y="187"/>
                      <a:pt x="517" y="182"/>
                      <a:pt x="566" y="155"/>
                    </a:cubicBezTo>
                    <a:cubicBezTo>
                      <a:pt x="577" y="149"/>
                      <a:pt x="583" y="138"/>
                      <a:pt x="574" y="129"/>
                    </a:cubicBezTo>
                    <a:cubicBezTo>
                      <a:pt x="574" y="129"/>
                      <a:pt x="498" y="0"/>
                      <a:pt x="419" y="3"/>
                    </a:cubicBezTo>
                    <a:close/>
                  </a:path>
                </a:pathLst>
              </a:custGeom>
              <a:solidFill>
                <a:srgbClr val="73737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0" name="Oval 263"/>
              <p:cNvSpPr>
                <a:spLocks noChangeArrowheads="1"/>
              </p:cNvSpPr>
              <p:nvPr/>
            </p:nvSpPr>
            <p:spPr bwMode="auto">
              <a:xfrm>
                <a:off x="7322450" y="2622849"/>
                <a:ext cx="106107" cy="108147"/>
              </a:xfrm>
              <a:prstGeom prst="ellipse">
                <a:avLst/>
              </a:prstGeom>
              <a:solidFill>
                <a:srgbClr val="8C2F0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1" name="Freeform 264"/>
              <p:cNvSpPr>
                <a:spLocks/>
              </p:cNvSpPr>
              <p:nvPr/>
            </p:nvSpPr>
            <p:spPr bwMode="auto">
              <a:xfrm>
                <a:off x="6889860" y="2498377"/>
                <a:ext cx="71418" cy="89783"/>
              </a:xfrm>
              <a:custGeom>
                <a:avLst/>
                <a:gdLst>
                  <a:gd name="T0" fmla="*/ 26 w 26"/>
                  <a:gd name="T1" fmla="*/ 16 h 32"/>
                  <a:gd name="T2" fmla="*/ 11 w 26"/>
                  <a:gd name="T3" fmla="*/ 29 h 32"/>
                  <a:gd name="T4" fmla="*/ 0 w 26"/>
                  <a:gd name="T5" fmla="*/ 16 h 32"/>
                  <a:gd name="T6" fmla="*/ 11 w 26"/>
                  <a:gd name="T7" fmla="*/ 3 h 32"/>
                  <a:gd name="T8" fmla="*/ 26 w 26"/>
                  <a:gd name="T9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2">
                    <a:moveTo>
                      <a:pt x="26" y="16"/>
                    </a:moveTo>
                    <a:cubicBezTo>
                      <a:pt x="26" y="26"/>
                      <a:pt x="20" y="32"/>
                      <a:pt x="11" y="29"/>
                    </a:cubicBezTo>
                    <a:cubicBezTo>
                      <a:pt x="3" y="26"/>
                      <a:pt x="0" y="21"/>
                      <a:pt x="0" y="16"/>
                    </a:cubicBezTo>
                    <a:cubicBezTo>
                      <a:pt x="0" y="11"/>
                      <a:pt x="3" y="6"/>
                      <a:pt x="11" y="3"/>
                    </a:cubicBezTo>
                    <a:cubicBezTo>
                      <a:pt x="20" y="0"/>
                      <a:pt x="26" y="6"/>
                      <a:pt x="26" y="16"/>
                    </a:cubicBezTo>
                    <a:close/>
                  </a:path>
                </a:pathLst>
              </a:custGeom>
              <a:solidFill>
                <a:srgbClr val="FFE8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2" name="Freeform 265"/>
              <p:cNvSpPr>
                <a:spLocks/>
              </p:cNvSpPr>
              <p:nvPr/>
            </p:nvSpPr>
            <p:spPr bwMode="auto">
              <a:xfrm>
                <a:off x="6539231" y="2918724"/>
                <a:ext cx="632561" cy="1422242"/>
              </a:xfrm>
              <a:custGeom>
                <a:avLst/>
                <a:gdLst>
                  <a:gd name="T0" fmla="*/ 196 w 228"/>
                  <a:gd name="T1" fmla="*/ 407 h 512"/>
                  <a:gd name="T2" fmla="*/ 170 w 228"/>
                  <a:gd name="T3" fmla="*/ 8 h 512"/>
                  <a:gd name="T4" fmla="*/ 171 w 228"/>
                  <a:gd name="T5" fmla="*/ 0 h 512"/>
                  <a:gd name="T6" fmla="*/ 64 w 228"/>
                  <a:gd name="T7" fmla="*/ 512 h 512"/>
                  <a:gd name="T8" fmla="*/ 196 w 228"/>
                  <a:gd name="T9" fmla="*/ 407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8" h="512">
                    <a:moveTo>
                      <a:pt x="196" y="407"/>
                    </a:moveTo>
                    <a:cubicBezTo>
                      <a:pt x="228" y="276"/>
                      <a:pt x="170" y="70"/>
                      <a:pt x="170" y="8"/>
                    </a:cubicBezTo>
                    <a:cubicBezTo>
                      <a:pt x="170" y="6"/>
                      <a:pt x="171" y="3"/>
                      <a:pt x="171" y="0"/>
                    </a:cubicBezTo>
                    <a:cubicBezTo>
                      <a:pt x="118" y="112"/>
                      <a:pt x="0" y="287"/>
                      <a:pt x="64" y="512"/>
                    </a:cubicBezTo>
                    <a:cubicBezTo>
                      <a:pt x="130" y="493"/>
                      <a:pt x="187" y="445"/>
                      <a:pt x="196" y="407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3" name="Freeform 267"/>
              <p:cNvSpPr>
                <a:spLocks/>
              </p:cNvSpPr>
              <p:nvPr/>
            </p:nvSpPr>
            <p:spPr bwMode="auto">
              <a:xfrm>
                <a:off x="7020453" y="2730997"/>
                <a:ext cx="87742" cy="59175"/>
              </a:xfrm>
              <a:custGeom>
                <a:avLst/>
                <a:gdLst>
                  <a:gd name="T0" fmla="*/ 12 w 32"/>
                  <a:gd name="T1" fmla="*/ 16 h 21"/>
                  <a:gd name="T2" fmla="*/ 30 w 32"/>
                  <a:gd name="T3" fmla="*/ 12 h 21"/>
                  <a:gd name="T4" fmla="*/ 32 w 32"/>
                  <a:gd name="T5" fmla="*/ 15 h 21"/>
                  <a:gd name="T6" fmla="*/ 16 w 32"/>
                  <a:gd name="T7" fmla="*/ 21 h 21"/>
                  <a:gd name="T8" fmla="*/ 10 w 32"/>
                  <a:gd name="T9" fmla="*/ 20 h 21"/>
                  <a:gd name="T10" fmla="*/ 0 w 32"/>
                  <a:gd name="T11" fmla="*/ 0 h 21"/>
                  <a:gd name="T12" fmla="*/ 4 w 32"/>
                  <a:gd name="T13" fmla="*/ 0 h 21"/>
                  <a:gd name="T14" fmla="*/ 12 w 32"/>
                  <a:gd name="T15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1">
                    <a:moveTo>
                      <a:pt x="12" y="16"/>
                    </a:moveTo>
                    <a:cubicBezTo>
                      <a:pt x="19" y="20"/>
                      <a:pt x="30" y="12"/>
                      <a:pt x="30" y="12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24" y="21"/>
                      <a:pt x="16" y="21"/>
                    </a:cubicBezTo>
                    <a:cubicBezTo>
                      <a:pt x="14" y="21"/>
                      <a:pt x="12" y="20"/>
                      <a:pt x="10" y="20"/>
                    </a:cubicBezTo>
                    <a:cubicBezTo>
                      <a:pt x="5" y="17"/>
                      <a:pt x="1" y="1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9"/>
                      <a:pt x="7" y="14"/>
                      <a:pt x="12" y="16"/>
                    </a:cubicBezTo>
                    <a:close/>
                  </a:path>
                </a:pathLst>
              </a:custGeom>
              <a:solidFill>
                <a:srgbClr val="57463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4" name="Freeform 268"/>
              <p:cNvSpPr>
                <a:spLocks/>
              </p:cNvSpPr>
              <p:nvPr/>
            </p:nvSpPr>
            <p:spPr bwMode="auto">
              <a:xfrm>
                <a:off x="6226691" y="3473745"/>
                <a:ext cx="30608" cy="59175"/>
              </a:xfrm>
              <a:custGeom>
                <a:avLst/>
                <a:gdLst>
                  <a:gd name="T0" fmla="*/ 11 w 11"/>
                  <a:gd name="T1" fmla="*/ 2 h 21"/>
                  <a:gd name="T2" fmla="*/ 8 w 11"/>
                  <a:gd name="T3" fmla="*/ 18 h 21"/>
                  <a:gd name="T4" fmla="*/ 6 w 11"/>
                  <a:gd name="T5" fmla="*/ 21 h 21"/>
                  <a:gd name="T6" fmla="*/ 7 w 11"/>
                  <a:gd name="T7" fmla="*/ 0 h 21"/>
                  <a:gd name="T8" fmla="*/ 11 w 11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11" y="2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5" name="Freeform 269"/>
              <p:cNvSpPr>
                <a:spLocks/>
              </p:cNvSpPr>
              <p:nvPr/>
            </p:nvSpPr>
            <p:spPr bwMode="auto">
              <a:xfrm>
                <a:off x="6347081" y="3716567"/>
                <a:ext cx="28567" cy="57135"/>
              </a:xfrm>
              <a:custGeom>
                <a:avLst/>
                <a:gdLst>
                  <a:gd name="T0" fmla="*/ 10 w 10"/>
                  <a:gd name="T1" fmla="*/ 2 h 21"/>
                  <a:gd name="T2" fmla="*/ 7 w 10"/>
                  <a:gd name="T3" fmla="*/ 18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2"/>
                    </a:moveTo>
                    <a:cubicBezTo>
                      <a:pt x="7" y="7"/>
                      <a:pt x="5" y="16"/>
                      <a:pt x="7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5" y="3"/>
                      <a:pt x="6" y="0"/>
                    </a:cubicBezTo>
                    <a:lnTo>
                      <a:pt x="10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6" name="Freeform 270"/>
              <p:cNvSpPr>
                <a:spLocks/>
              </p:cNvSpPr>
              <p:nvPr/>
            </p:nvSpPr>
            <p:spPr bwMode="auto">
              <a:xfrm>
                <a:off x="6479715" y="3702284"/>
                <a:ext cx="28567" cy="57135"/>
              </a:xfrm>
              <a:custGeom>
                <a:avLst/>
                <a:gdLst>
                  <a:gd name="T0" fmla="*/ 10 w 10"/>
                  <a:gd name="T1" fmla="*/ 1 h 21"/>
                  <a:gd name="T2" fmla="*/ 8 w 10"/>
                  <a:gd name="T3" fmla="*/ 18 h 21"/>
                  <a:gd name="T4" fmla="*/ 5 w 10"/>
                  <a:gd name="T5" fmla="*/ 21 h 21"/>
                  <a:gd name="T6" fmla="*/ 7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7" name="Freeform 271"/>
              <p:cNvSpPr>
                <a:spLocks/>
              </p:cNvSpPr>
              <p:nvPr/>
            </p:nvSpPr>
            <p:spPr bwMode="auto">
              <a:xfrm>
                <a:off x="6524607" y="3457421"/>
                <a:ext cx="28567" cy="59175"/>
              </a:xfrm>
              <a:custGeom>
                <a:avLst/>
                <a:gdLst>
                  <a:gd name="T0" fmla="*/ 10 w 10"/>
                  <a:gd name="T1" fmla="*/ 1 h 21"/>
                  <a:gd name="T2" fmla="*/ 7 w 10"/>
                  <a:gd name="T3" fmla="*/ 18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8" y="7"/>
                      <a:pt x="5" y="16"/>
                      <a:pt x="7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6"/>
                      <a:pt x="5" y="3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8" name="Freeform 272"/>
              <p:cNvSpPr>
                <a:spLocks/>
              </p:cNvSpPr>
              <p:nvPr/>
            </p:nvSpPr>
            <p:spPr bwMode="auto">
              <a:xfrm>
                <a:off x="6408297" y="3804310"/>
                <a:ext cx="30608" cy="59175"/>
              </a:xfrm>
              <a:custGeom>
                <a:avLst/>
                <a:gdLst>
                  <a:gd name="T0" fmla="*/ 11 w 11"/>
                  <a:gd name="T1" fmla="*/ 1 h 21"/>
                  <a:gd name="T2" fmla="*/ 8 w 11"/>
                  <a:gd name="T3" fmla="*/ 18 h 21"/>
                  <a:gd name="T4" fmla="*/ 6 w 11"/>
                  <a:gd name="T5" fmla="*/ 21 h 21"/>
                  <a:gd name="T6" fmla="*/ 7 w 11"/>
                  <a:gd name="T7" fmla="*/ 0 h 21"/>
                  <a:gd name="T8" fmla="*/ 11 w 11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11" y="1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9" name="Freeform 273"/>
              <p:cNvSpPr>
                <a:spLocks/>
              </p:cNvSpPr>
              <p:nvPr/>
            </p:nvSpPr>
            <p:spPr bwMode="auto">
              <a:xfrm>
                <a:off x="6279744" y="3555366"/>
                <a:ext cx="28567" cy="57135"/>
              </a:xfrm>
              <a:custGeom>
                <a:avLst/>
                <a:gdLst>
                  <a:gd name="T0" fmla="*/ 10 w 10"/>
                  <a:gd name="T1" fmla="*/ 1 h 21"/>
                  <a:gd name="T2" fmla="*/ 7 w 10"/>
                  <a:gd name="T3" fmla="*/ 19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7" y="8"/>
                      <a:pt x="5" y="17"/>
                      <a:pt x="7" y="19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5" y="4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0" name="Freeform 274"/>
              <p:cNvSpPr>
                <a:spLocks/>
              </p:cNvSpPr>
              <p:nvPr/>
            </p:nvSpPr>
            <p:spPr bwMode="auto">
              <a:xfrm>
                <a:off x="6371568" y="3541083"/>
                <a:ext cx="22446" cy="57135"/>
              </a:xfrm>
              <a:custGeom>
                <a:avLst/>
                <a:gdLst>
                  <a:gd name="T0" fmla="*/ 8 w 8"/>
                  <a:gd name="T1" fmla="*/ 1 h 21"/>
                  <a:gd name="T2" fmla="*/ 6 w 8"/>
                  <a:gd name="T3" fmla="*/ 19 h 21"/>
                  <a:gd name="T4" fmla="*/ 3 w 8"/>
                  <a:gd name="T5" fmla="*/ 21 h 21"/>
                  <a:gd name="T6" fmla="*/ 5 w 8"/>
                  <a:gd name="T7" fmla="*/ 0 h 21"/>
                  <a:gd name="T8" fmla="*/ 8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8" y="1"/>
                    </a:moveTo>
                    <a:cubicBezTo>
                      <a:pt x="6" y="9"/>
                      <a:pt x="5" y="17"/>
                      <a:pt x="6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1" name="Freeform 275"/>
              <p:cNvSpPr>
                <a:spLocks/>
              </p:cNvSpPr>
              <p:nvPr/>
            </p:nvSpPr>
            <p:spPr bwMode="auto">
              <a:xfrm>
                <a:off x="6447067" y="3596177"/>
                <a:ext cx="22446" cy="59175"/>
              </a:xfrm>
              <a:custGeom>
                <a:avLst/>
                <a:gdLst>
                  <a:gd name="T0" fmla="*/ 8 w 8"/>
                  <a:gd name="T1" fmla="*/ 1 h 21"/>
                  <a:gd name="T2" fmla="*/ 6 w 8"/>
                  <a:gd name="T3" fmla="*/ 19 h 21"/>
                  <a:gd name="T4" fmla="*/ 3 w 8"/>
                  <a:gd name="T5" fmla="*/ 21 h 21"/>
                  <a:gd name="T6" fmla="*/ 5 w 8"/>
                  <a:gd name="T7" fmla="*/ 0 h 21"/>
                  <a:gd name="T8" fmla="*/ 8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8" y="1"/>
                    </a:moveTo>
                    <a:cubicBezTo>
                      <a:pt x="6" y="9"/>
                      <a:pt x="5" y="17"/>
                      <a:pt x="6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2" name="Freeform 276"/>
              <p:cNvSpPr>
                <a:spLocks/>
              </p:cNvSpPr>
              <p:nvPr/>
            </p:nvSpPr>
            <p:spPr bwMode="auto">
              <a:xfrm>
                <a:off x="6426662" y="3459462"/>
                <a:ext cx="22446" cy="61216"/>
              </a:xfrm>
              <a:custGeom>
                <a:avLst/>
                <a:gdLst>
                  <a:gd name="T0" fmla="*/ 8 w 8"/>
                  <a:gd name="T1" fmla="*/ 1 h 22"/>
                  <a:gd name="T2" fmla="*/ 6 w 8"/>
                  <a:gd name="T3" fmla="*/ 19 h 22"/>
                  <a:gd name="T4" fmla="*/ 3 w 8"/>
                  <a:gd name="T5" fmla="*/ 22 h 22"/>
                  <a:gd name="T6" fmla="*/ 5 w 8"/>
                  <a:gd name="T7" fmla="*/ 0 h 22"/>
                  <a:gd name="T8" fmla="*/ 8 w 8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2">
                    <a:moveTo>
                      <a:pt x="8" y="1"/>
                    </a:moveTo>
                    <a:cubicBezTo>
                      <a:pt x="6" y="9"/>
                      <a:pt x="5" y="18"/>
                      <a:pt x="6" y="19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3" name="Freeform 277"/>
              <p:cNvSpPr>
                <a:spLocks/>
              </p:cNvSpPr>
              <p:nvPr/>
            </p:nvSpPr>
            <p:spPr bwMode="auto">
              <a:xfrm>
                <a:off x="6245055" y="3671676"/>
                <a:ext cx="20405" cy="61216"/>
              </a:xfrm>
              <a:custGeom>
                <a:avLst/>
                <a:gdLst>
                  <a:gd name="T0" fmla="*/ 8 w 8"/>
                  <a:gd name="T1" fmla="*/ 1 h 22"/>
                  <a:gd name="T2" fmla="*/ 6 w 8"/>
                  <a:gd name="T3" fmla="*/ 19 h 22"/>
                  <a:gd name="T4" fmla="*/ 3 w 8"/>
                  <a:gd name="T5" fmla="*/ 22 h 22"/>
                  <a:gd name="T6" fmla="*/ 5 w 8"/>
                  <a:gd name="T7" fmla="*/ 0 h 22"/>
                  <a:gd name="T8" fmla="*/ 8 w 8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2">
                    <a:moveTo>
                      <a:pt x="8" y="1"/>
                    </a:moveTo>
                    <a:cubicBezTo>
                      <a:pt x="6" y="9"/>
                      <a:pt x="5" y="18"/>
                      <a:pt x="6" y="19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4" name="Freeform 278"/>
              <p:cNvSpPr>
                <a:spLocks/>
              </p:cNvSpPr>
              <p:nvPr/>
            </p:nvSpPr>
            <p:spPr bwMode="auto">
              <a:xfrm>
                <a:off x="6677646" y="3090128"/>
                <a:ext cx="22446" cy="59175"/>
              </a:xfrm>
              <a:custGeom>
                <a:avLst/>
                <a:gdLst>
                  <a:gd name="T0" fmla="*/ 3 w 8"/>
                  <a:gd name="T1" fmla="*/ 1 h 21"/>
                  <a:gd name="T2" fmla="*/ 6 w 8"/>
                  <a:gd name="T3" fmla="*/ 0 h 21"/>
                  <a:gd name="T4" fmla="*/ 2 w 8"/>
                  <a:gd name="T5" fmla="*/ 21 h 21"/>
                  <a:gd name="T6" fmla="*/ 0 w 8"/>
                  <a:gd name="T7" fmla="*/ 17 h 21"/>
                  <a:gd name="T8" fmla="*/ 3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3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8" y="18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6"/>
                      <a:pt x="3" y="8"/>
                      <a:pt x="3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5" name="Freeform 279"/>
              <p:cNvSpPr>
                <a:spLocks/>
              </p:cNvSpPr>
              <p:nvPr/>
            </p:nvSpPr>
            <p:spPr bwMode="auto">
              <a:xfrm>
                <a:off x="6500120" y="3275815"/>
                <a:ext cx="18365" cy="59175"/>
              </a:xfrm>
              <a:custGeom>
                <a:avLst/>
                <a:gdLst>
                  <a:gd name="T0" fmla="*/ 2 w 7"/>
                  <a:gd name="T1" fmla="*/ 1 h 21"/>
                  <a:gd name="T2" fmla="*/ 6 w 7"/>
                  <a:gd name="T3" fmla="*/ 0 h 21"/>
                  <a:gd name="T4" fmla="*/ 1 w 7"/>
                  <a:gd name="T5" fmla="*/ 21 h 21"/>
                  <a:gd name="T6" fmla="*/ 0 w 7"/>
                  <a:gd name="T7" fmla="*/ 17 h 21"/>
                  <a:gd name="T8" fmla="*/ 2 w 7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5"/>
                      <a:pt x="7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6" name="Freeform 280"/>
              <p:cNvSpPr>
                <a:spLocks/>
              </p:cNvSpPr>
              <p:nvPr/>
            </p:nvSpPr>
            <p:spPr bwMode="auto">
              <a:xfrm>
                <a:off x="6375649" y="3214600"/>
                <a:ext cx="20405" cy="59175"/>
              </a:xfrm>
              <a:custGeom>
                <a:avLst/>
                <a:gdLst>
                  <a:gd name="T0" fmla="*/ 2 w 8"/>
                  <a:gd name="T1" fmla="*/ 1 h 21"/>
                  <a:gd name="T2" fmla="*/ 6 w 8"/>
                  <a:gd name="T3" fmla="*/ 0 h 21"/>
                  <a:gd name="T4" fmla="*/ 1 w 8"/>
                  <a:gd name="T5" fmla="*/ 21 h 21"/>
                  <a:gd name="T6" fmla="*/ 0 w 8"/>
                  <a:gd name="T7" fmla="*/ 17 h 21"/>
                  <a:gd name="T8" fmla="*/ 2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8" y="18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7" name="Freeform 281"/>
              <p:cNvSpPr>
                <a:spLocks/>
              </p:cNvSpPr>
              <p:nvPr/>
            </p:nvSpPr>
            <p:spPr bwMode="auto">
              <a:xfrm>
                <a:off x="6414418" y="3337031"/>
                <a:ext cx="22446" cy="59175"/>
              </a:xfrm>
              <a:custGeom>
                <a:avLst/>
                <a:gdLst>
                  <a:gd name="T0" fmla="*/ 2 w 8"/>
                  <a:gd name="T1" fmla="*/ 1 h 21"/>
                  <a:gd name="T2" fmla="*/ 6 w 8"/>
                  <a:gd name="T3" fmla="*/ 0 h 21"/>
                  <a:gd name="T4" fmla="*/ 1 w 8"/>
                  <a:gd name="T5" fmla="*/ 21 h 21"/>
                  <a:gd name="T6" fmla="*/ 0 w 8"/>
                  <a:gd name="T7" fmla="*/ 17 h 21"/>
                  <a:gd name="T8" fmla="*/ 2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5"/>
                      <a:pt x="8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7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8" name="Freeform 282"/>
              <p:cNvSpPr>
                <a:spLocks/>
              </p:cNvSpPr>
              <p:nvPr/>
            </p:nvSpPr>
            <p:spPr bwMode="auto">
              <a:xfrm>
                <a:off x="6608268" y="3149303"/>
                <a:ext cx="20405" cy="57135"/>
              </a:xfrm>
              <a:custGeom>
                <a:avLst/>
                <a:gdLst>
                  <a:gd name="T0" fmla="*/ 2 w 7"/>
                  <a:gd name="T1" fmla="*/ 0 h 21"/>
                  <a:gd name="T2" fmla="*/ 6 w 7"/>
                  <a:gd name="T3" fmla="*/ 0 h 21"/>
                  <a:gd name="T4" fmla="*/ 1 w 7"/>
                  <a:gd name="T5" fmla="*/ 21 h 21"/>
                  <a:gd name="T6" fmla="*/ 0 w 7"/>
                  <a:gd name="T7" fmla="*/ 17 h 21"/>
                  <a:gd name="T8" fmla="*/ 2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7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7"/>
                      <a:pt x="3" y="8"/>
                      <a:pt x="2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9" name="Freeform 283"/>
              <p:cNvSpPr>
                <a:spLocks/>
              </p:cNvSpPr>
              <p:nvPr/>
            </p:nvSpPr>
            <p:spPr bwMode="auto">
              <a:xfrm>
                <a:off x="6526647" y="3104412"/>
                <a:ext cx="20405" cy="59175"/>
              </a:xfrm>
              <a:custGeom>
                <a:avLst/>
                <a:gdLst>
                  <a:gd name="T0" fmla="*/ 7 w 7"/>
                  <a:gd name="T1" fmla="*/ 0 h 21"/>
                  <a:gd name="T2" fmla="*/ 2 w 7"/>
                  <a:gd name="T3" fmla="*/ 21 h 21"/>
                  <a:gd name="T4" fmla="*/ 0 w 7"/>
                  <a:gd name="T5" fmla="*/ 17 h 21"/>
                  <a:gd name="T6" fmla="*/ 3 w 7"/>
                  <a:gd name="T7" fmla="*/ 0 h 21"/>
                  <a:gd name="T8" fmla="*/ 7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7" y="0"/>
                    </a:moveTo>
                    <a:cubicBezTo>
                      <a:pt x="7" y="5"/>
                      <a:pt x="6" y="19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3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0" name="Freeform 284"/>
              <p:cNvSpPr>
                <a:spLocks/>
              </p:cNvSpPr>
              <p:nvPr/>
            </p:nvSpPr>
            <p:spPr bwMode="auto">
              <a:xfrm>
                <a:off x="6440945" y="3128898"/>
                <a:ext cx="16324" cy="59175"/>
              </a:xfrm>
              <a:custGeom>
                <a:avLst/>
                <a:gdLst>
                  <a:gd name="T0" fmla="*/ 6 w 6"/>
                  <a:gd name="T1" fmla="*/ 0 h 21"/>
                  <a:gd name="T2" fmla="*/ 2 w 6"/>
                  <a:gd name="T3" fmla="*/ 21 h 21"/>
                  <a:gd name="T4" fmla="*/ 0 w 6"/>
                  <a:gd name="T5" fmla="*/ 17 h 21"/>
                  <a:gd name="T6" fmla="*/ 3 w 6"/>
                  <a:gd name="T7" fmla="*/ 0 h 21"/>
                  <a:gd name="T8" fmla="*/ 6 w 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1">
                    <a:moveTo>
                      <a:pt x="6" y="0"/>
                    </a:moveTo>
                    <a:cubicBezTo>
                      <a:pt x="6" y="5"/>
                      <a:pt x="6" y="19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7"/>
                      <a:pt x="3" y="8"/>
                      <a:pt x="3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1" name="Freeform 285"/>
              <p:cNvSpPr>
                <a:spLocks/>
              </p:cNvSpPr>
              <p:nvPr/>
            </p:nvSpPr>
            <p:spPr bwMode="auto">
              <a:xfrm>
                <a:off x="6496039" y="3006467"/>
                <a:ext cx="20405" cy="59175"/>
              </a:xfrm>
              <a:custGeom>
                <a:avLst/>
                <a:gdLst>
                  <a:gd name="T0" fmla="*/ 7 w 7"/>
                  <a:gd name="T1" fmla="*/ 0 h 21"/>
                  <a:gd name="T2" fmla="*/ 2 w 7"/>
                  <a:gd name="T3" fmla="*/ 21 h 21"/>
                  <a:gd name="T4" fmla="*/ 0 w 7"/>
                  <a:gd name="T5" fmla="*/ 18 h 21"/>
                  <a:gd name="T6" fmla="*/ 3 w 7"/>
                  <a:gd name="T7" fmla="*/ 0 h 21"/>
                  <a:gd name="T8" fmla="*/ 7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7" y="0"/>
                    </a:moveTo>
                    <a:cubicBezTo>
                      <a:pt x="7" y="6"/>
                      <a:pt x="7" y="19"/>
                      <a:pt x="2" y="2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17"/>
                      <a:pt x="3" y="9"/>
                      <a:pt x="3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2" name="Freeform 286"/>
              <p:cNvSpPr>
                <a:spLocks/>
              </p:cNvSpPr>
              <p:nvPr/>
            </p:nvSpPr>
            <p:spPr bwMode="auto">
              <a:xfrm>
                <a:off x="6610308" y="3271734"/>
                <a:ext cx="20405" cy="61216"/>
              </a:xfrm>
              <a:custGeom>
                <a:avLst/>
                <a:gdLst>
                  <a:gd name="T0" fmla="*/ 7 w 7"/>
                  <a:gd name="T1" fmla="*/ 1 h 22"/>
                  <a:gd name="T2" fmla="*/ 2 w 7"/>
                  <a:gd name="T3" fmla="*/ 22 h 22"/>
                  <a:gd name="T4" fmla="*/ 0 w 7"/>
                  <a:gd name="T5" fmla="*/ 19 h 22"/>
                  <a:gd name="T6" fmla="*/ 3 w 7"/>
                  <a:gd name="T7" fmla="*/ 0 h 22"/>
                  <a:gd name="T8" fmla="*/ 7 w 7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2">
                    <a:moveTo>
                      <a:pt x="7" y="1"/>
                    </a:moveTo>
                    <a:cubicBezTo>
                      <a:pt x="7" y="8"/>
                      <a:pt x="6" y="20"/>
                      <a:pt x="2" y="2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18"/>
                      <a:pt x="3" y="9"/>
                      <a:pt x="3" y="0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718" name="Squirrel_Tail"/>
            <p:cNvGrpSpPr/>
            <p:nvPr/>
          </p:nvGrpSpPr>
          <p:grpSpPr>
            <a:xfrm>
              <a:off x="9036349" y="2286164"/>
              <a:ext cx="1265122" cy="2132342"/>
              <a:chOff x="4965649" y="2286164"/>
              <a:chExt cx="1265123" cy="2132342"/>
            </a:xfrm>
          </p:grpSpPr>
          <p:sp>
            <p:nvSpPr>
              <p:cNvPr id="720" name="Freeform 261"/>
              <p:cNvSpPr>
                <a:spLocks/>
              </p:cNvSpPr>
              <p:nvPr/>
            </p:nvSpPr>
            <p:spPr bwMode="auto">
              <a:xfrm>
                <a:off x="4965649" y="2286164"/>
                <a:ext cx="1265123" cy="2132342"/>
              </a:xfrm>
              <a:custGeom>
                <a:avLst/>
                <a:gdLst>
                  <a:gd name="T0" fmla="*/ 455 w 455"/>
                  <a:gd name="T1" fmla="*/ 665 h 767"/>
                  <a:gd name="T2" fmla="*/ 296 w 455"/>
                  <a:gd name="T3" fmla="*/ 414 h 767"/>
                  <a:gd name="T4" fmla="*/ 242 w 455"/>
                  <a:gd name="T5" fmla="*/ 30 h 767"/>
                  <a:gd name="T6" fmla="*/ 0 w 455"/>
                  <a:gd name="T7" fmla="*/ 65 h 767"/>
                  <a:gd name="T8" fmla="*/ 232 w 455"/>
                  <a:gd name="T9" fmla="*/ 112 h 767"/>
                  <a:gd name="T10" fmla="*/ 78 w 455"/>
                  <a:gd name="T11" fmla="*/ 507 h 767"/>
                  <a:gd name="T12" fmla="*/ 455 w 455"/>
                  <a:gd name="T13" fmla="*/ 680 h 767"/>
                  <a:gd name="T14" fmla="*/ 455 w 455"/>
                  <a:gd name="T15" fmla="*/ 665 h 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767">
                    <a:moveTo>
                      <a:pt x="455" y="665"/>
                    </a:moveTo>
                    <a:cubicBezTo>
                      <a:pt x="361" y="602"/>
                      <a:pt x="290" y="568"/>
                      <a:pt x="296" y="414"/>
                    </a:cubicBezTo>
                    <a:cubicBezTo>
                      <a:pt x="302" y="260"/>
                      <a:pt x="442" y="88"/>
                      <a:pt x="242" y="30"/>
                    </a:cubicBezTo>
                    <a:cubicBezTo>
                      <a:pt x="139" y="0"/>
                      <a:pt x="0" y="65"/>
                      <a:pt x="0" y="65"/>
                    </a:cubicBezTo>
                    <a:cubicBezTo>
                      <a:pt x="0" y="65"/>
                      <a:pt x="219" y="41"/>
                      <a:pt x="232" y="112"/>
                    </a:cubicBezTo>
                    <a:cubicBezTo>
                      <a:pt x="245" y="183"/>
                      <a:pt x="64" y="392"/>
                      <a:pt x="78" y="507"/>
                    </a:cubicBezTo>
                    <a:cubicBezTo>
                      <a:pt x="98" y="672"/>
                      <a:pt x="289" y="767"/>
                      <a:pt x="455" y="680"/>
                    </a:cubicBezTo>
                    <a:lnTo>
                      <a:pt x="455" y="665"/>
                    </a:lnTo>
                    <a:close/>
                  </a:path>
                </a:pathLst>
              </a:custGeom>
              <a:solidFill>
                <a:srgbClr val="73737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1" name="Freeform 287"/>
              <p:cNvSpPr>
                <a:spLocks/>
              </p:cNvSpPr>
              <p:nvPr/>
            </p:nvSpPr>
            <p:spPr bwMode="auto">
              <a:xfrm>
                <a:off x="5365591" y="3412530"/>
                <a:ext cx="32648" cy="77540"/>
              </a:xfrm>
              <a:custGeom>
                <a:avLst/>
                <a:gdLst>
                  <a:gd name="T0" fmla="*/ 12 w 12"/>
                  <a:gd name="T1" fmla="*/ 2 h 28"/>
                  <a:gd name="T2" fmla="*/ 9 w 12"/>
                  <a:gd name="T3" fmla="*/ 26 h 28"/>
                  <a:gd name="T4" fmla="*/ 7 w 12"/>
                  <a:gd name="T5" fmla="*/ 28 h 28"/>
                  <a:gd name="T6" fmla="*/ 9 w 12"/>
                  <a:gd name="T7" fmla="*/ 0 h 28"/>
                  <a:gd name="T8" fmla="*/ 12 w 12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2"/>
                    </a:moveTo>
                    <a:cubicBezTo>
                      <a:pt x="9" y="10"/>
                      <a:pt x="6" y="23"/>
                      <a:pt x="9" y="26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3"/>
                      <a:pt x="7" y="4"/>
                      <a:pt x="9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2" name="Freeform 288"/>
              <p:cNvSpPr>
                <a:spLocks/>
              </p:cNvSpPr>
              <p:nvPr/>
            </p:nvSpPr>
            <p:spPr bwMode="auto">
              <a:xfrm>
                <a:off x="5526792" y="3747175"/>
                <a:ext cx="32648" cy="77540"/>
              </a:xfrm>
              <a:custGeom>
                <a:avLst/>
                <a:gdLst>
                  <a:gd name="T0" fmla="*/ 12 w 12"/>
                  <a:gd name="T1" fmla="*/ 1 h 28"/>
                  <a:gd name="T2" fmla="*/ 9 w 12"/>
                  <a:gd name="T3" fmla="*/ 25 h 28"/>
                  <a:gd name="T4" fmla="*/ 7 w 12"/>
                  <a:gd name="T5" fmla="*/ 28 h 28"/>
                  <a:gd name="T6" fmla="*/ 9 w 12"/>
                  <a:gd name="T7" fmla="*/ 0 h 28"/>
                  <a:gd name="T8" fmla="*/ 12 w 12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1"/>
                    </a:moveTo>
                    <a:cubicBezTo>
                      <a:pt x="9" y="9"/>
                      <a:pt x="6" y="22"/>
                      <a:pt x="9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2"/>
                      <a:pt x="7" y="3"/>
                      <a:pt x="9" y="0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3" name="Freeform 289"/>
              <p:cNvSpPr>
                <a:spLocks/>
              </p:cNvSpPr>
              <p:nvPr/>
            </p:nvSpPr>
            <p:spPr bwMode="auto">
              <a:xfrm>
                <a:off x="5712479" y="3726770"/>
                <a:ext cx="34689" cy="77540"/>
              </a:xfrm>
              <a:custGeom>
                <a:avLst/>
                <a:gdLst>
                  <a:gd name="T0" fmla="*/ 12 w 12"/>
                  <a:gd name="T1" fmla="*/ 1 h 28"/>
                  <a:gd name="T2" fmla="*/ 9 w 12"/>
                  <a:gd name="T3" fmla="*/ 25 h 28"/>
                  <a:gd name="T4" fmla="*/ 6 w 12"/>
                  <a:gd name="T5" fmla="*/ 28 h 28"/>
                  <a:gd name="T6" fmla="*/ 8 w 12"/>
                  <a:gd name="T7" fmla="*/ 0 h 28"/>
                  <a:gd name="T8" fmla="*/ 12 w 12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1"/>
                    </a:moveTo>
                    <a:cubicBezTo>
                      <a:pt x="9" y="9"/>
                      <a:pt x="5" y="22"/>
                      <a:pt x="9" y="25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0" y="22"/>
                      <a:pt x="7" y="3"/>
                      <a:pt x="8" y="0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4" name="Freeform 290"/>
              <p:cNvSpPr>
                <a:spLocks/>
              </p:cNvSpPr>
              <p:nvPr/>
            </p:nvSpPr>
            <p:spPr bwMode="auto">
              <a:xfrm>
                <a:off x="5612494" y="3865525"/>
                <a:ext cx="36729" cy="77540"/>
              </a:xfrm>
              <a:custGeom>
                <a:avLst/>
                <a:gdLst>
                  <a:gd name="T0" fmla="*/ 13 w 13"/>
                  <a:gd name="T1" fmla="*/ 2 h 28"/>
                  <a:gd name="T2" fmla="*/ 10 w 13"/>
                  <a:gd name="T3" fmla="*/ 25 h 28"/>
                  <a:gd name="T4" fmla="*/ 7 w 13"/>
                  <a:gd name="T5" fmla="*/ 28 h 28"/>
                  <a:gd name="T6" fmla="*/ 9 w 13"/>
                  <a:gd name="T7" fmla="*/ 0 h 28"/>
                  <a:gd name="T8" fmla="*/ 13 w 13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8">
                    <a:moveTo>
                      <a:pt x="13" y="2"/>
                    </a:moveTo>
                    <a:cubicBezTo>
                      <a:pt x="9" y="10"/>
                      <a:pt x="6" y="23"/>
                      <a:pt x="10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3"/>
                      <a:pt x="8" y="4"/>
                      <a:pt x="9" y="0"/>
                    </a:cubicBez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5" name="Freeform 291"/>
              <p:cNvSpPr>
                <a:spLocks/>
              </p:cNvSpPr>
              <p:nvPr/>
            </p:nvSpPr>
            <p:spPr bwMode="auto">
              <a:xfrm>
                <a:off x="5439050" y="3524758"/>
                <a:ext cx="30608" cy="77540"/>
              </a:xfrm>
              <a:custGeom>
                <a:avLst/>
                <a:gdLst>
                  <a:gd name="T0" fmla="*/ 11 w 11"/>
                  <a:gd name="T1" fmla="*/ 1 h 28"/>
                  <a:gd name="T2" fmla="*/ 8 w 11"/>
                  <a:gd name="T3" fmla="*/ 26 h 28"/>
                  <a:gd name="T4" fmla="*/ 5 w 11"/>
                  <a:gd name="T5" fmla="*/ 28 h 28"/>
                  <a:gd name="T6" fmla="*/ 7 w 11"/>
                  <a:gd name="T7" fmla="*/ 0 h 28"/>
                  <a:gd name="T8" fmla="*/ 11 w 11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8">
                    <a:moveTo>
                      <a:pt x="11" y="1"/>
                    </a:moveTo>
                    <a:cubicBezTo>
                      <a:pt x="8" y="9"/>
                      <a:pt x="5" y="23"/>
                      <a:pt x="8" y="2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0" y="23"/>
                      <a:pt x="6" y="4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6" name="Freeform 292"/>
              <p:cNvSpPr>
                <a:spLocks/>
              </p:cNvSpPr>
              <p:nvPr/>
            </p:nvSpPr>
            <p:spPr bwMode="auto">
              <a:xfrm>
                <a:off x="5559440" y="3502313"/>
                <a:ext cx="28567" cy="79580"/>
              </a:xfrm>
              <a:custGeom>
                <a:avLst/>
                <a:gdLst>
                  <a:gd name="T0" fmla="*/ 10 w 10"/>
                  <a:gd name="T1" fmla="*/ 1 h 29"/>
                  <a:gd name="T2" fmla="*/ 7 w 10"/>
                  <a:gd name="T3" fmla="*/ 27 h 29"/>
                  <a:gd name="T4" fmla="*/ 5 w 10"/>
                  <a:gd name="T5" fmla="*/ 29 h 29"/>
                  <a:gd name="T6" fmla="*/ 7 w 10"/>
                  <a:gd name="T7" fmla="*/ 0 h 29"/>
                  <a:gd name="T8" fmla="*/ 10 w 10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9">
                    <a:moveTo>
                      <a:pt x="10" y="1"/>
                    </a:moveTo>
                    <a:cubicBezTo>
                      <a:pt x="7" y="12"/>
                      <a:pt x="5" y="25"/>
                      <a:pt x="7" y="2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5"/>
                      <a:pt x="5" y="6"/>
                      <a:pt x="7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7" name="Freeform 293"/>
              <p:cNvSpPr>
                <a:spLocks/>
              </p:cNvSpPr>
              <p:nvPr/>
            </p:nvSpPr>
            <p:spPr bwMode="auto">
              <a:xfrm>
                <a:off x="5663507" y="3579852"/>
                <a:ext cx="30608" cy="79580"/>
              </a:xfrm>
              <a:custGeom>
                <a:avLst/>
                <a:gdLst>
                  <a:gd name="T0" fmla="*/ 11 w 11"/>
                  <a:gd name="T1" fmla="*/ 1 h 29"/>
                  <a:gd name="T2" fmla="*/ 8 w 11"/>
                  <a:gd name="T3" fmla="*/ 26 h 29"/>
                  <a:gd name="T4" fmla="*/ 5 w 11"/>
                  <a:gd name="T5" fmla="*/ 29 h 29"/>
                  <a:gd name="T6" fmla="*/ 7 w 11"/>
                  <a:gd name="T7" fmla="*/ 0 h 29"/>
                  <a:gd name="T8" fmla="*/ 11 w 11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9">
                    <a:moveTo>
                      <a:pt x="11" y="1"/>
                    </a:moveTo>
                    <a:cubicBezTo>
                      <a:pt x="8" y="11"/>
                      <a:pt x="6" y="24"/>
                      <a:pt x="8" y="26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4"/>
                      <a:pt x="6" y="5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8" name="Freeform 294"/>
              <p:cNvSpPr>
                <a:spLocks/>
              </p:cNvSpPr>
              <p:nvPr/>
            </p:nvSpPr>
            <p:spPr bwMode="auto">
              <a:xfrm>
                <a:off x="5634940" y="3394165"/>
                <a:ext cx="30608" cy="79580"/>
              </a:xfrm>
              <a:custGeom>
                <a:avLst/>
                <a:gdLst>
                  <a:gd name="T0" fmla="*/ 11 w 11"/>
                  <a:gd name="T1" fmla="*/ 1 h 29"/>
                  <a:gd name="T2" fmla="*/ 8 w 11"/>
                  <a:gd name="T3" fmla="*/ 27 h 29"/>
                  <a:gd name="T4" fmla="*/ 5 w 11"/>
                  <a:gd name="T5" fmla="*/ 29 h 29"/>
                  <a:gd name="T6" fmla="*/ 7 w 11"/>
                  <a:gd name="T7" fmla="*/ 0 h 29"/>
                  <a:gd name="T8" fmla="*/ 11 w 11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9">
                    <a:moveTo>
                      <a:pt x="11" y="1"/>
                    </a:moveTo>
                    <a:cubicBezTo>
                      <a:pt x="8" y="12"/>
                      <a:pt x="6" y="24"/>
                      <a:pt x="8" y="2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4"/>
                      <a:pt x="6" y="6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9" name="Freeform 295"/>
              <p:cNvSpPr>
                <a:spLocks/>
              </p:cNvSpPr>
              <p:nvPr/>
            </p:nvSpPr>
            <p:spPr bwMode="auto">
              <a:xfrm>
                <a:off x="5388037" y="3681878"/>
                <a:ext cx="28567" cy="81621"/>
              </a:xfrm>
              <a:custGeom>
                <a:avLst/>
                <a:gdLst>
                  <a:gd name="T0" fmla="*/ 10 w 10"/>
                  <a:gd name="T1" fmla="*/ 1 h 29"/>
                  <a:gd name="T2" fmla="*/ 6 w 10"/>
                  <a:gd name="T3" fmla="*/ 27 h 29"/>
                  <a:gd name="T4" fmla="*/ 3 w 10"/>
                  <a:gd name="T5" fmla="*/ 29 h 29"/>
                  <a:gd name="T6" fmla="*/ 6 w 10"/>
                  <a:gd name="T7" fmla="*/ 0 h 29"/>
                  <a:gd name="T8" fmla="*/ 10 w 10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9">
                    <a:moveTo>
                      <a:pt x="10" y="1"/>
                    </a:moveTo>
                    <a:cubicBezTo>
                      <a:pt x="7" y="12"/>
                      <a:pt x="5" y="25"/>
                      <a:pt x="6" y="27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5"/>
                      <a:pt x="4" y="6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0" name="Freeform 296"/>
              <p:cNvSpPr>
                <a:spLocks/>
              </p:cNvSpPr>
              <p:nvPr/>
            </p:nvSpPr>
            <p:spPr bwMode="auto">
              <a:xfrm>
                <a:off x="5249281" y="3620663"/>
                <a:ext cx="28567" cy="83661"/>
              </a:xfrm>
              <a:custGeom>
                <a:avLst/>
                <a:gdLst>
                  <a:gd name="T0" fmla="*/ 10 w 10"/>
                  <a:gd name="T1" fmla="*/ 1 h 30"/>
                  <a:gd name="T2" fmla="*/ 7 w 10"/>
                  <a:gd name="T3" fmla="*/ 27 h 30"/>
                  <a:gd name="T4" fmla="*/ 4 w 10"/>
                  <a:gd name="T5" fmla="*/ 30 h 30"/>
                  <a:gd name="T6" fmla="*/ 6 w 10"/>
                  <a:gd name="T7" fmla="*/ 0 h 30"/>
                  <a:gd name="T8" fmla="*/ 10 w 10"/>
                  <a:gd name="T9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30">
                    <a:moveTo>
                      <a:pt x="10" y="1"/>
                    </a:moveTo>
                    <a:cubicBezTo>
                      <a:pt x="7" y="12"/>
                      <a:pt x="5" y="25"/>
                      <a:pt x="7" y="27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0" y="25"/>
                      <a:pt x="4" y="6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1" name="Freeform 297"/>
              <p:cNvSpPr>
                <a:spLocks/>
              </p:cNvSpPr>
              <p:nvPr/>
            </p:nvSpPr>
            <p:spPr bwMode="auto">
              <a:xfrm>
                <a:off x="5734925" y="3143181"/>
                <a:ext cx="26527" cy="75499"/>
              </a:xfrm>
              <a:custGeom>
                <a:avLst/>
                <a:gdLst>
                  <a:gd name="T0" fmla="*/ 4 w 9"/>
                  <a:gd name="T1" fmla="*/ 0 h 27"/>
                  <a:gd name="T2" fmla="*/ 7 w 9"/>
                  <a:gd name="T3" fmla="*/ 0 h 27"/>
                  <a:gd name="T4" fmla="*/ 1 w 9"/>
                  <a:gd name="T5" fmla="*/ 27 h 27"/>
                  <a:gd name="T6" fmla="*/ 0 w 9"/>
                  <a:gd name="T7" fmla="*/ 24 h 27"/>
                  <a:gd name="T8" fmla="*/ 4 w 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7">
                    <a:moveTo>
                      <a:pt x="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4"/>
                      <a:pt x="1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2"/>
                      <a:pt x="4" y="9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2" name="Freeform 298"/>
              <p:cNvSpPr>
                <a:spLocks/>
              </p:cNvSpPr>
              <p:nvPr/>
            </p:nvSpPr>
            <p:spPr bwMode="auto">
              <a:xfrm>
                <a:off x="5565562" y="3057480"/>
                <a:ext cx="24486" cy="77540"/>
              </a:xfrm>
              <a:custGeom>
                <a:avLst/>
                <a:gdLst>
                  <a:gd name="T0" fmla="*/ 3 w 9"/>
                  <a:gd name="T1" fmla="*/ 1 h 28"/>
                  <a:gd name="T2" fmla="*/ 7 w 9"/>
                  <a:gd name="T3" fmla="*/ 0 h 28"/>
                  <a:gd name="T4" fmla="*/ 1 w 9"/>
                  <a:gd name="T5" fmla="*/ 28 h 28"/>
                  <a:gd name="T6" fmla="*/ 0 w 9"/>
                  <a:gd name="T7" fmla="*/ 24 h 28"/>
                  <a:gd name="T8" fmla="*/ 3 w 9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8">
                    <a:moveTo>
                      <a:pt x="3" y="1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5"/>
                      <a:pt x="1" y="2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3"/>
                      <a:pt x="4" y="10"/>
                      <a:pt x="3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3" name="Freeform 299"/>
              <p:cNvSpPr>
                <a:spLocks/>
              </p:cNvSpPr>
              <p:nvPr/>
            </p:nvSpPr>
            <p:spPr bwMode="auto">
              <a:xfrm>
                <a:off x="5618616" y="3226843"/>
                <a:ext cx="24486" cy="77540"/>
              </a:xfrm>
              <a:custGeom>
                <a:avLst/>
                <a:gdLst>
                  <a:gd name="T0" fmla="*/ 4 w 9"/>
                  <a:gd name="T1" fmla="*/ 1 h 28"/>
                  <a:gd name="T2" fmla="*/ 7 w 9"/>
                  <a:gd name="T3" fmla="*/ 0 h 28"/>
                  <a:gd name="T4" fmla="*/ 1 w 9"/>
                  <a:gd name="T5" fmla="*/ 28 h 28"/>
                  <a:gd name="T6" fmla="*/ 0 w 9"/>
                  <a:gd name="T7" fmla="*/ 24 h 28"/>
                  <a:gd name="T8" fmla="*/ 4 w 9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8">
                    <a:moveTo>
                      <a:pt x="4" y="1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5"/>
                      <a:pt x="1" y="2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3"/>
                      <a:pt x="4" y="9"/>
                      <a:pt x="4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4" name="Freeform 300"/>
              <p:cNvSpPr>
                <a:spLocks/>
              </p:cNvSpPr>
              <p:nvPr/>
            </p:nvSpPr>
            <p:spPr bwMode="auto">
              <a:xfrm>
                <a:off x="5773695" y="2904441"/>
                <a:ext cx="22446" cy="77540"/>
              </a:xfrm>
              <a:custGeom>
                <a:avLst/>
                <a:gdLst>
                  <a:gd name="T0" fmla="*/ 5 w 8"/>
                  <a:gd name="T1" fmla="*/ 0 h 28"/>
                  <a:gd name="T2" fmla="*/ 8 w 8"/>
                  <a:gd name="T3" fmla="*/ 0 h 28"/>
                  <a:gd name="T4" fmla="*/ 2 w 8"/>
                  <a:gd name="T5" fmla="*/ 28 h 28"/>
                  <a:gd name="T6" fmla="*/ 0 w 8"/>
                  <a:gd name="T7" fmla="*/ 25 h 28"/>
                  <a:gd name="T8" fmla="*/ 5 w 8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8">
                    <a:moveTo>
                      <a:pt x="5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6"/>
                      <a:pt x="8" y="25"/>
                      <a:pt x="2" y="2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3" y="23"/>
                      <a:pt x="5" y="11"/>
                      <a:pt x="5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5" name="Freeform 301"/>
              <p:cNvSpPr>
                <a:spLocks/>
              </p:cNvSpPr>
              <p:nvPr/>
            </p:nvSpPr>
            <p:spPr bwMode="auto">
              <a:xfrm>
                <a:off x="5655345" y="2937089"/>
                <a:ext cx="22446" cy="81621"/>
              </a:xfrm>
              <a:custGeom>
                <a:avLst/>
                <a:gdLst>
                  <a:gd name="T0" fmla="*/ 4 w 8"/>
                  <a:gd name="T1" fmla="*/ 0 h 29"/>
                  <a:gd name="T2" fmla="*/ 8 w 8"/>
                  <a:gd name="T3" fmla="*/ 0 h 29"/>
                  <a:gd name="T4" fmla="*/ 2 w 8"/>
                  <a:gd name="T5" fmla="*/ 29 h 29"/>
                  <a:gd name="T6" fmla="*/ 0 w 8"/>
                  <a:gd name="T7" fmla="*/ 25 h 29"/>
                  <a:gd name="T8" fmla="*/ 4 w 8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9">
                    <a:moveTo>
                      <a:pt x="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6"/>
                      <a:pt x="8" y="26"/>
                      <a:pt x="2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3" y="24"/>
                      <a:pt x="4" y="11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6" name="Freeform 302"/>
              <p:cNvSpPr>
                <a:spLocks/>
              </p:cNvSpPr>
              <p:nvPr/>
            </p:nvSpPr>
            <p:spPr bwMode="auto">
              <a:xfrm>
                <a:off x="5734925" y="2773848"/>
                <a:ext cx="20405" cy="77540"/>
              </a:xfrm>
              <a:custGeom>
                <a:avLst/>
                <a:gdLst>
                  <a:gd name="T0" fmla="*/ 4 w 7"/>
                  <a:gd name="T1" fmla="*/ 0 h 28"/>
                  <a:gd name="T2" fmla="*/ 7 w 7"/>
                  <a:gd name="T3" fmla="*/ 0 h 28"/>
                  <a:gd name="T4" fmla="*/ 1 w 7"/>
                  <a:gd name="T5" fmla="*/ 28 h 28"/>
                  <a:gd name="T6" fmla="*/ 0 w 7"/>
                  <a:gd name="T7" fmla="*/ 25 h 28"/>
                  <a:gd name="T8" fmla="*/ 4 w 7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8">
                    <a:moveTo>
                      <a:pt x="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6"/>
                      <a:pt x="7" y="25"/>
                      <a:pt x="1" y="2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" y="23"/>
                      <a:pt x="4" y="11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719" name="Squirrel_Left Paw"/>
            <p:cNvSpPr>
              <a:spLocks/>
            </p:cNvSpPr>
            <p:nvPr/>
          </p:nvSpPr>
          <p:spPr bwMode="auto">
            <a:xfrm rot="5118924">
              <a:off x="10526988" y="3461321"/>
              <a:ext cx="510130" cy="202011"/>
            </a:xfrm>
            <a:custGeom>
              <a:avLst/>
              <a:gdLst>
                <a:gd name="T0" fmla="*/ 49 w 184"/>
                <a:gd name="T1" fmla="*/ 12 h 73"/>
                <a:gd name="T2" fmla="*/ 156 w 184"/>
                <a:gd name="T3" fmla="*/ 18 h 73"/>
                <a:gd name="T4" fmla="*/ 0 w 184"/>
                <a:gd name="T5" fmla="*/ 73 h 73"/>
                <a:gd name="T6" fmla="*/ 49 w 184"/>
                <a:gd name="T7" fmla="*/ 1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" h="73">
                  <a:moveTo>
                    <a:pt x="49" y="12"/>
                  </a:moveTo>
                  <a:cubicBezTo>
                    <a:pt x="49" y="12"/>
                    <a:pt x="131" y="35"/>
                    <a:pt x="156" y="18"/>
                  </a:cubicBezTo>
                  <a:cubicBezTo>
                    <a:pt x="181" y="0"/>
                    <a:pt x="184" y="60"/>
                    <a:pt x="0" y="73"/>
                  </a:cubicBezTo>
                  <a:cubicBezTo>
                    <a:pt x="0" y="73"/>
                    <a:pt x="31" y="8"/>
                    <a:pt x="49" y="12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69" name="Group 768"/>
          <p:cNvGrpSpPr/>
          <p:nvPr userDrawn="1"/>
        </p:nvGrpSpPr>
        <p:grpSpPr>
          <a:xfrm>
            <a:off x="4064078" y="4620062"/>
            <a:ext cx="538446" cy="691157"/>
            <a:chOff x="7759701" y="5176838"/>
            <a:chExt cx="755650" cy="969963"/>
          </a:xfrm>
        </p:grpSpPr>
        <p:sp>
          <p:nvSpPr>
            <p:cNvPr id="770" name="Freeform 113"/>
            <p:cNvSpPr>
              <a:spLocks/>
            </p:cNvSpPr>
            <p:nvPr/>
          </p:nvSpPr>
          <p:spPr bwMode="auto">
            <a:xfrm>
              <a:off x="8208723" y="5178215"/>
              <a:ext cx="65961" cy="131919"/>
            </a:xfrm>
            <a:custGeom>
              <a:avLst/>
              <a:gdLst>
                <a:gd name="T0" fmla="*/ 2 w 10"/>
                <a:gd name="T1" fmla="*/ 3 h 19"/>
                <a:gd name="T2" fmla="*/ 2 w 10"/>
                <a:gd name="T3" fmla="*/ 14 h 19"/>
                <a:gd name="T4" fmla="*/ 8 w 10"/>
                <a:gd name="T5" fmla="*/ 16 h 19"/>
                <a:gd name="T6" fmla="*/ 8 w 10"/>
                <a:gd name="T7" fmla="*/ 4 h 19"/>
                <a:gd name="T8" fmla="*/ 2 w 10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3"/>
                  </a:moveTo>
                  <a:cubicBezTo>
                    <a:pt x="3" y="7"/>
                    <a:pt x="3" y="11"/>
                    <a:pt x="2" y="14"/>
                  </a:cubicBezTo>
                  <a:cubicBezTo>
                    <a:pt x="0" y="17"/>
                    <a:pt x="7" y="19"/>
                    <a:pt x="8" y="16"/>
                  </a:cubicBezTo>
                  <a:cubicBezTo>
                    <a:pt x="10" y="12"/>
                    <a:pt x="10" y="8"/>
                    <a:pt x="8" y="4"/>
                  </a:cubicBezTo>
                  <a:cubicBezTo>
                    <a:pt x="8" y="1"/>
                    <a:pt x="1" y="0"/>
                    <a:pt x="2" y="3"/>
                  </a:cubicBezTo>
                  <a:close/>
                </a:path>
              </a:pathLst>
            </a:custGeom>
            <a:solidFill>
              <a:srgbClr val="876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1" name="Freeform 103"/>
            <p:cNvSpPr>
              <a:spLocks/>
            </p:cNvSpPr>
            <p:nvPr/>
          </p:nvSpPr>
          <p:spPr bwMode="auto">
            <a:xfrm>
              <a:off x="7759701" y="5226051"/>
              <a:ext cx="755650" cy="920750"/>
            </a:xfrm>
            <a:custGeom>
              <a:avLst/>
              <a:gdLst>
                <a:gd name="T0" fmla="*/ 178 w 350"/>
                <a:gd name="T1" fmla="*/ 9 h 427"/>
                <a:gd name="T2" fmla="*/ 91 w 350"/>
                <a:gd name="T3" fmla="*/ 255 h 427"/>
                <a:gd name="T4" fmla="*/ 323 w 350"/>
                <a:gd name="T5" fmla="*/ 124 h 427"/>
                <a:gd name="T6" fmla="*/ 178 w 350"/>
                <a:gd name="T7" fmla="*/ 9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0" h="427">
                  <a:moveTo>
                    <a:pt x="178" y="9"/>
                  </a:moveTo>
                  <a:cubicBezTo>
                    <a:pt x="178" y="9"/>
                    <a:pt x="0" y="82"/>
                    <a:pt x="91" y="255"/>
                  </a:cubicBezTo>
                  <a:cubicBezTo>
                    <a:pt x="183" y="427"/>
                    <a:pt x="350" y="224"/>
                    <a:pt x="323" y="124"/>
                  </a:cubicBezTo>
                  <a:cubicBezTo>
                    <a:pt x="323" y="124"/>
                    <a:pt x="316" y="0"/>
                    <a:pt x="178" y="9"/>
                  </a:cubicBezTo>
                  <a:close/>
                </a:path>
              </a:pathLst>
            </a:custGeom>
            <a:solidFill>
              <a:srgbClr val="876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2" name="Freeform 104"/>
            <p:cNvSpPr>
              <a:spLocks/>
            </p:cNvSpPr>
            <p:nvPr/>
          </p:nvSpPr>
          <p:spPr bwMode="auto">
            <a:xfrm>
              <a:off x="7931151" y="5176838"/>
              <a:ext cx="560388" cy="446088"/>
            </a:xfrm>
            <a:custGeom>
              <a:avLst/>
              <a:gdLst>
                <a:gd name="T0" fmla="*/ 166 w 260"/>
                <a:gd name="T1" fmla="*/ 39 h 207"/>
                <a:gd name="T2" fmla="*/ 0 w 260"/>
                <a:gd name="T3" fmla="*/ 117 h 207"/>
                <a:gd name="T4" fmla="*/ 246 w 260"/>
                <a:gd name="T5" fmla="*/ 186 h 207"/>
                <a:gd name="T6" fmla="*/ 166 w 260"/>
                <a:gd name="T7" fmla="*/ 3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207">
                  <a:moveTo>
                    <a:pt x="166" y="39"/>
                  </a:moveTo>
                  <a:cubicBezTo>
                    <a:pt x="18" y="0"/>
                    <a:pt x="0" y="117"/>
                    <a:pt x="0" y="117"/>
                  </a:cubicBezTo>
                  <a:cubicBezTo>
                    <a:pt x="87" y="207"/>
                    <a:pt x="246" y="186"/>
                    <a:pt x="246" y="186"/>
                  </a:cubicBezTo>
                  <a:cubicBezTo>
                    <a:pt x="260" y="73"/>
                    <a:pt x="166" y="39"/>
                    <a:pt x="166" y="39"/>
                  </a:cubicBezTo>
                  <a:close/>
                </a:path>
              </a:pathLst>
            </a:custGeom>
            <a:solidFill>
              <a:srgbClr val="FFC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3" name="Freeform 105"/>
            <p:cNvSpPr>
              <a:spLocks/>
            </p:cNvSpPr>
            <p:nvPr/>
          </p:nvSpPr>
          <p:spPr bwMode="auto">
            <a:xfrm>
              <a:off x="8029576" y="5311776"/>
              <a:ext cx="39688" cy="52388"/>
            </a:xfrm>
            <a:custGeom>
              <a:avLst/>
              <a:gdLst>
                <a:gd name="T0" fmla="*/ 11 w 18"/>
                <a:gd name="T1" fmla="*/ 3 h 24"/>
                <a:gd name="T2" fmla="*/ 2 w 18"/>
                <a:gd name="T3" fmla="*/ 20 h 24"/>
                <a:gd name="T4" fmla="*/ 8 w 18"/>
                <a:gd name="T5" fmla="*/ 22 h 24"/>
                <a:gd name="T6" fmla="*/ 17 w 18"/>
                <a:gd name="T7" fmla="*/ 5 h 24"/>
                <a:gd name="T8" fmla="*/ 11 w 18"/>
                <a:gd name="T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1" y="3"/>
                  </a:moveTo>
                  <a:cubicBezTo>
                    <a:pt x="8" y="8"/>
                    <a:pt x="5" y="14"/>
                    <a:pt x="2" y="20"/>
                  </a:cubicBezTo>
                  <a:cubicBezTo>
                    <a:pt x="0" y="23"/>
                    <a:pt x="7" y="24"/>
                    <a:pt x="8" y="22"/>
                  </a:cubicBezTo>
                  <a:cubicBezTo>
                    <a:pt x="11" y="16"/>
                    <a:pt x="14" y="11"/>
                    <a:pt x="17" y="5"/>
                  </a:cubicBezTo>
                  <a:cubicBezTo>
                    <a:pt x="18" y="2"/>
                    <a:pt x="12" y="0"/>
                    <a:pt x="11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4" name="Freeform 106"/>
            <p:cNvSpPr>
              <a:spLocks/>
            </p:cNvSpPr>
            <p:nvPr/>
          </p:nvSpPr>
          <p:spPr bwMode="auto">
            <a:xfrm>
              <a:off x="8039101" y="5392738"/>
              <a:ext cx="31750" cy="39688"/>
            </a:xfrm>
            <a:custGeom>
              <a:avLst/>
              <a:gdLst>
                <a:gd name="T0" fmla="*/ 7 w 15"/>
                <a:gd name="T1" fmla="*/ 3 h 19"/>
                <a:gd name="T2" fmla="*/ 1 w 15"/>
                <a:gd name="T3" fmla="*/ 14 h 19"/>
                <a:gd name="T4" fmla="*/ 8 w 15"/>
                <a:gd name="T5" fmla="*/ 17 h 19"/>
                <a:gd name="T6" fmla="*/ 13 w 15"/>
                <a:gd name="T7" fmla="*/ 6 h 19"/>
                <a:gd name="T8" fmla="*/ 7 w 15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9">
                  <a:moveTo>
                    <a:pt x="7" y="3"/>
                  </a:moveTo>
                  <a:cubicBezTo>
                    <a:pt x="5" y="7"/>
                    <a:pt x="3" y="10"/>
                    <a:pt x="1" y="14"/>
                  </a:cubicBezTo>
                  <a:cubicBezTo>
                    <a:pt x="0" y="17"/>
                    <a:pt x="6" y="19"/>
                    <a:pt x="8" y="17"/>
                  </a:cubicBezTo>
                  <a:cubicBezTo>
                    <a:pt x="10" y="13"/>
                    <a:pt x="11" y="9"/>
                    <a:pt x="13" y="6"/>
                  </a:cubicBezTo>
                  <a:cubicBezTo>
                    <a:pt x="15" y="2"/>
                    <a:pt x="8" y="0"/>
                    <a:pt x="7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5" name="Freeform 107"/>
            <p:cNvSpPr>
              <a:spLocks/>
            </p:cNvSpPr>
            <p:nvPr/>
          </p:nvSpPr>
          <p:spPr bwMode="auto">
            <a:xfrm>
              <a:off x="8116888" y="5314951"/>
              <a:ext cx="22225" cy="31750"/>
            </a:xfrm>
            <a:custGeom>
              <a:avLst/>
              <a:gdLst>
                <a:gd name="T0" fmla="*/ 4 w 11"/>
                <a:gd name="T1" fmla="*/ 2 h 15"/>
                <a:gd name="T2" fmla="*/ 1 w 11"/>
                <a:gd name="T3" fmla="*/ 12 h 15"/>
                <a:gd name="T4" fmla="*/ 8 w 11"/>
                <a:gd name="T5" fmla="*/ 13 h 15"/>
                <a:gd name="T6" fmla="*/ 11 w 11"/>
                <a:gd name="T7" fmla="*/ 3 h 15"/>
                <a:gd name="T8" fmla="*/ 4 w 11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5">
                  <a:moveTo>
                    <a:pt x="4" y="2"/>
                  </a:moveTo>
                  <a:cubicBezTo>
                    <a:pt x="4" y="5"/>
                    <a:pt x="2" y="9"/>
                    <a:pt x="1" y="12"/>
                  </a:cubicBezTo>
                  <a:cubicBezTo>
                    <a:pt x="0" y="13"/>
                    <a:pt x="6" y="15"/>
                    <a:pt x="8" y="13"/>
                  </a:cubicBezTo>
                  <a:cubicBezTo>
                    <a:pt x="9" y="10"/>
                    <a:pt x="11" y="7"/>
                    <a:pt x="11" y="3"/>
                  </a:cubicBezTo>
                  <a:cubicBezTo>
                    <a:pt x="11" y="1"/>
                    <a:pt x="4" y="0"/>
                    <a:pt x="4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6" name="Freeform 108"/>
            <p:cNvSpPr>
              <a:spLocks/>
            </p:cNvSpPr>
            <p:nvPr/>
          </p:nvSpPr>
          <p:spPr bwMode="auto">
            <a:xfrm>
              <a:off x="8135938" y="5399088"/>
              <a:ext cx="38100" cy="50800"/>
            </a:xfrm>
            <a:custGeom>
              <a:avLst/>
              <a:gdLst>
                <a:gd name="T0" fmla="*/ 10 w 18"/>
                <a:gd name="T1" fmla="*/ 3 h 24"/>
                <a:gd name="T2" fmla="*/ 2 w 18"/>
                <a:gd name="T3" fmla="*/ 18 h 24"/>
                <a:gd name="T4" fmla="*/ 8 w 18"/>
                <a:gd name="T5" fmla="*/ 21 h 24"/>
                <a:gd name="T6" fmla="*/ 16 w 18"/>
                <a:gd name="T7" fmla="*/ 5 h 24"/>
                <a:gd name="T8" fmla="*/ 10 w 18"/>
                <a:gd name="T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0" y="3"/>
                  </a:moveTo>
                  <a:cubicBezTo>
                    <a:pt x="7" y="8"/>
                    <a:pt x="4" y="13"/>
                    <a:pt x="2" y="18"/>
                  </a:cubicBezTo>
                  <a:cubicBezTo>
                    <a:pt x="0" y="22"/>
                    <a:pt x="7" y="24"/>
                    <a:pt x="8" y="21"/>
                  </a:cubicBezTo>
                  <a:cubicBezTo>
                    <a:pt x="11" y="16"/>
                    <a:pt x="13" y="11"/>
                    <a:pt x="16" y="5"/>
                  </a:cubicBezTo>
                  <a:cubicBezTo>
                    <a:pt x="18" y="2"/>
                    <a:pt x="11" y="0"/>
                    <a:pt x="10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7" name="Freeform 109"/>
            <p:cNvSpPr>
              <a:spLocks/>
            </p:cNvSpPr>
            <p:nvPr/>
          </p:nvSpPr>
          <p:spPr bwMode="auto">
            <a:xfrm>
              <a:off x="8193088" y="5308601"/>
              <a:ext cx="39688" cy="50800"/>
            </a:xfrm>
            <a:custGeom>
              <a:avLst/>
              <a:gdLst>
                <a:gd name="T0" fmla="*/ 10 w 18"/>
                <a:gd name="T1" fmla="*/ 2 h 24"/>
                <a:gd name="T2" fmla="*/ 2 w 18"/>
                <a:gd name="T3" fmla="*/ 19 h 24"/>
                <a:gd name="T4" fmla="*/ 8 w 18"/>
                <a:gd name="T5" fmla="*/ 22 h 24"/>
                <a:gd name="T6" fmla="*/ 17 w 18"/>
                <a:gd name="T7" fmla="*/ 5 h 24"/>
                <a:gd name="T8" fmla="*/ 10 w 18"/>
                <a:gd name="T9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0" y="2"/>
                  </a:moveTo>
                  <a:cubicBezTo>
                    <a:pt x="7" y="8"/>
                    <a:pt x="4" y="14"/>
                    <a:pt x="2" y="19"/>
                  </a:cubicBezTo>
                  <a:cubicBezTo>
                    <a:pt x="0" y="22"/>
                    <a:pt x="7" y="24"/>
                    <a:pt x="8" y="22"/>
                  </a:cubicBezTo>
                  <a:cubicBezTo>
                    <a:pt x="11" y="16"/>
                    <a:pt x="14" y="10"/>
                    <a:pt x="17" y="5"/>
                  </a:cubicBezTo>
                  <a:cubicBezTo>
                    <a:pt x="18" y="2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8" name="Freeform 110"/>
            <p:cNvSpPr>
              <a:spLocks/>
            </p:cNvSpPr>
            <p:nvPr/>
          </p:nvSpPr>
          <p:spPr bwMode="auto">
            <a:xfrm>
              <a:off x="8226426" y="5429251"/>
              <a:ext cx="31750" cy="42863"/>
            </a:xfrm>
            <a:custGeom>
              <a:avLst/>
              <a:gdLst>
                <a:gd name="T0" fmla="*/ 8 w 15"/>
                <a:gd name="T1" fmla="*/ 2 h 20"/>
                <a:gd name="T2" fmla="*/ 1 w 15"/>
                <a:gd name="T3" fmla="*/ 16 h 20"/>
                <a:gd name="T4" fmla="*/ 7 w 15"/>
                <a:gd name="T5" fmla="*/ 18 h 20"/>
                <a:gd name="T6" fmla="*/ 15 w 15"/>
                <a:gd name="T7" fmla="*/ 4 h 20"/>
                <a:gd name="T8" fmla="*/ 8 w 15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0">
                  <a:moveTo>
                    <a:pt x="8" y="2"/>
                  </a:moveTo>
                  <a:cubicBezTo>
                    <a:pt x="5" y="7"/>
                    <a:pt x="3" y="12"/>
                    <a:pt x="1" y="16"/>
                  </a:cubicBezTo>
                  <a:cubicBezTo>
                    <a:pt x="0" y="18"/>
                    <a:pt x="6" y="20"/>
                    <a:pt x="7" y="18"/>
                  </a:cubicBezTo>
                  <a:cubicBezTo>
                    <a:pt x="10" y="13"/>
                    <a:pt x="12" y="8"/>
                    <a:pt x="15" y="4"/>
                  </a:cubicBezTo>
                  <a:cubicBezTo>
                    <a:pt x="15" y="2"/>
                    <a:pt x="9" y="0"/>
                    <a:pt x="8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9" name="Freeform 111"/>
            <p:cNvSpPr>
              <a:spLocks/>
            </p:cNvSpPr>
            <p:nvPr/>
          </p:nvSpPr>
          <p:spPr bwMode="auto">
            <a:xfrm>
              <a:off x="8301038" y="5322888"/>
              <a:ext cx="20638" cy="34925"/>
            </a:xfrm>
            <a:custGeom>
              <a:avLst/>
              <a:gdLst>
                <a:gd name="T0" fmla="*/ 2 w 9"/>
                <a:gd name="T1" fmla="*/ 2 h 16"/>
                <a:gd name="T2" fmla="*/ 0 w 9"/>
                <a:gd name="T3" fmla="*/ 13 h 16"/>
                <a:gd name="T4" fmla="*/ 7 w 9"/>
                <a:gd name="T5" fmla="*/ 14 h 16"/>
                <a:gd name="T6" fmla="*/ 9 w 9"/>
                <a:gd name="T7" fmla="*/ 3 h 16"/>
                <a:gd name="T8" fmla="*/ 2 w 9"/>
                <a:gd name="T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6">
                  <a:moveTo>
                    <a:pt x="2" y="2"/>
                  </a:moveTo>
                  <a:cubicBezTo>
                    <a:pt x="2" y="5"/>
                    <a:pt x="1" y="9"/>
                    <a:pt x="0" y="13"/>
                  </a:cubicBezTo>
                  <a:cubicBezTo>
                    <a:pt x="0" y="15"/>
                    <a:pt x="7" y="16"/>
                    <a:pt x="7" y="14"/>
                  </a:cubicBezTo>
                  <a:cubicBezTo>
                    <a:pt x="7" y="10"/>
                    <a:pt x="9" y="7"/>
                    <a:pt x="9" y="3"/>
                  </a:cubicBezTo>
                  <a:cubicBezTo>
                    <a:pt x="9" y="1"/>
                    <a:pt x="2" y="0"/>
                    <a:pt x="2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0" name="Freeform 112"/>
            <p:cNvSpPr>
              <a:spLocks/>
            </p:cNvSpPr>
            <p:nvPr/>
          </p:nvSpPr>
          <p:spPr bwMode="auto">
            <a:xfrm>
              <a:off x="8297863" y="5472113"/>
              <a:ext cx="19050" cy="53975"/>
            </a:xfrm>
            <a:custGeom>
              <a:avLst/>
              <a:gdLst>
                <a:gd name="T0" fmla="*/ 2 w 9"/>
                <a:gd name="T1" fmla="*/ 2 h 25"/>
                <a:gd name="T2" fmla="*/ 2 w 9"/>
                <a:gd name="T3" fmla="*/ 22 h 25"/>
                <a:gd name="T4" fmla="*/ 8 w 9"/>
                <a:gd name="T5" fmla="*/ 23 h 25"/>
                <a:gd name="T6" fmla="*/ 9 w 9"/>
                <a:gd name="T7" fmla="*/ 3 h 25"/>
                <a:gd name="T8" fmla="*/ 2 w 9"/>
                <a:gd name="T9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5">
                  <a:moveTo>
                    <a:pt x="2" y="2"/>
                  </a:moveTo>
                  <a:cubicBezTo>
                    <a:pt x="0" y="9"/>
                    <a:pt x="1" y="15"/>
                    <a:pt x="2" y="22"/>
                  </a:cubicBezTo>
                  <a:cubicBezTo>
                    <a:pt x="2" y="24"/>
                    <a:pt x="9" y="25"/>
                    <a:pt x="8" y="23"/>
                  </a:cubicBezTo>
                  <a:cubicBezTo>
                    <a:pt x="8" y="16"/>
                    <a:pt x="7" y="10"/>
                    <a:pt x="9" y="3"/>
                  </a:cubicBezTo>
                  <a:cubicBezTo>
                    <a:pt x="9" y="1"/>
                    <a:pt x="2" y="0"/>
                    <a:pt x="2" y="2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1" name="Freeform 113"/>
            <p:cNvSpPr>
              <a:spLocks/>
            </p:cNvSpPr>
            <p:nvPr/>
          </p:nvSpPr>
          <p:spPr bwMode="auto">
            <a:xfrm>
              <a:off x="8364538" y="5407026"/>
              <a:ext cx="20638" cy="41275"/>
            </a:xfrm>
            <a:custGeom>
              <a:avLst/>
              <a:gdLst>
                <a:gd name="T0" fmla="*/ 2 w 10"/>
                <a:gd name="T1" fmla="*/ 3 h 19"/>
                <a:gd name="T2" fmla="*/ 2 w 10"/>
                <a:gd name="T3" fmla="*/ 14 h 19"/>
                <a:gd name="T4" fmla="*/ 8 w 10"/>
                <a:gd name="T5" fmla="*/ 16 h 19"/>
                <a:gd name="T6" fmla="*/ 8 w 10"/>
                <a:gd name="T7" fmla="*/ 4 h 19"/>
                <a:gd name="T8" fmla="*/ 2 w 10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3"/>
                  </a:moveTo>
                  <a:cubicBezTo>
                    <a:pt x="3" y="7"/>
                    <a:pt x="3" y="11"/>
                    <a:pt x="2" y="14"/>
                  </a:cubicBezTo>
                  <a:cubicBezTo>
                    <a:pt x="0" y="17"/>
                    <a:pt x="7" y="19"/>
                    <a:pt x="8" y="16"/>
                  </a:cubicBezTo>
                  <a:cubicBezTo>
                    <a:pt x="10" y="12"/>
                    <a:pt x="10" y="8"/>
                    <a:pt x="8" y="4"/>
                  </a:cubicBezTo>
                  <a:cubicBezTo>
                    <a:pt x="8" y="1"/>
                    <a:pt x="1" y="0"/>
                    <a:pt x="2" y="3"/>
                  </a:cubicBezTo>
                  <a:close/>
                </a:path>
              </a:pathLst>
            </a:custGeom>
            <a:solidFill>
              <a:srgbClr val="89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82" name="Group 781"/>
          <p:cNvGrpSpPr/>
          <p:nvPr userDrawn="1"/>
        </p:nvGrpSpPr>
        <p:grpSpPr>
          <a:xfrm>
            <a:off x="10762292" y="5940192"/>
            <a:ext cx="1429708" cy="740069"/>
            <a:chOff x="101077" y="380998"/>
            <a:chExt cx="2535097" cy="1312259"/>
          </a:xfrm>
        </p:grpSpPr>
        <p:grpSp>
          <p:nvGrpSpPr>
            <p:cNvPr id="783" name="Group 7"/>
            <p:cNvGrpSpPr>
              <a:grpSpLocks noChangeAspect="1"/>
            </p:cNvGrpSpPr>
            <p:nvPr/>
          </p:nvGrpSpPr>
          <p:grpSpPr bwMode="auto">
            <a:xfrm>
              <a:off x="924072" y="380998"/>
              <a:ext cx="922082" cy="835681"/>
              <a:chOff x="3204" y="1586"/>
              <a:chExt cx="1270" cy="1151"/>
            </a:xfrm>
            <a:solidFill>
              <a:schemeClr val="bg1"/>
            </a:solidFill>
          </p:grpSpPr>
          <p:sp>
            <p:nvSpPr>
              <p:cNvPr id="785" name="Freeform 8"/>
              <p:cNvSpPr>
                <a:spLocks noEditPoints="1"/>
              </p:cNvSpPr>
              <p:nvPr/>
            </p:nvSpPr>
            <p:spPr bwMode="auto">
              <a:xfrm>
                <a:off x="3204" y="1586"/>
                <a:ext cx="1270" cy="1151"/>
              </a:xfrm>
              <a:custGeom>
                <a:avLst/>
                <a:gdLst>
                  <a:gd name="T0" fmla="*/ 269 w 535"/>
                  <a:gd name="T1" fmla="*/ 484 h 484"/>
                  <a:gd name="T2" fmla="*/ 0 w 535"/>
                  <a:gd name="T3" fmla="*/ 174 h 484"/>
                  <a:gd name="T4" fmla="*/ 264 w 535"/>
                  <a:gd name="T5" fmla="*/ 0 h 484"/>
                  <a:gd name="T6" fmla="*/ 394 w 535"/>
                  <a:gd name="T7" fmla="*/ 98 h 484"/>
                  <a:gd name="T8" fmla="*/ 535 w 535"/>
                  <a:gd name="T9" fmla="*/ 176 h 484"/>
                  <a:gd name="T10" fmla="*/ 269 w 535"/>
                  <a:gd name="T11" fmla="*/ 484 h 484"/>
                  <a:gd name="T12" fmla="*/ 269 w 535"/>
                  <a:gd name="T13" fmla="*/ 408 h 484"/>
                  <a:gd name="T14" fmla="*/ 456 w 535"/>
                  <a:gd name="T15" fmla="*/ 192 h 484"/>
                  <a:gd name="T16" fmla="*/ 441 w 535"/>
                  <a:gd name="T17" fmla="*/ 182 h 484"/>
                  <a:gd name="T18" fmla="*/ 277 w 535"/>
                  <a:gd name="T19" fmla="*/ 73 h 484"/>
                  <a:gd name="T20" fmla="*/ 257 w 535"/>
                  <a:gd name="T21" fmla="*/ 74 h 484"/>
                  <a:gd name="T22" fmla="*/ 207 w 535"/>
                  <a:gd name="T23" fmla="*/ 114 h 484"/>
                  <a:gd name="T24" fmla="*/ 102 w 535"/>
                  <a:gd name="T25" fmla="*/ 179 h 484"/>
                  <a:gd name="T26" fmla="*/ 82 w 535"/>
                  <a:gd name="T27" fmla="*/ 192 h 484"/>
                  <a:gd name="T28" fmla="*/ 269 w 535"/>
                  <a:gd name="T29" fmla="*/ 408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35" h="484">
                    <a:moveTo>
                      <a:pt x="269" y="484"/>
                    </a:moveTo>
                    <a:cubicBezTo>
                      <a:pt x="179" y="381"/>
                      <a:pt x="91" y="279"/>
                      <a:pt x="0" y="174"/>
                    </a:cubicBezTo>
                    <a:cubicBezTo>
                      <a:pt x="100" y="131"/>
                      <a:pt x="190" y="75"/>
                      <a:pt x="264" y="0"/>
                    </a:cubicBezTo>
                    <a:cubicBezTo>
                      <a:pt x="308" y="34"/>
                      <a:pt x="349" y="69"/>
                      <a:pt x="394" y="98"/>
                    </a:cubicBezTo>
                    <a:cubicBezTo>
                      <a:pt x="439" y="127"/>
                      <a:pt x="487" y="150"/>
                      <a:pt x="535" y="176"/>
                    </a:cubicBezTo>
                    <a:cubicBezTo>
                      <a:pt x="447" y="278"/>
                      <a:pt x="359" y="381"/>
                      <a:pt x="269" y="484"/>
                    </a:cubicBezTo>
                    <a:close/>
                    <a:moveTo>
                      <a:pt x="269" y="408"/>
                    </a:moveTo>
                    <a:cubicBezTo>
                      <a:pt x="332" y="335"/>
                      <a:pt x="394" y="264"/>
                      <a:pt x="456" y="192"/>
                    </a:cubicBezTo>
                    <a:cubicBezTo>
                      <a:pt x="450" y="188"/>
                      <a:pt x="446" y="185"/>
                      <a:pt x="441" y="182"/>
                    </a:cubicBezTo>
                    <a:cubicBezTo>
                      <a:pt x="381" y="153"/>
                      <a:pt x="327" y="116"/>
                      <a:pt x="277" y="73"/>
                    </a:cubicBezTo>
                    <a:cubicBezTo>
                      <a:pt x="269" y="67"/>
                      <a:pt x="264" y="68"/>
                      <a:pt x="257" y="74"/>
                    </a:cubicBezTo>
                    <a:cubicBezTo>
                      <a:pt x="241" y="88"/>
                      <a:pt x="225" y="103"/>
                      <a:pt x="207" y="114"/>
                    </a:cubicBezTo>
                    <a:cubicBezTo>
                      <a:pt x="173" y="137"/>
                      <a:pt x="137" y="158"/>
                      <a:pt x="102" y="179"/>
                    </a:cubicBezTo>
                    <a:cubicBezTo>
                      <a:pt x="95" y="183"/>
                      <a:pt x="89" y="188"/>
                      <a:pt x="82" y="192"/>
                    </a:cubicBezTo>
                    <a:cubicBezTo>
                      <a:pt x="145" y="265"/>
                      <a:pt x="206" y="335"/>
                      <a:pt x="269" y="408"/>
                    </a:cubicBezTo>
                    <a:close/>
                  </a:path>
                </a:pathLst>
              </a:custGeom>
              <a:solidFill>
                <a:schemeClr val="bg1">
                  <a:alpha val="76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/>
              </a:p>
            </p:txBody>
          </p:sp>
          <p:sp>
            <p:nvSpPr>
              <p:cNvPr id="786" name="Freeform 9"/>
              <p:cNvSpPr>
                <a:spLocks noEditPoints="1"/>
              </p:cNvSpPr>
              <p:nvPr/>
            </p:nvSpPr>
            <p:spPr bwMode="auto">
              <a:xfrm>
                <a:off x="3398" y="1745"/>
                <a:ext cx="888" cy="811"/>
              </a:xfrm>
              <a:custGeom>
                <a:avLst/>
                <a:gdLst>
                  <a:gd name="T0" fmla="*/ 187 w 374"/>
                  <a:gd name="T1" fmla="*/ 341 h 341"/>
                  <a:gd name="T2" fmla="*/ 0 w 374"/>
                  <a:gd name="T3" fmla="*/ 125 h 341"/>
                  <a:gd name="T4" fmla="*/ 20 w 374"/>
                  <a:gd name="T5" fmla="*/ 112 h 341"/>
                  <a:gd name="T6" fmla="*/ 125 w 374"/>
                  <a:gd name="T7" fmla="*/ 47 h 341"/>
                  <a:gd name="T8" fmla="*/ 175 w 374"/>
                  <a:gd name="T9" fmla="*/ 7 h 341"/>
                  <a:gd name="T10" fmla="*/ 195 w 374"/>
                  <a:gd name="T11" fmla="*/ 6 h 341"/>
                  <a:gd name="T12" fmla="*/ 359 w 374"/>
                  <a:gd name="T13" fmla="*/ 115 h 341"/>
                  <a:gd name="T14" fmla="*/ 374 w 374"/>
                  <a:gd name="T15" fmla="*/ 125 h 341"/>
                  <a:gd name="T16" fmla="*/ 187 w 374"/>
                  <a:gd name="T17" fmla="*/ 341 h 341"/>
                  <a:gd name="T18" fmla="*/ 187 w 374"/>
                  <a:gd name="T19" fmla="*/ 278 h 341"/>
                  <a:gd name="T20" fmla="*/ 308 w 374"/>
                  <a:gd name="T21" fmla="*/ 137 h 341"/>
                  <a:gd name="T22" fmla="*/ 187 w 374"/>
                  <a:gd name="T23" fmla="*/ 54 h 341"/>
                  <a:gd name="T24" fmla="*/ 65 w 374"/>
                  <a:gd name="T25" fmla="*/ 136 h 341"/>
                  <a:gd name="T26" fmla="*/ 187 w 374"/>
                  <a:gd name="T27" fmla="*/ 27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74" h="341">
                    <a:moveTo>
                      <a:pt x="187" y="341"/>
                    </a:moveTo>
                    <a:cubicBezTo>
                      <a:pt x="124" y="268"/>
                      <a:pt x="63" y="198"/>
                      <a:pt x="0" y="125"/>
                    </a:cubicBezTo>
                    <a:cubicBezTo>
                      <a:pt x="7" y="121"/>
                      <a:pt x="13" y="116"/>
                      <a:pt x="20" y="112"/>
                    </a:cubicBezTo>
                    <a:cubicBezTo>
                      <a:pt x="55" y="91"/>
                      <a:pt x="91" y="70"/>
                      <a:pt x="125" y="47"/>
                    </a:cubicBezTo>
                    <a:cubicBezTo>
                      <a:pt x="143" y="36"/>
                      <a:pt x="159" y="21"/>
                      <a:pt x="175" y="7"/>
                    </a:cubicBezTo>
                    <a:cubicBezTo>
                      <a:pt x="182" y="1"/>
                      <a:pt x="187" y="0"/>
                      <a:pt x="195" y="6"/>
                    </a:cubicBezTo>
                    <a:cubicBezTo>
                      <a:pt x="245" y="49"/>
                      <a:pt x="299" y="86"/>
                      <a:pt x="359" y="115"/>
                    </a:cubicBezTo>
                    <a:cubicBezTo>
                      <a:pt x="364" y="118"/>
                      <a:pt x="368" y="121"/>
                      <a:pt x="374" y="125"/>
                    </a:cubicBezTo>
                    <a:cubicBezTo>
                      <a:pt x="312" y="197"/>
                      <a:pt x="250" y="268"/>
                      <a:pt x="187" y="341"/>
                    </a:cubicBezTo>
                    <a:close/>
                    <a:moveTo>
                      <a:pt x="187" y="278"/>
                    </a:moveTo>
                    <a:cubicBezTo>
                      <a:pt x="229" y="229"/>
                      <a:pt x="269" y="182"/>
                      <a:pt x="308" y="137"/>
                    </a:cubicBezTo>
                    <a:cubicBezTo>
                      <a:pt x="267" y="108"/>
                      <a:pt x="226" y="81"/>
                      <a:pt x="187" y="54"/>
                    </a:cubicBezTo>
                    <a:cubicBezTo>
                      <a:pt x="146" y="81"/>
                      <a:pt x="106" y="108"/>
                      <a:pt x="65" y="136"/>
                    </a:cubicBezTo>
                    <a:cubicBezTo>
                      <a:pt x="105" y="182"/>
                      <a:pt x="145" y="229"/>
                      <a:pt x="187" y="278"/>
                    </a:cubicBezTo>
                    <a:close/>
                  </a:path>
                </a:pathLst>
              </a:custGeom>
              <a:solidFill>
                <a:schemeClr val="bg1">
                  <a:alpha val="34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/>
              </a:p>
            </p:txBody>
          </p:sp>
        </p:grpSp>
        <p:sp>
          <p:nvSpPr>
            <p:cNvPr id="784" name="TextBox 783"/>
            <p:cNvSpPr txBox="1"/>
            <p:nvPr/>
          </p:nvSpPr>
          <p:spPr>
            <a:xfrm>
              <a:off x="101077" y="1229381"/>
              <a:ext cx="2535097" cy="463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dirty="0" err="1">
                  <a:solidFill>
                    <a:schemeClr val="bg1">
                      <a:alpha val="84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Bright</a:t>
              </a:r>
              <a:r>
                <a:rPr lang="en-GB" sz="1050" b="1" dirty="0" err="1">
                  <a:solidFill>
                    <a:schemeClr val="bg1">
                      <a:alpha val="84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Carbon</a:t>
              </a:r>
              <a:endParaRPr lang="en-GB" sz="1050" b="1" dirty="0">
                <a:solidFill>
                  <a:schemeClr val="bg1">
                    <a:alpha val="84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87" name="Squirrel_Right Paw"/>
          <p:cNvSpPr>
            <a:spLocks/>
          </p:cNvSpPr>
          <p:nvPr userDrawn="1"/>
        </p:nvSpPr>
        <p:spPr bwMode="auto">
          <a:xfrm>
            <a:off x="2794873" y="4368840"/>
            <a:ext cx="486089" cy="720656"/>
          </a:xfrm>
          <a:custGeom>
            <a:avLst/>
            <a:gdLst>
              <a:gd name="T0" fmla="*/ 13 w 126"/>
              <a:gd name="T1" fmla="*/ 71 h 187"/>
              <a:gd name="T2" fmla="*/ 77 w 126"/>
              <a:gd name="T3" fmla="*/ 157 h 187"/>
              <a:gd name="T4" fmla="*/ 33 w 126"/>
              <a:gd name="T5" fmla="*/ 0 h 187"/>
              <a:gd name="T6" fmla="*/ 13 w 126"/>
              <a:gd name="T7" fmla="*/ 71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6" h="187">
                <a:moveTo>
                  <a:pt x="13" y="71"/>
                </a:moveTo>
                <a:cubicBezTo>
                  <a:pt x="13" y="71"/>
                  <a:pt x="77" y="128"/>
                  <a:pt x="77" y="157"/>
                </a:cubicBezTo>
                <a:cubicBezTo>
                  <a:pt x="77" y="187"/>
                  <a:pt x="126" y="159"/>
                  <a:pt x="33" y="0"/>
                </a:cubicBezTo>
                <a:cubicBezTo>
                  <a:pt x="33" y="0"/>
                  <a:pt x="0" y="59"/>
                  <a:pt x="13" y="71"/>
                </a:cubicBezTo>
                <a:close/>
              </a:path>
            </a:pathLst>
          </a:custGeom>
          <a:solidFill>
            <a:srgbClr val="E74D1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88" name="Group 787"/>
          <p:cNvGrpSpPr/>
          <p:nvPr userDrawn="1"/>
        </p:nvGrpSpPr>
        <p:grpSpPr>
          <a:xfrm>
            <a:off x="239441" y="2003815"/>
            <a:ext cx="3335348" cy="4230226"/>
            <a:chOff x="79827" y="268227"/>
            <a:chExt cx="3790934" cy="4808047"/>
          </a:xfrm>
        </p:grpSpPr>
        <p:grpSp>
          <p:nvGrpSpPr>
            <p:cNvPr id="789" name="Group 788"/>
            <p:cNvGrpSpPr/>
            <p:nvPr/>
          </p:nvGrpSpPr>
          <p:grpSpPr>
            <a:xfrm>
              <a:off x="79827" y="1556564"/>
              <a:ext cx="3790934" cy="3519710"/>
              <a:chOff x="9036362" y="2286164"/>
              <a:chExt cx="2509840" cy="2330272"/>
            </a:xfrm>
          </p:grpSpPr>
          <p:sp>
            <p:nvSpPr>
              <p:cNvPr id="796" name="Squirrel_Right leg"/>
              <p:cNvSpPr>
                <a:spLocks/>
              </p:cNvSpPr>
              <p:nvPr/>
            </p:nvSpPr>
            <p:spPr bwMode="auto">
              <a:xfrm>
                <a:off x="10758561" y="4243021"/>
                <a:ext cx="242822" cy="328524"/>
              </a:xfrm>
              <a:custGeom>
                <a:avLst/>
                <a:gdLst>
                  <a:gd name="T0" fmla="*/ 31 w 87"/>
                  <a:gd name="T1" fmla="*/ 12 h 118"/>
                  <a:gd name="T2" fmla="*/ 43 w 87"/>
                  <a:gd name="T3" fmla="*/ 92 h 118"/>
                  <a:gd name="T4" fmla="*/ 62 w 87"/>
                  <a:gd name="T5" fmla="*/ 117 h 118"/>
                  <a:gd name="T6" fmla="*/ 16 w 87"/>
                  <a:gd name="T7" fmla="*/ 108 h 118"/>
                  <a:gd name="T8" fmla="*/ 4 w 87"/>
                  <a:gd name="T9" fmla="*/ 22 h 118"/>
                  <a:gd name="T10" fmla="*/ 31 w 87"/>
                  <a:gd name="T11" fmla="*/ 1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118">
                    <a:moveTo>
                      <a:pt x="31" y="12"/>
                    </a:moveTo>
                    <a:cubicBezTo>
                      <a:pt x="31" y="12"/>
                      <a:pt x="28" y="88"/>
                      <a:pt x="43" y="92"/>
                    </a:cubicBezTo>
                    <a:cubicBezTo>
                      <a:pt x="58" y="96"/>
                      <a:pt x="87" y="118"/>
                      <a:pt x="62" y="117"/>
                    </a:cubicBezTo>
                    <a:cubicBezTo>
                      <a:pt x="15" y="116"/>
                      <a:pt x="16" y="108"/>
                      <a:pt x="16" y="108"/>
                    </a:cubicBezTo>
                    <a:cubicBezTo>
                      <a:pt x="16" y="90"/>
                      <a:pt x="4" y="22"/>
                      <a:pt x="4" y="22"/>
                    </a:cubicBezTo>
                    <a:cubicBezTo>
                      <a:pt x="0" y="0"/>
                      <a:pt x="31" y="12"/>
                      <a:pt x="31" y="12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7" name="Squirrel_Left leg"/>
              <p:cNvSpPr>
                <a:spLocks/>
              </p:cNvSpPr>
              <p:nvPr/>
            </p:nvSpPr>
            <p:spPr bwMode="auto">
              <a:xfrm>
                <a:off x="10525942" y="4240981"/>
                <a:ext cx="269349" cy="375455"/>
              </a:xfrm>
              <a:custGeom>
                <a:avLst/>
                <a:gdLst>
                  <a:gd name="T0" fmla="*/ 35 w 97"/>
                  <a:gd name="T1" fmla="*/ 14 h 135"/>
                  <a:gd name="T2" fmla="*/ 48 w 97"/>
                  <a:gd name="T3" fmla="*/ 106 h 135"/>
                  <a:gd name="T4" fmla="*/ 70 w 97"/>
                  <a:gd name="T5" fmla="*/ 135 h 135"/>
                  <a:gd name="T6" fmla="*/ 17 w 97"/>
                  <a:gd name="T7" fmla="*/ 124 h 135"/>
                  <a:gd name="T8" fmla="*/ 4 w 97"/>
                  <a:gd name="T9" fmla="*/ 25 h 135"/>
                  <a:gd name="T10" fmla="*/ 35 w 97"/>
                  <a:gd name="T11" fmla="*/ 1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7" h="135">
                    <a:moveTo>
                      <a:pt x="35" y="14"/>
                    </a:moveTo>
                    <a:cubicBezTo>
                      <a:pt x="35" y="14"/>
                      <a:pt x="31" y="101"/>
                      <a:pt x="48" y="106"/>
                    </a:cubicBezTo>
                    <a:cubicBezTo>
                      <a:pt x="65" y="110"/>
                      <a:pt x="97" y="135"/>
                      <a:pt x="70" y="135"/>
                    </a:cubicBezTo>
                    <a:cubicBezTo>
                      <a:pt x="17" y="133"/>
                      <a:pt x="17" y="124"/>
                      <a:pt x="17" y="124"/>
                    </a:cubicBezTo>
                    <a:cubicBezTo>
                      <a:pt x="17" y="103"/>
                      <a:pt x="4" y="25"/>
                      <a:pt x="4" y="25"/>
                    </a:cubicBezTo>
                    <a:cubicBezTo>
                      <a:pt x="0" y="0"/>
                      <a:pt x="35" y="14"/>
                      <a:pt x="35" y="14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798" name="Squirrel_Body"/>
              <p:cNvGrpSpPr/>
              <p:nvPr/>
            </p:nvGrpSpPr>
            <p:grpSpPr>
              <a:xfrm>
                <a:off x="9893381" y="2292285"/>
                <a:ext cx="1652821" cy="2256814"/>
                <a:chOff x="5822668" y="2292285"/>
                <a:chExt cx="1652821" cy="2256814"/>
              </a:xfrm>
            </p:grpSpPr>
            <p:grpSp>
              <p:nvGrpSpPr>
                <p:cNvPr id="817" name="Group 816"/>
                <p:cNvGrpSpPr/>
                <p:nvPr/>
              </p:nvGrpSpPr>
              <p:grpSpPr>
                <a:xfrm>
                  <a:off x="6271582" y="2535107"/>
                  <a:ext cx="150999" cy="132633"/>
                  <a:chOff x="6271582" y="2535107"/>
                  <a:chExt cx="150999" cy="132633"/>
                </a:xfrm>
              </p:grpSpPr>
              <p:sp>
                <p:nvSpPr>
                  <p:cNvPr id="846" name="Freeform 249"/>
                  <p:cNvSpPr>
                    <a:spLocks/>
                  </p:cNvSpPr>
                  <p:nvPr/>
                </p:nvSpPr>
                <p:spPr bwMode="auto">
                  <a:xfrm>
                    <a:off x="6347081" y="2535107"/>
                    <a:ext cx="71418" cy="110188"/>
                  </a:xfrm>
                  <a:custGeom>
                    <a:avLst/>
                    <a:gdLst>
                      <a:gd name="T0" fmla="*/ 24 w 26"/>
                      <a:gd name="T1" fmla="*/ 40 h 40"/>
                      <a:gd name="T2" fmla="*/ 0 w 26"/>
                      <a:gd name="T3" fmla="*/ 0 h 40"/>
                      <a:gd name="T4" fmla="*/ 3 w 26"/>
                      <a:gd name="T5" fmla="*/ 0 h 40"/>
                      <a:gd name="T6" fmla="*/ 26 w 26"/>
                      <a:gd name="T7" fmla="*/ 38 h 40"/>
                      <a:gd name="T8" fmla="*/ 24 w 26"/>
                      <a:gd name="T9" fmla="*/ 4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" h="40">
                        <a:moveTo>
                          <a:pt x="24" y="40"/>
                        </a:moveTo>
                        <a:cubicBezTo>
                          <a:pt x="9" y="29"/>
                          <a:pt x="0" y="11"/>
                          <a:pt x="0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10"/>
                          <a:pt x="12" y="28"/>
                          <a:pt x="26" y="38"/>
                        </a:cubicBezTo>
                        <a:lnTo>
                          <a:pt x="24" y="40"/>
                        </a:ln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47" name="Freeform 250"/>
                  <p:cNvSpPr>
                    <a:spLocks/>
                  </p:cNvSpPr>
                  <p:nvPr/>
                </p:nvSpPr>
                <p:spPr bwMode="auto">
                  <a:xfrm>
                    <a:off x="6271582" y="2565715"/>
                    <a:ext cx="150999" cy="93864"/>
                  </a:xfrm>
                  <a:custGeom>
                    <a:avLst/>
                    <a:gdLst>
                      <a:gd name="T0" fmla="*/ 54 w 54"/>
                      <a:gd name="T1" fmla="*/ 34 h 34"/>
                      <a:gd name="T2" fmla="*/ 7 w 54"/>
                      <a:gd name="T3" fmla="*/ 7 h 34"/>
                      <a:gd name="T4" fmla="*/ 0 w 54"/>
                      <a:gd name="T5" fmla="*/ 2 h 34"/>
                      <a:gd name="T6" fmla="*/ 1 w 54"/>
                      <a:gd name="T7" fmla="*/ 0 h 34"/>
                      <a:gd name="T8" fmla="*/ 9 w 54"/>
                      <a:gd name="T9" fmla="*/ 5 h 34"/>
                      <a:gd name="T10" fmla="*/ 54 w 54"/>
                      <a:gd name="T11" fmla="*/ 32 h 34"/>
                      <a:gd name="T12" fmla="*/ 54 w 54"/>
                      <a:gd name="T13" fmla="*/ 34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34">
                        <a:moveTo>
                          <a:pt x="54" y="34"/>
                        </a:moveTo>
                        <a:cubicBezTo>
                          <a:pt x="43" y="34"/>
                          <a:pt x="20" y="17"/>
                          <a:pt x="7" y="7"/>
                        </a:cubicBezTo>
                        <a:cubicBezTo>
                          <a:pt x="3" y="5"/>
                          <a:pt x="1" y="3"/>
                          <a:pt x="0" y="2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2" y="0"/>
                          <a:pt x="5" y="2"/>
                          <a:pt x="9" y="5"/>
                        </a:cubicBezTo>
                        <a:cubicBezTo>
                          <a:pt x="20" y="13"/>
                          <a:pt x="44" y="31"/>
                          <a:pt x="54" y="32"/>
                        </a:cubicBezTo>
                        <a:lnTo>
                          <a:pt x="54" y="34"/>
                        </a:ln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48" name="Freeform 251"/>
                  <p:cNvSpPr>
                    <a:spLocks/>
                  </p:cNvSpPr>
                  <p:nvPr/>
                </p:nvSpPr>
                <p:spPr bwMode="auto">
                  <a:xfrm>
                    <a:off x="6271582" y="2631011"/>
                    <a:ext cx="146917" cy="36729"/>
                  </a:xfrm>
                  <a:custGeom>
                    <a:avLst/>
                    <a:gdLst>
                      <a:gd name="T0" fmla="*/ 49 w 53"/>
                      <a:gd name="T1" fmla="*/ 13 h 13"/>
                      <a:gd name="T2" fmla="*/ 0 w 53"/>
                      <a:gd name="T3" fmla="*/ 3 h 13"/>
                      <a:gd name="T4" fmla="*/ 1 w 53"/>
                      <a:gd name="T5" fmla="*/ 0 h 13"/>
                      <a:gd name="T6" fmla="*/ 51 w 53"/>
                      <a:gd name="T7" fmla="*/ 10 h 13"/>
                      <a:gd name="T8" fmla="*/ 53 w 53"/>
                      <a:gd name="T9" fmla="*/ 12 h 13"/>
                      <a:gd name="T10" fmla="*/ 49 w 53"/>
                      <a:gd name="T11" fmla="*/ 13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3" h="13">
                        <a:moveTo>
                          <a:pt x="49" y="13"/>
                        </a:moveTo>
                        <a:cubicBezTo>
                          <a:pt x="43" y="13"/>
                          <a:pt x="30" y="11"/>
                          <a:pt x="0" y="3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6" y="4"/>
                          <a:pt x="48" y="12"/>
                          <a:pt x="51" y="10"/>
                        </a:cubicBezTo>
                        <a:cubicBezTo>
                          <a:pt x="53" y="12"/>
                          <a:pt x="53" y="12"/>
                          <a:pt x="53" y="12"/>
                        </a:cubicBezTo>
                        <a:cubicBezTo>
                          <a:pt x="52" y="13"/>
                          <a:pt x="51" y="13"/>
                          <a:pt x="49" y="13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818" name="Group 817"/>
                <p:cNvGrpSpPr/>
                <p:nvPr/>
              </p:nvGrpSpPr>
              <p:grpSpPr>
                <a:xfrm>
                  <a:off x="7289802" y="2429000"/>
                  <a:ext cx="185687" cy="124472"/>
                  <a:chOff x="7289802" y="2429000"/>
                  <a:chExt cx="185687" cy="124472"/>
                </a:xfrm>
              </p:grpSpPr>
              <p:sp>
                <p:nvSpPr>
                  <p:cNvPr id="843" name="Freeform 252"/>
                  <p:cNvSpPr>
                    <a:spLocks/>
                  </p:cNvSpPr>
                  <p:nvPr/>
                </p:nvSpPr>
                <p:spPr bwMode="auto">
                  <a:xfrm>
                    <a:off x="7289802" y="2429000"/>
                    <a:ext cx="102026" cy="116310"/>
                  </a:xfrm>
                  <a:custGeom>
                    <a:avLst/>
                    <a:gdLst>
                      <a:gd name="T0" fmla="*/ 2 w 37"/>
                      <a:gd name="T1" fmla="*/ 42 h 42"/>
                      <a:gd name="T2" fmla="*/ 0 w 37"/>
                      <a:gd name="T3" fmla="*/ 40 h 42"/>
                      <a:gd name="T4" fmla="*/ 2 w 37"/>
                      <a:gd name="T5" fmla="*/ 39 h 42"/>
                      <a:gd name="T6" fmla="*/ 29 w 37"/>
                      <a:gd name="T7" fmla="*/ 0 h 42"/>
                      <a:gd name="T8" fmla="*/ 32 w 37"/>
                      <a:gd name="T9" fmla="*/ 0 h 42"/>
                      <a:gd name="T10" fmla="*/ 4 w 37"/>
                      <a:gd name="T11" fmla="*/ 41 h 42"/>
                      <a:gd name="T12" fmla="*/ 2 w 37"/>
                      <a:gd name="T13" fmla="*/ 4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42">
                        <a:moveTo>
                          <a:pt x="2" y="42"/>
                        </a:moveTo>
                        <a:cubicBezTo>
                          <a:pt x="0" y="40"/>
                          <a:pt x="0" y="40"/>
                          <a:pt x="0" y="40"/>
                        </a:cubicBezTo>
                        <a:cubicBezTo>
                          <a:pt x="0" y="39"/>
                          <a:pt x="1" y="39"/>
                          <a:pt x="2" y="39"/>
                        </a:cubicBezTo>
                        <a:cubicBezTo>
                          <a:pt x="23" y="24"/>
                          <a:pt x="32" y="11"/>
                          <a:pt x="29" y="0"/>
                        </a:cubicBezTo>
                        <a:cubicBezTo>
                          <a:pt x="32" y="0"/>
                          <a:pt x="32" y="0"/>
                          <a:pt x="32" y="0"/>
                        </a:cubicBezTo>
                        <a:cubicBezTo>
                          <a:pt x="37" y="18"/>
                          <a:pt x="12" y="35"/>
                          <a:pt x="4" y="41"/>
                        </a:cubicBezTo>
                        <a:cubicBezTo>
                          <a:pt x="3" y="42"/>
                          <a:pt x="2" y="42"/>
                          <a:pt x="2" y="42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44" name="Freeform 253"/>
                  <p:cNvSpPr>
                    <a:spLocks/>
                  </p:cNvSpPr>
                  <p:nvPr/>
                </p:nvSpPr>
                <p:spPr bwMode="auto">
                  <a:xfrm>
                    <a:off x="7306126" y="2437162"/>
                    <a:ext cx="138755" cy="116310"/>
                  </a:xfrm>
                  <a:custGeom>
                    <a:avLst/>
                    <a:gdLst>
                      <a:gd name="T0" fmla="*/ 1 w 50"/>
                      <a:gd name="T1" fmla="*/ 42 h 42"/>
                      <a:gd name="T2" fmla="*/ 0 w 50"/>
                      <a:gd name="T3" fmla="*/ 39 h 42"/>
                      <a:gd name="T4" fmla="*/ 40 w 50"/>
                      <a:gd name="T5" fmla="*/ 12 h 42"/>
                      <a:gd name="T6" fmla="*/ 47 w 50"/>
                      <a:gd name="T7" fmla="*/ 0 h 42"/>
                      <a:gd name="T8" fmla="*/ 50 w 50"/>
                      <a:gd name="T9" fmla="*/ 0 h 42"/>
                      <a:gd name="T10" fmla="*/ 42 w 50"/>
                      <a:gd name="T11" fmla="*/ 14 h 42"/>
                      <a:gd name="T12" fmla="*/ 1 w 50"/>
                      <a:gd name="T13" fmla="*/ 4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0" h="42">
                        <a:moveTo>
                          <a:pt x="1" y="42"/>
                        </a:moveTo>
                        <a:cubicBezTo>
                          <a:pt x="0" y="39"/>
                          <a:pt x="0" y="39"/>
                          <a:pt x="0" y="39"/>
                        </a:cubicBezTo>
                        <a:cubicBezTo>
                          <a:pt x="4" y="37"/>
                          <a:pt x="29" y="22"/>
                          <a:pt x="40" y="12"/>
                        </a:cubicBezTo>
                        <a:cubicBezTo>
                          <a:pt x="47" y="6"/>
                          <a:pt x="47" y="0"/>
                          <a:pt x="47" y="0"/>
                        </a:cubicBezTo>
                        <a:cubicBezTo>
                          <a:pt x="50" y="0"/>
                          <a:pt x="50" y="0"/>
                          <a:pt x="50" y="0"/>
                        </a:cubicBezTo>
                        <a:cubicBezTo>
                          <a:pt x="50" y="0"/>
                          <a:pt x="50" y="7"/>
                          <a:pt x="42" y="14"/>
                        </a:cubicBezTo>
                        <a:cubicBezTo>
                          <a:pt x="31" y="25"/>
                          <a:pt x="5" y="40"/>
                          <a:pt x="1" y="42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45" name="Freeform 254"/>
                  <p:cNvSpPr>
                    <a:spLocks/>
                  </p:cNvSpPr>
                  <p:nvPr/>
                </p:nvSpPr>
                <p:spPr bwMode="auto">
                  <a:xfrm>
                    <a:off x="7314288" y="2508580"/>
                    <a:ext cx="161201" cy="44891"/>
                  </a:xfrm>
                  <a:custGeom>
                    <a:avLst/>
                    <a:gdLst>
                      <a:gd name="T0" fmla="*/ 0 w 58"/>
                      <a:gd name="T1" fmla="*/ 16 h 16"/>
                      <a:gd name="T2" fmla="*/ 0 w 58"/>
                      <a:gd name="T3" fmla="*/ 13 h 16"/>
                      <a:gd name="T4" fmla="*/ 55 w 58"/>
                      <a:gd name="T5" fmla="*/ 0 h 16"/>
                      <a:gd name="T6" fmla="*/ 58 w 58"/>
                      <a:gd name="T7" fmla="*/ 1 h 16"/>
                      <a:gd name="T8" fmla="*/ 0 w 58"/>
                      <a:gd name="T9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8" h="16">
                        <a:moveTo>
                          <a:pt x="0" y="16"/>
                        </a:move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8" y="13"/>
                          <a:pt x="53" y="7"/>
                          <a:pt x="55" y="0"/>
                        </a:cubicBezTo>
                        <a:cubicBezTo>
                          <a:pt x="58" y="1"/>
                          <a:pt x="58" y="1"/>
                          <a:pt x="58" y="1"/>
                        </a:cubicBezTo>
                        <a:cubicBezTo>
                          <a:pt x="55" y="12"/>
                          <a:pt x="1" y="16"/>
                          <a:pt x="0" y="16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819" name="Freeform 259"/>
                <p:cNvSpPr>
                  <a:spLocks/>
                </p:cNvSpPr>
                <p:nvPr/>
              </p:nvSpPr>
              <p:spPr bwMode="auto">
                <a:xfrm>
                  <a:off x="5822668" y="2292285"/>
                  <a:ext cx="1620173" cy="2256814"/>
                </a:xfrm>
                <a:custGeom>
                  <a:avLst/>
                  <a:gdLst>
                    <a:gd name="T0" fmla="*/ 419 w 583"/>
                    <a:gd name="T1" fmla="*/ 3 h 812"/>
                    <a:gd name="T2" fmla="*/ 150 w 583"/>
                    <a:gd name="T3" fmla="*/ 692 h 812"/>
                    <a:gd name="T4" fmla="*/ 453 w 583"/>
                    <a:gd name="T5" fmla="*/ 632 h 812"/>
                    <a:gd name="T6" fmla="*/ 427 w 583"/>
                    <a:gd name="T7" fmla="*/ 233 h 812"/>
                    <a:gd name="T8" fmla="*/ 566 w 583"/>
                    <a:gd name="T9" fmla="*/ 155 h 812"/>
                    <a:gd name="T10" fmla="*/ 574 w 583"/>
                    <a:gd name="T11" fmla="*/ 129 h 812"/>
                    <a:gd name="T12" fmla="*/ 419 w 583"/>
                    <a:gd name="T13" fmla="*/ 3 h 8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3" h="812">
                      <a:moveTo>
                        <a:pt x="419" y="3"/>
                      </a:moveTo>
                      <a:cubicBezTo>
                        <a:pt x="162" y="11"/>
                        <a:pt x="0" y="499"/>
                        <a:pt x="150" y="692"/>
                      </a:cubicBezTo>
                      <a:cubicBezTo>
                        <a:pt x="244" y="812"/>
                        <a:pt x="435" y="704"/>
                        <a:pt x="453" y="632"/>
                      </a:cubicBezTo>
                      <a:cubicBezTo>
                        <a:pt x="485" y="501"/>
                        <a:pt x="427" y="295"/>
                        <a:pt x="427" y="233"/>
                      </a:cubicBezTo>
                      <a:cubicBezTo>
                        <a:pt x="427" y="187"/>
                        <a:pt x="517" y="182"/>
                        <a:pt x="566" y="155"/>
                      </a:cubicBezTo>
                      <a:cubicBezTo>
                        <a:pt x="577" y="149"/>
                        <a:pt x="583" y="138"/>
                        <a:pt x="574" y="129"/>
                      </a:cubicBezTo>
                      <a:cubicBezTo>
                        <a:pt x="574" y="129"/>
                        <a:pt x="498" y="0"/>
                        <a:pt x="419" y="3"/>
                      </a:cubicBezTo>
                      <a:close/>
                    </a:path>
                  </a:pathLst>
                </a:custGeom>
                <a:solidFill>
                  <a:srgbClr val="E74D1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0" name="Oval 263"/>
                <p:cNvSpPr>
                  <a:spLocks noChangeArrowheads="1"/>
                </p:cNvSpPr>
                <p:nvPr/>
              </p:nvSpPr>
              <p:spPr bwMode="auto">
                <a:xfrm>
                  <a:off x="7322450" y="2622849"/>
                  <a:ext cx="106107" cy="108147"/>
                </a:xfrm>
                <a:prstGeom prst="ellipse">
                  <a:avLst/>
                </a:prstGeom>
                <a:solidFill>
                  <a:srgbClr val="8C2F0E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1" name="Freeform 264"/>
                <p:cNvSpPr>
                  <a:spLocks/>
                </p:cNvSpPr>
                <p:nvPr/>
              </p:nvSpPr>
              <p:spPr bwMode="auto">
                <a:xfrm>
                  <a:off x="6889860" y="2498377"/>
                  <a:ext cx="71418" cy="89783"/>
                </a:xfrm>
                <a:custGeom>
                  <a:avLst/>
                  <a:gdLst>
                    <a:gd name="T0" fmla="*/ 26 w 26"/>
                    <a:gd name="T1" fmla="*/ 16 h 32"/>
                    <a:gd name="T2" fmla="*/ 11 w 26"/>
                    <a:gd name="T3" fmla="*/ 29 h 32"/>
                    <a:gd name="T4" fmla="*/ 0 w 26"/>
                    <a:gd name="T5" fmla="*/ 16 h 32"/>
                    <a:gd name="T6" fmla="*/ 11 w 26"/>
                    <a:gd name="T7" fmla="*/ 3 h 32"/>
                    <a:gd name="T8" fmla="*/ 26 w 26"/>
                    <a:gd name="T9" fmla="*/ 1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32">
                      <a:moveTo>
                        <a:pt x="26" y="16"/>
                      </a:moveTo>
                      <a:cubicBezTo>
                        <a:pt x="26" y="26"/>
                        <a:pt x="20" y="32"/>
                        <a:pt x="11" y="29"/>
                      </a:cubicBezTo>
                      <a:cubicBezTo>
                        <a:pt x="3" y="26"/>
                        <a:pt x="0" y="21"/>
                        <a:pt x="0" y="16"/>
                      </a:cubicBezTo>
                      <a:cubicBezTo>
                        <a:pt x="0" y="11"/>
                        <a:pt x="3" y="6"/>
                        <a:pt x="11" y="3"/>
                      </a:cubicBezTo>
                      <a:cubicBezTo>
                        <a:pt x="20" y="0"/>
                        <a:pt x="26" y="6"/>
                        <a:pt x="26" y="16"/>
                      </a:cubicBezTo>
                      <a:close/>
                    </a:path>
                  </a:pathLst>
                </a:custGeom>
                <a:solidFill>
                  <a:srgbClr val="FFE8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2" name="Freeform 265"/>
                <p:cNvSpPr>
                  <a:spLocks/>
                </p:cNvSpPr>
                <p:nvPr/>
              </p:nvSpPr>
              <p:spPr bwMode="auto">
                <a:xfrm>
                  <a:off x="6539231" y="2918724"/>
                  <a:ext cx="632561" cy="1422242"/>
                </a:xfrm>
                <a:custGeom>
                  <a:avLst/>
                  <a:gdLst>
                    <a:gd name="T0" fmla="*/ 196 w 228"/>
                    <a:gd name="T1" fmla="*/ 407 h 512"/>
                    <a:gd name="T2" fmla="*/ 170 w 228"/>
                    <a:gd name="T3" fmla="*/ 8 h 512"/>
                    <a:gd name="T4" fmla="*/ 171 w 228"/>
                    <a:gd name="T5" fmla="*/ 0 h 512"/>
                    <a:gd name="T6" fmla="*/ 64 w 228"/>
                    <a:gd name="T7" fmla="*/ 512 h 512"/>
                    <a:gd name="T8" fmla="*/ 196 w 228"/>
                    <a:gd name="T9" fmla="*/ 407 h 5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8" h="512">
                      <a:moveTo>
                        <a:pt x="196" y="407"/>
                      </a:moveTo>
                      <a:cubicBezTo>
                        <a:pt x="228" y="276"/>
                        <a:pt x="170" y="70"/>
                        <a:pt x="170" y="8"/>
                      </a:cubicBezTo>
                      <a:cubicBezTo>
                        <a:pt x="170" y="6"/>
                        <a:pt x="171" y="3"/>
                        <a:pt x="171" y="0"/>
                      </a:cubicBezTo>
                      <a:cubicBezTo>
                        <a:pt x="118" y="112"/>
                        <a:pt x="0" y="287"/>
                        <a:pt x="64" y="512"/>
                      </a:cubicBezTo>
                      <a:cubicBezTo>
                        <a:pt x="130" y="493"/>
                        <a:pt x="187" y="445"/>
                        <a:pt x="196" y="407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3" name="Freeform 267"/>
                <p:cNvSpPr>
                  <a:spLocks/>
                </p:cNvSpPr>
                <p:nvPr/>
              </p:nvSpPr>
              <p:spPr bwMode="auto">
                <a:xfrm>
                  <a:off x="7020453" y="2730997"/>
                  <a:ext cx="87742" cy="59175"/>
                </a:xfrm>
                <a:custGeom>
                  <a:avLst/>
                  <a:gdLst>
                    <a:gd name="T0" fmla="*/ 12 w 32"/>
                    <a:gd name="T1" fmla="*/ 16 h 21"/>
                    <a:gd name="T2" fmla="*/ 30 w 32"/>
                    <a:gd name="T3" fmla="*/ 12 h 21"/>
                    <a:gd name="T4" fmla="*/ 32 w 32"/>
                    <a:gd name="T5" fmla="*/ 15 h 21"/>
                    <a:gd name="T6" fmla="*/ 16 w 32"/>
                    <a:gd name="T7" fmla="*/ 21 h 21"/>
                    <a:gd name="T8" fmla="*/ 10 w 32"/>
                    <a:gd name="T9" fmla="*/ 20 h 21"/>
                    <a:gd name="T10" fmla="*/ 0 w 32"/>
                    <a:gd name="T11" fmla="*/ 0 h 21"/>
                    <a:gd name="T12" fmla="*/ 4 w 32"/>
                    <a:gd name="T13" fmla="*/ 0 h 21"/>
                    <a:gd name="T14" fmla="*/ 12 w 32"/>
                    <a:gd name="T15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21">
                      <a:moveTo>
                        <a:pt x="12" y="16"/>
                      </a:moveTo>
                      <a:cubicBezTo>
                        <a:pt x="19" y="20"/>
                        <a:pt x="30" y="12"/>
                        <a:pt x="30" y="12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2" y="15"/>
                        <a:pt x="24" y="21"/>
                        <a:pt x="16" y="21"/>
                      </a:cubicBezTo>
                      <a:cubicBezTo>
                        <a:pt x="14" y="21"/>
                        <a:pt x="12" y="20"/>
                        <a:pt x="10" y="20"/>
                      </a:cubicBezTo>
                      <a:cubicBezTo>
                        <a:pt x="5" y="17"/>
                        <a:pt x="1" y="1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9"/>
                        <a:pt x="7" y="14"/>
                        <a:pt x="12" y="16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4" name="Freeform 268"/>
                <p:cNvSpPr>
                  <a:spLocks/>
                </p:cNvSpPr>
                <p:nvPr/>
              </p:nvSpPr>
              <p:spPr bwMode="auto">
                <a:xfrm>
                  <a:off x="6226691" y="3473745"/>
                  <a:ext cx="30608" cy="59175"/>
                </a:xfrm>
                <a:custGeom>
                  <a:avLst/>
                  <a:gdLst>
                    <a:gd name="T0" fmla="*/ 11 w 11"/>
                    <a:gd name="T1" fmla="*/ 2 h 21"/>
                    <a:gd name="T2" fmla="*/ 8 w 11"/>
                    <a:gd name="T3" fmla="*/ 18 h 21"/>
                    <a:gd name="T4" fmla="*/ 6 w 11"/>
                    <a:gd name="T5" fmla="*/ 21 h 21"/>
                    <a:gd name="T6" fmla="*/ 7 w 11"/>
                    <a:gd name="T7" fmla="*/ 0 h 21"/>
                    <a:gd name="T8" fmla="*/ 11 w 11"/>
                    <a:gd name="T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1">
                      <a:moveTo>
                        <a:pt x="11" y="2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1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5" name="Freeform 269"/>
                <p:cNvSpPr>
                  <a:spLocks/>
                </p:cNvSpPr>
                <p:nvPr/>
              </p:nvSpPr>
              <p:spPr bwMode="auto">
                <a:xfrm>
                  <a:off x="6347081" y="3716567"/>
                  <a:ext cx="28567" cy="57135"/>
                </a:xfrm>
                <a:custGeom>
                  <a:avLst/>
                  <a:gdLst>
                    <a:gd name="T0" fmla="*/ 10 w 10"/>
                    <a:gd name="T1" fmla="*/ 2 h 21"/>
                    <a:gd name="T2" fmla="*/ 7 w 10"/>
                    <a:gd name="T3" fmla="*/ 18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2"/>
                      </a:moveTo>
                      <a:cubicBezTo>
                        <a:pt x="7" y="7"/>
                        <a:pt x="5" y="16"/>
                        <a:pt x="7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5" y="3"/>
                        <a:pt x="6" y="0"/>
                      </a:cubicBezTo>
                      <a:lnTo>
                        <a:pt x="10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6" name="Freeform 270"/>
                <p:cNvSpPr>
                  <a:spLocks/>
                </p:cNvSpPr>
                <p:nvPr/>
              </p:nvSpPr>
              <p:spPr bwMode="auto">
                <a:xfrm>
                  <a:off x="6479715" y="3702284"/>
                  <a:ext cx="28567" cy="57135"/>
                </a:xfrm>
                <a:custGeom>
                  <a:avLst/>
                  <a:gdLst>
                    <a:gd name="T0" fmla="*/ 10 w 10"/>
                    <a:gd name="T1" fmla="*/ 1 h 21"/>
                    <a:gd name="T2" fmla="*/ 8 w 10"/>
                    <a:gd name="T3" fmla="*/ 18 h 21"/>
                    <a:gd name="T4" fmla="*/ 5 w 10"/>
                    <a:gd name="T5" fmla="*/ 21 h 21"/>
                    <a:gd name="T6" fmla="*/ 7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7" name="Freeform 271"/>
                <p:cNvSpPr>
                  <a:spLocks/>
                </p:cNvSpPr>
                <p:nvPr/>
              </p:nvSpPr>
              <p:spPr bwMode="auto">
                <a:xfrm>
                  <a:off x="6524607" y="3457421"/>
                  <a:ext cx="28567" cy="59175"/>
                </a:xfrm>
                <a:custGeom>
                  <a:avLst/>
                  <a:gdLst>
                    <a:gd name="T0" fmla="*/ 10 w 10"/>
                    <a:gd name="T1" fmla="*/ 1 h 21"/>
                    <a:gd name="T2" fmla="*/ 7 w 10"/>
                    <a:gd name="T3" fmla="*/ 18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8" y="7"/>
                        <a:pt x="5" y="16"/>
                        <a:pt x="7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6"/>
                        <a:pt x="5" y="3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8" name="Freeform 272"/>
                <p:cNvSpPr>
                  <a:spLocks/>
                </p:cNvSpPr>
                <p:nvPr/>
              </p:nvSpPr>
              <p:spPr bwMode="auto">
                <a:xfrm>
                  <a:off x="6408297" y="3804310"/>
                  <a:ext cx="30608" cy="59175"/>
                </a:xfrm>
                <a:custGeom>
                  <a:avLst/>
                  <a:gdLst>
                    <a:gd name="T0" fmla="*/ 11 w 11"/>
                    <a:gd name="T1" fmla="*/ 1 h 21"/>
                    <a:gd name="T2" fmla="*/ 8 w 11"/>
                    <a:gd name="T3" fmla="*/ 18 h 21"/>
                    <a:gd name="T4" fmla="*/ 6 w 11"/>
                    <a:gd name="T5" fmla="*/ 21 h 21"/>
                    <a:gd name="T6" fmla="*/ 7 w 11"/>
                    <a:gd name="T7" fmla="*/ 0 h 21"/>
                    <a:gd name="T8" fmla="*/ 11 w 11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1">
                      <a:moveTo>
                        <a:pt x="11" y="1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9" name="Freeform 273"/>
                <p:cNvSpPr>
                  <a:spLocks/>
                </p:cNvSpPr>
                <p:nvPr/>
              </p:nvSpPr>
              <p:spPr bwMode="auto">
                <a:xfrm>
                  <a:off x="6279744" y="3555366"/>
                  <a:ext cx="28567" cy="57135"/>
                </a:xfrm>
                <a:custGeom>
                  <a:avLst/>
                  <a:gdLst>
                    <a:gd name="T0" fmla="*/ 10 w 10"/>
                    <a:gd name="T1" fmla="*/ 1 h 21"/>
                    <a:gd name="T2" fmla="*/ 7 w 10"/>
                    <a:gd name="T3" fmla="*/ 19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7" y="8"/>
                        <a:pt x="5" y="17"/>
                        <a:pt x="7" y="19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5" y="4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0" name="Freeform 274"/>
                <p:cNvSpPr>
                  <a:spLocks/>
                </p:cNvSpPr>
                <p:nvPr/>
              </p:nvSpPr>
              <p:spPr bwMode="auto">
                <a:xfrm>
                  <a:off x="6371568" y="3541083"/>
                  <a:ext cx="22446" cy="57135"/>
                </a:xfrm>
                <a:custGeom>
                  <a:avLst/>
                  <a:gdLst>
                    <a:gd name="T0" fmla="*/ 8 w 8"/>
                    <a:gd name="T1" fmla="*/ 1 h 21"/>
                    <a:gd name="T2" fmla="*/ 6 w 8"/>
                    <a:gd name="T3" fmla="*/ 19 h 21"/>
                    <a:gd name="T4" fmla="*/ 3 w 8"/>
                    <a:gd name="T5" fmla="*/ 21 h 21"/>
                    <a:gd name="T6" fmla="*/ 5 w 8"/>
                    <a:gd name="T7" fmla="*/ 0 h 21"/>
                    <a:gd name="T8" fmla="*/ 8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8" y="1"/>
                      </a:moveTo>
                      <a:cubicBezTo>
                        <a:pt x="6" y="9"/>
                        <a:pt x="5" y="17"/>
                        <a:pt x="6" y="19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1" name="Freeform 275"/>
                <p:cNvSpPr>
                  <a:spLocks/>
                </p:cNvSpPr>
                <p:nvPr/>
              </p:nvSpPr>
              <p:spPr bwMode="auto">
                <a:xfrm>
                  <a:off x="6447067" y="3596177"/>
                  <a:ext cx="22446" cy="59175"/>
                </a:xfrm>
                <a:custGeom>
                  <a:avLst/>
                  <a:gdLst>
                    <a:gd name="T0" fmla="*/ 8 w 8"/>
                    <a:gd name="T1" fmla="*/ 1 h 21"/>
                    <a:gd name="T2" fmla="*/ 6 w 8"/>
                    <a:gd name="T3" fmla="*/ 19 h 21"/>
                    <a:gd name="T4" fmla="*/ 3 w 8"/>
                    <a:gd name="T5" fmla="*/ 21 h 21"/>
                    <a:gd name="T6" fmla="*/ 5 w 8"/>
                    <a:gd name="T7" fmla="*/ 0 h 21"/>
                    <a:gd name="T8" fmla="*/ 8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8" y="1"/>
                      </a:moveTo>
                      <a:cubicBezTo>
                        <a:pt x="6" y="9"/>
                        <a:pt x="5" y="17"/>
                        <a:pt x="6" y="19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2" name="Freeform 276"/>
                <p:cNvSpPr>
                  <a:spLocks/>
                </p:cNvSpPr>
                <p:nvPr/>
              </p:nvSpPr>
              <p:spPr bwMode="auto">
                <a:xfrm>
                  <a:off x="6426662" y="3459462"/>
                  <a:ext cx="22446" cy="61216"/>
                </a:xfrm>
                <a:custGeom>
                  <a:avLst/>
                  <a:gdLst>
                    <a:gd name="T0" fmla="*/ 8 w 8"/>
                    <a:gd name="T1" fmla="*/ 1 h 22"/>
                    <a:gd name="T2" fmla="*/ 6 w 8"/>
                    <a:gd name="T3" fmla="*/ 19 h 22"/>
                    <a:gd name="T4" fmla="*/ 3 w 8"/>
                    <a:gd name="T5" fmla="*/ 22 h 22"/>
                    <a:gd name="T6" fmla="*/ 5 w 8"/>
                    <a:gd name="T7" fmla="*/ 0 h 22"/>
                    <a:gd name="T8" fmla="*/ 8 w 8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2">
                      <a:moveTo>
                        <a:pt x="8" y="1"/>
                      </a:moveTo>
                      <a:cubicBezTo>
                        <a:pt x="6" y="9"/>
                        <a:pt x="5" y="18"/>
                        <a:pt x="6" y="19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3" name="Freeform 277"/>
                <p:cNvSpPr>
                  <a:spLocks/>
                </p:cNvSpPr>
                <p:nvPr/>
              </p:nvSpPr>
              <p:spPr bwMode="auto">
                <a:xfrm>
                  <a:off x="6245055" y="3671676"/>
                  <a:ext cx="20405" cy="61216"/>
                </a:xfrm>
                <a:custGeom>
                  <a:avLst/>
                  <a:gdLst>
                    <a:gd name="T0" fmla="*/ 8 w 8"/>
                    <a:gd name="T1" fmla="*/ 1 h 22"/>
                    <a:gd name="T2" fmla="*/ 6 w 8"/>
                    <a:gd name="T3" fmla="*/ 19 h 22"/>
                    <a:gd name="T4" fmla="*/ 3 w 8"/>
                    <a:gd name="T5" fmla="*/ 22 h 22"/>
                    <a:gd name="T6" fmla="*/ 5 w 8"/>
                    <a:gd name="T7" fmla="*/ 0 h 22"/>
                    <a:gd name="T8" fmla="*/ 8 w 8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2">
                      <a:moveTo>
                        <a:pt x="8" y="1"/>
                      </a:moveTo>
                      <a:cubicBezTo>
                        <a:pt x="6" y="9"/>
                        <a:pt x="5" y="18"/>
                        <a:pt x="6" y="19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4" name="Freeform 278"/>
                <p:cNvSpPr>
                  <a:spLocks/>
                </p:cNvSpPr>
                <p:nvPr/>
              </p:nvSpPr>
              <p:spPr bwMode="auto">
                <a:xfrm>
                  <a:off x="6677646" y="3090128"/>
                  <a:ext cx="22446" cy="59175"/>
                </a:xfrm>
                <a:custGeom>
                  <a:avLst/>
                  <a:gdLst>
                    <a:gd name="T0" fmla="*/ 3 w 8"/>
                    <a:gd name="T1" fmla="*/ 1 h 21"/>
                    <a:gd name="T2" fmla="*/ 6 w 8"/>
                    <a:gd name="T3" fmla="*/ 0 h 21"/>
                    <a:gd name="T4" fmla="*/ 2 w 8"/>
                    <a:gd name="T5" fmla="*/ 21 h 21"/>
                    <a:gd name="T6" fmla="*/ 0 w 8"/>
                    <a:gd name="T7" fmla="*/ 17 h 21"/>
                    <a:gd name="T8" fmla="*/ 3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3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8" y="18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3" y="16"/>
                        <a:pt x="3" y="8"/>
                        <a:pt x="3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5" name="Freeform 279"/>
                <p:cNvSpPr>
                  <a:spLocks/>
                </p:cNvSpPr>
                <p:nvPr/>
              </p:nvSpPr>
              <p:spPr bwMode="auto">
                <a:xfrm>
                  <a:off x="6500120" y="3275815"/>
                  <a:ext cx="18365" cy="59175"/>
                </a:xfrm>
                <a:custGeom>
                  <a:avLst/>
                  <a:gdLst>
                    <a:gd name="T0" fmla="*/ 2 w 7"/>
                    <a:gd name="T1" fmla="*/ 1 h 21"/>
                    <a:gd name="T2" fmla="*/ 6 w 7"/>
                    <a:gd name="T3" fmla="*/ 0 h 21"/>
                    <a:gd name="T4" fmla="*/ 1 w 7"/>
                    <a:gd name="T5" fmla="*/ 21 h 21"/>
                    <a:gd name="T6" fmla="*/ 0 w 7"/>
                    <a:gd name="T7" fmla="*/ 17 h 21"/>
                    <a:gd name="T8" fmla="*/ 2 w 7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5"/>
                        <a:pt x="7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6" name="Freeform 280"/>
                <p:cNvSpPr>
                  <a:spLocks/>
                </p:cNvSpPr>
                <p:nvPr/>
              </p:nvSpPr>
              <p:spPr bwMode="auto">
                <a:xfrm>
                  <a:off x="6375649" y="3214600"/>
                  <a:ext cx="20405" cy="59175"/>
                </a:xfrm>
                <a:custGeom>
                  <a:avLst/>
                  <a:gdLst>
                    <a:gd name="T0" fmla="*/ 2 w 8"/>
                    <a:gd name="T1" fmla="*/ 1 h 21"/>
                    <a:gd name="T2" fmla="*/ 6 w 8"/>
                    <a:gd name="T3" fmla="*/ 0 h 21"/>
                    <a:gd name="T4" fmla="*/ 1 w 8"/>
                    <a:gd name="T5" fmla="*/ 21 h 21"/>
                    <a:gd name="T6" fmla="*/ 0 w 8"/>
                    <a:gd name="T7" fmla="*/ 17 h 21"/>
                    <a:gd name="T8" fmla="*/ 2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8" y="18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7" name="Freeform 281"/>
                <p:cNvSpPr>
                  <a:spLocks/>
                </p:cNvSpPr>
                <p:nvPr/>
              </p:nvSpPr>
              <p:spPr bwMode="auto">
                <a:xfrm>
                  <a:off x="6414418" y="3337031"/>
                  <a:ext cx="22446" cy="59175"/>
                </a:xfrm>
                <a:custGeom>
                  <a:avLst/>
                  <a:gdLst>
                    <a:gd name="T0" fmla="*/ 2 w 8"/>
                    <a:gd name="T1" fmla="*/ 1 h 21"/>
                    <a:gd name="T2" fmla="*/ 6 w 8"/>
                    <a:gd name="T3" fmla="*/ 0 h 21"/>
                    <a:gd name="T4" fmla="*/ 1 w 8"/>
                    <a:gd name="T5" fmla="*/ 21 h 21"/>
                    <a:gd name="T6" fmla="*/ 0 w 8"/>
                    <a:gd name="T7" fmla="*/ 17 h 21"/>
                    <a:gd name="T8" fmla="*/ 2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5"/>
                        <a:pt x="8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7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8" name="Freeform 282"/>
                <p:cNvSpPr>
                  <a:spLocks/>
                </p:cNvSpPr>
                <p:nvPr/>
              </p:nvSpPr>
              <p:spPr bwMode="auto">
                <a:xfrm>
                  <a:off x="6608268" y="3149303"/>
                  <a:ext cx="20405" cy="57135"/>
                </a:xfrm>
                <a:custGeom>
                  <a:avLst/>
                  <a:gdLst>
                    <a:gd name="T0" fmla="*/ 2 w 7"/>
                    <a:gd name="T1" fmla="*/ 0 h 21"/>
                    <a:gd name="T2" fmla="*/ 6 w 7"/>
                    <a:gd name="T3" fmla="*/ 0 h 21"/>
                    <a:gd name="T4" fmla="*/ 1 w 7"/>
                    <a:gd name="T5" fmla="*/ 21 h 21"/>
                    <a:gd name="T6" fmla="*/ 0 w 7"/>
                    <a:gd name="T7" fmla="*/ 17 h 21"/>
                    <a:gd name="T8" fmla="*/ 2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2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7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7"/>
                        <a:pt x="3" y="8"/>
                        <a:pt x="2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9" name="Freeform 283"/>
                <p:cNvSpPr>
                  <a:spLocks/>
                </p:cNvSpPr>
                <p:nvPr/>
              </p:nvSpPr>
              <p:spPr bwMode="auto">
                <a:xfrm>
                  <a:off x="6526647" y="3104412"/>
                  <a:ext cx="20405" cy="59175"/>
                </a:xfrm>
                <a:custGeom>
                  <a:avLst/>
                  <a:gdLst>
                    <a:gd name="T0" fmla="*/ 7 w 7"/>
                    <a:gd name="T1" fmla="*/ 0 h 21"/>
                    <a:gd name="T2" fmla="*/ 2 w 7"/>
                    <a:gd name="T3" fmla="*/ 21 h 21"/>
                    <a:gd name="T4" fmla="*/ 0 w 7"/>
                    <a:gd name="T5" fmla="*/ 17 h 21"/>
                    <a:gd name="T6" fmla="*/ 3 w 7"/>
                    <a:gd name="T7" fmla="*/ 0 h 21"/>
                    <a:gd name="T8" fmla="*/ 7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7" y="0"/>
                      </a:moveTo>
                      <a:cubicBezTo>
                        <a:pt x="7" y="5"/>
                        <a:pt x="6" y="19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3" y="0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0" name="Freeform 284"/>
                <p:cNvSpPr>
                  <a:spLocks/>
                </p:cNvSpPr>
                <p:nvPr/>
              </p:nvSpPr>
              <p:spPr bwMode="auto">
                <a:xfrm>
                  <a:off x="6440945" y="3128898"/>
                  <a:ext cx="16324" cy="59175"/>
                </a:xfrm>
                <a:custGeom>
                  <a:avLst/>
                  <a:gdLst>
                    <a:gd name="T0" fmla="*/ 6 w 6"/>
                    <a:gd name="T1" fmla="*/ 0 h 21"/>
                    <a:gd name="T2" fmla="*/ 2 w 6"/>
                    <a:gd name="T3" fmla="*/ 21 h 21"/>
                    <a:gd name="T4" fmla="*/ 0 w 6"/>
                    <a:gd name="T5" fmla="*/ 17 h 21"/>
                    <a:gd name="T6" fmla="*/ 3 w 6"/>
                    <a:gd name="T7" fmla="*/ 0 h 21"/>
                    <a:gd name="T8" fmla="*/ 6 w 6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21">
                      <a:moveTo>
                        <a:pt x="6" y="0"/>
                      </a:moveTo>
                      <a:cubicBezTo>
                        <a:pt x="6" y="5"/>
                        <a:pt x="6" y="19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7"/>
                        <a:pt x="3" y="8"/>
                        <a:pt x="3" y="0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1" name="Freeform 285"/>
                <p:cNvSpPr>
                  <a:spLocks/>
                </p:cNvSpPr>
                <p:nvPr/>
              </p:nvSpPr>
              <p:spPr bwMode="auto">
                <a:xfrm>
                  <a:off x="6496039" y="3006467"/>
                  <a:ext cx="20405" cy="59175"/>
                </a:xfrm>
                <a:custGeom>
                  <a:avLst/>
                  <a:gdLst>
                    <a:gd name="T0" fmla="*/ 7 w 7"/>
                    <a:gd name="T1" fmla="*/ 0 h 21"/>
                    <a:gd name="T2" fmla="*/ 2 w 7"/>
                    <a:gd name="T3" fmla="*/ 21 h 21"/>
                    <a:gd name="T4" fmla="*/ 0 w 7"/>
                    <a:gd name="T5" fmla="*/ 18 h 21"/>
                    <a:gd name="T6" fmla="*/ 3 w 7"/>
                    <a:gd name="T7" fmla="*/ 0 h 21"/>
                    <a:gd name="T8" fmla="*/ 7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7" y="0"/>
                      </a:moveTo>
                      <a:cubicBezTo>
                        <a:pt x="7" y="6"/>
                        <a:pt x="7" y="19"/>
                        <a:pt x="2" y="21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2" y="17"/>
                        <a:pt x="3" y="9"/>
                        <a:pt x="3" y="0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2" name="Freeform 286"/>
                <p:cNvSpPr>
                  <a:spLocks/>
                </p:cNvSpPr>
                <p:nvPr/>
              </p:nvSpPr>
              <p:spPr bwMode="auto">
                <a:xfrm>
                  <a:off x="6610308" y="3271734"/>
                  <a:ext cx="20405" cy="61216"/>
                </a:xfrm>
                <a:custGeom>
                  <a:avLst/>
                  <a:gdLst>
                    <a:gd name="T0" fmla="*/ 7 w 7"/>
                    <a:gd name="T1" fmla="*/ 1 h 22"/>
                    <a:gd name="T2" fmla="*/ 2 w 7"/>
                    <a:gd name="T3" fmla="*/ 22 h 22"/>
                    <a:gd name="T4" fmla="*/ 0 w 7"/>
                    <a:gd name="T5" fmla="*/ 19 h 22"/>
                    <a:gd name="T6" fmla="*/ 3 w 7"/>
                    <a:gd name="T7" fmla="*/ 0 h 22"/>
                    <a:gd name="T8" fmla="*/ 7 w 7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2">
                      <a:moveTo>
                        <a:pt x="7" y="1"/>
                      </a:moveTo>
                      <a:cubicBezTo>
                        <a:pt x="7" y="8"/>
                        <a:pt x="6" y="20"/>
                        <a:pt x="2" y="22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2" y="18"/>
                        <a:pt x="3" y="9"/>
                        <a:pt x="3" y="0"/>
                      </a:cubicBezTo>
                      <a:lnTo>
                        <a:pt x="7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799" name="Squirrel_Tail"/>
              <p:cNvGrpSpPr/>
              <p:nvPr/>
            </p:nvGrpSpPr>
            <p:grpSpPr>
              <a:xfrm>
                <a:off x="9036362" y="2286164"/>
                <a:ext cx="1265123" cy="2132342"/>
                <a:chOff x="4965649" y="2286164"/>
                <a:chExt cx="1265123" cy="2132342"/>
              </a:xfrm>
            </p:grpSpPr>
            <p:sp>
              <p:nvSpPr>
                <p:cNvPr id="800" name="Freeform 261"/>
                <p:cNvSpPr>
                  <a:spLocks/>
                </p:cNvSpPr>
                <p:nvPr/>
              </p:nvSpPr>
              <p:spPr bwMode="auto">
                <a:xfrm>
                  <a:off x="4965649" y="2286164"/>
                  <a:ext cx="1265123" cy="2132342"/>
                </a:xfrm>
                <a:custGeom>
                  <a:avLst/>
                  <a:gdLst>
                    <a:gd name="T0" fmla="*/ 455 w 455"/>
                    <a:gd name="T1" fmla="*/ 665 h 767"/>
                    <a:gd name="T2" fmla="*/ 296 w 455"/>
                    <a:gd name="T3" fmla="*/ 414 h 767"/>
                    <a:gd name="T4" fmla="*/ 242 w 455"/>
                    <a:gd name="T5" fmla="*/ 30 h 767"/>
                    <a:gd name="T6" fmla="*/ 0 w 455"/>
                    <a:gd name="T7" fmla="*/ 65 h 767"/>
                    <a:gd name="T8" fmla="*/ 232 w 455"/>
                    <a:gd name="T9" fmla="*/ 112 h 767"/>
                    <a:gd name="T10" fmla="*/ 78 w 455"/>
                    <a:gd name="T11" fmla="*/ 507 h 767"/>
                    <a:gd name="T12" fmla="*/ 455 w 455"/>
                    <a:gd name="T13" fmla="*/ 680 h 767"/>
                    <a:gd name="T14" fmla="*/ 455 w 455"/>
                    <a:gd name="T15" fmla="*/ 665 h 7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5" h="767">
                      <a:moveTo>
                        <a:pt x="455" y="665"/>
                      </a:moveTo>
                      <a:cubicBezTo>
                        <a:pt x="361" y="602"/>
                        <a:pt x="290" y="568"/>
                        <a:pt x="296" y="414"/>
                      </a:cubicBezTo>
                      <a:cubicBezTo>
                        <a:pt x="302" y="260"/>
                        <a:pt x="442" y="88"/>
                        <a:pt x="242" y="30"/>
                      </a:cubicBezTo>
                      <a:cubicBezTo>
                        <a:pt x="139" y="0"/>
                        <a:pt x="0" y="65"/>
                        <a:pt x="0" y="65"/>
                      </a:cubicBezTo>
                      <a:cubicBezTo>
                        <a:pt x="0" y="65"/>
                        <a:pt x="219" y="41"/>
                        <a:pt x="232" y="112"/>
                      </a:cubicBezTo>
                      <a:cubicBezTo>
                        <a:pt x="245" y="183"/>
                        <a:pt x="64" y="392"/>
                        <a:pt x="78" y="507"/>
                      </a:cubicBezTo>
                      <a:cubicBezTo>
                        <a:pt x="98" y="672"/>
                        <a:pt x="289" y="767"/>
                        <a:pt x="455" y="680"/>
                      </a:cubicBezTo>
                      <a:lnTo>
                        <a:pt x="455" y="665"/>
                      </a:lnTo>
                      <a:close/>
                    </a:path>
                  </a:pathLst>
                </a:custGeom>
                <a:solidFill>
                  <a:srgbClr val="E74D1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1" name="Freeform 287"/>
                <p:cNvSpPr>
                  <a:spLocks/>
                </p:cNvSpPr>
                <p:nvPr/>
              </p:nvSpPr>
              <p:spPr bwMode="auto">
                <a:xfrm>
                  <a:off x="5365591" y="3412530"/>
                  <a:ext cx="32648" cy="77540"/>
                </a:xfrm>
                <a:custGeom>
                  <a:avLst/>
                  <a:gdLst>
                    <a:gd name="T0" fmla="*/ 12 w 12"/>
                    <a:gd name="T1" fmla="*/ 2 h 28"/>
                    <a:gd name="T2" fmla="*/ 9 w 12"/>
                    <a:gd name="T3" fmla="*/ 26 h 28"/>
                    <a:gd name="T4" fmla="*/ 7 w 12"/>
                    <a:gd name="T5" fmla="*/ 28 h 28"/>
                    <a:gd name="T6" fmla="*/ 9 w 12"/>
                    <a:gd name="T7" fmla="*/ 0 h 28"/>
                    <a:gd name="T8" fmla="*/ 12 w 12"/>
                    <a:gd name="T9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2"/>
                      </a:moveTo>
                      <a:cubicBezTo>
                        <a:pt x="9" y="10"/>
                        <a:pt x="6" y="23"/>
                        <a:pt x="9" y="26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3"/>
                        <a:pt x="7" y="4"/>
                        <a:pt x="9" y="0"/>
                      </a:cubicBez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2" name="Freeform 288"/>
                <p:cNvSpPr>
                  <a:spLocks/>
                </p:cNvSpPr>
                <p:nvPr/>
              </p:nvSpPr>
              <p:spPr bwMode="auto">
                <a:xfrm>
                  <a:off x="5526792" y="3747175"/>
                  <a:ext cx="32648" cy="77540"/>
                </a:xfrm>
                <a:custGeom>
                  <a:avLst/>
                  <a:gdLst>
                    <a:gd name="T0" fmla="*/ 12 w 12"/>
                    <a:gd name="T1" fmla="*/ 1 h 28"/>
                    <a:gd name="T2" fmla="*/ 9 w 12"/>
                    <a:gd name="T3" fmla="*/ 25 h 28"/>
                    <a:gd name="T4" fmla="*/ 7 w 12"/>
                    <a:gd name="T5" fmla="*/ 28 h 28"/>
                    <a:gd name="T6" fmla="*/ 9 w 12"/>
                    <a:gd name="T7" fmla="*/ 0 h 28"/>
                    <a:gd name="T8" fmla="*/ 12 w 12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1"/>
                      </a:moveTo>
                      <a:cubicBezTo>
                        <a:pt x="9" y="9"/>
                        <a:pt x="6" y="22"/>
                        <a:pt x="9" y="25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2"/>
                        <a:pt x="7" y="3"/>
                        <a:pt x="9" y="0"/>
                      </a:cubicBezTo>
                      <a:lnTo>
                        <a:pt x="12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3" name="Freeform 289"/>
                <p:cNvSpPr>
                  <a:spLocks/>
                </p:cNvSpPr>
                <p:nvPr/>
              </p:nvSpPr>
              <p:spPr bwMode="auto">
                <a:xfrm>
                  <a:off x="5712479" y="3726770"/>
                  <a:ext cx="34689" cy="77540"/>
                </a:xfrm>
                <a:custGeom>
                  <a:avLst/>
                  <a:gdLst>
                    <a:gd name="T0" fmla="*/ 12 w 12"/>
                    <a:gd name="T1" fmla="*/ 1 h 28"/>
                    <a:gd name="T2" fmla="*/ 9 w 12"/>
                    <a:gd name="T3" fmla="*/ 25 h 28"/>
                    <a:gd name="T4" fmla="*/ 6 w 12"/>
                    <a:gd name="T5" fmla="*/ 28 h 28"/>
                    <a:gd name="T6" fmla="*/ 8 w 12"/>
                    <a:gd name="T7" fmla="*/ 0 h 28"/>
                    <a:gd name="T8" fmla="*/ 12 w 12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1"/>
                      </a:moveTo>
                      <a:cubicBezTo>
                        <a:pt x="9" y="9"/>
                        <a:pt x="5" y="22"/>
                        <a:pt x="9" y="25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0" y="22"/>
                        <a:pt x="7" y="3"/>
                        <a:pt x="8" y="0"/>
                      </a:cubicBezTo>
                      <a:lnTo>
                        <a:pt x="12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4" name="Freeform 290"/>
                <p:cNvSpPr>
                  <a:spLocks/>
                </p:cNvSpPr>
                <p:nvPr/>
              </p:nvSpPr>
              <p:spPr bwMode="auto">
                <a:xfrm>
                  <a:off x="5612494" y="3865525"/>
                  <a:ext cx="36729" cy="77540"/>
                </a:xfrm>
                <a:custGeom>
                  <a:avLst/>
                  <a:gdLst>
                    <a:gd name="T0" fmla="*/ 13 w 13"/>
                    <a:gd name="T1" fmla="*/ 2 h 28"/>
                    <a:gd name="T2" fmla="*/ 10 w 13"/>
                    <a:gd name="T3" fmla="*/ 25 h 28"/>
                    <a:gd name="T4" fmla="*/ 7 w 13"/>
                    <a:gd name="T5" fmla="*/ 28 h 28"/>
                    <a:gd name="T6" fmla="*/ 9 w 13"/>
                    <a:gd name="T7" fmla="*/ 0 h 28"/>
                    <a:gd name="T8" fmla="*/ 13 w 13"/>
                    <a:gd name="T9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28">
                      <a:moveTo>
                        <a:pt x="13" y="2"/>
                      </a:moveTo>
                      <a:cubicBezTo>
                        <a:pt x="9" y="10"/>
                        <a:pt x="6" y="23"/>
                        <a:pt x="10" y="25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3"/>
                        <a:pt x="8" y="4"/>
                        <a:pt x="9" y="0"/>
                      </a:cubicBezTo>
                      <a:lnTo>
                        <a:pt x="13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5" name="Freeform 291"/>
                <p:cNvSpPr>
                  <a:spLocks/>
                </p:cNvSpPr>
                <p:nvPr/>
              </p:nvSpPr>
              <p:spPr bwMode="auto">
                <a:xfrm>
                  <a:off x="5439050" y="3524758"/>
                  <a:ext cx="30608" cy="77540"/>
                </a:xfrm>
                <a:custGeom>
                  <a:avLst/>
                  <a:gdLst>
                    <a:gd name="T0" fmla="*/ 11 w 11"/>
                    <a:gd name="T1" fmla="*/ 1 h 28"/>
                    <a:gd name="T2" fmla="*/ 8 w 11"/>
                    <a:gd name="T3" fmla="*/ 26 h 28"/>
                    <a:gd name="T4" fmla="*/ 5 w 11"/>
                    <a:gd name="T5" fmla="*/ 28 h 28"/>
                    <a:gd name="T6" fmla="*/ 7 w 11"/>
                    <a:gd name="T7" fmla="*/ 0 h 28"/>
                    <a:gd name="T8" fmla="*/ 11 w 11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8">
                      <a:moveTo>
                        <a:pt x="11" y="1"/>
                      </a:moveTo>
                      <a:cubicBezTo>
                        <a:pt x="8" y="9"/>
                        <a:pt x="5" y="23"/>
                        <a:pt x="8" y="26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0" y="23"/>
                        <a:pt x="6" y="4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6" name="Freeform 292"/>
                <p:cNvSpPr>
                  <a:spLocks/>
                </p:cNvSpPr>
                <p:nvPr/>
              </p:nvSpPr>
              <p:spPr bwMode="auto">
                <a:xfrm>
                  <a:off x="5559440" y="3502313"/>
                  <a:ext cx="28567" cy="79580"/>
                </a:xfrm>
                <a:custGeom>
                  <a:avLst/>
                  <a:gdLst>
                    <a:gd name="T0" fmla="*/ 10 w 10"/>
                    <a:gd name="T1" fmla="*/ 1 h 29"/>
                    <a:gd name="T2" fmla="*/ 7 w 10"/>
                    <a:gd name="T3" fmla="*/ 27 h 29"/>
                    <a:gd name="T4" fmla="*/ 5 w 10"/>
                    <a:gd name="T5" fmla="*/ 29 h 29"/>
                    <a:gd name="T6" fmla="*/ 7 w 10"/>
                    <a:gd name="T7" fmla="*/ 0 h 29"/>
                    <a:gd name="T8" fmla="*/ 10 w 10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9">
                      <a:moveTo>
                        <a:pt x="10" y="1"/>
                      </a:moveTo>
                      <a:cubicBezTo>
                        <a:pt x="7" y="12"/>
                        <a:pt x="5" y="25"/>
                        <a:pt x="7" y="27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5"/>
                        <a:pt x="5" y="6"/>
                        <a:pt x="7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7" name="Freeform 293"/>
                <p:cNvSpPr>
                  <a:spLocks/>
                </p:cNvSpPr>
                <p:nvPr/>
              </p:nvSpPr>
              <p:spPr bwMode="auto">
                <a:xfrm>
                  <a:off x="5663507" y="3579852"/>
                  <a:ext cx="30608" cy="79580"/>
                </a:xfrm>
                <a:custGeom>
                  <a:avLst/>
                  <a:gdLst>
                    <a:gd name="T0" fmla="*/ 11 w 11"/>
                    <a:gd name="T1" fmla="*/ 1 h 29"/>
                    <a:gd name="T2" fmla="*/ 8 w 11"/>
                    <a:gd name="T3" fmla="*/ 26 h 29"/>
                    <a:gd name="T4" fmla="*/ 5 w 11"/>
                    <a:gd name="T5" fmla="*/ 29 h 29"/>
                    <a:gd name="T6" fmla="*/ 7 w 11"/>
                    <a:gd name="T7" fmla="*/ 0 h 29"/>
                    <a:gd name="T8" fmla="*/ 11 w 11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9">
                      <a:moveTo>
                        <a:pt x="11" y="1"/>
                      </a:moveTo>
                      <a:cubicBezTo>
                        <a:pt x="8" y="11"/>
                        <a:pt x="6" y="24"/>
                        <a:pt x="8" y="26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4"/>
                        <a:pt x="6" y="5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8" name="Freeform 294"/>
                <p:cNvSpPr>
                  <a:spLocks/>
                </p:cNvSpPr>
                <p:nvPr/>
              </p:nvSpPr>
              <p:spPr bwMode="auto">
                <a:xfrm>
                  <a:off x="5634940" y="3394165"/>
                  <a:ext cx="30608" cy="79580"/>
                </a:xfrm>
                <a:custGeom>
                  <a:avLst/>
                  <a:gdLst>
                    <a:gd name="T0" fmla="*/ 11 w 11"/>
                    <a:gd name="T1" fmla="*/ 1 h 29"/>
                    <a:gd name="T2" fmla="*/ 8 w 11"/>
                    <a:gd name="T3" fmla="*/ 27 h 29"/>
                    <a:gd name="T4" fmla="*/ 5 w 11"/>
                    <a:gd name="T5" fmla="*/ 29 h 29"/>
                    <a:gd name="T6" fmla="*/ 7 w 11"/>
                    <a:gd name="T7" fmla="*/ 0 h 29"/>
                    <a:gd name="T8" fmla="*/ 11 w 11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9">
                      <a:moveTo>
                        <a:pt x="11" y="1"/>
                      </a:moveTo>
                      <a:cubicBezTo>
                        <a:pt x="8" y="12"/>
                        <a:pt x="6" y="24"/>
                        <a:pt x="8" y="27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4"/>
                        <a:pt x="6" y="6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9" name="Freeform 295"/>
                <p:cNvSpPr>
                  <a:spLocks/>
                </p:cNvSpPr>
                <p:nvPr/>
              </p:nvSpPr>
              <p:spPr bwMode="auto">
                <a:xfrm>
                  <a:off x="5388037" y="3681878"/>
                  <a:ext cx="28567" cy="81621"/>
                </a:xfrm>
                <a:custGeom>
                  <a:avLst/>
                  <a:gdLst>
                    <a:gd name="T0" fmla="*/ 10 w 10"/>
                    <a:gd name="T1" fmla="*/ 1 h 29"/>
                    <a:gd name="T2" fmla="*/ 6 w 10"/>
                    <a:gd name="T3" fmla="*/ 27 h 29"/>
                    <a:gd name="T4" fmla="*/ 3 w 10"/>
                    <a:gd name="T5" fmla="*/ 29 h 29"/>
                    <a:gd name="T6" fmla="*/ 6 w 10"/>
                    <a:gd name="T7" fmla="*/ 0 h 29"/>
                    <a:gd name="T8" fmla="*/ 10 w 10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9">
                      <a:moveTo>
                        <a:pt x="10" y="1"/>
                      </a:moveTo>
                      <a:cubicBezTo>
                        <a:pt x="7" y="12"/>
                        <a:pt x="5" y="25"/>
                        <a:pt x="6" y="27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0" y="25"/>
                        <a:pt x="4" y="6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0" name="Freeform 296"/>
                <p:cNvSpPr>
                  <a:spLocks/>
                </p:cNvSpPr>
                <p:nvPr/>
              </p:nvSpPr>
              <p:spPr bwMode="auto">
                <a:xfrm>
                  <a:off x="5249281" y="3620663"/>
                  <a:ext cx="28567" cy="83661"/>
                </a:xfrm>
                <a:custGeom>
                  <a:avLst/>
                  <a:gdLst>
                    <a:gd name="T0" fmla="*/ 10 w 10"/>
                    <a:gd name="T1" fmla="*/ 1 h 30"/>
                    <a:gd name="T2" fmla="*/ 7 w 10"/>
                    <a:gd name="T3" fmla="*/ 27 h 30"/>
                    <a:gd name="T4" fmla="*/ 4 w 10"/>
                    <a:gd name="T5" fmla="*/ 30 h 30"/>
                    <a:gd name="T6" fmla="*/ 6 w 10"/>
                    <a:gd name="T7" fmla="*/ 0 h 30"/>
                    <a:gd name="T8" fmla="*/ 10 w 10"/>
                    <a:gd name="T9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30">
                      <a:moveTo>
                        <a:pt x="10" y="1"/>
                      </a:moveTo>
                      <a:cubicBezTo>
                        <a:pt x="7" y="12"/>
                        <a:pt x="5" y="25"/>
                        <a:pt x="7" y="27"/>
                      </a:cubicBezTo>
                      <a:cubicBezTo>
                        <a:pt x="4" y="30"/>
                        <a:pt x="4" y="30"/>
                        <a:pt x="4" y="30"/>
                      </a:cubicBezTo>
                      <a:cubicBezTo>
                        <a:pt x="0" y="25"/>
                        <a:pt x="4" y="6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1" name="Freeform 297"/>
                <p:cNvSpPr>
                  <a:spLocks/>
                </p:cNvSpPr>
                <p:nvPr/>
              </p:nvSpPr>
              <p:spPr bwMode="auto">
                <a:xfrm>
                  <a:off x="5734925" y="3143181"/>
                  <a:ext cx="26527" cy="75499"/>
                </a:xfrm>
                <a:custGeom>
                  <a:avLst/>
                  <a:gdLst>
                    <a:gd name="T0" fmla="*/ 4 w 9"/>
                    <a:gd name="T1" fmla="*/ 0 h 27"/>
                    <a:gd name="T2" fmla="*/ 7 w 9"/>
                    <a:gd name="T3" fmla="*/ 0 h 27"/>
                    <a:gd name="T4" fmla="*/ 1 w 9"/>
                    <a:gd name="T5" fmla="*/ 27 h 27"/>
                    <a:gd name="T6" fmla="*/ 0 w 9"/>
                    <a:gd name="T7" fmla="*/ 24 h 27"/>
                    <a:gd name="T8" fmla="*/ 4 w 9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7">
                      <a:moveTo>
                        <a:pt x="4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4"/>
                        <a:pt x="1" y="27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2"/>
                        <a:pt x="4" y="9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2" name="Freeform 298"/>
                <p:cNvSpPr>
                  <a:spLocks/>
                </p:cNvSpPr>
                <p:nvPr/>
              </p:nvSpPr>
              <p:spPr bwMode="auto">
                <a:xfrm>
                  <a:off x="5565562" y="3057480"/>
                  <a:ext cx="24486" cy="77540"/>
                </a:xfrm>
                <a:custGeom>
                  <a:avLst/>
                  <a:gdLst>
                    <a:gd name="T0" fmla="*/ 3 w 9"/>
                    <a:gd name="T1" fmla="*/ 1 h 28"/>
                    <a:gd name="T2" fmla="*/ 7 w 9"/>
                    <a:gd name="T3" fmla="*/ 0 h 28"/>
                    <a:gd name="T4" fmla="*/ 1 w 9"/>
                    <a:gd name="T5" fmla="*/ 28 h 28"/>
                    <a:gd name="T6" fmla="*/ 0 w 9"/>
                    <a:gd name="T7" fmla="*/ 24 h 28"/>
                    <a:gd name="T8" fmla="*/ 3 w 9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8">
                      <a:moveTo>
                        <a:pt x="3" y="1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5"/>
                        <a:pt x="1" y="28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3"/>
                        <a:pt x="4" y="10"/>
                        <a:pt x="3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3" name="Freeform 299"/>
                <p:cNvSpPr>
                  <a:spLocks/>
                </p:cNvSpPr>
                <p:nvPr/>
              </p:nvSpPr>
              <p:spPr bwMode="auto">
                <a:xfrm>
                  <a:off x="5618616" y="3226843"/>
                  <a:ext cx="24486" cy="77540"/>
                </a:xfrm>
                <a:custGeom>
                  <a:avLst/>
                  <a:gdLst>
                    <a:gd name="T0" fmla="*/ 4 w 9"/>
                    <a:gd name="T1" fmla="*/ 1 h 28"/>
                    <a:gd name="T2" fmla="*/ 7 w 9"/>
                    <a:gd name="T3" fmla="*/ 0 h 28"/>
                    <a:gd name="T4" fmla="*/ 1 w 9"/>
                    <a:gd name="T5" fmla="*/ 28 h 28"/>
                    <a:gd name="T6" fmla="*/ 0 w 9"/>
                    <a:gd name="T7" fmla="*/ 24 h 28"/>
                    <a:gd name="T8" fmla="*/ 4 w 9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8">
                      <a:moveTo>
                        <a:pt x="4" y="1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5"/>
                        <a:pt x="1" y="28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3"/>
                        <a:pt x="4" y="9"/>
                        <a:pt x="4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4" name="Freeform 300"/>
                <p:cNvSpPr>
                  <a:spLocks/>
                </p:cNvSpPr>
                <p:nvPr/>
              </p:nvSpPr>
              <p:spPr bwMode="auto">
                <a:xfrm>
                  <a:off x="5773695" y="2904441"/>
                  <a:ext cx="22446" cy="77540"/>
                </a:xfrm>
                <a:custGeom>
                  <a:avLst/>
                  <a:gdLst>
                    <a:gd name="T0" fmla="*/ 5 w 8"/>
                    <a:gd name="T1" fmla="*/ 0 h 28"/>
                    <a:gd name="T2" fmla="*/ 8 w 8"/>
                    <a:gd name="T3" fmla="*/ 0 h 28"/>
                    <a:gd name="T4" fmla="*/ 2 w 8"/>
                    <a:gd name="T5" fmla="*/ 28 h 28"/>
                    <a:gd name="T6" fmla="*/ 0 w 8"/>
                    <a:gd name="T7" fmla="*/ 25 h 28"/>
                    <a:gd name="T8" fmla="*/ 5 w 8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8">
                      <a:moveTo>
                        <a:pt x="5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6"/>
                        <a:pt x="8" y="25"/>
                        <a:pt x="2" y="28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3" y="23"/>
                        <a:pt x="5" y="11"/>
                        <a:pt x="5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5" name="Freeform 301"/>
                <p:cNvSpPr>
                  <a:spLocks/>
                </p:cNvSpPr>
                <p:nvPr/>
              </p:nvSpPr>
              <p:spPr bwMode="auto">
                <a:xfrm>
                  <a:off x="5655345" y="2937089"/>
                  <a:ext cx="22446" cy="81621"/>
                </a:xfrm>
                <a:custGeom>
                  <a:avLst/>
                  <a:gdLst>
                    <a:gd name="T0" fmla="*/ 4 w 8"/>
                    <a:gd name="T1" fmla="*/ 0 h 29"/>
                    <a:gd name="T2" fmla="*/ 8 w 8"/>
                    <a:gd name="T3" fmla="*/ 0 h 29"/>
                    <a:gd name="T4" fmla="*/ 2 w 8"/>
                    <a:gd name="T5" fmla="*/ 29 h 29"/>
                    <a:gd name="T6" fmla="*/ 0 w 8"/>
                    <a:gd name="T7" fmla="*/ 25 h 29"/>
                    <a:gd name="T8" fmla="*/ 4 w 8"/>
                    <a:gd name="T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9">
                      <a:moveTo>
                        <a:pt x="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6"/>
                        <a:pt x="8" y="26"/>
                        <a:pt x="2" y="29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3" y="24"/>
                        <a:pt x="4" y="11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6" name="Freeform 302"/>
                <p:cNvSpPr>
                  <a:spLocks/>
                </p:cNvSpPr>
                <p:nvPr/>
              </p:nvSpPr>
              <p:spPr bwMode="auto">
                <a:xfrm>
                  <a:off x="5734925" y="2773848"/>
                  <a:ext cx="20405" cy="77540"/>
                </a:xfrm>
                <a:custGeom>
                  <a:avLst/>
                  <a:gdLst>
                    <a:gd name="T0" fmla="*/ 4 w 7"/>
                    <a:gd name="T1" fmla="*/ 0 h 28"/>
                    <a:gd name="T2" fmla="*/ 7 w 7"/>
                    <a:gd name="T3" fmla="*/ 0 h 28"/>
                    <a:gd name="T4" fmla="*/ 1 w 7"/>
                    <a:gd name="T5" fmla="*/ 28 h 28"/>
                    <a:gd name="T6" fmla="*/ 0 w 7"/>
                    <a:gd name="T7" fmla="*/ 25 h 28"/>
                    <a:gd name="T8" fmla="*/ 4 w 7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8">
                      <a:moveTo>
                        <a:pt x="4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6"/>
                        <a:pt x="7" y="25"/>
                        <a:pt x="1" y="28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2" y="23"/>
                        <a:pt x="4" y="11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790" name="Group 789"/>
            <p:cNvGrpSpPr/>
            <p:nvPr/>
          </p:nvGrpSpPr>
          <p:grpSpPr>
            <a:xfrm flipH="1">
              <a:off x="2156175" y="268227"/>
              <a:ext cx="1235142" cy="1741661"/>
              <a:chOff x="6698249" y="4536788"/>
              <a:chExt cx="723900" cy="1020763"/>
            </a:xfrm>
          </p:grpSpPr>
          <p:sp>
            <p:nvSpPr>
              <p:cNvPr id="793" name="Freeform 156"/>
              <p:cNvSpPr>
                <a:spLocks/>
              </p:cNvSpPr>
              <p:nvPr/>
            </p:nvSpPr>
            <p:spPr bwMode="auto">
              <a:xfrm>
                <a:off x="6899861" y="4681250"/>
                <a:ext cx="481013" cy="779463"/>
              </a:xfrm>
              <a:custGeom>
                <a:avLst/>
                <a:gdLst>
                  <a:gd name="T0" fmla="*/ 3 w 140"/>
                  <a:gd name="T1" fmla="*/ 170 h 227"/>
                  <a:gd name="T2" fmla="*/ 108 w 140"/>
                  <a:gd name="T3" fmla="*/ 217 h 227"/>
                  <a:gd name="T4" fmla="*/ 130 w 140"/>
                  <a:gd name="T5" fmla="*/ 10 h 227"/>
                  <a:gd name="T6" fmla="*/ 3 w 140"/>
                  <a:gd name="T7" fmla="*/ 17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227">
                    <a:moveTo>
                      <a:pt x="3" y="170"/>
                    </a:moveTo>
                    <a:cubicBezTo>
                      <a:pt x="3" y="170"/>
                      <a:pt x="53" y="227"/>
                      <a:pt x="108" y="217"/>
                    </a:cubicBezTo>
                    <a:cubicBezTo>
                      <a:pt x="120" y="215"/>
                      <a:pt x="140" y="21"/>
                      <a:pt x="130" y="10"/>
                    </a:cubicBezTo>
                    <a:cubicBezTo>
                      <a:pt x="120" y="0"/>
                      <a:pt x="0" y="154"/>
                      <a:pt x="3" y="170"/>
                    </a:cubicBezTo>
                    <a:close/>
                  </a:path>
                </a:pathLst>
              </a:custGeom>
              <a:solidFill>
                <a:srgbClr val="B224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4" name="Freeform 157"/>
              <p:cNvSpPr>
                <a:spLocks/>
              </p:cNvSpPr>
              <p:nvPr/>
            </p:nvSpPr>
            <p:spPr bwMode="auto">
              <a:xfrm>
                <a:off x="7206249" y="4536788"/>
                <a:ext cx="215900" cy="239713"/>
              </a:xfrm>
              <a:custGeom>
                <a:avLst/>
                <a:gdLst>
                  <a:gd name="T0" fmla="*/ 6 w 63"/>
                  <a:gd name="T1" fmla="*/ 23 h 70"/>
                  <a:gd name="T2" fmla="*/ 42 w 63"/>
                  <a:gd name="T3" fmla="*/ 61 h 70"/>
                  <a:gd name="T4" fmla="*/ 49 w 63"/>
                  <a:gd name="T5" fmla="*/ 21 h 70"/>
                  <a:gd name="T6" fmla="*/ 6 w 63"/>
                  <a:gd name="T7" fmla="*/ 2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70">
                    <a:moveTo>
                      <a:pt x="6" y="23"/>
                    </a:moveTo>
                    <a:cubicBezTo>
                      <a:pt x="0" y="32"/>
                      <a:pt x="0" y="70"/>
                      <a:pt x="42" y="61"/>
                    </a:cubicBezTo>
                    <a:cubicBezTo>
                      <a:pt x="42" y="61"/>
                      <a:pt x="63" y="41"/>
                      <a:pt x="49" y="21"/>
                    </a:cubicBezTo>
                    <a:cubicBezTo>
                      <a:pt x="36" y="0"/>
                      <a:pt x="12" y="15"/>
                      <a:pt x="6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5" name="Freeform 158"/>
              <p:cNvSpPr>
                <a:spLocks/>
              </p:cNvSpPr>
              <p:nvPr/>
            </p:nvSpPr>
            <p:spPr bwMode="auto">
              <a:xfrm>
                <a:off x="6698249" y="5135276"/>
                <a:ext cx="673100" cy="422275"/>
              </a:xfrm>
              <a:custGeom>
                <a:avLst/>
                <a:gdLst>
                  <a:gd name="T0" fmla="*/ 190 w 196"/>
                  <a:gd name="T1" fmla="*/ 67 h 123"/>
                  <a:gd name="T2" fmla="*/ 124 w 196"/>
                  <a:gd name="T3" fmla="*/ 32 h 123"/>
                  <a:gd name="T4" fmla="*/ 58 w 196"/>
                  <a:gd name="T5" fmla="*/ 0 h 123"/>
                  <a:gd name="T6" fmla="*/ 96 w 196"/>
                  <a:gd name="T7" fmla="*/ 74 h 123"/>
                  <a:gd name="T8" fmla="*/ 190 w 196"/>
                  <a:gd name="T9" fmla="*/ 67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23">
                    <a:moveTo>
                      <a:pt x="190" y="67"/>
                    </a:moveTo>
                    <a:cubicBezTo>
                      <a:pt x="183" y="63"/>
                      <a:pt x="153" y="54"/>
                      <a:pt x="124" y="32"/>
                    </a:cubicBezTo>
                    <a:cubicBezTo>
                      <a:pt x="95" y="9"/>
                      <a:pt x="58" y="0"/>
                      <a:pt x="58" y="0"/>
                    </a:cubicBezTo>
                    <a:cubicBezTo>
                      <a:pt x="58" y="0"/>
                      <a:pt x="0" y="25"/>
                      <a:pt x="96" y="74"/>
                    </a:cubicBezTo>
                    <a:cubicBezTo>
                      <a:pt x="193" y="123"/>
                      <a:pt x="196" y="70"/>
                      <a:pt x="190" y="6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791" name="Squirrel_Right ear"/>
            <p:cNvSpPr>
              <a:spLocks/>
            </p:cNvSpPr>
            <p:nvPr/>
          </p:nvSpPr>
          <p:spPr bwMode="auto">
            <a:xfrm>
              <a:off x="2989292" y="1325409"/>
              <a:ext cx="268139" cy="733529"/>
            </a:xfrm>
            <a:custGeom>
              <a:avLst/>
              <a:gdLst>
                <a:gd name="T0" fmla="*/ 35 w 64"/>
                <a:gd name="T1" fmla="*/ 101 h 174"/>
                <a:gd name="T2" fmla="*/ 27 w 64"/>
                <a:gd name="T3" fmla="*/ 0 h 174"/>
                <a:gd name="T4" fmla="*/ 35 w 64"/>
                <a:gd name="T5" fmla="*/ 10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74">
                  <a:moveTo>
                    <a:pt x="35" y="101"/>
                  </a:moveTo>
                  <a:cubicBezTo>
                    <a:pt x="0" y="174"/>
                    <a:pt x="17" y="31"/>
                    <a:pt x="27" y="0"/>
                  </a:cubicBezTo>
                  <a:cubicBezTo>
                    <a:pt x="27" y="0"/>
                    <a:pt x="64" y="39"/>
                    <a:pt x="35" y="101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2" name="Squirrel_Left ear"/>
            <p:cNvSpPr>
              <a:spLocks/>
            </p:cNvSpPr>
            <p:nvPr/>
          </p:nvSpPr>
          <p:spPr bwMode="auto">
            <a:xfrm>
              <a:off x="2696496" y="1405542"/>
              <a:ext cx="215744" cy="715037"/>
            </a:xfrm>
            <a:custGeom>
              <a:avLst/>
              <a:gdLst>
                <a:gd name="T0" fmla="*/ 28 w 52"/>
                <a:gd name="T1" fmla="*/ 95 h 170"/>
                <a:gd name="T2" fmla="*/ 4 w 52"/>
                <a:gd name="T3" fmla="*/ 0 h 170"/>
                <a:gd name="T4" fmla="*/ 28 w 52"/>
                <a:gd name="T5" fmla="*/ 9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170">
                  <a:moveTo>
                    <a:pt x="28" y="95"/>
                  </a:moveTo>
                  <a:cubicBezTo>
                    <a:pt x="0" y="170"/>
                    <a:pt x="6" y="25"/>
                    <a:pt x="4" y="0"/>
                  </a:cubicBezTo>
                  <a:cubicBezTo>
                    <a:pt x="4" y="0"/>
                    <a:pt x="52" y="30"/>
                    <a:pt x="28" y="95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49" name="Group 848"/>
          <p:cNvGrpSpPr/>
          <p:nvPr userDrawn="1"/>
        </p:nvGrpSpPr>
        <p:grpSpPr>
          <a:xfrm>
            <a:off x="6108118" y="-2688974"/>
            <a:ext cx="5862577" cy="2516764"/>
            <a:chOff x="6227823" y="-2354094"/>
            <a:chExt cx="5862577" cy="2516764"/>
          </a:xfrm>
        </p:grpSpPr>
        <p:sp>
          <p:nvSpPr>
            <p:cNvPr id="850" name="Freeform: Shape 51"/>
            <p:cNvSpPr/>
            <p:nvPr/>
          </p:nvSpPr>
          <p:spPr>
            <a:xfrm>
              <a:off x="6752520" y="-2354094"/>
              <a:ext cx="110856" cy="2516764"/>
            </a:xfrm>
            <a:custGeom>
              <a:avLst/>
              <a:gdLst>
                <a:gd name="connsiteX0" fmla="*/ 0 w 160638"/>
                <a:gd name="connsiteY0" fmla="*/ 24714 h 1804087"/>
                <a:gd name="connsiteX1" fmla="*/ 49427 w 160638"/>
                <a:gd name="connsiteY1" fmla="*/ 1013255 h 1804087"/>
                <a:gd name="connsiteX2" fmla="*/ 24713 w 160638"/>
                <a:gd name="connsiteY2" fmla="*/ 1631092 h 1804087"/>
                <a:gd name="connsiteX3" fmla="*/ 24713 w 160638"/>
                <a:gd name="connsiteY3" fmla="*/ 1804087 h 1804087"/>
                <a:gd name="connsiteX4" fmla="*/ 86497 w 160638"/>
                <a:gd name="connsiteY4" fmla="*/ 1791730 h 1804087"/>
                <a:gd name="connsiteX5" fmla="*/ 148281 w 160638"/>
                <a:gd name="connsiteY5" fmla="*/ 951471 h 1804087"/>
                <a:gd name="connsiteX6" fmla="*/ 160638 w 160638"/>
                <a:gd name="connsiteY6" fmla="*/ 370703 h 1804087"/>
                <a:gd name="connsiteX7" fmla="*/ 111211 w 160638"/>
                <a:gd name="connsiteY7" fmla="*/ 0 h 1804087"/>
                <a:gd name="connsiteX8" fmla="*/ 49427 w 160638"/>
                <a:gd name="connsiteY8" fmla="*/ 37071 h 1804087"/>
                <a:gd name="connsiteX9" fmla="*/ 0 w 160638"/>
                <a:gd name="connsiteY9" fmla="*/ 24714 h 180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638" h="1804087">
                  <a:moveTo>
                    <a:pt x="0" y="24714"/>
                  </a:moveTo>
                  <a:lnTo>
                    <a:pt x="49427" y="1013255"/>
                  </a:lnTo>
                  <a:lnTo>
                    <a:pt x="24713" y="1631092"/>
                  </a:lnTo>
                  <a:lnTo>
                    <a:pt x="24713" y="1804087"/>
                  </a:lnTo>
                  <a:lnTo>
                    <a:pt x="86497" y="1791730"/>
                  </a:lnTo>
                  <a:lnTo>
                    <a:pt x="148281" y="951471"/>
                  </a:lnTo>
                  <a:lnTo>
                    <a:pt x="160638" y="370703"/>
                  </a:lnTo>
                  <a:lnTo>
                    <a:pt x="111211" y="0"/>
                  </a:lnTo>
                  <a:lnTo>
                    <a:pt x="49427" y="37071"/>
                  </a:lnTo>
                  <a:lnTo>
                    <a:pt x="0" y="24714"/>
                  </a:lnTo>
                  <a:close/>
                </a:path>
              </a:pathLst>
            </a:custGeom>
            <a:solidFill>
              <a:srgbClr val="8F5D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851" name="Freeform: Shape 51"/>
            <p:cNvSpPr/>
            <p:nvPr/>
          </p:nvSpPr>
          <p:spPr>
            <a:xfrm>
              <a:off x="11349176" y="-2354094"/>
              <a:ext cx="110856" cy="2516764"/>
            </a:xfrm>
            <a:custGeom>
              <a:avLst/>
              <a:gdLst>
                <a:gd name="connsiteX0" fmla="*/ 0 w 160638"/>
                <a:gd name="connsiteY0" fmla="*/ 24714 h 1804087"/>
                <a:gd name="connsiteX1" fmla="*/ 49427 w 160638"/>
                <a:gd name="connsiteY1" fmla="*/ 1013255 h 1804087"/>
                <a:gd name="connsiteX2" fmla="*/ 24713 w 160638"/>
                <a:gd name="connsiteY2" fmla="*/ 1631092 h 1804087"/>
                <a:gd name="connsiteX3" fmla="*/ 24713 w 160638"/>
                <a:gd name="connsiteY3" fmla="*/ 1804087 h 1804087"/>
                <a:gd name="connsiteX4" fmla="*/ 86497 w 160638"/>
                <a:gd name="connsiteY4" fmla="*/ 1791730 h 1804087"/>
                <a:gd name="connsiteX5" fmla="*/ 148281 w 160638"/>
                <a:gd name="connsiteY5" fmla="*/ 951471 h 1804087"/>
                <a:gd name="connsiteX6" fmla="*/ 160638 w 160638"/>
                <a:gd name="connsiteY6" fmla="*/ 370703 h 1804087"/>
                <a:gd name="connsiteX7" fmla="*/ 111211 w 160638"/>
                <a:gd name="connsiteY7" fmla="*/ 0 h 1804087"/>
                <a:gd name="connsiteX8" fmla="*/ 49427 w 160638"/>
                <a:gd name="connsiteY8" fmla="*/ 37071 h 1804087"/>
                <a:gd name="connsiteX9" fmla="*/ 0 w 160638"/>
                <a:gd name="connsiteY9" fmla="*/ 24714 h 180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638" h="1804087">
                  <a:moveTo>
                    <a:pt x="0" y="24714"/>
                  </a:moveTo>
                  <a:lnTo>
                    <a:pt x="49427" y="1013255"/>
                  </a:lnTo>
                  <a:lnTo>
                    <a:pt x="24713" y="1631092"/>
                  </a:lnTo>
                  <a:lnTo>
                    <a:pt x="24713" y="1804087"/>
                  </a:lnTo>
                  <a:lnTo>
                    <a:pt x="86497" y="1791730"/>
                  </a:lnTo>
                  <a:lnTo>
                    <a:pt x="148281" y="951471"/>
                  </a:lnTo>
                  <a:lnTo>
                    <a:pt x="160638" y="370703"/>
                  </a:lnTo>
                  <a:lnTo>
                    <a:pt x="111211" y="0"/>
                  </a:lnTo>
                  <a:lnTo>
                    <a:pt x="49427" y="37071"/>
                  </a:lnTo>
                  <a:lnTo>
                    <a:pt x="0" y="24714"/>
                  </a:lnTo>
                  <a:close/>
                </a:path>
              </a:pathLst>
            </a:custGeom>
            <a:solidFill>
              <a:srgbClr val="8F5D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852" name="Freeform: Shape 50"/>
            <p:cNvSpPr/>
            <p:nvPr/>
          </p:nvSpPr>
          <p:spPr>
            <a:xfrm>
              <a:off x="6227823" y="-948022"/>
              <a:ext cx="5862577" cy="839934"/>
            </a:xfrm>
            <a:custGeom>
              <a:avLst/>
              <a:gdLst>
                <a:gd name="connsiteX0" fmla="*/ 12357 w 1223319"/>
                <a:gd name="connsiteY0" fmla="*/ 61784 h 679622"/>
                <a:gd name="connsiteX1" fmla="*/ 1050324 w 1223319"/>
                <a:gd name="connsiteY1" fmla="*/ 24714 h 679622"/>
                <a:gd name="connsiteX2" fmla="*/ 1161535 w 1223319"/>
                <a:gd name="connsiteY2" fmla="*/ 0 h 679622"/>
                <a:gd name="connsiteX3" fmla="*/ 1186248 w 1223319"/>
                <a:gd name="connsiteY3" fmla="*/ 345989 h 679622"/>
                <a:gd name="connsiteX4" fmla="*/ 1223319 w 1223319"/>
                <a:gd name="connsiteY4" fmla="*/ 518984 h 679622"/>
                <a:gd name="connsiteX5" fmla="*/ 1210962 w 1223319"/>
                <a:gd name="connsiteY5" fmla="*/ 654908 h 679622"/>
                <a:gd name="connsiteX6" fmla="*/ 37070 w 1223319"/>
                <a:gd name="connsiteY6" fmla="*/ 679622 h 679622"/>
                <a:gd name="connsiteX7" fmla="*/ 0 w 1223319"/>
                <a:gd name="connsiteY7" fmla="*/ 481914 h 679622"/>
                <a:gd name="connsiteX8" fmla="*/ 49427 w 1223319"/>
                <a:gd name="connsiteY8" fmla="*/ 271849 h 679622"/>
                <a:gd name="connsiteX9" fmla="*/ 12357 w 1223319"/>
                <a:gd name="connsiteY9" fmla="*/ 61784 h 679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3319" h="679622">
                  <a:moveTo>
                    <a:pt x="12357" y="61784"/>
                  </a:moveTo>
                  <a:lnTo>
                    <a:pt x="1050324" y="24714"/>
                  </a:lnTo>
                  <a:lnTo>
                    <a:pt x="1161535" y="0"/>
                  </a:lnTo>
                  <a:lnTo>
                    <a:pt x="1186248" y="345989"/>
                  </a:lnTo>
                  <a:lnTo>
                    <a:pt x="1223319" y="518984"/>
                  </a:lnTo>
                  <a:lnTo>
                    <a:pt x="1210962" y="654908"/>
                  </a:lnTo>
                  <a:lnTo>
                    <a:pt x="37070" y="679622"/>
                  </a:lnTo>
                  <a:lnTo>
                    <a:pt x="0" y="481914"/>
                  </a:lnTo>
                  <a:lnTo>
                    <a:pt x="49427" y="271849"/>
                  </a:lnTo>
                  <a:lnTo>
                    <a:pt x="12357" y="61784"/>
                  </a:lnTo>
                  <a:close/>
                </a:path>
              </a:pathLst>
            </a:custGeom>
            <a:solidFill>
              <a:srgbClr val="BCA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3200" b="1" spc="150" dirty="0">
                  <a:solidFill>
                    <a:srgbClr val="8F5D3C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Happy Holidays!</a:t>
              </a:r>
            </a:p>
          </p:txBody>
        </p:sp>
      </p:grpSp>
      <p:sp>
        <p:nvSpPr>
          <p:cNvPr id="853" name="Squirrel_Left Paw"/>
          <p:cNvSpPr>
            <a:spLocks/>
          </p:cNvSpPr>
          <p:nvPr userDrawn="1"/>
        </p:nvSpPr>
        <p:spPr bwMode="auto">
          <a:xfrm>
            <a:off x="2459633" y="4527976"/>
            <a:ext cx="649261" cy="257107"/>
          </a:xfrm>
          <a:custGeom>
            <a:avLst/>
            <a:gdLst>
              <a:gd name="T0" fmla="*/ 49 w 184"/>
              <a:gd name="T1" fmla="*/ 12 h 73"/>
              <a:gd name="T2" fmla="*/ 156 w 184"/>
              <a:gd name="T3" fmla="*/ 18 h 73"/>
              <a:gd name="T4" fmla="*/ 0 w 184"/>
              <a:gd name="T5" fmla="*/ 73 h 73"/>
              <a:gd name="T6" fmla="*/ 49 w 184"/>
              <a:gd name="T7" fmla="*/ 12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4" h="73">
                <a:moveTo>
                  <a:pt x="49" y="12"/>
                </a:moveTo>
                <a:cubicBezTo>
                  <a:pt x="49" y="12"/>
                  <a:pt x="131" y="35"/>
                  <a:pt x="156" y="18"/>
                </a:cubicBezTo>
                <a:cubicBezTo>
                  <a:pt x="181" y="0"/>
                  <a:pt x="184" y="60"/>
                  <a:pt x="0" y="73"/>
                </a:cubicBezTo>
                <a:cubicBezTo>
                  <a:pt x="0" y="73"/>
                  <a:pt x="31" y="8"/>
                  <a:pt x="49" y="12"/>
                </a:cubicBezTo>
                <a:close/>
              </a:path>
            </a:pathLst>
          </a:custGeom>
          <a:solidFill>
            <a:srgbClr val="E74D1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854" name="Group 853"/>
          <p:cNvGrpSpPr/>
          <p:nvPr userDrawn="1"/>
        </p:nvGrpSpPr>
        <p:grpSpPr>
          <a:xfrm>
            <a:off x="3039812" y="4470781"/>
            <a:ext cx="105537" cy="179770"/>
            <a:chOff x="7105650" y="3280153"/>
            <a:chExt cx="76200" cy="129797"/>
          </a:xfrm>
        </p:grpSpPr>
        <p:sp>
          <p:nvSpPr>
            <p:cNvPr id="855" name="Freeform: Shape 88"/>
            <p:cNvSpPr/>
            <p:nvPr/>
          </p:nvSpPr>
          <p:spPr>
            <a:xfrm>
              <a:off x="7105650" y="3280153"/>
              <a:ext cx="30480" cy="39310"/>
            </a:xfrm>
            <a:custGeom>
              <a:avLst/>
              <a:gdLst>
                <a:gd name="connsiteX0" fmla="*/ 0 w 78581"/>
                <a:gd name="connsiteY0" fmla="*/ 55390 h 55390"/>
                <a:gd name="connsiteX1" fmla="*/ 52388 w 78581"/>
                <a:gd name="connsiteY1" fmla="*/ 7765 h 55390"/>
                <a:gd name="connsiteX2" fmla="*/ 78581 w 78581"/>
                <a:gd name="connsiteY2" fmla="*/ 621 h 55390"/>
                <a:gd name="connsiteX0" fmla="*/ 0 w 52388"/>
                <a:gd name="connsiteY0" fmla="*/ 47625 h 47625"/>
                <a:gd name="connsiteX1" fmla="*/ 52388 w 52388"/>
                <a:gd name="connsiteY1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8" h="47625">
                  <a:moveTo>
                    <a:pt x="0" y="47625"/>
                  </a:moveTo>
                  <a:cubicBezTo>
                    <a:pt x="19645" y="28376"/>
                    <a:pt x="39291" y="9128"/>
                    <a:pt x="52388" y="0"/>
                  </a:cubicBezTo>
                </a:path>
              </a:pathLst>
            </a:custGeom>
            <a:noFill/>
            <a:ln>
              <a:solidFill>
                <a:srgbClr val="574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6" name="Freeform: Shape 93"/>
            <p:cNvSpPr/>
            <p:nvPr/>
          </p:nvSpPr>
          <p:spPr>
            <a:xfrm>
              <a:off x="7124700" y="3331369"/>
              <a:ext cx="50006" cy="21431"/>
            </a:xfrm>
            <a:custGeom>
              <a:avLst/>
              <a:gdLst>
                <a:gd name="connsiteX0" fmla="*/ 0 w 57943"/>
                <a:gd name="connsiteY0" fmla="*/ 22845 h 22845"/>
                <a:gd name="connsiteX1" fmla="*/ 50006 w 57943"/>
                <a:gd name="connsiteY1" fmla="*/ 1414 h 22845"/>
                <a:gd name="connsiteX2" fmla="*/ 57150 w 57943"/>
                <a:gd name="connsiteY2" fmla="*/ 3795 h 22845"/>
                <a:gd name="connsiteX0" fmla="*/ 0 w 50006"/>
                <a:gd name="connsiteY0" fmla="*/ 21431 h 21431"/>
                <a:gd name="connsiteX1" fmla="*/ 50006 w 50006"/>
                <a:gd name="connsiteY1" fmla="*/ 0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06" h="21431">
                  <a:moveTo>
                    <a:pt x="0" y="21431"/>
                  </a:moveTo>
                  <a:cubicBezTo>
                    <a:pt x="20240" y="12303"/>
                    <a:pt x="40481" y="3175"/>
                    <a:pt x="50006" y="0"/>
                  </a:cubicBezTo>
                </a:path>
              </a:pathLst>
            </a:custGeom>
            <a:noFill/>
            <a:ln>
              <a:solidFill>
                <a:srgbClr val="574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7" name="Freeform: Shape 185"/>
            <p:cNvSpPr/>
            <p:nvPr/>
          </p:nvSpPr>
          <p:spPr>
            <a:xfrm>
              <a:off x="7129463" y="3393281"/>
              <a:ext cx="52387" cy="16669"/>
            </a:xfrm>
            <a:custGeom>
              <a:avLst/>
              <a:gdLst>
                <a:gd name="connsiteX0" fmla="*/ 0 w 52387"/>
                <a:gd name="connsiteY0" fmla="*/ 0 h 16669"/>
                <a:gd name="connsiteX1" fmla="*/ 52387 w 52387"/>
                <a:gd name="connsiteY1" fmla="*/ 16669 h 1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7" h="16669">
                  <a:moveTo>
                    <a:pt x="0" y="0"/>
                  </a:moveTo>
                  <a:lnTo>
                    <a:pt x="52387" y="16669"/>
                  </a:lnTo>
                </a:path>
              </a:pathLst>
            </a:custGeom>
            <a:noFill/>
            <a:ln>
              <a:solidFill>
                <a:srgbClr val="574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58" name="Group 857"/>
          <p:cNvGrpSpPr/>
          <p:nvPr userDrawn="1"/>
        </p:nvGrpSpPr>
        <p:grpSpPr>
          <a:xfrm>
            <a:off x="5475453" y="3135543"/>
            <a:ext cx="1343182" cy="1347384"/>
            <a:chOff x="9762367" y="523875"/>
            <a:chExt cx="1503151" cy="1507857"/>
          </a:xfrm>
        </p:grpSpPr>
        <p:grpSp>
          <p:nvGrpSpPr>
            <p:cNvPr id="859" name="Group 858"/>
            <p:cNvGrpSpPr/>
            <p:nvPr/>
          </p:nvGrpSpPr>
          <p:grpSpPr>
            <a:xfrm>
              <a:off x="9762367" y="523875"/>
              <a:ext cx="1503151" cy="1507857"/>
              <a:chOff x="9762367" y="523875"/>
              <a:chExt cx="1503151" cy="1507857"/>
            </a:xfrm>
          </p:grpSpPr>
          <p:sp>
            <p:nvSpPr>
              <p:cNvPr id="869" name="Freeform: Shape 1094"/>
              <p:cNvSpPr/>
              <p:nvPr/>
            </p:nvSpPr>
            <p:spPr>
              <a:xfrm>
                <a:off x="10506075" y="523875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0" name="Freeform: Shape 1095"/>
              <p:cNvSpPr/>
              <p:nvPr/>
            </p:nvSpPr>
            <p:spPr>
              <a:xfrm>
                <a:off x="10491787" y="1912669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1" name="Freeform: Shape 1096"/>
              <p:cNvSpPr/>
              <p:nvPr/>
            </p:nvSpPr>
            <p:spPr>
              <a:xfrm rot="16200000">
                <a:off x="11205987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2" name="Freeform: Shape 1097"/>
              <p:cNvSpPr/>
              <p:nvPr/>
            </p:nvSpPr>
            <p:spPr>
              <a:xfrm rot="16200000">
                <a:off x="9821899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3" name="Freeform: Shape 1098"/>
              <p:cNvSpPr/>
              <p:nvPr/>
            </p:nvSpPr>
            <p:spPr>
              <a:xfrm rot="18900000">
                <a:off x="10050954" y="707866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4" name="Freeform: Shape 1099"/>
              <p:cNvSpPr/>
              <p:nvPr/>
            </p:nvSpPr>
            <p:spPr>
              <a:xfrm rot="18900000">
                <a:off x="11009804" y="170241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5" name="Freeform: Shape 1100"/>
              <p:cNvSpPr/>
              <p:nvPr/>
            </p:nvSpPr>
            <p:spPr>
              <a:xfrm rot="2700000">
                <a:off x="10035252" y="1702413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6" name="Freeform: Shape 1101"/>
              <p:cNvSpPr/>
              <p:nvPr/>
            </p:nvSpPr>
            <p:spPr>
              <a:xfrm rot="2700000">
                <a:off x="10999184" y="71666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860" name="Group 859"/>
            <p:cNvGrpSpPr/>
            <p:nvPr/>
          </p:nvGrpSpPr>
          <p:grpSpPr>
            <a:xfrm rot="1354994">
              <a:off x="9762367" y="523875"/>
              <a:ext cx="1503151" cy="1507857"/>
              <a:chOff x="9762367" y="523875"/>
              <a:chExt cx="1503151" cy="1507857"/>
            </a:xfrm>
          </p:grpSpPr>
          <p:sp>
            <p:nvSpPr>
              <p:cNvPr id="861" name="Freeform: Shape 1086"/>
              <p:cNvSpPr/>
              <p:nvPr/>
            </p:nvSpPr>
            <p:spPr>
              <a:xfrm>
                <a:off x="10506075" y="523875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2" name="Freeform: Shape 1087"/>
              <p:cNvSpPr/>
              <p:nvPr/>
            </p:nvSpPr>
            <p:spPr>
              <a:xfrm>
                <a:off x="10491787" y="1912669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3" name="Freeform: Shape 1088"/>
              <p:cNvSpPr/>
              <p:nvPr/>
            </p:nvSpPr>
            <p:spPr>
              <a:xfrm rot="16200000">
                <a:off x="11205987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4" name="Freeform: Shape 1089"/>
              <p:cNvSpPr/>
              <p:nvPr/>
            </p:nvSpPr>
            <p:spPr>
              <a:xfrm rot="16200000">
                <a:off x="9821899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5" name="Freeform: Shape 1090"/>
              <p:cNvSpPr/>
              <p:nvPr/>
            </p:nvSpPr>
            <p:spPr>
              <a:xfrm rot="18900000">
                <a:off x="10050954" y="707866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6" name="Freeform: Shape 1091"/>
              <p:cNvSpPr/>
              <p:nvPr/>
            </p:nvSpPr>
            <p:spPr>
              <a:xfrm rot="18900000">
                <a:off x="11009804" y="170241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7" name="Freeform: Shape 1092"/>
              <p:cNvSpPr/>
              <p:nvPr/>
            </p:nvSpPr>
            <p:spPr>
              <a:xfrm rot="2700000">
                <a:off x="10035252" y="1702413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8" name="Freeform: Shape 1093"/>
              <p:cNvSpPr/>
              <p:nvPr/>
            </p:nvSpPr>
            <p:spPr>
              <a:xfrm rot="2700000">
                <a:off x="10999184" y="71666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877" name="Group 876"/>
          <p:cNvGrpSpPr/>
          <p:nvPr userDrawn="1"/>
        </p:nvGrpSpPr>
        <p:grpSpPr>
          <a:xfrm>
            <a:off x="4332688" y="2842784"/>
            <a:ext cx="1343182" cy="1347384"/>
            <a:chOff x="9762367" y="523875"/>
            <a:chExt cx="1503151" cy="1507857"/>
          </a:xfrm>
        </p:grpSpPr>
        <p:grpSp>
          <p:nvGrpSpPr>
            <p:cNvPr id="878" name="Group 877"/>
            <p:cNvGrpSpPr/>
            <p:nvPr/>
          </p:nvGrpSpPr>
          <p:grpSpPr>
            <a:xfrm>
              <a:off x="9762367" y="523875"/>
              <a:ext cx="1503151" cy="1507857"/>
              <a:chOff x="9762367" y="523875"/>
              <a:chExt cx="1503151" cy="1507857"/>
            </a:xfrm>
          </p:grpSpPr>
          <p:sp>
            <p:nvSpPr>
              <p:cNvPr id="888" name="Freeform: Shape 1094"/>
              <p:cNvSpPr/>
              <p:nvPr/>
            </p:nvSpPr>
            <p:spPr>
              <a:xfrm>
                <a:off x="10506075" y="523875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9" name="Freeform: Shape 1095"/>
              <p:cNvSpPr/>
              <p:nvPr/>
            </p:nvSpPr>
            <p:spPr>
              <a:xfrm>
                <a:off x="10491787" y="1912669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0" name="Freeform: Shape 1096"/>
              <p:cNvSpPr/>
              <p:nvPr/>
            </p:nvSpPr>
            <p:spPr>
              <a:xfrm rot="16200000">
                <a:off x="11205987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1" name="Freeform: Shape 1097"/>
              <p:cNvSpPr/>
              <p:nvPr/>
            </p:nvSpPr>
            <p:spPr>
              <a:xfrm rot="16200000">
                <a:off x="9821899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2" name="Freeform: Shape 1098"/>
              <p:cNvSpPr/>
              <p:nvPr/>
            </p:nvSpPr>
            <p:spPr>
              <a:xfrm rot="18900000">
                <a:off x="10050954" y="707866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3" name="Freeform: Shape 1099"/>
              <p:cNvSpPr/>
              <p:nvPr/>
            </p:nvSpPr>
            <p:spPr>
              <a:xfrm rot="18900000">
                <a:off x="11009804" y="170241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4" name="Freeform: Shape 1100"/>
              <p:cNvSpPr/>
              <p:nvPr/>
            </p:nvSpPr>
            <p:spPr>
              <a:xfrm rot="2700000">
                <a:off x="10035252" y="1702413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5" name="Freeform: Shape 1101"/>
              <p:cNvSpPr/>
              <p:nvPr/>
            </p:nvSpPr>
            <p:spPr>
              <a:xfrm rot="2700000">
                <a:off x="10999184" y="71666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879" name="Group 878"/>
            <p:cNvGrpSpPr/>
            <p:nvPr/>
          </p:nvGrpSpPr>
          <p:grpSpPr>
            <a:xfrm rot="1354994">
              <a:off x="9762367" y="523875"/>
              <a:ext cx="1503151" cy="1507857"/>
              <a:chOff x="9762367" y="523875"/>
              <a:chExt cx="1503151" cy="1507857"/>
            </a:xfrm>
          </p:grpSpPr>
          <p:sp>
            <p:nvSpPr>
              <p:cNvPr id="880" name="Freeform: Shape 1086"/>
              <p:cNvSpPr/>
              <p:nvPr/>
            </p:nvSpPr>
            <p:spPr>
              <a:xfrm>
                <a:off x="10506075" y="523875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1" name="Freeform: Shape 1087"/>
              <p:cNvSpPr/>
              <p:nvPr/>
            </p:nvSpPr>
            <p:spPr>
              <a:xfrm>
                <a:off x="10491787" y="1912669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2" name="Freeform: Shape 1088"/>
              <p:cNvSpPr/>
              <p:nvPr/>
            </p:nvSpPr>
            <p:spPr>
              <a:xfrm rot="16200000">
                <a:off x="11205987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3" name="Freeform: Shape 1089"/>
              <p:cNvSpPr/>
              <p:nvPr/>
            </p:nvSpPr>
            <p:spPr>
              <a:xfrm rot="16200000">
                <a:off x="9821899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4" name="Freeform: Shape 1090"/>
              <p:cNvSpPr/>
              <p:nvPr/>
            </p:nvSpPr>
            <p:spPr>
              <a:xfrm rot="18900000">
                <a:off x="10050954" y="707866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5" name="Freeform: Shape 1091"/>
              <p:cNvSpPr/>
              <p:nvPr/>
            </p:nvSpPr>
            <p:spPr>
              <a:xfrm rot="18900000">
                <a:off x="11009804" y="170241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6" name="Freeform: Shape 1092"/>
              <p:cNvSpPr/>
              <p:nvPr/>
            </p:nvSpPr>
            <p:spPr>
              <a:xfrm rot="2700000">
                <a:off x="10035252" y="1702413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7" name="Freeform: Shape 1093"/>
              <p:cNvSpPr/>
              <p:nvPr/>
            </p:nvSpPr>
            <p:spPr>
              <a:xfrm rot="2700000">
                <a:off x="10999184" y="71666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896" name="Group 895"/>
          <p:cNvGrpSpPr/>
          <p:nvPr userDrawn="1"/>
        </p:nvGrpSpPr>
        <p:grpSpPr>
          <a:xfrm>
            <a:off x="4046899" y="3446099"/>
            <a:ext cx="1343182" cy="1347384"/>
            <a:chOff x="9762367" y="523875"/>
            <a:chExt cx="1503151" cy="1507857"/>
          </a:xfrm>
        </p:grpSpPr>
        <p:grpSp>
          <p:nvGrpSpPr>
            <p:cNvPr id="897" name="Group 896"/>
            <p:cNvGrpSpPr/>
            <p:nvPr/>
          </p:nvGrpSpPr>
          <p:grpSpPr>
            <a:xfrm>
              <a:off x="9762367" y="523875"/>
              <a:ext cx="1503151" cy="1507857"/>
              <a:chOff x="9762367" y="523875"/>
              <a:chExt cx="1503151" cy="1507857"/>
            </a:xfrm>
          </p:grpSpPr>
          <p:sp>
            <p:nvSpPr>
              <p:cNvPr id="907" name="Freeform: Shape 1094"/>
              <p:cNvSpPr/>
              <p:nvPr/>
            </p:nvSpPr>
            <p:spPr>
              <a:xfrm>
                <a:off x="10506075" y="523875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08" name="Freeform: Shape 1095"/>
              <p:cNvSpPr/>
              <p:nvPr/>
            </p:nvSpPr>
            <p:spPr>
              <a:xfrm>
                <a:off x="10491787" y="1912669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09" name="Freeform: Shape 1096"/>
              <p:cNvSpPr/>
              <p:nvPr/>
            </p:nvSpPr>
            <p:spPr>
              <a:xfrm rot="16200000">
                <a:off x="11205987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10" name="Freeform: Shape 1097"/>
              <p:cNvSpPr/>
              <p:nvPr/>
            </p:nvSpPr>
            <p:spPr>
              <a:xfrm rot="16200000">
                <a:off x="9821899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11" name="Freeform: Shape 1098"/>
              <p:cNvSpPr/>
              <p:nvPr/>
            </p:nvSpPr>
            <p:spPr>
              <a:xfrm rot="18900000">
                <a:off x="10050954" y="707866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12" name="Freeform: Shape 1099"/>
              <p:cNvSpPr/>
              <p:nvPr/>
            </p:nvSpPr>
            <p:spPr>
              <a:xfrm rot="18900000">
                <a:off x="11009804" y="170241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13" name="Freeform: Shape 1100"/>
              <p:cNvSpPr/>
              <p:nvPr/>
            </p:nvSpPr>
            <p:spPr>
              <a:xfrm rot="2700000">
                <a:off x="10035252" y="1702413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14" name="Freeform: Shape 1101"/>
              <p:cNvSpPr/>
              <p:nvPr/>
            </p:nvSpPr>
            <p:spPr>
              <a:xfrm rot="2700000">
                <a:off x="10999184" y="71666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898" name="Group 897"/>
            <p:cNvGrpSpPr/>
            <p:nvPr/>
          </p:nvGrpSpPr>
          <p:grpSpPr>
            <a:xfrm rot="1354994">
              <a:off x="9762367" y="523875"/>
              <a:ext cx="1503151" cy="1507857"/>
              <a:chOff x="9762367" y="523875"/>
              <a:chExt cx="1503151" cy="1507857"/>
            </a:xfrm>
          </p:grpSpPr>
          <p:sp>
            <p:nvSpPr>
              <p:cNvPr id="899" name="Freeform: Shape 1086"/>
              <p:cNvSpPr/>
              <p:nvPr/>
            </p:nvSpPr>
            <p:spPr>
              <a:xfrm>
                <a:off x="10506075" y="523875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00" name="Freeform: Shape 1087"/>
              <p:cNvSpPr/>
              <p:nvPr/>
            </p:nvSpPr>
            <p:spPr>
              <a:xfrm>
                <a:off x="10491787" y="1912669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01" name="Freeform: Shape 1088"/>
              <p:cNvSpPr/>
              <p:nvPr/>
            </p:nvSpPr>
            <p:spPr>
              <a:xfrm rot="16200000">
                <a:off x="11205987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02" name="Freeform: Shape 1089"/>
              <p:cNvSpPr/>
              <p:nvPr/>
            </p:nvSpPr>
            <p:spPr>
              <a:xfrm rot="16200000">
                <a:off x="9821899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03" name="Freeform: Shape 1090"/>
              <p:cNvSpPr/>
              <p:nvPr/>
            </p:nvSpPr>
            <p:spPr>
              <a:xfrm rot="18900000">
                <a:off x="10050954" y="707866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04" name="Freeform: Shape 1091"/>
              <p:cNvSpPr/>
              <p:nvPr/>
            </p:nvSpPr>
            <p:spPr>
              <a:xfrm rot="18900000">
                <a:off x="11009804" y="170241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05" name="Freeform: Shape 1092"/>
              <p:cNvSpPr/>
              <p:nvPr/>
            </p:nvSpPr>
            <p:spPr>
              <a:xfrm rot="2700000">
                <a:off x="10035252" y="1702413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06" name="Freeform: Shape 1093"/>
              <p:cNvSpPr/>
              <p:nvPr/>
            </p:nvSpPr>
            <p:spPr>
              <a:xfrm rot="2700000">
                <a:off x="10999184" y="71666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915" name="Group 914"/>
          <p:cNvGrpSpPr/>
          <p:nvPr userDrawn="1"/>
        </p:nvGrpSpPr>
        <p:grpSpPr>
          <a:xfrm>
            <a:off x="4497098" y="4036580"/>
            <a:ext cx="1343182" cy="1347384"/>
            <a:chOff x="9762367" y="523875"/>
            <a:chExt cx="1503151" cy="1507857"/>
          </a:xfrm>
        </p:grpSpPr>
        <p:grpSp>
          <p:nvGrpSpPr>
            <p:cNvPr id="916" name="Group 915"/>
            <p:cNvGrpSpPr/>
            <p:nvPr/>
          </p:nvGrpSpPr>
          <p:grpSpPr>
            <a:xfrm>
              <a:off x="9762367" y="523875"/>
              <a:ext cx="1503151" cy="1507857"/>
              <a:chOff x="9762367" y="523875"/>
              <a:chExt cx="1503151" cy="1507857"/>
            </a:xfrm>
          </p:grpSpPr>
          <p:sp>
            <p:nvSpPr>
              <p:cNvPr id="926" name="Freeform: Shape 1094"/>
              <p:cNvSpPr/>
              <p:nvPr/>
            </p:nvSpPr>
            <p:spPr>
              <a:xfrm>
                <a:off x="10506075" y="523875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27" name="Freeform: Shape 1095"/>
              <p:cNvSpPr/>
              <p:nvPr/>
            </p:nvSpPr>
            <p:spPr>
              <a:xfrm>
                <a:off x="10491787" y="1912669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28" name="Freeform: Shape 1096"/>
              <p:cNvSpPr/>
              <p:nvPr/>
            </p:nvSpPr>
            <p:spPr>
              <a:xfrm rot="16200000">
                <a:off x="11205987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29" name="Freeform: Shape 1097"/>
              <p:cNvSpPr/>
              <p:nvPr/>
            </p:nvSpPr>
            <p:spPr>
              <a:xfrm rot="16200000">
                <a:off x="9821899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30" name="Freeform: Shape 1098"/>
              <p:cNvSpPr/>
              <p:nvPr/>
            </p:nvSpPr>
            <p:spPr>
              <a:xfrm rot="18900000">
                <a:off x="10050954" y="707866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31" name="Freeform: Shape 1099"/>
              <p:cNvSpPr/>
              <p:nvPr/>
            </p:nvSpPr>
            <p:spPr>
              <a:xfrm rot="18900000">
                <a:off x="11009804" y="170241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32" name="Freeform: Shape 1100"/>
              <p:cNvSpPr/>
              <p:nvPr/>
            </p:nvSpPr>
            <p:spPr>
              <a:xfrm rot="2700000">
                <a:off x="10035252" y="1702413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33" name="Freeform: Shape 1101"/>
              <p:cNvSpPr/>
              <p:nvPr/>
            </p:nvSpPr>
            <p:spPr>
              <a:xfrm rot="2700000">
                <a:off x="10999184" y="71666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17" name="Group 916"/>
            <p:cNvGrpSpPr/>
            <p:nvPr/>
          </p:nvGrpSpPr>
          <p:grpSpPr>
            <a:xfrm rot="1354994">
              <a:off x="9762367" y="523875"/>
              <a:ext cx="1503151" cy="1507857"/>
              <a:chOff x="9762367" y="523875"/>
              <a:chExt cx="1503151" cy="1507857"/>
            </a:xfrm>
          </p:grpSpPr>
          <p:sp>
            <p:nvSpPr>
              <p:cNvPr id="918" name="Freeform: Shape 1086"/>
              <p:cNvSpPr/>
              <p:nvPr/>
            </p:nvSpPr>
            <p:spPr>
              <a:xfrm>
                <a:off x="10506075" y="523875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19" name="Freeform: Shape 1087"/>
              <p:cNvSpPr/>
              <p:nvPr/>
            </p:nvSpPr>
            <p:spPr>
              <a:xfrm>
                <a:off x="10491787" y="1912669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20" name="Freeform: Shape 1088"/>
              <p:cNvSpPr/>
              <p:nvPr/>
            </p:nvSpPr>
            <p:spPr>
              <a:xfrm rot="16200000">
                <a:off x="11205987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21" name="Freeform: Shape 1089"/>
              <p:cNvSpPr/>
              <p:nvPr/>
            </p:nvSpPr>
            <p:spPr>
              <a:xfrm rot="16200000">
                <a:off x="9821899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22" name="Freeform: Shape 1090"/>
              <p:cNvSpPr/>
              <p:nvPr/>
            </p:nvSpPr>
            <p:spPr>
              <a:xfrm rot="18900000">
                <a:off x="10050954" y="707866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23" name="Freeform: Shape 1091"/>
              <p:cNvSpPr/>
              <p:nvPr/>
            </p:nvSpPr>
            <p:spPr>
              <a:xfrm rot="18900000">
                <a:off x="11009804" y="170241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24" name="Freeform: Shape 1092"/>
              <p:cNvSpPr/>
              <p:nvPr/>
            </p:nvSpPr>
            <p:spPr>
              <a:xfrm rot="2700000">
                <a:off x="10035252" y="1702413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25" name="Freeform: Shape 1093"/>
              <p:cNvSpPr/>
              <p:nvPr/>
            </p:nvSpPr>
            <p:spPr>
              <a:xfrm rot="2700000">
                <a:off x="10999184" y="71666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934" name="Group 933"/>
          <p:cNvGrpSpPr/>
          <p:nvPr userDrawn="1"/>
        </p:nvGrpSpPr>
        <p:grpSpPr>
          <a:xfrm>
            <a:off x="8423196" y="3066383"/>
            <a:ext cx="2190578" cy="2167423"/>
            <a:chOff x="8423196" y="3066383"/>
            <a:chExt cx="2190578" cy="2167423"/>
          </a:xfrm>
        </p:grpSpPr>
        <p:grpSp>
          <p:nvGrpSpPr>
            <p:cNvPr id="935" name="Group 934"/>
            <p:cNvGrpSpPr/>
            <p:nvPr/>
          </p:nvGrpSpPr>
          <p:grpSpPr>
            <a:xfrm flipH="1">
              <a:off x="8423196" y="3066383"/>
              <a:ext cx="2190578" cy="2167423"/>
              <a:chOff x="9036362" y="2133125"/>
              <a:chExt cx="2509840" cy="2483311"/>
            </a:xfrm>
          </p:grpSpPr>
          <p:sp>
            <p:nvSpPr>
              <p:cNvPr id="937" name="Squirrel_Right Paw"/>
              <p:cNvSpPr>
                <a:spLocks/>
              </p:cNvSpPr>
              <p:nvPr/>
            </p:nvSpPr>
            <p:spPr bwMode="auto">
              <a:xfrm>
                <a:off x="10972816" y="3237045"/>
                <a:ext cx="350969" cy="520332"/>
              </a:xfrm>
              <a:custGeom>
                <a:avLst/>
                <a:gdLst>
                  <a:gd name="T0" fmla="*/ 13 w 126"/>
                  <a:gd name="T1" fmla="*/ 71 h 187"/>
                  <a:gd name="T2" fmla="*/ 77 w 126"/>
                  <a:gd name="T3" fmla="*/ 157 h 187"/>
                  <a:gd name="T4" fmla="*/ 33 w 126"/>
                  <a:gd name="T5" fmla="*/ 0 h 187"/>
                  <a:gd name="T6" fmla="*/ 13 w 126"/>
                  <a:gd name="T7" fmla="*/ 71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87">
                    <a:moveTo>
                      <a:pt x="13" y="71"/>
                    </a:moveTo>
                    <a:cubicBezTo>
                      <a:pt x="13" y="71"/>
                      <a:pt x="77" y="128"/>
                      <a:pt x="77" y="157"/>
                    </a:cubicBezTo>
                    <a:cubicBezTo>
                      <a:pt x="77" y="187"/>
                      <a:pt x="126" y="159"/>
                      <a:pt x="33" y="0"/>
                    </a:cubicBezTo>
                    <a:cubicBezTo>
                      <a:pt x="33" y="0"/>
                      <a:pt x="0" y="59"/>
                      <a:pt x="13" y="71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8" name="Squirrel_Right ear"/>
              <p:cNvSpPr>
                <a:spLocks/>
              </p:cNvSpPr>
              <p:nvPr/>
            </p:nvSpPr>
            <p:spPr bwMode="auto">
              <a:xfrm>
                <a:off x="10962613" y="2133125"/>
                <a:ext cx="177525" cy="485643"/>
              </a:xfrm>
              <a:custGeom>
                <a:avLst/>
                <a:gdLst>
                  <a:gd name="T0" fmla="*/ 35 w 64"/>
                  <a:gd name="T1" fmla="*/ 101 h 174"/>
                  <a:gd name="T2" fmla="*/ 27 w 64"/>
                  <a:gd name="T3" fmla="*/ 0 h 174"/>
                  <a:gd name="T4" fmla="*/ 35 w 64"/>
                  <a:gd name="T5" fmla="*/ 10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" h="174">
                    <a:moveTo>
                      <a:pt x="35" y="101"/>
                    </a:moveTo>
                    <a:cubicBezTo>
                      <a:pt x="0" y="174"/>
                      <a:pt x="17" y="31"/>
                      <a:pt x="27" y="0"/>
                    </a:cubicBezTo>
                    <a:cubicBezTo>
                      <a:pt x="27" y="0"/>
                      <a:pt x="64" y="39"/>
                      <a:pt x="35" y="101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9" name="Squirrel_Right leg"/>
              <p:cNvSpPr>
                <a:spLocks/>
              </p:cNvSpPr>
              <p:nvPr/>
            </p:nvSpPr>
            <p:spPr bwMode="auto">
              <a:xfrm>
                <a:off x="10758561" y="4243021"/>
                <a:ext cx="242822" cy="328524"/>
              </a:xfrm>
              <a:custGeom>
                <a:avLst/>
                <a:gdLst>
                  <a:gd name="T0" fmla="*/ 31 w 87"/>
                  <a:gd name="T1" fmla="*/ 12 h 118"/>
                  <a:gd name="T2" fmla="*/ 43 w 87"/>
                  <a:gd name="T3" fmla="*/ 92 h 118"/>
                  <a:gd name="T4" fmla="*/ 62 w 87"/>
                  <a:gd name="T5" fmla="*/ 117 h 118"/>
                  <a:gd name="T6" fmla="*/ 16 w 87"/>
                  <a:gd name="T7" fmla="*/ 108 h 118"/>
                  <a:gd name="T8" fmla="*/ 4 w 87"/>
                  <a:gd name="T9" fmla="*/ 22 h 118"/>
                  <a:gd name="T10" fmla="*/ 31 w 87"/>
                  <a:gd name="T11" fmla="*/ 1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118">
                    <a:moveTo>
                      <a:pt x="31" y="12"/>
                    </a:moveTo>
                    <a:cubicBezTo>
                      <a:pt x="31" y="12"/>
                      <a:pt x="28" y="88"/>
                      <a:pt x="43" y="92"/>
                    </a:cubicBezTo>
                    <a:cubicBezTo>
                      <a:pt x="58" y="96"/>
                      <a:pt x="87" y="118"/>
                      <a:pt x="62" y="117"/>
                    </a:cubicBezTo>
                    <a:cubicBezTo>
                      <a:pt x="15" y="116"/>
                      <a:pt x="16" y="108"/>
                      <a:pt x="16" y="108"/>
                    </a:cubicBezTo>
                    <a:cubicBezTo>
                      <a:pt x="16" y="90"/>
                      <a:pt x="4" y="22"/>
                      <a:pt x="4" y="22"/>
                    </a:cubicBezTo>
                    <a:cubicBezTo>
                      <a:pt x="0" y="0"/>
                      <a:pt x="31" y="12"/>
                      <a:pt x="31" y="12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0" name="Squirrel_Left leg"/>
              <p:cNvSpPr>
                <a:spLocks/>
              </p:cNvSpPr>
              <p:nvPr/>
            </p:nvSpPr>
            <p:spPr bwMode="auto">
              <a:xfrm>
                <a:off x="10525942" y="4240981"/>
                <a:ext cx="269349" cy="375455"/>
              </a:xfrm>
              <a:custGeom>
                <a:avLst/>
                <a:gdLst>
                  <a:gd name="T0" fmla="*/ 35 w 97"/>
                  <a:gd name="T1" fmla="*/ 14 h 135"/>
                  <a:gd name="T2" fmla="*/ 48 w 97"/>
                  <a:gd name="T3" fmla="*/ 106 h 135"/>
                  <a:gd name="T4" fmla="*/ 70 w 97"/>
                  <a:gd name="T5" fmla="*/ 135 h 135"/>
                  <a:gd name="T6" fmla="*/ 17 w 97"/>
                  <a:gd name="T7" fmla="*/ 124 h 135"/>
                  <a:gd name="T8" fmla="*/ 4 w 97"/>
                  <a:gd name="T9" fmla="*/ 25 h 135"/>
                  <a:gd name="T10" fmla="*/ 35 w 97"/>
                  <a:gd name="T11" fmla="*/ 1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7" h="135">
                    <a:moveTo>
                      <a:pt x="35" y="14"/>
                    </a:moveTo>
                    <a:cubicBezTo>
                      <a:pt x="35" y="14"/>
                      <a:pt x="31" y="101"/>
                      <a:pt x="48" y="106"/>
                    </a:cubicBezTo>
                    <a:cubicBezTo>
                      <a:pt x="65" y="110"/>
                      <a:pt x="97" y="135"/>
                      <a:pt x="70" y="135"/>
                    </a:cubicBezTo>
                    <a:cubicBezTo>
                      <a:pt x="17" y="133"/>
                      <a:pt x="17" y="124"/>
                      <a:pt x="17" y="124"/>
                    </a:cubicBezTo>
                    <a:cubicBezTo>
                      <a:pt x="17" y="103"/>
                      <a:pt x="4" y="25"/>
                      <a:pt x="4" y="25"/>
                    </a:cubicBezTo>
                    <a:cubicBezTo>
                      <a:pt x="0" y="0"/>
                      <a:pt x="35" y="14"/>
                      <a:pt x="35" y="14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1" name="Squirrel_Left ear"/>
              <p:cNvSpPr>
                <a:spLocks/>
              </p:cNvSpPr>
              <p:nvPr/>
            </p:nvSpPr>
            <p:spPr bwMode="auto">
              <a:xfrm>
                <a:off x="10768764" y="2186178"/>
                <a:ext cx="142836" cy="473400"/>
              </a:xfrm>
              <a:custGeom>
                <a:avLst/>
                <a:gdLst>
                  <a:gd name="T0" fmla="*/ 28 w 52"/>
                  <a:gd name="T1" fmla="*/ 95 h 170"/>
                  <a:gd name="T2" fmla="*/ 4 w 52"/>
                  <a:gd name="T3" fmla="*/ 0 h 170"/>
                  <a:gd name="T4" fmla="*/ 28 w 52"/>
                  <a:gd name="T5" fmla="*/ 95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70">
                    <a:moveTo>
                      <a:pt x="28" y="95"/>
                    </a:moveTo>
                    <a:cubicBezTo>
                      <a:pt x="0" y="170"/>
                      <a:pt x="6" y="25"/>
                      <a:pt x="4" y="0"/>
                    </a:cubicBezTo>
                    <a:cubicBezTo>
                      <a:pt x="4" y="0"/>
                      <a:pt x="52" y="30"/>
                      <a:pt x="28" y="95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942" name="Squirrel_Body"/>
              <p:cNvGrpSpPr/>
              <p:nvPr/>
            </p:nvGrpSpPr>
            <p:grpSpPr>
              <a:xfrm>
                <a:off x="9893381" y="2292285"/>
                <a:ext cx="1652821" cy="2256814"/>
                <a:chOff x="5822668" y="2292285"/>
                <a:chExt cx="1652821" cy="2256814"/>
              </a:xfrm>
            </p:grpSpPr>
            <p:grpSp>
              <p:nvGrpSpPr>
                <p:cNvPr id="962" name="Group 961"/>
                <p:cNvGrpSpPr/>
                <p:nvPr/>
              </p:nvGrpSpPr>
              <p:grpSpPr>
                <a:xfrm>
                  <a:off x="6271582" y="2535107"/>
                  <a:ext cx="150999" cy="132633"/>
                  <a:chOff x="6271582" y="2535107"/>
                  <a:chExt cx="150999" cy="132633"/>
                </a:xfrm>
              </p:grpSpPr>
              <p:sp>
                <p:nvSpPr>
                  <p:cNvPr id="991" name="Freeform 249"/>
                  <p:cNvSpPr>
                    <a:spLocks/>
                  </p:cNvSpPr>
                  <p:nvPr/>
                </p:nvSpPr>
                <p:spPr bwMode="auto">
                  <a:xfrm>
                    <a:off x="6347081" y="2535107"/>
                    <a:ext cx="71418" cy="110188"/>
                  </a:xfrm>
                  <a:custGeom>
                    <a:avLst/>
                    <a:gdLst>
                      <a:gd name="T0" fmla="*/ 24 w 26"/>
                      <a:gd name="T1" fmla="*/ 40 h 40"/>
                      <a:gd name="T2" fmla="*/ 0 w 26"/>
                      <a:gd name="T3" fmla="*/ 0 h 40"/>
                      <a:gd name="T4" fmla="*/ 3 w 26"/>
                      <a:gd name="T5" fmla="*/ 0 h 40"/>
                      <a:gd name="T6" fmla="*/ 26 w 26"/>
                      <a:gd name="T7" fmla="*/ 38 h 40"/>
                      <a:gd name="T8" fmla="*/ 24 w 26"/>
                      <a:gd name="T9" fmla="*/ 4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" h="40">
                        <a:moveTo>
                          <a:pt x="24" y="40"/>
                        </a:moveTo>
                        <a:cubicBezTo>
                          <a:pt x="9" y="29"/>
                          <a:pt x="0" y="11"/>
                          <a:pt x="0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10"/>
                          <a:pt x="12" y="28"/>
                          <a:pt x="26" y="38"/>
                        </a:cubicBezTo>
                        <a:lnTo>
                          <a:pt x="24" y="40"/>
                        </a:ln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92" name="Freeform 250"/>
                  <p:cNvSpPr>
                    <a:spLocks/>
                  </p:cNvSpPr>
                  <p:nvPr/>
                </p:nvSpPr>
                <p:spPr bwMode="auto">
                  <a:xfrm>
                    <a:off x="6271582" y="2565715"/>
                    <a:ext cx="150999" cy="93864"/>
                  </a:xfrm>
                  <a:custGeom>
                    <a:avLst/>
                    <a:gdLst>
                      <a:gd name="T0" fmla="*/ 54 w 54"/>
                      <a:gd name="T1" fmla="*/ 34 h 34"/>
                      <a:gd name="T2" fmla="*/ 7 w 54"/>
                      <a:gd name="T3" fmla="*/ 7 h 34"/>
                      <a:gd name="T4" fmla="*/ 0 w 54"/>
                      <a:gd name="T5" fmla="*/ 2 h 34"/>
                      <a:gd name="T6" fmla="*/ 1 w 54"/>
                      <a:gd name="T7" fmla="*/ 0 h 34"/>
                      <a:gd name="T8" fmla="*/ 9 w 54"/>
                      <a:gd name="T9" fmla="*/ 5 h 34"/>
                      <a:gd name="T10" fmla="*/ 54 w 54"/>
                      <a:gd name="T11" fmla="*/ 32 h 34"/>
                      <a:gd name="T12" fmla="*/ 54 w 54"/>
                      <a:gd name="T13" fmla="*/ 34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34">
                        <a:moveTo>
                          <a:pt x="54" y="34"/>
                        </a:moveTo>
                        <a:cubicBezTo>
                          <a:pt x="43" y="34"/>
                          <a:pt x="20" y="17"/>
                          <a:pt x="7" y="7"/>
                        </a:cubicBezTo>
                        <a:cubicBezTo>
                          <a:pt x="3" y="5"/>
                          <a:pt x="1" y="3"/>
                          <a:pt x="0" y="2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2" y="0"/>
                          <a:pt x="5" y="2"/>
                          <a:pt x="9" y="5"/>
                        </a:cubicBezTo>
                        <a:cubicBezTo>
                          <a:pt x="20" y="13"/>
                          <a:pt x="44" y="31"/>
                          <a:pt x="54" y="32"/>
                        </a:cubicBezTo>
                        <a:lnTo>
                          <a:pt x="54" y="34"/>
                        </a:ln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93" name="Freeform 251"/>
                  <p:cNvSpPr>
                    <a:spLocks/>
                  </p:cNvSpPr>
                  <p:nvPr/>
                </p:nvSpPr>
                <p:spPr bwMode="auto">
                  <a:xfrm>
                    <a:off x="6271582" y="2631011"/>
                    <a:ext cx="146917" cy="36729"/>
                  </a:xfrm>
                  <a:custGeom>
                    <a:avLst/>
                    <a:gdLst>
                      <a:gd name="T0" fmla="*/ 49 w 53"/>
                      <a:gd name="T1" fmla="*/ 13 h 13"/>
                      <a:gd name="T2" fmla="*/ 0 w 53"/>
                      <a:gd name="T3" fmla="*/ 3 h 13"/>
                      <a:gd name="T4" fmla="*/ 1 w 53"/>
                      <a:gd name="T5" fmla="*/ 0 h 13"/>
                      <a:gd name="T6" fmla="*/ 51 w 53"/>
                      <a:gd name="T7" fmla="*/ 10 h 13"/>
                      <a:gd name="T8" fmla="*/ 53 w 53"/>
                      <a:gd name="T9" fmla="*/ 12 h 13"/>
                      <a:gd name="T10" fmla="*/ 49 w 53"/>
                      <a:gd name="T11" fmla="*/ 13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3" h="13">
                        <a:moveTo>
                          <a:pt x="49" y="13"/>
                        </a:moveTo>
                        <a:cubicBezTo>
                          <a:pt x="43" y="13"/>
                          <a:pt x="30" y="11"/>
                          <a:pt x="0" y="3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6" y="4"/>
                          <a:pt x="48" y="12"/>
                          <a:pt x="51" y="10"/>
                        </a:cubicBezTo>
                        <a:cubicBezTo>
                          <a:pt x="53" y="12"/>
                          <a:pt x="53" y="12"/>
                          <a:pt x="53" y="12"/>
                        </a:cubicBezTo>
                        <a:cubicBezTo>
                          <a:pt x="52" y="13"/>
                          <a:pt x="51" y="13"/>
                          <a:pt x="49" y="13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963" name="Group 962"/>
                <p:cNvGrpSpPr/>
                <p:nvPr/>
              </p:nvGrpSpPr>
              <p:grpSpPr>
                <a:xfrm>
                  <a:off x="7289802" y="2429000"/>
                  <a:ext cx="185687" cy="124472"/>
                  <a:chOff x="7289802" y="2429000"/>
                  <a:chExt cx="185687" cy="124472"/>
                </a:xfrm>
              </p:grpSpPr>
              <p:sp>
                <p:nvSpPr>
                  <p:cNvPr id="988" name="Freeform 252"/>
                  <p:cNvSpPr>
                    <a:spLocks/>
                  </p:cNvSpPr>
                  <p:nvPr/>
                </p:nvSpPr>
                <p:spPr bwMode="auto">
                  <a:xfrm>
                    <a:off x="7289802" y="2429000"/>
                    <a:ext cx="102026" cy="116310"/>
                  </a:xfrm>
                  <a:custGeom>
                    <a:avLst/>
                    <a:gdLst>
                      <a:gd name="T0" fmla="*/ 2 w 37"/>
                      <a:gd name="T1" fmla="*/ 42 h 42"/>
                      <a:gd name="T2" fmla="*/ 0 w 37"/>
                      <a:gd name="T3" fmla="*/ 40 h 42"/>
                      <a:gd name="T4" fmla="*/ 2 w 37"/>
                      <a:gd name="T5" fmla="*/ 39 h 42"/>
                      <a:gd name="T6" fmla="*/ 29 w 37"/>
                      <a:gd name="T7" fmla="*/ 0 h 42"/>
                      <a:gd name="T8" fmla="*/ 32 w 37"/>
                      <a:gd name="T9" fmla="*/ 0 h 42"/>
                      <a:gd name="T10" fmla="*/ 4 w 37"/>
                      <a:gd name="T11" fmla="*/ 41 h 42"/>
                      <a:gd name="T12" fmla="*/ 2 w 37"/>
                      <a:gd name="T13" fmla="*/ 4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42">
                        <a:moveTo>
                          <a:pt x="2" y="42"/>
                        </a:moveTo>
                        <a:cubicBezTo>
                          <a:pt x="0" y="40"/>
                          <a:pt x="0" y="40"/>
                          <a:pt x="0" y="40"/>
                        </a:cubicBezTo>
                        <a:cubicBezTo>
                          <a:pt x="0" y="39"/>
                          <a:pt x="1" y="39"/>
                          <a:pt x="2" y="39"/>
                        </a:cubicBezTo>
                        <a:cubicBezTo>
                          <a:pt x="23" y="24"/>
                          <a:pt x="32" y="11"/>
                          <a:pt x="29" y="0"/>
                        </a:cubicBezTo>
                        <a:cubicBezTo>
                          <a:pt x="32" y="0"/>
                          <a:pt x="32" y="0"/>
                          <a:pt x="32" y="0"/>
                        </a:cubicBezTo>
                        <a:cubicBezTo>
                          <a:pt x="37" y="18"/>
                          <a:pt x="12" y="35"/>
                          <a:pt x="4" y="41"/>
                        </a:cubicBezTo>
                        <a:cubicBezTo>
                          <a:pt x="3" y="42"/>
                          <a:pt x="2" y="42"/>
                          <a:pt x="2" y="42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89" name="Freeform 253"/>
                  <p:cNvSpPr>
                    <a:spLocks/>
                  </p:cNvSpPr>
                  <p:nvPr/>
                </p:nvSpPr>
                <p:spPr bwMode="auto">
                  <a:xfrm>
                    <a:off x="7306126" y="2437162"/>
                    <a:ext cx="138755" cy="116310"/>
                  </a:xfrm>
                  <a:custGeom>
                    <a:avLst/>
                    <a:gdLst>
                      <a:gd name="T0" fmla="*/ 1 w 50"/>
                      <a:gd name="T1" fmla="*/ 42 h 42"/>
                      <a:gd name="T2" fmla="*/ 0 w 50"/>
                      <a:gd name="T3" fmla="*/ 39 h 42"/>
                      <a:gd name="T4" fmla="*/ 40 w 50"/>
                      <a:gd name="T5" fmla="*/ 12 h 42"/>
                      <a:gd name="T6" fmla="*/ 47 w 50"/>
                      <a:gd name="T7" fmla="*/ 0 h 42"/>
                      <a:gd name="T8" fmla="*/ 50 w 50"/>
                      <a:gd name="T9" fmla="*/ 0 h 42"/>
                      <a:gd name="T10" fmla="*/ 42 w 50"/>
                      <a:gd name="T11" fmla="*/ 14 h 42"/>
                      <a:gd name="T12" fmla="*/ 1 w 50"/>
                      <a:gd name="T13" fmla="*/ 4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0" h="42">
                        <a:moveTo>
                          <a:pt x="1" y="42"/>
                        </a:moveTo>
                        <a:cubicBezTo>
                          <a:pt x="0" y="39"/>
                          <a:pt x="0" y="39"/>
                          <a:pt x="0" y="39"/>
                        </a:cubicBezTo>
                        <a:cubicBezTo>
                          <a:pt x="4" y="37"/>
                          <a:pt x="29" y="22"/>
                          <a:pt x="40" y="12"/>
                        </a:cubicBezTo>
                        <a:cubicBezTo>
                          <a:pt x="47" y="6"/>
                          <a:pt x="47" y="0"/>
                          <a:pt x="47" y="0"/>
                        </a:cubicBezTo>
                        <a:cubicBezTo>
                          <a:pt x="50" y="0"/>
                          <a:pt x="50" y="0"/>
                          <a:pt x="50" y="0"/>
                        </a:cubicBezTo>
                        <a:cubicBezTo>
                          <a:pt x="50" y="0"/>
                          <a:pt x="50" y="7"/>
                          <a:pt x="42" y="14"/>
                        </a:cubicBezTo>
                        <a:cubicBezTo>
                          <a:pt x="31" y="25"/>
                          <a:pt x="5" y="40"/>
                          <a:pt x="1" y="42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90" name="Freeform 254"/>
                  <p:cNvSpPr>
                    <a:spLocks/>
                  </p:cNvSpPr>
                  <p:nvPr/>
                </p:nvSpPr>
                <p:spPr bwMode="auto">
                  <a:xfrm>
                    <a:off x="7314288" y="2508580"/>
                    <a:ext cx="161201" cy="44891"/>
                  </a:xfrm>
                  <a:custGeom>
                    <a:avLst/>
                    <a:gdLst>
                      <a:gd name="T0" fmla="*/ 0 w 58"/>
                      <a:gd name="T1" fmla="*/ 16 h 16"/>
                      <a:gd name="T2" fmla="*/ 0 w 58"/>
                      <a:gd name="T3" fmla="*/ 13 h 16"/>
                      <a:gd name="T4" fmla="*/ 55 w 58"/>
                      <a:gd name="T5" fmla="*/ 0 h 16"/>
                      <a:gd name="T6" fmla="*/ 58 w 58"/>
                      <a:gd name="T7" fmla="*/ 1 h 16"/>
                      <a:gd name="T8" fmla="*/ 0 w 58"/>
                      <a:gd name="T9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8" h="16">
                        <a:moveTo>
                          <a:pt x="0" y="16"/>
                        </a:move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8" y="13"/>
                          <a:pt x="53" y="7"/>
                          <a:pt x="55" y="0"/>
                        </a:cubicBezTo>
                        <a:cubicBezTo>
                          <a:pt x="58" y="1"/>
                          <a:pt x="58" y="1"/>
                          <a:pt x="58" y="1"/>
                        </a:cubicBezTo>
                        <a:cubicBezTo>
                          <a:pt x="55" y="12"/>
                          <a:pt x="1" y="16"/>
                          <a:pt x="0" y="16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964" name="Freeform 259"/>
                <p:cNvSpPr>
                  <a:spLocks/>
                </p:cNvSpPr>
                <p:nvPr/>
              </p:nvSpPr>
              <p:spPr bwMode="auto">
                <a:xfrm>
                  <a:off x="5822668" y="2292285"/>
                  <a:ext cx="1620173" cy="2256814"/>
                </a:xfrm>
                <a:custGeom>
                  <a:avLst/>
                  <a:gdLst>
                    <a:gd name="T0" fmla="*/ 419 w 583"/>
                    <a:gd name="T1" fmla="*/ 3 h 812"/>
                    <a:gd name="T2" fmla="*/ 150 w 583"/>
                    <a:gd name="T3" fmla="*/ 692 h 812"/>
                    <a:gd name="T4" fmla="*/ 453 w 583"/>
                    <a:gd name="T5" fmla="*/ 632 h 812"/>
                    <a:gd name="T6" fmla="*/ 427 w 583"/>
                    <a:gd name="T7" fmla="*/ 233 h 812"/>
                    <a:gd name="T8" fmla="*/ 566 w 583"/>
                    <a:gd name="T9" fmla="*/ 155 h 812"/>
                    <a:gd name="T10" fmla="*/ 574 w 583"/>
                    <a:gd name="T11" fmla="*/ 129 h 812"/>
                    <a:gd name="T12" fmla="*/ 419 w 583"/>
                    <a:gd name="T13" fmla="*/ 3 h 8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3" h="812">
                      <a:moveTo>
                        <a:pt x="419" y="3"/>
                      </a:moveTo>
                      <a:cubicBezTo>
                        <a:pt x="162" y="11"/>
                        <a:pt x="0" y="499"/>
                        <a:pt x="150" y="692"/>
                      </a:cubicBezTo>
                      <a:cubicBezTo>
                        <a:pt x="244" y="812"/>
                        <a:pt x="435" y="704"/>
                        <a:pt x="453" y="632"/>
                      </a:cubicBezTo>
                      <a:cubicBezTo>
                        <a:pt x="485" y="501"/>
                        <a:pt x="427" y="295"/>
                        <a:pt x="427" y="233"/>
                      </a:cubicBezTo>
                      <a:cubicBezTo>
                        <a:pt x="427" y="187"/>
                        <a:pt x="517" y="182"/>
                        <a:pt x="566" y="155"/>
                      </a:cubicBezTo>
                      <a:cubicBezTo>
                        <a:pt x="577" y="149"/>
                        <a:pt x="583" y="138"/>
                        <a:pt x="574" y="129"/>
                      </a:cubicBezTo>
                      <a:cubicBezTo>
                        <a:pt x="574" y="129"/>
                        <a:pt x="498" y="0"/>
                        <a:pt x="419" y="3"/>
                      </a:cubicBezTo>
                      <a:close/>
                    </a:path>
                  </a:pathLst>
                </a:custGeom>
                <a:solidFill>
                  <a:srgbClr val="E74D1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5" name="Oval 263"/>
                <p:cNvSpPr>
                  <a:spLocks noChangeArrowheads="1"/>
                </p:cNvSpPr>
                <p:nvPr/>
              </p:nvSpPr>
              <p:spPr bwMode="auto">
                <a:xfrm>
                  <a:off x="7322450" y="2622849"/>
                  <a:ext cx="106107" cy="108147"/>
                </a:xfrm>
                <a:prstGeom prst="ellipse">
                  <a:avLst/>
                </a:prstGeom>
                <a:solidFill>
                  <a:srgbClr val="8C2F0E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6" name="Freeform 264"/>
                <p:cNvSpPr>
                  <a:spLocks/>
                </p:cNvSpPr>
                <p:nvPr/>
              </p:nvSpPr>
              <p:spPr bwMode="auto">
                <a:xfrm>
                  <a:off x="6889860" y="2498377"/>
                  <a:ext cx="71418" cy="89783"/>
                </a:xfrm>
                <a:custGeom>
                  <a:avLst/>
                  <a:gdLst>
                    <a:gd name="T0" fmla="*/ 26 w 26"/>
                    <a:gd name="T1" fmla="*/ 16 h 32"/>
                    <a:gd name="T2" fmla="*/ 11 w 26"/>
                    <a:gd name="T3" fmla="*/ 29 h 32"/>
                    <a:gd name="T4" fmla="*/ 0 w 26"/>
                    <a:gd name="T5" fmla="*/ 16 h 32"/>
                    <a:gd name="T6" fmla="*/ 11 w 26"/>
                    <a:gd name="T7" fmla="*/ 3 h 32"/>
                    <a:gd name="T8" fmla="*/ 26 w 26"/>
                    <a:gd name="T9" fmla="*/ 1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32">
                      <a:moveTo>
                        <a:pt x="26" y="16"/>
                      </a:moveTo>
                      <a:cubicBezTo>
                        <a:pt x="26" y="26"/>
                        <a:pt x="20" y="32"/>
                        <a:pt x="11" y="29"/>
                      </a:cubicBezTo>
                      <a:cubicBezTo>
                        <a:pt x="3" y="26"/>
                        <a:pt x="0" y="21"/>
                        <a:pt x="0" y="16"/>
                      </a:cubicBezTo>
                      <a:cubicBezTo>
                        <a:pt x="0" y="11"/>
                        <a:pt x="3" y="6"/>
                        <a:pt x="11" y="3"/>
                      </a:cubicBezTo>
                      <a:cubicBezTo>
                        <a:pt x="20" y="0"/>
                        <a:pt x="26" y="6"/>
                        <a:pt x="26" y="16"/>
                      </a:cubicBezTo>
                      <a:close/>
                    </a:path>
                  </a:pathLst>
                </a:custGeom>
                <a:solidFill>
                  <a:srgbClr val="FFE8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7" name="Freeform 265"/>
                <p:cNvSpPr>
                  <a:spLocks/>
                </p:cNvSpPr>
                <p:nvPr/>
              </p:nvSpPr>
              <p:spPr bwMode="auto">
                <a:xfrm>
                  <a:off x="6539231" y="2918724"/>
                  <a:ext cx="632561" cy="1422242"/>
                </a:xfrm>
                <a:custGeom>
                  <a:avLst/>
                  <a:gdLst>
                    <a:gd name="T0" fmla="*/ 196 w 228"/>
                    <a:gd name="T1" fmla="*/ 407 h 512"/>
                    <a:gd name="T2" fmla="*/ 170 w 228"/>
                    <a:gd name="T3" fmla="*/ 8 h 512"/>
                    <a:gd name="T4" fmla="*/ 171 w 228"/>
                    <a:gd name="T5" fmla="*/ 0 h 512"/>
                    <a:gd name="T6" fmla="*/ 64 w 228"/>
                    <a:gd name="T7" fmla="*/ 512 h 512"/>
                    <a:gd name="T8" fmla="*/ 196 w 228"/>
                    <a:gd name="T9" fmla="*/ 407 h 5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8" h="512">
                      <a:moveTo>
                        <a:pt x="196" y="407"/>
                      </a:moveTo>
                      <a:cubicBezTo>
                        <a:pt x="228" y="276"/>
                        <a:pt x="170" y="70"/>
                        <a:pt x="170" y="8"/>
                      </a:cubicBezTo>
                      <a:cubicBezTo>
                        <a:pt x="170" y="6"/>
                        <a:pt x="171" y="3"/>
                        <a:pt x="171" y="0"/>
                      </a:cubicBezTo>
                      <a:cubicBezTo>
                        <a:pt x="118" y="112"/>
                        <a:pt x="0" y="287"/>
                        <a:pt x="64" y="512"/>
                      </a:cubicBezTo>
                      <a:cubicBezTo>
                        <a:pt x="130" y="493"/>
                        <a:pt x="187" y="445"/>
                        <a:pt x="196" y="407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8" name="Freeform 267"/>
                <p:cNvSpPr>
                  <a:spLocks/>
                </p:cNvSpPr>
                <p:nvPr/>
              </p:nvSpPr>
              <p:spPr bwMode="auto">
                <a:xfrm flipV="1">
                  <a:off x="7020452" y="2730997"/>
                  <a:ext cx="87742" cy="59175"/>
                </a:xfrm>
                <a:custGeom>
                  <a:avLst/>
                  <a:gdLst>
                    <a:gd name="T0" fmla="*/ 12 w 32"/>
                    <a:gd name="T1" fmla="*/ 16 h 21"/>
                    <a:gd name="T2" fmla="*/ 30 w 32"/>
                    <a:gd name="T3" fmla="*/ 12 h 21"/>
                    <a:gd name="T4" fmla="*/ 32 w 32"/>
                    <a:gd name="T5" fmla="*/ 15 h 21"/>
                    <a:gd name="T6" fmla="*/ 16 w 32"/>
                    <a:gd name="T7" fmla="*/ 21 h 21"/>
                    <a:gd name="T8" fmla="*/ 10 w 32"/>
                    <a:gd name="T9" fmla="*/ 20 h 21"/>
                    <a:gd name="T10" fmla="*/ 0 w 32"/>
                    <a:gd name="T11" fmla="*/ 0 h 21"/>
                    <a:gd name="T12" fmla="*/ 4 w 32"/>
                    <a:gd name="T13" fmla="*/ 0 h 21"/>
                    <a:gd name="T14" fmla="*/ 12 w 32"/>
                    <a:gd name="T15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21">
                      <a:moveTo>
                        <a:pt x="12" y="16"/>
                      </a:moveTo>
                      <a:cubicBezTo>
                        <a:pt x="19" y="20"/>
                        <a:pt x="30" y="12"/>
                        <a:pt x="30" y="12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2" y="15"/>
                        <a:pt x="24" y="21"/>
                        <a:pt x="16" y="21"/>
                      </a:cubicBezTo>
                      <a:cubicBezTo>
                        <a:pt x="14" y="21"/>
                        <a:pt x="12" y="20"/>
                        <a:pt x="10" y="20"/>
                      </a:cubicBezTo>
                      <a:cubicBezTo>
                        <a:pt x="5" y="17"/>
                        <a:pt x="1" y="1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9"/>
                        <a:pt x="7" y="14"/>
                        <a:pt x="12" y="16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9" name="Freeform 268"/>
                <p:cNvSpPr>
                  <a:spLocks/>
                </p:cNvSpPr>
                <p:nvPr/>
              </p:nvSpPr>
              <p:spPr bwMode="auto">
                <a:xfrm>
                  <a:off x="6226691" y="3473745"/>
                  <a:ext cx="30608" cy="59175"/>
                </a:xfrm>
                <a:custGeom>
                  <a:avLst/>
                  <a:gdLst>
                    <a:gd name="T0" fmla="*/ 11 w 11"/>
                    <a:gd name="T1" fmla="*/ 2 h 21"/>
                    <a:gd name="T2" fmla="*/ 8 w 11"/>
                    <a:gd name="T3" fmla="*/ 18 h 21"/>
                    <a:gd name="T4" fmla="*/ 6 w 11"/>
                    <a:gd name="T5" fmla="*/ 21 h 21"/>
                    <a:gd name="T6" fmla="*/ 7 w 11"/>
                    <a:gd name="T7" fmla="*/ 0 h 21"/>
                    <a:gd name="T8" fmla="*/ 11 w 11"/>
                    <a:gd name="T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1">
                      <a:moveTo>
                        <a:pt x="11" y="2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1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0" name="Freeform 269"/>
                <p:cNvSpPr>
                  <a:spLocks/>
                </p:cNvSpPr>
                <p:nvPr/>
              </p:nvSpPr>
              <p:spPr bwMode="auto">
                <a:xfrm>
                  <a:off x="6347081" y="3716567"/>
                  <a:ext cx="28567" cy="57135"/>
                </a:xfrm>
                <a:custGeom>
                  <a:avLst/>
                  <a:gdLst>
                    <a:gd name="T0" fmla="*/ 10 w 10"/>
                    <a:gd name="T1" fmla="*/ 2 h 21"/>
                    <a:gd name="T2" fmla="*/ 7 w 10"/>
                    <a:gd name="T3" fmla="*/ 18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2"/>
                      </a:moveTo>
                      <a:cubicBezTo>
                        <a:pt x="7" y="7"/>
                        <a:pt x="5" y="16"/>
                        <a:pt x="7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5" y="3"/>
                        <a:pt x="6" y="0"/>
                      </a:cubicBezTo>
                      <a:lnTo>
                        <a:pt x="10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1" name="Freeform 270"/>
                <p:cNvSpPr>
                  <a:spLocks/>
                </p:cNvSpPr>
                <p:nvPr/>
              </p:nvSpPr>
              <p:spPr bwMode="auto">
                <a:xfrm>
                  <a:off x="6479715" y="3702284"/>
                  <a:ext cx="28567" cy="57135"/>
                </a:xfrm>
                <a:custGeom>
                  <a:avLst/>
                  <a:gdLst>
                    <a:gd name="T0" fmla="*/ 10 w 10"/>
                    <a:gd name="T1" fmla="*/ 1 h 21"/>
                    <a:gd name="T2" fmla="*/ 8 w 10"/>
                    <a:gd name="T3" fmla="*/ 18 h 21"/>
                    <a:gd name="T4" fmla="*/ 5 w 10"/>
                    <a:gd name="T5" fmla="*/ 21 h 21"/>
                    <a:gd name="T6" fmla="*/ 7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2" name="Freeform 271"/>
                <p:cNvSpPr>
                  <a:spLocks/>
                </p:cNvSpPr>
                <p:nvPr/>
              </p:nvSpPr>
              <p:spPr bwMode="auto">
                <a:xfrm>
                  <a:off x="6524607" y="3457421"/>
                  <a:ext cx="28567" cy="59175"/>
                </a:xfrm>
                <a:custGeom>
                  <a:avLst/>
                  <a:gdLst>
                    <a:gd name="T0" fmla="*/ 10 w 10"/>
                    <a:gd name="T1" fmla="*/ 1 h 21"/>
                    <a:gd name="T2" fmla="*/ 7 w 10"/>
                    <a:gd name="T3" fmla="*/ 18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8" y="7"/>
                        <a:pt x="5" y="16"/>
                        <a:pt x="7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6"/>
                        <a:pt x="5" y="3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3" name="Freeform 272"/>
                <p:cNvSpPr>
                  <a:spLocks/>
                </p:cNvSpPr>
                <p:nvPr/>
              </p:nvSpPr>
              <p:spPr bwMode="auto">
                <a:xfrm>
                  <a:off x="6408297" y="3804310"/>
                  <a:ext cx="30608" cy="59175"/>
                </a:xfrm>
                <a:custGeom>
                  <a:avLst/>
                  <a:gdLst>
                    <a:gd name="T0" fmla="*/ 11 w 11"/>
                    <a:gd name="T1" fmla="*/ 1 h 21"/>
                    <a:gd name="T2" fmla="*/ 8 w 11"/>
                    <a:gd name="T3" fmla="*/ 18 h 21"/>
                    <a:gd name="T4" fmla="*/ 6 w 11"/>
                    <a:gd name="T5" fmla="*/ 21 h 21"/>
                    <a:gd name="T6" fmla="*/ 7 w 11"/>
                    <a:gd name="T7" fmla="*/ 0 h 21"/>
                    <a:gd name="T8" fmla="*/ 11 w 11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1">
                      <a:moveTo>
                        <a:pt x="11" y="1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4" name="Freeform 273"/>
                <p:cNvSpPr>
                  <a:spLocks/>
                </p:cNvSpPr>
                <p:nvPr/>
              </p:nvSpPr>
              <p:spPr bwMode="auto">
                <a:xfrm>
                  <a:off x="6279744" y="3555366"/>
                  <a:ext cx="28567" cy="57135"/>
                </a:xfrm>
                <a:custGeom>
                  <a:avLst/>
                  <a:gdLst>
                    <a:gd name="T0" fmla="*/ 10 w 10"/>
                    <a:gd name="T1" fmla="*/ 1 h 21"/>
                    <a:gd name="T2" fmla="*/ 7 w 10"/>
                    <a:gd name="T3" fmla="*/ 19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7" y="8"/>
                        <a:pt x="5" y="17"/>
                        <a:pt x="7" y="19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5" y="4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5" name="Freeform 274"/>
                <p:cNvSpPr>
                  <a:spLocks/>
                </p:cNvSpPr>
                <p:nvPr/>
              </p:nvSpPr>
              <p:spPr bwMode="auto">
                <a:xfrm>
                  <a:off x="6371568" y="3541083"/>
                  <a:ext cx="22446" cy="57135"/>
                </a:xfrm>
                <a:custGeom>
                  <a:avLst/>
                  <a:gdLst>
                    <a:gd name="T0" fmla="*/ 8 w 8"/>
                    <a:gd name="T1" fmla="*/ 1 h 21"/>
                    <a:gd name="T2" fmla="*/ 6 w 8"/>
                    <a:gd name="T3" fmla="*/ 19 h 21"/>
                    <a:gd name="T4" fmla="*/ 3 w 8"/>
                    <a:gd name="T5" fmla="*/ 21 h 21"/>
                    <a:gd name="T6" fmla="*/ 5 w 8"/>
                    <a:gd name="T7" fmla="*/ 0 h 21"/>
                    <a:gd name="T8" fmla="*/ 8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8" y="1"/>
                      </a:moveTo>
                      <a:cubicBezTo>
                        <a:pt x="6" y="9"/>
                        <a:pt x="5" y="17"/>
                        <a:pt x="6" y="19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6" name="Freeform 275"/>
                <p:cNvSpPr>
                  <a:spLocks/>
                </p:cNvSpPr>
                <p:nvPr/>
              </p:nvSpPr>
              <p:spPr bwMode="auto">
                <a:xfrm>
                  <a:off x="6447067" y="3596177"/>
                  <a:ext cx="22446" cy="59175"/>
                </a:xfrm>
                <a:custGeom>
                  <a:avLst/>
                  <a:gdLst>
                    <a:gd name="T0" fmla="*/ 8 w 8"/>
                    <a:gd name="T1" fmla="*/ 1 h 21"/>
                    <a:gd name="T2" fmla="*/ 6 w 8"/>
                    <a:gd name="T3" fmla="*/ 19 h 21"/>
                    <a:gd name="T4" fmla="*/ 3 w 8"/>
                    <a:gd name="T5" fmla="*/ 21 h 21"/>
                    <a:gd name="T6" fmla="*/ 5 w 8"/>
                    <a:gd name="T7" fmla="*/ 0 h 21"/>
                    <a:gd name="T8" fmla="*/ 8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8" y="1"/>
                      </a:moveTo>
                      <a:cubicBezTo>
                        <a:pt x="6" y="9"/>
                        <a:pt x="5" y="17"/>
                        <a:pt x="6" y="19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7" name="Freeform 276"/>
                <p:cNvSpPr>
                  <a:spLocks/>
                </p:cNvSpPr>
                <p:nvPr/>
              </p:nvSpPr>
              <p:spPr bwMode="auto">
                <a:xfrm>
                  <a:off x="6426662" y="3459462"/>
                  <a:ext cx="22446" cy="61216"/>
                </a:xfrm>
                <a:custGeom>
                  <a:avLst/>
                  <a:gdLst>
                    <a:gd name="T0" fmla="*/ 8 w 8"/>
                    <a:gd name="T1" fmla="*/ 1 h 22"/>
                    <a:gd name="T2" fmla="*/ 6 w 8"/>
                    <a:gd name="T3" fmla="*/ 19 h 22"/>
                    <a:gd name="T4" fmla="*/ 3 w 8"/>
                    <a:gd name="T5" fmla="*/ 22 h 22"/>
                    <a:gd name="T6" fmla="*/ 5 w 8"/>
                    <a:gd name="T7" fmla="*/ 0 h 22"/>
                    <a:gd name="T8" fmla="*/ 8 w 8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2">
                      <a:moveTo>
                        <a:pt x="8" y="1"/>
                      </a:moveTo>
                      <a:cubicBezTo>
                        <a:pt x="6" y="9"/>
                        <a:pt x="5" y="18"/>
                        <a:pt x="6" y="19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8" name="Freeform 277"/>
                <p:cNvSpPr>
                  <a:spLocks/>
                </p:cNvSpPr>
                <p:nvPr/>
              </p:nvSpPr>
              <p:spPr bwMode="auto">
                <a:xfrm>
                  <a:off x="6245055" y="3671676"/>
                  <a:ext cx="20405" cy="61216"/>
                </a:xfrm>
                <a:custGeom>
                  <a:avLst/>
                  <a:gdLst>
                    <a:gd name="T0" fmla="*/ 8 w 8"/>
                    <a:gd name="T1" fmla="*/ 1 h 22"/>
                    <a:gd name="T2" fmla="*/ 6 w 8"/>
                    <a:gd name="T3" fmla="*/ 19 h 22"/>
                    <a:gd name="T4" fmla="*/ 3 w 8"/>
                    <a:gd name="T5" fmla="*/ 22 h 22"/>
                    <a:gd name="T6" fmla="*/ 5 w 8"/>
                    <a:gd name="T7" fmla="*/ 0 h 22"/>
                    <a:gd name="T8" fmla="*/ 8 w 8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2">
                      <a:moveTo>
                        <a:pt x="8" y="1"/>
                      </a:moveTo>
                      <a:cubicBezTo>
                        <a:pt x="6" y="9"/>
                        <a:pt x="5" y="18"/>
                        <a:pt x="6" y="19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9" name="Freeform 278"/>
                <p:cNvSpPr>
                  <a:spLocks/>
                </p:cNvSpPr>
                <p:nvPr/>
              </p:nvSpPr>
              <p:spPr bwMode="auto">
                <a:xfrm>
                  <a:off x="6677646" y="3090128"/>
                  <a:ext cx="22446" cy="59175"/>
                </a:xfrm>
                <a:custGeom>
                  <a:avLst/>
                  <a:gdLst>
                    <a:gd name="T0" fmla="*/ 3 w 8"/>
                    <a:gd name="T1" fmla="*/ 1 h 21"/>
                    <a:gd name="T2" fmla="*/ 6 w 8"/>
                    <a:gd name="T3" fmla="*/ 0 h 21"/>
                    <a:gd name="T4" fmla="*/ 2 w 8"/>
                    <a:gd name="T5" fmla="*/ 21 h 21"/>
                    <a:gd name="T6" fmla="*/ 0 w 8"/>
                    <a:gd name="T7" fmla="*/ 17 h 21"/>
                    <a:gd name="T8" fmla="*/ 3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3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8" y="18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3" y="16"/>
                        <a:pt x="3" y="8"/>
                        <a:pt x="3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0" name="Freeform 279"/>
                <p:cNvSpPr>
                  <a:spLocks/>
                </p:cNvSpPr>
                <p:nvPr/>
              </p:nvSpPr>
              <p:spPr bwMode="auto">
                <a:xfrm>
                  <a:off x="6500120" y="3275815"/>
                  <a:ext cx="18365" cy="59175"/>
                </a:xfrm>
                <a:custGeom>
                  <a:avLst/>
                  <a:gdLst>
                    <a:gd name="T0" fmla="*/ 2 w 7"/>
                    <a:gd name="T1" fmla="*/ 1 h 21"/>
                    <a:gd name="T2" fmla="*/ 6 w 7"/>
                    <a:gd name="T3" fmla="*/ 0 h 21"/>
                    <a:gd name="T4" fmla="*/ 1 w 7"/>
                    <a:gd name="T5" fmla="*/ 21 h 21"/>
                    <a:gd name="T6" fmla="*/ 0 w 7"/>
                    <a:gd name="T7" fmla="*/ 17 h 21"/>
                    <a:gd name="T8" fmla="*/ 2 w 7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5"/>
                        <a:pt x="7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1" name="Freeform 280"/>
                <p:cNvSpPr>
                  <a:spLocks/>
                </p:cNvSpPr>
                <p:nvPr/>
              </p:nvSpPr>
              <p:spPr bwMode="auto">
                <a:xfrm>
                  <a:off x="6375649" y="3214600"/>
                  <a:ext cx="20405" cy="59175"/>
                </a:xfrm>
                <a:custGeom>
                  <a:avLst/>
                  <a:gdLst>
                    <a:gd name="T0" fmla="*/ 2 w 8"/>
                    <a:gd name="T1" fmla="*/ 1 h 21"/>
                    <a:gd name="T2" fmla="*/ 6 w 8"/>
                    <a:gd name="T3" fmla="*/ 0 h 21"/>
                    <a:gd name="T4" fmla="*/ 1 w 8"/>
                    <a:gd name="T5" fmla="*/ 21 h 21"/>
                    <a:gd name="T6" fmla="*/ 0 w 8"/>
                    <a:gd name="T7" fmla="*/ 17 h 21"/>
                    <a:gd name="T8" fmla="*/ 2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8" y="18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2" name="Freeform 281"/>
                <p:cNvSpPr>
                  <a:spLocks/>
                </p:cNvSpPr>
                <p:nvPr/>
              </p:nvSpPr>
              <p:spPr bwMode="auto">
                <a:xfrm>
                  <a:off x="6414418" y="3337031"/>
                  <a:ext cx="22446" cy="59175"/>
                </a:xfrm>
                <a:custGeom>
                  <a:avLst/>
                  <a:gdLst>
                    <a:gd name="T0" fmla="*/ 2 w 8"/>
                    <a:gd name="T1" fmla="*/ 1 h 21"/>
                    <a:gd name="T2" fmla="*/ 6 w 8"/>
                    <a:gd name="T3" fmla="*/ 0 h 21"/>
                    <a:gd name="T4" fmla="*/ 1 w 8"/>
                    <a:gd name="T5" fmla="*/ 21 h 21"/>
                    <a:gd name="T6" fmla="*/ 0 w 8"/>
                    <a:gd name="T7" fmla="*/ 17 h 21"/>
                    <a:gd name="T8" fmla="*/ 2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5"/>
                        <a:pt x="8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7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3" name="Freeform 282"/>
                <p:cNvSpPr>
                  <a:spLocks/>
                </p:cNvSpPr>
                <p:nvPr/>
              </p:nvSpPr>
              <p:spPr bwMode="auto">
                <a:xfrm>
                  <a:off x="6608268" y="3149303"/>
                  <a:ext cx="20405" cy="57135"/>
                </a:xfrm>
                <a:custGeom>
                  <a:avLst/>
                  <a:gdLst>
                    <a:gd name="T0" fmla="*/ 2 w 7"/>
                    <a:gd name="T1" fmla="*/ 0 h 21"/>
                    <a:gd name="T2" fmla="*/ 6 w 7"/>
                    <a:gd name="T3" fmla="*/ 0 h 21"/>
                    <a:gd name="T4" fmla="*/ 1 w 7"/>
                    <a:gd name="T5" fmla="*/ 21 h 21"/>
                    <a:gd name="T6" fmla="*/ 0 w 7"/>
                    <a:gd name="T7" fmla="*/ 17 h 21"/>
                    <a:gd name="T8" fmla="*/ 2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2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7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7"/>
                        <a:pt x="3" y="8"/>
                        <a:pt x="2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4" name="Freeform 283"/>
                <p:cNvSpPr>
                  <a:spLocks/>
                </p:cNvSpPr>
                <p:nvPr/>
              </p:nvSpPr>
              <p:spPr bwMode="auto">
                <a:xfrm>
                  <a:off x="6526647" y="3104412"/>
                  <a:ext cx="20405" cy="59175"/>
                </a:xfrm>
                <a:custGeom>
                  <a:avLst/>
                  <a:gdLst>
                    <a:gd name="T0" fmla="*/ 7 w 7"/>
                    <a:gd name="T1" fmla="*/ 0 h 21"/>
                    <a:gd name="T2" fmla="*/ 2 w 7"/>
                    <a:gd name="T3" fmla="*/ 21 h 21"/>
                    <a:gd name="T4" fmla="*/ 0 w 7"/>
                    <a:gd name="T5" fmla="*/ 17 h 21"/>
                    <a:gd name="T6" fmla="*/ 3 w 7"/>
                    <a:gd name="T7" fmla="*/ 0 h 21"/>
                    <a:gd name="T8" fmla="*/ 7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7" y="0"/>
                      </a:moveTo>
                      <a:cubicBezTo>
                        <a:pt x="7" y="5"/>
                        <a:pt x="6" y="19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3" y="0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5" name="Freeform 284"/>
                <p:cNvSpPr>
                  <a:spLocks/>
                </p:cNvSpPr>
                <p:nvPr/>
              </p:nvSpPr>
              <p:spPr bwMode="auto">
                <a:xfrm>
                  <a:off x="6440945" y="3128898"/>
                  <a:ext cx="16324" cy="59175"/>
                </a:xfrm>
                <a:custGeom>
                  <a:avLst/>
                  <a:gdLst>
                    <a:gd name="T0" fmla="*/ 6 w 6"/>
                    <a:gd name="T1" fmla="*/ 0 h 21"/>
                    <a:gd name="T2" fmla="*/ 2 w 6"/>
                    <a:gd name="T3" fmla="*/ 21 h 21"/>
                    <a:gd name="T4" fmla="*/ 0 w 6"/>
                    <a:gd name="T5" fmla="*/ 17 h 21"/>
                    <a:gd name="T6" fmla="*/ 3 w 6"/>
                    <a:gd name="T7" fmla="*/ 0 h 21"/>
                    <a:gd name="T8" fmla="*/ 6 w 6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21">
                      <a:moveTo>
                        <a:pt x="6" y="0"/>
                      </a:moveTo>
                      <a:cubicBezTo>
                        <a:pt x="6" y="5"/>
                        <a:pt x="6" y="19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7"/>
                        <a:pt x="3" y="8"/>
                        <a:pt x="3" y="0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6" name="Freeform 285"/>
                <p:cNvSpPr>
                  <a:spLocks/>
                </p:cNvSpPr>
                <p:nvPr/>
              </p:nvSpPr>
              <p:spPr bwMode="auto">
                <a:xfrm>
                  <a:off x="6496039" y="3006467"/>
                  <a:ext cx="20405" cy="59175"/>
                </a:xfrm>
                <a:custGeom>
                  <a:avLst/>
                  <a:gdLst>
                    <a:gd name="T0" fmla="*/ 7 w 7"/>
                    <a:gd name="T1" fmla="*/ 0 h 21"/>
                    <a:gd name="T2" fmla="*/ 2 w 7"/>
                    <a:gd name="T3" fmla="*/ 21 h 21"/>
                    <a:gd name="T4" fmla="*/ 0 w 7"/>
                    <a:gd name="T5" fmla="*/ 18 h 21"/>
                    <a:gd name="T6" fmla="*/ 3 w 7"/>
                    <a:gd name="T7" fmla="*/ 0 h 21"/>
                    <a:gd name="T8" fmla="*/ 7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7" y="0"/>
                      </a:moveTo>
                      <a:cubicBezTo>
                        <a:pt x="7" y="6"/>
                        <a:pt x="7" y="19"/>
                        <a:pt x="2" y="21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2" y="17"/>
                        <a:pt x="3" y="9"/>
                        <a:pt x="3" y="0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7" name="Freeform 286"/>
                <p:cNvSpPr>
                  <a:spLocks/>
                </p:cNvSpPr>
                <p:nvPr/>
              </p:nvSpPr>
              <p:spPr bwMode="auto">
                <a:xfrm>
                  <a:off x="6610308" y="3271734"/>
                  <a:ext cx="20405" cy="61216"/>
                </a:xfrm>
                <a:custGeom>
                  <a:avLst/>
                  <a:gdLst>
                    <a:gd name="T0" fmla="*/ 7 w 7"/>
                    <a:gd name="T1" fmla="*/ 1 h 22"/>
                    <a:gd name="T2" fmla="*/ 2 w 7"/>
                    <a:gd name="T3" fmla="*/ 22 h 22"/>
                    <a:gd name="T4" fmla="*/ 0 w 7"/>
                    <a:gd name="T5" fmla="*/ 19 h 22"/>
                    <a:gd name="T6" fmla="*/ 3 w 7"/>
                    <a:gd name="T7" fmla="*/ 0 h 22"/>
                    <a:gd name="T8" fmla="*/ 7 w 7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2">
                      <a:moveTo>
                        <a:pt x="7" y="1"/>
                      </a:moveTo>
                      <a:cubicBezTo>
                        <a:pt x="7" y="8"/>
                        <a:pt x="6" y="20"/>
                        <a:pt x="2" y="22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2" y="18"/>
                        <a:pt x="3" y="9"/>
                        <a:pt x="3" y="0"/>
                      </a:cubicBezTo>
                      <a:lnTo>
                        <a:pt x="7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943" name="Squirrel_Tail"/>
              <p:cNvGrpSpPr/>
              <p:nvPr/>
            </p:nvGrpSpPr>
            <p:grpSpPr>
              <a:xfrm>
                <a:off x="9036362" y="2286164"/>
                <a:ext cx="1265123" cy="2132342"/>
                <a:chOff x="4965649" y="2286164"/>
                <a:chExt cx="1265123" cy="2132342"/>
              </a:xfrm>
            </p:grpSpPr>
            <p:sp>
              <p:nvSpPr>
                <p:cNvPr id="945" name="Freeform 261"/>
                <p:cNvSpPr>
                  <a:spLocks/>
                </p:cNvSpPr>
                <p:nvPr/>
              </p:nvSpPr>
              <p:spPr bwMode="auto">
                <a:xfrm>
                  <a:off x="4965649" y="2286164"/>
                  <a:ext cx="1265123" cy="2132342"/>
                </a:xfrm>
                <a:custGeom>
                  <a:avLst/>
                  <a:gdLst>
                    <a:gd name="T0" fmla="*/ 455 w 455"/>
                    <a:gd name="T1" fmla="*/ 665 h 767"/>
                    <a:gd name="T2" fmla="*/ 296 w 455"/>
                    <a:gd name="T3" fmla="*/ 414 h 767"/>
                    <a:gd name="T4" fmla="*/ 242 w 455"/>
                    <a:gd name="T5" fmla="*/ 30 h 767"/>
                    <a:gd name="T6" fmla="*/ 0 w 455"/>
                    <a:gd name="T7" fmla="*/ 65 h 767"/>
                    <a:gd name="T8" fmla="*/ 232 w 455"/>
                    <a:gd name="T9" fmla="*/ 112 h 767"/>
                    <a:gd name="T10" fmla="*/ 78 w 455"/>
                    <a:gd name="T11" fmla="*/ 507 h 767"/>
                    <a:gd name="T12" fmla="*/ 455 w 455"/>
                    <a:gd name="T13" fmla="*/ 680 h 767"/>
                    <a:gd name="T14" fmla="*/ 455 w 455"/>
                    <a:gd name="T15" fmla="*/ 665 h 7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5" h="767">
                      <a:moveTo>
                        <a:pt x="455" y="665"/>
                      </a:moveTo>
                      <a:cubicBezTo>
                        <a:pt x="361" y="602"/>
                        <a:pt x="290" y="568"/>
                        <a:pt x="296" y="414"/>
                      </a:cubicBezTo>
                      <a:cubicBezTo>
                        <a:pt x="302" y="260"/>
                        <a:pt x="442" y="88"/>
                        <a:pt x="242" y="30"/>
                      </a:cubicBezTo>
                      <a:cubicBezTo>
                        <a:pt x="139" y="0"/>
                        <a:pt x="0" y="65"/>
                        <a:pt x="0" y="65"/>
                      </a:cubicBezTo>
                      <a:cubicBezTo>
                        <a:pt x="0" y="65"/>
                        <a:pt x="219" y="41"/>
                        <a:pt x="232" y="112"/>
                      </a:cubicBezTo>
                      <a:cubicBezTo>
                        <a:pt x="245" y="183"/>
                        <a:pt x="64" y="392"/>
                        <a:pt x="78" y="507"/>
                      </a:cubicBezTo>
                      <a:cubicBezTo>
                        <a:pt x="98" y="672"/>
                        <a:pt x="289" y="767"/>
                        <a:pt x="455" y="680"/>
                      </a:cubicBezTo>
                      <a:lnTo>
                        <a:pt x="455" y="665"/>
                      </a:lnTo>
                      <a:close/>
                    </a:path>
                  </a:pathLst>
                </a:custGeom>
                <a:solidFill>
                  <a:srgbClr val="E74D1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6" name="Freeform 287"/>
                <p:cNvSpPr>
                  <a:spLocks/>
                </p:cNvSpPr>
                <p:nvPr/>
              </p:nvSpPr>
              <p:spPr bwMode="auto">
                <a:xfrm>
                  <a:off x="5365591" y="3412530"/>
                  <a:ext cx="32648" cy="77540"/>
                </a:xfrm>
                <a:custGeom>
                  <a:avLst/>
                  <a:gdLst>
                    <a:gd name="T0" fmla="*/ 12 w 12"/>
                    <a:gd name="T1" fmla="*/ 2 h 28"/>
                    <a:gd name="T2" fmla="*/ 9 w 12"/>
                    <a:gd name="T3" fmla="*/ 26 h 28"/>
                    <a:gd name="T4" fmla="*/ 7 w 12"/>
                    <a:gd name="T5" fmla="*/ 28 h 28"/>
                    <a:gd name="T6" fmla="*/ 9 w 12"/>
                    <a:gd name="T7" fmla="*/ 0 h 28"/>
                    <a:gd name="T8" fmla="*/ 12 w 12"/>
                    <a:gd name="T9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2"/>
                      </a:moveTo>
                      <a:cubicBezTo>
                        <a:pt x="9" y="10"/>
                        <a:pt x="6" y="23"/>
                        <a:pt x="9" y="26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3"/>
                        <a:pt x="7" y="4"/>
                        <a:pt x="9" y="0"/>
                      </a:cubicBez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7" name="Freeform 288"/>
                <p:cNvSpPr>
                  <a:spLocks/>
                </p:cNvSpPr>
                <p:nvPr/>
              </p:nvSpPr>
              <p:spPr bwMode="auto">
                <a:xfrm>
                  <a:off x="5526792" y="3747175"/>
                  <a:ext cx="32648" cy="77540"/>
                </a:xfrm>
                <a:custGeom>
                  <a:avLst/>
                  <a:gdLst>
                    <a:gd name="T0" fmla="*/ 12 w 12"/>
                    <a:gd name="T1" fmla="*/ 1 h 28"/>
                    <a:gd name="T2" fmla="*/ 9 w 12"/>
                    <a:gd name="T3" fmla="*/ 25 h 28"/>
                    <a:gd name="T4" fmla="*/ 7 w 12"/>
                    <a:gd name="T5" fmla="*/ 28 h 28"/>
                    <a:gd name="T6" fmla="*/ 9 w 12"/>
                    <a:gd name="T7" fmla="*/ 0 h 28"/>
                    <a:gd name="T8" fmla="*/ 12 w 12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1"/>
                      </a:moveTo>
                      <a:cubicBezTo>
                        <a:pt x="9" y="9"/>
                        <a:pt x="6" y="22"/>
                        <a:pt x="9" y="25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2"/>
                        <a:pt x="7" y="3"/>
                        <a:pt x="9" y="0"/>
                      </a:cubicBezTo>
                      <a:lnTo>
                        <a:pt x="12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8" name="Freeform 289"/>
                <p:cNvSpPr>
                  <a:spLocks/>
                </p:cNvSpPr>
                <p:nvPr/>
              </p:nvSpPr>
              <p:spPr bwMode="auto">
                <a:xfrm>
                  <a:off x="5712479" y="3726770"/>
                  <a:ext cx="34689" cy="77540"/>
                </a:xfrm>
                <a:custGeom>
                  <a:avLst/>
                  <a:gdLst>
                    <a:gd name="T0" fmla="*/ 12 w 12"/>
                    <a:gd name="T1" fmla="*/ 1 h 28"/>
                    <a:gd name="T2" fmla="*/ 9 w 12"/>
                    <a:gd name="T3" fmla="*/ 25 h 28"/>
                    <a:gd name="T4" fmla="*/ 6 w 12"/>
                    <a:gd name="T5" fmla="*/ 28 h 28"/>
                    <a:gd name="T6" fmla="*/ 8 w 12"/>
                    <a:gd name="T7" fmla="*/ 0 h 28"/>
                    <a:gd name="T8" fmla="*/ 12 w 12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1"/>
                      </a:moveTo>
                      <a:cubicBezTo>
                        <a:pt x="9" y="9"/>
                        <a:pt x="5" y="22"/>
                        <a:pt x="9" y="25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0" y="22"/>
                        <a:pt x="7" y="3"/>
                        <a:pt x="8" y="0"/>
                      </a:cubicBezTo>
                      <a:lnTo>
                        <a:pt x="12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9" name="Freeform 290"/>
                <p:cNvSpPr>
                  <a:spLocks/>
                </p:cNvSpPr>
                <p:nvPr/>
              </p:nvSpPr>
              <p:spPr bwMode="auto">
                <a:xfrm>
                  <a:off x="5612494" y="3865525"/>
                  <a:ext cx="36729" cy="77540"/>
                </a:xfrm>
                <a:custGeom>
                  <a:avLst/>
                  <a:gdLst>
                    <a:gd name="T0" fmla="*/ 13 w 13"/>
                    <a:gd name="T1" fmla="*/ 2 h 28"/>
                    <a:gd name="T2" fmla="*/ 10 w 13"/>
                    <a:gd name="T3" fmla="*/ 25 h 28"/>
                    <a:gd name="T4" fmla="*/ 7 w 13"/>
                    <a:gd name="T5" fmla="*/ 28 h 28"/>
                    <a:gd name="T6" fmla="*/ 9 w 13"/>
                    <a:gd name="T7" fmla="*/ 0 h 28"/>
                    <a:gd name="T8" fmla="*/ 13 w 13"/>
                    <a:gd name="T9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28">
                      <a:moveTo>
                        <a:pt x="13" y="2"/>
                      </a:moveTo>
                      <a:cubicBezTo>
                        <a:pt x="9" y="10"/>
                        <a:pt x="6" y="23"/>
                        <a:pt x="10" y="25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3"/>
                        <a:pt x="8" y="4"/>
                        <a:pt x="9" y="0"/>
                      </a:cubicBezTo>
                      <a:lnTo>
                        <a:pt x="13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0" name="Freeform 291"/>
                <p:cNvSpPr>
                  <a:spLocks/>
                </p:cNvSpPr>
                <p:nvPr/>
              </p:nvSpPr>
              <p:spPr bwMode="auto">
                <a:xfrm>
                  <a:off x="5439050" y="3524758"/>
                  <a:ext cx="30608" cy="77540"/>
                </a:xfrm>
                <a:custGeom>
                  <a:avLst/>
                  <a:gdLst>
                    <a:gd name="T0" fmla="*/ 11 w 11"/>
                    <a:gd name="T1" fmla="*/ 1 h 28"/>
                    <a:gd name="T2" fmla="*/ 8 w 11"/>
                    <a:gd name="T3" fmla="*/ 26 h 28"/>
                    <a:gd name="T4" fmla="*/ 5 w 11"/>
                    <a:gd name="T5" fmla="*/ 28 h 28"/>
                    <a:gd name="T6" fmla="*/ 7 w 11"/>
                    <a:gd name="T7" fmla="*/ 0 h 28"/>
                    <a:gd name="T8" fmla="*/ 11 w 11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8">
                      <a:moveTo>
                        <a:pt x="11" y="1"/>
                      </a:moveTo>
                      <a:cubicBezTo>
                        <a:pt x="8" y="9"/>
                        <a:pt x="5" y="23"/>
                        <a:pt x="8" y="26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0" y="23"/>
                        <a:pt x="6" y="4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1" name="Freeform 292"/>
                <p:cNvSpPr>
                  <a:spLocks/>
                </p:cNvSpPr>
                <p:nvPr/>
              </p:nvSpPr>
              <p:spPr bwMode="auto">
                <a:xfrm>
                  <a:off x="5559440" y="3502313"/>
                  <a:ext cx="28567" cy="79580"/>
                </a:xfrm>
                <a:custGeom>
                  <a:avLst/>
                  <a:gdLst>
                    <a:gd name="T0" fmla="*/ 10 w 10"/>
                    <a:gd name="T1" fmla="*/ 1 h 29"/>
                    <a:gd name="T2" fmla="*/ 7 w 10"/>
                    <a:gd name="T3" fmla="*/ 27 h 29"/>
                    <a:gd name="T4" fmla="*/ 5 w 10"/>
                    <a:gd name="T5" fmla="*/ 29 h 29"/>
                    <a:gd name="T6" fmla="*/ 7 w 10"/>
                    <a:gd name="T7" fmla="*/ 0 h 29"/>
                    <a:gd name="T8" fmla="*/ 10 w 10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9">
                      <a:moveTo>
                        <a:pt x="10" y="1"/>
                      </a:moveTo>
                      <a:cubicBezTo>
                        <a:pt x="7" y="12"/>
                        <a:pt x="5" y="25"/>
                        <a:pt x="7" y="27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5"/>
                        <a:pt x="5" y="6"/>
                        <a:pt x="7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2" name="Freeform 293"/>
                <p:cNvSpPr>
                  <a:spLocks/>
                </p:cNvSpPr>
                <p:nvPr/>
              </p:nvSpPr>
              <p:spPr bwMode="auto">
                <a:xfrm>
                  <a:off x="5663507" y="3579852"/>
                  <a:ext cx="30608" cy="79580"/>
                </a:xfrm>
                <a:custGeom>
                  <a:avLst/>
                  <a:gdLst>
                    <a:gd name="T0" fmla="*/ 11 w 11"/>
                    <a:gd name="T1" fmla="*/ 1 h 29"/>
                    <a:gd name="T2" fmla="*/ 8 w 11"/>
                    <a:gd name="T3" fmla="*/ 26 h 29"/>
                    <a:gd name="T4" fmla="*/ 5 w 11"/>
                    <a:gd name="T5" fmla="*/ 29 h 29"/>
                    <a:gd name="T6" fmla="*/ 7 w 11"/>
                    <a:gd name="T7" fmla="*/ 0 h 29"/>
                    <a:gd name="T8" fmla="*/ 11 w 11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9">
                      <a:moveTo>
                        <a:pt x="11" y="1"/>
                      </a:moveTo>
                      <a:cubicBezTo>
                        <a:pt x="8" y="11"/>
                        <a:pt x="6" y="24"/>
                        <a:pt x="8" y="26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4"/>
                        <a:pt x="6" y="5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3" name="Freeform 294"/>
                <p:cNvSpPr>
                  <a:spLocks/>
                </p:cNvSpPr>
                <p:nvPr/>
              </p:nvSpPr>
              <p:spPr bwMode="auto">
                <a:xfrm>
                  <a:off x="5634940" y="3394165"/>
                  <a:ext cx="30608" cy="79580"/>
                </a:xfrm>
                <a:custGeom>
                  <a:avLst/>
                  <a:gdLst>
                    <a:gd name="T0" fmla="*/ 11 w 11"/>
                    <a:gd name="T1" fmla="*/ 1 h 29"/>
                    <a:gd name="T2" fmla="*/ 8 w 11"/>
                    <a:gd name="T3" fmla="*/ 27 h 29"/>
                    <a:gd name="T4" fmla="*/ 5 w 11"/>
                    <a:gd name="T5" fmla="*/ 29 h 29"/>
                    <a:gd name="T6" fmla="*/ 7 w 11"/>
                    <a:gd name="T7" fmla="*/ 0 h 29"/>
                    <a:gd name="T8" fmla="*/ 11 w 11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9">
                      <a:moveTo>
                        <a:pt x="11" y="1"/>
                      </a:moveTo>
                      <a:cubicBezTo>
                        <a:pt x="8" y="12"/>
                        <a:pt x="6" y="24"/>
                        <a:pt x="8" y="27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4"/>
                        <a:pt x="6" y="6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4" name="Freeform 295"/>
                <p:cNvSpPr>
                  <a:spLocks/>
                </p:cNvSpPr>
                <p:nvPr/>
              </p:nvSpPr>
              <p:spPr bwMode="auto">
                <a:xfrm>
                  <a:off x="5388037" y="3681878"/>
                  <a:ext cx="28567" cy="81621"/>
                </a:xfrm>
                <a:custGeom>
                  <a:avLst/>
                  <a:gdLst>
                    <a:gd name="T0" fmla="*/ 10 w 10"/>
                    <a:gd name="T1" fmla="*/ 1 h 29"/>
                    <a:gd name="T2" fmla="*/ 6 w 10"/>
                    <a:gd name="T3" fmla="*/ 27 h 29"/>
                    <a:gd name="T4" fmla="*/ 3 w 10"/>
                    <a:gd name="T5" fmla="*/ 29 h 29"/>
                    <a:gd name="T6" fmla="*/ 6 w 10"/>
                    <a:gd name="T7" fmla="*/ 0 h 29"/>
                    <a:gd name="T8" fmla="*/ 10 w 10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9">
                      <a:moveTo>
                        <a:pt x="10" y="1"/>
                      </a:moveTo>
                      <a:cubicBezTo>
                        <a:pt x="7" y="12"/>
                        <a:pt x="5" y="25"/>
                        <a:pt x="6" y="27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0" y="25"/>
                        <a:pt x="4" y="6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5" name="Freeform 296"/>
                <p:cNvSpPr>
                  <a:spLocks/>
                </p:cNvSpPr>
                <p:nvPr/>
              </p:nvSpPr>
              <p:spPr bwMode="auto">
                <a:xfrm>
                  <a:off x="5249281" y="3620663"/>
                  <a:ext cx="28567" cy="83661"/>
                </a:xfrm>
                <a:custGeom>
                  <a:avLst/>
                  <a:gdLst>
                    <a:gd name="T0" fmla="*/ 10 w 10"/>
                    <a:gd name="T1" fmla="*/ 1 h 30"/>
                    <a:gd name="T2" fmla="*/ 7 w 10"/>
                    <a:gd name="T3" fmla="*/ 27 h 30"/>
                    <a:gd name="T4" fmla="*/ 4 w 10"/>
                    <a:gd name="T5" fmla="*/ 30 h 30"/>
                    <a:gd name="T6" fmla="*/ 6 w 10"/>
                    <a:gd name="T7" fmla="*/ 0 h 30"/>
                    <a:gd name="T8" fmla="*/ 10 w 10"/>
                    <a:gd name="T9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30">
                      <a:moveTo>
                        <a:pt x="10" y="1"/>
                      </a:moveTo>
                      <a:cubicBezTo>
                        <a:pt x="7" y="12"/>
                        <a:pt x="5" y="25"/>
                        <a:pt x="7" y="27"/>
                      </a:cubicBezTo>
                      <a:cubicBezTo>
                        <a:pt x="4" y="30"/>
                        <a:pt x="4" y="30"/>
                        <a:pt x="4" y="30"/>
                      </a:cubicBezTo>
                      <a:cubicBezTo>
                        <a:pt x="0" y="25"/>
                        <a:pt x="4" y="6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6" name="Freeform 297"/>
                <p:cNvSpPr>
                  <a:spLocks/>
                </p:cNvSpPr>
                <p:nvPr/>
              </p:nvSpPr>
              <p:spPr bwMode="auto">
                <a:xfrm>
                  <a:off x="5734925" y="3143181"/>
                  <a:ext cx="26527" cy="75499"/>
                </a:xfrm>
                <a:custGeom>
                  <a:avLst/>
                  <a:gdLst>
                    <a:gd name="T0" fmla="*/ 4 w 9"/>
                    <a:gd name="T1" fmla="*/ 0 h 27"/>
                    <a:gd name="T2" fmla="*/ 7 w 9"/>
                    <a:gd name="T3" fmla="*/ 0 h 27"/>
                    <a:gd name="T4" fmla="*/ 1 w 9"/>
                    <a:gd name="T5" fmla="*/ 27 h 27"/>
                    <a:gd name="T6" fmla="*/ 0 w 9"/>
                    <a:gd name="T7" fmla="*/ 24 h 27"/>
                    <a:gd name="T8" fmla="*/ 4 w 9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7">
                      <a:moveTo>
                        <a:pt x="4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4"/>
                        <a:pt x="1" y="27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2"/>
                        <a:pt x="4" y="9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7" name="Freeform 298"/>
                <p:cNvSpPr>
                  <a:spLocks/>
                </p:cNvSpPr>
                <p:nvPr/>
              </p:nvSpPr>
              <p:spPr bwMode="auto">
                <a:xfrm>
                  <a:off x="5565562" y="3057480"/>
                  <a:ext cx="24486" cy="77540"/>
                </a:xfrm>
                <a:custGeom>
                  <a:avLst/>
                  <a:gdLst>
                    <a:gd name="T0" fmla="*/ 3 w 9"/>
                    <a:gd name="T1" fmla="*/ 1 h 28"/>
                    <a:gd name="T2" fmla="*/ 7 w 9"/>
                    <a:gd name="T3" fmla="*/ 0 h 28"/>
                    <a:gd name="T4" fmla="*/ 1 w 9"/>
                    <a:gd name="T5" fmla="*/ 28 h 28"/>
                    <a:gd name="T6" fmla="*/ 0 w 9"/>
                    <a:gd name="T7" fmla="*/ 24 h 28"/>
                    <a:gd name="T8" fmla="*/ 3 w 9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8">
                      <a:moveTo>
                        <a:pt x="3" y="1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5"/>
                        <a:pt x="1" y="28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3"/>
                        <a:pt x="4" y="10"/>
                        <a:pt x="3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8" name="Freeform 299"/>
                <p:cNvSpPr>
                  <a:spLocks/>
                </p:cNvSpPr>
                <p:nvPr/>
              </p:nvSpPr>
              <p:spPr bwMode="auto">
                <a:xfrm>
                  <a:off x="5618616" y="3226843"/>
                  <a:ext cx="24486" cy="77540"/>
                </a:xfrm>
                <a:custGeom>
                  <a:avLst/>
                  <a:gdLst>
                    <a:gd name="T0" fmla="*/ 4 w 9"/>
                    <a:gd name="T1" fmla="*/ 1 h 28"/>
                    <a:gd name="T2" fmla="*/ 7 w 9"/>
                    <a:gd name="T3" fmla="*/ 0 h 28"/>
                    <a:gd name="T4" fmla="*/ 1 w 9"/>
                    <a:gd name="T5" fmla="*/ 28 h 28"/>
                    <a:gd name="T6" fmla="*/ 0 w 9"/>
                    <a:gd name="T7" fmla="*/ 24 h 28"/>
                    <a:gd name="T8" fmla="*/ 4 w 9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8">
                      <a:moveTo>
                        <a:pt x="4" y="1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5"/>
                        <a:pt x="1" y="28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3"/>
                        <a:pt x="4" y="9"/>
                        <a:pt x="4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9" name="Freeform 300"/>
                <p:cNvSpPr>
                  <a:spLocks/>
                </p:cNvSpPr>
                <p:nvPr/>
              </p:nvSpPr>
              <p:spPr bwMode="auto">
                <a:xfrm>
                  <a:off x="5773695" y="2904441"/>
                  <a:ext cx="22446" cy="77540"/>
                </a:xfrm>
                <a:custGeom>
                  <a:avLst/>
                  <a:gdLst>
                    <a:gd name="T0" fmla="*/ 5 w 8"/>
                    <a:gd name="T1" fmla="*/ 0 h 28"/>
                    <a:gd name="T2" fmla="*/ 8 w 8"/>
                    <a:gd name="T3" fmla="*/ 0 h 28"/>
                    <a:gd name="T4" fmla="*/ 2 w 8"/>
                    <a:gd name="T5" fmla="*/ 28 h 28"/>
                    <a:gd name="T6" fmla="*/ 0 w 8"/>
                    <a:gd name="T7" fmla="*/ 25 h 28"/>
                    <a:gd name="T8" fmla="*/ 5 w 8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8">
                      <a:moveTo>
                        <a:pt x="5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6"/>
                        <a:pt x="8" y="25"/>
                        <a:pt x="2" y="28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3" y="23"/>
                        <a:pt x="5" y="11"/>
                        <a:pt x="5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0" name="Freeform 301"/>
                <p:cNvSpPr>
                  <a:spLocks/>
                </p:cNvSpPr>
                <p:nvPr/>
              </p:nvSpPr>
              <p:spPr bwMode="auto">
                <a:xfrm>
                  <a:off x="5655345" y="2937089"/>
                  <a:ext cx="22446" cy="81621"/>
                </a:xfrm>
                <a:custGeom>
                  <a:avLst/>
                  <a:gdLst>
                    <a:gd name="T0" fmla="*/ 4 w 8"/>
                    <a:gd name="T1" fmla="*/ 0 h 29"/>
                    <a:gd name="T2" fmla="*/ 8 w 8"/>
                    <a:gd name="T3" fmla="*/ 0 h 29"/>
                    <a:gd name="T4" fmla="*/ 2 w 8"/>
                    <a:gd name="T5" fmla="*/ 29 h 29"/>
                    <a:gd name="T6" fmla="*/ 0 w 8"/>
                    <a:gd name="T7" fmla="*/ 25 h 29"/>
                    <a:gd name="T8" fmla="*/ 4 w 8"/>
                    <a:gd name="T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9">
                      <a:moveTo>
                        <a:pt x="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6"/>
                        <a:pt x="8" y="26"/>
                        <a:pt x="2" y="29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3" y="24"/>
                        <a:pt x="4" y="11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1" name="Freeform 302"/>
                <p:cNvSpPr>
                  <a:spLocks/>
                </p:cNvSpPr>
                <p:nvPr/>
              </p:nvSpPr>
              <p:spPr bwMode="auto">
                <a:xfrm>
                  <a:off x="5734925" y="2773848"/>
                  <a:ext cx="20405" cy="77540"/>
                </a:xfrm>
                <a:custGeom>
                  <a:avLst/>
                  <a:gdLst>
                    <a:gd name="T0" fmla="*/ 4 w 7"/>
                    <a:gd name="T1" fmla="*/ 0 h 28"/>
                    <a:gd name="T2" fmla="*/ 7 w 7"/>
                    <a:gd name="T3" fmla="*/ 0 h 28"/>
                    <a:gd name="T4" fmla="*/ 1 w 7"/>
                    <a:gd name="T5" fmla="*/ 28 h 28"/>
                    <a:gd name="T6" fmla="*/ 0 w 7"/>
                    <a:gd name="T7" fmla="*/ 25 h 28"/>
                    <a:gd name="T8" fmla="*/ 4 w 7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8">
                      <a:moveTo>
                        <a:pt x="4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6"/>
                        <a:pt x="7" y="25"/>
                        <a:pt x="1" y="28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2" y="23"/>
                        <a:pt x="4" y="11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944" name="Squirrel_Left Paw"/>
              <p:cNvSpPr>
                <a:spLocks/>
              </p:cNvSpPr>
              <p:nvPr/>
            </p:nvSpPr>
            <p:spPr bwMode="auto">
              <a:xfrm rot="5118924">
                <a:off x="10526988" y="3461321"/>
                <a:ext cx="510130" cy="202011"/>
              </a:xfrm>
              <a:custGeom>
                <a:avLst/>
                <a:gdLst>
                  <a:gd name="T0" fmla="*/ 49 w 184"/>
                  <a:gd name="T1" fmla="*/ 12 h 73"/>
                  <a:gd name="T2" fmla="*/ 156 w 184"/>
                  <a:gd name="T3" fmla="*/ 18 h 73"/>
                  <a:gd name="T4" fmla="*/ 0 w 184"/>
                  <a:gd name="T5" fmla="*/ 73 h 73"/>
                  <a:gd name="T6" fmla="*/ 49 w 184"/>
                  <a:gd name="T7" fmla="*/ 1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73">
                    <a:moveTo>
                      <a:pt x="49" y="12"/>
                    </a:moveTo>
                    <a:cubicBezTo>
                      <a:pt x="49" y="12"/>
                      <a:pt x="131" y="35"/>
                      <a:pt x="156" y="18"/>
                    </a:cubicBezTo>
                    <a:cubicBezTo>
                      <a:pt x="181" y="0"/>
                      <a:pt x="184" y="60"/>
                      <a:pt x="0" y="73"/>
                    </a:cubicBezTo>
                    <a:cubicBezTo>
                      <a:pt x="0" y="73"/>
                      <a:pt x="31" y="8"/>
                      <a:pt x="49" y="12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936" name="Oval 935"/>
            <p:cNvSpPr/>
            <p:nvPr/>
          </p:nvSpPr>
          <p:spPr>
            <a:xfrm>
              <a:off x="8731689" y="3582860"/>
              <a:ext cx="92436" cy="82633"/>
            </a:xfrm>
            <a:prstGeom prst="ellipse">
              <a:avLst/>
            </a:prstGeom>
            <a:solidFill>
              <a:srgbClr val="5746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4" name="Group 993"/>
          <p:cNvGrpSpPr/>
          <p:nvPr userDrawn="1"/>
        </p:nvGrpSpPr>
        <p:grpSpPr>
          <a:xfrm>
            <a:off x="239441" y="2003815"/>
            <a:ext cx="3335348" cy="4230226"/>
            <a:chOff x="239441" y="2003815"/>
            <a:chExt cx="3335348" cy="4230226"/>
          </a:xfrm>
        </p:grpSpPr>
        <p:grpSp>
          <p:nvGrpSpPr>
            <p:cNvPr id="995" name="Group 994"/>
            <p:cNvGrpSpPr/>
            <p:nvPr/>
          </p:nvGrpSpPr>
          <p:grpSpPr>
            <a:xfrm>
              <a:off x="239441" y="2003815"/>
              <a:ext cx="3335348" cy="4230226"/>
              <a:chOff x="79827" y="268227"/>
              <a:chExt cx="3790934" cy="4808047"/>
            </a:xfrm>
          </p:grpSpPr>
          <p:grpSp>
            <p:nvGrpSpPr>
              <p:cNvPr id="997" name="Group 996"/>
              <p:cNvGrpSpPr/>
              <p:nvPr/>
            </p:nvGrpSpPr>
            <p:grpSpPr>
              <a:xfrm>
                <a:off x="79827" y="1556564"/>
                <a:ext cx="3790934" cy="3519710"/>
                <a:chOff x="9036362" y="2286164"/>
                <a:chExt cx="2509840" cy="2330272"/>
              </a:xfrm>
            </p:grpSpPr>
            <p:sp>
              <p:nvSpPr>
                <p:cNvPr id="1004" name="Squirrel_Right Paw"/>
                <p:cNvSpPr>
                  <a:spLocks/>
                </p:cNvSpPr>
                <p:nvPr/>
              </p:nvSpPr>
              <p:spPr bwMode="auto">
                <a:xfrm>
                  <a:off x="10972816" y="3237045"/>
                  <a:ext cx="350969" cy="520332"/>
                </a:xfrm>
                <a:custGeom>
                  <a:avLst/>
                  <a:gdLst>
                    <a:gd name="T0" fmla="*/ 13 w 126"/>
                    <a:gd name="T1" fmla="*/ 71 h 187"/>
                    <a:gd name="T2" fmla="*/ 77 w 126"/>
                    <a:gd name="T3" fmla="*/ 157 h 187"/>
                    <a:gd name="T4" fmla="*/ 33 w 126"/>
                    <a:gd name="T5" fmla="*/ 0 h 187"/>
                    <a:gd name="T6" fmla="*/ 13 w 126"/>
                    <a:gd name="T7" fmla="*/ 71 h 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6" h="187">
                      <a:moveTo>
                        <a:pt x="13" y="71"/>
                      </a:moveTo>
                      <a:cubicBezTo>
                        <a:pt x="13" y="71"/>
                        <a:pt x="77" y="128"/>
                        <a:pt x="77" y="157"/>
                      </a:cubicBezTo>
                      <a:cubicBezTo>
                        <a:pt x="77" y="187"/>
                        <a:pt x="126" y="159"/>
                        <a:pt x="33" y="0"/>
                      </a:cubicBezTo>
                      <a:cubicBezTo>
                        <a:pt x="33" y="0"/>
                        <a:pt x="0" y="59"/>
                        <a:pt x="13" y="71"/>
                      </a:cubicBezTo>
                      <a:close/>
                    </a:path>
                  </a:pathLst>
                </a:custGeom>
                <a:solidFill>
                  <a:srgbClr val="E74D1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5" name="Squirrel_Right leg"/>
                <p:cNvSpPr>
                  <a:spLocks/>
                </p:cNvSpPr>
                <p:nvPr/>
              </p:nvSpPr>
              <p:spPr bwMode="auto">
                <a:xfrm>
                  <a:off x="10758561" y="4243021"/>
                  <a:ext cx="242822" cy="328524"/>
                </a:xfrm>
                <a:custGeom>
                  <a:avLst/>
                  <a:gdLst>
                    <a:gd name="T0" fmla="*/ 31 w 87"/>
                    <a:gd name="T1" fmla="*/ 12 h 118"/>
                    <a:gd name="T2" fmla="*/ 43 w 87"/>
                    <a:gd name="T3" fmla="*/ 92 h 118"/>
                    <a:gd name="T4" fmla="*/ 62 w 87"/>
                    <a:gd name="T5" fmla="*/ 117 h 118"/>
                    <a:gd name="T6" fmla="*/ 16 w 87"/>
                    <a:gd name="T7" fmla="*/ 108 h 118"/>
                    <a:gd name="T8" fmla="*/ 4 w 87"/>
                    <a:gd name="T9" fmla="*/ 22 h 118"/>
                    <a:gd name="T10" fmla="*/ 31 w 87"/>
                    <a:gd name="T11" fmla="*/ 12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7" h="118">
                      <a:moveTo>
                        <a:pt x="31" y="12"/>
                      </a:moveTo>
                      <a:cubicBezTo>
                        <a:pt x="31" y="12"/>
                        <a:pt x="28" y="88"/>
                        <a:pt x="43" y="92"/>
                      </a:cubicBezTo>
                      <a:cubicBezTo>
                        <a:pt x="58" y="96"/>
                        <a:pt x="87" y="118"/>
                        <a:pt x="62" y="117"/>
                      </a:cubicBezTo>
                      <a:cubicBezTo>
                        <a:pt x="15" y="116"/>
                        <a:pt x="16" y="108"/>
                        <a:pt x="16" y="108"/>
                      </a:cubicBezTo>
                      <a:cubicBezTo>
                        <a:pt x="16" y="90"/>
                        <a:pt x="4" y="22"/>
                        <a:pt x="4" y="22"/>
                      </a:cubicBezTo>
                      <a:cubicBezTo>
                        <a:pt x="0" y="0"/>
                        <a:pt x="31" y="12"/>
                        <a:pt x="31" y="12"/>
                      </a:cubicBezTo>
                      <a:close/>
                    </a:path>
                  </a:pathLst>
                </a:custGeom>
                <a:solidFill>
                  <a:srgbClr val="E74D1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6" name="Squirrel_Left leg"/>
                <p:cNvSpPr>
                  <a:spLocks/>
                </p:cNvSpPr>
                <p:nvPr/>
              </p:nvSpPr>
              <p:spPr bwMode="auto">
                <a:xfrm>
                  <a:off x="10525942" y="4240981"/>
                  <a:ext cx="269349" cy="375455"/>
                </a:xfrm>
                <a:custGeom>
                  <a:avLst/>
                  <a:gdLst>
                    <a:gd name="T0" fmla="*/ 35 w 97"/>
                    <a:gd name="T1" fmla="*/ 14 h 135"/>
                    <a:gd name="T2" fmla="*/ 48 w 97"/>
                    <a:gd name="T3" fmla="*/ 106 h 135"/>
                    <a:gd name="T4" fmla="*/ 70 w 97"/>
                    <a:gd name="T5" fmla="*/ 135 h 135"/>
                    <a:gd name="T6" fmla="*/ 17 w 97"/>
                    <a:gd name="T7" fmla="*/ 124 h 135"/>
                    <a:gd name="T8" fmla="*/ 4 w 97"/>
                    <a:gd name="T9" fmla="*/ 25 h 135"/>
                    <a:gd name="T10" fmla="*/ 35 w 97"/>
                    <a:gd name="T11" fmla="*/ 14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135">
                      <a:moveTo>
                        <a:pt x="35" y="14"/>
                      </a:moveTo>
                      <a:cubicBezTo>
                        <a:pt x="35" y="14"/>
                        <a:pt x="31" y="101"/>
                        <a:pt x="48" y="106"/>
                      </a:cubicBezTo>
                      <a:cubicBezTo>
                        <a:pt x="65" y="110"/>
                        <a:pt x="97" y="135"/>
                        <a:pt x="70" y="135"/>
                      </a:cubicBezTo>
                      <a:cubicBezTo>
                        <a:pt x="17" y="133"/>
                        <a:pt x="17" y="124"/>
                        <a:pt x="17" y="124"/>
                      </a:cubicBezTo>
                      <a:cubicBezTo>
                        <a:pt x="17" y="103"/>
                        <a:pt x="4" y="25"/>
                        <a:pt x="4" y="25"/>
                      </a:cubicBezTo>
                      <a:cubicBezTo>
                        <a:pt x="0" y="0"/>
                        <a:pt x="35" y="14"/>
                        <a:pt x="35" y="14"/>
                      </a:cubicBezTo>
                      <a:close/>
                    </a:path>
                  </a:pathLst>
                </a:custGeom>
                <a:solidFill>
                  <a:srgbClr val="E74D1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1007" name="Squirrel_Body"/>
                <p:cNvGrpSpPr/>
                <p:nvPr/>
              </p:nvGrpSpPr>
              <p:grpSpPr>
                <a:xfrm>
                  <a:off x="9893381" y="2292285"/>
                  <a:ext cx="1652821" cy="2256814"/>
                  <a:chOff x="5822668" y="2292285"/>
                  <a:chExt cx="1652821" cy="2256814"/>
                </a:xfrm>
              </p:grpSpPr>
              <p:grpSp>
                <p:nvGrpSpPr>
                  <p:cNvPr id="1027" name="Group 1026"/>
                  <p:cNvGrpSpPr/>
                  <p:nvPr/>
                </p:nvGrpSpPr>
                <p:grpSpPr>
                  <a:xfrm>
                    <a:off x="6271582" y="2535107"/>
                    <a:ext cx="150999" cy="132633"/>
                    <a:chOff x="6271582" y="2535107"/>
                    <a:chExt cx="150999" cy="132633"/>
                  </a:xfrm>
                </p:grpSpPr>
                <p:sp>
                  <p:nvSpPr>
                    <p:cNvPr id="1056" name="Freeform 249"/>
                    <p:cNvSpPr>
                      <a:spLocks/>
                    </p:cNvSpPr>
                    <p:nvPr/>
                  </p:nvSpPr>
                  <p:spPr bwMode="auto">
                    <a:xfrm>
                      <a:off x="6347081" y="2535107"/>
                      <a:ext cx="71418" cy="110188"/>
                    </a:xfrm>
                    <a:custGeom>
                      <a:avLst/>
                      <a:gdLst>
                        <a:gd name="T0" fmla="*/ 24 w 26"/>
                        <a:gd name="T1" fmla="*/ 40 h 40"/>
                        <a:gd name="T2" fmla="*/ 0 w 26"/>
                        <a:gd name="T3" fmla="*/ 0 h 40"/>
                        <a:gd name="T4" fmla="*/ 3 w 26"/>
                        <a:gd name="T5" fmla="*/ 0 h 40"/>
                        <a:gd name="T6" fmla="*/ 26 w 26"/>
                        <a:gd name="T7" fmla="*/ 38 h 40"/>
                        <a:gd name="T8" fmla="*/ 24 w 26"/>
                        <a:gd name="T9" fmla="*/ 40 h 4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6" h="40">
                          <a:moveTo>
                            <a:pt x="24" y="40"/>
                          </a:moveTo>
                          <a:cubicBezTo>
                            <a:pt x="9" y="29"/>
                            <a:pt x="0" y="11"/>
                            <a:pt x="0" y="0"/>
                          </a:cubicBezTo>
                          <a:cubicBezTo>
                            <a:pt x="3" y="0"/>
                            <a:pt x="3" y="0"/>
                            <a:pt x="3" y="0"/>
                          </a:cubicBezTo>
                          <a:cubicBezTo>
                            <a:pt x="3" y="10"/>
                            <a:pt x="12" y="28"/>
                            <a:pt x="26" y="38"/>
                          </a:cubicBezTo>
                          <a:lnTo>
                            <a:pt x="24" y="40"/>
                          </a:lnTo>
                          <a:close/>
                        </a:path>
                      </a:pathLst>
                    </a:custGeom>
                    <a:solidFill>
                      <a:srgbClr val="57463F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57" name="Freeform 250"/>
                    <p:cNvSpPr>
                      <a:spLocks/>
                    </p:cNvSpPr>
                    <p:nvPr/>
                  </p:nvSpPr>
                  <p:spPr bwMode="auto">
                    <a:xfrm>
                      <a:off x="6271582" y="2565715"/>
                      <a:ext cx="150999" cy="93864"/>
                    </a:xfrm>
                    <a:custGeom>
                      <a:avLst/>
                      <a:gdLst>
                        <a:gd name="T0" fmla="*/ 54 w 54"/>
                        <a:gd name="T1" fmla="*/ 34 h 34"/>
                        <a:gd name="T2" fmla="*/ 7 w 54"/>
                        <a:gd name="T3" fmla="*/ 7 h 34"/>
                        <a:gd name="T4" fmla="*/ 0 w 54"/>
                        <a:gd name="T5" fmla="*/ 2 h 34"/>
                        <a:gd name="T6" fmla="*/ 1 w 54"/>
                        <a:gd name="T7" fmla="*/ 0 h 34"/>
                        <a:gd name="T8" fmla="*/ 9 w 54"/>
                        <a:gd name="T9" fmla="*/ 5 h 34"/>
                        <a:gd name="T10" fmla="*/ 54 w 54"/>
                        <a:gd name="T11" fmla="*/ 32 h 34"/>
                        <a:gd name="T12" fmla="*/ 54 w 54"/>
                        <a:gd name="T13" fmla="*/ 34 h 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54" h="34">
                          <a:moveTo>
                            <a:pt x="54" y="34"/>
                          </a:moveTo>
                          <a:cubicBezTo>
                            <a:pt x="43" y="34"/>
                            <a:pt x="20" y="17"/>
                            <a:pt x="7" y="7"/>
                          </a:cubicBezTo>
                          <a:cubicBezTo>
                            <a:pt x="3" y="5"/>
                            <a:pt x="1" y="3"/>
                            <a:pt x="0" y="2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2" y="0"/>
                            <a:pt x="5" y="2"/>
                            <a:pt x="9" y="5"/>
                          </a:cubicBezTo>
                          <a:cubicBezTo>
                            <a:pt x="20" y="13"/>
                            <a:pt x="44" y="31"/>
                            <a:pt x="54" y="32"/>
                          </a:cubicBezTo>
                          <a:lnTo>
                            <a:pt x="54" y="34"/>
                          </a:lnTo>
                          <a:close/>
                        </a:path>
                      </a:pathLst>
                    </a:custGeom>
                    <a:solidFill>
                      <a:srgbClr val="57463F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58" name="Freeform 251"/>
                    <p:cNvSpPr>
                      <a:spLocks/>
                    </p:cNvSpPr>
                    <p:nvPr/>
                  </p:nvSpPr>
                  <p:spPr bwMode="auto">
                    <a:xfrm>
                      <a:off x="6271582" y="2631011"/>
                      <a:ext cx="146917" cy="36729"/>
                    </a:xfrm>
                    <a:custGeom>
                      <a:avLst/>
                      <a:gdLst>
                        <a:gd name="T0" fmla="*/ 49 w 53"/>
                        <a:gd name="T1" fmla="*/ 13 h 13"/>
                        <a:gd name="T2" fmla="*/ 0 w 53"/>
                        <a:gd name="T3" fmla="*/ 3 h 13"/>
                        <a:gd name="T4" fmla="*/ 1 w 53"/>
                        <a:gd name="T5" fmla="*/ 0 h 13"/>
                        <a:gd name="T6" fmla="*/ 51 w 53"/>
                        <a:gd name="T7" fmla="*/ 10 h 13"/>
                        <a:gd name="T8" fmla="*/ 53 w 53"/>
                        <a:gd name="T9" fmla="*/ 12 h 13"/>
                        <a:gd name="T10" fmla="*/ 49 w 53"/>
                        <a:gd name="T11" fmla="*/ 13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53" h="13">
                          <a:moveTo>
                            <a:pt x="49" y="13"/>
                          </a:moveTo>
                          <a:cubicBezTo>
                            <a:pt x="43" y="13"/>
                            <a:pt x="30" y="11"/>
                            <a:pt x="0" y="3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16" y="4"/>
                            <a:pt x="48" y="12"/>
                            <a:pt x="51" y="10"/>
                          </a:cubicBezTo>
                          <a:cubicBezTo>
                            <a:pt x="53" y="12"/>
                            <a:pt x="53" y="12"/>
                            <a:pt x="53" y="12"/>
                          </a:cubicBezTo>
                          <a:cubicBezTo>
                            <a:pt x="52" y="13"/>
                            <a:pt x="51" y="13"/>
                            <a:pt x="49" y="13"/>
                          </a:cubicBezTo>
                          <a:close/>
                        </a:path>
                      </a:pathLst>
                    </a:custGeom>
                    <a:solidFill>
                      <a:srgbClr val="57463F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028" name="Group 1027"/>
                  <p:cNvGrpSpPr/>
                  <p:nvPr/>
                </p:nvGrpSpPr>
                <p:grpSpPr>
                  <a:xfrm>
                    <a:off x="7289802" y="2429000"/>
                    <a:ext cx="185687" cy="124472"/>
                    <a:chOff x="7289802" y="2429000"/>
                    <a:chExt cx="185687" cy="124472"/>
                  </a:xfrm>
                </p:grpSpPr>
                <p:sp>
                  <p:nvSpPr>
                    <p:cNvPr id="1053" name="Freeform 252"/>
                    <p:cNvSpPr>
                      <a:spLocks/>
                    </p:cNvSpPr>
                    <p:nvPr/>
                  </p:nvSpPr>
                  <p:spPr bwMode="auto">
                    <a:xfrm>
                      <a:off x="7289802" y="2429000"/>
                      <a:ext cx="102026" cy="116310"/>
                    </a:xfrm>
                    <a:custGeom>
                      <a:avLst/>
                      <a:gdLst>
                        <a:gd name="T0" fmla="*/ 2 w 37"/>
                        <a:gd name="T1" fmla="*/ 42 h 42"/>
                        <a:gd name="T2" fmla="*/ 0 w 37"/>
                        <a:gd name="T3" fmla="*/ 40 h 42"/>
                        <a:gd name="T4" fmla="*/ 2 w 37"/>
                        <a:gd name="T5" fmla="*/ 39 h 42"/>
                        <a:gd name="T6" fmla="*/ 29 w 37"/>
                        <a:gd name="T7" fmla="*/ 0 h 42"/>
                        <a:gd name="T8" fmla="*/ 32 w 37"/>
                        <a:gd name="T9" fmla="*/ 0 h 42"/>
                        <a:gd name="T10" fmla="*/ 4 w 37"/>
                        <a:gd name="T11" fmla="*/ 41 h 42"/>
                        <a:gd name="T12" fmla="*/ 2 w 37"/>
                        <a:gd name="T13" fmla="*/ 42 h 4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37" h="42">
                          <a:moveTo>
                            <a:pt x="2" y="42"/>
                          </a:moveTo>
                          <a:cubicBezTo>
                            <a:pt x="0" y="40"/>
                            <a:pt x="0" y="40"/>
                            <a:pt x="0" y="40"/>
                          </a:cubicBezTo>
                          <a:cubicBezTo>
                            <a:pt x="0" y="39"/>
                            <a:pt x="1" y="39"/>
                            <a:pt x="2" y="39"/>
                          </a:cubicBezTo>
                          <a:cubicBezTo>
                            <a:pt x="23" y="24"/>
                            <a:pt x="32" y="11"/>
                            <a:pt x="29" y="0"/>
                          </a:cubicBezTo>
                          <a:cubicBezTo>
                            <a:pt x="32" y="0"/>
                            <a:pt x="32" y="0"/>
                            <a:pt x="32" y="0"/>
                          </a:cubicBezTo>
                          <a:cubicBezTo>
                            <a:pt x="37" y="18"/>
                            <a:pt x="12" y="35"/>
                            <a:pt x="4" y="41"/>
                          </a:cubicBezTo>
                          <a:cubicBezTo>
                            <a:pt x="3" y="42"/>
                            <a:pt x="2" y="42"/>
                            <a:pt x="2" y="42"/>
                          </a:cubicBezTo>
                          <a:close/>
                        </a:path>
                      </a:pathLst>
                    </a:custGeom>
                    <a:solidFill>
                      <a:srgbClr val="57463F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54" name="Freeform 253"/>
                    <p:cNvSpPr>
                      <a:spLocks/>
                    </p:cNvSpPr>
                    <p:nvPr/>
                  </p:nvSpPr>
                  <p:spPr bwMode="auto">
                    <a:xfrm>
                      <a:off x="7306126" y="2437162"/>
                      <a:ext cx="138755" cy="116310"/>
                    </a:xfrm>
                    <a:custGeom>
                      <a:avLst/>
                      <a:gdLst>
                        <a:gd name="T0" fmla="*/ 1 w 50"/>
                        <a:gd name="T1" fmla="*/ 42 h 42"/>
                        <a:gd name="T2" fmla="*/ 0 w 50"/>
                        <a:gd name="T3" fmla="*/ 39 h 42"/>
                        <a:gd name="T4" fmla="*/ 40 w 50"/>
                        <a:gd name="T5" fmla="*/ 12 h 42"/>
                        <a:gd name="T6" fmla="*/ 47 w 50"/>
                        <a:gd name="T7" fmla="*/ 0 h 42"/>
                        <a:gd name="T8" fmla="*/ 50 w 50"/>
                        <a:gd name="T9" fmla="*/ 0 h 42"/>
                        <a:gd name="T10" fmla="*/ 42 w 50"/>
                        <a:gd name="T11" fmla="*/ 14 h 42"/>
                        <a:gd name="T12" fmla="*/ 1 w 50"/>
                        <a:gd name="T13" fmla="*/ 42 h 4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50" h="42">
                          <a:moveTo>
                            <a:pt x="1" y="42"/>
                          </a:moveTo>
                          <a:cubicBezTo>
                            <a:pt x="0" y="39"/>
                            <a:pt x="0" y="39"/>
                            <a:pt x="0" y="39"/>
                          </a:cubicBezTo>
                          <a:cubicBezTo>
                            <a:pt x="4" y="37"/>
                            <a:pt x="29" y="22"/>
                            <a:pt x="40" y="12"/>
                          </a:cubicBezTo>
                          <a:cubicBezTo>
                            <a:pt x="47" y="6"/>
                            <a:pt x="47" y="0"/>
                            <a:pt x="47" y="0"/>
                          </a:cubicBezTo>
                          <a:cubicBezTo>
                            <a:pt x="50" y="0"/>
                            <a:pt x="50" y="0"/>
                            <a:pt x="50" y="0"/>
                          </a:cubicBezTo>
                          <a:cubicBezTo>
                            <a:pt x="50" y="0"/>
                            <a:pt x="50" y="7"/>
                            <a:pt x="42" y="14"/>
                          </a:cubicBezTo>
                          <a:cubicBezTo>
                            <a:pt x="31" y="25"/>
                            <a:pt x="5" y="40"/>
                            <a:pt x="1" y="42"/>
                          </a:cubicBezTo>
                          <a:close/>
                        </a:path>
                      </a:pathLst>
                    </a:custGeom>
                    <a:solidFill>
                      <a:srgbClr val="57463F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55" name="Freeform 254"/>
                    <p:cNvSpPr>
                      <a:spLocks/>
                    </p:cNvSpPr>
                    <p:nvPr/>
                  </p:nvSpPr>
                  <p:spPr bwMode="auto">
                    <a:xfrm>
                      <a:off x="7314288" y="2508580"/>
                      <a:ext cx="161201" cy="44891"/>
                    </a:xfrm>
                    <a:custGeom>
                      <a:avLst/>
                      <a:gdLst>
                        <a:gd name="T0" fmla="*/ 0 w 58"/>
                        <a:gd name="T1" fmla="*/ 16 h 16"/>
                        <a:gd name="T2" fmla="*/ 0 w 58"/>
                        <a:gd name="T3" fmla="*/ 13 h 16"/>
                        <a:gd name="T4" fmla="*/ 55 w 58"/>
                        <a:gd name="T5" fmla="*/ 0 h 16"/>
                        <a:gd name="T6" fmla="*/ 58 w 58"/>
                        <a:gd name="T7" fmla="*/ 1 h 16"/>
                        <a:gd name="T8" fmla="*/ 0 w 58"/>
                        <a:gd name="T9" fmla="*/ 16 h 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58" h="16">
                          <a:moveTo>
                            <a:pt x="0" y="16"/>
                          </a:moveTo>
                          <a:cubicBezTo>
                            <a:pt x="0" y="13"/>
                            <a:pt x="0" y="13"/>
                            <a:pt x="0" y="13"/>
                          </a:cubicBezTo>
                          <a:cubicBezTo>
                            <a:pt x="8" y="13"/>
                            <a:pt x="53" y="7"/>
                            <a:pt x="55" y="0"/>
                          </a:cubicBezTo>
                          <a:cubicBezTo>
                            <a:pt x="58" y="1"/>
                            <a:pt x="58" y="1"/>
                            <a:pt x="58" y="1"/>
                          </a:cubicBezTo>
                          <a:cubicBezTo>
                            <a:pt x="55" y="12"/>
                            <a:pt x="1" y="16"/>
                            <a:pt x="0" y="16"/>
                          </a:cubicBezTo>
                          <a:close/>
                        </a:path>
                      </a:pathLst>
                    </a:custGeom>
                    <a:solidFill>
                      <a:srgbClr val="57463F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1029" name="Freeform 259"/>
                  <p:cNvSpPr>
                    <a:spLocks/>
                  </p:cNvSpPr>
                  <p:nvPr/>
                </p:nvSpPr>
                <p:spPr bwMode="auto">
                  <a:xfrm>
                    <a:off x="5822668" y="2292285"/>
                    <a:ext cx="1620173" cy="2256814"/>
                  </a:xfrm>
                  <a:custGeom>
                    <a:avLst/>
                    <a:gdLst>
                      <a:gd name="T0" fmla="*/ 419 w 583"/>
                      <a:gd name="T1" fmla="*/ 3 h 812"/>
                      <a:gd name="T2" fmla="*/ 150 w 583"/>
                      <a:gd name="T3" fmla="*/ 692 h 812"/>
                      <a:gd name="T4" fmla="*/ 453 w 583"/>
                      <a:gd name="T5" fmla="*/ 632 h 812"/>
                      <a:gd name="T6" fmla="*/ 427 w 583"/>
                      <a:gd name="T7" fmla="*/ 233 h 812"/>
                      <a:gd name="T8" fmla="*/ 566 w 583"/>
                      <a:gd name="T9" fmla="*/ 155 h 812"/>
                      <a:gd name="T10" fmla="*/ 574 w 583"/>
                      <a:gd name="T11" fmla="*/ 129 h 812"/>
                      <a:gd name="T12" fmla="*/ 419 w 583"/>
                      <a:gd name="T13" fmla="*/ 3 h 8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83" h="812">
                        <a:moveTo>
                          <a:pt x="419" y="3"/>
                        </a:moveTo>
                        <a:cubicBezTo>
                          <a:pt x="162" y="11"/>
                          <a:pt x="0" y="499"/>
                          <a:pt x="150" y="692"/>
                        </a:cubicBezTo>
                        <a:cubicBezTo>
                          <a:pt x="244" y="812"/>
                          <a:pt x="435" y="704"/>
                          <a:pt x="453" y="632"/>
                        </a:cubicBezTo>
                        <a:cubicBezTo>
                          <a:pt x="485" y="501"/>
                          <a:pt x="427" y="295"/>
                          <a:pt x="427" y="233"/>
                        </a:cubicBezTo>
                        <a:cubicBezTo>
                          <a:pt x="427" y="187"/>
                          <a:pt x="517" y="182"/>
                          <a:pt x="566" y="155"/>
                        </a:cubicBezTo>
                        <a:cubicBezTo>
                          <a:pt x="577" y="149"/>
                          <a:pt x="583" y="138"/>
                          <a:pt x="574" y="129"/>
                        </a:cubicBezTo>
                        <a:cubicBezTo>
                          <a:pt x="574" y="129"/>
                          <a:pt x="498" y="0"/>
                          <a:pt x="419" y="3"/>
                        </a:cubicBezTo>
                        <a:close/>
                      </a:path>
                    </a:pathLst>
                  </a:custGeom>
                  <a:solidFill>
                    <a:srgbClr val="E74D17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30" name="Oval 263"/>
                  <p:cNvSpPr>
                    <a:spLocks noChangeArrowheads="1"/>
                  </p:cNvSpPr>
                  <p:nvPr/>
                </p:nvSpPr>
                <p:spPr bwMode="auto">
                  <a:xfrm>
                    <a:off x="7322450" y="2622849"/>
                    <a:ext cx="106107" cy="108147"/>
                  </a:xfrm>
                  <a:prstGeom prst="ellipse">
                    <a:avLst/>
                  </a:prstGeom>
                  <a:solidFill>
                    <a:srgbClr val="8C2F0E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31" name="Freeform 264"/>
                  <p:cNvSpPr>
                    <a:spLocks/>
                  </p:cNvSpPr>
                  <p:nvPr/>
                </p:nvSpPr>
                <p:spPr bwMode="auto">
                  <a:xfrm>
                    <a:off x="6889860" y="2498377"/>
                    <a:ext cx="71418" cy="89783"/>
                  </a:xfrm>
                  <a:custGeom>
                    <a:avLst/>
                    <a:gdLst>
                      <a:gd name="T0" fmla="*/ 26 w 26"/>
                      <a:gd name="T1" fmla="*/ 16 h 32"/>
                      <a:gd name="T2" fmla="*/ 11 w 26"/>
                      <a:gd name="T3" fmla="*/ 29 h 32"/>
                      <a:gd name="T4" fmla="*/ 0 w 26"/>
                      <a:gd name="T5" fmla="*/ 16 h 32"/>
                      <a:gd name="T6" fmla="*/ 11 w 26"/>
                      <a:gd name="T7" fmla="*/ 3 h 32"/>
                      <a:gd name="T8" fmla="*/ 26 w 26"/>
                      <a:gd name="T9" fmla="*/ 16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" h="32">
                        <a:moveTo>
                          <a:pt x="26" y="16"/>
                        </a:moveTo>
                        <a:cubicBezTo>
                          <a:pt x="26" y="26"/>
                          <a:pt x="20" y="32"/>
                          <a:pt x="11" y="29"/>
                        </a:cubicBezTo>
                        <a:cubicBezTo>
                          <a:pt x="3" y="26"/>
                          <a:pt x="0" y="21"/>
                          <a:pt x="0" y="16"/>
                        </a:cubicBezTo>
                        <a:cubicBezTo>
                          <a:pt x="0" y="11"/>
                          <a:pt x="3" y="6"/>
                          <a:pt x="11" y="3"/>
                        </a:cubicBezTo>
                        <a:cubicBezTo>
                          <a:pt x="20" y="0"/>
                          <a:pt x="26" y="6"/>
                          <a:pt x="26" y="16"/>
                        </a:cubicBezTo>
                        <a:close/>
                      </a:path>
                    </a:pathLst>
                  </a:custGeom>
                  <a:solidFill>
                    <a:srgbClr val="FFE8C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32" name="Freeform 265"/>
                  <p:cNvSpPr>
                    <a:spLocks/>
                  </p:cNvSpPr>
                  <p:nvPr/>
                </p:nvSpPr>
                <p:spPr bwMode="auto">
                  <a:xfrm>
                    <a:off x="6539231" y="2918724"/>
                    <a:ext cx="632561" cy="1422242"/>
                  </a:xfrm>
                  <a:custGeom>
                    <a:avLst/>
                    <a:gdLst>
                      <a:gd name="T0" fmla="*/ 196 w 228"/>
                      <a:gd name="T1" fmla="*/ 407 h 512"/>
                      <a:gd name="T2" fmla="*/ 170 w 228"/>
                      <a:gd name="T3" fmla="*/ 8 h 512"/>
                      <a:gd name="T4" fmla="*/ 171 w 228"/>
                      <a:gd name="T5" fmla="*/ 0 h 512"/>
                      <a:gd name="T6" fmla="*/ 64 w 228"/>
                      <a:gd name="T7" fmla="*/ 512 h 512"/>
                      <a:gd name="T8" fmla="*/ 196 w 228"/>
                      <a:gd name="T9" fmla="*/ 407 h 5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8" h="512">
                        <a:moveTo>
                          <a:pt x="196" y="407"/>
                        </a:moveTo>
                        <a:cubicBezTo>
                          <a:pt x="228" y="276"/>
                          <a:pt x="170" y="70"/>
                          <a:pt x="170" y="8"/>
                        </a:cubicBezTo>
                        <a:cubicBezTo>
                          <a:pt x="170" y="6"/>
                          <a:pt x="171" y="3"/>
                          <a:pt x="171" y="0"/>
                        </a:cubicBezTo>
                        <a:cubicBezTo>
                          <a:pt x="118" y="112"/>
                          <a:pt x="0" y="287"/>
                          <a:pt x="64" y="512"/>
                        </a:cubicBezTo>
                        <a:cubicBezTo>
                          <a:pt x="130" y="493"/>
                          <a:pt x="187" y="445"/>
                          <a:pt x="196" y="407"/>
                        </a:cubicBez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33" name="Freeform 267"/>
                  <p:cNvSpPr>
                    <a:spLocks/>
                  </p:cNvSpPr>
                  <p:nvPr/>
                </p:nvSpPr>
                <p:spPr bwMode="auto">
                  <a:xfrm flipV="1">
                    <a:off x="7020453" y="2730997"/>
                    <a:ext cx="87742" cy="59175"/>
                  </a:xfrm>
                  <a:custGeom>
                    <a:avLst/>
                    <a:gdLst>
                      <a:gd name="T0" fmla="*/ 12 w 32"/>
                      <a:gd name="T1" fmla="*/ 16 h 21"/>
                      <a:gd name="T2" fmla="*/ 30 w 32"/>
                      <a:gd name="T3" fmla="*/ 12 h 21"/>
                      <a:gd name="T4" fmla="*/ 32 w 32"/>
                      <a:gd name="T5" fmla="*/ 15 h 21"/>
                      <a:gd name="T6" fmla="*/ 16 w 32"/>
                      <a:gd name="T7" fmla="*/ 21 h 21"/>
                      <a:gd name="T8" fmla="*/ 10 w 32"/>
                      <a:gd name="T9" fmla="*/ 20 h 21"/>
                      <a:gd name="T10" fmla="*/ 0 w 32"/>
                      <a:gd name="T11" fmla="*/ 0 h 21"/>
                      <a:gd name="T12" fmla="*/ 4 w 32"/>
                      <a:gd name="T13" fmla="*/ 0 h 21"/>
                      <a:gd name="T14" fmla="*/ 12 w 32"/>
                      <a:gd name="T15" fmla="*/ 16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" h="21">
                        <a:moveTo>
                          <a:pt x="12" y="16"/>
                        </a:moveTo>
                        <a:cubicBezTo>
                          <a:pt x="19" y="20"/>
                          <a:pt x="30" y="12"/>
                          <a:pt x="30" y="12"/>
                        </a:cubicBezTo>
                        <a:cubicBezTo>
                          <a:pt x="32" y="15"/>
                          <a:pt x="32" y="15"/>
                          <a:pt x="32" y="15"/>
                        </a:cubicBezTo>
                        <a:cubicBezTo>
                          <a:pt x="32" y="15"/>
                          <a:pt x="24" y="21"/>
                          <a:pt x="16" y="21"/>
                        </a:cubicBezTo>
                        <a:cubicBezTo>
                          <a:pt x="14" y="21"/>
                          <a:pt x="12" y="20"/>
                          <a:pt x="10" y="20"/>
                        </a:cubicBezTo>
                        <a:cubicBezTo>
                          <a:pt x="5" y="17"/>
                          <a:pt x="1" y="10"/>
                          <a:pt x="0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5" y="9"/>
                          <a:pt x="7" y="14"/>
                          <a:pt x="12" y="16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34" name="Freeform 268"/>
                  <p:cNvSpPr>
                    <a:spLocks/>
                  </p:cNvSpPr>
                  <p:nvPr/>
                </p:nvSpPr>
                <p:spPr bwMode="auto">
                  <a:xfrm>
                    <a:off x="6226691" y="3473745"/>
                    <a:ext cx="30608" cy="59175"/>
                  </a:xfrm>
                  <a:custGeom>
                    <a:avLst/>
                    <a:gdLst>
                      <a:gd name="T0" fmla="*/ 11 w 11"/>
                      <a:gd name="T1" fmla="*/ 2 h 21"/>
                      <a:gd name="T2" fmla="*/ 8 w 11"/>
                      <a:gd name="T3" fmla="*/ 18 h 21"/>
                      <a:gd name="T4" fmla="*/ 6 w 11"/>
                      <a:gd name="T5" fmla="*/ 21 h 21"/>
                      <a:gd name="T6" fmla="*/ 7 w 11"/>
                      <a:gd name="T7" fmla="*/ 0 h 21"/>
                      <a:gd name="T8" fmla="*/ 11 w 11"/>
                      <a:gd name="T9" fmla="*/ 2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21">
                        <a:moveTo>
                          <a:pt x="11" y="2"/>
                        </a:moveTo>
                        <a:cubicBezTo>
                          <a:pt x="8" y="7"/>
                          <a:pt x="6" y="16"/>
                          <a:pt x="8" y="18"/>
                        </a:cubicBezTo>
                        <a:cubicBezTo>
                          <a:pt x="6" y="21"/>
                          <a:pt x="6" y="21"/>
                          <a:pt x="6" y="21"/>
                        </a:cubicBezTo>
                        <a:cubicBezTo>
                          <a:pt x="0" y="17"/>
                          <a:pt x="6" y="3"/>
                          <a:pt x="7" y="0"/>
                        </a:cubicBezTo>
                        <a:lnTo>
                          <a:pt x="11" y="2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35" name="Freeform 269"/>
                  <p:cNvSpPr>
                    <a:spLocks/>
                  </p:cNvSpPr>
                  <p:nvPr/>
                </p:nvSpPr>
                <p:spPr bwMode="auto">
                  <a:xfrm>
                    <a:off x="6347081" y="3716567"/>
                    <a:ext cx="28567" cy="57135"/>
                  </a:xfrm>
                  <a:custGeom>
                    <a:avLst/>
                    <a:gdLst>
                      <a:gd name="T0" fmla="*/ 10 w 10"/>
                      <a:gd name="T1" fmla="*/ 2 h 21"/>
                      <a:gd name="T2" fmla="*/ 7 w 10"/>
                      <a:gd name="T3" fmla="*/ 18 h 21"/>
                      <a:gd name="T4" fmla="*/ 5 w 10"/>
                      <a:gd name="T5" fmla="*/ 21 h 21"/>
                      <a:gd name="T6" fmla="*/ 6 w 10"/>
                      <a:gd name="T7" fmla="*/ 0 h 21"/>
                      <a:gd name="T8" fmla="*/ 10 w 10"/>
                      <a:gd name="T9" fmla="*/ 2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21">
                        <a:moveTo>
                          <a:pt x="10" y="2"/>
                        </a:moveTo>
                        <a:cubicBezTo>
                          <a:pt x="7" y="7"/>
                          <a:pt x="5" y="16"/>
                          <a:pt x="7" y="18"/>
                        </a:cubicBezTo>
                        <a:cubicBezTo>
                          <a:pt x="5" y="21"/>
                          <a:pt x="5" y="21"/>
                          <a:pt x="5" y="21"/>
                        </a:cubicBezTo>
                        <a:cubicBezTo>
                          <a:pt x="0" y="17"/>
                          <a:pt x="5" y="3"/>
                          <a:pt x="6" y="0"/>
                        </a:cubicBezTo>
                        <a:lnTo>
                          <a:pt x="10" y="2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36" name="Freeform 270"/>
                  <p:cNvSpPr>
                    <a:spLocks/>
                  </p:cNvSpPr>
                  <p:nvPr/>
                </p:nvSpPr>
                <p:spPr bwMode="auto">
                  <a:xfrm>
                    <a:off x="6479715" y="3702284"/>
                    <a:ext cx="28567" cy="57135"/>
                  </a:xfrm>
                  <a:custGeom>
                    <a:avLst/>
                    <a:gdLst>
                      <a:gd name="T0" fmla="*/ 10 w 10"/>
                      <a:gd name="T1" fmla="*/ 1 h 21"/>
                      <a:gd name="T2" fmla="*/ 8 w 10"/>
                      <a:gd name="T3" fmla="*/ 18 h 21"/>
                      <a:gd name="T4" fmla="*/ 5 w 10"/>
                      <a:gd name="T5" fmla="*/ 21 h 21"/>
                      <a:gd name="T6" fmla="*/ 7 w 10"/>
                      <a:gd name="T7" fmla="*/ 0 h 21"/>
                      <a:gd name="T8" fmla="*/ 10 w 10"/>
                      <a:gd name="T9" fmla="*/ 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21">
                        <a:moveTo>
                          <a:pt x="10" y="1"/>
                        </a:moveTo>
                        <a:cubicBezTo>
                          <a:pt x="8" y="7"/>
                          <a:pt x="6" y="16"/>
                          <a:pt x="8" y="18"/>
                        </a:cubicBezTo>
                        <a:cubicBezTo>
                          <a:pt x="5" y="21"/>
                          <a:pt x="5" y="21"/>
                          <a:pt x="5" y="21"/>
                        </a:cubicBezTo>
                        <a:cubicBezTo>
                          <a:pt x="0" y="17"/>
                          <a:pt x="6" y="3"/>
                          <a:pt x="7" y="0"/>
                        </a:cubicBezTo>
                        <a:lnTo>
                          <a:pt x="10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37" name="Freeform 271"/>
                  <p:cNvSpPr>
                    <a:spLocks/>
                  </p:cNvSpPr>
                  <p:nvPr/>
                </p:nvSpPr>
                <p:spPr bwMode="auto">
                  <a:xfrm>
                    <a:off x="6524607" y="3457421"/>
                    <a:ext cx="28567" cy="59175"/>
                  </a:xfrm>
                  <a:custGeom>
                    <a:avLst/>
                    <a:gdLst>
                      <a:gd name="T0" fmla="*/ 10 w 10"/>
                      <a:gd name="T1" fmla="*/ 1 h 21"/>
                      <a:gd name="T2" fmla="*/ 7 w 10"/>
                      <a:gd name="T3" fmla="*/ 18 h 21"/>
                      <a:gd name="T4" fmla="*/ 5 w 10"/>
                      <a:gd name="T5" fmla="*/ 21 h 21"/>
                      <a:gd name="T6" fmla="*/ 6 w 10"/>
                      <a:gd name="T7" fmla="*/ 0 h 21"/>
                      <a:gd name="T8" fmla="*/ 10 w 10"/>
                      <a:gd name="T9" fmla="*/ 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21">
                        <a:moveTo>
                          <a:pt x="10" y="1"/>
                        </a:moveTo>
                        <a:cubicBezTo>
                          <a:pt x="8" y="7"/>
                          <a:pt x="5" y="16"/>
                          <a:pt x="7" y="18"/>
                        </a:cubicBezTo>
                        <a:cubicBezTo>
                          <a:pt x="5" y="21"/>
                          <a:pt x="5" y="21"/>
                          <a:pt x="5" y="21"/>
                        </a:cubicBezTo>
                        <a:cubicBezTo>
                          <a:pt x="0" y="16"/>
                          <a:pt x="5" y="3"/>
                          <a:pt x="6" y="0"/>
                        </a:cubicBezTo>
                        <a:lnTo>
                          <a:pt x="10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38" name="Freeform 272"/>
                  <p:cNvSpPr>
                    <a:spLocks/>
                  </p:cNvSpPr>
                  <p:nvPr/>
                </p:nvSpPr>
                <p:spPr bwMode="auto">
                  <a:xfrm>
                    <a:off x="6408297" y="3804310"/>
                    <a:ext cx="30608" cy="59175"/>
                  </a:xfrm>
                  <a:custGeom>
                    <a:avLst/>
                    <a:gdLst>
                      <a:gd name="T0" fmla="*/ 11 w 11"/>
                      <a:gd name="T1" fmla="*/ 1 h 21"/>
                      <a:gd name="T2" fmla="*/ 8 w 11"/>
                      <a:gd name="T3" fmla="*/ 18 h 21"/>
                      <a:gd name="T4" fmla="*/ 6 w 11"/>
                      <a:gd name="T5" fmla="*/ 21 h 21"/>
                      <a:gd name="T6" fmla="*/ 7 w 11"/>
                      <a:gd name="T7" fmla="*/ 0 h 21"/>
                      <a:gd name="T8" fmla="*/ 11 w 11"/>
                      <a:gd name="T9" fmla="*/ 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21">
                        <a:moveTo>
                          <a:pt x="11" y="1"/>
                        </a:moveTo>
                        <a:cubicBezTo>
                          <a:pt x="8" y="7"/>
                          <a:pt x="6" y="16"/>
                          <a:pt x="8" y="18"/>
                        </a:cubicBezTo>
                        <a:cubicBezTo>
                          <a:pt x="6" y="21"/>
                          <a:pt x="6" y="21"/>
                          <a:pt x="6" y="21"/>
                        </a:cubicBezTo>
                        <a:cubicBezTo>
                          <a:pt x="0" y="17"/>
                          <a:pt x="6" y="3"/>
                          <a:pt x="7" y="0"/>
                        </a:cubicBezTo>
                        <a:lnTo>
                          <a:pt x="11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39" name="Freeform 273"/>
                  <p:cNvSpPr>
                    <a:spLocks/>
                  </p:cNvSpPr>
                  <p:nvPr/>
                </p:nvSpPr>
                <p:spPr bwMode="auto">
                  <a:xfrm>
                    <a:off x="6279744" y="3555366"/>
                    <a:ext cx="28567" cy="57135"/>
                  </a:xfrm>
                  <a:custGeom>
                    <a:avLst/>
                    <a:gdLst>
                      <a:gd name="T0" fmla="*/ 10 w 10"/>
                      <a:gd name="T1" fmla="*/ 1 h 21"/>
                      <a:gd name="T2" fmla="*/ 7 w 10"/>
                      <a:gd name="T3" fmla="*/ 19 h 21"/>
                      <a:gd name="T4" fmla="*/ 5 w 10"/>
                      <a:gd name="T5" fmla="*/ 21 h 21"/>
                      <a:gd name="T6" fmla="*/ 6 w 10"/>
                      <a:gd name="T7" fmla="*/ 0 h 21"/>
                      <a:gd name="T8" fmla="*/ 10 w 10"/>
                      <a:gd name="T9" fmla="*/ 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21">
                        <a:moveTo>
                          <a:pt x="10" y="1"/>
                        </a:moveTo>
                        <a:cubicBezTo>
                          <a:pt x="7" y="8"/>
                          <a:pt x="5" y="17"/>
                          <a:pt x="7" y="19"/>
                        </a:cubicBezTo>
                        <a:cubicBezTo>
                          <a:pt x="5" y="21"/>
                          <a:pt x="5" y="21"/>
                          <a:pt x="5" y="21"/>
                        </a:cubicBezTo>
                        <a:cubicBezTo>
                          <a:pt x="0" y="17"/>
                          <a:pt x="5" y="4"/>
                          <a:pt x="6" y="0"/>
                        </a:cubicBezTo>
                        <a:lnTo>
                          <a:pt x="10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40" name="Freeform 274"/>
                  <p:cNvSpPr>
                    <a:spLocks/>
                  </p:cNvSpPr>
                  <p:nvPr/>
                </p:nvSpPr>
                <p:spPr bwMode="auto">
                  <a:xfrm>
                    <a:off x="6371568" y="3541083"/>
                    <a:ext cx="22446" cy="57135"/>
                  </a:xfrm>
                  <a:custGeom>
                    <a:avLst/>
                    <a:gdLst>
                      <a:gd name="T0" fmla="*/ 8 w 8"/>
                      <a:gd name="T1" fmla="*/ 1 h 21"/>
                      <a:gd name="T2" fmla="*/ 6 w 8"/>
                      <a:gd name="T3" fmla="*/ 19 h 21"/>
                      <a:gd name="T4" fmla="*/ 3 w 8"/>
                      <a:gd name="T5" fmla="*/ 21 h 21"/>
                      <a:gd name="T6" fmla="*/ 5 w 8"/>
                      <a:gd name="T7" fmla="*/ 0 h 21"/>
                      <a:gd name="T8" fmla="*/ 8 w 8"/>
                      <a:gd name="T9" fmla="*/ 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21">
                        <a:moveTo>
                          <a:pt x="8" y="1"/>
                        </a:moveTo>
                        <a:cubicBezTo>
                          <a:pt x="6" y="9"/>
                          <a:pt x="5" y="17"/>
                          <a:pt x="6" y="19"/>
                        </a:cubicBezTo>
                        <a:cubicBezTo>
                          <a:pt x="3" y="21"/>
                          <a:pt x="3" y="21"/>
                          <a:pt x="3" y="21"/>
                        </a:cubicBezTo>
                        <a:cubicBezTo>
                          <a:pt x="0" y="18"/>
                          <a:pt x="3" y="5"/>
                          <a:pt x="5" y="0"/>
                        </a:cubicBezTo>
                        <a:lnTo>
                          <a:pt x="8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41" name="Freeform 275"/>
                  <p:cNvSpPr>
                    <a:spLocks/>
                  </p:cNvSpPr>
                  <p:nvPr/>
                </p:nvSpPr>
                <p:spPr bwMode="auto">
                  <a:xfrm>
                    <a:off x="6447067" y="3596177"/>
                    <a:ext cx="22446" cy="59175"/>
                  </a:xfrm>
                  <a:custGeom>
                    <a:avLst/>
                    <a:gdLst>
                      <a:gd name="T0" fmla="*/ 8 w 8"/>
                      <a:gd name="T1" fmla="*/ 1 h 21"/>
                      <a:gd name="T2" fmla="*/ 6 w 8"/>
                      <a:gd name="T3" fmla="*/ 19 h 21"/>
                      <a:gd name="T4" fmla="*/ 3 w 8"/>
                      <a:gd name="T5" fmla="*/ 21 h 21"/>
                      <a:gd name="T6" fmla="*/ 5 w 8"/>
                      <a:gd name="T7" fmla="*/ 0 h 21"/>
                      <a:gd name="T8" fmla="*/ 8 w 8"/>
                      <a:gd name="T9" fmla="*/ 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21">
                        <a:moveTo>
                          <a:pt x="8" y="1"/>
                        </a:moveTo>
                        <a:cubicBezTo>
                          <a:pt x="6" y="9"/>
                          <a:pt x="5" y="17"/>
                          <a:pt x="6" y="19"/>
                        </a:cubicBezTo>
                        <a:cubicBezTo>
                          <a:pt x="3" y="21"/>
                          <a:pt x="3" y="21"/>
                          <a:pt x="3" y="21"/>
                        </a:cubicBezTo>
                        <a:cubicBezTo>
                          <a:pt x="0" y="18"/>
                          <a:pt x="3" y="5"/>
                          <a:pt x="5" y="0"/>
                        </a:cubicBezTo>
                        <a:lnTo>
                          <a:pt x="8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42" name="Freeform 276"/>
                  <p:cNvSpPr>
                    <a:spLocks/>
                  </p:cNvSpPr>
                  <p:nvPr/>
                </p:nvSpPr>
                <p:spPr bwMode="auto">
                  <a:xfrm>
                    <a:off x="6426662" y="3459462"/>
                    <a:ext cx="22446" cy="61216"/>
                  </a:xfrm>
                  <a:custGeom>
                    <a:avLst/>
                    <a:gdLst>
                      <a:gd name="T0" fmla="*/ 8 w 8"/>
                      <a:gd name="T1" fmla="*/ 1 h 22"/>
                      <a:gd name="T2" fmla="*/ 6 w 8"/>
                      <a:gd name="T3" fmla="*/ 19 h 22"/>
                      <a:gd name="T4" fmla="*/ 3 w 8"/>
                      <a:gd name="T5" fmla="*/ 22 h 22"/>
                      <a:gd name="T6" fmla="*/ 5 w 8"/>
                      <a:gd name="T7" fmla="*/ 0 h 22"/>
                      <a:gd name="T8" fmla="*/ 8 w 8"/>
                      <a:gd name="T9" fmla="*/ 1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22">
                        <a:moveTo>
                          <a:pt x="8" y="1"/>
                        </a:moveTo>
                        <a:cubicBezTo>
                          <a:pt x="6" y="9"/>
                          <a:pt x="5" y="18"/>
                          <a:pt x="6" y="19"/>
                        </a:cubicBezTo>
                        <a:cubicBezTo>
                          <a:pt x="3" y="22"/>
                          <a:pt x="3" y="22"/>
                          <a:pt x="3" y="22"/>
                        </a:cubicBezTo>
                        <a:cubicBezTo>
                          <a:pt x="0" y="18"/>
                          <a:pt x="3" y="5"/>
                          <a:pt x="5" y="0"/>
                        </a:cubicBezTo>
                        <a:lnTo>
                          <a:pt x="8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43" name="Freeform 277"/>
                  <p:cNvSpPr>
                    <a:spLocks/>
                  </p:cNvSpPr>
                  <p:nvPr/>
                </p:nvSpPr>
                <p:spPr bwMode="auto">
                  <a:xfrm>
                    <a:off x="6245055" y="3671676"/>
                    <a:ext cx="20405" cy="61216"/>
                  </a:xfrm>
                  <a:custGeom>
                    <a:avLst/>
                    <a:gdLst>
                      <a:gd name="T0" fmla="*/ 8 w 8"/>
                      <a:gd name="T1" fmla="*/ 1 h 22"/>
                      <a:gd name="T2" fmla="*/ 6 w 8"/>
                      <a:gd name="T3" fmla="*/ 19 h 22"/>
                      <a:gd name="T4" fmla="*/ 3 w 8"/>
                      <a:gd name="T5" fmla="*/ 22 h 22"/>
                      <a:gd name="T6" fmla="*/ 5 w 8"/>
                      <a:gd name="T7" fmla="*/ 0 h 22"/>
                      <a:gd name="T8" fmla="*/ 8 w 8"/>
                      <a:gd name="T9" fmla="*/ 1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22">
                        <a:moveTo>
                          <a:pt x="8" y="1"/>
                        </a:moveTo>
                        <a:cubicBezTo>
                          <a:pt x="6" y="9"/>
                          <a:pt x="5" y="18"/>
                          <a:pt x="6" y="19"/>
                        </a:cubicBezTo>
                        <a:cubicBezTo>
                          <a:pt x="3" y="22"/>
                          <a:pt x="3" y="22"/>
                          <a:pt x="3" y="22"/>
                        </a:cubicBezTo>
                        <a:cubicBezTo>
                          <a:pt x="0" y="18"/>
                          <a:pt x="3" y="5"/>
                          <a:pt x="5" y="0"/>
                        </a:cubicBezTo>
                        <a:lnTo>
                          <a:pt x="8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44" name="Freeform 278"/>
                  <p:cNvSpPr>
                    <a:spLocks/>
                  </p:cNvSpPr>
                  <p:nvPr/>
                </p:nvSpPr>
                <p:spPr bwMode="auto">
                  <a:xfrm>
                    <a:off x="6677646" y="3090128"/>
                    <a:ext cx="22446" cy="59175"/>
                  </a:xfrm>
                  <a:custGeom>
                    <a:avLst/>
                    <a:gdLst>
                      <a:gd name="T0" fmla="*/ 3 w 8"/>
                      <a:gd name="T1" fmla="*/ 1 h 21"/>
                      <a:gd name="T2" fmla="*/ 6 w 8"/>
                      <a:gd name="T3" fmla="*/ 0 h 21"/>
                      <a:gd name="T4" fmla="*/ 2 w 8"/>
                      <a:gd name="T5" fmla="*/ 21 h 21"/>
                      <a:gd name="T6" fmla="*/ 0 w 8"/>
                      <a:gd name="T7" fmla="*/ 17 h 21"/>
                      <a:gd name="T8" fmla="*/ 3 w 8"/>
                      <a:gd name="T9" fmla="*/ 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21">
                        <a:moveTo>
                          <a:pt x="3" y="1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7" y="4"/>
                          <a:pt x="8" y="18"/>
                          <a:pt x="2" y="21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  <a:cubicBezTo>
                          <a:pt x="3" y="16"/>
                          <a:pt x="3" y="8"/>
                          <a:pt x="3" y="1"/>
                        </a:cubicBez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45" name="Freeform 279"/>
                  <p:cNvSpPr>
                    <a:spLocks/>
                  </p:cNvSpPr>
                  <p:nvPr/>
                </p:nvSpPr>
                <p:spPr bwMode="auto">
                  <a:xfrm>
                    <a:off x="6500120" y="3275815"/>
                    <a:ext cx="18365" cy="59175"/>
                  </a:xfrm>
                  <a:custGeom>
                    <a:avLst/>
                    <a:gdLst>
                      <a:gd name="T0" fmla="*/ 2 w 7"/>
                      <a:gd name="T1" fmla="*/ 1 h 21"/>
                      <a:gd name="T2" fmla="*/ 6 w 7"/>
                      <a:gd name="T3" fmla="*/ 0 h 21"/>
                      <a:gd name="T4" fmla="*/ 1 w 7"/>
                      <a:gd name="T5" fmla="*/ 21 h 21"/>
                      <a:gd name="T6" fmla="*/ 0 w 7"/>
                      <a:gd name="T7" fmla="*/ 17 h 21"/>
                      <a:gd name="T8" fmla="*/ 2 w 7"/>
                      <a:gd name="T9" fmla="*/ 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21">
                        <a:moveTo>
                          <a:pt x="2" y="1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6" y="5"/>
                          <a:pt x="7" y="19"/>
                          <a:pt x="1" y="21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  <a:cubicBezTo>
                          <a:pt x="2" y="16"/>
                          <a:pt x="3" y="8"/>
                          <a:pt x="2" y="1"/>
                        </a:cubicBez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46" name="Freeform 280"/>
                  <p:cNvSpPr>
                    <a:spLocks/>
                  </p:cNvSpPr>
                  <p:nvPr/>
                </p:nvSpPr>
                <p:spPr bwMode="auto">
                  <a:xfrm>
                    <a:off x="6375649" y="3214600"/>
                    <a:ext cx="20405" cy="59175"/>
                  </a:xfrm>
                  <a:custGeom>
                    <a:avLst/>
                    <a:gdLst>
                      <a:gd name="T0" fmla="*/ 2 w 8"/>
                      <a:gd name="T1" fmla="*/ 1 h 21"/>
                      <a:gd name="T2" fmla="*/ 6 w 8"/>
                      <a:gd name="T3" fmla="*/ 0 h 21"/>
                      <a:gd name="T4" fmla="*/ 1 w 8"/>
                      <a:gd name="T5" fmla="*/ 21 h 21"/>
                      <a:gd name="T6" fmla="*/ 0 w 8"/>
                      <a:gd name="T7" fmla="*/ 17 h 21"/>
                      <a:gd name="T8" fmla="*/ 2 w 8"/>
                      <a:gd name="T9" fmla="*/ 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21">
                        <a:moveTo>
                          <a:pt x="2" y="1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7" y="4"/>
                          <a:pt x="8" y="18"/>
                          <a:pt x="1" y="21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  <a:cubicBezTo>
                          <a:pt x="2" y="16"/>
                          <a:pt x="3" y="8"/>
                          <a:pt x="2" y="1"/>
                        </a:cubicBez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47" name="Freeform 281"/>
                  <p:cNvSpPr>
                    <a:spLocks/>
                  </p:cNvSpPr>
                  <p:nvPr/>
                </p:nvSpPr>
                <p:spPr bwMode="auto">
                  <a:xfrm>
                    <a:off x="6414418" y="3337031"/>
                    <a:ext cx="22446" cy="59175"/>
                  </a:xfrm>
                  <a:custGeom>
                    <a:avLst/>
                    <a:gdLst>
                      <a:gd name="T0" fmla="*/ 2 w 8"/>
                      <a:gd name="T1" fmla="*/ 1 h 21"/>
                      <a:gd name="T2" fmla="*/ 6 w 8"/>
                      <a:gd name="T3" fmla="*/ 0 h 21"/>
                      <a:gd name="T4" fmla="*/ 1 w 8"/>
                      <a:gd name="T5" fmla="*/ 21 h 21"/>
                      <a:gd name="T6" fmla="*/ 0 w 8"/>
                      <a:gd name="T7" fmla="*/ 17 h 21"/>
                      <a:gd name="T8" fmla="*/ 2 w 8"/>
                      <a:gd name="T9" fmla="*/ 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21">
                        <a:moveTo>
                          <a:pt x="2" y="1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7" y="5"/>
                          <a:pt x="8" y="19"/>
                          <a:pt x="1" y="21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  <a:cubicBezTo>
                          <a:pt x="2" y="17"/>
                          <a:pt x="3" y="8"/>
                          <a:pt x="2" y="1"/>
                        </a:cubicBez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48" name="Freeform 282"/>
                  <p:cNvSpPr>
                    <a:spLocks/>
                  </p:cNvSpPr>
                  <p:nvPr/>
                </p:nvSpPr>
                <p:spPr bwMode="auto">
                  <a:xfrm>
                    <a:off x="6608268" y="3149303"/>
                    <a:ext cx="20405" cy="57135"/>
                  </a:xfrm>
                  <a:custGeom>
                    <a:avLst/>
                    <a:gdLst>
                      <a:gd name="T0" fmla="*/ 2 w 7"/>
                      <a:gd name="T1" fmla="*/ 0 h 21"/>
                      <a:gd name="T2" fmla="*/ 6 w 7"/>
                      <a:gd name="T3" fmla="*/ 0 h 21"/>
                      <a:gd name="T4" fmla="*/ 1 w 7"/>
                      <a:gd name="T5" fmla="*/ 21 h 21"/>
                      <a:gd name="T6" fmla="*/ 0 w 7"/>
                      <a:gd name="T7" fmla="*/ 17 h 21"/>
                      <a:gd name="T8" fmla="*/ 2 w 7"/>
                      <a:gd name="T9" fmla="*/ 0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21">
                        <a:moveTo>
                          <a:pt x="2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7" y="4"/>
                          <a:pt x="7" y="19"/>
                          <a:pt x="1" y="21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  <a:cubicBezTo>
                          <a:pt x="2" y="17"/>
                          <a:pt x="3" y="8"/>
                          <a:pt x="2" y="0"/>
                        </a:cubicBez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49" name="Freeform 283"/>
                  <p:cNvSpPr>
                    <a:spLocks/>
                  </p:cNvSpPr>
                  <p:nvPr/>
                </p:nvSpPr>
                <p:spPr bwMode="auto">
                  <a:xfrm>
                    <a:off x="6526647" y="3104412"/>
                    <a:ext cx="20405" cy="59175"/>
                  </a:xfrm>
                  <a:custGeom>
                    <a:avLst/>
                    <a:gdLst>
                      <a:gd name="T0" fmla="*/ 7 w 7"/>
                      <a:gd name="T1" fmla="*/ 0 h 21"/>
                      <a:gd name="T2" fmla="*/ 2 w 7"/>
                      <a:gd name="T3" fmla="*/ 21 h 21"/>
                      <a:gd name="T4" fmla="*/ 0 w 7"/>
                      <a:gd name="T5" fmla="*/ 17 h 21"/>
                      <a:gd name="T6" fmla="*/ 3 w 7"/>
                      <a:gd name="T7" fmla="*/ 0 h 21"/>
                      <a:gd name="T8" fmla="*/ 7 w 7"/>
                      <a:gd name="T9" fmla="*/ 0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21">
                        <a:moveTo>
                          <a:pt x="7" y="0"/>
                        </a:moveTo>
                        <a:cubicBezTo>
                          <a:pt x="7" y="5"/>
                          <a:pt x="6" y="19"/>
                          <a:pt x="2" y="21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  <a:cubicBezTo>
                          <a:pt x="2" y="16"/>
                          <a:pt x="3" y="8"/>
                          <a:pt x="3" y="0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50" name="Freeform 284"/>
                  <p:cNvSpPr>
                    <a:spLocks/>
                  </p:cNvSpPr>
                  <p:nvPr/>
                </p:nvSpPr>
                <p:spPr bwMode="auto">
                  <a:xfrm>
                    <a:off x="6440945" y="3128898"/>
                    <a:ext cx="16324" cy="59175"/>
                  </a:xfrm>
                  <a:custGeom>
                    <a:avLst/>
                    <a:gdLst>
                      <a:gd name="T0" fmla="*/ 6 w 6"/>
                      <a:gd name="T1" fmla="*/ 0 h 21"/>
                      <a:gd name="T2" fmla="*/ 2 w 6"/>
                      <a:gd name="T3" fmla="*/ 21 h 21"/>
                      <a:gd name="T4" fmla="*/ 0 w 6"/>
                      <a:gd name="T5" fmla="*/ 17 h 21"/>
                      <a:gd name="T6" fmla="*/ 3 w 6"/>
                      <a:gd name="T7" fmla="*/ 0 h 21"/>
                      <a:gd name="T8" fmla="*/ 6 w 6"/>
                      <a:gd name="T9" fmla="*/ 0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21">
                        <a:moveTo>
                          <a:pt x="6" y="0"/>
                        </a:moveTo>
                        <a:cubicBezTo>
                          <a:pt x="6" y="5"/>
                          <a:pt x="6" y="19"/>
                          <a:pt x="2" y="21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  <a:cubicBezTo>
                          <a:pt x="1" y="17"/>
                          <a:pt x="3" y="8"/>
                          <a:pt x="3" y="0"/>
                        </a:cubicBez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51" name="Freeform 285"/>
                  <p:cNvSpPr>
                    <a:spLocks/>
                  </p:cNvSpPr>
                  <p:nvPr/>
                </p:nvSpPr>
                <p:spPr bwMode="auto">
                  <a:xfrm>
                    <a:off x="6496039" y="3006467"/>
                    <a:ext cx="20405" cy="59175"/>
                  </a:xfrm>
                  <a:custGeom>
                    <a:avLst/>
                    <a:gdLst>
                      <a:gd name="T0" fmla="*/ 7 w 7"/>
                      <a:gd name="T1" fmla="*/ 0 h 21"/>
                      <a:gd name="T2" fmla="*/ 2 w 7"/>
                      <a:gd name="T3" fmla="*/ 21 h 21"/>
                      <a:gd name="T4" fmla="*/ 0 w 7"/>
                      <a:gd name="T5" fmla="*/ 18 h 21"/>
                      <a:gd name="T6" fmla="*/ 3 w 7"/>
                      <a:gd name="T7" fmla="*/ 0 h 21"/>
                      <a:gd name="T8" fmla="*/ 7 w 7"/>
                      <a:gd name="T9" fmla="*/ 0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21">
                        <a:moveTo>
                          <a:pt x="7" y="0"/>
                        </a:moveTo>
                        <a:cubicBezTo>
                          <a:pt x="7" y="6"/>
                          <a:pt x="7" y="19"/>
                          <a:pt x="2" y="21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2" y="17"/>
                          <a:pt x="3" y="9"/>
                          <a:pt x="3" y="0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52" name="Freeform 286"/>
                  <p:cNvSpPr>
                    <a:spLocks/>
                  </p:cNvSpPr>
                  <p:nvPr/>
                </p:nvSpPr>
                <p:spPr bwMode="auto">
                  <a:xfrm>
                    <a:off x="6610308" y="3271734"/>
                    <a:ext cx="20405" cy="61216"/>
                  </a:xfrm>
                  <a:custGeom>
                    <a:avLst/>
                    <a:gdLst>
                      <a:gd name="T0" fmla="*/ 7 w 7"/>
                      <a:gd name="T1" fmla="*/ 1 h 22"/>
                      <a:gd name="T2" fmla="*/ 2 w 7"/>
                      <a:gd name="T3" fmla="*/ 22 h 22"/>
                      <a:gd name="T4" fmla="*/ 0 w 7"/>
                      <a:gd name="T5" fmla="*/ 19 h 22"/>
                      <a:gd name="T6" fmla="*/ 3 w 7"/>
                      <a:gd name="T7" fmla="*/ 0 h 22"/>
                      <a:gd name="T8" fmla="*/ 7 w 7"/>
                      <a:gd name="T9" fmla="*/ 1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22">
                        <a:moveTo>
                          <a:pt x="7" y="1"/>
                        </a:moveTo>
                        <a:cubicBezTo>
                          <a:pt x="7" y="8"/>
                          <a:pt x="6" y="20"/>
                          <a:pt x="2" y="22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2" y="18"/>
                          <a:pt x="3" y="9"/>
                          <a:pt x="3" y="0"/>
                        </a:cubicBezTo>
                        <a:lnTo>
                          <a:pt x="7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008" name="Squirrel_Tail"/>
                <p:cNvGrpSpPr/>
                <p:nvPr/>
              </p:nvGrpSpPr>
              <p:grpSpPr>
                <a:xfrm>
                  <a:off x="9036362" y="2286164"/>
                  <a:ext cx="1265123" cy="2132342"/>
                  <a:chOff x="4965649" y="2286164"/>
                  <a:chExt cx="1265123" cy="2132342"/>
                </a:xfrm>
              </p:grpSpPr>
              <p:sp>
                <p:nvSpPr>
                  <p:cNvPr id="1010" name="Freeform 261"/>
                  <p:cNvSpPr>
                    <a:spLocks/>
                  </p:cNvSpPr>
                  <p:nvPr/>
                </p:nvSpPr>
                <p:spPr bwMode="auto">
                  <a:xfrm>
                    <a:off x="4965649" y="2286164"/>
                    <a:ext cx="1265123" cy="2132342"/>
                  </a:xfrm>
                  <a:custGeom>
                    <a:avLst/>
                    <a:gdLst>
                      <a:gd name="T0" fmla="*/ 455 w 455"/>
                      <a:gd name="T1" fmla="*/ 665 h 767"/>
                      <a:gd name="T2" fmla="*/ 296 w 455"/>
                      <a:gd name="T3" fmla="*/ 414 h 767"/>
                      <a:gd name="T4" fmla="*/ 242 w 455"/>
                      <a:gd name="T5" fmla="*/ 30 h 767"/>
                      <a:gd name="T6" fmla="*/ 0 w 455"/>
                      <a:gd name="T7" fmla="*/ 65 h 767"/>
                      <a:gd name="T8" fmla="*/ 232 w 455"/>
                      <a:gd name="T9" fmla="*/ 112 h 767"/>
                      <a:gd name="T10" fmla="*/ 78 w 455"/>
                      <a:gd name="T11" fmla="*/ 507 h 767"/>
                      <a:gd name="T12" fmla="*/ 455 w 455"/>
                      <a:gd name="T13" fmla="*/ 680 h 767"/>
                      <a:gd name="T14" fmla="*/ 455 w 455"/>
                      <a:gd name="T15" fmla="*/ 665 h 7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55" h="767">
                        <a:moveTo>
                          <a:pt x="455" y="665"/>
                        </a:moveTo>
                        <a:cubicBezTo>
                          <a:pt x="361" y="602"/>
                          <a:pt x="290" y="568"/>
                          <a:pt x="296" y="414"/>
                        </a:cubicBezTo>
                        <a:cubicBezTo>
                          <a:pt x="302" y="260"/>
                          <a:pt x="442" y="88"/>
                          <a:pt x="242" y="30"/>
                        </a:cubicBezTo>
                        <a:cubicBezTo>
                          <a:pt x="139" y="0"/>
                          <a:pt x="0" y="65"/>
                          <a:pt x="0" y="65"/>
                        </a:cubicBezTo>
                        <a:cubicBezTo>
                          <a:pt x="0" y="65"/>
                          <a:pt x="219" y="41"/>
                          <a:pt x="232" y="112"/>
                        </a:cubicBezTo>
                        <a:cubicBezTo>
                          <a:pt x="245" y="183"/>
                          <a:pt x="64" y="392"/>
                          <a:pt x="78" y="507"/>
                        </a:cubicBezTo>
                        <a:cubicBezTo>
                          <a:pt x="98" y="672"/>
                          <a:pt x="289" y="767"/>
                          <a:pt x="455" y="680"/>
                        </a:cubicBezTo>
                        <a:lnTo>
                          <a:pt x="455" y="665"/>
                        </a:lnTo>
                        <a:close/>
                      </a:path>
                    </a:pathLst>
                  </a:custGeom>
                  <a:solidFill>
                    <a:srgbClr val="E74D17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1" name="Freeform 287"/>
                  <p:cNvSpPr>
                    <a:spLocks/>
                  </p:cNvSpPr>
                  <p:nvPr/>
                </p:nvSpPr>
                <p:spPr bwMode="auto">
                  <a:xfrm>
                    <a:off x="5365591" y="3412530"/>
                    <a:ext cx="32648" cy="77540"/>
                  </a:xfrm>
                  <a:custGeom>
                    <a:avLst/>
                    <a:gdLst>
                      <a:gd name="T0" fmla="*/ 12 w 12"/>
                      <a:gd name="T1" fmla="*/ 2 h 28"/>
                      <a:gd name="T2" fmla="*/ 9 w 12"/>
                      <a:gd name="T3" fmla="*/ 26 h 28"/>
                      <a:gd name="T4" fmla="*/ 7 w 12"/>
                      <a:gd name="T5" fmla="*/ 28 h 28"/>
                      <a:gd name="T6" fmla="*/ 9 w 12"/>
                      <a:gd name="T7" fmla="*/ 0 h 28"/>
                      <a:gd name="T8" fmla="*/ 12 w 12"/>
                      <a:gd name="T9" fmla="*/ 2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28">
                        <a:moveTo>
                          <a:pt x="12" y="2"/>
                        </a:moveTo>
                        <a:cubicBezTo>
                          <a:pt x="9" y="10"/>
                          <a:pt x="6" y="23"/>
                          <a:pt x="9" y="26"/>
                        </a:cubicBezTo>
                        <a:cubicBezTo>
                          <a:pt x="7" y="28"/>
                          <a:pt x="7" y="28"/>
                          <a:pt x="7" y="28"/>
                        </a:cubicBezTo>
                        <a:cubicBezTo>
                          <a:pt x="0" y="23"/>
                          <a:pt x="7" y="4"/>
                          <a:pt x="9" y="0"/>
                        </a:cubicBezTo>
                        <a:lnTo>
                          <a:pt x="12" y="2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2" name="Freeform 288"/>
                  <p:cNvSpPr>
                    <a:spLocks/>
                  </p:cNvSpPr>
                  <p:nvPr/>
                </p:nvSpPr>
                <p:spPr bwMode="auto">
                  <a:xfrm>
                    <a:off x="5526792" y="3747175"/>
                    <a:ext cx="32648" cy="77540"/>
                  </a:xfrm>
                  <a:custGeom>
                    <a:avLst/>
                    <a:gdLst>
                      <a:gd name="T0" fmla="*/ 12 w 12"/>
                      <a:gd name="T1" fmla="*/ 1 h 28"/>
                      <a:gd name="T2" fmla="*/ 9 w 12"/>
                      <a:gd name="T3" fmla="*/ 25 h 28"/>
                      <a:gd name="T4" fmla="*/ 7 w 12"/>
                      <a:gd name="T5" fmla="*/ 28 h 28"/>
                      <a:gd name="T6" fmla="*/ 9 w 12"/>
                      <a:gd name="T7" fmla="*/ 0 h 28"/>
                      <a:gd name="T8" fmla="*/ 12 w 12"/>
                      <a:gd name="T9" fmla="*/ 1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28">
                        <a:moveTo>
                          <a:pt x="12" y="1"/>
                        </a:moveTo>
                        <a:cubicBezTo>
                          <a:pt x="9" y="9"/>
                          <a:pt x="6" y="22"/>
                          <a:pt x="9" y="25"/>
                        </a:cubicBezTo>
                        <a:cubicBezTo>
                          <a:pt x="7" y="28"/>
                          <a:pt x="7" y="28"/>
                          <a:pt x="7" y="28"/>
                        </a:cubicBezTo>
                        <a:cubicBezTo>
                          <a:pt x="0" y="22"/>
                          <a:pt x="7" y="3"/>
                          <a:pt x="9" y="0"/>
                        </a:cubicBezTo>
                        <a:lnTo>
                          <a:pt x="12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3" name="Freeform 289"/>
                  <p:cNvSpPr>
                    <a:spLocks/>
                  </p:cNvSpPr>
                  <p:nvPr/>
                </p:nvSpPr>
                <p:spPr bwMode="auto">
                  <a:xfrm>
                    <a:off x="5712479" y="3726770"/>
                    <a:ext cx="34689" cy="77540"/>
                  </a:xfrm>
                  <a:custGeom>
                    <a:avLst/>
                    <a:gdLst>
                      <a:gd name="T0" fmla="*/ 12 w 12"/>
                      <a:gd name="T1" fmla="*/ 1 h 28"/>
                      <a:gd name="T2" fmla="*/ 9 w 12"/>
                      <a:gd name="T3" fmla="*/ 25 h 28"/>
                      <a:gd name="T4" fmla="*/ 6 w 12"/>
                      <a:gd name="T5" fmla="*/ 28 h 28"/>
                      <a:gd name="T6" fmla="*/ 8 w 12"/>
                      <a:gd name="T7" fmla="*/ 0 h 28"/>
                      <a:gd name="T8" fmla="*/ 12 w 12"/>
                      <a:gd name="T9" fmla="*/ 1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28">
                        <a:moveTo>
                          <a:pt x="12" y="1"/>
                        </a:moveTo>
                        <a:cubicBezTo>
                          <a:pt x="9" y="9"/>
                          <a:pt x="5" y="22"/>
                          <a:pt x="9" y="25"/>
                        </a:cubicBezTo>
                        <a:cubicBezTo>
                          <a:pt x="6" y="28"/>
                          <a:pt x="6" y="28"/>
                          <a:pt x="6" y="28"/>
                        </a:cubicBezTo>
                        <a:cubicBezTo>
                          <a:pt x="0" y="22"/>
                          <a:pt x="7" y="3"/>
                          <a:pt x="8" y="0"/>
                        </a:cubicBezTo>
                        <a:lnTo>
                          <a:pt x="12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4" name="Freeform 290"/>
                  <p:cNvSpPr>
                    <a:spLocks/>
                  </p:cNvSpPr>
                  <p:nvPr/>
                </p:nvSpPr>
                <p:spPr bwMode="auto">
                  <a:xfrm>
                    <a:off x="5612494" y="3865525"/>
                    <a:ext cx="36729" cy="77540"/>
                  </a:xfrm>
                  <a:custGeom>
                    <a:avLst/>
                    <a:gdLst>
                      <a:gd name="T0" fmla="*/ 13 w 13"/>
                      <a:gd name="T1" fmla="*/ 2 h 28"/>
                      <a:gd name="T2" fmla="*/ 10 w 13"/>
                      <a:gd name="T3" fmla="*/ 25 h 28"/>
                      <a:gd name="T4" fmla="*/ 7 w 13"/>
                      <a:gd name="T5" fmla="*/ 28 h 28"/>
                      <a:gd name="T6" fmla="*/ 9 w 13"/>
                      <a:gd name="T7" fmla="*/ 0 h 28"/>
                      <a:gd name="T8" fmla="*/ 13 w 13"/>
                      <a:gd name="T9" fmla="*/ 2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" h="28">
                        <a:moveTo>
                          <a:pt x="13" y="2"/>
                        </a:moveTo>
                        <a:cubicBezTo>
                          <a:pt x="9" y="10"/>
                          <a:pt x="6" y="23"/>
                          <a:pt x="10" y="25"/>
                        </a:cubicBezTo>
                        <a:cubicBezTo>
                          <a:pt x="7" y="28"/>
                          <a:pt x="7" y="28"/>
                          <a:pt x="7" y="28"/>
                        </a:cubicBezTo>
                        <a:cubicBezTo>
                          <a:pt x="0" y="23"/>
                          <a:pt x="8" y="4"/>
                          <a:pt x="9" y="0"/>
                        </a:cubicBezTo>
                        <a:lnTo>
                          <a:pt x="13" y="2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5" name="Freeform 291"/>
                  <p:cNvSpPr>
                    <a:spLocks/>
                  </p:cNvSpPr>
                  <p:nvPr/>
                </p:nvSpPr>
                <p:spPr bwMode="auto">
                  <a:xfrm>
                    <a:off x="5439050" y="3524758"/>
                    <a:ext cx="30608" cy="77540"/>
                  </a:xfrm>
                  <a:custGeom>
                    <a:avLst/>
                    <a:gdLst>
                      <a:gd name="T0" fmla="*/ 11 w 11"/>
                      <a:gd name="T1" fmla="*/ 1 h 28"/>
                      <a:gd name="T2" fmla="*/ 8 w 11"/>
                      <a:gd name="T3" fmla="*/ 26 h 28"/>
                      <a:gd name="T4" fmla="*/ 5 w 11"/>
                      <a:gd name="T5" fmla="*/ 28 h 28"/>
                      <a:gd name="T6" fmla="*/ 7 w 11"/>
                      <a:gd name="T7" fmla="*/ 0 h 28"/>
                      <a:gd name="T8" fmla="*/ 11 w 11"/>
                      <a:gd name="T9" fmla="*/ 1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28">
                        <a:moveTo>
                          <a:pt x="11" y="1"/>
                        </a:moveTo>
                        <a:cubicBezTo>
                          <a:pt x="8" y="9"/>
                          <a:pt x="5" y="23"/>
                          <a:pt x="8" y="26"/>
                        </a:cubicBezTo>
                        <a:cubicBezTo>
                          <a:pt x="5" y="28"/>
                          <a:pt x="5" y="28"/>
                          <a:pt x="5" y="28"/>
                        </a:cubicBezTo>
                        <a:cubicBezTo>
                          <a:pt x="0" y="23"/>
                          <a:pt x="6" y="4"/>
                          <a:pt x="7" y="0"/>
                        </a:cubicBezTo>
                        <a:lnTo>
                          <a:pt x="11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6" name="Freeform 292"/>
                  <p:cNvSpPr>
                    <a:spLocks/>
                  </p:cNvSpPr>
                  <p:nvPr/>
                </p:nvSpPr>
                <p:spPr bwMode="auto">
                  <a:xfrm>
                    <a:off x="5559440" y="3502313"/>
                    <a:ext cx="28567" cy="79580"/>
                  </a:xfrm>
                  <a:custGeom>
                    <a:avLst/>
                    <a:gdLst>
                      <a:gd name="T0" fmla="*/ 10 w 10"/>
                      <a:gd name="T1" fmla="*/ 1 h 29"/>
                      <a:gd name="T2" fmla="*/ 7 w 10"/>
                      <a:gd name="T3" fmla="*/ 27 h 29"/>
                      <a:gd name="T4" fmla="*/ 5 w 10"/>
                      <a:gd name="T5" fmla="*/ 29 h 29"/>
                      <a:gd name="T6" fmla="*/ 7 w 10"/>
                      <a:gd name="T7" fmla="*/ 0 h 29"/>
                      <a:gd name="T8" fmla="*/ 10 w 10"/>
                      <a:gd name="T9" fmla="*/ 1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29">
                        <a:moveTo>
                          <a:pt x="10" y="1"/>
                        </a:moveTo>
                        <a:cubicBezTo>
                          <a:pt x="7" y="12"/>
                          <a:pt x="5" y="25"/>
                          <a:pt x="7" y="27"/>
                        </a:cubicBezTo>
                        <a:cubicBezTo>
                          <a:pt x="5" y="29"/>
                          <a:pt x="5" y="29"/>
                          <a:pt x="5" y="29"/>
                        </a:cubicBezTo>
                        <a:cubicBezTo>
                          <a:pt x="0" y="25"/>
                          <a:pt x="5" y="6"/>
                          <a:pt x="7" y="0"/>
                        </a:cubicBezTo>
                        <a:lnTo>
                          <a:pt x="10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7" name="Freeform 293"/>
                  <p:cNvSpPr>
                    <a:spLocks/>
                  </p:cNvSpPr>
                  <p:nvPr/>
                </p:nvSpPr>
                <p:spPr bwMode="auto">
                  <a:xfrm>
                    <a:off x="5663507" y="3579852"/>
                    <a:ext cx="30608" cy="79580"/>
                  </a:xfrm>
                  <a:custGeom>
                    <a:avLst/>
                    <a:gdLst>
                      <a:gd name="T0" fmla="*/ 11 w 11"/>
                      <a:gd name="T1" fmla="*/ 1 h 29"/>
                      <a:gd name="T2" fmla="*/ 8 w 11"/>
                      <a:gd name="T3" fmla="*/ 26 h 29"/>
                      <a:gd name="T4" fmla="*/ 5 w 11"/>
                      <a:gd name="T5" fmla="*/ 29 h 29"/>
                      <a:gd name="T6" fmla="*/ 7 w 11"/>
                      <a:gd name="T7" fmla="*/ 0 h 29"/>
                      <a:gd name="T8" fmla="*/ 11 w 11"/>
                      <a:gd name="T9" fmla="*/ 1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29">
                        <a:moveTo>
                          <a:pt x="11" y="1"/>
                        </a:moveTo>
                        <a:cubicBezTo>
                          <a:pt x="8" y="11"/>
                          <a:pt x="6" y="24"/>
                          <a:pt x="8" y="26"/>
                        </a:cubicBezTo>
                        <a:cubicBezTo>
                          <a:pt x="5" y="29"/>
                          <a:pt x="5" y="29"/>
                          <a:pt x="5" y="29"/>
                        </a:cubicBezTo>
                        <a:cubicBezTo>
                          <a:pt x="0" y="24"/>
                          <a:pt x="6" y="5"/>
                          <a:pt x="7" y="0"/>
                        </a:cubicBezTo>
                        <a:lnTo>
                          <a:pt x="11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8" name="Freeform 294"/>
                  <p:cNvSpPr>
                    <a:spLocks/>
                  </p:cNvSpPr>
                  <p:nvPr/>
                </p:nvSpPr>
                <p:spPr bwMode="auto">
                  <a:xfrm>
                    <a:off x="5634940" y="3394165"/>
                    <a:ext cx="30608" cy="79580"/>
                  </a:xfrm>
                  <a:custGeom>
                    <a:avLst/>
                    <a:gdLst>
                      <a:gd name="T0" fmla="*/ 11 w 11"/>
                      <a:gd name="T1" fmla="*/ 1 h 29"/>
                      <a:gd name="T2" fmla="*/ 8 w 11"/>
                      <a:gd name="T3" fmla="*/ 27 h 29"/>
                      <a:gd name="T4" fmla="*/ 5 w 11"/>
                      <a:gd name="T5" fmla="*/ 29 h 29"/>
                      <a:gd name="T6" fmla="*/ 7 w 11"/>
                      <a:gd name="T7" fmla="*/ 0 h 29"/>
                      <a:gd name="T8" fmla="*/ 11 w 11"/>
                      <a:gd name="T9" fmla="*/ 1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29">
                        <a:moveTo>
                          <a:pt x="11" y="1"/>
                        </a:moveTo>
                        <a:cubicBezTo>
                          <a:pt x="8" y="12"/>
                          <a:pt x="6" y="24"/>
                          <a:pt x="8" y="27"/>
                        </a:cubicBezTo>
                        <a:cubicBezTo>
                          <a:pt x="5" y="29"/>
                          <a:pt x="5" y="29"/>
                          <a:pt x="5" y="29"/>
                        </a:cubicBezTo>
                        <a:cubicBezTo>
                          <a:pt x="0" y="24"/>
                          <a:pt x="6" y="6"/>
                          <a:pt x="7" y="0"/>
                        </a:cubicBezTo>
                        <a:lnTo>
                          <a:pt x="11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9" name="Freeform 295"/>
                  <p:cNvSpPr>
                    <a:spLocks/>
                  </p:cNvSpPr>
                  <p:nvPr/>
                </p:nvSpPr>
                <p:spPr bwMode="auto">
                  <a:xfrm>
                    <a:off x="5388037" y="3681878"/>
                    <a:ext cx="28567" cy="81621"/>
                  </a:xfrm>
                  <a:custGeom>
                    <a:avLst/>
                    <a:gdLst>
                      <a:gd name="T0" fmla="*/ 10 w 10"/>
                      <a:gd name="T1" fmla="*/ 1 h 29"/>
                      <a:gd name="T2" fmla="*/ 6 w 10"/>
                      <a:gd name="T3" fmla="*/ 27 h 29"/>
                      <a:gd name="T4" fmla="*/ 3 w 10"/>
                      <a:gd name="T5" fmla="*/ 29 h 29"/>
                      <a:gd name="T6" fmla="*/ 6 w 10"/>
                      <a:gd name="T7" fmla="*/ 0 h 29"/>
                      <a:gd name="T8" fmla="*/ 10 w 10"/>
                      <a:gd name="T9" fmla="*/ 1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29">
                        <a:moveTo>
                          <a:pt x="10" y="1"/>
                        </a:moveTo>
                        <a:cubicBezTo>
                          <a:pt x="7" y="12"/>
                          <a:pt x="5" y="25"/>
                          <a:pt x="6" y="27"/>
                        </a:cubicBezTo>
                        <a:cubicBezTo>
                          <a:pt x="3" y="29"/>
                          <a:pt x="3" y="29"/>
                          <a:pt x="3" y="29"/>
                        </a:cubicBezTo>
                        <a:cubicBezTo>
                          <a:pt x="0" y="25"/>
                          <a:pt x="4" y="6"/>
                          <a:pt x="6" y="0"/>
                        </a:cubicBezTo>
                        <a:lnTo>
                          <a:pt x="10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0" name="Freeform 296"/>
                  <p:cNvSpPr>
                    <a:spLocks/>
                  </p:cNvSpPr>
                  <p:nvPr/>
                </p:nvSpPr>
                <p:spPr bwMode="auto">
                  <a:xfrm>
                    <a:off x="5249281" y="3620663"/>
                    <a:ext cx="28567" cy="83661"/>
                  </a:xfrm>
                  <a:custGeom>
                    <a:avLst/>
                    <a:gdLst>
                      <a:gd name="T0" fmla="*/ 10 w 10"/>
                      <a:gd name="T1" fmla="*/ 1 h 30"/>
                      <a:gd name="T2" fmla="*/ 7 w 10"/>
                      <a:gd name="T3" fmla="*/ 27 h 30"/>
                      <a:gd name="T4" fmla="*/ 4 w 10"/>
                      <a:gd name="T5" fmla="*/ 30 h 30"/>
                      <a:gd name="T6" fmla="*/ 6 w 10"/>
                      <a:gd name="T7" fmla="*/ 0 h 30"/>
                      <a:gd name="T8" fmla="*/ 10 w 10"/>
                      <a:gd name="T9" fmla="*/ 1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30">
                        <a:moveTo>
                          <a:pt x="10" y="1"/>
                        </a:moveTo>
                        <a:cubicBezTo>
                          <a:pt x="7" y="12"/>
                          <a:pt x="5" y="25"/>
                          <a:pt x="7" y="27"/>
                        </a:cubicBezTo>
                        <a:cubicBezTo>
                          <a:pt x="4" y="30"/>
                          <a:pt x="4" y="30"/>
                          <a:pt x="4" y="30"/>
                        </a:cubicBezTo>
                        <a:cubicBezTo>
                          <a:pt x="0" y="25"/>
                          <a:pt x="4" y="6"/>
                          <a:pt x="6" y="0"/>
                        </a:cubicBezTo>
                        <a:lnTo>
                          <a:pt x="10" y="1"/>
                        </a:ln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1" name="Freeform 297"/>
                  <p:cNvSpPr>
                    <a:spLocks/>
                  </p:cNvSpPr>
                  <p:nvPr/>
                </p:nvSpPr>
                <p:spPr bwMode="auto">
                  <a:xfrm>
                    <a:off x="5734925" y="3143181"/>
                    <a:ext cx="26527" cy="75499"/>
                  </a:xfrm>
                  <a:custGeom>
                    <a:avLst/>
                    <a:gdLst>
                      <a:gd name="T0" fmla="*/ 4 w 9"/>
                      <a:gd name="T1" fmla="*/ 0 h 27"/>
                      <a:gd name="T2" fmla="*/ 7 w 9"/>
                      <a:gd name="T3" fmla="*/ 0 h 27"/>
                      <a:gd name="T4" fmla="*/ 1 w 9"/>
                      <a:gd name="T5" fmla="*/ 27 h 27"/>
                      <a:gd name="T6" fmla="*/ 0 w 9"/>
                      <a:gd name="T7" fmla="*/ 24 h 27"/>
                      <a:gd name="T8" fmla="*/ 4 w 9"/>
                      <a:gd name="T9" fmla="*/ 0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27">
                        <a:moveTo>
                          <a:pt x="4" y="0"/>
                        </a:move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8" y="4"/>
                          <a:pt x="9" y="24"/>
                          <a:pt x="1" y="27"/>
                        </a:cubicBezTo>
                        <a:cubicBezTo>
                          <a:pt x="0" y="24"/>
                          <a:pt x="0" y="24"/>
                          <a:pt x="0" y="24"/>
                        </a:cubicBezTo>
                        <a:cubicBezTo>
                          <a:pt x="4" y="22"/>
                          <a:pt x="4" y="9"/>
                          <a:pt x="4" y="0"/>
                        </a:cubicBez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2" name="Freeform 298"/>
                  <p:cNvSpPr>
                    <a:spLocks/>
                  </p:cNvSpPr>
                  <p:nvPr/>
                </p:nvSpPr>
                <p:spPr bwMode="auto">
                  <a:xfrm>
                    <a:off x="5565562" y="3057480"/>
                    <a:ext cx="24486" cy="77540"/>
                  </a:xfrm>
                  <a:custGeom>
                    <a:avLst/>
                    <a:gdLst>
                      <a:gd name="T0" fmla="*/ 3 w 9"/>
                      <a:gd name="T1" fmla="*/ 1 h 28"/>
                      <a:gd name="T2" fmla="*/ 7 w 9"/>
                      <a:gd name="T3" fmla="*/ 0 h 28"/>
                      <a:gd name="T4" fmla="*/ 1 w 9"/>
                      <a:gd name="T5" fmla="*/ 28 h 28"/>
                      <a:gd name="T6" fmla="*/ 0 w 9"/>
                      <a:gd name="T7" fmla="*/ 24 h 28"/>
                      <a:gd name="T8" fmla="*/ 3 w 9"/>
                      <a:gd name="T9" fmla="*/ 1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28">
                        <a:moveTo>
                          <a:pt x="3" y="1"/>
                        </a:move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8" y="4"/>
                          <a:pt x="9" y="25"/>
                          <a:pt x="1" y="28"/>
                        </a:cubicBezTo>
                        <a:cubicBezTo>
                          <a:pt x="0" y="24"/>
                          <a:pt x="0" y="24"/>
                          <a:pt x="0" y="24"/>
                        </a:cubicBezTo>
                        <a:cubicBezTo>
                          <a:pt x="4" y="23"/>
                          <a:pt x="4" y="10"/>
                          <a:pt x="3" y="1"/>
                        </a:cubicBez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3" name="Freeform 299"/>
                  <p:cNvSpPr>
                    <a:spLocks/>
                  </p:cNvSpPr>
                  <p:nvPr/>
                </p:nvSpPr>
                <p:spPr bwMode="auto">
                  <a:xfrm>
                    <a:off x="5618616" y="3226843"/>
                    <a:ext cx="24486" cy="77540"/>
                  </a:xfrm>
                  <a:custGeom>
                    <a:avLst/>
                    <a:gdLst>
                      <a:gd name="T0" fmla="*/ 4 w 9"/>
                      <a:gd name="T1" fmla="*/ 1 h 28"/>
                      <a:gd name="T2" fmla="*/ 7 w 9"/>
                      <a:gd name="T3" fmla="*/ 0 h 28"/>
                      <a:gd name="T4" fmla="*/ 1 w 9"/>
                      <a:gd name="T5" fmla="*/ 28 h 28"/>
                      <a:gd name="T6" fmla="*/ 0 w 9"/>
                      <a:gd name="T7" fmla="*/ 24 h 28"/>
                      <a:gd name="T8" fmla="*/ 4 w 9"/>
                      <a:gd name="T9" fmla="*/ 1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28">
                        <a:moveTo>
                          <a:pt x="4" y="1"/>
                        </a:move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8" y="4"/>
                          <a:pt x="9" y="25"/>
                          <a:pt x="1" y="28"/>
                        </a:cubicBezTo>
                        <a:cubicBezTo>
                          <a:pt x="0" y="24"/>
                          <a:pt x="0" y="24"/>
                          <a:pt x="0" y="24"/>
                        </a:cubicBezTo>
                        <a:cubicBezTo>
                          <a:pt x="4" y="23"/>
                          <a:pt x="4" y="9"/>
                          <a:pt x="4" y="1"/>
                        </a:cubicBez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4" name="Freeform 300"/>
                  <p:cNvSpPr>
                    <a:spLocks/>
                  </p:cNvSpPr>
                  <p:nvPr/>
                </p:nvSpPr>
                <p:spPr bwMode="auto">
                  <a:xfrm>
                    <a:off x="5773695" y="2904441"/>
                    <a:ext cx="22446" cy="77540"/>
                  </a:xfrm>
                  <a:custGeom>
                    <a:avLst/>
                    <a:gdLst>
                      <a:gd name="T0" fmla="*/ 5 w 8"/>
                      <a:gd name="T1" fmla="*/ 0 h 28"/>
                      <a:gd name="T2" fmla="*/ 8 w 8"/>
                      <a:gd name="T3" fmla="*/ 0 h 28"/>
                      <a:gd name="T4" fmla="*/ 2 w 8"/>
                      <a:gd name="T5" fmla="*/ 28 h 28"/>
                      <a:gd name="T6" fmla="*/ 0 w 8"/>
                      <a:gd name="T7" fmla="*/ 25 h 28"/>
                      <a:gd name="T8" fmla="*/ 5 w 8"/>
                      <a:gd name="T9" fmla="*/ 0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28">
                        <a:moveTo>
                          <a:pt x="5" y="0"/>
                        </a:moveTo>
                        <a:cubicBezTo>
                          <a:pt x="8" y="0"/>
                          <a:pt x="8" y="0"/>
                          <a:pt x="8" y="0"/>
                        </a:cubicBezTo>
                        <a:cubicBezTo>
                          <a:pt x="8" y="6"/>
                          <a:pt x="8" y="25"/>
                          <a:pt x="2" y="28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3" y="23"/>
                          <a:pt x="5" y="11"/>
                          <a:pt x="5" y="0"/>
                        </a:cubicBez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5" name="Freeform 301"/>
                  <p:cNvSpPr>
                    <a:spLocks/>
                  </p:cNvSpPr>
                  <p:nvPr/>
                </p:nvSpPr>
                <p:spPr bwMode="auto">
                  <a:xfrm>
                    <a:off x="5655345" y="2937089"/>
                    <a:ext cx="22446" cy="81621"/>
                  </a:xfrm>
                  <a:custGeom>
                    <a:avLst/>
                    <a:gdLst>
                      <a:gd name="T0" fmla="*/ 4 w 8"/>
                      <a:gd name="T1" fmla="*/ 0 h 29"/>
                      <a:gd name="T2" fmla="*/ 8 w 8"/>
                      <a:gd name="T3" fmla="*/ 0 h 29"/>
                      <a:gd name="T4" fmla="*/ 2 w 8"/>
                      <a:gd name="T5" fmla="*/ 29 h 29"/>
                      <a:gd name="T6" fmla="*/ 0 w 8"/>
                      <a:gd name="T7" fmla="*/ 25 h 29"/>
                      <a:gd name="T8" fmla="*/ 4 w 8"/>
                      <a:gd name="T9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29">
                        <a:moveTo>
                          <a:pt x="4" y="0"/>
                        </a:moveTo>
                        <a:cubicBezTo>
                          <a:pt x="8" y="0"/>
                          <a:pt x="8" y="0"/>
                          <a:pt x="8" y="0"/>
                        </a:cubicBezTo>
                        <a:cubicBezTo>
                          <a:pt x="8" y="6"/>
                          <a:pt x="8" y="26"/>
                          <a:pt x="2" y="29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3" y="24"/>
                          <a:pt x="4" y="11"/>
                          <a:pt x="4" y="0"/>
                        </a:cubicBez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6" name="Freeform 302"/>
                  <p:cNvSpPr>
                    <a:spLocks/>
                  </p:cNvSpPr>
                  <p:nvPr/>
                </p:nvSpPr>
                <p:spPr bwMode="auto">
                  <a:xfrm>
                    <a:off x="5734925" y="2773848"/>
                    <a:ext cx="20405" cy="77540"/>
                  </a:xfrm>
                  <a:custGeom>
                    <a:avLst/>
                    <a:gdLst>
                      <a:gd name="T0" fmla="*/ 4 w 7"/>
                      <a:gd name="T1" fmla="*/ 0 h 28"/>
                      <a:gd name="T2" fmla="*/ 7 w 7"/>
                      <a:gd name="T3" fmla="*/ 0 h 28"/>
                      <a:gd name="T4" fmla="*/ 1 w 7"/>
                      <a:gd name="T5" fmla="*/ 28 h 28"/>
                      <a:gd name="T6" fmla="*/ 0 w 7"/>
                      <a:gd name="T7" fmla="*/ 25 h 28"/>
                      <a:gd name="T8" fmla="*/ 4 w 7"/>
                      <a:gd name="T9" fmla="*/ 0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28">
                        <a:moveTo>
                          <a:pt x="4" y="0"/>
                        </a:move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7" y="6"/>
                          <a:pt x="7" y="25"/>
                          <a:pt x="1" y="28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2" y="23"/>
                          <a:pt x="4" y="11"/>
                          <a:pt x="4" y="0"/>
                        </a:cubicBezTo>
                        <a:close/>
                      </a:path>
                    </a:pathLst>
                  </a:custGeom>
                  <a:solidFill>
                    <a:srgbClr val="F5B19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1009" name="Squirrel_Left Paw"/>
                <p:cNvSpPr>
                  <a:spLocks/>
                </p:cNvSpPr>
                <p:nvPr/>
              </p:nvSpPr>
              <p:spPr bwMode="auto">
                <a:xfrm>
                  <a:off x="10693265" y="3326828"/>
                  <a:ext cx="510130" cy="202011"/>
                </a:xfrm>
                <a:custGeom>
                  <a:avLst/>
                  <a:gdLst>
                    <a:gd name="T0" fmla="*/ 49 w 184"/>
                    <a:gd name="T1" fmla="*/ 12 h 73"/>
                    <a:gd name="T2" fmla="*/ 156 w 184"/>
                    <a:gd name="T3" fmla="*/ 18 h 73"/>
                    <a:gd name="T4" fmla="*/ 0 w 184"/>
                    <a:gd name="T5" fmla="*/ 73 h 73"/>
                    <a:gd name="T6" fmla="*/ 49 w 184"/>
                    <a:gd name="T7" fmla="*/ 12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4" h="73">
                      <a:moveTo>
                        <a:pt x="49" y="12"/>
                      </a:moveTo>
                      <a:cubicBezTo>
                        <a:pt x="49" y="12"/>
                        <a:pt x="131" y="35"/>
                        <a:pt x="156" y="18"/>
                      </a:cubicBezTo>
                      <a:cubicBezTo>
                        <a:pt x="181" y="0"/>
                        <a:pt x="184" y="60"/>
                        <a:pt x="0" y="73"/>
                      </a:cubicBezTo>
                      <a:cubicBezTo>
                        <a:pt x="0" y="73"/>
                        <a:pt x="31" y="8"/>
                        <a:pt x="49" y="12"/>
                      </a:cubicBezTo>
                      <a:close/>
                    </a:path>
                  </a:pathLst>
                </a:custGeom>
                <a:solidFill>
                  <a:srgbClr val="E74D1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998" name="Group 997"/>
              <p:cNvGrpSpPr/>
              <p:nvPr/>
            </p:nvGrpSpPr>
            <p:grpSpPr>
              <a:xfrm flipH="1">
                <a:off x="2156175" y="268227"/>
                <a:ext cx="1235142" cy="1741661"/>
                <a:chOff x="6698249" y="4536788"/>
                <a:chExt cx="723900" cy="1020763"/>
              </a:xfrm>
            </p:grpSpPr>
            <p:sp>
              <p:nvSpPr>
                <p:cNvPr id="1001" name="Freeform 156"/>
                <p:cNvSpPr>
                  <a:spLocks/>
                </p:cNvSpPr>
                <p:nvPr/>
              </p:nvSpPr>
              <p:spPr bwMode="auto">
                <a:xfrm>
                  <a:off x="6899861" y="4681250"/>
                  <a:ext cx="481013" cy="779463"/>
                </a:xfrm>
                <a:custGeom>
                  <a:avLst/>
                  <a:gdLst>
                    <a:gd name="T0" fmla="*/ 3 w 140"/>
                    <a:gd name="T1" fmla="*/ 170 h 227"/>
                    <a:gd name="T2" fmla="*/ 108 w 140"/>
                    <a:gd name="T3" fmla="*/ 217 h 227"/>
                    <a:gd name="T4" fmla="*/ 130 w 140"/>
                    <a:gd name="T5" fmla="*/ 10 h 227"/>
                    <a:gd name="T6" fmla="*/ 3 w 140"/>
                    <a:gd name="T7" fmla="*/ 170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0" h="227">
                      <a:moveTo>
                        <a:pt x="3" y="170"/>
                      </a:moveTo>
                      <a:cubicBezTo>
                        <a:pt x="3" y="170"/>
                        <a:pt x="53" y="227"/>
                        <a:pt x="108" y="217"/>
                      </a:cubicBezTo>
                      <a:cubicBezTo>
                        <a:pt x="120" y="215"/>
                        <a:pt x="140" y="21"/>
                        <a:pt x="130" y="10"/>
                      </a:cubicBezTo>
                      <a:cubicBezTo>
                        <a:pt x="120" y="0"/>
                        <a:pt x="0" y="154"/>
                        <a:pt x="3" y="170"/>
                      </a:cubicBezTo>
                      <a:close/>
                    </a:path>
                  </a:pathLst>
                </a:custGeom>
                <a:solidFill>
                  <a:srgbClr val="B224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2" name="Freeform 157"/>
                <p:cNvSpPr>
                  <a:spLocks/>
                </p:cNvSpPr>
                <p:nvPr/>
              </p:nvSpPr>
              <p:spPr bwMode="auto">
                <a:xfrm>
                  <a:off x="7206249" y="4536788"/>
                  <a:ext cx="215900" cy="239713"/>
                </a:xfrm>
                <a:custGeom>
                  <a:avLst/>
                  <a:gdLst>
                    <a:gd name="T0" fmla="*/ 6 w 63"/>
                    <a:gd name="T1" fmla="*/ 23 h 70"/>
                    <a:gd name="T2" fmla="*/ 42 w 63"/>
                    <a:gd name="T3" fmla="*/ 61 h 70"/>
                    <a:gd name="T4" fmla="*/ 49 w 63"/>
                    <a:gd name="T5" fmla="*/ 21 h 70"/>
                    <a:gd name="T6" fmla="*/ 6 w 63"/>
                    <a:gd name="T7" fmla="*/ 23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70">
                      <a:moveTo>
                        <a:pt x="6" y="23"/>
                      </a:moveTo>
                      <a:cubicBezTo>
                        <a:pt x="0" y="32"/>
                        <a:pt x="0" y="70"/>
                        <a:pt x="42" y="61"/>
                      </a:cubicBezTo>
                      <a:cubicBezTo>
                        <a:pt x="42" y="61"/>
                        <a:pt x="63" y="41"/>
                        <a:pt x="49" y="21"/>
                      </a:cubicBezTo>
                      <a:cubicBezTo>
                        <a:pt x="36" y="0"/>
                        <a:pt x="12" y="15"/>
                        <a:pt x="6" y="2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3" name="Freeform 158"/>
                <p:cNvSpPr>
                  <a:spLocks/>
                </p:cNvSpPr>
                <p:nvPr/>
              </p:nvSpPr>
              <p:spPr bwMode="auto">
                <a:xfrm>
                  <a:off x="6698249" y="5135276"/>
                  <a:ext cx="673100" cy="422275"/>
                </a:xfrm>
                <a:custGeom>
                  <a:avLst/>
                  <a:gdLst>
                    <a:gd name="T0" fmla="*/ 190 w 196"/>
                    <a:gd name="T1" fmla="*/ 67 h 123"/>
                    <a:gd name="T2" fmla="*/ 124 w 196"/>
                    <a:gd name="T3" fmla="*/ 32 h 123"/>
                    <a:gd name="T4" fmla="*/ 58 w 196"/>
                    <a:gd name="T5" fmla="*/ 0 h 123"/>
                    <a:gd name="T6" fmla="*/ 96 w 196"/>
                    <a:gd name="T7" fmla="*/ 74 h 123"/>
                    <a:gd name="T8" fmla="*/ 190 w 196"/>
                    <a:gd name="T9" fmla="*/ 67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" h="123">
                      <a:moveTo>
                        <a:pt x="190" y="67"/>
                      </a:moveTo>
                      <a:cubicBezTo>
                        <a:pt x="183" y="63"/>
                        <a:pt x="153" y="54"/>
                        <a:pt x="124" y="32"/>
                      </a:cubicBezTo>
                      <a:cubicBezTo>
                        <a:pt x="95" y="9"/>
                        <a:pt x="58" y="0"/>
                        <a:pt x="58" y="0"/>
                      </a:cubicBezTo>
                      <a:cubicBezTo>
                        <a:pt x="58" y="0"/>
                        <a:pt x="0" y="25"/>
                        <a:pt x="96" y="74"/>
                      </a:cubicBezTo>
                      <a:cubicBezTo>
                        <a:pt x="193" y="123"/>
                        <a:pt x="196" y="70"/>
                        <a:pt x="190" y="6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999" name="Squirrel_Right ear"/>
              <p:cNvSpPr>
                <a:spLocks/>
              </p:cNvSpPr>
              <p:nvPr/>
            </p:nvSpPr>
            <p:spPr bwMode="auto">
              <a:xfrm>
                <a:off x="2989292" y="1325409"/>
                <a:ext cx="268139" cy="733529"/>
              </a:xfrm>
              <a:custGeom>
                <a:avLst/>
                <a:gdLst>
                  <a:gd name="T0" fmla="*/ 35 w 64"/>
                  <a:gd name="T1" fmla="*/ 101 h 174"/>
                  <a:gd name="T2" fmla="*/ 27 w 64"/>
                  <a:gd name="T3" fmla="*/ 0 h 174"/>
                  <a:gd name="T4" fmla="*/ 35 w 64"/>
                  <a:gd name="T5" fmla="*/ 10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" h="174">
                    <a:moveTo>
                      <a:pt x="35" y="101"/>
                    </a:moveTo>
                    <a:cubicBezTo>
                      <a:pt x="0" y="174"/>
                      <a:pt x="17" y="31"/>
                      <a:pt x="27" y="0"/>
                    </a:cubicBezTo>
                    <a:cubicBezTo>
                      <a:pt x="27" y="0"/>
                      <a:pt x="64" y="39"/>
                      <a:pt x="35" y="101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0" name="Squirrel_Left ear"/>
              <p:cNvSpPr>
                <a:spLocks/>
              </p:cNvSpPr>
              <p:nvPr/>
            </p:nvSpPr>
            <p:spPr bwMode="auto">
              <a:xfrm>
                <a:off x="2696496" y="1405542"/>
                <a:ext cx="215744" cy="715037"/>
              </a:xfrm>
              <a:custGeom>
                <a:avLst/>
                <a:gdLst>
                  <a:gd name="T0" fmla="*/ 28 w 52"/>
                  <a:gd name="T1" fmla="*/ 95 h 170"/>
                  <a:gd name="T2" fmla="*/ 4 w 52"/>
                  <a:gd name="T3" fmla="*/ 0 h 170"/>
                  <a:gd name="T4" fmla="*/ 28 w 52"/>
                  <a:gd name="T5" fmla="*/ 95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70">
                    <a:moveTo>
                      <a:pt x="28" y="95"/>
                    </a:moveTo>
                    <a:cubicBezTo>
                      <a:pt x="0" y="170"/>
                      <a:pt x="6" y="25"/>
                      <a:pt x="4" y="0"/>
                    </a:cubicBezTo>
                    <a:cubicBezTo>
                      <a:pt x="4" y="0"/>
                      <a:pt x="52" y="30"/>
                      <a:pt x="28" y="95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996" name="Oval 995"/>
            <p:cNvSpPr/>
            <p:nvPr/>
          </p:nvSpPr>
          <p:spPr>
            <a:xfrm>
              <a:off x="2970587" y="3727634"/>
              <a:ext cx="131272" cy="128702"/>
            </a:xfrm>
            <a:prstGeom prst="ellipse">
              <a:avLst/>
            </a:prstGeom>
            <a:solidFill>
              <a:srgbClr val="5746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59" name="Group 1058"/>
          <p:cNvGrpSpPr/>
          <p:nvPr userDrawn="1"/>
        </p:nvGrpSpPr>
        <p:grpSpPr>
          <a:xfrm>
            <a:off x="9239298" y="3628011"/>
            <a:ext cx="2190578" cy="2167423"/>
            <a:chOff x="9239298" y="3628011"/>
            <a:chExt cx="2190578" cy="2167423"/>
          </a:xfrm>
        </p:grpSpPr>
        <p:grpSp>
          <p:nvGrpSpPr>
            <p:cNvPr id="1060" name="Group 1059"/>
            <p:cNvGrpSpPr/>
            <p:nvPr/>
          </p:nvGrpSpPr>
          <p:grpSpPr>
            <a:xfrm flipH="1">
              <a:off x="9239298" y="3628011"/>
              <a:ext cx="2190578" cy="2167423"/>
              <a:chOff x="9036362" y="2133125"/>
              <a:chExt cx="2509840" cy="2483311"/>
            </a:xfrm>
          </p:grpSpPr>
          <p:sp>
            <p:nvSpPr>
              <p:cNvPr id="1062" name="Squirrel_Right Paw"/>
              <p:cNvSpPr>
                <a:spLocks/>
              </p:cNvSpPr>
              <p:nvPr/>
            </p:nvSpPr>
            <p:spPr bwMode="auto">
              <a:xfrm>
                <a:off x="10972816" y="3237045"/>
                <a:ext cx="350969" cy="520332"/>
              </a:xfrm>
              <a:custGeom>
                <a:avLst/>
                <a:gdLst>
                  <a:gd name="T0" fmla="*/ 13 w 126"/>
                  <a:gd name="T1" fmla="*/ 71 h 187"/>
                  <a:gd name="T2" fmla="*/ 77 w 126"/>
                  <a:gd name="T3" fmla="*/ 157 h 187"/>
                  <a:gd name="T4" fmla="*/ 33 w 126"/>
                  <a:gd name="T5" fmla="*/ 0 h 187"/>
                  <a:gd name="T6" fmla="*/ 13 w 126"/>
                  <a:gd name="T7" fmla="*/ 71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87">
                    <a:moveTo>
                      <a:pt x="13" y="71"/>
                    </a:moveTo>
                    <a:cubicBezTo>
                      <a:pt x="13" y="71"/>
                      <a:pt x="77" y="128"/>
                      <a:pt x="77" y="157"/>
                    </a:cubicBezTo>
                    <a:cubicBezTo>
                      <a:pt x="77" y="187"/>
                      <a:pt x="126" y="159"/>
                      <a:pt x="33" y="0"/>
                    </a:cubicBezTo>
                    <a:cubicBezTo>
                      <a:pt x="33" y="0"/>
                      <a:pt x="0" y="59"/>
                      <a:pt x="13" y="71"/>
                    </a:cubicBezTo>
                    <a:close/>
                  </a:path>
                </a:pathLst>
              </a:custGeom>
              <a:solidFill>
                <a:srgbClr val="8F5D3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Squirrel_Right ear"/>
              <p:cNvSpPr>
                <a:spLocks/>
              </p:cNvSpPr>
              <p:nvPr/>
            </p:nvSpPr>
            <p:spPr bwMode="auto">
              <a:xfrm>
                <a:off x="10962613" y="2133125"/>
                <a:ext cx="177525" cy="485643"/>
              </a:xfrm>
              <a:custGeom>
                <a:avLst/>
                <a:gdLst>
                  <a:gd name="T0" fmla="*/ 35 w 64"/>
                  <a:gd name="T1" fmla="*/ 101 h 174"/>
                  <a:gd name="T2" fmla="*/ 27 w 64"/>
                  <a:gd name="T3" fmla="*/ 0 h 174"/>
                  <a:gd name="T4" fmla="*/ 35 w 64"/>
                  <a:gd name="T5" fmla="*/ 10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" h="174">
                    <a:moveTo>
                      <a:pt x="35" y="101"/>
                    </a:moveTo>
                    <a:cubicBezTo>
                      <a:pt x="0" y="174"/>
                      <a:pt x="17" y="31"/>
                      <a:pt x="27" y="0"/>
                    </a:cubicBezTo>
                    <a:cubicBezTo>
                      <a:pt x="27" y="0"/>
                      <a:pt x="64" y="39"/>
                      <a:pt x="35" y="101"/>
                    </a:cubicBezTo>
                    <a:close/>
                  </a:path>
                </a:pathLst>
              </a:custGeom>
              <a:solidFill>
                <a:srgbClr val="8F5D3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4" name="Squirrel_Right leg"/>
              <p:cNvSpPr>
                <a:spLocks/>
              </p:cNvSpPr>
              <p:nvPr/>
            </p:nvSpPr>
            <p:spPr bwMode="auto">
              <a:xfrm>
                <a:off x="10758561" y="4243021"/>
                <a:ext cx="242822" cy="328524"/>
              </a:xfrm>
              <a:custGeom>
                <a:avLst/>
                <a:gdLst>
                  <a:gd name="T0" fmla="*/ 31 w 87"/>
                  <a:gd name="T1" fmla="*/ 12 h 118"/>
                  <a:gd name="T2" fmla="*/ 43 w 87"/>
                  <a:gd name="T3" fmla="*/ 92 h 118"/>
                  <a:gd name="T4" fmla="*/ 62 w 87"/>
                  <a:gd name="T5" fmla="*/ 117 h 118"/>
                  <a:gd name="T6" fmla="*/ 16 w 87"/>
                  <a:gd name="T7" fmla="*/ 108 h 118"/>
                  <a:gd name="T8" fmla="*/ 4 w 87"/>
                  <a:gd name="T9" fmla="*/ 22 h 118"/>
                  <a:gd name="T10" fmla="*/ 31 w 87"/>
                  <a:gd name="T11" fmla="*/ 1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118">
                    <a:moveTo>
                      <a:pt x="31" y="12"/>
                    </a:moveTo>
                    <a:cubicBezTo>
                      <a:pt x="31" y="12"/>
                      <a:pt x="28" y="88"/>
                      <a:pt x="43" y="92"/>
                    </a:cubicBezTo>
                    <a:cubicBezTo>
                      <a:pt x="58" y="96"/>
                      <a:pt x="87" y="118"/>
                      <a:pt x="62" y="117"/>
                    </a:cubicBezTo>
                    <a:cubicBezTo>
                      <a:pt x="15" y="116"/>
                      <a:pt x="16" y="108"/>
                      <a:pt x="16" y="108"/>
                    </a:cubicBezTo>
                    <a:cubicBezTo>
                      <a:pt x="16" y="90"/>
                      <a:pt x="4" y="22"/>
                      <a:pt x="4" y="22"/>
                    </a:cubicBezTo>
                    <a:cubicBezTo>
                      <a:pt x="0" y="0"/>
                      <a:pt x="31" y="12"/>
                      <a:pt x="31" y="12"/>
                    </a:cubicBezTo>
                    <a:close/>
                  </a:path>
                </a:pathLst>
              </a:custGeom>
              <a:solidFill>
                <a:srgbClr val="8F5D3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5" name="Squirrel_Left leg"/>
              <p:cNvSpPr>
                <a:spLocks/>
              </p:cNvSpPr>
              <p:nvPr/>
            </p:nvSpPr>
            <p:spPr bwMode="auto">
              <a:xfrm>
                <a:off x="10525942" y="4240981"/>
                <a:ext cx="269349" cy="375455"/>
              </a:xfrm>
              <a:custGeom>
                <a:avLst/>
                <a:gdLst>
                  <a:gd name="T0" fmla="*/ 35 w 97"/>
                  <a:gd name="T1" fmla="*/ 14 h 135"/>
                  <a:gd name="T2" fmla="*/ 48 w 97"/>
                  <a:gd name="T3" fmla="*/ 106 h 135"/>
                  <a:gd name="T4" fmla="*/ 70 w 97"/>
                  <a:gd name="T5" fmla="*/ 135 h 135"/>
                  <a:gd name="T6" fmla="*/ 17 w 97"/>
                  <a:gd name="T7" fmla="*/ 124 h 135"/>
                  <a:gd name="T8" fmla="*/ 4 w 97"/>
                  <a:gd name="T9" fmla="*/ 25 h 135"/>
                  <a:gd name="T10" fmla="*/ 35 w 97"/>
                  <a:gd name="T11" fmla="*/ 1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7" h="135">
                    <a:moveTo>
                      <a:pt x="35" y="14"/>
                    </a:moveTo>
                    <a:cubicBezTo>
                      <a:pt x="35" y="14"/>
                      <a:pt x="31" y="101"/>
                      <a:pt x="48" y="106"/>
                    </a:cubicBezTo>
                    <a:cubicBezTo>
                      <a:pt x="65" y="110"/>
                      <a:pt x="97" y="135"/>
                      <a:pt x="70" y="135"/>
                    </a:cubicBezTo>
                    <a:cubicBezTo>
                      <a:pt x="17" y="133"/>
                      <a:pt x="17" y="124"/>
                      <a:pt x="17" y="124"/>
                    </a:cubicBezTo>
                    <a:cubicBezTo>
                      <a:pt x="17" y="103"/>
                      <a:pt x="4" y="25"/>
                      <a:pt x="4" y="25"/>
                    </a:cubicBezTo>
                    <a:cubicBezTo>
                      <a:pt x="0" y="0"/>
                      <a:pt x="35" y="14"/>
                      <a:pt x="35" y="14"/>
                    </a:cubicBezTo>
                    <a:close/>
                  </a:path>
                </a:pathLst>
              </a:custGeom>
              <a:solidFill>
                <a:srgbClr val="8F5D3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6" name="Squirrel_Left ear"/>
              <p:cNvSpPr>
                <a:spLocks/>
              </p:cNvSpPr>
              <p:nvPr/>
            </p:nvSpPr>
            <p:spPr bwMode="auto">
              <a:xfrm>
                <a:off x="10768764" y="2186178"/>
                <a:ext cx="142836" cy="473400"/>
              </a:xfrm>
              <a:custGeom>
                <a:avLst/>
                <a:gdLst>
                  <a:gd name="T0" fmla="*/ 28 w 52"/>
                  <a:gd name="T1" fmla="*/ 95 h 170"/>
                  <a:gd name="T2" fmla="*/ 4 w 52"/>
                  <a:gd name="T3" fmla="*/ 0 h 170"/>
                  <a:gd name="T4" fmla="*/ 28 w 52"/>
                  <a:gd name="T5" fmla="*/ 95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70">
                    <a:moveTo>
                      <a:pt x="28" y="95"/>
                    </a:moveTo>
                    <a:cubicBezTo>
                      <a:pt x="0" y="170"/>
                      <a:pt x="6" y="25"/>
                      <a:pt x="4" y="0"/>
                    </a:cubicBezTo>
                    <a:cubicBezTo>
                      <a:pt x="4" y="0"/>
                      <a:pt x="52" y="30"/>
                      <a:pt x="28" y="95"/>
                    </a:cubicBezTo>
                    <a:close/>
                  </a:path>
                </a:pathLst>
              </a:custGeom>
              <a:solidFill>
                <a:srgbClr val="8F5D3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1067" name="Squirrel_Body"/>
              <p:cNvGrpSpPr/>
              <p:nvPr/>
            </p:nvGrpSpPr>
            <p:grpSpPr>
              <a:xfrm>
                <a:off x="9893381" y="2292285"/>
                <a:ext cx="1652821" cy="2256814"/>
                <a:chOff x="5822668" y="2292285"/>
                <a:chExt cx="1652821" cy="2256814"/>
              </a:xfrm>
            </p:grpSpPr>
            <p:grpSp>
              <p:nvGrpSpPr>
                <p:cNvPr id="1087" name="Group 1086"/>
                <p:cNvGrpSpPr/>
                <p:nvPr/>
              </p:nvGrpSpPr>
              <p:grpSpPr>
                <a:xfrm>
                  <a:off x="6271582" y="2535107"/>
                  <a:ext cx="150999" cy="132633"/>
                  <a:chOff x="6271582" y="2535107"/>
                  <a:chExt cx="150999" cy="132633"/>
                </a:xfrm>
              </p:grpSpPr>
              <p:sp>
                <p:nvSpPr>
                  <p:cNvPr id="1116" name="Freeform 249"/>
                  <p:cNvSpPr>
                    <a:spLocks/>
                  </p:cNvSpPr>
                  <p:nvPr/>
                </p:nvSpPr>
                <p:spPr bwMode="auto">
                  <a:xfrm>
                    <a:off x="6347081" y="2535107"/>
                    <a:ext cx="71418" cy="110188"/>
                  </a:xfrm>
                  <a:custGeom>
                    <a:avLst/>
                    <a:gdLst>
                      <a:gd name="T0" fmla="*/ 24 w 26"/>
                      <a:gd name="T1" fmla="*/ 40 h 40"/>
                      <a:gd name="T2" fmla="*/ 0 w 26"/>
                      <a:gd name="T3" fmla="*/ 0 h 40"/>
                      <a:gd name="T4" fmla="*/ 3 w 26"/>
                      <a:gd name="T5" fmla="*/ 0 h 40"/>
                      <a:gd name="T6" fmla="*/ 26 w 26"/>
                      <a:gd name="T7" fmla="*/ 38 h 40"/>
                      <a:gd name="T8" fmla="*/ 24 w 26"/>
                      <a:gd name="T9" fmla="*/ 4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" h="40">
                        <a:moveTo>
                          <a:pt x="24" y="40"/>
                        </a:moveTo>
                        <a:cubicBezTo>
                          <a:pt x="9" y="29"/>
                          <a:pt x="0" y="11"/>
                          <a:pt x="0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10"/>
                          <a:pt x="12" y="28"/>
                          <a:pt x="26" y="38"/>
                        </a:cubicBezTo>
                        <a:lnTo>
                          <a:pt x="24" y="40"/>
                        </a:ln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17" name="Freeform 250"/>
                  <p:cNvSpPr>
                    <a:spLocks/>
                  </p:cNvSpPr>
                  <p:nvPr/>
                </p:nvSpPr>
                <p:spPr bwMode="auto">
                  <a:xfrm>
                    <a:off x="6271582" y="2565715"/>
                    <a:ext cx="150999" cy="93864"/>
                  </a:xfrm>
                  <a:custGeom>
                    <a:avLst/>
                    <a:gdLst>
                      <a:gd name="T0" fmla="*/ 54 w 54"/>
                      <a:gd name="T1" fmla="*/ 34 h 34"/>
                      <a:gd name="T2" fmla="*/ 7 w 54"/>
                      <a:gd name="T3" fmla="*/ 7 h 34"/>
                      <a:gd name="T4" fmla="*/ 0 w 54"/>
                      <a:gd name="T5" fmla="*/ 2 h 34"/>
                      <a:gd name="T6" fmla="*/ 1 w 54"/>
                      <a:gd name="T7" fmla="*/ 0 h 34"/>
                      <a:gd name="T8" fmla="*/ 9 w 54"/>
                      <a:gd name="T9" fmla="*/ 5 h 34"/>
                      <a:gd name="T10" fmla="*/ 54 w 54"/>
                      <a:gd name="T11" fmla="*/ 32 h 34"/>
                      <a:gd name="T12" fmla="*/ 54 w 54"/>
                      <a:gd name="T13" fmla="*/ 34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34">
                        <a:moveTo>
                          <a:pt x="54" y="34"/>
                        </a:moveTo>
                        <a:cubicBezTo>
                          <a:pt x="43" y="34"/>
                          <a:pt x="20" y="17"/>
                          <a:pt x="7" y="7"/>
                        </a:cubicBezTo>
                        <a:cubicBezTo>
                          <a:pt x="3" y="5"/>
                          <a:pt x="1" y="3"/>
                          <a:pt x="0" y="2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2" y="0"/>
                          <a:pt x="5" y="2"/>
                          <a:pt x="9" y="5"/>
                        </a:cubicBezTo>
                        <a:cubicBezTo>
                          <a:pt x="20" y="13"/>
                          <a:pt x="44" y="31"/>
                          <a:pt x="54" y="32"/>
                        </a:cubicBezTo>
                        <a:lnTo>
                          <a:pt x="54" y="34"/>
                        </a:ln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18" name="Freeform 251"/>
                  <p:cNvSpPr>
                    <a:spLocks/>
                  </p:cNvSpPr>
                  <p:nvPr/>
                </p:nvSpPr>
                <p:spPr bwMode="auto">
                  <a:xfrm>
                    <a:off x="6271582" y="2631011"/>
                    <a:ext cx="146917" cy="36729"/>
                  </a:xfrm>
                  <a:custGeom>
                    <a:avLst/>
                    <a:gdLst>
                      <a:gd name="T0" fmla="*/ 49 w 53"/>
                      <a:gd name="T1" fmla="*/ 13 h 13"/>
                      <a:gd name="T2" fmla="*/ 0 w 53"/>
                      <a:gd name="T3" fmla="*/ 3 h 13"/>
                      <a:gd name="T4" fmla="*/ 1 w 53"/>
                      <a:gd name="T5" fmla="*/ 0 h 13"/>
                      <a:gd name="T6" fmla="*/ 51 w 53"/>
                      <a:gd name="T7" fmla="*/ 10 h 13"/>
                      <a:gd name="T8" fmla="*/ 53 w 53"/>
                      <a:gd name="T9" fmla="*/ 12 h 13"/>
                      <a:gd name="T10" fmla="*/ 49 w 53"/>
                      <a:gd name="T11" fmla="*/ 13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3" h="13">
                        <a:moveTo>
                          <a:pt x="49" y="13"/>
                        </a:moveTo>
                        <a:cubicBezTo>
                          <a:pt x="43" y="13"/>
                          <a:pt x="30" y="11"/>
                          <a:pt x="0" y="3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6" y="4"/>
                          <a:pt x="48" y="12"/>
                          <a:pt x="51" y="10"/>
                        </a:cubicBezTo>
                        <a:cubicBezTo>
                          <a:pt x="53" y="12"/>
                          <a:pt x="53" y="12"/>
                          <a:pt x="53" y="12"/>
                        </a:cubicBezTo>
                        <a:cubicBezTo>
                          <a:pt x="52" y="13"/>
                          <a:pt x="51" y="13"/>
                          <a:pt x="49" y="13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088" name="Group 1087"/>
                <p:cNvGrpSpPr/>
                <p:nvPr/>
              </p:nvGrpSpPr>
              <p:grpSpPr>
                <a:xfrm>
                  <a:off x="7289802" y="2429000"/>
                  <a:ext cx="185687" cy="124472"/>
                  <a:chOff x="7289802" y="2429000"/>
                  <a:chExt cx="185687" cy="124472"/>
                </a:xfrm>
              </p:grpSpPr>
              <p:sp>
                <p:nvSpPr>
                  <p:cNvPr id="1113" name="Freeform 252"/>
                  <p:cNvSpPr>
                    <a:spLocks/>
                  </p:cNvSpPr>
                  <p:nvPr/>
                </p:nvSpPr>
                <p:spPr bwMode="auto">
                  <a:xfrm>
                    <a:off x="7289802" y="2429000"/>
                    <a:ext cx="102026" cy="116310"/>
                  </a:xfrm>
                  <a:custGeom>
                    <a:avLst/>
                    <a:gdLst>
                      <a:gd name="T0" fmla="*/ 2 w 37"/>
                      <a:gd name="T1" fmla="*/ 42 h 42"/>
                      <a:gd name="T2" fmla="*/ 0 w 37"/>
                      <a:gd name="T3" fmla="*/ 40 h 42"/>
                      <a:gd name="T4" fmla="*/ 2 w 37"/>
                      <a:gd name="T5" fmla="*/ 39 h 42"/>
                      <a:gd name="T6" fmla="*/ 29 w 37"/>
                      <a:gd name="T7" fmla="*/ 0 h 42"/>
                      <a:gd name="T8" fmla="*/ 32 w 37"/>
                      <a:gd name="T9" fmla="*/ 0 h 42"/>
                      <a:gd name="T10" fmla="*/ 4 w 37"/>
                      <a:gd name="T11" fmla="*/ 41 h 42"/>
                      <a:gd name="T12" fmla="*/ 2 w 37"/>
                      <a:gd name="T13" fmla="*/ 4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42">
                        <a:moveTo>
                          <a:pt x="2" y="42"/>
                        </a:moveTo>
                        <a:cubicBezTo>
                          <a:pt x="0" y="40"/>
                          <a:pt x="0" y="40"/>
                          <a:pt x="0" y="40"/>
                        </a:cubicBezTo>
                        <a:cubicBezTo>
                          <a:pt x="0" y="39"/>
                          <a:pt x="1" y="39"/>
                          <a:pt x="2" y="39"/>
                        </a:cubicBezTo>
                        <a:cubicBezTo>
                          <a:pt x="23" y="24"/>
                          <a:pt x="32" y="11"/>
                          <a:pt x="29" y="0"/>
                        </a:cubicBezTo>
                        <a:cubicBezTo>
                          <a:pt x="32" y="0"/>
                          <a:pt x="32" y="0"/>
                          <a:pt x="32" y="0"/>
                        </a:cubicBezTo>
                        <a:cubicBezTo>
                          <a:pt x="37" y="18"/>
                          <a:pt x="12" y="35"/>
                          <a:pt x="4" y="41"/>
                        </a:cubicBezTo>
                        <a:cubicBezTo>
                          <a:pt x="3" y="42"/>
                          <a:pt x="2" y="42"/>
                          <a:pt x="2" y="42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14" name="Freeform 253"/>
                  <p:cNvSpPr>
                    <a:spLocks/>
                  </p:cNvSpPr>
                  <p:nvPr/>
                </p:nvSpPr>
                <p:spPr bwMode="auto">
                  <a:xfrm>
                    <a:off x="7306126" y="2437162"/>
                    <a:ext cx="138755" cy="116310"/>
                  </a:xfrm>
                  <a:custGeom>
                    <a:avLst/>
                    <a:gdLst>
                      <a:gd name="T0" fmla="*/ 1 w 50"/>
                      <a:gd name="T1" fmla="*/ 42 h 42"/>
                      <a:gd name="T2" fmla="*/ 0 w 50"/>
                      <a:gd name="T3" fmla="*/ 39 h 42"/>
                      <a:gd name="T4" fmla="*/ 40 w 50"/>
                      <a:gd name="T5" fmla="*/ 12 h 42"/>
                      <a:gd name="T6" fmla="*/ 47 w 50"/>
                      <a:gd name="T7" fmla="*/ 0 h 42"/>
                      <a:gd name="T8" fmla="*/ 50 w 50"/>
                      <a:gd name="T9" fmla="*/ 0 h 42"/>
                      <a:gd name="T10" fmla="*/ 42 w 50"/>
                      <a:gd name="T11" fmla="*/ 14 h 42"/>
                      <a:gd name="T12" fmla="*/ 1 w 50"/>
                      <a:gd name="T13" fmla="*/ 4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0" h="42">
                        <a:moveTo>
                          <a:pt x="1" y="42"/>
                        </a:moveTo>
                        <a:cubicBezTo>
                          <a:pt x="0" y="39"/>
                          <a:pt x="0" y="39"/>
                          <a:pt x="0" y="39"/>
                        </a:cubicBezTo>
                        <a:cubicBezTo>
                          <a:pt x="4" y="37"/>
                          <a:pt x="29" y="22"/>
                          <a:pt x="40" y="12"/>
                        </a:cubicBezTo>
                        <a:cubicBezTo>
                          <a:pt x="47" y="6"/>
                          <a:pt x="47" y="0"/>
                          <a:pt x="47" y="0"/>
                        </a:cubicBezTo>
                        <a:cubicBezTo>
                          <a:pt x="50" y="0"/>
                          <a:pt x="50" y="0"/>
                          <a:pt x="50" y="0"/>
                        </a:cubicBezTo>
                        <a:cubicBezTo>
                          <a:pt x="50" y="0"/>
                          <a:pt x="50" y="7"/>
                          <a:pt x="42" y="14"/>
                        </a:cubicBezTo>
                        <a:cubicBezTo>
                          <a:pt x="31" y="25"/>
                          <a:pt x="5" y="40"/>
                          <a:pt x="1" y="42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15" name="Freeform 254"/>
                  <p:cNvSpPr>
                    <a:spLocks/>
                  </p:cNvSpPr>
                  <p:nvPr/>
                </p:nvSpPr>
                <p:spPr bwMode="auto">
                  <a:xfrm>
                    <a:off x="7314288" y="2508580"/>
                    <a:ext cx="161201" cy="44891"/>
                  </a:xfrm>
                  <a:custGeom>
                    <a:avLst/>
                    <a:gdLst>
                      <a:gd name="T0" fmla="*/ 0 w 58"/>
                      <a:gd name="T1" fmla="*/ 16 h 16"/>
                      <a:gd name="T2" fmla="*/ 0 w 58"/>
                      <a:gd name="T3" fmla="*/ 13 h 16"/>
                      <a:gd name="T4" fmla="*/ 55 w 58"/>
                      <a:gd name="T5" fmla="*/ 0 h 16"/>
                      <a:gd name="T6" fmla="*/ 58 w 58"/>
                      <a:gd name="T7" fmla="*/ 1 h 16"/>
                      <a:gd name="T8" fmla="*/ 0 w 58"/>
                      <a:gd name="T9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8" h="16">
                        <a:moveTo>
                          <a:pt x="0" y="16"/>
                        </a:move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8" y="13"/>
                          <a:pt x="53" y="7"/>
                          <a:pt x="55" y="0"/>
                        </a:cubicBezTo>
                        <a:cubicBezTo>
                          <a:pt x="58" y="1"/>
                          <a:pt x="58" y="1"/>
                          <a:pt x="58" y="1"/>
                        </a:cubicBezTo>
                        <a:cubicBezTo>
                          <a:pt x="55" y="12"/>
                          <a:pt x="1" y="16"/>
                          <a:pt x="0" y="16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1089" name="Freeform 259"/>
                <p:cNvSpPr>
                  <a:spLocks/>
                </p:cNvSpPr>
                <p:nvPr/>
              </p:nvSpPr>
              <p:spPr bwMode="auto">
                <a:xfrm>
                  <a:off x="5822668" y="2292285"/>
                  <a:ext cx="1620173" cy="2256814"/>
                </a:xfrm>
                <a:custGeom>
                  <a:avLst/>
                  <a:gdLst>
                    <a:gd name="T0" fmla="*/ 419 w 583"/>
                    <a:gd name="T1" fmla="*/ 3 h 812"/>
                    <a:gd name="T2" fmla="*/ 150 w 583"/>
                    <a:gd name="T3" fmla="*/ 692 h 812"/>
                    <a:gd name="T4" fmla="*/ 453 w 583"/>
                    <a:gd name="T5" fmla="*/ 632 h 812"/>
                    <a:gd name="T6" fmla="*/ 427 w 583"/>
                    <a:gd name="T7" fmla="*/ 233 h 812"/>
                    <a:gd name="T8" fmla="*/ 566 w 583"/>
                    <a:gd name="T9" fmla="*/ 155 h 812"/>
                    <a:gd name="T10" fmla="*/ 574 w 583"/>
                    <a:gd name="T11" fmla="*/ 129 h 812"/>
                    <a:gd name="T12" fmla="*/ 419 w 583"/>
                    <a:gd name="T13" fmla="*/ 3 h 8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3" h="812">
                      <a:moveTo>
                        <a:pt x="419" y="3"/>
                      </a:moveTo>
                      <a:cubicBezTo>
                        <a:pt x="162" y="11"/>
                        <a:pt x="0" y="499"/>
                        <a:pt x="150" y="692"/>
                      </a:cubicBezTo>
                      <a:cubicBezTo>
                        <a:pt x="244" y="812"/>
                        <a:pt x="435" y="704"/>
                        <a:pt x="453" y="632"/>
                      </a:cubicBezTo>
                      <a:cubicBezTo>
                        <a:pt x="485" y="501"/>
                        <a:pt x="427" y="295"/>
                        <a:pt x="427" y="233"/>
                      </a:cubicBezTo>
                      <a:cubicBezTo>
                        <a:pt x="427" y="187"/>
                        <a:pt x="517" y="182"/>
                        <a:pt x="566" y="155"/>
                      </a:cubicBezTo>
                      <a:cubicBezTo>
                        <a:pt x="577" y="149"/>
                        <a:pt x="583" y="138"/>
                        <a:pt x="574" y="129"/>
                      </a:cubicBezTo>
                      <a:cubicBezTo>
                        <a:pt x="574" y="129"/>
                        <a:pt x="498" y="0"/>
                        <a:pt x="419" y="3"/>
                      </a:cubicBezTo>
                      <a:close/>
                    </a:path>
                  </a:pathLst>
                </a:custGeom>
                <a:solidFill>
                  <a:srgbClr val="8F5D3C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0" name="Oval 263"/>
                <p:cNvSpPr>
                  <a:spLocks noChangeArrowheads="1"/>
                </p:cNvSpPr>
                <p:nvPr/>
              </p:nvSpPr>
              <p:spPr bwMode="auto">
                <a:xfrm>
                  <a:off x="7322450" y="2622849"/>
                  <a:ext cx="106107" cy="108147"/>
                </a:xfrm>
                <a:prstGeom prst="ellipse">
                  <a:avLst/>
                </a:prstGeom>
                <a:solidFill>
                  <a:srgbClr val="8C2F0E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1" name="Freeform 264"/>
                <p:cNvSpPr>
                  <a:spLocks/>
                </p:cNvSpPr>
                <p:nvPr/>
              </p:nvSpPr>
              <p:spPr bwMode="auto">
                <a:xfrm>
                  <a:off x="6889860" y="2498377"/>
                  <a:ext cx="71418" cy="89783"/>
                </a:xfrm>
                <a:custGeom>
                  <a:avLst/>
                  <a:gdLst>
                    <a:gd name="T0" fmla="*/ 26 w 26"/>
                    <a:gd name="T1" fmla="*/ 16 h 32"/>
                    <a:gd name="T2" fmla="*/ 11 w 26"/>
                    <a:gd name="T3" fmla="*/ 29 h 32"/>
                    <a:gd name="T4" fmla="*/ 0 w 26"/>
                    <a:gd name="T5" fmla="*/ 16 h 32"/>
                    <a:gd name="T6" fmla="*/ 11 w 26"/>
                    <a:gd name="T7" fmla="*/ 3 h 32"/>
                    <a:gd name="T8" fmla="*/ 26 w 26"/>
                    <a:gd name="T9" fmla="*/ 1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32">
                      <a:moveTo>
                        <a:pt x="26" y="16"/>
                      </a:moveTo>
                      <a:cubicBezTo>
                        <a:pt x="26" y="26"/>
                        <a:pt x="20" y="32"/>
                        <a:pt x="11" y="29"/>
                      </a:cubicBezTo>
                      <a:cubicBezTo>
                        <a:pt x="3" y="26"/>
                        <a:pt x="0" y="21"/>
                        <a:pt x="0" y="16"/>
                      </a:cubicBezTo>
                      <a:cubicBezTo>
                        <a:pt x="0" y="11"/>
                        <a:pt x="3" y="6"/>
                        <a:pt x="11" y="3"/>
                      </a:cubicBezTo>
                      <a:cubicBezTo>
                        <a:pt x="20" y="0"/>
                        <a:pt x="26" y="6"/>
                        <a:pt x="26" y="16"/>
                      </a:cubicBezTo>
                      <a:close/>
                    </a:path>
                  </a:pathLst>
                </a:custGeom>
                <a:solidFill>
                  <a:srgbClr val="FFE8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2" name="Freeform 265"/>
                <p:cNvSpPr>
                  <a:spLocks/>
                </p:cNvSpPr>
                <p:nvPr/>
              </p:nvSpPr>
              <p:spPr bwMode="auto">
                <a:xfrm>
                  <a:off x="6539231" y="2918724"/>
                  <a:ext cx="632561" cy="1422242"/>
                </a:xfrm>
                <a:custGeom>
                  <a:avLst/>
                  <a:gdLst>
                    <a:gd name="T0" fmla="*/ 196 w 228"/>
                    <a:gd name="T1" fmla="*/ 407 h 512"/>
                    <a:gd name="T2" fmla="*/ 170 w 228"/>
                    <a:gd name="T3" fmla="*/ 8 h 512"/>
                    <a:gd name="T4" fmla="*/ 171 w 228"/>
                    <a:gd name="T5" fmla="*/ 0 h 512"/>
                    <a:gd name="T6" fmla="*/ 64 w 228"/>
                    <a:gd name="T7" fmla="*/ 512 h 512"/>
                    <a:gd name="T8" fmla="*/ 196 w 228"/>
                    <a:gd name="T9" fmla="*/ 407 h 5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8" h="512">
                      <a:moveTo>
                        <a:pt x="196" y="407"/>
                      </a:moveTo>
                      <a:cubicBezTo>
                        <a:pt x="228" y="276"/>
                        <a:pt x="170" y="70"/>
                        <a:pt x="170" y="8"/>
                      </a:cubicBezTo>
                      <a:cubicBezTo>
                        <a:pt x="170" y="6"/>
                        <a:pt x="171" y="3"/>
                        <a:pt x="171" y="0"/>
                      </a:cubicBezTo>
                      <a:cubicBezTo>
                        <a:pt x="118" y="112"/>
                        <a:pt x="0" y="287"/>
                        <a:pt x="64" y="512"/>
                      </a:cubicBezTo>
                      <a:cubicBezTo>
                        <a:pt x="130" y="493"/>
                        <a:pt x="187" y="445"/>
                        <a:pt x="196" y="407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3" name="Freeform 267"/>
                <p:cNvSpPr>
                  <a:spLocks/>
                </p:cNvSpPr>
                <p:nvPr/>
              </p:nvSpPr>
              <p:spPr bwMode="auto">
                <a:xfrm flipV="1">
                  <a:off x="7020452" y="2730997"/>
                  <a:ext cx="87742" cy="59175"/>
                </a:xfrm>
                <a:custGeom>
                  <a:avLst/>
                  <a:gdLst>
                    <a:gd name="T0" fmla="*/ 12 w 32"/>
                    <a:gd name="T1" fmla="*/ 16 h 21"/>
                    <a:gd name="T2" fmla="*/ 30 w 32"/>
                    <a:gd name="T3" fmla="*/ 12 h 21"/>
                    <a:gd name="T4" fmla="*/ 32 w 32"/>
                    <a:gd name="T5" fmla="*/ 15 h 21"/>
                    <a:gd name="T6" fmla="*/ 16 w 32"/>
                    <a:gd name="T7" fmla="*/ 21 h 21"/>
                    <a:gd name="T8" fmla="*/ 10 w 32"/>
                    <a:gd name="T9" fmla="*/ 20 h 21"/>
                    <a:gd name="T10" fmla="*/ 0 w 32"/>
                    <a:gd name="T11" fmla="*/ 0 h 21"/>
                    <a:gd name="T12" fmla="*/ 4 w 32"/>
                    <a:gd name="T13" fmla="*/ 0 h 21"/>
                    <a:gd name="T14" fmla="*/ 12 w 32"/>
                    <a:gd name="T15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21">
                      <a:moveTo>
                        <a:pt x="12" y="16"/>
                      </a:moveTo>
                      <a:cubicBezTo>
                        <a:pt x="19" y="20"/>
                        <a:pt x="30" y="12"/>
                        <a:pt x="30" y="12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2" y="15"/>
                        <a:pt x="24" y="21"/>
                        <a:pt x="16" y="21"/>
                      </a:cubicBezTo>
                      <a:cubicBezTo>
                        <a:pt x="14" y="21"/>
                        <a:pt x="12" y="20"/>
                        <a:pt x="10" y="20"/>
                      </a:cubicBezTo>
                      <a:cubicBezTo>
                        <a:pt x="5" y="17"/>
                        <a:pt x="1" y="1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9"/>
                        <a:pt x="7" y="14"/>
                        <a:pt x="12" y="16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4" name="Freeform 268"/>
                <p:cNvSpPr>
                  <a:spLocks/>
                </p:cNvSpPr>
                <p:nvPr/>
              </p:nvSpPr>
              <p:spPr bwMode="auto">
                <a:xfrm>
                  <a:off x="6226691" y="3473745"/>
                  <a:ext cx="30608" cy="59175"/>
                </a:xfrm>
                <a:custGeom>
                  <a:avLst/>
                  <a:gdLst>
                    <a:gd name="T0" fmla="*/ 11 w 11"/>
                    <a:gd name="T1" fmla="*/ 2 h 21"/>
                    <a:gd name="T2" fmla="*/ 8 w 11"/>
                    <a:gd name="T3" fmla="*/ 18 h 21"/>
                    <a:gd name="T4" fmla="*/ 6 w 11"/>
                    <a:gd name="T5" fmla="*/ 21 h 21"/>
                    <a:gd name="T6" fmla="*/ 7 w 11"/>
                    <a:gd name="T7" fmla="*/ 0 h 21"/>
                    <a:gd name="T8" fmla="*/ 11 w 11"/>
                    <a:gd name="T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1">
                      <a:moveTo>
                        <a:pt x="11" y="2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1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5" name="Freeform 269"/>
                <p:cNvSpPr>
                  <a:spLocks/>
                </p:cNvSpPr>
                <p:nvPr/>
              </p:nvSpPr>
              <p:spPr bwMode="auto">
                <a:xfrm>
                  <a:off x="6347081" y="3716567"/>
                  <a:ext cx="28567" cy="57135"/>
                </a:xfrm>
                <a:custGeom>
                  <a:avLst/>
                  <a:gdLst>
                    <a:gd name="T0" fmla="*/ 10 w 10"/>
                    <a:gd name="T1" fmla="*/ 2 h 21"/>
                    <a:gd name="T2" fmla="*/ 7 w 10"/>
                    <a:gd name="T3" fmla="*/ 18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2"/>
                      </a:moveTo>
                      <a:cubicBezTo>
                        <a:pt x="7" y="7"/>
                        <a:pt x="5" y="16"/>
                        <a:pt x="7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5" y="3"/>
                        <a:pt x="6" y="0"/>
                      </a:cubicBezTo>
                      <a:lnTo>
                        <a:pt x="10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6" name="Freeform 270"/>
                <p:cNvSpPr>
                  <a:spLocks/>
                </p:cNvSpPr>
                <p:nvPr/>
              </p:nvSpPr>
              <p:spPr bwMode="auto">
                <a:xfrm>
                  <a:off x="6479715" y="3702284"/>
                  <a:ext cx="28567" cy="57135"/>
                </a:xfrm>
                <a:custGeom>
                  <a:avLst/>
                  <a:gdLst>
                    <a:gd name="T0" fmla="*/ 10 w 10"/>
                    <a:gd name="T1" fmla="*/ 1 h 21"/>
                    <a:gd name="T2" fmla="*/ 8 w 10"/>
                    <a:gd name="T3" fmla="*/ 18 h 21"/>
                    <a:gd name="T4" fmla="*/ 5 w 10"/>
                    <a:gd name="T5" fmla="*/ 21 h 21"/>
                    <a:gd name="T6" fmla="*/ 7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7" name="Freeform 271"/>
                <p:cNvSpPr>
                  <a:spLocks/>
                </p:cNvSpPr>
                <p:nvPr/>
              </p:nvSpPr>
              <p:spPr bwMode="auto">
                <a:xfrm>
                  <a:off x="6524607" y="3457421"/>
                  <a:ext cx="28567" cy="59175"/>
                </a:xfrm>
                <a:custGeom>
                  <a:avLst/>
                  <a:gdLst>
                    <a:gd name="T0" fmla="*/ 10 w 10"/>
                    <a:gd name="T1" fmla="*/ 1 h 21"/>
                    <a:gd name="T2" fmla="*/ 7 w 10"/>
                    <a:gd name="T3" fmla="*/ 18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8" y="7"/>
                        <a:pt x="5" y="16"/>
                        <a:pt x="7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6"/>
                        <a:pt x="5" y="3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8" name="Freeform 272"/>
                <p:cNvSpPr>
                  <a:spLocks/>
                </p:cNvSpPr>
                <p:nvPr/>
              </p:nvSpPr>
              <p:spPr bwMode="auto">
                <a:xfrm>
                  <a:off x="6408297" y="3804310"/>
                  <a:ext cx="30608" cy="59175"/>
                </a:xfrm>
                <a:custGeom>
                  <a:avLst/>
                  <a:gdLst>
                    <a:gd name="T0" fmla="*/ 11 w 11"/>
                    <a:gd name="T1" fmla="*/ 1 h 21"/>
                    <a:gd name="T2" fmla="*/ 8 w 11"/>
                    <a:gd name="T3" fmla="*/ 18 h 21"/>
                    <a:gd name="T4" fmla="*/ 6 w 11"/>
                    <a:gd name="T5" fmla="*/ 21 h 21"/>
                    <a:gd name="T6" fmla="*/ 7 w 11"/>
                    <a:gd name="T7" fmla="*/ 0 h 21"/>
                    <a:gd name="T8" fmla="*/ 11 w 11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1">
                      <a:moveTo>
                        <a:pt x="11" y="1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9" name="Freeform 273"/>
                <p:cNvSpPr>
                  <a:spLocks/>
                </p:cNvSpPr>
                <p:nvPr/>
              </p:nvSpPr>
              <p:spPr bwMode="auto">
                <a:xfrm>
                  <a:off x="6279744" y="3555366"/>
                  <a:ext cx="28567" cy="57135"/>
                </a:xfrm>
                <a:custGeom>
                  <a:avLst/>
                  <a:gdLst>
                    <a:gd name="T0" fmla="*/ 10 w 10"/>
                    <a:gd name="T1" fmla="*/ 1 h 21"/>
                    <a:gd name="T2" fmla="*/ 7 w 10"/>
                    <a:gd name="T3" fmla="*/ 19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7" y="8"/>
                        <a:pt x="5" y="17"/>
                        <a:pt x="7" y="19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5" y="4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0" name="Freeform 274"/>
                <p:cNvSpPr>
                  <a:spLocks/>
                </p:cNvSpPr>
                <p:nvPr/>
              </p:nvSpPr>
              <p:spPr bwMode="auto">
                <a:xfrm>
                  <a:off x="6371568" y="3541083"/>
                  <a:ext cx="22446" cy="57135"/>
                </a:xfrm>
                <a:custGeom>
                  <a:avLst/>
                  <a:gdLst>
                    <a:gd name="T0" fmla="*/ 8 w 8"/>
                    <a:gd name="T1" fmla="*/ 1 h 21"/>
                    <a:gd name="T2" fmla="*/ 6 w 8"/>
                    <a:gd name="T3" fmla="*/ 19 h 21"/>
                    <a:gd name="T4" fmla="*/ 3 w 8"/>
                    <a:gd name="T5" fmla="*/ 21 h 21"/>
                    <a:gd name="T6" fmla="*/ 5 w 8"/>
                    <a:gd name="T7" fmla="*/ 0 h 21"/>
                    <a:gd name="T8" fmla="*/ 8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8" y="1"/>
                      </a:moveTo>
                      <a:cubicBezTo>
                        <a:pt x="6" y="9"/>
                        <a:pt x="5" y="17"/>
                        <a:pt x="6" y="19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1" name="Freeform 275"/>
                <p:cNvSpPr>
                  <a:spLocks/>
                </p:cNvSpPr>
                <p:nvPr/>
              </p:nvSpPr>
              <p:spPr bwMode="auto">
                <a:xfrm>
                  <a:off x="6447067" y="3596177"/>
                  <a:ext cx="22446" cy="59175"/>
                </a:xfrm>
                <a:custGeom>
                  <a:avLst/>
                  <a:gdLst>
                    <a:gd name="T0" fmla="*/ 8 w 8"/>
                    <a:gd name="T1" fmla="*/ 1 h 21"/>
                    <a:gd name="T2" fmla="*/ 6 w 8"/>
                    <a:gd name="T3" fmla="*/ 19 h 21"/>
                    <a:gd name="T4" fmla="*/ 3 w 8"/>
                    <a:gd name="T5" fmla="*/ 21 h 21"/>
                    <a:gd name="T6" fmla="*/ 5 w 8"/>
                    <a:gd name="T7" fmla="*/ 0 h 21"/>
                    <a:gd name="T8" fmla="*/ 8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8" y="1"/>
                      </a:moveTo>
                      <a:cubicBezTo>
                        <a:pt x="6" y="9"/>
                        <a:pt x="5" y="17"/>
                        <a:pt x="6" y="19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2" name="Freeform 276"/>
                <p:cNvSpPr>
                  <a:spLocks/>
                </p:cNvSpPr>
                <p:nvPr/>
              </p:nvSpPr>
              <p:spPr bwMode="auto">
                <a:xfrm>
                  <a:off x="6426662" y="3459462"/>
                  <a:ext cx="22446" cy="61216"/>
                </a:xfrm>
                <a:custGeom>
                  <a:avLst/>
                  <a:gdLst>
                    <a:gd name="T0" fmla="*/ 8 w 8"/>
                    <a:gd name="T1" fmla="*/ 1 h 22"/>
                    <a:gd name="T2" fmla="*/ 6 w 8"/>
                    <a:gd name="T3" fmla="*/ 19 h 22"/>
                    <a:gd name="T4" fmla="*/ 3 w 8"/>
                    <a:gd name="T5" fmla="*/ 22 h 22"/>
                    <a:gd name="T6" fmla="*/ 5 w 8"/>
                    <a:gd name="T7" fmla="*/ 0 h 22"/>
                    <a:gd name="T8" fmla="*/ 8 w 8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2">
                      <a:moveTo>
                        <a:pt x="8" y="1"/>
                      </a:moveTo>
                      <a:cubicBezTo>
                        <a:pt x="6" y="9"/>
                        <a:pt x="5" y="18"/>
                        <a:pt x="6" y="19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3" name="Freeform 277"/>
                <p:cNvSpPr>
                  <a:spLocks/>
                </p:cNvSpPr>
                <p:nvPr/>
              </p:nvSpPr>
              <p:spPr bwMode="auto">
                <a:xfrm>
                  <a:off x="6245055" y="3671676"/>
                  <a:ext cx="20405" cy="61216"/>
                </a:xfrm>
                <a:custGeom>
                  <a:avLst/>
                  <a:gdLst>
                    <a:gd name="T0" fmla="*/ 8 w 8"/>
                    <a:gd name="T1" fmla="*/ 1 h 22"/>
                    <a:gd name="T2" fmla="*/ 6 w 8"/>
                    <a:gd name="T3" fmla="*/ 19 h 22"/>
                    <a:gd name="T4" fmla="*/ 3 w 8"/>
                    <a:gd name="T5" fmla="*/ 22 h 22"/>
                    <a:gd name="T6" fmla="*/ 5 w 8"/>
                    <a:gd name="T7" fmla="*/ 0 h 22"/>
                    <a:gd name="T8" fmla="*/ 8 w 8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2">
                      <a:moveTo>
                        <a:pt x="8" y="1"/>
                      </a:moveTo>
                      <a:cubicBezTo>
                        <a:pt x="6" y="9"/>
                        <a:pt x="5" y="18"/>
                        <a:pt x="6" y="19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4" name="Freeform 278"/>
                <p:cNvSpPr>
                  <a:spLocks/>
                </p:cNvSpPr>
                <p:nvPr/>
              </p:nvSpPr>
              <p:spPr bwMode="auto">
                <a:xfrm>
                  <a:off x="6677646" y="3090128"/>
                  <a:ext cx="22446" cy="59175"/>
                </a:xfrm>
                <a:custGeom>
                  <a:avLst/>
                  <a:gdLst>
                    <a:gd name="T0" fmla="*/ 3 w 8"/>
                    <a:gd name="T1" fmla="*/ 1 h 21"/>
                    <a:gd name="T2" fmla="*/ 6 w 8"/>
                    <a:gd name="T3" fmla="*/ 0 h 21"/>
                    <a:gd name="T4" fmla="*/ 2 w 8"/>
                    <a:gd name="T5" fmla="*/ 21 h 21"/>
                    <a:gd name="T6" fmla="*/ 0 w 8"/>
                    <a:gd name="T7" fmla="*/ 17 h 21"/>
                    <a:gd name="T8" fmla="*/ 3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3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8" y="18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3" y="16"/>
                        <a:pt x="3" y="8"/>
                        <a:pt x="3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5" name="Freeform 279"/>
                <p:cNvSpPr>
                  <a:spLocks/>
                </p:cNvSpPr>
                <p:nvPr/>
              </p:nvSpPr>
              <p:spPr bwMode="auto">
                <a:xfrm>
                  <a:off x="6500120" y="3275815"/>
                  <a:ext cx="18365" cy="59175"/>
                </a:xfrm>
                <a:custGeom>
                  <a:avLst/>
                  <a:gdLst>
                    <a:gd name="T0" fmla="*/ 2 w 7"/>
                    <a:gd name="T1" fmla="*/ 1 h 21"/>
                    <a:gd name="T2" fmla="*/ 6 w 7"/>
                    <a:gd name="T3" fmla="*/ 0 h 21"/>
                    <a:gd name="T4" fmla="*/ 1 w 7"/>
                    <a:gd name="T5" fmla="*/ 21 h 21"/>
                    <a:gd name="T6" fmla="*/ 0 w 7"/>
                    <a:gd name="T7" fmla="*/ 17 h 21"/>
                    <a:gd name="T8" fmla="*/ 2 w 7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5"/>
                        <a:pt x="7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6" name="Freeform 280"/>
                <p:cNvSpPr>
                  <a:spLocks/>
                </p:cNvSpPr>
                <p:nvPr/>
              </p:nvSpPr>
              <p:spPr bwMode="auto">
                <a:xfrm>
                  <a:off x="6375649" y="3214600"/>
                  <a:ext cx="20405" cy="59175"/>
                </a:xfrm>
                <a:custGeom>
                  <a:avLst/>
                  <a:gdLst>
                    <a:gd name="T0" fmla="*/ 2 w 8"/>
                    <a:gd name="T1" fmla="*/ 1 h 21"/>
                    <a:gd name="T2" fmla="*/ 6 w 8"/>
                    <a:gd name="T3" fmla="*/ 0 h 21"/>
                    <a:gd name="T4" fmla="*/ 1 w 8"/>
                    <a:gd name="T5" fmla="*/ 21 h 21"/>
                    <a:gd name="T6" fmla="*/ 0 w 8"/>
                    <a:gd name="T7" fmla="*/ 17 h 21"/>
                    <a:gd name="T8" fmla="*/ 2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8" y="18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7" name="Freeform 281"/>
                <p:cNvSpPr>
                  <a:spLocks/>
                </p:cNvSpPr>
                <p:nvPr/>
              </p:nvSpPr>
              <p:spPr bwMode="auto">
                <a:xfrm>
                  <a:off x="6414418" y="3337031"/>
                  <a:ext cx="22446" cy="59175"/>
                </a:xfrm>
                <a:custGeom>
                  <a:avLst/>
                  <a:gdLst>
                    <a:gd name="T0" fmla="*/ 2 w 8"/>
                    <a:gd name="T1" fmla="*/ 1 h 21"/>
                    <a:gd name="T2" fmla="*/ 6 w 8"/>
                    <a:gd name="T3" fmla="*/ 0 h 21"/>
                    <a:gd name="T4" fmla="*/ 1 w 8"/>
                    <a:gd name="T5" fmla="*/ 21 h 21"/>
                    <a:gd name="T6" fmla="*/ 0 w 8"/>
                    <a:gd name="T7" fmla="*/ 17 h 21"/>
                    <a:gd name="T8" fmla="*/ 2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5"/>
                        <a:pt x="8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7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8" name="Freeform 282"/>
                <p:cNvSpPr>
                  <a:spLocks/>
                </p:cNvSpPr>
                <p:nvPr/>
              </p:nvSpPr>
              <p:spPr bwMode="auto">
                <a:xfrm>
                  <a:off x="6608268" y="3149303"/>
                  <a:ext cx="20405" cy="57135"/>
                </a:xfrm>
                <a:custGeom>
                  <a:avLst/>
                  <a:gdLst>
                    <a:gd name="T0" fmla="*/ 2 w 7"/>
                    <a:gd name="T1" fmla="*/ 0 h 21"/>
                    <a:gd name="T2" fmla="*/ 6 w 7"/>
                    <a:gd name="T3" fmla="*/ 0 h 21"/>
                    <a:gd name="T4" fmla="*/ 1 w 7"/>
                    <a:gd name="T5" fmla="*/ 21 h 21"/>
                    <a:gd name="T6" fmla="*/ 0 w 7"/>
                    <a:gd name="T7" fmla="*/ 17 h 21"/>
                    <a:gd name="T8" fmla="*/ 2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2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7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7"/>
                        <a:pt x="3" y="8"/>
                        <a:pt x="2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9" name="Freeform 283"/>
                <p:cNvSpPr>
                  <a:spLocks/>
                </p:cNvSpPr>
                <p:nvPr/>
              </p:nvSpPr>
              <p:spPr bwMode="auto">
                <a:xfrm>
                  <a:off x="6526647" y="3104412"/>
                  <a:ext cx="20405" cy="59175"/>
                </a:xfrm>
                <a:custGeom>
                  <a:avLst/>
                  <a:gdLst>
                    <a:gd name="T0" fmla="*/ 7 w 7"/>
                    <a:gd name="T1" fmla="*/ 0 h 21"/>
                    <a:gd name="T2" fmla="*/ 2 w 7"/>
                    <a:gd name="T3" fmla="*/ 21 h 21"/>
                    <a:gd name="T4" fmla="*/ 0 w 7"/>
                    <a:gd name="T5" fmla="*/ 17 h 21"/>
                    <a:gd name="T6" fmla="*/ 3 w 7"/>
                    <a:gd name="T7" fmla="*/ 0 h 21"/>
                    <a:gd name="T8" fmla="*/ 7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7" y="0"/>
                      </a:moveTo>
                      <a:cubicBezTo>
                        <a:pt x="7" y="5"/>
                        <a:pt x="6" y="19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3" y="0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0" name="Freeform 284"/>
                <p:cNvSpPr>
                  <a:spLocks/>
                </p:cNvSpPr>
                <p:nvPr/>
              </p:nvSpPr>
              <p:spPr bwMode="auto">
                <a:xfrm>
                  <a:off x="6440945" y="3128898"/>
                  <a:ext cx="16324" cy="59175"/>
                </a:xfrm>
                <a:custGeom>
                  <a:avLst/>
                  <a:gdLst>
                    <a:gd name="T0" fmla="*/ 6 w 6"/>
                    <a:gd name="T1" fmla="*/ 0 h 21"/>
                    <a:gd name="T2" fmla="*/ 2 w 6"/>
                    <a:gd name="T3" fmla="*/ 21 h 21"/>
                    <a:gd name="T4" fmla="*/ 0 w 6"/>
                    <a:gd name="T5" fmla="*/ 17 h 21"/>
                    <a:gd name="T6" fmla="*/ 3 w 6"/>
                    <a:gd name="T7" fmla="*/ 0 h 21"/>
                    <a:gd name="T8" fmla="*/ 6 w 6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21">
                      <a:moveTo>
                        <a:pt x="6" y="0"/>
                      </a:moveTo>
                      <a:cubicBezTo>
                        <a:pt x="6" y="5"/>
                        <a:pt x="6" y="19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7"/>
                        <a:pt x="3" y="8"/>
                        <a:pt x="3" y="0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1" name="Freeform 285"/>
                <p:cNvSpPr>
                  <a:spLocks/>
                </p:cNvSpPr>
                <p:nvPr/>
              </p:nvSpPr>
              <p:spPr bwMode="auto">
                <a:xfrm>
                  <a:off x="6496039" y="3006467"/>
                  <a:ext cx="20405" cy="59175"/>
                </a:xfrm>
                <a:custGeom>
                  <a:avLst/>
                  <a:gdLst>
                    <a:gd name="T0" fmla="*/ 7 w 7"/>
                    <a:gd name="T1" fmla="*/ 0 h 21"/>
                    <a:gd name="T2" fmla="*/ 2 w 7"/>
                    <a:gd name="T3" fmla="*/ 21 h 21"/>
                    <a:gd name="T4" fmla="*/ 0 w 7"/>
                    <a:gd name="T5" fmla="*/ 18 h 21"/>
                    <a:gd name="T6" fmla="*/ 3 w 7"/>
                    <a:gd name="T7" fmla="*/ 0 h 21"/>
                    <a:gd name="T8" fmla="*/ 7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7" y="0"/>
                      </a:moveTo>
                      <a:cubicBezTo>
                        <a:pt x="7" y="6"/>
                        <a:pt x="7" y="19"/>
                        <a:pt x="2" y="21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2" y="17"/>
                        <a:pt x="3" y="9"/>
                        <a:pt x="3" y="0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2" name="Freeform 286"/>
                <p:cNvSpPr>
                  <a:spLocks/>
                </p:cNvSpPr>
                <p:nvPr/>
              </p:nvSpPr>
              <p:spPr bwMode="auto">
                <a:xfrm>
                  <a:off x="6610308" y="3271734"/>
                  <a:ext cx="20405" cy="61216"/>
                </a:xfrm>
                <a:custGeom>
                  <a:avLst/>
                  <a:gdLst>
                    <a:gd name="T0" fmla="*/ 7 w 7"/>
                    <a:gd name="T1" fmla="*/ 1 h 22"/>
                    <a:gd name="T2" fmla="*/ 2 w 7"/>
                    <a:gd name="T3" fmla="*/ 22 h 22"/>
                    <a:gd name="T4" fmla="*/ 0 w 7"/>
                    <a:gd name="T5" fmla="*/ 19 h 22"/>
                    <a:gd name="T6" fmla="*/ 3 w 7"/>
                    <a:gd name="T7" fmla="*/ 0 h 22"/>
                    <a:gd name="T8" fmla="*/ 7 w 7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2">
                      <a:moveTo>
                        <a:pt x="7" y="1"/>
                      </a:moveTo>
                      <a:cubicBezTo>
                        <a:pt x="7" y="8"/>
                        <a:pt x="6" y="20"/>
                        <a:pt x="2" y="22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2" y="18"/>
                        <a:pt x="3" y="9"/>
                        <a:pt x="3" y="0"/>
                      </a:cubicBezTo>
                      <a:lnTo>
                        <a:pt x="7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068" name="Squirrel_Tail"/>
              <p:cNvGrpSpPr/>
              <p:nvPr/>
            </p:nvGrpSpPr>
            <p:grpSpPr>
              <a:xfrm>
                <a:off x="9036362" y="2286164"/>
                <a:ext cx="1265123" cy="2132342"/>
                <a:chOff x="4965649" y="2286164"/>
                <a:chExt cx="1265123" cy="2132342"/>
              </a:xfrm>
            </p:grpSpPr>
            <p:sp>
              <p:nvSpPr>
                <p:cNvPr id="1070" name="Freeform 261"/>
                <p:cNvSpPr>
                  <a:spLocks/>
                </p:cNvSpPr>
                <p:nvPr/>
              </p:nvSpPr>
              <p:spPr bwMode="auto">
                <a:xfrm>
                  <a:off x="4965649" y="2286164"/>
                  <a:ext cx="1265123" cy="2132342"/>
                </a:xfrm>
                <a:custGeom>
                  <a:avLst/>
                  <a:gdLst>
                    <a:gd name="T0" fmla="*/ 455 w 455"/>
                    <a:gd name="T1" fmla="*/ 665 h 767"/>
                    <a:gd name="T2" fmla="*/ 296 w 455"/>
                    <a:gd name="T3" fmla="*/ 414 h 767"/>
                    <a:gd name="T4" fmla="*/ 242 w 455"/>
                    <a:gd name="T5" fmla="*/ 30 h 767"/>
                    <a:gd name="T6" fmla="*/ 0 w 455"/>
                    <a:gd name="T7" fmla="*/ 65 h 767"/>
                    <a:gd name="T8" fmla="*/ 232 w 455"/>
                    <a:gd name="T9" fmla="*/ 112 h 767"/>
                    <a:gd name="T10" fmla="*/ 78 w 455"/>
                    <a:gd name="T11" fmla="*/ 507 h 767"/>
                    <a:gd name="T12" fmla="*/ 455 w 455"/>
                    <a:gd name="T13" fmla="*/ 680 h 767"/>
                    <a:gd name="T14" fmla="*/ 455 w 455"/>
                    <a:gd name="T15" fmla="*/ 665 h 7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5" h="767">
                      <a:moveTo>
                        <a:pt x="455" y="665"/>
                      </a:moveTo>
                      <a:cubicBezTo>
                        <a:pt x="361" y="602"/>
                        <a:pt x="290" y="568"/>
                        <a:pt x="296" y="414"/>
                      </a:cubicBezTo>
                      <a:cubicBezTo>
                        <a:pt x="302" y="260"/>
                        <a:pt x="442" y="88"/>
                        <a:pt x="242" y="30"/>
                      </a:cubicBezTo>
                      <a:cubicBezTo>
                        <a:pt x="139" y="0"/>
                        <a:pt x="0" y="65"/>
                        <a:pt x="0" y="65"/>
                      </a:cubicBezTo>
                      <a:cubicBezTo>
                        <a:pt x="0" y="65"/>
                        <a:pt x="219" y="41"/>
                        <a:pt x="232" y="112"/>
                      </a:cubicBezTo>
                      <a:cubicBezTo>
                        <a:pt x="245" y="183"/>
                        <a:pt x="64" y="392"/>
                        <a:pt x="78" y="507"/>
                      </a:cubicBezTo>
                      <a:cubicBezTo>
                        <a:pt x="98" y="672"/>
                        <a:pt x="289" y="767"/>
                        <a:pt x="455" y="680"/>
                      </a:cubicBezTo>
                      <a:lnTo>
                        <a:pt x="455" y="665"/>
                      </a:lnTo>
                      <a:close/>
                    </a:path>
                  </a:pathLst>
                </a:custGeom>
                <a:solidFill>
                  <a:srgbClr val="8F5D3C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1" name="Freeform 287"/>
                <p:cNvSpPr>
                  <a:spLocks/>
                </p:cNvSpPr>
                <p:nvPr/>
              </p:nvSpPr>
              <p:spPr bwMode="auto">
                <a:xfrm>
                  <a:off x="5365591" y="3412530"/>
                  <a:ext cx="32648" cy="77540"/>
                </a:xfrm>
                <a:custGeom>
                  <a:avLst/>
                  <a:gdLst>
                    <a:gd name="T0" fmla="*/ 12 w 12"/>
                    <a:gd name="T1" fmla="*/ 2 h 28"/>
                    <a:gd name="T2" fmla="*/ 9 w 12"/>
                    <a:gd name="T3" fmla="*/ 26 h 28"/>
                    <a:gd name="T4" fmla="*/ 7 w 12"/>
                    <a:gd name="T5" fmla="*/ 28 h 28"/>
                    <a:gd name="T6" fmla="*/ 9 w 12"/>
                    <a:gd name="T7" fmla="*/ 0 h 28"/>
                    <a:gd name="T8" fmla="*/ 12 w 12"/>
                    <a:gd name="T9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2"/>
                      </a:moveTo>
                      <a:cubicBezTo>
                        <a:pt x="9" y="10"/>
                        <a:pt x="6" y="23"/>
                        <a:pt x="9" y="26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3"/>
                        <a:pt x="7" y="4"/>
                        <a:pt x="9" y="0"/>
                      </a:cubicBez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2" name="Freeform 288"/>
                <p:cNvSpPr>
                  <a:spLocks/>
                </p:cNvSpPr>
                <p:nvPr/>
              </p:nvSpPr>
              <p:spPr bwMode="auto">
                <a:xfrm>
                  <a:off x="5526792" y="3747175"/>
                  <a:ext cx="32648" cy="77540"/>
                </a:xfrm>
                <a:custGeom>
                  <a:avLst/>
                  <a:gdLst>
                    <a:gd name="T0" fmla="*/ 12 w 12"/>
                    <a:gd name="T1" fmla="*/ 1 h 28"/>
                    <a:gd name="T2" fmla="*/ 9 w 12"/>
                    <a:gd name="T3" fmla="*/ 25 h 28"/>
                    <a:gd name="T4" fmla="*/ 7 w 12"/>
                    <a:gd name="T5" fmla="*/ 28 h 28"/>
                    <a:gd name="T6" fmla="*/ 9 w 12"/>
                    <a:gd name="T7" fmla="*/ 0 h 28"/>
                    <a:gd name="T8" fmla="*/ 12 w 12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1"/>
                      </a:moveTo>
                      <a:cubicBezTo>
                        <a:pt x="9" y="9"/>
                        <a:pt x="6" y="22"/>
                        <a:pt x="9" y="25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2"/>
                        <a:pt x="7" y="3"/>
                        <a:pt x="9" y="0"/>
                      </a:cubicBezTo>
                      <a:lnTo>
                        <a:pt x="12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3" name="Freeform 289"/>
                <p:cNvSpPr>
                  <a:spLocks/>
                </p:cNvSpPr>
                <p:nvPr/>
              </p:nvSpPr>
              <p:spPr bwMode="auto">
                <a:xfrm>
                  <a:off x="5712479" y="3726770"/>
                  <a:ext cx="34689" cy="77540"/>
                </a:xfrm>
                <a:custGeom>
                  <a:avLst/>
                  <a:gdLst>
                    <a:gd name="T0" fmla="*/ 12 w 12"/>
                    <a:gd name="T1" fmla="*/ 1 h 28"/>
                    <a:gd name="T2" fmla="*/ 9 w 12"/>
                    <a:gd name="T3" fmla="*/ 25 h 28"/>
                    <a:gd name="T4" fmla="*/ 6 w 12"/>
                    <a:gd name="T5" fmla="*/ 28 h 28"/>
                    <a:gd name="T6" fmla="*/ 8 w 12"/>
                    <a:gd name="T7" fmla="*/ 0 h 28"/>
                    <a:gd name="T8" fmla="*/ 12 w 12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1"/>
                      </a:moveTo>
                      <a:cubicBezTo>
                        <a:pt x="9" y="9"/>
                        <a:pt x="5" y="22"/>
                        <a:pt x="9" y="25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0" y="22"/>
                        <a:pt x="7" y="3"/>
                        <a:pt x="8" y="0"/>
                      </a:cubicBezTo>
                      <a:lnTo>
                        <a:pt x="12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4" name="Freeform 290"/>
                <p:cNvSpPr>
                  <a:spLocks/>
                </p:cNvSpPr>
                <p:nvPr/>
              </p:nvSpPr>
              <p:spPr bwMode="auto">
                <a:xfrm>
                  <a:off x="5612494" y="3865525"/>
                  <a:ext cx="36729" cy="77540"/>
                </a:xfrm>
                <a:custGeom>
                  <a:avLst/>
                  <a:gdLst>
                    <a:gd name="T0" fmla="*/ 13 w 13"/>
                    <a:gd name="T1" fmla="*/ 2 h 28"/>
                    <a:gd name="T2" fmla="*/ 10 w 13"/>
                    <a:gd name="T3" fmla="*/ 25 h 28"/>
                    <a:gd name="T4" fmla="*/ 7 w 13"/>
                    <a:gd name="T5" fmla="*/ 28 h 28"/>
                    <a:gd name="T6" fmla="*/ 9 w 13"/>
                    <a:gd name="T7" fmla="*/ 0 h 28"/>
                    <a:gd name="T8" fmla="*/ 13 w 13"/>
                    <a:gd name="T9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28">
                      <a:moveTo>
                        <a:pt x="13" y="2"/>
                      </a:moveTo>
                      <a:cubicBezTo>
                        <a:pt x="9" y="10"/>
                        <a:pt x="6" y="23"/>
                        <a:pt x="10" y="25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3"/>
                        <a:pt x="8" y="4"/>
                        <a:pt x="9" y="0"/>
                      </a:cubicBezTo>
                      <a:lnTo>
                        <a:pt x="13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5" name="Freeform 291"/>
                <p:cNvSpPr>
                  <a:spLocks/>
                </p:cNvSpPr>
                <p:nvPr/>
              </p:nvSpPr>
              <p:spPr bwMode="auto">
                <a:xfrm>
                  <a:off x="5439050" y="3524758"/>
                  <a:ext cx="30608" cy="77540"/>
                </a:xfrm>
                <a:custGeom>
                  <a:avLst/>
                  <a:gdLst>
                    <a:gd name="T0" fmla="*/ 11 w 11"/>
                    <a:gd name="T1" fmla="*/ 1 h 28"/>
                    <a:gd name="T2" fmla="*/ 8 w 11"/>
                    <a:gd name="T3" fmla="*/ 26 h 28"/>
                    <a:gd name="T4" fmla="*/ 5 w 11"/>
                    <a:gd name="T5" fmla="*/ 28 h 28"/>
                    <a:gd name="T6" fmla="*/ 7 w 11"/>
                    <a:gd name="T7" fmla="*/ 0 h 28"/>
                    <a:gd name="T8" fmla="*/ 11 w 11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8">
                      <a:moveTo>
                        <a:pt x="11" y="1"/>
                      </a:moveTo>
                      <a:cubicBezTo>
                        <a:pt x="8" y="9"/>
                        <a:pt x="5" y="23"/>
                        <a:pt x="8" y="26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0" y="23"/>
                        <a:pt x="6" y="4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6" name="Freeform 292"/>
                <p:cNvSpPr>
                  <a:spLocks/>
                </p:cNvSpPr>
                <p:nvPr/>
              </p:nvSpPr>
              <p:spPr bwMode="auto">
                <a:xfrm>
                  <a:off x="5559440" y="3502313"/>
                  <a:ext cx="28567" cy="79580"/>
                </a:xfrm>
                <a:custGeom>
                  <a:avLst/>
                  <a:gdLst>
                    <a:gd name="T0" fmla="*/ 10 w 10"/>
                    <a:gd name="T1" fmla="*/ 1 h 29"/>
                    <a:gd name="T2" fmla="*/ 7 w 10"/>
                    <a:gd name="T3" fmla="*/ 27 h 29"/>
                    <a:gd name="T4" fmla="*/ 5 w 10"/>
                    <a:gd name="T5" fmla="*/ 29 h 29"/>
                    <a:gd name="T6" fmla="*/ 7 w 10"/>
                    <a:gd name="T7" fmla="*/ 0 h 29"/>
                    <a:gd name="T8" fmla="*/ 10 w 10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9">
                      <a:moveTo>
                        <a:pt x="10" y="1"/>
                      </a:moveTo>
                      <a:cubicBezTo>
                        <a:pt x="7" y="12"/>
                        <a:pt x="5" y="25"/>
                        <a:pt x="7" y="27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5"/>
                        <a:pt x="5" y="6"/>
                        <a:pt x="7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7" name="Freeform 293"/>
                <p:cNvSpPr>
                  <a:spLocks/>
                </p:cNvSpPr>
                <p:nvPr/>
              </p:nvSpPr>
              <p:spPr bwMode="auto">
                <a:xfrm>
                  <a:off x="5663507" y="3579852"/>
                  <a:ext cx="30608" cy="79580"/>
                </a:xfrm>
                <a:custGeom>
                  <a:avLst/>
                  <a:gdLst>
                    <a:gd name="T0" fmla="*/ 11 w 11"/>
                    <a:gd name="T1" fmla="*/ 1 h 29"/>
                    <a:gd name="T2" fmla="*/ 8 w 11"/>
                    <a:gd name="T3" fmla="*/ 26 h 29"/>
                    <a:gd name="T4" fmla="*/ 5 w 11"/>
                    <a:gd name="T5" fmla="*/ 29 h 29"/>
                    <a:gd name="T6" fmla="*/ 7 w 11"/>
                    <a:gd name="T7" fmla="*/ 0 h 29"/>
                    <a:gd name="T8" fmla="*/ 11 w 11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9">
                      <a:moveTo>
                        <a:pt x="11" y="1"/>
                      </a:moveTo>
                      <a:cubicBezTo>
                        <a:pt x="8" y="11"/>
                        <a:pt x="6" y="24"/>
                        <a:pt x="8" y="26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4"/>
                        <a:pt x="6" y="5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8" name="Freeform 294"/>
                <p:cNvSpPr>
                  <a:spLocks/>
                </p:cNvSpPr>
                <p:nvPr/>
              </p:nvSpPr>
              <p:spPr bwMode="auto">
                <a:xfrm>
                  <a:off x="5634940" y="3394165"/>
                  <a:ext cx="30608" cy="79580"/>
                </a:xfrm>
                <a:custGeom>
                  <a:avLst/>
                  <a:gdLst>
                    <a:gd name="T0" fmla="*/ 11 w 11"/>
                    <a:gd name="T1" fmla="*/ 1 h 29"/>
                    <a:gd name="T2" fmla="*/ 8 w 11"/>
                    <a:gd name="T3" fmla="*/ 27 h 29"/>
                    <a:gd name="T4" fmla="*/ 5 w 11"/>
                    <a:gd name="T5" fmla="*/ 29 h 29"/>
                    <a:gd name="T6" fmla="*/ 7 w 11"/>
                    <a:gd name="T7" fmla="*/ 0 h 29"/>
                    <a:gd name="T8" fmla="*/ 11 w 11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9">
                      <a:moveTo>
                        <a:pt x="11" y="1"/>
                      </a:moveTo>
                      <a:cubicBezTo>
                        <a:pt x="8" y="12"/>
                        <a:pt x="6" y="24"/>
                        <a:pt x="8" y="27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4"/>
                        <a:pt x="6" y="6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9" name="Freeform 295"/>
                <p:cNvSpPr>
                  <a:spLocks/>
                </p:cNvSpPr>
                <p:nvPr/>
              </p:nvSpPr>
              <p:spPr bwMode="auto">
                <a:xfrm>
                  <a:off x="5388037" y="3681878"/>
                  <a:ext cx="28567" cy="81621"/>
                </a:xfrm>
                <a:custGeom>
                  <a:avLst/>
                  <a:gdLst>
                    <a:gd name="T0" fmla="*/ 10 w 10"/>
                    <a:gd name="T1" fmla="*/ 1 h 29"/>
                    <a:gd name="T2" fmla="*/ 6 w 10"/>
                    <a:gd name="T3" fmla="*/ 27 h 29"/>
                    <a:gd name="T4" fmla="*/ 3 w 10"/>
                    <a:gd name="T5" fmla="*/ 29 h 29"/>
                    <a:gd name="T6" fmla="*/ 6 w 10"/>
                    <a:gd name="T7" fmla="*/ 0 h 29"/>
                    <a:gd name="T8" fmla="*/ 10 w 10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9">
                      <a:moveTo>
                        <a:pt x="10" y="1"/>
                      </a:moveTo>
                      <a:cubicBezTo>
                        <a:pt x="7" y="12"/>
                        <a:pt x="5" y="25"/>
                        <a:pt x="6" y="27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0" y="25"/>
                        <a:pt x="4" y="6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0" name="Freeform 296"/>
                <p:cNvSpPr>
                  <a:spLocks/>
                </p:cNvSpPr>
                <p:nvPr/>
              </p:nvSpPr>
              <p:spPr bwMode="auto">
                <a:xfrm>
                  <a:off x="5249281" y="3620663"/>
                  <a:ext cx="28567" cy="83661"/>
                </a:xfrm>
                <a:custGeom>
                  <a:avLst/>
                  <a:gdLst>
                    <a:gd name="T0" fmla="*/ 10 w 10"/>
                    <a:gd name="T1" fmla="*/ 1 h 30"/>
                    <a:gd name="T2" fmla="*/ 7 w 10"/>
                    <a:gd name="T3" fmla="*/ 27 h 30"/>
                    <a:gd name="T4" fmla="*/ 4 w 10"/>
                    <a:gd name="T5" fmla="*/ 30 h 30"/>
                    <a:gd name="T6" fmla="*/ 6 w 10"/>
                    <a:gd name="T7" fmla="*/ 0 h 30"/>
                    <a:gd name="T8" fmla="*/ 10 w 10"/>
                    <a:gd name="T9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30">
                      <a:moveTo>
                        <a:pt x="10" y="1"/>
                      </a:moveTo>
                      <a:cubicBezTo>
                        <a:pt x="7" y="12"/>
                        <a:pt x="5" y="25"/>
                        <a:pt x="7" y="27"/>
                      </a:cubicBezTo>
                      <a:cubicBezTo>
                        <a:pt x="4" y="30"/>
                        <a:pt x="4" y="30"/>
                        <a:pt x="4" y="30"/>
                      </a:cubicBezTo>
                      <a:cubicBezTo>
                        <a:pt x="0" y="25"/>
                        <a:pt x="4" y="6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1" name="Freeform 297"/>
                <p:cNvSpPr>
                  <a:spLocks/>
                </p:cNvSpPr>
                <p:nvPr/>
              </p:nvSpPr>
              <p:spPr bwMode="auto">
                <a:xfrm>
                  <a:off x="5734925" y="3143181"/>
                  <a:ext cx="26527" cy="75499"/>
                </a:xfrm>
                <a:custGeom>
                  <a:avLst/>
                  <a:gdLst>
                    <a:gd name="T0" fmla="*/ 4 w 9"/>
                    <a:gd name="T1" fmla="*/ 0 h 27"/>
                    <a:gd name="T2" fmla="*/ 7 w 9"/>
                    <a:gd name="T3" fmla="*/ 0 h 27"/>
                    <a:gd name="T4" fmla="*/ 1 w 9"/>
                    <a:gd name="T5" fmla="*/ 27 h 27"/>
                    <a:gd name="T6" fmla="*/ 0 w 9"/>
                    <a:gd name="T7" fmla="*/ 24 h 27"/>
                    <a:gd name="T8" fmla="*/ 4 w 9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7">
                      <a:moveTo>
                        <a:pt x="4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4"/>
                        <a:pt x="1" y="27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2"/>
                        <a:pt x="4" y="9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2" name="Freeform 298"/>
                <p:cNvSpPr>
                  <a:spLocks/>
                </p:cNvSpPr>
                <p:nvPr/>
              </p:nvSpPr>
              <p:spPr bwMode="auto">
                <a:xfrm>
                  <a:off x="5565562" y="3057480"/>
                  <a:ext cx="24486" cy="77540"/>
                </a:xfrm>
                <a:custGeom>
                  <a:avLst/>
                  <a:gdLst>
                    <a:gd name="T0" fmla="*/ 3 w 9"/>
                    <a:gd name="T1" fmla="*/ 1 h 28"/>
                    <a:gd name="T2" fmla="*/ 7 w 9"/>
                    <a:gd name="T3" fmla="*/ 0 h 28"/>
                    <a:gd name="T4" fmla="*/ 1 w 9"/>
                    <a:gd name="T5" fmla="*/ 28 h 28"/>
                    <a:gd name="T6" fmla="*/ 0 w 9"/>
                    <a:gd name="T7" fmla="*/ 24 h 28"/>
                    <a:gd name="T8" fmla="*/ 3 w 9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8">
                      <a:moveTo>
                        <a:pt x="3" y="1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5"/>
                        <a:pt x="1" y="28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3"/>
                        <a:pt x="4" y="10"/>
                        <a:pt x="3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3" name="Freeform 299"/>
                <p:cNvSpPr>
                  <a:spLocks/>
                </p:cNvSpPr>
                <p:nvPr/>
              </p:nvSpPr>
              <p:spPr bwMode="auto">
                <a:xfrm>
                  <a:off x="5618616" y="3226843"/>
                  <a:ext cx="24486" cy="77540"/>
                </a:xfrm>
                <a:custGeom>
                  <a:avLst/>
                  <a:gdLst>
                    <a:gd name="T0" fmla="*/ 4 w 9"/>
                    <a:gd name="T1" fmla="*/ 1 h 28"/>
                    <a:gd name="T2" fmla="*/ 7 w 9"/>
                    <a:gd name="T3" fmla="*/ 0 h 28"/>
                    <a:gd name="T4" fmla="*/ 1 w 9"/>
                    <a:gd name="T5" fmla="*/ 28 h 28"/>
                    <a:gd name="T6" fmla="*/ 0 w 9"/>
                    <a:gd name="T7" fmla="*/ 24 h 28"/>
                    <a:gd name="T8" fmla="*/ 4 w 9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8">
                      <a:moveTo>
                        <a:pt x="4" y="1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5"/>
                        <a:pt x="1" y="28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3"/>
                        <a:pt x="4" y="9"/>
                        <a:pt x="4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4" name="Freeform 300"/>
                <p:cNvSpPr>
                  <a:spLocks/>
                </p:cNvSpPr>
                <p:nvPr/>
              </p:nvSpPr>
              <p:spPr bwMode="auto">
                <a:xfrm>
                  <a:off x="5773695" y="2904441"/>
                  <a:ext cx="22446" cy="77540"/>
                </a:xfrm>
                <a:custGeom>
                  <a:avLst/>
                  <a:gdLst>
                    <a:gd name="T0" fmla="*/ 5 w 8"/>
                    <a:gd name="T1" fmla="*/ 0 h 28"/>
                    <a:gd name="T2" fmla="*/ 8 w 8"/>
                    <a:gd name="T3" fmla="*/ 0 h 28"/>
                    <a:gd name="T4" fmla="*/ 2 w 8"/>
                    <a:gd name="T5" fmla="*/ 28 h 28"/>
                    <a:gd name="T6" fmla="*/ 0 w 8"/>
                    <a:gd name="T7" fmla="*/ 25 h 28"/>
                    <a:gd name="T8" fmla="*/ 5 w 8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8">
                      <a:moveTo>
                        <a:pt x="5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6"/>
                        <a:pt x="8" y="25"/>
                        <a:pt x="2" y="28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3" y="23"/>
                        <a:pt x="5" y="11"/>
                        <a:pt x="5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5" name="Freeform 301"/>
                <p:cNvSpPr>
                  <a:spLocks/>
                </p:cNvSpPr>
                <p:nvPr/>
              </p:nvSpPr>
              <p:spPr bwMode="auto">
                <a:xfrm>
                  <a:off x="5655345" y="2937089"/>
                  <a:ext cx="22446" cy="81621"/>
                </a:xfrm>
                <a:custGeom>
                  <a:avLst/>
                  <a:gdLst>
                    <a:gd name="T0" fmla="*/ 4 w 8"/>
                    <a:gd name="T1" fmla="*/ 0 h 29"/>
                    <a:gd name="T2" fmla="*/ 8 w 8"/>
                    <a:gd name="T3" fmla="*/ 0 h 29"/>
                    <a:gd name="T4" fmla="*/ 2 w 8"/>
                    <a:gd name="T5" fmla="*/ 29 h 29"/>
                    <a:gd name="T6" fmla="*/ 0 w 8"/>
                    <a:gd name="T7" fmla="*/ 25 h 29"/>
                    <a:gd name="T8" fmla="*/ 4 w 8"/>
                    <a:gd name="T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9">
                      <a:moveTo>
                        <a:pt x="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6"/>
                        <a:pt x="8" y="26"/>
                        <a:pt x="2" y="29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3" y="24"/>
                        <a:pt x="4" y="11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6" name="Freeform 302"/>
                <p:cNvSpPr>
                  <a:spLocks/>
                </p:cNvSpPr>
                <p:nvPr/>
              </p:nvSpPr>
              <p:spPr bwMode="auto">
                <a:xfrm>
                  <a:off x="5734925" y="2773848"/>
                  <a:ext cx="20405" cy="77540"/>
                </a:xfrm>
                <a:custGeom>
                  <a:avLst/>
                  <a:gdLst>
                    <a:gd name="T0" fmla="*/ 4 w 7"/>
                    <a:gd name="T1" fmla="*/ 0 h 28"/>
                    <a:gd name="T2" fmla="*/ 7 w 7"/>
                    <a:gd name="T3" fmla="*/ 0 h 28"/>
                    <a:gd name="T4" fmla="*/ 1 w 7"/>
                    <a:gd name="T5" fmla="*/ 28 h 28"/>
                    <a:gd name="T6" fmla="*/ 0 w 7"/>
                    <a:gd name="T7" fmla="*/ 25 h 28"/>
                    <a:gd name="T8" fmla="*/ 4 w 7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8">
                      <a:moveTo>
                        <a:pt x="4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6"/>
                        <a:pt x="7" y="25"/>
                        <a:pt x="1" y="28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2" y="23"/>
                        <a:pt x="4" y="11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069" name="Squirrel_Left Paw"/>
              <p:cNvSpPr>
                <a:spLocks/>
              </p:cNvSpPr>
              <p:nvPr/>
            </p:nvSpPr>
            <p:spPr bwMode="auto">
              <a:xfrm rot="5118924">
                <a:off x="10526988" y="3461321"/>
                <a:ext cx="510130" cy="202011"/>
              </a:xfrm>
              <a:custGeom>
                <a:avLst/>
                <a:gdLst>
                  <a:gd name="T0" fmla="*/ 49 w 184"/>
                  <a:gd name="T1" fmla="*/ 12 h 73"/>
                  <a:gd name="T2" fmla="*/ 156 w 184"/>
                  <a:gd name="T3" fmla="*/ 18 h 73"/>
                  <a:gd name="T4" fmla="*/ 0 w 184"/>
                  <a:gd name="T5" fmla="*/ 73 h 73"/>
                  <a:gd name="T6" fmla="*/ 49 w 184"/>
                  <a:gd name="T7" fmla="*/ 1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73">
                    <a:moveTo>
                      <a:pt x="49" y="12"/>
                    </a:moveTo>
                    <a:cubicBezTo>
                      <a:pt x="49" y="12"/>
                      <a:pt x="131" y="35"/>
                      <a:pt x="156" y="18"/>
                    </a:cubicBezTo>
                    <a:cubicBezTo>
                      <a:pt x="181" y="0"/>
                      <a:pt x="184" y="60"/>
                      <a:pt x="0" y="73"/>
                    </a:cubicBezTo>
                    <a:cubicBezTo>
                      <a:pt x="0" y="73"/>
                      <a:pt x="31" y="8"/>
                      <a:pt x="49" y="12"/>
                    </a:cubicBezTo>
                    <a:close/>
                  </a:path>
                </a:pathLst>
              </a:custGeom>
              <a:solidFill>
                <a:srgbClr val="8F5D3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061" name="Oval 1060"/>
            <p:cNvSpPr/>
            <p:nvPr/>
          </p:nvSpPr>
          <p:spPr>
            <a:xfrm>
              <a:off x="9550090" y="4147679"/>
              <a:ext cx="92638" cy="82633"/>
            </a:xfrm>
            <a:prstGeom prst="ellipse">
              <a:avLst/>
            </a:prstGeom>
            <a:solidFill>
              <a:srgbClr val="5746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19" name="Group 1118"/>
          <p:cNvGrpSpPr/>
          <p:nvPr userDrawn="1"/>
        </p:nvGrpSpPr>
        <p:grpSpPr>
          <a:xfrm>
            <a:off x="8781658" y="4321119"/>
            <a:ext cx="2190575" cy="2167423"/>
            <a:chOff x="8781658" y="4321119"/>
            <a:chExt cx="2190575" cy="2167423"/>
          </a:xfrm>
        </p:grpSpPr>
        <p:grpSp>
          <p:nvGrpSpPr>
            <p:cNvPr id="1120" name="Group 1119"/>
            <p:cNvGrpSpPr/>
            <p:nvPr/>
          </p:nvGrpSpPr>
          <p:grpSpPr>
            <a:xfrm flipH="1">
              <a:off x="8781658" y="4321119"/>
              <a:ext cx="2190575" cy="2167423"/>
              <a:chOff x="9036349" y="2133125"/>
              <a:chExt cx="2509833" cy="2483311"/>
            </a:xfrm>
          </p:grpSpPr>
          <p:sp>
            <p:nvSpPr>
              <p:cNvPr id="1122" name="Squirrel_Right Paw"/>
              <p:cNvSpPr>
                <a:spLocks/>
              </p:cNvSpPr>
              <p:nvPr/>
            </p:nvSpPr>
            <p:spPr bwMode="auto">
              <a:xfrm>
                <a:off x="10972798" y="3237046"/>
                <a:ext cx="350968" cy="520333"/>
              </a:xfrm>
              <a:custGeom>
                <a:avLst/>
                <a:gdLst>
                  <a:gd name="T0" fmla="*/ 13 w 126"/>
                  <a:gd name="T1" fmla="*/ 71 h 187"/>
                  <a:gd name="T2" fmla="*/ 77 w 126"/>
                  <a:gd name="T3" fmla="*/ 157 h 187"/>
                  <a:gd name="T4" fmla="*/ 33 w 126"/>
                  <a:gd name="T5" fmla="*/ 0 h 187"/>
                  <a:gd name="T6" fmla="*/ 13 w 126"/>
                  <a:gd name="T7" fmla="*/ 71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87">
                    <a:moveTo>
                      <a:pt x="13" y="71"/>
                    </a:moveTo>
                    <a:cubicBezTo>
                      <a:pt x="13" y="71"/>
                      <a:pt x="77" y="128"/>
                      <a:pt x="77" y="157"/>
                    </a:cubicBezTo>
                    <a:cubicBezTo>
                      <a:pt x="77" y="187"/>
                      <a:pt x="126" y="159"/>
                      <a:pt x="33" y="0"/>
                    </a:cubicBezTo>
                    <a:cubicBezTo>
                      <a:pt x="33" y="0"/>
                      <a:pt x="0" y="59"/>
                      <a:pt x="13" y="71"/>
                    </a:cubicBezTo>
                    <a:close/>
                  </a:path>
                </a:pathLst>
              </a:custGeom>
              <a:solidFill>
                <a:srgbClr val="73737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3" name="Squirrel_Right ear"/>
              <p:cNvSpPr>
                <a:spLocks/>
              </p:cNvSpPr>
              <p:nvPr/>
            </p:nvSpPr>
            <p:spPr bwMode="auto">
              <a:xfrm>
                <a:off x="10962595" y="2133125"/>
                <a:ext cx="177524" cy="485644"/>
              </a:xfrm>
              <a:custGeom>
                <a:avLst/>
                <a:gdLst>
                  <a:gd name="T0" fmla="*/ 35 w 64"/>
                  <a:gd name="T1" fmla="*/ 101 h 174"/>
                  <a:gd name="T2" fmla="*/ 27 w 64"/>
                  <a:gd name="T3" fmla="*/ 0 h 174"/>
                  <a:gd name="T4" fmla="*/ 35 w 64"/>
                  <a:gd name="T5" fmla="*/ 10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" h="174">
                    <a:moveTo>
                      <a:pt x="35" y="101"/>
                    </a:moveTo>
                    <a:cubicBezTo>
                      <a:pt x="0" y="174"/>
                      <a:pt x="17" y="31"/>
                      <a:pt x="27" y="0"/>
                    </a:cubicBezTo>
                    <a:cubicBezTo>
                      <a:pt x="27" y="0"/>
                      <a:pt x="64" y="39"/>
                      <a:pt x="35" y="101"/>
                    </a:cubicBezTo>
                    <a:close/>
                  </a:path>
                </a:pathLst>
              </a:custGeom>
              <a:solidFill>
                <a:srgbClr val="73737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4" name="Squirrel_Right leg"/>
              <p:cNvSpPr>
                <a:spLocks/>
              </p:cNvSpPr>
              <p:nvPr/>
            </p:nvSpPr>
            <p:spPr bwMode="auto">
              <a:xfrm>
                <a:off x="10758543" y="4243022"/>
                <a:ext cx="242822" cy="328524"/>
              </a:xfrm>
              <a:custGeom>
                <a:avLst/>
                <a:gdLst>
                  <a:gd name="T0" fmla="*/ 31 w 87"/>
                  <a:gd name="T1" fmla="*/ 12 h 118"/>
                  <a:gd name="T2" fmla="*/ 43 w 87"/>
                  <a:gd name="T3" fmla="*/ 92 h 118"/>
                  <a:gd name="T4" fmla="*/ 62 w 87"/>
                  <a:gd name="T5" fmla="*/ 117 h 118"/>
                  <a:gd name="T6" fmla="*/ 16 w 87"/>
                  <a:gd name="T7" fmla="*/ 108 h 118"/>
                  <a:gd name="T8" fmla="*/ 4 w 87"/>
                  <a:gd name="T9" fmla="*/ 22 h 118"/>
                  <a:gd name="T10" fmla="*/ 31 w 87"/>
                  <a:gd name="T11" fmla="*/ 1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118">
                    <a:moveTo>
                      <a:pt x="31" y="12"/>
                    </a:moveTo>
                    <a:cubicBezTo>
                      <a:pt x="31" y="12"/>
                      <a:pt x="28" y="88"/>
                      <a:pt x="43" y="92"/>
                    </a:cubicBezTo>
                    <a:cubicBezTo>
                      <a:pt x="58" y="96"/>
                      <a:pt x="87" y="118"/>
                      <a:pt x="62" y="117"/>
                    </a:cubicBezTo>
                    <a:cubicBezTo>
                      <a:pt x="15" y="116"/>
                      <a:pt x="16" y="108"/>
                      <a:pt x="16" y="108"/>
                    </a:cubicBezTo>
                    <a:cubicBezTo>
                      <a:pt x="16" y="90"/>
                      <a:pt x="4" y="22"/>
                      <a:pt x="4" y="22"/>
                    </a:cubicBezTo>
                    <a:cubicBezTo>
                      <a:pt x="0" y="0"/>
                      <a:pt x="31" y="12"/>
                      <a:pt x="31" y="12"/>
                    </a:cubicBezTo>
                    <a:close/>
                  </a:path>
                </a:pathLst>
              </a:custGeom>
              <a:solidFill>
                <a:srgbClr val="73737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5" name="Squirrel_Left leg"/>
              <p:cNvSpPr>
                <a:spLocks/>
              </p:cNvSpPr>
              <p:nvPr/>
            </p:nvSpPr>
            <p:spPr bwMode="auto">
              <a:xfrm>
                <a:off x="10525925" y="4240981"/>
                <a:ext cx="269349" cy="375455"/>
              </a:xfrm>
              <a:custGeom>
                <a:avLst/>
                <a:gdLst>
                  <a:gd name="T0" fmla="*/ 35 w 97"/>
                  <a:gd name="T1" fmla="*/ 14 h 135"/>
                  <a:gd name="T2" fmla="*/ 48 w 97"/>
                  <a:gd name="T3" fmla="*/ 106 h 135"/>
                  <a:gd name="T4" fmla="*/ 70 w 97"/>
                  <a:gd name="T5" fmla="*/ 135 h 135"/>
                  <a:gd name="T6" fmla="*/ 17 w 97"/>
                  <a:gd name="T7" fmla="*/ 124 h 135"/>
                  <a:gd name="T8" fmla="*/ 4 w 97"/>
                  <a:gd name="T9" fmla="*/ 25 h 135"/>
                  <a:gd name="T10" fmla="*/ 35 w 97"/>
                  <a:gd name="T11" fmla="*/ 1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7" h="135">
                    <a:moveTo>
                      <a:pt x="35" y="14"/>
                    </a:moveTo>
                    <a:cubicBezTo>
                      <a:pt x="35" y="14"/>
                      <a:pt x="31" y="101"/>
                      <a:pt x="48" y="106"/>
                    </a:cubicBezTo>
                    <a:cubicBezTo>
                      <a:pt x="65" y="110"/>
                      <a:pt x="97" y="135"/>
                      <a:pt x="70" y="135"/>
                    </a:cubicBezTo>
                    <a:cubicBezTo>
                      <a:pt x="17" y="133"/>
                      <a:pt x="17" y="124"/>
                      <a:pt x="17" y="124"/>
                    </a:cubicBezTo>
                    <a:cubicBezTo>
                      <a:pt x="17" y="103"/>
                      <a:pt x="4" y="25"/>
                      <a:pt x="4" y="25"/>
                    </a:cubicBezTo>
                    <a:cubicBezTo>
                      <a:pt x="0" y="0"/>
                      <a:pt x="35" y="14"/>
                      <a:pt x="35" y="14"/>
                    </a:cubicBezTo>
                    <a:close/>
                  </a:path>
                </a:pathLst>
              </a:custGeom>
              <a:solidFill>
                <a:srgbClr val="73737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6" name="Squirrel_Left ear"/>
              <p:cNvSpPr>
                <a:spLocks/>
              </p:cNvSpPr>
              <p:nvPr/>
            </p:nvSpPr>
            <p:spPr bwMode="auto">
              <a:xfrm>
                <a:off x="10768746" y="2186177"/>
                <a:ext cx="142835" cy="473400"/>
              </a:xfrm>
              <a:custGeom>
                <a:avLst/>
                <a:gdLst>
                  <a:gd name="T0" fmla="*/ 28 w 52"/>
                  <a:gd name="T1" fmla="*/ 95 h 170"/>
                  <a:gd name="T2" fmla="*/ 4 w 52"/>
                  <a:gd name="T3" fmla="*/ 0 h 170"/>
                  <a:gd name="T4" fmla="*/ 28 w 52"/>
                  <a:gd name="T5" fmla="*/ 95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70">
                    <a:moveTo>
                      <a:pt x="28" y="95"/>
                    </a:moveTo>
                    <a:cubicBezTo>
                      <a:pt x="0" y="170"/>
                      <a:pt x="6" y="25"/>
                      <a:pt x="4" y="0"/>
                    </a:cubicBezTo>
                    <a:cubicBezTo>
                      <a:pt x="4" y="0"/>
                      <a:pt x="52" y="30"/>
                      <a:pt x="28" y="95"/>
                    </a:cubicBezTo>
                    <a:close/>
                  </a:path>
                </a:pathLst>
              </a:custGeom>
              <a:solidFill>
                <a:srgbClr val="73737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1127" name="Squirrel_Body"/>
              <p:cNvGrpSpPr/>
              <p:nvPr/>
            </p:nvGrpSpPr>
            <p:grpSpPr>
              <a:xfrm>
                <a:off x="9893364" y="2292285"/>
                <a:ext cx="1652818" cy="2256814"/>
                <a:chOff x="5822668" y="2292285"/>
                <a:chExt cx="1652821" cy="2256814"/>
              </a:xfrm>
            </p:grpSpPr>
            <p:grpSp>
              <p:nvGrpSpPr>
                <p:cNvPr id="1147" name="Group 1146"/>
                <p:cNvGrpSpPr/>
                <p:nvPr/>
              </p:nvGrpSpPr>
              <p:grpSpPr>
                <a:xfrm>
                  <a:off x="6271582" y="2535107"/>
                  <a:ext cx="150999" cy="132633"/>
                  <a:chOff x="6271582" y="2535107"/>
                  <a:chExt cx="150999" cy="132633"/>
                </a:xfrm>
              </p:grpSpPr>
              <p:sp>
                <p:nvSpPr>
                  <p:cNvPr id="1176" name="Freeform 249"/>
                  <p:cNvSpPr>
                    <a:spLocks/>
                  </p:cNvSpPr>
                  <p:nvPr/>
                </p:nvSpPr>
                <p:spPr bwMode="auto">
                  <a:xfrm>
                    <a:off x="6347081" y="2535107"/>
                    <a:ext cx="71418" cy="110188"/>
                  </a:xfrm>
                  <a:custGeom>
                    <a:avLst/>
                    <a:gdLst>
                      <a:gd name="T0" fmla="*/ 24 w 26"/>
                      <a:gd name="T1" fmla="*/ 40 h 40"/>
                      <a:gd name="T2" fmla="*/ 0 w 26"/>
                      <a:gd name="T3" fmla="*/ 0 h 40"/>
                      <a:gd name="T4" fmla="*/ 3 w 26"/>
                      <a:gd name="T5" fmla="*/ 0 h 40"/>
                      <a:gd name="T6" fmla="*/ 26 w 26"/>
                      <a:gd name="T7" fmla="*/ 38 h 40"/>
                      <a:gd name="T8" fmla="*/ 24 w 26"/>
                      <a:gd name="T9" fmla="*/ 4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" h="40">
                        <a:moveTo>
                          <a:pt x="24" y="40"/>
                        </a:moveTo>
                        <a:cubicBezTo>
                          <a:pt x="9" y="29"/>
                          <a:pt x="0" y="11"/>
                          <a:pt x="0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10"/>
                          <a:pt x="12" y="28"/>
                          <a:pt x="26" y="38"/>
                        </a:cubicBezTo>
                        <a:lnTo>
                          <a:pt x="24" y="40"/>
                        </a:ln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77" name="Freeform 250"/>
                  <p:cNvSpPr>
                    <a:spLocks/>
                  </p:cNvSpPr>
                  <p:nvPr/>
                </p:nvSpPr>
                <p:spPr bwMode="auto">
                  <a:xfrm>
                    <a:off x="6271582" y="2565715"/>
                    <a:ext cx="150999" cy="93864"/>
                  </a:xfrm>
                  <a:custGeom>
                    <a:avLst/>
                    <a:gdLst>
                      <a:gd name="T0" fmla="*/ 54 w 54"/>
                      <a:gd name="T1" fmla="*/ 34 h 34"/>
                      <a:gd name="T2" fmla="*/ 7 w 54"/>
                      <a:gd name="T3" fmla="*/ 7 h 34"/>
                      <a:gd name="T4" fmla="*/ 0 w 54"/>
                      <a:gd name="T5" fmla="*/ 2 h 34"/>
                      <a:gd name="T6" fmla="*/ 1 w 54"/>
                      <a:gd name="T7" fmla="*/ 0 h 34"/>
                      <a:gd name="T8" fmla="*/ 9 w 54"/>
                      <a:gd name="T9" fmla="*/ 5 h 34"/>
                      <a:gd name="T10" fmla="*/ 54 w 54"/>
                      <a:gd name="T11" fmla="*/ 32 h 34"/>
                      <a:gd name="T12" fmla="*/ 54 w 54"/>
                      <a:gd name="T13" fmla="*/ 34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34">
                        <a:moveTo>
                          <a:pt x="54" y="34"/>
                        </a:moveTo>
                        <a:cubicBezTo>
                          <a:pt x="43" y="34"/>
                          <a:pt x="20" y="17"/>
                          <a:pt x="7" y="7"/>
                        </a:cubicBezTo>
                        <a:cubicBezTo>
                          <a:pt x="3" y="5"/>
                          <a:pt x="1" y="3"/>
                          <a:pt x="0" y="2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2" y="0"/>
                          <a:pt x="5" y="2"/>
                          <a:pt x="9" y="5"/>
                        </a:cubicBezTo>
                        <a:cubicBezTo>
                          <a:pt x="20" y="13"/>
                          <a:pt x="44" y="31"/>
                          <a:pt x="54" y="32"/>
                        </a:cubicBezTo>
                        <a:lnTo>
                          <a:pt x="54" y="34"/>
                        </a:ln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78" name="Freeform 251"/>
                  <p:cNvSpPr>
                    <a:spLocks/>
                  </p:cNvSpPr>
                  <p:nvPr/>
                </p:nvSpPr>
                <p:spPr bwMode="auto">
                  <a:xfrm>
                    <a:off x="6271582" y="2631011"/>
                    <a:ext cx="146917" cy="36729"/>
                  </a:xfrm>
                  <a:custGeom>
                    <a:avLst/>
                    <a:gdLst>
                      <a:gd name="T0" fmla="*/ 49 w 53"/>
                      <a:gd name="T1" fmla="*/ 13 h 13"/>
                      <a:gd name="T2" fmla="*/ 0 w 53"/>
                      <a:gd name="T3" fmla="*/ 3 h 13"/>
                      <a:gd name="T4" fmla="*/ 1 w 53"/>
                      <a:gd name="T5" fmla="*/ 0 h 13"/>
                      <a:gd name="T6" fmla="*/ 51 w 53"/>
                      <a:gd name="T7" fmla="*/ 10 h 13"/>
                      <a:gd name="T8" fmla="*/ 53 w 53"/>
                      <a:gd name="T9" fmla="*/ 12 h 13"/>
                      <a:gd name="T10" fmla="*/ 49 w 53"/>
                      <a:gd name="T11" fmla="*/ 13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3" h="13">
                        <a:moveTo>
                          <a:pt x="49" y="13"/>
                        </a:moveTo>
                        <a:cubicBezTo>
                          <a:pt x="43" y="13"/>
                          <a:pt x="30" y="11"/>
                          <a:pt x="0" y="3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6" y="4"/>
                          <a:pt x="48" y="12"/>
                          <a:pt x="51" y="10"/>
                        </a:cubicBezTo>
                        <a:cubicBezTo>
                          <a:pt x="53" y="12"/>
                          <a:pt x="53" y="12"/>
                          <a:pt x="53" y="12"/>
                        </a:cubicBezTo>
                        <a:cubicBezTo>
                          <a:pt x="52" y="13"/>
                          <a:pt x="51" y="13"/>
                          <a:pt x="49" y="13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148" name="Group 1147"/>
                <p:cNvGrpSpPr/>
                <p:nvPr/>
              </p:nvGrpSpPr>
              <p:grpSpPr>
                <a:xfrm>
                  <a:off x="7289802" y="2429000"/>
                  <a:ext cx="185687" cy="124472"/>
                  <a:chOff x="7289802" y="2429000"/>
                  <a:chExt cx="185687" cy="124472"/>
                </a:xfrm>
              </p:grpSpPr>
              <p:sp>
                <p:nvSpPr>
                  <p:cNvPr id="1173" name="Freeform 252"/>
                  <p:cNvSpPr>
                    <a:spLocks/>
                  </p:cNvSpPr>
                  <p:nvPr/>
                </p:nvSpPr>
                <p:spPr bwMode="auto">
                  <a:xfrm>
                    <a:off x="7289802" y="2429000"/>
                    <a:ext cx="102026" cy="116310"/>
                  </a:xfrm>
                  <a:custGeom>
                    <a:avLst/>
                    <a:gdLst>
                      <a:gd name="T0" fmla="*/ 2 w 37"/>
                      <a:gd name="T1" fmla="*/ 42 h 42"/>
                      <a:gd name="T2" fmla="*/ 0 w 37"/>
                      <a:gd name="T3" fmla="*/ 40 h 42"/>
                      <a:gd name="T4" fmla="*/ 2 w 37"/>
                      <a:gd name="T5" fmla="*/ 39 h 42"/>
                      <a:gd name="T6" fmla="*/ 29 w 37"/>
                      <a:gd name="T7" fmla="*/ 0 h 42"/>
                      <a:gd name="T8" fmla="*/ 32 w 37"/>
                      <a:gd name="T9" fmla="*/ 0 h 42"/>
                      <a:gd name="T10" fmla="*/ 4 w 37"/>
                      <a:gd name="T11" fmla="*/ 41 h 42"/>
                      <a:gd name="T12" fmla="*/ 2 w 37"/>
                      <a:gd name="T13" fmla="*/ 4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42">
                        <a:moveTo>
                          <a:pt x="2" y="42"/>
                        </a:moveTo>
                        <a:cubicBezTo>
                          <a:pt x="0" y="40"/>
                          <a:pt x="0" y="40"/>
                          <a:pt x="0" y="40"/>
                        </a:cubicBezTo>
                        <a:cubicBezTo>
                          <a:pt x="0" y="39"/>
                          <a:pt x="1" y="39"/>
                          <a:pt x="2" y="39"/>
                        </a:cubicBezTo>
                        <a:cubicBezTo>
                          <a:pt x="23" y="24"/>
                          <a:pt x="32" y="11"/>
                          <a:pt x="29" y="0"/>
                        </a:cubicBezTo>
                        <a:cubicBezTo>
                          <a:pt x="32" y="0"/>
                          <a:pt x="32" y="0"/>
                          <a:pt x="32" y="0"/>
                        </a:cubicBezTo>
                        <a:cubicBezTo>
                          <a:pt x="37" y="18"/>
                          <a:pt x="12" y="35"/>
                          <a:pt x="4" y="41"/>
                        </a:cubicBezTo>
                        <a:cubicBezTo>
                          <a:pt x="3" y="42"/>
                          <a:pt x="2" y="42"/>
                          <a:pt x="2" y="42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74" name="Freeform 253"/>
                  <p:cNvSpPr>
                    <a:spLocks/>
                  </p:cNvSpPr>
                  <p:nvPr/>
                </p:nvSpPr>
                <p:spPr bwMode="auto">
                  <a:xfrm>
                    <a:off x="7306126" y="2437162"/>
                    <a:ext cx="138755" cy="116310"/>
                  </a:xfrm>
                  <a:custGeom>
                    <a:avLst/>
                    <a:gdLst>
                      <a:gd name="T0" fmla="*/ 1 w 50"/>
                      <a:gd name="T1" fmla="*/ 42 h 42"/>
                      <a:gd name="T2" fmla="*/ 0 w 50"/>
                      <a:gd name="T3" fmla="*/ 39 h 42"/>
                      <a:gd name="T4" fmla="*/ 40 w 50"/>
                      <a:gd name="T5" fmla="*/ 12 h 42"/>
                      <a:gd name="T6" fmla="*/ 47 w 50"/>
                      <a:gd name="T7" fmla="*/ 0 h 42"/>
                      <a:gd name="T8" fmla="*/ 50 w 50"/>
                      <a:gd name="T9" fmla="*/ 0 h 42"/>
                      <a:gd name="T10" fmla="*/ 42 w 50"/>
                      <a:gd name="T11" fmla="*/ 14 h 42"/>
                      <a:gd name="T12" fmla="*/ 1 w 50"/>
                      <a:gd name="T13" fmla="*/ 4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0" h="42">
                        <a:moveTo>
                          <a:pt x="1" y="42"/>
                        </a:moveTo>
                        <a:cubicBezTo>
                          <a:pt x="0" y="39"/>
                          <a:pt x="0" y="39"/>
                          <a:pt x="0" y="39"/>
                        </a:cubicBezTo>
                        <a:cubicBezTo>
                          <a:pt x="4" y="37"/>
                          <a:pt x="29" y="22"/>
                          <a:pt x="40" y="12"/>
                        </a:cubicBezTo>
                        <a:cubicBezTo>
                          <a:pt x="47" y="6"/>
                          <a:pt x="47" y="0"/>
                          <a:pt x="47" y="0"/>
                        </a:cubicBezTo>
                        <a:cubicBezTo>
                          <a:pt x="50" y="0"/>
                          <a:pt x="50" y="0"/>
                          <a:pt x="50" y="0"/>
                        </a:cubicBezTo>
                        <a:cubicBezTo>
                          <a:pt x="50" y="0"/>
                          <a:pt x="50" y="7"/>
                          <a:pt x="42" y="14"/>
                        </a:cubicBezTo>
                        <a:cubicBezTo>
                          <a:pt x="31" y="25"/>
                          <a:pt x="5" y="40"/>
                          <a:pt x="1" y="42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75" name="Freeform 254"/>
                  <p:cNvSpPr>
                    <a:spLocks/>
                  </p:cNvSpPr>
                  <p:nvPr/>
                </p:nvSpPr>
                <p:spPr bwMode="auto">
                  <a:xfrm>
                    <a:off x="7314288" y="2508580"/>
                    <a:ext cx="161201" cy="44891"/>
                  </a:xfrm>
                  <a:custGeom>
                    <a:avLst/>
                    <a:gdLst>
                      <a:gd name="T0" fmla="*/ 0 w 58"/>
                      <a:gd name="T1" fmla="*/ 16 h 16"/>
                      <a:gd name="T2" fmla="*/ 0 w 58"/>
                      <a:gd name="T3" fmla="*/ 13 h 16"/>
                      <a:gd name="T4" fmla="*/ 55 w 58"/>
                      <a:gd name="T5" fmla="*/ 0 h 16"/>
                      <a:gd name="T6" fmla="*/ 58 w 58"/>
                      <a:gd name="T7" fmla="*/ 1 h 16"/>
                      <a:gd name="T8" fmla="*/ 0 w 58"/>
                      <a:gd name="T9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8" h="16">
                        <a:moveTo>
                          <a:pt x="0" y="16"/>
                        </a:move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8" y="13"/>
                          <a:pt x="53" y="7"/>
                          <a:pt x="55" y="0"/>
                        </a:cubicBezTo>
                        <a:cubicBezTo>
                          <a:pt x="58" y="1"/>
                          <a:pt x="58" y="1"/>
                          <a:pt x="58" y="1"/>
                        </a:cubicBezTo>
                        <a:cubicBezTo>
                          <a:pt x="55" y="12"/>
                          <a:pt x="1" y="16"/>
                          <a:pt x="0" y="16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1149" name="Freeform 259"/>
                <p:cNvSpPr>
                  <a:spLocks/>
                </p:cNvSpPr>
                <p:nvPr/>
              </p:nvSpPr>
              <p:spPr bwMode="auto">
                <a:xfrm>
                  <a:off x="5822668" y="2292285"/>
                  <a:ext cx="1620173" cy="2256814"/>
                </a:xfrm>
                <a:custGeom>
                  <a:avLst/>
                  <a:gdLst>
                    <a:gd name="T0" fmla="*/ 419 w 583"/>
                    <a:gd name="T1" fmla="*/ 3 h 812"/>
                    <a:gd name="T2" fmla="*/ 150 w 583"/>
                    <a:gd name="T3" fmla="*/ 692 h 812"/>
                    <a:gd name="T4" fmla="*/ 453 w 583"/>
                    <a:gd name="T5" fmla="*/ 632 h 812"/>
                    <a:gd name="T6" fmla="*/ 427 w 583"/>
                    <a:gd name="T7" fmla="*/ 233 h 812"/>
                    <a:gd name="T8" fmla="*/ 566 w 583"/>
                    <a:gd name="T9" fmla="*/ 155 h 812"/>
                    <a:gd name="T10" fmla="*/ 574 w 583"/>
                    <a:gd name="T11" fmla="*/ 129 h 812"/>
                    <a:gd name="T12" fmla="*/ 419 w 583"/>
                    <a:gd name="T13" fmla="*/ 3 h 8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3" h="812">
                      <a:moveTo>
                        <a:pt x="419" y="3"/>
                      </a:moveTo>
                      <a:cubicBezTo>
                        <a:pt x="162" y="11"/>
                        <a:pt x="0" y="499"/>
                        <a:pt x="150" y="692"/>
                      </a:cubicBezTo>
                      <a:cubicBezTo>
                        <a:pt x="244" y="812"/>
                        <a:pt x="435" y="704"/>
                        <a:pt x="453" y="632"/>
                      </a:cubicBezTo>
                      <a:cubicBezTo>
                        <a:pt x="485" y="501"/>
                        <a:pt x="427" y="295"/>
                        <a:pt x="427" y="233"/>
                      </a:cubicBezTo>
                      <a:cubicBezTo>
                        <a:pt x="427" y="187"/>
                        <a:pt x="517" y="182"/>
                        <a:pt x="566" y="155"/>
                      </a:cubicBezTo>
                      <a:cubicBezTo>
                        <a:pt x="577" y="149"/>
                        <a:pt x="583" y="138"/>
                        <a:pt x="574" y="129"/>
                      </a:cubicBezTo>
                      <a:cubicBezTo>
                        <a:pt x="574" y="129"/>
                        <a:pt x="498" y="0"/>
                        <a:pt x="419" y="3"/>
                      </a:cubicBezTo>
                      <a:close/>
                    </a:path>
                  </a:pathLst>
                </a:custGeom>
                <a:solidFill>
                  <a:srgbClr val="7373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0" name="Oval 263"/>
                <p:cNvSpPr>
                  <a:spLocks noChangeArrowheads="1"/>
                </p:cNvSpPr>
                <p:nvPr/>
              </p:nvSpPr>
              <p:spPr bwMode="auto">
                <a:xfrm>
                  <a:off x="7322450" y="2622849"/>
                  <a:ext cx="106107" cy="108147"/>
                </a:xfrm>
                <a:prstGeom prst="ellipse">
                  <a:avLst/>
                </a:prstGeom>
                <a:solidFill>
                  <a:srgbClr val="8C2F0E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1" name="Freeform 264"/>
                <p:cNvSpPr>
                  <a:spLocks/>
                </p:cNvSpPr>
                <p:nvPr/>
              </p:nvSpPr>
              <p:spPr bwMode="auto">
                <a:xfrm>
                  <a:off x="6889860" y="2498377"/>
                  <a:ext cx="71418" cy="89783"/>
                </a:xfrm>
                <a:custGeom>
                  <a:avLst/>
                  <a:gdLst>
                    <a:gd name="T0" fmla="*/ 26 w 26"/>
                    <a:gd name="T1" fmla="*/ 16 h 32"/>
                    <a:gd name="T2" fmla="*/ 11 w 26"/>
                    <a:gd name="T3" fmla="*/ 29 h 32"/>
                    <a:gd name="T4" fmla="*/ 0 w 26"/>
                    <a:gd name="T5" fmla="*/ 16 h 32"/>
                    <a:gd name="T6" fmla="*/ 11 w 26"/>
                    <a:gd name="T7" fmla="*/ 3 h 32"/>
                    <a:gd name="T8" fmla="*/ 26 w 26"/>
                    <a:gd name="T9" fmla="*/ 1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32">
                      <a:moveTo>
                        <a:pt x="26" y="16"/>
                      </a:moveTo>
                      <a:cubicBezTo>
                        <a:pt x="26" y="26"/>
                        <a:pt x="20" y="32"/>
                        <a:pt x="11" y="29"/>
                      </a:cubicBezTo>
                      <a:cubicBezTo>
                        <a:pt x="3" y="26"/>
                        <a:pt x="0" y="21"/>
                        <a:pt x="0" y="16"/>
                      </a:cubicBezTo>
                      <a:cubicBezTo>
                        <a:pt x="0" y="11"/>
                        <a:pt x="3" y="6"/>
                        <a:pt x="11" y="3"/>
                      </a:cubicBezTo>
                      <a:cubicBezTo>
                        <a:pt x="20" y="0"/>
                        <a:pt x="26" y="6"/>
                        <a:pt x="26" y="16"/>
                      </a:cubicBezTo>
                      <a:close/>
                    </a:path>
                  </a:pathLst>
                </a:custGeom>
                <a:solidFill>
                  <a:srgbClr val="FFE8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2" name="Freeform 265"/>
                <p:cNvSpPr>
                  <a:spLocks/>
                </p:cNvSpPr>
                <p:nvPr/>
              </p:nvSpPr>
              <p:spPr bwMode="auto">
                <a:xfrm>
                  <a:off x="6539231" y="2918724"/>
                  <a:ext cx="632561" cy="1422242"/>
                </a:xfrm>
                <a:custGeom>
                  <a:avLst/>
                  <a:gdLst>
                    <a:gd name="T0" fmla="*/ 196 w 228"/>
                    <a:gd name="T1" fmla="*/ 407 h 512"/>
                    <a:gd name="T2" fmla="*/ 170 w 228"/>
                    <a:gd name="T3" fmla="*/ 8 h 512"/>
                    <a:gd name="T4" fmla="*/ 171 w 228"/>
                    <a:gd name="T5" fmla="*/ 0 h 512"/>
                    <a:gd name="T6" fmla="*/ 64 w 228"/>
                    <a:gd name="T7" fmla="*/ 512 h 512"/>
                    <a:gd name="T8" fmla="*/ 196 w 228"/>
                    <a:gd name="T9" fmla="*/ 407 h 5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8" h="512">
                      <a:moveTo>
                        <a:pt x="196" y="407"/>
                      </a:moveTo>
                      <a:cubicBezTo>
                        <a:pt x="228" y="276"/>
                        <a:pt x="170" y="70"/>
                        <a:pt x="170" y="8"/>
                      </a:cubicBezTo>
                      <a:cubicBezTo>
                        <a:pt x="170" y="6"/>
                        <a:pt x="171" y="3"/>
                        <a:pt x="171" y="0"/>
                      </a:cubicBezTo>
                      <a:cubicBezTo>
                        <a:pt x="118" y="112"/>
                        <a:pt x="0" y="287"/>
                        <a:pt x="64" y="512"/>
                      </a:cubicBezTo>
                      <a:cubicBezTo>
                        <a:pt x="130" y="493"/>
                        <a:pt x="187" y="445"/>
                        <a:pt x="196" y="407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3" name="Freeform 267"/>
                <p:cNvSpPr>
                  <a:spLocks/>
                </p:cNvSpPr>
                <p:nvPr/>
              </p:nvSpPr>
              <p:spPr bwMode="auto">
                <a:xfrm flipV="1">
                  <a:off x="7020452" y="2730997"/>
                  <a:ext cx="87742" cy="59175"/>
                </a:xfrm>
                <a:custGeom>
                  <a:avLst/>
                  <a:gdLst>
                    <a:gd name="T0" fmla="*/ 12 w 32"/>
                    <a:gd name="T1" fmla="*/ 16 h 21"/>
                    <a:gd name="T2" fmla="*/ 30 w 32"/>
                    <a:gd name="T3" fmla="*/ 12 h 21"/>
                    <a:gd name="T4" fmla="*/ 32 w 32"/>
                    <a:gd name="T5" fmla="*/ 15 h 21"/>
                    <a:gd name="T6" fmla="*/ 16 w 32"/>
                    <a:gd name="T7" fmla="*/ 21 h 21"/>
                    <a:gd name="T8" fmla="*/ 10 w 32"/>
                    <a:gd name="T9" fmla="*/ 20 h 21"/>
                    <a:gd name="T10" fmla="*/ 0 w 32"/>
                    <a:gd name="T11" fmla="*/ 0 h 21"/>
                    <a:gd name="T12" fmla="*/ 4 w 32"/>
                    <a:gd name="T13" fmla="*/ 0 h 21"/>
                    <a:gd name="T14" fmla="*/ 12 w 32"/>
                    <a:gd name="T15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21">
                      <a:moveTo>
                        <a:pt x="12" y="16"/>
                      </a:moveTo>
                      <a:cubicBezTo>
                        <a:pt x="19" y="20"/>
                        <a:pt x="30" y="12"/>
                        <a:pt x="30" y="12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2" y="15"/>
                        <a:pt x="24" y="21"/>
                        <a:pt x="16" y="21"/>
                      </a:cubicBezTo>
                      <a:cubicBezTo>
                        <a:pt x="14" y="21"/>
                        <a:pt x="12" y="20"/>
                        <a:pt x="10" y="20"/>
                      </a:cubicBezTo>
                      <a:cubicBezTo>
                        <a:pt x="5" y="17"/>
                        <a:pt x="1" y="1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9"/>
                        <a:pt x="7" y="14"/>
                        <a:pt x="12" y="16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4" name="Freeform 268"/>
                <p:cNvSpPr>
                  <a:spLocks/>
                </p:cNvSpPr>
                <p:nvPr/>
              </p:nvSpPr>
              <p:spPr bwMode="auto">
                <a:xfrm>
                  <a:off x="6226691" y="3473745"/>
                  <a:ext cx="30608" cy="59175"/>
                </a:xfrm>
                <a:custGeom>
                  <a:avLst/>
                  <a:gdLst>
                    <a:gd name="T0" fmla="*/ 11 w 11"/>
                    <a:gd name="T1" fmla="*/ 2 h 21"/>
                    <a:gd name="T2" fmla="*/ 8 w 11"/>
                    <a:gd name="T3" fmla="*/ 18 h 21"/>
                    <a:gd name="T4" fmla="*/ 6 w 11"/>
                    <a:gd name="T5" fmla="*/ 21 h 21"/>
                    <a:gd name="T6" fmla="*/ 7 w 11"/>
                    <a:gd name="T7" fmla="*/ 0 h 21"/>
                    <a:gd name="T8" fmla="*/ 11 w 11"/>
                    <a:gd name="T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1">
                      <a:moveTo>
                        <a:pt x="11" y="2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1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5" name="Freeform 269"/>
                <p:cNvSpPr>
                  <a:spLocks/>
                </p:cNvSpPr>
                <p:nvPr/>
              </p:nvSpPr>
              <p:spPr bwMode="auto">
                <a:xfrm>
                  <a:off x="6347081" y="3716567"/>
                  <a:ext cx="28567" cy="57135"/>
                </a:xfrm>
                <a:custGeom>
                  <a:avLst/>
                  <a:gdLst>
                    <a:gd name="T0" fmla="*/ 10 w 10"/>
                    <a:gd name="T1" fmla="*/ 2 h 21"/>
                    <a:gd name="T2" fmla="*/ 7 w 10"/>
                    <a:gd name="T3" fmla="*/ 18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2"/>
                      </a:moveTo>
                      <a:cubicBezTo>
                        <a:pt x="7" y="7"/>
                        <a:pt x="5" y="16"/>
                        <a:pt x="7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5" y="3"/>
                        <a:pt x="6" y="0"/>
                      </a:cubicBezTo>
                      <a:lnTo>
                        <a:pt x="10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6" name="Freeform 270"/>
                <p:cNvSpPr>
                  <a:spLocks/>
                </p:cNvSpPr>
                <p:nvPr/>
              </p:nvSpPr>
              <p:spPr bwMode="auto">
                <a:xfrm>
                  <a:off x="6479715" y="3702284"/>
                  <a:ext cx="28567" cy="57135"/>
                </a:xfrm>
                <a:custGeom>
                  <a:avLst/>
                  <a:gdLst>
                    <a:gd name="T0" fmla="*/ 10 w 10"/>
                    <a:gd name="T1" fmla="*/ 1 h 21"/>
                    <a:gd name="T2" fmla="*/ 8 w 10"/>
                    <a:gd name="T3" fmla="*/ 18 h 21"/>
                    <a:gd name="T4" fmla="*/ 5 w 10"/>
                    <a:gd name="T5" fmla="*/ 21 h 21"/>
                    <a:gd name="T6" fmla="*/ 7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7" name="Freeform 271"/>
                <p:cNvSpPr>
                  <a:spLocks/>
                </p:cNvSpPr>
                <p:nvPr/>
              </p:nvSpPr>
              <p:spPr bwMode="auto">
                <a:xfrm>
                  <a:off x="6524607" y="3457421"/>
                  <a:ext cx="28567" cy="59175"/>
                </a:xfrm>
                <a:custGeom>
                  <a:avLst/>
                  <a:gdLst>
                    <a:gd name="T0" fmla="*/ 10 w 10"/>
                    <a:gd name="T1" fmla="*/ 1 h 21"/>
                    <a:gd name="T2" fmla="*/ 7 w 10"/>
                    <a:gd name="T3" fmla="*/ 18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8" y="7"/>
                        <a:pt x="5" y="16"/>
                        <a:pt x="7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6"/>
                        <a:pt x="5" y="3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8" name="Freeform 272"/>
                <p:cNvSpPr>
                  <a:spLocks/>
                </p:cNvSpPr>
                <p:nvPr/>
              </p:nvSpPr>
              <p:spPr bwMode="auto">
                <a:xfrm>
                  <a:off x="6408297" y="3804310"/>
                  <a:ext cx="30608" cy="59175"/>
                </a:xfrm>
                <a:custGeom>
                  <a:avLst/>
                  <a:gdLst>
                    <a:gd name="T0" fmla="*/ 11 w 11"/>
                    <a:gd name="T1" fmla="*/ 1 h 21"/>
                    <a:gd name="T2" fmla="*/ 8 w 11"/>
                    <a:gd name="T3" fmla="*/ 18 h 21"/>
                    <a:gd name="T4" fmla="*/ 6 w 11"/>
                    <a:gd name="T5" fmla="*/ 21 h 21"/>
                    <a:gd name="T6" fmla="*/ 7 w 11"/>
                    <a:gd name="T7" fmla="*/ 0 h 21"/>
                    <a:gd name="T8" fmla="*/ 11 w 11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1">
                      <a:moveTo>
                        <a:pt x="11" y="1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9" name="Freeform 273"/>
                <p:cNvSpPr>
                  <a:spLocks/>
                </p:cNvSpPr>
                <p:nvPr/>
              </p:nvSpPr>
              <p:spPr bwMode="auto">
                <a:xfrm>
                  <a:off x="6279744" y="3555366"/>
                  <a:ext cx="28567" cy="57135"/>
                </a:xfrm>
                <a:custGeom>
                  <a:avLst/>
                  <a:gdLst>
                    <a:gd name="T0" fmla="*/ 10 w 10"/>
                    <a:gd name="T1" fmla="*/ 1 h 21"/>
                    <a:gd name="T2" fmla="*/ 7 w 10"/>
                    <a:gd name="T3" fmla="*/ 19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7" y="8"/>
                        <a:pt x="5" y="17"/>
                        <a:pt x="7" y="19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5" y="4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0" name="Freeform 274"/>
                <p:cNvSpPr>
                  <a:spLocks/>
                </p:cNvSpPr>
                <p:nvPr/>
              </p:nvSpPr>
              <p:spPr bwMode="auto">
                <a:xfrm>
                  <a:off x="6371568" y="3541083"/>
                  <a:ext cx="22446" cy="57135"/>
                </a:xfrm>
                <a:custGeom>
                  <a:avLst/>
                  <a:gdLst>
                    <a:gd name="T0" fmla="*/ 8 w 8"/>
                    <a:gd name="T1" fmla="*/ 1 h 21"/>
                    <a:gd name="T2" fmla="*/ 6 w 8"/>
                    <a:gd name="T3" fmla="*/ 19 h 21"/>
                    <a:gd name="T4" fmla="*/ 3 w 8"/>
                    <a:gd name="T5" fmla="*/ 21 h 21"/>
                    <a:gd name="T6" fmla="*/ 5 w 8"/>
                    <a:gd name="T7" fmla="*/ 0 h 21"/>
                    <a:gd name="T8" fmla="*/ 8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8" y="1"/>
                      </a:moveTo>
                      <a:cubicBezTo>
                        <a:pt x="6" y="9"/>
                        <a:pt x="5" y="17"/>
                        <a:pt x="6" y="19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1" name="Freeform 275"/>
                <p:cNvSpPr>
                  <a:spLocks/>
                </p:cNvSpPr>
                <p:nvPr/>
              </p:nvSpPr>
              <p:spPr bwMode="auto">
                <a:xfrm>
                  <a:off x="6447067" y="3596177"/>
                  <a:ext cx="22446" cy="59175"/>
                </a:xfrm>
                <a:custGeom>
                  <a:avLst/>
                  <a:gdLst>
                    <a:gd name="T0" fmla="*/ 8 w 8"/>
                    <a:gd name="T1" fmla="*/ 1 h 21"/>
                    <a:gd name="T2" fmla="*/ 6 w 8"/>
                    <a:gd name="T3" fmla="*/ 19 h 21"/>
                    <a:gd name="T4" fmla="*/ 3 w 8"/>
                    <a:gd name="T5" fmla="*/ 21 h 21"/>
                    <a:gd name="T6" fmla="*/ 5 w 8"/>
                    <a:gd name="T7" fmla="*/ 0 h 21"/>
                    <a:gd name="T8" fmla="*/ 8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8" y="1"/>
                      </a:moveTo>
                      <a:cubicBezTo>
                        <a:pt x="6" y="9"/>
                        <a:pt x="5" y="17"/>
                        <a:pt x="6" y="19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2" name="Freeform 276"/>
                <p:cNvSpPr>
                  <a:spLocks/>
                </p:cNvSpPr>
                <p:nvPr/>
              </p:nvSpPr>
              <p:spPr bwMode="auto">
                <a:xfrm>
                  <a:off x="6426662" y="3459462"/>
                  <a:ext cx="22446" cy="61216"/>
                </a:xfrm>
                <a:custGeom>
                  <a:avLst/>
                  <a:gdLst>
                    <a:gd name="T0" fmla="*/ 8 w 8"/>
                    <a:gd name="T1" fmla="*/ 1 h 22"/>
                    <a:gd name="T2" fmla="*/ 6 w 8"/>
                    <a:gd name="T3" fmla="*/ 19 h 22"/>
                    <a:gd name="T4" fmla="*/ 3 w 8"/>
                    <a:gd name="T5" fmla="*/ 22 h 22"/>
                    <a:gd name="T6" fmla="*/ 5 w 8"/>
                    <a:gd name="T7" fmla="*/ 0 h 22"/>
                    <a:gd name="T8" fmla="*/ 8 w 8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2">
                      <a:moveTo>
                        <a:pt x="8" y="1"/>
                      </a:moveTo>
                      <a:cubicBezTo>
                        <a:pt x="6" y="9"/>
                        <a:pt x="5" y="18"/>
                        <a:pt x="6" y="19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3" name="Freeform 277"/>
                <p:cNvSpPr>
                  <a:spLocks/>
                </p:cNvSpPr>
                <p:nvPr/>
              </p:nvSpPr>
              <p:spPr bwMode="auto">
                <a:xfrm>
                  <a:off x="6245055" y="3671676"/>
                  <a:ext cx="20405" cy="61216"/>
                </a:xfrm>
                <a:custGeom>
                  <a:avLst/>
                  <a:gdLst>
                    <a:gd name="T0" fmla="*/ 8 w 8"/>
                    <a:gd name="T1" fmla="*/ 1 h 22"/>
                    <a:gd name="T2" fmla="*/ 6 w 8"/>
                    <a:gd name="T3" fmla="*/ 19 h 22"/>
                    <a:gd name="T4" fmla="*/ 3 w 8"/>
                    <a:gd name="T5" fmla="*/ 22 h 22"/>
                    <a:gd name="T6" fmla="*/ 5 w 8"/>
                    <a:gd name="T7" fmla="*/ 0 h 22"/>
                    <a:gd name="T8" fmla="*/ 8 w 8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2">
                      <a:moveTo>
                        <a:pt x="8" y="1"/>
                      </a:moveTo>
                      <a:cubicBezTo>
                        <a:pt x="6" y="9"/>
                        <a:pt x="5" y="18"/>
                        <a:pt x="6" y="19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4" name="Freeform 278"/>
                <p:cNvSpPr>
                  <a:spLocks/>
                </p:cNvSpPr>
                <p:nvPr/>
              </p:nvSpPr>
              <p:spPr bwMode="auto">
                <a:xfrm>
                  <a:off x="6677646" y="3090128"/>
                  <a:ext cx="22446" cy="59175"/>
                </a:xfrm>
                <a:custGeom>
                  <a:avLst/>
                  <a:gdLst>
                    <a:gd name="T0" fmla="*/ 3 w 8"/>
                    <a:gd name="T1" fmla="*/ 1 h 21"/>
                    <a:gd name="T2" fmla="*/ 6 w 8"/>
                    <a:gd name="T3" fmla="*/ 0 h 21"/>
                    <a:gd name="T4" fmla="*/ 2 w 8"/>
                    <a:gd name="T5" fmla="*/ 21 h 21"/>
                    <a:gd name="T6" fmla="*/ 0 w 8"/>
                    <a:gd name="T7" fmla="*/ 17 h 21"/>
                    <a:gd name="T8" fmla="*/ 3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3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8" y="18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3" y="16"/>
                        <a:pt x="3" y="8"/>
                        <a:pt x="3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5" name="Freeform 279"/>
                <p:cNvSpPr>
                  <a:spLocks/>
                </p:cNvSpPr>
                <p:nvPr/>
              </p:nvSpPr>
              <p:spPr bwMode="auto">
                <a:xfrm>
                  <a:off x="6500120" y="3275815"/>
                  <a:ext cx="18365" cy="59175"/>
                </a:xfrm>
                <a:custGeom>
                  <a:avLst/>
                  <a:gdLst>
                    <a:gd name="T0" fmla="*/ 2 w 7"/>
                    <a:gd name="T1" fmla="*/ 1 h 21"/>
                    <a:gd name="T2" fmla="*/ 6 w 7"/>
                    <a:gd name="T3" fmla="*/ 0 h 21"/>
                    <a:gd name="T4" fmla="*/ 1 w 7"/>
                    <a:gd name="T5" fmla="*/ 21 h 21"/>
                    <a:gd name="T6" fmla="*/ 0 w 7"/>
                    <a:gd name="T7" fmla="*/ 17 h 21"/>
                    <a:gd name="T8" fmla="*/ 2 w 7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5"/>
                        <a:pt x="7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6" name="Freeform 280"/>
                <p:cNvSpPr>
                  <a:spLocks/>
                </p:cNvSpPr>
                <p:nvPr/>
              </p:nvSpPr>
              <p:spPr bwMode="auto">
                <a:xfrm>
                  <a:off x="6375649" y="3214600"/>
                  <a:ext cx="20405" cy="59175"/>
                </a:xfrm>
                <a:custGeom>
                  <a:avLst/>
                  <a:gdLst>
                    <a:gd name="T0" fmla="*/ 2 w 8"/>
                    <a:gd name="T1" fmla="*/ 1 h 21"/>
                    <a:gd name="T2" fmla="*/ 6 w 8"/>
                    <a:gd name="T3" fmla="*/ 0 h 21"/>
                    <a:gd name="T4" fmla="*/ 1 w 8"/>
                    <a:gd name="T5" fmla="*/ 21 h 21"/>
                    <a:gd name="T6" fmla="*/ 0 w 8"/>
                    <a:gd name="T7" fmla="*/ 17 h 21"/>
                    <a:gd name="T8" fmla="*/ 2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8" y="18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7" name="Freeform 281"/>
                <p:cNvSpPr>
                  <a:spLocks/>
                </p:cNvSpPr>
                <p:nvPr/>
              </p:nvSpPr>
              <p:spPr bwMode="auto">
                <a:xfrm>
                  <a:off x="6414418" y="3337031"/>
                  <a:ext cx="22446" cy="59175"/>
                </a:xfrm>
                <a:custGeom>
                  <a:avLst/>
                  <a:gdLst>
                    <a:gd name="T0" fmla="*/ 2 w 8"/>
                    <a:gd name="T1" fmla="*/ 1 h 21"/>
                    <a:gd name="T2" fmla="*/ 6 w 8"/>
                    <a:gd name="T3" fmla="*/ 0 h 21"/>
                    <a:gd name="T4" fmla="*/ 1 w 8"/>
                    <a:gd name="T5" fmla="*/ 21 h 21"/>
                    <a:gd name="T6" fmla="*/ 0 w 8"/>
                    <a:gd name="T7" fmla="*/ 17 h 21"/>
                    <a:gd name="T8" fmla="*/ 2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5"/>
                        <a:pt x="8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7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8" name="Freeform 282"/>
                <p:cNvSpPr>
                  <a:spLocks/>
                </p:cNvSpPr>
                <p:nvPr/>
              </p:nvSpPr>
              <p:spPr bwMode="auto">
                <a:xfrm>
                  <a:off x="6608268" y="3149303"/>
                  <a:ext cx="20405" cy="57135"/>
                </a:xfrm>
                <a:custGeom>
                  <a:avLst/>
                  <a:gdLst>
                    <a:gd name="T0" fmla="*/ 2 w 7"/>
                    <a:gd name="T1" fmla="*/ 0 h 21"/>
                    <a:gd name="T2" fmla="*/ 6 w 7"/>
                    <a:gd name="T3" fmla="*/ 0 h 21"/>
                    <a:gd name="T4" fmla="*/ 1 w 7"/>
                    <a:gd name="T5" fmla="*/ 21 h 21"/>
                    <a:gd name="T6" fmla="*/ 0 w 7"/>
                    <a:gd name="T7" fmla="*/ 17 h 21"/>
                    <a:gd name="T8" fmla="*/ 2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2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7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7"/>
                        <a:pt x="3" y="8"/>
                        <a:pt x="2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9" name="Freeform 283"/>
                <p:cNvSpPr>
                  <a:spLocks/>
                </p:cNvSpPr>
                <p:nvPr/>
              </p:nvSpPr>
              <p:spPr bwMode="auto">
                <a:xfrm>
                  <a:off x="6526647" y="3104412"/>
                  <a:ext cx="20405" cy="59175"/>
                </a:xfrm>
                <a:custGeom>
                  <a:avLst/>
                  <a:gdLst>
                    <a:gd name="T0" fmla="*/ 7 w 7"/>
                    <a:gd name="T1" fmla="*/ 0 h 21"/>
                    <a:gd name="T2" fmla="*/ 2 w 7"/>
                    <a:gd name="T3" fmla="*/ 21 h 21"/>
                    <a:gd name="T4" fmla="*/ 0 w 7"/>
                    <a:gd name="T5" fmla="*/ 17 h 21"/>
                    <a:gd name="T6" fmla="*/ 3 w 7"/>
                    <a:gd name="T7" fmla="*/ 0 h 21"/>
                    <a:gd name="T8" fmla="*/ 7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7" y="0"/>
                      </a:moveTo>
                      <a:cubicBezTo>
                        <a:pt x="7" y="5"/>
                        <a:pt x="6" y="19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3" y="0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70" name="Freeform 284"/>
                <p:cNvSpPr>
                  <a:spLocks/>
                </p:cNvSpPr>
                <p:nvPr/>
              </p:nvSpPr>
              <p:spPr bwMode="auto">
                <a:xfrm>
                  <a:off x="6440945" y="3128898"/>
                  <a:ext cx="16324" cy="59175"/>
                </a:xfrm>
                <a:custGeom>
                  <a:avLst/>
                  <a:gdLst>
                    <a:gd name="T0" fmla="*/ 6 w 6"/>
                    <a:gd name="T1" fmla="*/ 0 h 21"/>
                    <a:gd name="T2" fmla="*/ 2 w 6"/>
                    <a:gd name="T3" fmla="*/ 21 h 21"/>
                    <a:gd name="T4" fmla="*/ 0 w 6"/>
                    <a:gd name="T5" fmla="*/ 17 h 21"/>
                    <a:gd name="T6" fmla="*/ 3 w 6"/>
                    <a:gd name="T7" fmla="*/ 0 h 21"/>
                    <a:gd name="T8" fmla="*/ 6 w 6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21">
                      <a:moveTo>
                        <a:pt x="6" y="0"/>
                      </a:moveTo>
                      <a:cubicBezTo>
                        <a:pt x="6" y="5"/>
                        <a:pt x="6" y="19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7"/>
                        <a:pt x="3" y="8"/>
                        <a:pt x="3" y="0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71" name="Freeform 285"/>
                <p:cNvSpPr>
                  <a:spLocks/>
                </p:cNvSpPr>
                <p:nvPr/>
              </p:nvSpPr>
              <p:spPr bwMode="auto">
                <a:xfrm>
                  <a:off x="6496039" y="3006467"/>
                  <a:ext cx="20405" cy="59175"/>
                </a:xfrm>
                <a:custGeom>
                  <a:avLst/>
                  <a:gdLst>
                    <a:gd name="T0" fmla="*/ 7 w 7"/>
                    <a:gd name="T1" fmla="*/ 0 h 21"/>
                    <a:gd name="T2" fmla="*/ 2 w 7"/>
                    <a:gd name="T3" fmla="*/ 21 h 21"/>
                    <a:gd name="T4" fmla="*/ 0 w 7"/>
                    <a:gd name="T5" fmla="*/ 18 h 21"/>
                    <a:gd name="T6" fmla="*/ 3 w 7"/>
                    <a:gd name="T7" fmla="*/ 0 h 21"/>
                    <a:gd name="T8" fmla="*/ 7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7" y="0"/>
                      </a:moveTo>
                      <a:cubicBezTo>
                        <a:pt x="7" y="6"/>
                        <a:pt x="7" y="19"/>
                        <a:pt x="2" y="21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2" y="17"/>
                        <a:pt x="3" y="9"/>
                        <a:pt x="3" y="0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72" name="Freeform 286"/>
                <p:cNvSpPr>
                  <a:spLocks/>
                </p:cNvSpPr>
                <p:nvPr/>
              </p:nvSpPr>
              <p:spPr bwMode="auto">
                <a:xfrm>
                  <a:off x="6610308" y="3271734"/>
                  <a:ext cx="20405" cy="61216"/>
                </a:xfrm>
                <a:custGeom>
                  <a:avLst/>
                  <a:gdLst>
                    <a:gd name="T0" fmla="*/ 7 w 7"/>
                    <a:gd name="T1" fmla="*/ 1 h 22"/>
                    <a:gd name="T2" fmla="*/ 2 w 7"/>
                    <a:gd name="T3" fmla="*/ 22 h 22"/>
                    <a:gd name="T4" fmla="*/ 0 w 7"/>
                    <a:gd name="T5" fmla="*/ 19 h 22"/>
                    <a:gd name="T6" fmla="*/ 3 w 7"/>
                    <a:gd name="T7" fmla="*/ 0 h 22"/>
                    <a:gd name="T8" fmla="*/ 7 w 7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2">
                      <a:moveTo>
                        <a:pt x="7" y="1"/>
                      </a:moveTo>
                      <a:cubicBezTo>
                        <a:pt x="7" y="8"/>
                        <a:pt x="6" y="20"/>
                        <a:pt x="2" y="22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2" y="18"/>
                        <a:pt x="3" y="9"/>
                        <a:pt x="3" y="0"/>
                      </a:cubicBezTo>
                      <a:lnTo>
                        <a:pt x="7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128" name="Squirrel_Tail"/>
              <p:cNvGrpSpPr/>
              <p:nvPr/>
            </p:nvGrpSpPr>
            <p:grpSpPr>
              <a:xfrm>
                <a:off x="9036349" y="2286164"/>
                <a:ext cx="1265122" cy="2132342"/>
                <a:chOff x="4965649" y="2286164"/>
                <a:chExt cx="1265123" cy="2132342"/>
              </a:xfrm>
            </p:grpSpPr>
            <p:sp>
              <p:nvSpPr>
                <p:cNvPr id="1130" name="Freeform 261"/>
                <p:cNvSpPr>
                  <a:spLocks/>
                </p:cNvSpPr>
                <p:nvPr/>
              </p:nvSpPr>
              <p:spPr bwMode="auto">
                <a:xfrm>
                  <a:off x="4965649" y="2286164"/>
                  <a:ext cx="1265123" cy="2132342"/>
                </a:xfrm>
                <a:custGeom>
                  <a:avLst/>
                  <a:gdLst>
                    <a:gd name="T0" fmla="*/ 455 w 455"/>
                    <a:gd name="T1" fmla="*/ 665 h 767"/>
                    <a:gd name="T2" fmla="*/ 296 w 455"/>
                    <a:gd name="T3" fmla="*/ 414 h 767"/>
                    <a:gd name="T4" fmla="*/ 242 w 455"/>
                    <a:gd name="T5" fmla="*/ 30 h 767"/>
                    <a:gd name="T6" fmla="*/ 0 w 455"/>
                    <a:gd name="T7" fmla="*/ 65 h 767"/>
                    <a:gd name="T8" fmla="*/ 232 w 455"/>
                    <a:gd name="T9" fmla="*/ 112 h 767"/>
                    <a:gd name="T10" fmla="*/ 78 w 455"/>
                    <a:gd name="T11" fmla="*/ 507 h 767"/>
                    <a:gd name="T12" fmla="*/ 455 w 455"/>
                    <a:gd name="T13" fmla="*/ 680 h 767"/>
                    <a:gd name="T14" fmla="*/ 455 w 455"/>
                    <a:gd name="T15" fmla="*/ 665 h 7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5" h="767">
                      <a:moveTo>
                        <a:pt x="455" y="665"/>
                      </a:moveTo>
                      <a:cubicBezTo>
                        <a:pt x="361" y="602"/>
                        <a:pt x="290" y="568"/>
                        <a:pt x="296" y="414"/>
                      </a:cubicBezTo>
                      <a:cubicBezTo>
                        <a:pt x="302" y="260"/>
                        <a:pt x="442" y="88"/>
                        <a:pt x="242" y="30"/>
                      </a:cubicBezTo>
                      <a:cubicBezTo>
                        <a:pt x="139" y="0"/>
                        <a:pt x="0" y="65"/>
                        <a:pt x="0" y="65"/>
                      </a:cubicBezTo>
                      <a:cubicBezTo>
                        <a:pt x="0" y="65"/>
                        <a:pt x="219" y="41"/>
                        <a:pt x="232" y="112"/>
                      </a:cubicBezTo>
                      <a:cubicBezTo>
                        <a:pt x="245" y="183"/>
                        <a:pt x="64" y="392"/>
                        <a:pt x="78" y="507"/>
                      </a:cubicBezTo>
                      <a:cubicBezTo>
                        <a:pt x="98" y="672"/>
                        <a:pt x="289" y="767"/>
                        <a:pt x="455" y="680"/>
                      </a:cubicBezTo>
                      <a:lnTo>
                        <a:pt x="455" y="665"/>
                      </a:lnTo>
                      <a:close/>
                    </a:path>
                  </a:pathLst>
                </a:custGeom>
                <a:solidFill>
                  <a:srgbClr val="7373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1" name="Freeform 287"/>
                <p:cNvSpPr>
                  <a:spLocks/>
                </p:cNvSpPr>
                <p:nvPr/>
              </p:nvSpPr>
              <p:spPr bwMode="auto">
                <a:xfrm>
                  <a:off x="5365591" y="3412530"/>
                  <a:ext cx="32648" cy="77540"/>
                </a:xfrm>
                <a:custGeom>
                  <a:avLst/>
                  <a:gdLst>
                    <a:gd name="T0" fmla="*/ 12 w 12"/>
                    <a:gd name="T1" fmla="*/ 2 h 28"/>
                    <a:gd name="T2" fmla="*/ 9 w 12"/>
                    <a:gd name="T3" fmla="*/ 26 h 28"/>
                    <a:gd name="T4" fmla="*/ 7 w 12"/>
                    <a:gd name="T5" fmla="*/ 28 h 28"/>
                    <a:gd name="T6" fmla="*/ 9 w 12"/>
                    <a:gd name="T7" fmla="*/ 0 h 28"/>
                    <a:gd name="T8" fmla="*/ 12 w 12"/>
                    <a:gd name="T9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2"/>
                      </a:moveTo>
                      <a:cubicBezTo>
                        <a:pt x="9" y="10"/>
                        <a:pt x="6" y="23"/>
                        <a:pt x="9" y="26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3"/>
                        <a:pt x="7" y="4"/>
                        <a:pt x="9" y="0"/>
                      </a:cubicBez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2" name="Freeform 288"/>
                <p:cNvSpPr>
                  <a:spLocks/>
                </p:cNvSpPr>
                <p:nvPr/>
              </p:nvSpPr>
              <p:spPr bwMode="auto">
                <a:xfrm>
                  <a:off x="5526792" y="3747175"/>
                  <a:ext cx="32648" cy="77540"/>
                </a:xfrm>
                <a:custGeom>
                  <a:avLst/>
                  <a:gdLst>
                    <a:gd name="T0" fmla="*/ 12 w 12"/>
                    <a:gd name="T1" fmla="*/ 1 h 28"/>
                    <a:gd name="T2" fmla="*/ 9 w 12"/>
                    <a:gd name="T3" fmla="*/ 25 h 28"/>
                    <a:gd name="T4" fmla="*/ 7 w 12"/>
                    <a:gd name="T5" fmla="*/ 28 h 28"/>
                    <a:gd name="T6" fmla="*/ 9 w 12"/>
                    <a:gd name="T7" fmla="*/ 0 h 28"/>
                    <a:gd name="T8" fmla="*/ 12 w 12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1"/>
                      </a:moveTo>
                      <a:cubicBezTo>
                        <a:pt x="9" y="9"/>
                        <a:pt x="6" y="22"/>
                        <a:pt x="9" y="25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2"/>
                        <a:pt x="7" y="3"/>
                        <a:pt x="9" y="0"/>
                      </a:cubicBezTo>
                      <a:lnTo>
                        <a:pt x="12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3" name="Freeform 289"/>
                <p:cNvSpPr>
                  <a:spLocks/>
                </p:cNvSpPr>
                <p:nvPr/>
              </p:nvSpPr>
              <p:spPr bwMode="auto">
                <a:xfrm>
                  <a:off x="5712479" y="3726770"/>
                  <a:ext cx="34689" cy="77540"/>
                </a:xfrm>
                <a:custGeom>
                  <a:avLst/>
                  <a:gdLst>
                    <a:gd name="T0" fmla="*/ 12 w 12"/>
                    <a:gd name="T1" fmla="*/ 1 h 28"/>
                    <a:gd name="T2" fmla="*/ 9 w 12"/>
                    <a:gd name="T3" fmla="*/ 25 h 28"/>
                    <a:gd name="T4" fmla="*/ 6 w 12"/>
                    <a:gd name="T5" fmla="*/ 28 h 28"/>
                    <a:gd name="T6" fmla="*/ 8 w 12"/>
                    <a:gd name="T7" fmla="*/ 0 h 28"/>
                    <a:gd name="T8" fmla="*/ 12 w 12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1"/>
                      </a:moveTo>
                      <a:cubicBezTo>
                        <a:pt x="9" y="9"/>
                        <a:pt x="5" y="22"/>
                        <a:pt x="9" y="25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0" y="22"/>
                        <a:pt x="7" y="3"/>
                        <a:pt x="8" y="0"/>
                      </a:cubicBezTo>
                      <a:lnTo>
                        <a:pt x="12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4" name="Freeform 290"/>
                <p:cNvSpPr>
                  <a:spLocks/>
                </p:cNvSpPr>
                <p:nvPr/>
              </p:nvSpPr>
              <p:spPr bwMode="auto">
                <a:xfrm>
                  <a:off x="5612494" y="3865525"/>
                  <a:ext cx="36729" cy="77540"/>
                </a:xfrm>
                <a:custGeom>
                  <a:avLst/>
                  <a:gdLst>
                    <a:gd name="T0" fmla="*/ 13 w 13"/>
                    <a:gd name="T1" fmla="*/ 2 h 28"/>
                    <a:gd name="T2" fmla="*/ 10 w 13"/>
                    <a:gd name="T3" fmla="*/ 25 h 28"/>
                    <a:gd name="T4" fmla="*/ 7 w 13"/>
                    <a:gd name="T5" fmla="*/ 28 h 28"/>
                    <a:gd name="T6" fmla="*/ 9 w 13"/>
                    <a:gd name="T7" fmla="*/ 0 h 28"/>
                    <a:gd name="T8" fmla="*/ 13 w 13"/>
                    <a:gd name="T9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28">
                      <a:moveTo>
                        <a:pt x="13" y="2"/>
                      </a:moveTo>
                      <a:cubicBezTo>
                        <a:pt x="9" y="10"/>
                        <a:pt x="6" y="23"/>
                        <a:pt x="10" y="25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3"/>
                        <a:pt x="8" y="4"/>
                        <a:pt x="9" y="0"/>
                      </a:cubicBezTo>
                      <a:lnTo>
                        <a:pt x="13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5" name="Freeform 291"/>
                <p:cNvSpPr>
                  <a:spLocks/>
                </p:cNvSpPr>
                <p:nvPr/>
              </p:nvSpPr>
              <p:spPr bwMode="auto">
                <a:xfrm>
                  <a:off x="5439050" y="3524758"/>
                  <a:ext cx="30608" cy="77540"/>
                </a:xfrm>
                <a:custGeom>
                  <a:avLst/>
                  <a:gdLst>
                    <a:gd name="T0" fmla="*/ 11 w 11"/>
                    <a:gd name="T1" fmla="*/ 1 h 28"/>
                    <a:gd name="T2" fmla="*/ 8 w 11"/>
                    <a:gd name="T3" fmla="*/ 26 h 28"/>
                    <a:gd name="T4" fmla="*/ 5 w 11"/>
                    <a:gd name="T5" fmla="*/ 28 h 28"/>
                    <a:gd name="T6" fmla="*/ 7 w 11"/>
                    <a:gd name="T7" fmla="*/ 0 h 28"/>
                    <a:gd name="T8" fmla="*/ 11 w 11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8">
                      <a:moveTo>
                        <a:pt x="11" y="1"/>
                      </a:moveTo>
                      <a:cubicBezTo>
                        <a:pt x="8" y="9"/>
                        <a:pt x="5" y="23"/>
                        <a:pt x="8" y="26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0" y="23"/>
                        <a:pt x="6" y="4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6" name="Freeform 292"/>
                <p:cNvSpPr>
                  <a:spLocks/>
                </p:cNvSpPr>
                <p:nvPr/>
              </p:nvSpPr>
              <p:spPr bwMode="auto">
                <a:xfrm>
                  <a:off x="5559440" y="3502313"/>
                  <a:ext cx="28567" cy="79580"/>
                </a:xfrm>
                <a:custGeom>
                  <a:avLst/>
                  <a:gdLst>
                    <a:gd name="T0" fmla="*/ 10 w 10"/>
                    <a:gd name="T1" fmla="*/ 1 h 29"/>
                    <a:gd name="T2" fmla="*/ 7 w 10"/>
                    <a:gd name="T3" fmla="*/ 27 h 29"/>
                    <a:gd name="T4" fmla="*/ 5 w 10"/>
                    <a:gd name="T5" fmla="*/ 29 h 29"/>
                    <a:gd name="T6" fmla="*/ 7 w 10"/>
                    <a:gd name="T7" fmla="*/ 0 h 29"/>
                    <a:gd name="T8" fmla="*/ 10 w 10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9">
                      <a:moveTo>
                        <a:pt x="10" y="1"/>
                      </a:moveTo>
                      <a:cubicBezTo>
                        <a:pt x="7" y="12"/>
                        <a:pt x="5" y="25"/>
                        <a:pt x="7" y="27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5"/>
                        <a:pt x="5" y="6"/>
                        <a:pt x="7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7" name="Freeform 293"/>
                <p:cNvSpPr>
                  <a:spLocks/>
                </p:cNvSpPr>
                <p:nvPr/>
              </p:nvSpPr>
              <p:spPr bwMode="auto">
                <a:xfrm>
                  <a:off x="5663507" y="3579852"/>
                  <a:ext cx="30608" cy="79580"/>
                </a:xfrm>
                <a:custGeom>
                  <a:avLst/>
                  <a:gdLst>
                    <a:gd name="T0" fmla="*/ 11 w 11"/>
                    <a:gd name="T1" fmla="*/ 1 h 29"/>
                    <a:gd name="T2" fmla="*/ 8 w 11"/>
                    <a:gd name="T3" fmla="*/ 26 h 29"/>
                    <a:gd name="T4" fmla="*/ 5 w 11"/>
                    <a:gd name="T5" fmla="*/ 29 h 29"/>
                    <a:gd name="T6" fmla="*/ 7 w 11"/>
                    <a:gd name="T7" fmla="*/ 0 h 29"/>
                    <a:gd name="T8" fmla="*/ 11 w 11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9">
                      <a:moveTo>
                        <a:pt x="11" y="1"/>
                      </a:moveTo>
                      <a:cubicBezTo>
                        <a:pt x="8" y="11"/>
                        <a:pt x="6" y="24"/>
                        <a:pt x="8" y="26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4"/>
                        <a:pt x="6" y="5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8" name="Freeform 294"/>
                <p:cNvSpPr>
                  <a:spLocks/>
                </p:cNvSpPr>
                <p:nvPr/>
              </p:nvSpPr>
              <p:spPr bwMode="auto">
                <a:xfrm>
                  <a:off x="5634940" y="3394165"/>
                  <a:ext cx="30608" cy="79580"/>
                </a:xfrm>
                <a:custGeom>
                  <a:avLst/>
                  <a:gdLst>
                    <a:gd name="T0" fmla="*/ 11 w 11"/>
                    <a:gd name="T1" fmla="*/ 1 h 29"/>
                    <a:gd name="T2" fmla="*/ 8 w 11"/>
                    <a:gd name="T3" fmla="*/ 27 h 29"/>
                    <a:gd name="T4" fmla="*/ 5 w 11"/>
                    <a:gd name="T5" fmla="*/ 29 h 29"/>
                    <a:gd name="T6" fmla="*/ 7 w 11"/>
                    <a:gd name="T7" fmla="*/ 0 h 29"/>
                    <a:gd name="T8" fmla="*/ 11 w 11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9">
                      <a:moveTo>
                        <a:pt x="11" y="1"/>
                      </a:moveTo>
                      <a:cubicBezTo>
                        <a:pt x="8" y="12"/>
                        <a:pt x="6" y="24"/>
                        <a:pt x="8" y="27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4"/>
                        <a:pt x="6" y="6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9" name="Freeform 295"/>
                <p:cNvSpPr>
                  <a:spLocks/>
                </p:cNvSpPr>
                <p:nvPr/>
              </p:nvSpPr>
              <p:spPr bwMode="auto">
                <a:xfrm>
                  <a:off x="5388037" y="3681878"/>
                  <a:ext cx="28567" cy="81621"/>
                </a:xfrm>
                <a:custGeom>
                  <a:avLst/>
                  <a:gdLst>
                    <a:gd name="T0" fmla="*/ 10 w 10"/>
                    <a:gd name="T1" fmla="*/ 1 h 29"/>
                    <a:gd name="T2" fmla="*/ 6 w 10"/>
                    <a:gd name="T3" fmla="*/ 27 h 29"/>
                    <a:gd name="T4" fmla="*/ 3 w 10"/>
                    <a:gd name="T5" fmla="*/ 29 h 29"/>
                    <a:gd name="T6" fmla="*/ 6 w 10"/>
                    <a:gd name="T7" fmla="*/ 0 h 29"/>
                    <a:gd name="T8" fmla="*/ 10 w 10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9">
                      <a:moveTo>
                        <a:pt x="10" y="1"/>
                      </a:moveTo>
                      <a:cubicBezTo>
                        <a:pt x="7" y="12"/>
                        <a:pt x="5" y="25"/>
                        <a:pt x="6" y="27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0" y="25"/>
                        <a:pt x="4" y="6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40" name="Freeform 296"/>
                <p:cNvSpPr>
                  <a:spLocks/>
                </p:cNvSpPr>
                <p:nvPr/>
              </p:nvSpPr>
              <p:spPr bwMode="auto">
                <a:xfrm>
                  <a:off x="5249281" y="3620663"/>
                  <a:ext cx="28567" cy="83661"/>
                </a:xfrm>
                <a:custGeom>
                  <a:avLst/>
                  <a:gdLst>
                    <a:gd name="T0" fmla="*/ 10 w 10"/>
                    <a:gd name="T1" fmla="*/ 1 h 30"/>
                    <a:gd name="T2" fmla="*/ 7 w 10"/>
                    <a:gd name="T3" fmla="*/ 27 h 30"/>
                    <a:gd name="T4" fmla="*/ 4 w 10"/>
                    <a:gd name="T5" fmla="*/ 30 h 30"/>
                    <a:gd name="T6" fmla="*/ 6 w 10"/>
                    <a:gd name="T7" fmla="*/ 0 h 30"/>
                    <a:gd name="T8" fmla="*/ 10 w 10"/>
                    <a:gd name="T9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30">
                      <a:moveTo>
                        <a:pt x="10" y="1"/>
                      </a:moveTo>
                      <a:cubicBezTo>
                        <a:pt x="7" y="12"/>
                        <a:pt x="5" y="25"/>
                        <a:pt x="7" y="27"/>
                      </a:cubicBezTo>
                      <a:cubicBezTo>
                        <a:pt x="4" y="30"/>
                        <a:pt x="4" y="30"/>
                        <a:pt x="4" y="30"/>
                      </a:cubicBezTo>
                      <a:cubicBezTo>
                        <a:pt x="0" y="25"/>
                        <a:pt x="4" y="6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41" name="Freeform 297"/>
                <p:cNvSpPr>
                  <a:spLocks/>
                </p:cNvSpPr>
                <p:nvPr/>
              </p:nvSpPr>
              <p:spPr bwMode="auto">
                <a:xfrm>
                  <a:off x="5734925" y="3143181"/>
                  <a:ext cx="26527" cy="75499"/>
                </a:xfrm>
                <a:custGeom>
                  <a:avLst/>
                  <a:gdLst>
                    <a:gd name="T0" fmla="*/ 4 w 9"/>
                    <a:gd name="T1" fmla="*/ 0 h 27"/>
                    <a:gd name="T2" fmla="*/ 7 w 9"/>
                    <a:gd name="T3" fmla="*/ 0 h 27"/>
                    <a:gd name="T4" fmla="*/ 1 w 9"/>
                    <a:gd name="T5" fmla="*/ 27 h 27"/>
                    <a:gd name="T6" fmla="*/ 0 w 9"/>
                    <a:gd name="T7" fmla="*/ 24 h 27"/>
                    <a:gd name="T8" fmla="*/ 4 w 9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7">
                      <a:moveTo>
                        <a:pt x="4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4"/>
                        <a:pt x="1" y="27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2"/>
                        <a:pt x="4" y="9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42" name="Freeform 298"/>
                <p:cNvSpPr>
                  <a:spLocks/>
                </p:cNvSpPr>
                <p:nvPr/>
              </p:nvSpPr>
              <p:spPr bwMode="auto">
                <a:xfrm>
                  <a:off x="5565562" y="3057480"/>
                  <a:ext cx="24486" cy="77540"/>
                </a:xfrm>
                <a:custGeom>
                  <a:avLst/>
                  <a:gdLst>
                    <a:gd name="T0" fmla="*/ 3 w 9"/>
                    <a:gd name="T1" fmla="*/ 1 h 28"/>
                    <a:gd name="T2" fmla="*/ 7 w 9"/>
                    <a:gd name="T3" fmla="*/ 0 h 28"/>
                    <a:gd name="T4" fmla="*/ 1 w 9"/>
                    <a:gd name="T5" fmla="*/ 28 h 28"/>
                    <a:gd name="T6" fmla="*/ 0 w 9"/>
                    <a:gd name="T7" fmla="*/ 24 h 28"/>
                    <a:gd name="T8" fmla="*/ 3 w 9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8">
                      <a:moveTo>
                        <a:pt x="3" y="1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5"/>
                        <a:pt x="1" y="28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3"/>
                        <a:pt x="4" y="10"/>
                        <a:pt x="3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43" name="Freeform 299"/>
                <p:cNvSpPr>
                  <a:spLocks/>
                </p:cNvSpPr>
                <p:nvPr/>
              </p:nvSpPr>
              <p:spPr bwMode="auto">
                <a:xfrm>
                  <a:off x="5618616" y="3226843"/>
                  <a:ext cx="24486" cy="77540"/>
                </a:xfrm>
                <a:custGeom>
                  <a:avLst/>
                  <a:gdLst>
                    <a:gd name="T0" fmla="*/ 4 w 9"/>
                    <a:gd name="T1" fmla="*/ 1 h 28"/>
                    <a:gd name="T2" fmla="*/ 7 w 9"/>
                    <a:gd name="T3" fmla="*/ 0 h 28"/>
                    <a:gd name="T4" fmla="*/ 1 w 9"/>
                    <a:gd name="T5" fmla="*/ 28 h 28"/>
                    <a:gd name="T6" fmla="*/ 0 w 9"/>
                    <a:gd name="T7" fmla="*/ 24 h 28"/>
                    <a:gd name="T8" fmla="*/ 4 w 9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8">
                      <a:moveTo>
                        <a:pt x="4" y="1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5"/>
                        <a:pt x="1" y="28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3"/>
                        <a:pt x="4" y="9"/>
                        <a:pt x="4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44" name="Freeform 300"/>
                <p:cNvSpPr>
                  <a:spLocks/>
                </p:cNvSpPr>
                <p:nvPr/>
              </p:nvSpPr>
              <p:spPr bwMode="auto">
                <a:xfrm>
                  <a:off x="5773695" y="2904441"/>
                  <a:ext cx="22446" cy="77540"/>
                </a:xfrm>
                <a:custGeom>
                  <a:avLst/>
                  <a:gdLst>
                    <a:gd name="T0" fmla="*/ 5 w 8"/>
                    <a:gd name="T1" fmla="*/ 0 h 28"/>
                    <a:gd name="T2" fmla="*/ 8 w 8"/>
                    <a:gd name="T3" fmla="*/ 0 h 28"/>
                    <a:gd name="T4" fmla="*/ 2 w 8"/>
                    <a:gd name="T5" fmla="*/ 28 h 28"/>
                    <a:gd name="T6" fmla="*/ 0 w 8"/>
                    <a:gd name="T7" fmla="*/ 25 h 28"/>
                    <a:gd name="T8" fmla="*/ 5 w 8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8">
                      <a:moveTo>
                        <a:pt x="5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6"/>
                        <a:pt x="8" y="25"/>
                        <a:pt x="2" y="28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3" y="23"/>
                        <a:pt x="5" y="11"/>
                        <a:pt x="5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45" name="Freeform 301"/>
                <p:cNvSpPr>
                  <a:spLocks/>
                </p:cNvSpPr>
                <p:nvPr/>
              </p:nvSpPr>
              <p:spPr bwMode="auto">
                <a:xfrm>
                  <a:off x="5655345" y="2937089"/>
                  <a:ext cx="22446" cy="81621"/>
                </a:xfrm>
                <a:custGeom>
                  <a:avLst/>
                  <a:gdLst>
                    <a:gd name="T0" fmla="*/ 4 w 8"/>
                    <a:gd name="T1" fmla="*/ 0 h 29"/>
                    <a:gd name="T2" fmla="*/ 8 w 8"/>
                    <a:gd name="T3" fmla="*/ 0 h 29"/>
                    <a:gd name="T4" fmla="*/ 2 w 8"/>
                    <a:gd name="T5" fmla="*/ 29 h 29"/>
                    <a:gd name="T6" fmla="*/ 0 w 8"/>
                    <a:gd name="T7" fmla="*/ 25 h 29"/>
                    <a:gd name="T8" fmla="*/ 4 w 8"/>
                    <a:gd name="T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9">
                      <a:moveTo>
                        <a:pt x="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6"/>
                        <a:pt x="8" y="26"/>
                        <a:pt x="2" y="29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3" y="24"/>
                        <a:pt x="4" y="11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46" name="Freeform 302"/>
                <p:cNvSpPr>
                  <a:spLocks/>
                </p:cNvSpPr>
                <p:nvPr/>
              </p:nvSpPr>
              <p:spPr bwMode="auto">
                <a:xfrm>
                  <a:off x="5734925" y="2773848"/>
                  <a:ext cx="20405" cy="77540"/>
                </a:xfrm>
                <a:custGeom>
                  <a:avLst/>
                  <a:gdLst>
                    <a:gd name="T0" fmla="*/ 4 w 7"/>
                    <a:gd name="T1" fmla="*/ 0 h 28"/>
                    <a:gd name="T2" fmla="*/ 7 w 7"/>
                    <a:gd name="T3" fmla="*/ 0 h 28"/>
                    <a:gd name="T4" fmla="*/ 1 w 7"/>
                    <a:gd name="T5" fmla="*/ 28 h 28"/>
                    <a:gd name="T6" fmla="*/ 0 w 7"/>
                    <a:gd name="T7" fmla="*/ 25 h 28"/>
                    <a:gd name="T8" fmla="*/ 4 w 7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8">
                      <a:moveTo>
                        <a:pt x="4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6"/>
                        <a:pt x="7" y="25"/>
                        <a:pt x="1" y="28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2" y="23"/>
                        <a:pt x="4" y="11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129" name="Squirrel_Left Paw"/>
              <p:cNvSpPr>
                <a:spLocks/>
              </p:cNvSpPr>
              <p:nvPr/>
            </p:nvSpPr>
            <p:spPr bwMode="auto">
              <a:xfrm rot="5118924">
                <a:off x="10526988" y="3461321"/>
                <a:ext cx="510130" cy="202011"/>
              </a:xfrm>
              <a:custGeom>
                <a:avLst/>
                <a:gdLst>
                  <a:gd name="T0" fmla="*/ 49 w 184"/>
                  <a:gd name="T1" fmla="*/ 12 h 73"/>
                  <a:gd name="T2" fmla="*/ 156 w 184"/>
                  <a:gd name="T3" fmla="*/ 18 h 73"/>
                  <a:gd name="T4" fmla="*/ 0 w 184"/>
                  <a:gd name="T5" fmla="*/ 73 h 73"/>
                  <a:gd name="T6" fmla="*/ 49 w 184"/>
                  <a:gd name="T7" fmla="*/ 1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73">
                    <a:moveTo>
                      <a:pt x="49" y="12"/>
                    </a:moveTo>
                    <a:cubicBezTo>
                      <a:pt x="49" y="12"/>
                      <a:pt x="131" y="35"/>
                      <a:pt x="156" y="18"/>
                    </a:cubicBezTo>
                    <a:cubicBezTo>
                      <a:pt x="181" y="0"/>
                      <a:pt x="184" y="60"/>
                      <a:pt x="0" y="73"/>
                    </a:cubicBezTo>
                    <a:cubicBezTo>
                      <a:pt x="0" y="73"/>
                      <a:pt x="31" y="8"/>
                      <a:pt x="49" y="12"/>
                    </a:cubicBezTo>
                    <a:close/>
                  </a:path>
                </a:pathLst>
              </a:custGeom>
              <a:solidFill>
                <a:srgbClr val="73737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121" name="Oval 1120"/>
            <p:cNvSpPr/>
            <p:nvPr/>
          </p:nvSpPr>
          <p:spPr>
            <a:xfrm>
              <a:off x="9091908" y="4839605"/>
              <a:ext cx="88194" cy="86723"/>
            </a:xfrm>
            <a:prstGeom prst="ellipse">
              <a:avLst/>
            </a:prstGeom>
            <a:solidFill>
              <a:srgbClr val="5746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79" name="Freeform 242"/>
          <p:cNvSpPr>
            <a:spLocks/>
          </p:cNvSpPr>
          <p:nvPr userDrawn="1"/>
        </p:nvSpPr>
        <p:spPr bwMode="auto">
          <a:xfrm>
            <a:off x="8850167" y="2005526"/>
            <a:ext cx="1392795" cy="1333944"/>
          </a:xfrm>
          <a:custGeom>
            <a:avLst/>
            <a:gdLst>
              <a:gd name="T0" fmla="*/ 51 w 66"/>
              <a:gd name="T1" fmla="*/ 20 h 63"/>
              <a:gd name="T2" fmla="*/ 16 w 66"/>
              <a:gd name="T3" fmla="*/ 19 h 63"/>
              <a:gd name="T4" fmla="*/ 25 w 66"/>
              <a:gd name="T5" fmla="*/ 53 h 63"/>
              <a:gd name="T6" fmla="*/ 51 w 66"/>
              <a:gd name="T7" fmla="*/ 2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63">
                <a:moveTo>
                  <a:pt x="51" y="20"/>
                </a:moveTo>
                <a:cubicBezTo>
                  <a:pt x="28" y="0"/>
                  <a:pt x="16" y="19"/>
                  <a:pt x="16" y="19"/>
                </a:cubicBezTo>
                <a:cubicBezTo>
                  <a:pt x="0" y="30"/>
                  <a:pt x="19" y="51"/>
                  <a:pt x="25" y="53"/>
                </a:cubicBezTo>
                <a:cubicBezTo>
                  <a:pt x="53" y="63"/>
                  <a:pt x="66" y="32"/>
                  <a:pt x="51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2743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5400" b="1" spc="150" dirty="0">
                <a:solidFill>
                  <a:srgbClr val="8F5D3C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!</a:t>
            </a:r>
          </a:p>
        </p:txBody>
      </p:sp>
      <p:grpSp>
        <p:nvGrpSpPr>
          <p:cNvPr id="1180" name="Group 1179"/>
          <p:cNvGrpSpPr/>
          <p:nvPr userDrawn="1"/>
        </p:nvGrpSpPr>
        <p:grpSpPr>
          <a:xfrm>
            <a:off x="9079665" y="2214259"/>
            <a:ext cx="964202" cy="967218"/>
            <a:chOff x="9762367" y="523875"/>
            <a:chExt cx="1503151" cy="1507857"/>
          </a:xfrm>
        </p:grpSpPr>
        <p:grpSp>
          <p:nvGrpSpPr>
            <p:cNvPr id="1181" name="Group 1180"/>
            <p:cNvGrpSpPr/>
            <p:nvPr/>
          </p:nvGrpSpPr>
          <p:grpSpPr>
            <a:xfrm>
              <a:off x="9762367" y="523875"/>
              <a:ext cx="1503151" cy="1507857"/>
              <a:chOff x="9762367" y="523875"/>
              <a:chExt cx="1503151" cy="1507857"/>
            </a:xfrm>
          </p:grpSpPr>
          <p:sp>
            <p:nvSpPr>
              <p:cNvPr id="1191" name="Freeform: Shape 1094"/>
              <p:cNvSpPr/>
              <p:nvPr/>
            </p:nvSpPr>
            <p:spPr>
              <a:xfrm>
                <a:off x="10506075" y="523875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2" name="Freeform: Shape 1095"/>
              <p:cNvSpPr/>
              <p:nvPr/>
            </p:nvSpPr>
            <p:spPr>
              <a:xfrm>
                <a:off x="10491787" y="1912669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3" name="Freeform: Shape 1096"/>
              <p:cNvSpPr/>
              <p:nvPr/>
            </p:nvSpPr>
            <p:spPr>
              <a:xfrm rot="16200000">
                <a:off x="11205987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4" name="Freeform: Shape 1097"/>
              <p:cNvSpPr/>
              <p:nvPr/>
            </p:nvSpPr>
            <p:spPr>
              <a:xfrm rot="16200000">
                <a:off x="9821899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5" name="Freeform: Shape 1098"/>
              <p:cNvSpPr/>
              <p:nvPr/>
            </p:nvSpPr>
            <p:spPr>
              <a:xfrm rot="18900000">
                <a:off x="10050954" y="707866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6" name="Freeform: Shape 1099"/>
              <p:cNvSpPr/>
              <p:nvPr/>
            </p:nvSpPr>
            <p:spPr>
              <a:xfrm rot="18900000">
                <a:off x="11009804" y="170241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7" name="Freeform: Shape 1100"/>
              <p:cNvSpPr/>
              <p:nvPr/>
            </p:nvSpPr>
            <p:spPr>
              <a:xfrm rot="2700000">
                <a:off x="10035252" y="1702413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8" name="Freeform: Shape 1101"/>
              <p:cNvSpPr/>
              <p:nvPr/>
            </p:nvSpPr>
            <p:spPr>
              <a:xfrm rot="2700000">
                <a:off x="10999184" y="71666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82" name="Group 1181"/>
            <p:cNvGrpSpPr/>
            <p:nvPr/>
          </p:nvGrpSpPr>
          <p:grpSpPr>
            <a:xfrm rot="1354994">
              <a:off x="9762367" y="523875"/>
              <a:ext cx="1503151" cy="1507857"/>
              <a:chOff x="9762367" y="523875"/>
              <a:chExt cx="1503151" cy="1507857"/>
            </a:xfrm>
          </p:grpSpPr>
          <p:sp>
            <p:nvSpPr>
              <p:cNvPr id="1183" name="Freeform: Shape 1086"/>
              <p:cNvSpPr/>
              <p:nvPr/>
            </p:nvSpPr>
            <p:spPr>
              <a:xfrm>
                <a:off x="10506075" y="523875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4" name="Freeform: Shape 1087"/>
              <p:cNvSpPr/>
              <p:nvPr/>
            </p:nvSpPr>
            <p:spPr>
              <a:xfrm>
                <a:off x="10491787" y="1912669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5" name="Freeform: Shape 1088"/>
              <p:cNvSpPr/>
              <p:nvPr/>
            </p:nvSpPr>
            <p:spPr>
              <a:xfrm rot="16200000">
                <a:off x="11205987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6" name="Freeform: Shape 1089"/>
              <p:cNvSpPr/>
              <p:nvPr/>
            </p:nvSpPr>
            <p:spPr>
              <a:xfrm rot="16200000">
                <a:off x="9821899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7" name="Freeform: Shape 1090"/>
              <p:cNvSpPr/>
              <p:nvPr/>
            </p:nvSpPr>
            <p:spPr>
              <a:xfrm rot="18900000">
                <a:off x="10050954" y="707866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8" name="Freeform: Shape 1091"/>
              <p:cNvSpPr/>
              <p:nvPr/>
            </p:nvSpPr>
            <p:spPr>
              <a:xfrm rot="18900000">
                <a:off x="11009804" y="170241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9" name="Freeform: Shape 1092"/>
              <p:cNvSpPr/>
              <p:nvPr/>
            </p:nvSpPr>
            <p:spPr>
              <a:xfrm rot="2700000">
                <a:off x="10035252" y="1702413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0" name="Freeform: Shape 1093"/>
              <p:cNvSpPr/>
              <p:nvPr/>
            </p:nvSpPr>
            <p:spPr>
              <a:xfrm rot="2700000">
                <a:off x="10999184" y="71666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199" name="Freeform 242"/>
          <p:cNvSpPr>
            <a:spLocks/>
          </p:cNvSpPr>
          <p:nvPr userDrawn="1"/>
        </p:nvSpPr>
        <p:spPr bwMode="auto">
          <a:xfrm>
            <a:off x="2615558" y="1700673"/>
            <a:ext cx="1392795" cy="1333944"/>
          </a:xfrm>
          <a:custGeom>
            <a:avLst/>
            <a:gdLst>
              <a:gd name="T0" fmla="*/ 51 w 66"/>
              <a:gd name="T1" fmla="*/ 20 h 63"/>
              <a:gd name="T2" fmla="*/ 16 w 66"/>
              <a:gd name="T3" fmla="*/ 19 h 63"/>
              <a:gd name="T4" fmla="*/ 25 w 66"/>
              <a:gd name="T5" fmla="*/ 53 h 63"/>
              <a:gd name="T6" fmla="*/ 51 w 66"/>
              <a:gd name="T7" fmla="*/ 2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63">
                <a:moveTo>
                  <a:pt x="51" y="20"/>
                </a:moveTo>
                <a:cubicBezTo>
                  <a:pt x="28" y="0"/>
                  <a:pt x="16" y="19"/>
                  <a:pt x="16" y="19"/>
                </a:cubicBezTo>
                <a:cubicBezTo>
                  <a:pt x="0" y="30"/>
                  <a:pt x="19" y="51"/>
                  <a:pt x="25" y="53"/>
                </a:cubicBezTo>
                <a:cubicBezTo>
                  <a:pt x="53" y="63"/>
                  <a:pt x="66" y="32"/>
                  <a:pt x="51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2743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5400" b="1" spc="150" dirty="0">
                <a:solidFill>
                  <a:srgbClr val="8F5D3C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!</a:t>
            </a:r>
          </a:p>
        </p:txBody>
      </p:sp>
      <p:grpSp>
        <p:nvGrpSpPr>
          <p:cNvPr id="1200" name="Group 1199"/>
          <p:cNvGrpSpPr/>
          <p:nvPr userDrawn="1"/>
        </p:nvGrpSpPr>
        <p:grpSpPr>
          <a:xfrm>
            <a:off x="2845056" y="1909406"/>
            <a:ext cx="964202" cy="967218"/>
            <a:chOff x="9762367" y="523875"/>
            <a:chExt cx="1503151" cy="1507857"/>
          </a:xfrm>
        </p:grpSpPr>
        <p:grpSp>
          <p:nvGrpSpPr>
            <p:cNvPr id="1201" name="Group 1200"/>
            <p:cNvGrpSpPr/>
            <p:nvPr/>
          </p:nvGrpSpPr>
          <p:grpSpPr>
            <a:xfrm>
              <a:off x="9762367" y="523875"/>
              <a:ext cx="1503151" cy="1507857"/>
              <a:chOff x="9762367" y="523875"/>
              <a:chExt cx="1503151" cy="1507857"/>
            </a:xfrm>
          </p:grpSpPr>
          <p:sp>
            <p:nvSpPr>
              <p:cNvPr id="1211" name="Freeform: Shape 1094"/>
              <p:cNvSpPr/>
              <p:nvPr/>
            </p:nvSpPr>
            <p:spPr>
              <a:xfrm>
                <a:off x="10506075" y="523875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12" name="Freeform: Shape 1095"/>
              <p:cNvSpPr/>
              <p:nvPr/>
            </p:nvSpPr>
            <p:spPr>
              <a:xfrm>
                <a:off x="10491787" y="1912669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13" name="Freeform: Shape 1096"/>
              <p:cNvSpPr/>
              <p:nvPr/>
            </p:nvSpPr>
            <p:spPr>
              <a:xfrm rot="16200000">
                <a:off x="11205987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14" name="Freeform: Shape 1097"/>
              <p:cNvSpPr/>
              <p:nvPr/>
            </p:nvSpPr>
            <p:spPr>
              <a:xfrm rot="16200000">
                <a:off x="9821899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15" name="Freeform: Shape 1098"/>
              <p:cNvSpPr/>
              <p:nvPr/>
            </p:nvSpPr>
            <p:spPr>
              <a:xfrm rot="18900000">
                <a:off x="10050954" y="707866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16" name="Freeform: Shape 1099"/>
              <p:cNvSpPr/>
              <p:nvPr/>
            </p:nvSpPr>
            <p:spPr>
              <a:xfrm rot="18900000">
                <a:off x="11009804" y="170241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17" name="Freeform: Shape 1100"/>
              <p:cNvSpPr/>
              <p:nvPr/>
            </p:nvSpPr>
            <p:spPr>
              <a:xfrm rot="2700000">
                <a:off x="10035252" y="1702413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18" name="Freeform: Shape 1101"/>
              <p:cNvSpPr/>
              <p:nvPr/>
            </p:nvSpPr>
            <p:spPr>
              <a:xfrm rot="2700000">
                <a:off x="10999184" y="71666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02" name="Group 1201"/>
            <p:cNvGrpSpPr/>
            <p:nvPr/>
          </p:nvGrpSpPr>
          <p:grpSpPr>
            <a:xfrm rot="1354994">
              <a:off x="9762367" y="523875"/>
              <a:ext cx="1503151" cy="1507857"/>
              <a:chOff x="9762367" y="523875"/>
              <a:chExt cx="1503151" cy="1507857"/>
            </a:xfrm>
          </p:grpSpPr>
          <p:sp>
            <p:nvSpPr>
              <p:cNvPr id="1203" name="Freeform: Shape 1086"/>
              <p:cNvSpPr/>
              <p:nvPr/>
            </p:nvSpPr>
            <p:spPr>
              <a:xfrm>
                <a:off x="10506075" y="523875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4" name="Freeform: Shape 1087"/>
              <p:cNvSpPr/>
              <p:nvPr/>
            </p:nvSpPr>
            <p:spPr>
              <a:xfrm>
                <a:off x="10491787" y="1912669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5" name="Freeform: Shape 1088"/>
              <p:cNvSpPr/>
              <p:nvPr/>
            </p:nvSpPr>
            <p:spPr>
              <a:xfrm rot="16200000">
                <a:off x="11205987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6" name="Freeform: Shape 1089"/>
              <p:cNvSpPr/>
              <p:nvPr/>
            </p:nvSpPr>
            <p:spPr>
              <a:xfrm rot="16200000">
                <a:off x="9821899" y="121399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7" name="Freeform: Shape 1090"/>
              <p:cNvSpPr/>
              <p:nvPr/>
            </p:nvSpPr>
            <p:spPr>
              <a:xfrm rot="18900000">
                <a:off x="10050954" y="707866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8" name="Freeform: Shape 1091"/>
              <p:cNvSpPr/>
              <p:nvPr/>
            </p:nvSpPr>
            <p:spPr>
              <a:xfrm rot="18900000">
                <a:off x="11009804" y="170241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9" name="Freeform: Shape 1092"/>
              <p:cNvSpPr/>
              <p:nvPr/>
            </p:nvSpPr>
            <p:spPr>
              <a:xfrm rot="2700000">
                <a:off x="10035252" y="1702413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10" name="Freeform: Shape 1093"/>
              <p:cNvSpPr/>
              <p:nvPr/>
            </p:nvSpPr>
            <p:spPr>
              <a:xfrm rot="2700000">
                <a:off x="10999184" y="716664"/>
                <a:ext cx="0" cy="119063"/>
              </a:xfrm>
              <a:custGeom>
                <a:avLst/>
                <a:gdLst>
                  <a:gd name="connsiteX0" fmla="*/ 0 w 0"/>
                  <a:gd name="connsiteY0" fmla="*/ 119063 h 119063"/>
                  <a:gd name="connsiteX1" fmla="*/ 0 w 0"/>
                  <a:gd name="connsiteY1" fmla="*/ 0 h 119063"/>
                  <a:gd name="connsiteX2" fmla="*/ 0 w 0"/>
                  <a:gd name="connsiteY2" fmla="*/ 0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9063">
                    <a:moveTo>
                      <a:pt x="0" y="11906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574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219" name="Group 1218"/>
          <p:cNvGrpSpPr/>
          <p:nvPr userDrawn="1"/>
        </p:nvGrpSpPr>
        <p:grpSpPr>
          <a:xfrm flipH="1">
            <a:off x="1256706" y="2003815"/>
            <a:ext cx="3335348" cy="4230226"/>
            <a:chOff x="79827" y="268227"/>
            <a:chExt cx="3790934" cy="4808047"/>
          </a:xfrm>
        </p:grpSpPr>
        <p:grpSp>
          <p:nvGrpSpPr>
            <p:cNvPr id="1220" name="Group 1219"/>
            <p:cNvGrpSpPr/>
            <p:nvPr/>
          </p:nvGrpSpPr>
          <p:grpSpPr>
            <a:xfrm>
              <a:off x="79827" y="1556564"/>
              <a:ext cx="3790934" cy="3519710"/>
              <a:chOff x="9036362" y="2286164"/>
              <a:chExt cx="2509840" cy="2330272"/>
            </a:xfrm>
          </p:grpSpPr>
          <p:sp>
            <p:nvSpPr>
              <p:cNvPr id="1227" name="Squirrel_Right Paw"/>
              <p:cNvSpPr>
                <a:spLocks/>
              </p:cNvSpPr>
              <p:nvPr/>
            </p:nvSpPr>
            <p:spPr bwMode="auto">
              <a:xfrm>
                <a:off x="10972816" y="3237045"/>
                <a:ext cx="350969" cy="520332"/>
              </a:xfrm>
              <a:custGeom>
                <a:avLst/>
                <a:gdLst>
                  <a:gd name="T0" fmla="*/ 13 w 126"/>
                  <a:gd name="T1" fmla="*/ 71 h 187"/>
                  <a:gd name="T2" fmla="*/ 77 w 126"/>
                  <a:gd name="T3" fmla="*/ 157 h 187"/>
                  <a:gd name="T4" fmla="*/ 33 w 126"/>
                  <a:gd name="T5" fmla="*/ 0 h 187"/>
                  <a:gd name="T6" fmla="*/ 13 w 126"/>
                  <a:gd name="T7" fmla="*/ 71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87">
                    <a:moveTo>
                      <a:pt x="13" y="71"/>
                    </a:moveTo>
                    <a:cubicBezTo>
                      <a:pt x="13" y="71"/>
                      <a:pt x="77" y="128"/>
                      <a:pt x="77" y="157"/>
                    </a:cubicBezTo>
                    <a:cubicBezTo>
                      <a:pt x="77" y="187"/>
                      <a:pt x="126" y="159"/>
                      <a:pt x="33" y="0"/>
                    </a:cubicBezTo>
                    <a:cubicBezTo>
                      <a:pt x="33" y="0"/>
                      <a:pt x="0" y="59"/>
                      <a:pt x="13" y="71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8" name="Squirrel_Right leg"/>
              <p:cNvSpPr>
                <a:spLocks/>
              </p:cNvSpPr>
              <p:nvPr/>
            </p:nvSpPr>
            <p:spPr bwMode="auto">
              <a:xfrm>
                <a:off x="10758561" y="4243021"/>
                <a:ext cx="242822" cy="328524"/>
              </a:xfrm>
              <a:custGeom>
                <a:avLst/>
                <a:gdLst>
                  <a:gd name="T0" fmla="*/ 31 w 87"/>
                  <a:gd name="T1" fmla="*/ 12 h 118"/>
                  <a:gd name="T2" fmla="*/ 43 w 87"/>
                  <a:gd name="T3" fmla="*/ 92 h 118"/>
                  <a:gd name="T4" fmla="*/ 62 w 87"/>
                  <a:gd name="T5" fmla="*/ 117 h 118"/>
                  <a:gd name="T6" fmla="*/ 16 w 87"/>
                  <a:gd name="T7" fmla="*/ 108 h 118"/>
                  <a:gd name="T8" fmla="*/ 4 w 87"/>
                  <a:gd name="T9" fmla="*/ 22 h 118"/>
                  <a:gd name="T10" fmla="*/ 31 w 87"/>
                  <a:gd name="T11" fmla="*/ 1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118">
                    <a:moveTo>
                      <a:pt x="31" y="12"/>
                    </a:moveTo>
                    <a:cubicBezTo>
                      <a:pt x="31" y="12"/>
                      <a:pt x="28" y="88"/>
                      <a:pt x="43" y="92"/>
                    </a:cubicBezTo>
                    <a:cubicBezTo>
                      <a:pt x="58" y="96"/>
                      <a:pt x="87" y="118"/>
                      <a:pt x="62" y="117"/>
                    </a:cubicBezTo>
                    <a:cubicBezTo>
                      <a:pt x="15" y="116"/>
                      <a:pt x="16" y="108"/>
                      <a:pt x="16" y="108"/>
                    </a:cubicBezTo>
                    <a:cubicBezTo>
                      <a:pt x="16" y="90"/>
                      <a:pt x="4" y="22"/>
                      <a:pt x="4" y="22"/>
                    </a:cubicBezTo>
                    <a:cubicBezTo>
                      <a:pt x="0" y="0"/>
                      <a:pt x="31" y="12"/>
                      <a:pt x="31" y="12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9" name="Squirrel_Left leg"/>
              <p:cNvSpPr>
                <a:spLocks/>
              </p:cNvSpPr>
              <p:nvPr/>
            </p:nvSpPr>
            <p:spPr bwMode="auto">
              <a:xfrm>
                <a:off x="10525942" y="4240981"/>
                <a:ext cx="269349" cy="375455"/>
              </a:xfrm>
              <a:custGeom>
                <a:avLst/>
                <a:gdLst>
                  <a:gd name="T0" fmla="*/ 35 w 97"/>
                  <a:gd name="T1" fmla="*/ 14 h 135"/>
                  <a:gd name="T2" fmla="*/ 48 w 97"/>
                  <a:gd name="T3" fmla="*/ 106 h 135"/>
                  <a:gd name="T4" fmla="*/ 70 w 97"/>
                  <a:gd name="T5" fmla="*/ 135 h 135"/>
                  <a:gd name="T6" fmla="*/ 17 w 97"/>
                  <a:gd name="T7" fmla="*/ 124 h 135"/>
                  <a:gd name="T8" fmla="*/ 4 w 97"/>
                  <a:gd name="T9" fmla="*/ 25 h 135"/>
                  <a:gd name="T10" fmla="*/ 35 w 97"/>
                  <a:gd name="T11" fmla="*/ 1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7" h="135">
                    <a:moveTo>
                      <a:pt x="35" y="14"/>
                    </a:moveTo>
                    <a:cubicBezTo>
                      <a:pt x="35" y="14"/>
                      <a:pt x="31" y="101"/>
                      <a:pt x="48" y="106"/>
                    </a:cubicBezTo>
                    <a:cubicBezTo>
                      <a:pt x="65" y="110"/>
                      <a:pt x="97" y="135"/>
                      <a:pt x="70" y="135"/>
                    </a:cubicBezTo>
                    <a:cubicBezTo>
                      <a:pt x="17" y="133"/>
                      <a:pt x="17" y="124"/>
                      <a:pt x="17" y="124"/>
                    </a:cubicBezTo>
                    <a:cubicBezTo>
                      <a:pt x="17" y="103"/>
                      <a:pt x="4" y="25"/>
                      <a:pt x="4" y="25"/>
                    </a:cubicBezTo>
                    <a:cubicBezTo>
                      <a:pt x="0" y="0"/>
                      <a:pt x="35" y="14"/>
                      <a:pt x="35" y="14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1230" name="Squirrel_Body"/>
              <p:cNvGrpSpPr/>
              <p:nvPr/>
            </p:nvGrpSpPr>
            <p:grpSpPr>
              <a:xfrm>
                <a:off x="9893381" y="2292285"/>
                <a:ext cx="1652821" cy="2256814"/>
                <a:chOff x="5822668" y="2292285"/>
                <a:chExt cx="1652821" cy="2256814"/>
              </a:xfrm>
            </p:grpSpPr>
            <p:grpSp>
              <p:nvGrpSpPr>
                <p:cNvPr id="1250" name="Group 1249"/>
                <p:cNvGrpSpPr/>
                <p:nvPr/>
              </p:nvGrpSpPr>
              <p:grpSpPr>
                <a:xfrm>
                  <a:off x="6271582" y="2535107"/>
                  <a:ext cx="150999" cy="132633"/>
                  <a:chOff x="6271582" y="2535107"/>
                  <a:chExt cx="150999" cy="132633"/>
                </a:xfrm>
              </p:grpSpPr>
              <p:sp>
                <p:nvSpPr>
                  <p:cNvPr id="1279" name="Freeform 249"/>
                  <p:cNvSpPr>
                    <a:spLocks/>
                  </p:cNvSpPr>
                  <p:nvPr/>
                </p:nvSpPr>
                <p:spPr bwMode="auto">
                  <a:xfrm>
                    <a:off x="6347081" y="2535107"/>
                    <a:ext cx="71418" cy="110188"/>
                  </a:xfrm>
                  <a:custGeom>
                    <a:avLst/>
                    <a:gdLst>
                      <a:gd name="T0" fmla="*/ 24 w 26"/>
                      <a:gd name="T1" fmla="*/ 40 h 40"/>
                      <a:gd name="T2" fmla="*/ 0 w 26"/>
                      <a:gd name="T3" fmla="*/ 0 h 40"/>
                      <a:gd name="T4" fmla="*/ 3 w 26"/>
                      <a:gd name="T5" fmla="*/ 0 h 40"/>
                      <a:gd name="T6" fmla="*/ 26 w 26"/>
                      <a:gd name="T7" fmla="*/ 38 h 40"/>
                      <a:gd name="T8" fmla="*/ 24 w 26"/>
                      <a:gd name="T9" fmla="*/ 4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" h="40">
                        <a:moveTo>
                          <a:pt x="24" y="40"/>
                        </a:moveTo>
                        <a:cubicBezTo>
                          <a:pt x="9" y="29"/>
                          <a:pt x="0" y="11"/>
                          <a:pt x="0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10"/>
                          <a:pt x="12" y="28"/>
                          <a:pt x="26" y="38"/>
                        </a:cubicBezTo>
                        <a:lnTo>
                          <a:pt x="24" y="40"/>
                        </a:ln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80" name="Freeform 250"/>
                  <p:cNvSpPr>
                    <a:spLocks/>
                  </p:cNvSpPr>
                  <p:nvPr/>
                </p:nvSpPr>
                <p:spPr bwMode="auto">
                  <a:xfrm>
                    <a:off x="6271582" y="2565715"/>
                    <a:ext cx="150999" cy="93864"/>
                  </a:xfrm>
                  <a:custGeom>
                    <a:avLst/>
                    <a:gdLst>
                      <a:gd name="T0" fmla="*/ 54 w 54"/>
                      <a:gd name="T1" fmla="*/ 34 h 34"/>
                      <a:gd name="T2" fmla="*/ 7 w 54"/>
                      <a:gd name="T3" fmla="*/ 7 h 34"/>
                      <a:gd name="T4" fmla="*/ 0 w 54"/>
                      <a:gd name="T5" fmla="*/ 2 h 34"/>
                      <a:gd name="T6" fmla="*/ 1 w 54"/>
                      <a:gd name="T7" fmla="*/ 0 h 34"/>
                      <a:gd name="T8" fmla="*/ 9 w 54"/>
                      <a:gd name="T9" fmla="*/ 5 h 34"/>
                      <a:gd name="T10" fmla="*/ 54 w 54"/>
                      <a:gd name="T11" fmla="*/ 32 h 34"/>
                      <a:gd name="T12" fmla="*/ 54 w 54"/>
                      <a:gd name="T13" fmla="*/ 34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34">
                        <a:moveTo>
                          <a:pt x="54" y="34"/>
                        </a:moveTo>
                        <a:cubicBezTo>
                          <a:pt x="43" y="34"/>
                          <a:pt x="20" y="17"/>
                          <a:pt x="7" y="7"/>
                        </a:cubicBezTo>
                        <a:cubicBezTo>
                          <a:pt x="3" y="5"/>
                          <a:pt x="1" y="3"/>
                          <a:pt x="0" y="2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2" y="0"/>
                          <a:pt x="5" y="2"/>
                          <a:pt x="9" y="5"/>
                        </a:cubicBezTo>
                        <a:cubicBezTo>
                          <a:pt x="20" y="13"/>
                          <a:pt x="44" y="31"/>
                          <a:pt x="54" y="32"/>
                        </a:cubicBezTo>
                        <a:lnTo>
                          <a:pt x="54" y="34"/>
                        </a:ln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81" name="Freeform 251"/>
                  <p:cNvSpPr>
                    <a:spLocks/>
                  </p:cNvSpPr>
                  <p:nvPr/>
                </p:nvSpPr>
                <p:spPr bwMode="auto">
                  <a:xfrm>
                    <a:off x="6271582" y="2631011"/>
                    <a:ext cx="146917" cy="36729"/>
                  </a:xfrm>
                  <a:custGeom>
                    <a:avLst/>
                    <a:gdLst>
                      <a:gd name="T0" fmla="*/ 49 w 53"/>
                      <a:gd name="T1" fmla="*/ 13 h 13"/>
                      <a:gd name="T2" fmla="*/ 0 w 53"/>
                      <a:gd name="T3" fmla="*/ 3 h 13"/>
                      <a:gd name="T4" fmla="*/ 1 w 53"/>
                      <a:gd name="T5" fmla="*/ 0 h 13"/>
                      <a:gd name="T6" fmla="*/ 51 w 53"/>
                      <a:gd name="T7" fmla="*/ 10 h 13"/>
                      <a:gd name="T8" fmla="*/ 53 w 53"/>
                      <a:gd name="T9" fmla="*/ 12 h 13"/>
                      <a:gd name="T10" fmla="*/ 49 w 53"/>
                      <a:gd name="T11" fmla="*/ 13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3" h="13">
                        <a:moveTo>
                          <a:pt x="49" y="13"/>
                        </a:moveTo>
                        <a:cubicBezTo>
                          <a:pt x="43" y="13"/>
                          <a:pt x="30" y="11"/>
                          <a:pt x="0" y="3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6" y="4"/>
                          <a:pt x="48" y="12"/>
                          <a:pt x="51" y="10"/>
                        </a:cubicBezTo>
                        <a:cubicBezTo>
                          <a:pt x="53" y="12"/>
                          <a:pt x="53" y="12"/>
                          <a:pt x="53" y="12"/>
                        </a:cubicBezTo>
                        <a:cubicBezTo>
                          <a:pt x="52" y="13"/>
                          <a:pt x="51" y="13"/>
                          <a:pt x="49" y="13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51" name="Group 1250"/>
                <p:cNvGrpSpPr/>
                <p:nvPr/>
              </p:nvGrpSpPr>
              <p:grpSpPr>
                <a:xfrm>
                  <a:off x="7289802" y="2429000"/>
                  <a:ext cx="185687" cy="124472"/>
                  <a:chOff x="7289802" y="2429000"/>
                  <a:chExt cx="185687" cy="124472"/>
                </a:xfrm>
              </p:grpSpPr>
              <p:sp>
                <p:nvSpPr>
                  <p:cNvPr id="1276" name="Freeform 252"/>
                  <p:cNvSpPr>
                    <a:spLocks/>
                  </p:cNvSpPr>
                  <p:nvPr/>
                </p:nvSpPr>
                <p:spPr bwMode="auto">
                  <a:xfrm>
                    <a:off x="7289802" y="2429000"/>
                    <a:ext cx="102026" cy="116310"/>
                  </a:xfrm>
                  <a:custGeom>
                    <a:avLst/>
                    <a:gdLst>
                      <a:gd name="T0" fmla="*/ 2 w 37"/>
                      <a:gd name="T1" fmla="*/ 42 h 42"/>
                      <a:gd name="T2" fmla="*/ 0 w 37"/>
                      <a:gd name="T3" fmla="*/ 40 h 42"/>
                      <a:gd name="T4" fmla="*/ 2 w 37"/>
                      <a:gd name="T5" fmla="*/ 39 h 42"/>
                      <a:gd name="T6" fmla="*/ 29 w 37"/>
                      <a:gd name="T7" fmla="*/ 0 h 42"/>
                      <a:gd name="T8" fmla="*/ 32 w 37"/>
                      <a:gd name="T9" fmla="*/ 0 h 42"/>
                      <a:gd name="T10" fmla="*/ 4 w 37"/>
                      <a:gd name="T11" fmla="*/ 41 h 42"/>
                      <a:gd name="T12" fmla="*/ 2 w 37"/>
                      <a:gd name="T13" fmla="*/ 4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42">
                        <a:moveTo>
                          <a:pt x="2" y="42"/>
                        </a:moveTo>
                        <a:cubicBezTo>
                          <a:pt x="0" y="40"/>
                          <a:pt x="0" y="40"/>
                          <a:pt x="0" y="40"/>
                        </a:cubicBezTo>
                        <a:cubicBezTo>
                          <a:pt x="0" y="39"/>
                          <a:pt x="1" y="39"/>
                          <a:pt x="2" y="39"/>
                        </a:cubicBezTo>
                        <a:cubicBezTo>
                          <a:pt x="23" y="24"/>
                          <a:pt x="32" y="11"/>
                          <a:pt x="29" y="0"/>
                        </a:cubicBezTo>
                        <a:cubicBezTo>
                          <a:pt x="32" y="0"/>
                          <a:pt x="32" y="0"/>
                          <a:pt x="32" y="0"/>
                        </a:cubicBezTo>
                        <a:cubicBezTo>
                          <a:pt x="37" y="18"/>
                          <a:pt x="12" y="35"/>
                          <a:pt x="4" y="41"/>
                        </a:cubicBezTo>
                        <a:cubicBezTo>
                          <a:pt x="3" y="42"/>
                          <a:pt x="2" y="42"/>
                          <a:pt x="2" y="42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77" name="Freeform 253"/>
                  <p:cNvSpPr>
                    <a:spLocks/>
                  </p:cNvSpPr>
                  <p:nvPr/>
                </p:nvSpPr>
                <p:spPr bwMode="auto">
                  <a:xfrm>
                    <a:off x="7306126" y="2437162"/>
                    <a:ext cx="138755" cy="116310"/>
                  </a:xfrm>
                  <a:custGeom>
                    <a:avLst/>
                    <a:gdLst>
                      <a:gd name="T0" fmla="*/ 1 w 50"/>
                      <a:gd name="T1" fmla="*/ 42 h 42"/>
                      <a:gd name="T2" fmla="*/ 0 w 50"/>
                      <a:gd name="T3" fmla="*/ 39 h 42"/>
                      <a:gd name="T4" fmla="*/ 40 w 50"/>
                      <a:gd name="T5" fmla="*/ 12 h 42"/>
                      <a:gd name="T6" fmla="*/ 47 w 50"/>
                      <a:gd name="T7" fmla="*/ 0 h 42"/>
                      <a:gd name="T8" fmla="*/ 50 w 50"/>
                      <a:gd name="T9" fmla="*/ 0 h 42"/>
                      <a:gd name="T10" fmla="*/ 42 w 50"/>
                      <a:gd name="T11" fmla="*/ 14 h 42"/>
                      <a:gd name="T12" fmla="*/ 1 w 50"/>
                      <a:gd name="T13" fmla="*/ 4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0" h="42">
                        <a:moveTo>
                          <a:pt x="1" y="42"/>
                        </a:moveTo>
                        <a:cubicBezTo>
                          <a:pt x="0" y="39"/>
                          <a:pt x="0" y="39"/>
                          <a:pt x="0" y="39"/>
                        </a:cubicBezTo>
                        <a:cubicBezTo>
                          <a:pt x="4" y="37"/>
                          <a:pt x="29" y="22"/>
                          <a:pt x="40" y="12"/>
                        </a:cubicBezTo>
                        <a:cubicBezTo>
                          <a:pt x="47" y="6"/>
                          <a:pt x="47" y="0"/>
                          <a:pt x="47" y="0"/>
                        </a:cubicBezTo>
                        <a:cubicBezTo>
                          <a:pt x="50" y="0"/>
                          <a:pt x="50" y="0"/>
                          <a:pt x="50" y="0"/>
                        </a:cubicBezTo>
                        <a:cubicBezTo>
                          <a:pt x="50" y="0"/>
                          <a:pt x="50" y="7"/>
                          <a:pt x="42" y="14"/>
                        </a:cubicBezTo>
                        <a:cubicBezTo>
                          <a:pt x="31" y="25"/>
                          <a:pt x="5" y="40"/>
                          <a:pt x="1" y="42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78" name="Freeform 254"/>
                  <p:cNvSpPr>
                    <a:spLocks/>
                  </p:cNvSpPr>
                  <p:nvPr/>
                </p:nvSpPr>
                <p:spPr bwMode="auto">
                  <a:xfrm>
                    <a:off x="7314288" y="2508580"/>
                    <a:ext cx="161201" cy="44891"/>
                  </a:xfrm>
                  <a:custGeom>
                    <a:avLst/>
                    <a:gdLst>
                      <a:gd name="T0" fmla="*/ 0 w 58"/>
                      <a:gd name="T1" fmla="*/ 16 h 16"/>
                      <a:gd name="T2" fmla="*/ 0 w 58"/>
                      <a:gd name="T3" fmla="*/ 13 h 16"/>
                      <a:gd name="T4" fmla="*/ 55 w 58"/>
                      <a:gd name="T5" fmla="*/ 0 h 16"/>
                      <a:gd name="T6" fmla="*/ 58 w 58"/>
                      <a:gd name="T7" fmla="*/ 1 h 16"/>
                      <a:gd name="T8" fmla="*/ 0 w 58"/>
                      <a:gd name="T9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8" h="16">
                        <a:moveTo>
                          <a:pt x="0" y="16"/>
                        </a:move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8" y="13"/>
                          <a:pt x="53" y="7"/>
                          <a:pt x="55" y="0"/>
                        </a:cubicBezTo>
                        <a:cubicBezTo>
                          <a:pt x="58" y="1"/>
                          <a:pt x="58" y="1"/>
                          <a:pt x="58" y="1"/>
                        </a:cubicBezTo>
                        <a:cubicBezTo>
                          <a:pt x="55" y="12"/>
                          <a:pt x="1" y="16"/>
                          <a:pt x="0" y="16"/>
                        </a:cubicBezTo>
                        <a:close/>
                      </a:path>
                    </a:pathLst>
                  </a:custGeom>
                  <a:solidFill>
                    <a:srgbClr val="57463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1252" name="Freeform 259"/>
                <p:cNvSpPr>
                  <a:spLocks/>
                </p:cNvSpPr>
                <p:nvPr/>
              </p:nvSpPr>
              <p:spPr bwMode="auto">
                <a:xfrm>
                  <a:off x="5822668" y="2292285"/>
                  <a:ext cx="1620173" cy="2256814"/>
                </a:xfrm>
                <a:custGeom>
                  <a:avLst/>
                  <a:gdLst>
                    <a:gd name="T0" fmla="*/ 419 w 583"/>
                    <a:gd name="T1" fmla="*/ 3 h 812"/>
                    <a:gd name="T2" fmla="*/ 150 w 583"/>
                    <a:gd name="T3" fmla="*/ 692 h 812"/>
                    <a:gd name="T4" fmla="*/ 453 w 583"/>
                    <a:gd name="T5" fmla="*/ 632 h 812"/>
                    <a:gd name="T6" fmla="*/ 427 w 583"/>
                    <a:gd name="T7" fmla="*/ 233 h 812"/>
                    <a:gd name="T8" fmla="*/ 566 w 583"/>
                    <a:gd name="T9" fmla="*/ 155 h 812"/>
                    <a:gd name="T10" fmla="*/ 574 w 583"/>
                    <a:gd name="T11" fmla="*/ 129 h 812"/>
                    <a:gd name="T12" fmla="*/ 419 w 583"/>
                    <a:gd name="T13" fmla="*/ 3 h 8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3" h="812">
                      <a:moveTo>
                        <a:pt x="419" y="3"/>
                      </a:moveTo>
                      <a:cubicBezTo>
                        <a:pt x="162" y="11"/>
                        <a:pt x="0" y="499"/>
                        <a:pt x="150" y="692"/>
                      </a:cubicBezTo>
                      <a:cubicBezTo>
                        <a:pt x="244" y="812"/>
                        <a:pt x="435" y="704"/>
                        <a:pt x="453" y="632"/>
                      </a:cubicBezTo>
                      <a:cubicBezTo>
                        <a:pt x="485" y="501"/>
                        <a:pt x="427" y="295"/>
                        <a:pt x="427" y="233"/>
                      </a:cubicBezTo>
                      <a:cubicBezTo>
                        <a:pt x="427" y="187"/>
                        <a:pt x="517" y="182"/>
                        <a:pt x="566" y="155"/>
                      </a:cubicBezTo>
                      <a:cubicBezTo>
                        <a:pt x="577" y="149"/>
                        <a:pt x="583" y="138"/>
                        <a:pt x="574" y="129"/>
                      </a:cubicBezTo>
                      <a:cubicBezTo>
                        <a:pt x="574" y="129"/>
                        <a:pt x="498" y="0"/>
                        <a:pt x="419" y="3"/>
                      </a:cubicBezTo>
                      <a:close/>
                    </a:path>
                  </a:pathLst>
                </a:custGeom>
                <a:solidFill>
                  <a:srgbClr val="E74D1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53" name="Oval 263"/>
                <p:cNvSpPr>
                  <a:spLocks noChangeArrowheads="1"/>
                </p:cNvSpPr>
                <p:nvPr/>
              </p:nvSpPr>
              <p:spPr bwMode="auto">
                <a:xfrm>
                  <a:off x="7322450" y="2622849"/>
                  <a:ext cx="106107" cy="108147"/>
                </a:xfrm>
                <a:prstGeom prst="ellipse">
                  <a:avLst/>
                </a:prstGeom>
                <a:solidFill>
                  <a:srgbClr val="8C2F0E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54" name="Freeform 264"/>
                <p:cNvSpPr>
                  <a:spLocks/>
                </p:cNvSpPr>
                <p:nvPr/>
              </p:nvSpPr>
              <p:spPr bwMode="auto">
                <a:xfrm>
                  <a:off x="6889860" y="2498377"/>
                  <a:ext cx="71418" cy="89783"/>
                </a:xfrm>
                <a:custGeom>
                  <a:avLst/>
                  <a:gdLst>
                    <a:gd name="T0" fmla="*/ 26 w 26"/>
                    <a:gd name="T1" fmla="*/ 16 h 32"/>
                    <a:gd name="T2" fmla="*/ 11 w 26"/>
                    <a:gd name="T3" fmla="*/ 29 h 32"/>
                    <a:gd name="T4" fmla="*/ 0 w 26"/>
                    <a:gd name="T5" fmla="*/ 16 h 32"/>
                    <a:gd name="T6" fmla="*/ 11 w 26"/>
                    <a:gd name="T7" fmla="*/ 3 h 32"/>
                    <a:gd name="T8" fmla="*/ 26 w 26"/>
                    <a:gd name="T9" fmla="*/ 1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32">
                      <a:moveTo>
                        <a:pt x="26" y="16"/>
                      </a:moveTo>
                      <a:cubicBezTo>
                        <a:pt x="26" y="26"/>
                        <a:pt x="20" y="32"/>
                        <a:pt x="11" y="29"/>
                      </a:cubicBezTo>
                      <a:cubicBezTo>
                        <a:pt x="3" y="26"/>
                        <a:pt x="0" y="21"/>
                        <a:pt x="0" y="16"/>
                      </a:cubicBezTo>
                      <a:cubicBezTo>
                        <a:pt x="0" y="11"/>
                        <a:pt x="3" y="6"/>
                        <a:pt x="11" y="3"/>
                      </a:cubicBezTo>
                      <a:cubicBezTo>
                        <a:pt x="20" y="0"/>
                        <a:pt x="26" y="6"/>
                        <a:pt x="26" y="16"/>
                      </a:cubicBezTo>
                      <a:close/>
                    </a:path>
                  </a:pathLst>
                </a:custGeom>
                <a:solidFill>
                  <a:srgbClr val="FFE8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55" name="Freeform 265"/>
                <p:cNvSpPr>
                  <a:spLocks/>
                </p:cNvSpPr>
                <p:nvPr/>
              </p:nvSpPr>
              <p:spPr bwMode="auto">
                <a:xfrm>
                  <a:off x="6539231" y="2918724"/>
                  <a:ext cx="632561" cy="1422242"/>
                </a:xfrm>
                <a:custGeom>
                  <a:avLst/>
                  <a:gdLst>
                    <a:gd name="T0" fmla="*/ 196 w 228"/>
                    <a:gd name="T1" fmla="*/ 407 h 512"/>
                    <a:gd name="T2" fmla="*/ 170 w 228"/>
                    <a:gd name="T3" fmla="*/ 8 h 512"/>
                    <a:gd name="T4" fmla="*/ 171 w 228"/>
                    <a:gd name="T5" fmla="*/ 0 h 512"/>
                    <a:gd name="T6" fmla="*/ 64 w 228"/>
                    <a:gd name="T7" fmla="*/ 512 h 512"/>
                    <a:gd name="T8" fmla="*/ 196 w 228"/>
                    <a:gd name="T9" fmla="*/ 407 h 5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8" h="512">
                      <a:moveTo>
                        <a:pt x="196" y="407"/>
                      </a:moveTo>
                      <a:cubicBezTo>
                        <a:pt x="228" y="276"/>
                        <a:pt x="170" y="70"/>
                        <a:pt x="170" y="8"/>
                      </a:cubicBezTo>
                      <a:cubicBezTo>
                        <a:pt x="170" y="6"/>
                        <a:pt x="171" y="3"/>
                        <a:pt x="171" y="0"/>
                      </a:cubicBezTo>
                      <a:cubicBezTo>
                        <a:pt x="118" y="112"/>
                        <a:pt x="0" y="287"/>
                        <a:pt x="64" y="512"/>
                      </a:cubicBezTo>
                      <a:cubicBezTo>
                        <a:pt x="130" y="493"/>
                        <a:pt x="187" y="445"/>
                        <a:pt x="196" y="407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56" name="Freeform 267"/>
                <p:cNvSpPr>
                  <a:spLocks/>
                </p:cNvSpPr>
                <p:nvPr/>
              </p:nvSpPr>
              <p:spPr bwMode="auto">
                <a:xfrm flipV="1">
                  <a:off x="7020453" y="2730997"/>
                  <a:ext cx="87742" cy="59175"/>
                </a:xfrm>
                <a:custGeom>
                  <a:avLst/>
                  <a:gdLst>
                    <a:gd name="T0" fmla="*/ 12 w 32"/>
                    <a:gd name="T1" fmla="*/ 16 h 21"/>
                    <a:gd name="T2" fmla="*/ 30 w 32"/>
                    <a:gd name="T3" fmla="*/ 12 h 21"/>
                    <a:gd name="T4" fmla="*/ 32 w 32"/>
                    <a:gd name="T5" fmla="*/ 15 h 21"/>
                    <a:gd name="T6" fmla="*/ 16 w 32"/>
                    <a:gd name="T7" fmla="*/ 21 h 21"/>
                    <a:gd name="T8" fmla="*/ 10 w 32"/>
                    <a:gd name="T9" fmla="*/ 20 h 21"/>
                    <a:gd name="T10" fmla="*/ 0 w 32"/>
                    <a:gd name="T11" fmla="*/ 0 h 21"/>
                    <a:gd name="T12" fmla="*/ 4 w 32"/>
                    <a:gd name="T13" fmla="*/ 0 h 21"/>
                    <a:gd name="T14" fmla="*/ 12 w 32"/>
                    <a:gd name="T15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21">
                      <a:moveTo>
                        <a:pt x="12" y="16"/>
                      </a:moveTo>
                      <a:cubicBezTo>
                        <a:pt x="19" y="20"/>
                        <a:pt x="30" y="12"/>
                        <a:pt x="30" y="12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2" y="15"/>
                        <a:pt x="24" y="21"/>
                        <a:pt x="16" y="21"/>
                      </a:cubicBezTo>
                      <a:cubicBezTo>
                        <a:pt x="14" y="21"/>
                        <a:pt x="12" y="20"/>
                        <a:pt x="10" y="20"/>
                      </a:cubicBezTo>
                      <a:cubicBezTo>
                        <a:pt x="5" y="17"/>
                        <a:pt x="1" y="1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9"/>
                        <a:pt x="7" y="14"/>
                        <a:pt x="12" y="16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57" name="Freeform 268"/>
                <p:cNvSpPr>
                  <a:spLocks/>
                </p:cNvSpPr>
                <p:nvPr/>
              </p:nvSpPr>
              <p:spPr bwMode="auto">
                <a:xfrm>
                  <a:off x="6226691" y="3473745"/>
                  <a:ext cx="30608" cy="59175"/>
                </a:xfrm>
                <a:custGeom>
                  <a:avLst/>
                  <a:gdLst>
                    <a:gd name="T0" fmla="*/ 11 w 11"/>
                    <a:gd name="T1" fmla="*/ 2 h 21"/>
                    <a:gd name="T2" fmla="*/ 8 w 11"/>
                    <a:gd name="T3" fmla="*/ 18 h 21"/>
                    <a:gd name="T4" fmla="*/ 6 w 11"/>
                    <a:gd name="T5" fmla="*/ 21 h 21"/>
                    <a:gd name="T6" fmla="*/ 7 w 11"/>
                    <a:gd name="T7" fmla="*/ 0 h 21"/>
                    <a:gd name="T8" fmla="*/ 11 w 11"/>
                    <a:gd name="T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1">
                      <a:moveTo>
                        <a:pt x="11" y="2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1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58" name="Freeform 269"/>
                <p:cNvSpPr>
                  <a:spLocks/>
                </p:cNvSpPr>
                <p:nvPr/>
              </p:nvSpPr>
              <p:spPr bwMode="auto">
                <a:xfrm>
                  <a:off x="6347081" y="3716567"/>
                  <a:ext cx="28567" cy="57135"/>
                </a:xfrm>
                <a:custGeom>
                  <a:avLst/>
                  <a:gdLst>
                    <a:gd name="T0" fmla="*/ 10 w 10"/>
                    <a:gd name="T1" fmla="*/ 2 h 21"/>
                    <a:gd name="T2" fmla="*/ 7 w 10"/>
                    <a:gd name="T3" fmla="*/ 18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2"/>
                      </a:moveTo>
                      <a:cubicBezTo>
                        <a:pt x="7" y="7"/>
                        <a:pt x="5" y="16"/>
                        <a:pt x="7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5" y="3"/>
                        <a:pt x="6" y="0"/>
                      </a:cubicBezTo>
                      <a:lnTo>
                        <a:pt x="10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59" name="Freeform 270"/>
                <p:cNvSpPr>
                  <a:spLocks/>
                </p:cNvSpPr>
                <p:nvPr/>
              </p:nvSpPr>
              <p:spPr bwMode="auto">
                <a:xfrm>
                  <a:off x="6479715" y="3702284"/>
                  <a:ext cx="28567" cy="57135"/>
                </a:xfrm>
                <a:custGeom>
                  <a:avLst/>
                  <a:gdLst>
                    <a:gd name="T0" fmla="*/ 10 w 10"/>
                    <a:gd name="T1" fmla="*/ 1 h 21"/>
                    <a:gd name="T2" fmla="*/ 8 w 10"/>
                    <a:gd name="T3" fmla="*/ 18 h 21"/>
                    <a:gd name="T4" fmla="*/ 5 w 10"/>
                    <a:gd name="T5" fmla="*/ 21 h 21"/>
                    <a:gd name="T6" fmla="*/ 7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60" name="Freeform 271"/>
                <p:cNvSpPr>
                  <a:spLocks/>
                </p:cNvSpPr>
                <p:nvPr/>
              </p:nvSpPr>
              <p:spPr bwMode="auto">
                <a:xfrm>
                  <a:off x="6524607" y="3457421"/>
                  <a:ext cx="28567" cy="59175"/>
                </a:xfrm>
                <a:custGeom>
                  <a:avLst/>
                  <a:gdLst>
                    <a:gd name="T0" fmla="*/ 10 w 10"/>
                    <a:gd name="T1" fmla="*/ 1 h 21"/>
                    <a:gd name="T2" fmla="*/ 7 w 10"/>
                    <a:gd name="T3" fmla="*/ 18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8" y="7"/>
                        <a:pt x="5" y="16"/>
                        <a:pt x="7" y="1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6"/>
                        <a:pt x="5" y="3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61" name="Freeform 272"/>
                <p:cNvSpPr>
                  <a:spLocks/>
                </p:cNvSpPr>
                <p:nvPr/>
              </p:nvSpPr>
              <p:spPr bwMode="auto">
                <a:xfrm>
                  <a:off x="6408297" y="3804310"/>
                  <a:ext cx="30608" cy="59175"/>
                </a:xfrm>
                <a:custGeom>
                  <a:avLst/>
                  <a:gdLst>
                    <a:gd name="T0" fmla="*/ 11 w 11"/>
                    <a:gd name="T1" fmla="*/ 1 h 21"/>
                    <a:gd name="T2" fmla="*/ 8 w 11"/>
                    <a:gd name="T3" fmla="*/ 18 h 21"/>
                    <a:gd name="T4" fmla="*/ 6 w 11"/>
                    <a:gd name="T5" fmla="*/ 21 h 21"/>
                    <a:gd name="T6" fmla="*/ 7 w 11"/>
                    <a:gd name="T7" fmla="*/ 0 h 21"/>
                    <a:gd name="T8" fmla="*/ 11 w 11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1">
                      <a:moveTo>
                        <a:pt x="11" y="1"/>
                      </a:moveTo>
                      <a:cubicBezTo>
                        <a:pt x="8" y="7"/>
                        <a:pt x="6" y="16"/>
                        <a:pt x="8" y="18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0" y="17"/>
                        <a:pt x="6" y="3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62" name="Freeform 273"/>
                <p:cNvSpPr>
                  <a:spLocks/>
                </p:cNvSpPr>
                <p:nvPr/>
              </p:nvSpPr>
              <p:spPr bwMode="auto">
                <a:xfrm>
                  <a:off x="6279744" y="3555366"/>
                  <a:ext cx="28567" cy="57135"/>
                </a:xfrm>
                <a:custGeom>
                  <a:avLst/>
                  <a:gdLst>
                    <a:gd name="T0" fmla="*/ 10 w 10"/>
                    <a:gd name="T1" fmla="*/ 1 h 21"/>
                    <a:gd name="T2" fmla="*/ 7 w 10"/>
                    <a:gd name="T3" fmla="*/ 19 h 21"/>
                    <a:gd name="T4" fmla="*/ 5 w 10"/>
                    <a:gd name="T5" fmla="*/ 21 h 21"/>
                    <a:gd name="T6" fmla="*/ 6 w 10"/>
                    <a:gd name="T7" fmla="*/ 0 h 21"/>
                    <a:gd name="T8" fmla="*/ 10 w 10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1">
                      <a:moveTo>
                        <a:pt x="10" y="1"/>
                      </a:moveTo>
                      <a:cubicBezTo>
                        <a:pt x="7" y="8"/>
                        <a:pt x="5" y="17"/>
                        <a:pt x="7" y="19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17"/>
                        <a:pt x="5" y="4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63" name="Freeform 274"/>
                <p:cNvSpPr>
                  <a:spLocks/>
                </p:cNvSpPr>
                <p:nvPr/>
              </p:nvSpPr>
              <p:spPr bwMode="auto">
                <a:xfrm>
                  <a:off x="6371568" y="3541083"/>
                  <a:ext cx="22446" cy="57135"/>
                </a:xfrm>
                <a:custGeom>
                  <a:avLst/>
                  <a:gdLst>
                    <a:gd name="T0" fmla="*/ 8 w 8"/>
                    <a:gd name="T1" fmla="*/ 1 h 21"/>
                    <a:gd name="T2" fmla="*/ 6 w 8"/>
                    <a:gd name="T3" fmla="*/ 19 h 21"/>
                    <a:gd name="T4" fmla="*/ 3 w 8"/>
                    <a:gd name="T5" fmla="*/ 21 h 21"/>
                    <a:gd name="T6" fmla="*/ 5 w 8"/>
                    <a:gd name="T7" fmla="*/ 0 h 21"/>
                    <a:gd name="T8" fmla="*/ 8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8" y="1"/>
                      </a:moveTo>
                      <a:cubicBezTo>
                        <a:pt x="6" y="9"/>
                        <a:pt x="5" y="17"/>
                        <a:pt x="6" y="19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64" name="Freeform 275"/>
                <p:cNvSpPr>
                  <a:spLocks/>
                </p:cNvSpPr>
                <p:nvPr/>
              </p:nvSpPr>
              <p:spPr bwMode="auto">
                <a:xfrm>
                  <a:off x="6447067" y="3596177"/>
                  <a:ext cx="22446" cy="59175"/>
                </a:xfrm>
                <a:custGeom>
                  <a:avLst/>
                  <a:gdLst>
                    <a:gd name="T0" fmla="*/ 8 w 8"/>
                    <a:gd name="T1" fmla="*/ 1 h 21"/>
                    <a:gd name="T2" fmla="*/ 6 w 8"/>
                    <a:gd name="T3" fmla="*/ 19 h 21"/>
                    <a:gd name="T4" fmla="*/ 3 w 8"/>
                    <a:gd name="T5" fmla="*/ 21 h 21"/>
                    <a:gd name="T6" fmla="*/ 5 w 8"/>
                    <a:gd name="T7" fmla="*/ 0 h 21"/>
                    <a:gd name="T8" fmla="*/ 8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8" y="1"/>
                      </a:moveTo>
                      <a:cubicBezTo>
                        <a:pt x="6" y="9"/>
                        <a:pt x="5" y="17"/>
                        <a:pt x="6" y="19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65" name="Freeform 276"/>
                <p:cNvSpPr>
                  <a:spLocks/>
                </p:cNvSpPr>
                <p:nvPr/>
              </p:nvSpPr>
              <p:spPr bwMode="auto">
                <a:xfrm>
                  <a:off x="6426662" y="3459462"/>
                  <a:ext cx="22446" cy="61216"/>
                </a:xfrm>
                <a:custGeom>
                  <a:avLst/>
                  <a:gdLst>
                    <a:gd name="T0" fmla="*/ 8 w 8"/>
                    <a:gd name="T1" fmla="*/ 1 h 22"/>
                    <a:gd name="T2" fmla="*/ 6 w 8"/>
                    <a:gd name="T3" fmla="*/ 19 h 22"/>
                    <a:gd name="T4" fmla="*/ 3 w 8"/>
                    <a:gd name="T5" fmla="*/ 22 h 22"/>
                    <a:gd name="T6" fmla="*/ 5 w 8"/>
                    <a:gd name="T7" fmla="*/ 0 h 22"/>
                    <a:gd name="T8" fmla="*/ 8 w 8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2">
                      <a:moveTo>
                        <a:pt x="8" y="1"/>
                      </a:moveTo>
                      <a:cubicBezTo>
                        <a:pt x="6" y="9"/>
                        <a:pt x="5" y="18"/>
                        <a:pt x="6" y="19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66" name="Freeform 277"/>
                <p:cNvSpPr>
                  <a:spLocks/>
                </p:cNvSpPr>
                <p:nvPr/>
              </p:nvSpPr>
              <p:spPr bwMode="auto">
                <a:xfrm>
                  <a:off x="6245055" y="3671676"/>
                  <a:ext cx="20405" cy="61216"/>
                </a:xfrm>
                <a:custGeom>
                  <a:avLst/>
                  <a:gdLst>
                    <a:gd name="T0" fmla="*/ 8 w 8"/>
                    <a:gd name="T1" fmla="*/ 1 h 22"/>
                    <a:gd name="T2" fmla="*/ 6 w 8"/>
                    <a:gd name="T3" fmla="*/ 19 h 22"/>
                    <a:gd name="T4" fmla="*/ 3 w 8"/>
                    <a:gd name="T5" fmla="*/ 22 h 22"/>
                    <a:gd name="T6" fmla="*/ 5 w 8"/>
                    <a:gd name="T7" fmla="*/ 0 h 22"/>
                    <a:gd name="T8" fmla="*/ 8 w 8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2">
                      <a:moveTo>
                        <a:pt x="8" y="1"/>
                      </a:moveTo>
                      <a:cubicBezTo>
                        <a:pt x="6" y="9"/>
                        <a:pt x="5" y="18"/>
                        <a:pt x="6" y="19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0" y="18"/>
                        <a:pt x="3" y="5"/>
                        <a:pt x="5" y="0"/>
                      </a:cubicBez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67" name="Freeform 278"/>
                <p:cNvSpPr>
                  <a:spLocks/>
                </p:cNvSpPr>
                <p:nvPr/>
              </p:nvSpPr>
              <p:spPr bwMode="auto">
                <a:xfrm>
                  <a:off x="6677646" y="3090128"/>
                  <a:ext cx="22446" cy="59175"/>
                </a:xfrm>
                <a:custGeom>
                  <a:avLst/>
                  <a:gdLst>
                    <a:gd name="T0" fmla="*/ 3 w 8"/>
                    <a:gd name="T1" fmla="*/ 1 h 21"/>
                    <a:gd name="T2" fmla="*/ 6 w 8"/>
                    <a:gd name="T3" fmla="*/ 0 h 21"/>
                    <a:gd name="T4" fmla="*/ 2 w 8"/>
                    <a:gd name="T5" fmla="*/ 21 h 21"/>
                    <a:gd name="T6" fmla="*/ 0 w 8"/>
                    <a:gd name="T7" fmla="*/ 17 h 21"/>
                    <a:gd name="T8" fmla="*/ 3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3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8" y="18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3" y="16"/>
                        <a:pt x="3" y="8"/>
                        <a:pt x="3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68" name="Freeform 279"/>
                <p:cNvSpPr>
                  <a:spLocks/>
                </p:cNvSpPr>
                <p:nvPr/>
              </p:nvSpPr>
              <p:spPr bwMode="auto">
                <a:xfrm>
                  <a:off x="6500120" y="3275815"/>
                  <a:ext cx="18365" cy="59175"/>
                </a:xfrm>
                <a:custGeom>
                  <a:avLst/>
                  <a:gdLst>
                    <a:gd name="T0" fmla="*/ 2 w 7"/>
                    <a:gd name="T1" fmla="*/ 1 h 21"/>
                    <a:gd name="T2" fmla="*/ 6 w 7"/>
                    <a:gd name="T3" fmla="*/ 0 h 21"/>
                    <a:gd name="T4" fmla="*/ 1 w 7"/>
                    <a:gd name="T5" fmla="*/ 21 h 21"/>
                    <a:gd name="T6" fmla="*/ 0 w 7"/>
                    <a:gd name="T7" fmla="*/ 17 h 21"/>
                    <a:gd name="T8" fmla="*/ 2 w 7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5"/>
                        <a:pt x="7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69" name="Freeform 280"/>
                <p:cNvSpPr>
                  <a:spLocks/>
                </p:cNvSpPr>
                <p:nvPr/>
              </p:nvSpPr>
              <p:spPr bwMode="auto">
                <a:xfrm>
                  <a:off x="6375649" y="3214600"/>
                  <a:ext cx="20405" cy="59175"/>
                </a:xfrm>
                <a:custGeom>
                  <a:avLst/>
                  <a:gdLst>
                    <a:gd name="T0" fmla="*/ 2 w 8"/>
                    <a:gd name="T1" fmla="*/ 1 h 21"/>
                    <a:gd name="T2" fmla="*/ 6 w 8"/>
                    <a:gd name="T3" fmla="*/ 0 h 21"/>
                    <a:gd name="T4" fmla="*/ 1 w 8"/>
                    <a:gd name="T5" fmla="*/ 21 h 21"/>
                    <a:gd name="T6" fmla="*/ 0 w 8"/>
                    <a:gd name="T7" fmla="*/ 17 h 21"/>
                    <a:gd name="T8" fmla="*/ 2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8" y="18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70" name="Freeform 281"/>
                <p:cNvSpPr>
                  <a:spLocks/>
                </p:cNvSpPr>
                <p:nvPr/>
              </p:nvSpPr>
              <p:spPr bwMode="auto">
                <a:xfrm>
                  <a:off x="6414418" y="3337031"/>
                  <a:ext cx="22446" cy="59175"/>
                </a:xfrm>
                <a:custGeom>
                  <a:avLst/>
                  <a:gdLst>
                    <a:gd name="T0" fmla="*/ 2 w 8"/>
                    <a:gd name="T1" fmla="*/ 1 h 21"/>
                    <a:gd name="T2" fmla="*/ 6 w 8"/>
                    <a:gd name="T3" fmla="*/ 0 h 21"/>
                    <a:gd name="T4" fmla="*/ 1 w 8"/>
                    <a:gd name="T5" fmla="*/ 21 h 21"/>
                    <a:gd name="T6" fmla="*/ 0 w 8"/>
                    <a:gd name="T7" fmla="*/ 17 h 21"/>
                    <a:gd name="T8" fmla="*/ 2 w 8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1">
                      <a:moveTo>
                        <a:pt x="2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5"/>
                        <a:pt x="8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7"/>
                        <a:pt x="3" y="8"/>
                        <a:pt x="2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71" name="Freeform 282"/>
                <p:cNvSpPr>
                  <a:spLocks/>
                </p:cNvSpPr>
                <p:nvPr/>
              </p:nvSpPr>
              <p:spPr bwMode="auto">
                <a:xfrm>
                  <a:off x="6608268" y="3149303"/>
                  <a:ext cx="20405" cy="57135"/>
                </a:xfrm>
                <a:custGeom>
                  <a:avLst/>
                  <a:gdLst>
                    <a:gd name="T0" fmla="*/ 2 w 7"/>
                    <a:gd name="T1" fmla="*/ 0 h 21"/>
                    <a:gd name="T2" fmla="*/ 6 w 7"/>
                    <a:gd name="T3" fmla="*/ 0 h 21"/>
                    <a:gd name="T4" fmla="*/ 1 w 7"/>
                    <a:gd name="T5" fmla="*/ 21 h 21"/>
                    <a:gd name="T6" fmla="*/ 0 w 7"/>
                    <a:gd name="T7" fmla="*/ 17 h 21"/>
                    <a:gd name="T8" fmla="*/ 2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2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4"/>
                        <a:pt x="7" y="19"/>
                        <a:pt x="1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7"/>
                        <a:pt x="3" y="8"/>
                        <a:pt x="2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72" name="Freeform 283"/>
                <p:cNvSpPr>
                  <a:spLocks/>
                </p:cNvSpPr>
                <p:nvPr/>
              </p:nvSpPr>
              <p:spPr bwMode="auto">
                <a:xfrm>
                  <a:off x="6526647" y="3104412"/>
                  <a:ext cx="20405" cy="59175"/>
                </a:xfrm>
                <a:custGeom>
                  <a:avLst/>
                  <a:gdLst>
                    <a:gd name="T0" fmla="*/ 7 w 7"/>
                    <a:gd name="T1" fmla="*/ 0 h 21"/>
                    <a:gd name="T2" fmla="*/ 2 w 7"/>
                    <a:gd name="T3" fmla="*/ 21 h 21"/>
                    <a:gd name="T4" fmla="*/ 0 w 7"/>
                    <a:gd name="T5" fmla="*/ 17 h 21"/>
                    <a:gd name="T6" fmla="*/ 3 w 7"/>
                    <a:gd name="T7" fmla="*/ 0 h 21"/>
                    <a:gd name="T8" fmla="*/ 7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7" y="0"/>
                      </a:moveTo>
                      <a:cubicBezTo>
                        <a:pt x="7" y="5"/>
                        <a:pt x="6" y="19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6"/>
                        <a:pt x="3" y="8"/>
                        <a:pt x="3" y="0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73" name="Freeform 284"/>
                <p:cNvSpPr>
                  <a:spLocks/>
                </p:cNvSpPr>
                <p:nvPr/>
              </p:nvSpPr>
              <p:spPr bwMode="auto">
                <a:xfrm>
                  <a:off x="6440945" y="3128898"/>
                  <a:ext cx="16324" cy="59175"/>
                </a:xfrm>
                <a:custGeom>
                  <a:avLst/>
                  <a:gdLst>
                    <a:gd name="T0" fmla="*/ 6 w 6"/>
                    <a:gd name="T1" fmla="*/ 0 h 21"/>
                    <a:gd name="T2" fmla="*/ 2 w 6"/>
                    <a:gd name="T3" fmla="*/ 21 h 21"/>
                    <a:gd name="T4" fmla="*/ 0 w 6"/>
                    <a:gd name="T5" fmla="*/ 17 h 21"/>
                    <a:gd name="T6" fmla="*/ 3 w 6"/>
                    <a:gd name="T7" fmla="*/ 0 h 21"/>
                    <a:gd name="T8" fmla="*/ 6 w 6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21">
                      <a:moveTo>
                        <a:pt x="6" y="0"/>
                      </a:moveTo>
                      <a:cubicBezTo>
                        <a:pt x="6" y="5"/>
                        <a:pt x="6" y="19"/>
                        <a:pt x="2" y="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7"/>
                        <a:pt x="3" y="8"/>
                        <a:pt x="3" y="0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74" name="Freeform 285"/>
                <p:cNvSpPr>
                  <a:spLocks/>
                </p:cNvSpPr>
                <p:nvPr/>
              </p:nvSpPr>
              <p:spPr bwMode="auto">
                <a:xfrm>
                  <a:off x="6496039" y="3006467"/>
                  <a:ext cx="20405" cy="59175"/>
                </a:xfrm>
                <a:custGeom>
                  <a:avLst/>
                  <a:gdLst>
                    <a:gd name="T0" fmla="*/ 7 w 7"/>
                    <a:gd name="T1" fmla="*/ 0 h 21"/>
                    <a:gd name="T2" fmla="*/ 2 w 7"/>
                    <a:gd name="T3" fmla="*/ 21 h 21"/>
                    <a:gd name="T4" fmla="*/ 0 w 7"/>
                    <a:gd name="T5" fmla="*/ 18 h 21"/>
                    <a:gd name="T6" fmla="*/ 3 w 7"/>
                    <a:gd name="T7" fmla="*/ 0 h 21"/>
                    <a:gd name="T8" fmla="*/ 7 w 7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1">
                      <a:moveTo>
                        <a:pt x="7" y="0"/>
                      </a:moveTo>
                      <a:cubicBezTo>
                        <a:pt x="7" y="6"/>
                        <a:pt x="7" y="19"/>
                        <a:pt x="2" y="21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2" y="17"/>
                        <a:pt x="3" y="9"/>
                        <a:pt x="3" y="0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75" name="Freeform 286"/>
                <p:cNvSpPr>
                  <a:spLocks/>
                </p:cNvSpPr>
                <p:nvPr/>
              </p:nvSpPr>
              <p:spPr bwMode="auto">
                <a:xfrm>
                  <a:off x="6610308" y="3271734"/>
                  <a:ext cx="20405" cy="61216"/>
                </a:xfrm>
                <a:custGeom>
                  <a:avLst/>
                  <a:gdLst>
                    <a:gd name="T0" fmla="*/ 7 w 7"/>
                    <a:gd name="T1" fmla="*/ 1 h 22"/>
                    <a:gd name="T2" fmla="*/ 2 w 7"/>
                    <a:gd name="T3" fmla="*/ 22 h 22"/>
                    <a:gd name="T4" fmla="*/ 0 w 7"/>
                    <a:gd name="T5" fmla="*/ 19 h 22"/>
                    <a:gd name="T6" fmla="*/ 3 w 7"/>
                    <a:gd name="T7" fmla="*/ 0 h 22"/>
                    <a:gd name="T8" fmla="*/ 7 w 7"/>
                    <a:gd name="T9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2">
                      <a:moveTo>
                        <a:pt x="7" y="1"/>
                      </a:moveTo>
                      <a:cubicBezTo>
                        <a:pt x="7" y="8"/>
                        <a:pt x="6" y="20"/>
                        <a:pt x="2" y="22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2" y="18"/>
                        <a:pt x="3" y="9"/>
                        <a:pt x="3" y="0"/>
                      </a:cubicBezTo>
                      <a:lnTo>
                        <a:pt x="7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231" name="Squirrel_Tail"/>
              <p:cNvGrpSpPr/>
              <p:nvPr/>
            </p:nvGrpSpPr>
            <p:grpSpPr>
              <a:xfrm>
                <a:off x="9036362" y="2286164"/>
                <a:ext cx="1265123" cy="2132342"/>
                <a:chOff x="4965649" y="2286164"/>
                <a:chExt cx="1265123" cy="2132342"/>
              </a:xfrm>
            </p:grpSpPr>
            <p:sp>
              <p:nvSpPr>
                <p:cNvPr id="1233" name="Freeform 261"/>
                <p:cNvSpPr>
                  <a:spLocks/>
                </p:cNvSpPr>
                <p:nvPr/>
              </p:nvSpPr>
              <p:spPr bwMode="auto">
                <a:xfrm>
                  <a:off x="4965649" y="2286164"/>
                  <a:ext cx="1265123" cy="2132342"/>
                </a:xfrm>
                <a:custGeom>
                  <a:avLst/>
                  <a:gdLst>
                    <a:gd name="T0" fmla="*/ 455 w 455"/>
                    <a:gd name="T1" fmla="*/ 665 h 767"/>
                    <a:gd name="T2" fmla="*/ 296 w 455"/>
                    <a:gd name="T3" fmla="*/ 414 h 767"/>
                    <a:gd name="T4" fmla="*/ 242 w 455"/>
                    <a:gd name="T5" fmla="*/ 30 h 767"/>
                    <a:gd name="T6" fmla="*/ 0 w 455"/>
                    <a:gd name="T7" fmla="*/ 65 h 767"/>
                    <a:gd name="T8" fmla="*/ 232 w 455"/>
                    <a:gd name="T9" fmla="*/ 112 h 767"/>
                    <a:gd name="T10" fmla="*/ 78 w 455"/>
                    <a:gd name="T11" fmla="*/ 507 h 767"/>
                    <a:gd name="T12" fmla="*/ 455 w 455"/>
                    <a:gd name="T13" fmla="*/ 680 h 767"/>
                    <a:gd name="T14" fmla="*/ 455 w 455"/>
                    <a:gd name="T15" fmla="*/ 665 h 7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5" h="767">
                      <a:moveTo>
                        <a:pt x="455" y="665"/>
                      </a:moveTo>
                      <a:cubicBezTo>
                        <a:pt x="361" y="602"/>
                        <a:pt x="290" y="568"/>
                        <a:pt x="296" y="414"/>
                      </a:cubicBezTo>
                      <a:cubicBezTo>
                        <a:pt x="302" y="260"/>
                        <a:pt x="442" y="88"/>
                        <a:pt x="242" y="30"/>
                      </a:cubicBezTo>
                      <a:cubicBezTo>
                        <a:pt x="139" y="0"/>
                        <a:pt x="0" y="65"/>
                        <a:pt x="0" y="65"/>
                      </a:cubicBezTo>
                      <a:cubicBezTo>
                        <a:pt x="0" y="65"/>
                        <a:pt x="219" y="41"/>
                        <a:pt x="232" y="112"/>
                      </a:cubicBezTo>
                      <a:cubicBezTo>
                        <a:pt x="245" y="183"/>
                        <a:pt x="64" y="392"/>
                        <a:pt x="78" y="507"/>
                      </a:cubicBezTo>
                      <a:cubicBezTo>
                        <a:pt x="98" y="672"/>
                        <a:pt x="289" y="767"/>
                        <a:pt x="455" y="680"/>
                      </a:cubicBezTo>
                      <a:lnTo>
                        <a:pt x="455" y="665"/>
                      </a:lnTo>
                      <a:close/>
                    </a:path>
                  </a:pathLst>
                </a:custGeom>
                <a:solidFill>
                  <a:srgbClr val="E74D1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4" name="Freeform 287"/>
                <p:cNvSpPr>
                  <a:spLocks/>
                </p:cNvSpPr>
                <p:nvPr/>
              </p:nvSpPr>
              <p:spPr bwMode="auto">
                <a:xfrm>
                  <a:off x="5365591" y="3412530"/>
                  <a:ext cx="32648" cy="77540"/>
                </a:xfrm>
                <a:custGeom>
                  <a:avLst/>
                  <a:gdLst>
                    <a:gd name="T0" fmla="*/ 12 w 12"/>
                    <a:gd name="T1" fmla="*/ 2 h 28"/>
                    <a:gd name="T2" fmla="*/ 9 w 12"/>
                    <a:gd name="T3" fmla="*/ 26 h 28"/>
                    <a:gd name="T4" fmla="*/ 7 w 12"/>
                    <a:gd name="T5" fmla="*/ 28 h 28"/>
                    <a:gd name="T6" fmla="*/ 9 w 12"/>
                    <a:gd name="T7" fmla="*/ 0 h 28"/>
                    <a:gd name="T8" fmla="*/ 12 w 12"/>
                    <a:gd name="T9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2"/>
                      </a:moveTo>
                      <a:cubicBezTo>
                        <a:pt x="9" y="10"/>
                        <a:pt x="6" y="23"/>
                        <a:pt x="9" y="26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3"/>
                        <a:pt x="7" y="4"/>
                        <a:pt x="9" y="0"/>
                      </a:cubicBez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5" name="Freeform 288"/>
                <p:cNvSpPr>
                  <a:spLocks/>
                </p:cNvSpPr>
                <p:nvPr/>
              </p:nvSpPr>
              <p:spPr bwMode="auto">
                <a:xfrm>
                  <a:off x="5526792" y="3747175"/>
                  <a:ext cx="32648" cy="77540"/>
                </a:xfrm>
                <a:custGeom>
                  <a:avLst/>
                  <a:gdLst>
                    <a:gd name="T0" fmla="*/ 12 w 12"/>
                    <a:gd name="T1" fmla="*/ 1 h 28"/>
                    <a:gd name="T2" fmla="*/ 9 w 12"/>
                    <a:gd name="T3" fmla="*/ 25 h 28"/>
                    <a:gd name="T4" fmla="*/ 7 w 12"/>
                    <a:gd name="T5" fmla="*/ 28 h 28"/>
                    <a:gd name="T6" fmla="*/ 9 w 12"/>
                    <a:gd name="T7" fmla="*/ 0 h 28"/>
                    <a:gd name="T8" fmla="*/ 12 w 12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1"/>
                      </a:moveTo>
                      <a:cubicBezTo>
                        <a:pt x="9" y="9"/>
                        <a:pt x="6" y="22"/>
                        <a:pt x="9" y="25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2"/>
                        <a:pt x="7" y="3"/>
                        <a:pt x="9" y="0"/>
                      </a:cubicBezTo>
                      <a:lnTo>
                        <a:pt x="12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6" name="Freeform 289"/>
                <p:cNvSpPr>
                  <a:spLocks/>
                </p:cNvSpPr>
                <p:nvPr/>
              </p:nvSpPr>
              <p:spPr bwMode="auto">
                <a:xfrm>
                  <a:off x="5712479" y="3726770"/>
                  <a:ext cx="34689" cy="77540"/>
                </a:xfrm>
                <a:custGeom>
                  <a:avLst/>
                  <a:gdLst>
                    <a:gd name="T0" fmla="*/ 12 w 12"/>
                    <a:gd name="T1" fmla="*/ 1 h 28"/>
                    <a:gd name="T2" fmla="*/ 9 w 12"/>
                    <a:gd name="T3" fmla="*/ 25 h 28"/>
                    <a:gd name="T4" fmla="*/ 6 w 12"/>
                    <a:gd name="T5" fmla="*/ 28 h 28"/>
                    <a:gd name="T6" fmla="*/ 8 w 12"/>
                    <a:gd name="T7" fmla="*/ 0 h 28"/>
                    <a:gd name="T8" fmla="*/ 12 w 12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12" y="1"/>
                      </a:moveTo>
                      <a:cubicBezTo>
                        <a:pt x="9" y="9"/>
                        <a:pt x="5" y="22"/>
                        <a:pt x="9" y="25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0" y="22"/>
                        <a:pt x="7" y="3"/>
                        <a:pt x="8" y="0"/>
                      </a:cubicBezTo>
                      <a:lnTo>
                        <a:pt x="12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7" name="Freeform 290"/>
                <p:cNvSpPr>
                  <a:spLocks/>
                </p:cNvSpPr>
                <p:nvPr/>
              </p:nvSpPr>
              <p:spPr bwMode="auto">
                <a:xfrm>
                  <a:off x="5612494" y="3865525"/>
                  <a:ext cx="36729" cy="77540"/>
                </a:xfrm>
                <a:custGeom>
                  <a:avLst/>
                  <a:gdLst>
                    <a:gd name="T0" fmla="*/ 13 w 13"/>
                    <a:gd name="T1" fmla="*/ 2 h 28"/>
                    <a:gd name="T2" fmla="*/ 10 w 13"/>
                    <a:gd name="T3" fmla="*/ 25 h 28"/>
                    <a:gd name="T4" fmla="*/ 7 w 13"/>
                    <a:gd name="T5" fmla="*/ 28 h 28"/>
                    <a:gd name="T6" fmla="*/ 9 w 13"/>
                    <a:gd name="T7" fmla="*/ 0 h 28"/>
                    <a:gd name="T8" fmla="*/ 13 w 13"/>
                    <a:gd name="T9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28">
                      <a:moveTo>
                        <a:pt x="13" y="2"/>
                      </a:moveTo>
                      <a:cubicBezTo>
                        <a:pt x="9" y="10"/>
                        <a:pt x="6" y="23"/>
                        <a:pt x="10" y="25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23"/>
                        <a:pt x="8" y="4"/>
                        <a:pt x="9" y="0"/>
                      </a:cubicBezTo>
                      <a:lnTo>
                        <a:pt x="13" y="2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8" name="Freeform 291"/>
                <p:cNvSpPr>
                  <a:spLocks/>
                </p:cNvSpPr>
                <p:nvPr/>
              </p:nvSpPr>
              <p:spPr bwMode="auto">
                <a:xfrm>
                  <a:off x="5439050" y="3524758"/>
                  <a:ext cx="30608" cy="77540"/>
                </a:xfrm>
                <a:custGeom>
                  <a:avLst/>
                  <a:gdLst>
                    <a:gd name="T0" fmla="*/ 11 w 11"/>
                    <a:gd name="T1" fmla="*/ 1 h 28"/>
                    <a:gd name="T2" fmla="*/ 8 w 11"/>
                    <a:gd name="T3" fmla="*/ 26 h 28"/>
                    <a:gd name="T4" fmla="*/ 5 w 11"/>
                    <a:gd name="T5" fmla="*/ 28 h 28"/>
                    <a:gd name="T6" fmla="*/ 7 w 11"/>
                    <a:gd name="T7" fmla="*/ 0 h 28"/>
                    <a:gd name="T8" fmla="*/ 11 w 11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8">
                      <a:moveTo>
                        <a:pt x="11" y="1"/>
                      </a:moveTo>
                      <a:cubicBezTo>
                        <a:pt x="8" y="9"/>
                        <a:pt x="5" y="23"/>
                        <a:pt x="8" y="26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0" y="23"/>
                        <a:pt x="6" y="4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9" name="Freeform 292"/>
                <p:cNvSpPr>
                  <a:spLocks/>
                </p:cNvSpPr>
                <p:nvPr/>
              </p:nvSpPr>
              <p:spPr bwMode="auto">
                <a:xfrm>
                  <a:off x="5559440" y="3502313"/>
                  <a:ext cx="28567" cy="79580"/>
                </a:xfrm>
                <a:custGeom>
                  <a:avLst/>
                  <a:gdLst>
                    <a:gd name="T0" fmla="*/ 10 w 10"/>
                    <a:gd name="T1" fmla="*/ 1 h 29"/>
                    <a:gd name="T2" fmla="*/ 7 w 10"/>
                    <a:gd name="T3" fmla="*/ 27 h 29"/>
                    <a:gd name="T4" fmla="*/ 5 w 10"/>
                    <a:gd name="T5" fmla="*/ 29 h 29"/>
                    <a:gd name="T6" fmla="*/ 7 w 10"/>
                    <a:gd name="T7" fmla="*/ 0 h 29"/>
                    <a:gd name="T8" fmla="*/ 10 w 10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9">
                      <a:moveTo>
                        <a:pt x="10" y="1"/>
                      </a:moveTo>
                      <a:cubicBezTo>
                        <a:pt x="7" y="12"/>
                        <a:pt x="5" y="25"/>
                        <a:pt x="7" y="27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5"/>
                        <a:pt x="5" y="6"/>
                        <a:pt x="7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0" name="Freeform 293"/>
                <p:cNvSpPr>
                  <a:spLocks/>
                </p:cNvSpPr>
                <p:nvPr/>
              </p:nvSpPr>
              <p:spPr bwMode="auto">
                <a:xfrm>
                  <a:off x="5663507" y="3579852"/>
                  <a:ext cx="30608" cy="79580"/>
                </a:xfrm>
                <a:custGeom>
                  <a:avLst/>
                  <a:gdLst>
                    <a:gd name="T0" fmla="*/ 11 w 11"/>
                    <a:gd name="T1" fmla="*/ 1 h 29"/>
                    <a:gd name="T2" fmla="*/ 8 w 11"/>
                    <a:gd name="T3" fmla="*/ 26 h 29"/>
                    <a:gd name="T4" fmla="*/ 5 w 11"/>
                    <a:gd name="T5" fmla="*/ 29 h 29"/>
                    <a:gd name="T6" fmla="*/ 7 w 11"/>
                    <a:gd name="T7" fmla="*/ 0 h 29"/>
                    <a:gd name="T8" fmla="*/ 11 w 11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9">
                      <a:moveTo>
                        <a:pt x="11" y="1"/>
                      </a:moveTo>
                      <a:cubicBezTo>
                        <a:pt x="8" y="11"/>
                        <a:pt x="6" y="24"/>
                        <a:pt x="8" y="26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4"/>
                        <a:pt x="6" y="5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1" name="Freeform 294"/>
                <p:cNvSpPr>
                  <a:spLocks/>
                </p:cNvSpPr>
                <p:nvPr/>
              </p:nvSpPr>
              <p:spPr bwMode="auto">
                <a:xfrm>
                  <a:off x="5634940" y="3394165"/>
                  <a:ext cx="30608" cy="79580"/>
                </a:xfrm>
                <a:custGeom>
                  <a:avLst/>
                  <a:gdLst>
                    <a:gd name="T0" fmla="*/ 11 w 11"/>
                    <a:gd name="T1" fmla="*/ 1 h 29"/>
                    <a:gd name="T2" fmla="*/ 8 w 11"/>
                    <a:gd name="T3" fmla="*/ 27 h 29"/>
                    <a:gd name="T4" fmla="*/ 5 w 11"/>
                    <a:gd name="T5" fmla="*/ 29 h 29"/>
                    <a:gd name="T6" fmla="*/ 7 w 11"/>
                    <a:gd name="T7" fmla="*/ 0 h 29"/>
                    <a:gd name="T8" fmla="*/ 11 w 11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9">
                      <a:moveTo>
                        <a:pt x="11" y="1"/>
                      </a:moveTo>
                      <a:cubicBezTo>
                        <a:pt x="8" y="12"/>
                        <a:pt x="6" y="24"/>
                        <a:pt x="8" y="27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0" y="24"/>
                        <a:pt x="6" y="6"/>
                        <a:pt x="7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2" name="Freeform 295"/>
                <p:cNvSpPr>
                  <a:spLocks/>
                </p:cNvSpPr>
                <p:nvPr/>
              </p:nvSpPr>
              <p:spPr bwMode="auto">
                <a:xfrm>
                  <a:off x="5388037" y="3681878"/>
                  <a:ext cx="28567" cy="81621"/>
                </a:xfrm>
                <a:custGeom>
                  <a:avLst/>
                  <a:gdLst>
                    <a:gd name="T0" fmla="*/ 10 w 10"/>
                    <a:gd name="T1" fmla="*/ 1 h 29"/>
                    <a:gd name="T2" fmla="*/ 6 w 10"/>
                    <a:gd name="T3" fmla="*/ 27 h 29"/>
                    <a:gd name="T4" fmla="*/ 3 w 10"/>
                    <a:gd name="T5" fmla="*/ 29 h 29"/>
                    <a:gd name="T6" fmla="*/ 6 w 10"/>
                    <a:gd name="T7" fmla="*/ 0 h 29"/>
                    <a:gd name="T8" fmla="*/ 10 w 10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9">
                      <a:moveTo>
                        <a:pt x="10" y="1"/>
                      </a:moveTo>
                      <a:cubicBezTo>
                        <a:pt x="7" y="12"/>
                        <a:pt x="5" y="25"/>
                        <a:pt x="6" y="27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0" y="25"/>
                        <a:pt x="4" y="6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3" name="Freeform 296"/>
                <p:cNvSpPr>
                  <a:spLocks/>
                </p:cNvSpPr>
                <p:nvPr/>
              </p:nvSpPr>
              <p:spPr bwMode="auto">
                <a:xfrm>
                  <a:off x="5249281" y="3620663"/>
                  <a:ext cx="28567" cy="83661"/>
                </a:xfrm>
                <a:custGeom>
                  <a:avLst/>
                  <a:gdLst>
                    <a:gd name="T0" fmla="*/ 10 w 10"/>
                    <a:gd name="T1" fmla="*/ 1 h 30"/>
                    <a:gd name="T2" fmla="*/ 7 w 10"/>
                    <a:gd name="T3" fmla="*/ 27 h 30"/>
                    <a:gd name="T4" fmla="*/ 4 w 10"/>
                    <a:gd name="T5" fmla="*/ 30 h 30"/>
                    <a:gd name="T6" fmla="*/ 6 w 10"/>
                    <a:gd name="T7" fmla="*/ 0 h 30"/>
                    <a:gd name="T8" fmla="*/ 10 w 10"/>
                    <a:gd name="T9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30">
                      <a:moveTo>
                        <a:pt x="10" y="1"/>
                      </a:moveTo>
                      <a:cubicBezTo>
                        <a:pt x="7" y="12"/>
                        <a:pt x="5" y="25"/>
                        <a:pt x="7" y="27"/>
                      </a:cubicBezTo>
                      <a:cubicBezTo>
                        <a:pt x="4" y="30"/>
                        <a:pt x="4" y="30"/>
                        <a:pt x="4" y="30"/>
                      </a:cubicBezTo>
                      <a:cubicBezTo>
                        <a:pt x="0" y="25"/>
                        <a:pt x="4" y="6"/>
                        <a:pt x="6" y="0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4" name="Freeform 297"/>
                <p:cNvSpPr>
                  <a:spLocks/>
                </p:cNvSpPr>
                <p:nvPr/>
              </p:nvSpPr>
              <p:spPr bwMode="auto">
                <a:xfrm>
                  <a:off x="5734925" y="3143181"/>
                  <a:ext cx="26527" cy="75499"/>
                </a:xfrm>
                <a:custGeom>
                  <a:avLst/>
                  <a:gdLst>
                    <a:gd name="T0" fmla="*/ 4 w 9"/>
                    <a:gd name="T1" fmla="*/ 0 h 27"/>
                    <a:gd name="T2" fmla="*/ 7 w 9"/>
                    <a:gd name="T3" fmla="*/ 0 h 27"/>
                    <a:gd name="T4" fmla="*/ 1 w 9"/>
                    <a:gd name="T5" fmla="*/ 27 h 27"/>
                    <a:gd name="T6" fmla="*/ 0 w 9"/>
                    <a:gd name="T7" fmla="*/ 24 h 27"/>
                    <a:gd name="T8" fmla="*/ 4 w 9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7">
                      <a:moveTo>
                        <a:pt x="4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4"/>
                        <a:pt x="1" y="27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2"/>
                        <a:pt x="4" y="9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5" name="Freeform 298"/>
                <p:cNvSpPr>
                  <a:spLocks/>
                </p:cNvSpPr>
                <p:nvPr/>
              </p:nvSpPr>
              <p:spPr bwMode="auto">
                <a:xfrm>
                  <a:off x="5565562" y="3057480"/>
                  <a:ext cx="24486" cy="77540"/>
                </a:xfrm>
                <a:custGeom>
                  <a:avLst/>
                  <a:gdLst>
                    <a:gd name="T0" fmla="*/ 3 w 9"/>
                    <a:gd name="T1" fmla="*/ 1 h 28"/>
                    <a:gd name="T2" fmla="*/ 7 w 9"/>
                    <a:gd name="T3" fmla="*/ 0 h 28"/>
                    <a:gd name="T4" fmla="*/ 1 w 9"/>
                    <a:gd name="T5" fmla="*/ 28 h 28"/>
                    <a:gd name="T6" fmla="*/ 0 w 9"/>
                    <a:gd name="T7" fmla="*/ 24 h 28"/>
                    <a:gd name="T8" fmla="*/ 3 w 9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8">
                      <a:moveTo>
                        <a:pt x="3" y="1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5"/>
                        <a:pt x="1" y="28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3"/>
                        <a:pt x="4" y="10"/>
                        <a:pt x="3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6" name="Freeform 299"/>
                <p:cNvSpPr>
                  <a:spLocks/>
                </p:cNvSpPr>
                <p:nvPr/>
              </p:nvSpPr>
              <p:spPr bwMode="auto">
                <a:xfrm>
                  <a:off x="5618616" y="3226843"/>
                  <a:ext cx="24486" cy="77540"/>
                </a:xfrm>
                <a:custGeom>
                  <a:avLst/>
                  <a:gdLst>
                    <a:gd name="T0" fmla="*/ 4 w 9"/>
                    <a:gd name="T1" fmla="*/ 1 h 28"/>
                    <a:gd name="T2" fmla="*/ 7 w 9"/>
                    <a:gd name="T3" fmla="*/ 0 h 28"/>
                    <a:gd name="T4" fmla="*/ 1 w 9"/>
                    <a:gd name="T5" fmla="*/ 28 h 28"/>
                    <a:gd name="T6" fmla="*/ 0 w 9"/>
                    <a:gd name="T7" fmla="*/ 24 h 28"/>
                    <a:gd name="T8" fmla="*/ 4 w 9"/>
                    <a:gd name="T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8">
                      <a:moveTo>
                        <a:pt x="4" y="1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4"/>
                        <a:pt x="9" y="25"/>
                        <a:pt x="1" y="28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4" y="23"/>
                        <a:pt x="4" y="9"/>
                        <a:pt x="4" y="1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7" name="Freeform 300"/>
                <p:cNvSpPr>
                  <a:spLocks/>
                </p:cNvSpPr>
                <p:nvPr/>
              </p:nvSpPr>
              <p:spPr bwMode="auto">
                <a:xfrm>
                  <a:off x="5773695" y="2904441"/>
                  <a:ext cx="22446" cy="77540"/>
                </a:xfrm>
                <a:custGeom>
                  <a:avLst/>
                  <a:gdLst>
                    <a:gd name="T0" fmla="*/ 5 w 8"/>
                    <a:gd name="T1" fmla="*/ 0 h 28"/>
                    <a:gd name="T2" fmla="*/ 8 w 8"/>
                    <a:gd name="T3" fmla="*/ 0 h 28"/>
                    <a:gd name="T4" fmla="*/ 2 w 8"/>
                    <a:gd name="T5" fmla="*/ 28 h 28"/>
                    <a:gd name="T6" fmla="*/ 0 w 8"/>
                    <a:gd name="T7" fmla="*/ 25 h 28"/>
                    <a:gd name="T8" fmla="*/ 5 w 8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8">
                      <a:moveTo>
                        <a:pt x="5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6"/>
                        <a:pt x="8" y="25"/>
                        <a:pt x="2" y="28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3" y="23"/>
                        <a:pt x="5" y="11"/>
                        <a:pt x="5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8" name="Freeform 301"/>
                <p:cNvSpPr>
                  <a:spLocks/>
                </p:cNvSpPr>
                <p:nvPr/>
              </p:nvSpPr>
              <p:spPr bwMode="auto">
                <a:xfrm>
                  <a:off x="5655345" y="2937089"/>
                  <a:ext cx="22446" cy="81621"/>
                </a:xfrm>
                <a:custGeom>
                  <a:avLst/>
                  <a:gdLst>
                    <a:gd name="T0" fmla="*/ 4 w 8"/>
                    <a:gd name="T1" fmla="*/ 0 h 29"/>
                    <a:gd name="T2" fmla="*/ 8 w 8"/>
                    <a:gd name="T3" fmla="*/ 0 h 29"/>
                    <a:gd name="T4" fmla="*/ 2 w 8"/>
                    <a:gd name="T5" fmla="*/ 29 h 29"/>
                    <a:gd name="T6" fmla="*/ 0 w 8"/>
                    <a:gd name="T7" fmla="*/ 25 h 29"/>
                    <a:gd name="T8" fmla="*/ 4 w 8"/>
                    <a:gd name="T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9">
                      <a:moveTo>
                        <a:pt x="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6"/>
                        <a:pt x="8" y="26"/>
                        <a:pt x="2" y="29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3" y="24"/>
                        <a:pt x="4" y="11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9" name="Freeform 302"/>
                <p:cNvSpPr>
                  <a:spLocks/>
                </p:cNvSpPr>
                <p:nvPr/>
              </p:nvSpPr>
              <p:spPr bwMode="auto">
                <a:xfrm>
                  <a:off x="5734925" y="2773848"/>
                  <a:ext cx="20405" cy="77540"/>
                </a:xfrm>
                <a:custGeom>
                  <a:avLst/>
                  <a:gdLst>
                    <a:gd name="T0" fmla="*/ 4 w 7"/>
                    <a:gd name="T1" fmla="*/ 0 h 28"/>
                    <a:gd name="T2" fmla="*/ 7 w 7"/>
                    <a:gd name="T3" fmla="*/ 0 h 28"/>
                    <a:gd name="T4" fmla="*/ 1 w 7"/>
                    <a:gd name="T5" fmla="*/ 28 h 28"/>
                    <a:gd name="T6" fmla="*/ 0 w 7"/>
                    <a:gd name="T7" fmla="*/ 25 h 28"/>
                    <a:gd name="T8" fmla="*/ 4 w 7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8">
                      <a:moveTo>
                        <a:pt x="4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6"/>
                        <a:pt x="7" y="25"/>
                        <a:pt x="1" y="28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2" y="23"/>
                        <a:pt x="4" y="11"/>
                        <a:pt x="4" y="0"/>
                      </a:cubicBezTo>
                      <a:close/>
                    </a:path>
                  </a:pathLst>
                </a:custGeom>
                <a:solidFill>
                  <a:srgbClr val="F5B19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232" name="Squirrel_Left Paw"/>
              <p:cNvSpPr>
                <a:spLocks/>
              </p:cNvSpPr>
              <p:nvPr/>
            </p:nvSpPr>
            <p:spPr bwMode="auto">
              <a:xfrm>
                <a:off x="10693265" y="3326828"/>
                <a:ext cx="510130" cy="202011"/>
              </a:xfrm>
              <a:custGeom>
                <a:avLst/>
                <a:gdLst>
                  <a:gd name="T0" fmla="*/ 49 w 184"/>
                  <a:gd name="T1" fmla="*/ 12 h 73"/>
                  <a:gd name="T2" fmla="*/ 156 w 184"/>
                  <a:gd name="T3" fmla="*/ 18 h 73"/>
                  <a:gd name="T4" fmla="*/ 0 w 184"/>
                  <a:gd name="T5" fmla="*/ 73 h 73"/>
                  <a:gd name="T6" fmla="*/ 49 w 184"/>
                  <a:gd name="T7" fmla="*/ 1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73">
                    <a:moveTo>
                      <a:pt x="49" y="12"/>
                    </a:moveTo>
                    <a:cubicBezTo>
                      <a:pt x="49" y="12"/>
                      <a:pt x="131" y="35"/>
                      <a:pt x="156" y="18"/>
                    </a:cubicBezTo>
                    <a:cubicBezTo>
                      <a:pt x="181" y="0"/>
                      <a:pt x="184" y="60"/>
                      <a:pt x="0" y="73"/>
                    </a:cubicBezTo>
                    <a:cubicBezTo>
                      <a:pt x="0" y="73"/>
                      <a:pt x="31" y="8"/>
                      <a:pt x="49" y="12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221" name="Group 1220"/>
            <p:cNvGrpSpPr/>
            <p:nvPr/>
          </p:nvGrpSpPr>
          <p:grpSpPr>
            <a:xfrm flipH="1">
              <a:off x="2156175" y="268227"/>
              <a:ext cx="1235142" cy="1741661"/>
              <a:chOff x="6698249" y="4536788"/>
              <a:chExt cx="723900" cy="1020763"/>
            </a:xfrm>
          </p:grpSpPr>
          <p:sp>
            <p:nvSpPr>
              <p:cNvPr id="1224" name="Freeform 156"/>
              <p:cNvSpPr>
                <a:spLocks/>
              </p:cNvSpPr>
              <p:nvPr/>
            </p:nvSpPr>
            <p:spPr bwMode="auto">
              <a:xfrm>
                <a:off x="6899861" y="4681250"/>
                <a:ext cx="481013" cy="779463"/>
              </a:xfrm>
              <a:custGeom>
                <a:avLst/>
                <a:gdLst>
                  <a:gd name="T0" fmla="*/ 3 w 140"/>
                  <a:gd name="T1" fmla="*/ 170 h 227"/>
                  <a:gd name="T2" fmla="*/ 108 w 140"/>
                  <a:gd name="T3" fmla="*/ 217 h 227"/>
                  <a:gd name="T4" fmla="*/ 130 w 140"/>
                  <a:gd name="T5" fmla="*/ 10 h 227"/>
                  <a:gd name="T6" fmla="*/ 3 w 140"/>
                  <a:gd name="T7" fmla="*/ 17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227">
                    <a:moveTo>
                      <a:pt x="3" y="170"/>
                    </a:moveTo>
                    <a:cubicBezTo>
                      <a:pt x="3" y="170"/>
                      <a:pt x="53" y="227"/>
                      <a:pt x="108" y="217"/>
                    </a:cubicBezTo>
                    <a:cubicBezTo>
                      <a:pt x="120" y="215"/>
                      <a:pt x="140" y="21"/>
                      <a:pt x="130" y="10"/>
                    </a:cubicBezTo>
                    <a:cubicBezTo>
                      <a:pt x="120" y="0"/>
                      <a:pt x="0" y="154"/>
                      <a:pt x="3" y="170"/>
                    </a:cubicBezTo>
                    <a:close/>
                  </a:path>
                </a:pathLst>
              </a:custGeom>
              <a:solidFill>
                <a:srgbClr val="B224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Freeform 157"/>
              <p:cNvSpPr>
                <a:spLocks/>
              </p:cNvSpPr>
              <p:nvPr/>
            </p:nvSpPr>
            <p:spPr bwMode="auto">
              <a:xfrm>
                <a:off x="7206249" y="4536788"/>
                <a:ext cx="215900" cy="239713"/>
              </a:xfrm>
              <a:custGeom>
                <a:avLst/>
                <a:gdLst>
                  <a:gd name="T0" fmla="*/ 6 w 63"/>
                  <a:gd name="T1" fmla="*/ 23 h 70"/>
                  <a:gd name="T2" fmla="*/ 42 w 63"/>
                  <a:gd name="T3" fmla="*/ 61 h 70"/>
                  <a:gd name="T4" fmla="*/ 49 w 63"/>
                  <a:gd name="T5" fmla="*/ 21 h 70"/>
                  <a:gd name="T6" fmla="*/ 6 w 63"/>
                  <a:gd name="T7" fmla="*/ 2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70">
                    <a:moveTo>
                      <a:pt x="6" y="23"/>
                    </a:moveTo>
                    <a:cubicBezTo>
                      <a:pt x="0" y="32"/>
                      <a:pt x="0" y="70"/>
                      <a:pt x="42" y="61"/>
                    </a:cubicBezTo>
                    <a:cubicBezTo>
                      <a:pt x="42" y="61"/>
                      <a:pt x="63" y="41"/>
                      <a:pt x="49" y="21"/>
                    </a:cubicBezTo>
                    <a:cubicBezTo>
                      <a:pt x="36" y="0"/>
                      <a:pt x="12" y="15"/>
                      <a:pt x="6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6" name="Freeform 158"/>
              <p:cNvSpPr>
                <a:spLocks/>
              </p:cNvSpPr>
              <p:nvPr/>
            </p:nvSpPr>
            <p:spPr bwMode="auto">
              <a:xfrm>
                <a:off x="6698249" y="5135276"/>
                <a:ext cx="673100" cy="422275"/>
              </a:xfrm>
              <a:custGeom>
                <a:avLst/>
                <a:gdLst>
                  <a:gd name="T0" fmla="*/ 190 w 196"/>
                  <a:gd name="T1" fmla="*/ 67 h 123"/>
                  <a:gd name="T2" fmla="*/ 124 w 196"/>
                  <a:gd name="T3" fmla="*/ 32 h 123"/>
                  <a:gd name="T4" fmla="*/ 58 w 196"/>
                  <a:gd name="T5" fmla="*/ 0 h 123"/>
                  <a:gd name="T6" fmla="*/ 96 w 196"/>
                  <a:gd name="T7" fmla="*/ 74 h 123"/>
                  <a:gd name="T8" fmla="*/ 190 w 196"/>
                  <a:gd name="T9" fmla="*/ 67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23">
                    <a:moveTo>
                      <a:pt x="190" y="67"/>
                    </a:moveTo>
                    <a:cubicBezTo>
                      <a:pt x="183" y="63"/>
                      <a:pt x="153" y="54"/>
                      <a:pt x="124" y="32"/>
                    </a:cubicBezTo>
                    <a:cubicBezTo>
                      <a:pt x="95" y="9"/>
                      <a:pt x="58" y="0"/>
                      <a:pt x="58" y="0"/>
                    </a:cubicBezTo>
                    <a:cubicBezTo>
                      <a:pt x="58" y="0"/>
                      <a:pt x="0" y="25"/>
                      <a:pt x="96" y="74"/>
                    </a:cubicBezTo>
                    <a:cubicBezTo>
                      <a:pt x="193" y="123"/>
                      <a:pt x="196" y="70"/>
                      <a:pt x="190" y="6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222" name="Squirrel_Right ear"/>
            <p:cNvSpPr>
              <a:spLocks/>
            </p:cNvSpPr>
            <p:nvPr/>
          </p:nvSpPr>
          <p:spPr bwMode="auto">
            <a:xfrm>
              <a:off x="2989292" y="1325409"/>
              <a:ext cx="268139" cy="733529"/>
            </a:xfrm>
            <a:custGeom>
              <a:avLst/>
              <a:gdLst>
                <a:gd name="T0" fmla="*/ 35 w 64"/>
                <a:gd name="T1" fmla="*/ 101 h 174"/>
                <a:gd name="T2" fmla="*/ 27 w 64"/>
                <a:gd name="T3" fmla="*/ 0 h 174"/>
                <a:gd name="T4" fmla="*/ 35 w 64"/>
                <a:gd name="T5" fmla="*/ 10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74">
                  <a:moveTo>
                    <a:pt x="35" y="101"/>
                  </a:moveTo>
                  <a:cubicBezTo>
                    <a:pt x="0" y="174"/>
                    <a:pt x="17" y="31"/>
                    <a:pt x="27" y="0"/>
                  </a:cubicBezTo>
                  <a:cubicBezTo>
                    <a:pt x="27" y="0"/>
                    <a:pt x="64" y="39"/>
                    <a:pt x="35" y="101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3" name="Squirrel_Left ear"/>
            <p:cNvSpPr>
              <a:spLocks/>
            </p:cNvSpPr>
            <p:nvPr/>
          </p:nvSpPr>
          <p:spPr bwMode="auto">
            <a:xfrm>
              <a:off x="2696496" y="1405542"/>
              <a:ext cx="215744" cy="715037"/>
            </a:xfrm>
            <a:custGeom>
              <a:avLst/>
              <a:gdLst>
                <a:gd name="T0" fmla="*/ 28 w 52"/>
                <a:gd name="T1" fmla="*/ 95 h 170"/>
                <a:gd name="T2" fmla="*/ 4 w 52"/>
                <a:gd name="T3" fmla="*/ 0 h 170"/>
                <a:gd name="T4" fmla="*/ 28 w 52"/>
                <a:gd name="T5" fmla="*/ 9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170">
                  <a:moveTo>
                    <a:pt x="28" y="95"/>
                  </a:moveTo>
                  <a:cubicBezTo>
                    <a:pt x="0" y="170"/>
                    <a:pt x="6" y="25"/>
                    <a:pt x="4" y="0"/>
                  </a:cubicBezTo>
                  <a:cubicBezTo>
                    <a:pt x="4" y="0"/>
                    <a:pt x="52" y="30"/>
                    <a:pt x="28" y="95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82" name="Group 1281"/>
          <p:cNvGrpSpPr/>
          <p:nvPr userDrawn="1"/>
        </p:nvGrpSpPr>
        <p:grpSpPr>
          <a:xfrm>
            <a:off x="7748124" y="3066383"/>
            <a:ext cx="2190578" cy="2167423"/>
            <a:chOff x="9036362" y="2133125"/>
            <a:chExt cx="2509840" cy="2483311"/>
          </a:xfrm>
        </p:grpSpPr>
        <p:sp>
          <p:nvSpPr>
            <p:cNvPr id="1283" name="Squirrel_Right Paw"/>
            <p:cNvSpPr>
              <a:spLocks/>
            </p:cNvSpPr>
            <p:nvPr/>
          </p:nvSpPr>
          <p:spPr bwMode="auto">
            <a:xfrm>
              <a:off x="10972816" y="3237045"/>
              <a:ext cx="350969" cy="520332"/>
            </a:xfrm>
            <a:custGeom>
              <a:avLst/>
              <a:gdLst>
                <a:gd name="T0" fmla="*/ 13 w 126"/>
                <a:gd name="T1" fmla="*/ 71 h 187"/>
                <a:gd name="T2" fmla="*/ 77 w 126"/>
                <a:gd name="T3" fmla="*/ 157 h 187"/>
                <a:gd name="T4" fmla="*/ 33 w 126"/>
                <a:gd name="T5" fmla="*/ 0 h 187"/>
                <a:gd name="T6" fmla="*/ 13 w 126"/>
                <a:gd name="T7" fmla="*/ 7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7">
                  <a:moveTo>
                    <a:pt x="13" y="71"/>
                  </a:moveTo>
                  <a:cubicBezTo>
                    <a:pt x="13" y="71"/>
                    <a:pt x="77" y="128"/>
                    <a:pt x="77" y="157"/>
                  </a:cubicBezTo>
                  <a:cubicBezTo>
                    <a:pt x="77" y="187"/>
                    <a:pt x="126" y="159"/>
                    <a:pt x="33" y="0"/>
                  </a:cubicBezTo>
                  <a:cubicBezTo>
                    <a:pt x="33" y="0"/>
                    <a:pt x="0" y="59"/>
                    <a:pt x="13" y="71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4" name="Squirrel_Right ear"/>
            <p:cNvSpPr>
              <a:spLocks/>
            </p:cNvSpPr>
            <p:nvPr/>
          </p:nvSpPr>
          <p:spPr bwMode="auto">
            <a:xfrm>
              <a:off x="10962613" y="2133125"/>
              <a:ext cx="177525" cy="485643"/>
            </a:xfrm>
            <a:custGeom>
              <a:avLst/>
              <a:gdLst>
                <a:gd name="T0" fmla="*/ 35 w 64"/>
                <a:gd name="T1" fmla="*/ 101 h 174"/>
                <a:gd name="T2" fmla="*/ 27 w 64"/>
                <a:gd name="T3" fmla="*/ 0 h 174"/>
                <a:gd name="T4" fmla="*/ 35 w 64"/>
                <a:gd name="T5" fmla="*/ 10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74">
                  <a:moveTo>
                    <a:pt x="35" y="101"/>
                  </a:moveTo>
                  <a:cubicBezTo>
                    <a:pt x="0" y="174"/>
                    <a:pt x="17" y="31"/>
                    <a:pt x="27" y="0"/>
                  </a:cubicBezTo>
                  <a:cubicBezTo>
                    <a:pt x="27" y="0"/>
                    <a:pt x="64" y="39"/>
                    <a:pt x="35" y="101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5" name="Squirrel_Right leg"/>
            <p:cNvSpPr>
              <a:spLocks/>
            </p:cNvSpPr>
            <p:nvPr/>
          </p:nvSpPr>
          <p:spPr bwMode="auto">
            <a:xfrm>
              <a:off x="10758561" y="4243021"/>
              <a:ext cx="242822" cy="328524"/>
            </a:xfrm>
            <a:custGeom>
              <a:avLst/>
              <a:gdLst>
                <a:gd name="T0" fmla="*/ 31 w 87"/>
                <a:gd name="T1" fmla="*/ 12 h 118"/>
                <a:gd name="T2" fmla="*/ 43 w 87"/>
                <a:gd name="T3" fmla="*/ 92 h 118"/>
                <a:gd name="T4" fmla="*/ 62 w 87"/>
                <a:gd name="T5" fmla="*/ 117 h 118"/>
                <a:gd name="T6" fmla="*/ 16 w 87"/>
                <a:gd name="T7" fmla="*/ 108 h 118"/>
                <a:gd name="T8" fmla="*/ 4 w 87"/>
                <a:gd name="T9" fmla="*/ 22 h 118"/>
                <a:gd name="T10" fmla="*/ 31 w 87"/>
                <a:gd name="T11" fmla="*/ 1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18">
                  <a:moveTo>
                    <a:pt x="31" y="12"/>
                  </a:moveTo>
                  <a:cubicBezTo>
                    <a:pt x="31" y="12"/>
                    <a:pt x="28" y="88"/>
                    <a:pt x="43" y="92"/>
                  </a:cubicBezTo>
                  <a:cubicBezTo>
                    <a:pt x="58" y="96"/>
                    <a:pt x="87" y="118"/>
                    <a:pt x="62" y="117"/>
                  </a:cubicBezTo>
                  <a:cubicBezTo>
                    <a:pt x="15" y="116"/>
                    <a:pt x="16" y="108"/>
                    <a:pt x="16" y="108"/>
                  </a:cubicBezTo>
                  <a:cubicBezTo>
                    <a:pt x="16" y="90"/>
                    <a:pt x="4" y="22"/>
                    <a:pt x="4" y="22"/>
                  </a:cubicBezTo>
                  <a:cubicBezTo>
                    <a:pt x="0" y="0"/>
                    <a:pt x="31" y="12"/>
                    <a:pt x="31" y="12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6" name="Squirrel_Left leg"/>
            <p:cNvSpPr>
              <a:spLocks/>
            </p:cNvSpPr>
            <p:nvPr/>
          </p:nvSpPr>
          <p:spPr bwMode="auto">
            <a:xfrm>
              <a:off x="10525942" y="4240981"/>
              <a:ext cx="269349" cy="375455"/>
            </a:xfrm>
            <a:custGeom>
              <a:avLst/>
              <a:gdLst>
                <a:gd name="T0" fmla="*/ 35 w 97"/>
                <a:gd name="T1" fmla="*/ 14 h 135"/>
                <a:gd name="T2" fmla="*/ 48 w 97"/>
                <a:gd name="T3" fmla="*/ 106 h 135"/>
                <a:gd name="T4" fmla="*/ 70 w 97"/>
                <a:gd name="T5" fmla="*/ 135 h 135"/>
                <a:gd name="T6" fmla="*/ 17 w 97"/>
                <a:gd name="T7" fmla="*/ 124 h 135"/>
                <a:gd name="T8" fmla="*/ 4 w 97"/>
                <a:gd name="T9" fmla="*/ 25 h 135"/>
                <a:gd name="T10" fmla="*/ 35 w 97"/>
                <a:gd name="T11" fmla="*/ 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35">
                  <a:moveTo>
                    <a:pt x="35" y="14"/>
                  </a:moveTo>
                  <a:cubicBezTo>
                    <a:pt x="35" y="14"/>
                    <a:pt x="31" y="101"/>
                    <a:pt x="48" y="106"/>
                  </a:cubicBezTo>
                  <a:cubicBezTo>
                    <a:pt x="65" y="110"/>
                    <a:pt x="97" y="135"/>
                    <a:pt x="70" y="135"/>
                  </a:cubicBezTo>
                  <a:cubicBezTo>
                    <a:pt x="17" y="133"/>
                    <a:pt x="17" y="124"/>
                    <a:pt x="17" y="124"/>
                  </a:cubicBezTo>
                  <a:cubicBezTo>
                    <a:pt x="17" y="103"/>
                    <a:pt x="4" y="25"/>
                    <a:pt x="4" y="25"/>
                  </a:cubicBezTo>
                  <a:cubicBezTo>
                    <a:pt x="0" y="0"/>
                    <a:pt x="35" y="14"/>
                    <a:pt x="35" y="14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7" name="Squirrel_Left ear"/>
            <p:cNvSpPr>
              <a:spLocks/>
            </p:cNvSpPr>
            <p:nvPr/>
          </p:nvSpPr>
          <p:spPr bwMode="auto">
            <a:xfrm>
              <a:off x="10768764" y="2186178"/>
              <a:ext cx="142836" cy="473400"/>
            </a:xfrm>
            <a:custGeom>
              <a:avLst/>
              <a:gdLst>
                <a:gd name="T0" fmla="*/ 28 w 52"/>
                <a:gd name="T1" fmla="*/ 95 h 170"/>
                <a:gd name="T2" fmla="*/ 4 w 52"/>
                <a:gd name="T3" fmla="*/ 0 h 170"/>
                <a:gd name="T4" fmla="*/ 28 w 52"/>
                <a:gd name="T5" fmla="*/ 9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170">
                  <a:moveTo>
                    <a:pt x="28" y="95"/>
                  </a:moveTo>
                  <a:cubicBezTo>
                    <a:pt x="0" y="170"/>
                    <a:pt x="6" y="25"/>
                    <a:pt x="4" y="0"/>
                  </a:cubicBezTo>
                  <a:cubicBezTo>
                    <a:pt x="4" y="0"/>
                    <a:pt x="52" y="30"/>
                    <a:pt x="28" y="95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288" name="Squirrel_Body"/>
            <p:cNvGrpSpPr/>
            <p:nvPr/>
          </p:nvGrpSpPr>
          <p:grpSpPr>
            <a:xfrm>
              <a:off x="9893381" y="2292285"/>
              <a:ext cx="1652821" cy="2256814"/>
              <a:chOff x="5822668" y="2292285"/>
              <a:chExt cx="1652821" cy="2256814"/>
            </a:xfrm>
          </p:grpSpPr>
          <p:grpSp>
            <p:nvGrpSpPr>
              <p:cNvPr id="1308" name="Group 1307"/>
              <p:cNvGrpSpPr/>
              <p:nvPr/>
            </p:nvGrpSpPr>
            <p:grpSpPr>
              <a:xfrm>
                <a:off x="6271582" y="2535107"/>
                <a:ext cx="150999" cy="132633"/>
                <a:chOff x="6271582" y="2535107"/>
                <a:chExt cx="150999" cy="132633"/>
              </a:xfrm>
            </p:grpSpPr>
            <p:sp>
              <p:nvSpPr>
                <p:cNvPr id="1337" name="Freeform 249"/>
                <p:cNvSpPr>
                  <a:spLocks/>
                </p:cNvSpPr>
                <p:nvPr/>
              </p:nvSpPr>
              <p:spPr bwMode="auto">
                <a:xfrm>
                  <a:off x="6347081" y="2535107"/>
                  <a:ext cx="71418" cy="110188"/>
                </a:xfrm>
                <a:custGeom>
                  <a:avLst/>
                  <a:gdLst>
                    <a:gd name="T0" fmla="*/ 24 w 26"/>
                    <a:gd name="T1" fmla="*/ 40 h 40"/>
                    <a:gd name="T2" fmla="*/ 0 w 26"/>
                    <a:gd name="T3" fmla="*/ 0 h 40"/>
                    <a:gd name="T4" fmla="*/ 3 w 26"/>
                    <a:gd name="T5" fmla="*/ 0 h 40"/>
                    <a:gd name="T6" fmla="*/ 26 w 26"/>
                    <a:gd name="T7" fmla="*/ 38 h 40"/>
                    <a:gd name="T8" fmla="*/ 24 w 26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40">
                      <a:moveTo>
                        <a:pt x="24" y="40"/>
                      </a:moveTo>
                      <a:cubicBezTo>
                        <a:pt x="9" y="29"/>
                        <a:pt x="0" y="11"/>
                        <a:pt x="0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10"/>
                        <a:pt x="12" y="28"/>
                        <a:pt x="26" y="38"/>
                      </a:cubicBezTo>
                      <a:lnTo>
                        <a:pt x="24" y="40"/>
                      </a:ln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38" name="Freeform 250"/>
                <p:cNvSpPr>
                  <a:spLocks/>
                </p:cNvSpPr>
                <p:nvPr/>
              </p:nvSpPr>
              <p:spPr bwMode="auto">
                <a:xfrm>
                  <a:off x="6271582" y="2565715"/>
                  <a:ext cx="150999" cy="93864"/>
                </a:xfrm>
                <a:custGeom>
                  <a:avLst/>
                  <a:gdLst>
                    <a:gd name="T0" fmla="*/ 54 w 54"/>
                    <a:gd name="T1" fmla="*/ 34 h 34"/>
                    <a:gd name="T2" fmla="*/ 7 w 54"/>
                    <a:gd name="T3" fmla="*/ 7 h 34"/>
                    <a:gd name="T4" fmla="*/ 0 w 54"/>
                    <a:gd name="T5" fmla="*/ 2 h 34"/>
                    <a:gd name="T6" fmla="*/ 1 w 54"/>
                    <a:gd name="T7" fmla="*/ 0 h 34"/>
                    <a:gd name="T8" fmla="*/ 9 w 54"/>
                    <a:gd name="T9" fmla="*/ 5 h 34"/>
                    <a:gd name="T10" fmla="*/ 54 w 54"/>
                    <a:gd name="T11" fmla="*/ 32 h 34"/>
                    <a:gd name="T12" fmla="*/ 54 w 54"/>
                    <a:gd name="T13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34">
                      <a:moveTo>
                        <a:pt x="54" y="34"/>
                      </a:moveTo>
                      <a:cubicBezTo>
                        <a:pt x="43" y="34"/>
                        <a:pt x="20" y="17"/>
                        <a:pt x="7" y="7"/>
                      </a:cubicBezTo>
                      <a:cubicBezTo>
                        <a:pt x="3" y="5"/>
                        <a:pt x="1" y="3"/>
                        <a:pt x="0" y="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2" y="0"/>
                        <a:pt x="5" y="2"/>
                        <a:pt x="9" y="5"/>
                      </a:cubicBezTo>
                      <a:cubicBezTo>
                        <a:pt x="20" y="13"/>
                        <a:pt x="44" y="31"/>
                        <a:pt x="54" y="32"/>
                      </a:cubicBezTo>
                      <a:lnTo>
                        <a:pt x="54" y="34"/>
                      </a:ln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39" name="Freeform 251"/>
                <p:cNvSpPr>
                  <a:spLocks/>
                </p:cNvSpPr>
                <p:nvPr/>
              </p:nvSpPr>
              <p:spPr bwMode="auto">
                <a:xfrm>
                  <a:off x="6271582" y="2631011"/>
                  <a:ext cx="146917" cy="36729"/>
                </a:xfrm>
                <a:custGeom>
                  <a:avLst/>
                  <a:gdLst>
                    <a:gd name="T0" fmla="*/ 49 w 53"/>
                    <a:gd name="T1" fmla="*/ 13 h 13"/>
                    <a:gd name="T2" fmla="*/ 0 w 53"/>
                    <a:gd name="T3" fmla="*/ 3 h 13"/>
                    <a:gd name="T4" fmla="*/ 1 w 53"/>
                    <a:gd name="T5" fmla="*/ 0 h 13"/>
                    <a:gd name="T6" fmla="*/ 51 w 53"/>
                    <a:gd name="T7" fmla="*/ 10 h 13"/>
                    <a:gd name="T8" fmla="*/ 53 w 53"/>
                    <a:gd name="T9" fmla="*/ 12 h 13"/>
                    <a:gd name="T10" fmla="*/ 49 w 53"/>
                    <a:gd name="T11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13">
                      <a:moveTo>
                        <a:pt x="49" y="13"/>
                      </a:moveTo>
                      <a:cubicBezTo>
                        <a:pt x="43" y="13"/>
                        <a:pt x="30" y="11"/>
                        <a:pt x="0" y="3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6" y="4"/>
                        <a:pt x="48" y="12"/>
                        <a:pt x="51" y="10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cubicBezTo>
                        <a:pt x="52" y="13"/>
                        <a:pt x="51" y="13"/>
                        <a:pt x="49" y="13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309" name="Group 1308"/>
              <p:cNvGrpSpPr/>
              <p:nvPr/>
            </p:nvGrpSpPr>
            <p:grpSpPr>
              <a:xfrm>
                <a:off x="7289802" y="2429000"/>
                <a:ext cx="185687" cy="124472"/>
                <a:chOff x="7289802" y="2429000"/>
                <a:chExt cx="185687" cy="124472"/>
              </a:xfrm>
            </p:grpSpPr>
            <p:sp>
              <p:nvSpPr>
                <p:cNvPr id="1334" name="Freeform 252"/>
                <p:cNvSpPr>
                  <a:spLocks/>
                </p:cNvSpPr>
                <p:nvPr/>
              </p:nvSpPr>
              <p:spPr bwMode="auto">
                <a:xfrm>
                  <a:off x="7289802" y="2429000"/>
                  <a:ext cx="102026" cy="116310"/>
                </a:xfrm>
                <a:custGeom>
                  <a:avLst/>
                  <a:gdLst>
                    <a:gd name="T0" fmla="*/ 2 w 37"/>
                    <a:gd name="T1" fmla="*/ 42 h 42"/>
                    <a:gd name="T2" fmla="*/ 0 w 37"/>
                    <a:gd name="T3" fmla="*/ 40 h 42"/>
                    <a:gd name="T4" fmla="*/ 2 w 37"/>
                    <a:gd name="T5" fmla="*/ 39 h 42"/>
                    <a:gd name="T6" fmla="*/ 29 w 37"/>
                    <a:gd name="T7" fmla="*/ 0 h 42"/>
                    <a:gd name="T8" fmla="*/ 32 w 37"/>
                    <a:gd name="T9" fmla="*/ 0 h 42"/>
                    <a:gd name="T10" fmla="*/ 4 w 37"/>
                    <a:gd name="T11" fmla="*/ 41 h 42"/>
                    <a:gd name="T12" fmla="*/ 2 w 37"/>
                    <a:gd name="T13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42">
                      <a:moveTo>
                        <a:pt x="2" y="42"/>
                      </a:move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39"/>
                        <a:pt x="1" y="39"/>
                        <a:pt x="2" y="39"/>
                      </a:cubicBezTo>
                      <a:cubicBezTo>
                        <a:pt x="23" y="24"/>
                        <a:pt x="32" y="11"/>
                        <a:pt x="29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7" y="18"/>
                        <a:pt x="12" y="35"/>
                        <a:pt x="4" y="41"/>
                      </a:cubicBezTo>
                      <a:cubicBezTo>
                        <a:pt x="3" y="42"/>
                        <a:pt x="2" y="42"/>
                        <a:pt x="2" y="42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35" name="Freeform 253"/>
                <p:cNvSpPr>
                  <a:spLocks/>
                </p:cNvSpPr>
                <p:nvPr/>
              </p:nvSpPr>
              <p:spPr bwMode="auto">
                <a:xfrm>
                  <a:off x="7306126" y="2437162"/>
                  <a:ext cx="138755" cy="116310"/>
                </a:xfrm>
                <a:custGeom>
                  <a:avLst/>
                  <a:gdLst>
                    <a:gd name="T0" fmla="*/ 1 w 50"/>
                    <a:gd name="T1" fmla="*/ 42 h 42"/>
                    <a:gd name="T2" fmla="*/ 0 w 50"/>
                    <a:gd name="T3" fmla="*/ 39 h 42"/>
                    <a:gd name="T4" fmla="*/ 40 w 50"/>
                    <a:gd name="T5" fmla="*/ 12 h 42"/>
                    <a:gd name="T6" fmla="*/ 47 w 50"/>
                    <a:gd name="T7" fmla="*/ 0 h 42"/>
                    <a:gd name="T8" fmla="*/ 50 w 50"/>
                    <a:gd name="T9" fmla="*/ 0 h 42"/>
                    <a:gd name="T10" fmla="*/ 42 w 50"/>
                    <a:gd name="T11" fmla="*/ 14 h 42"/>
                    <a:gd name="T12" fmla="*/ 1 w 50"/>
                    <a:gd name="T13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42">
                      <a:moveTo>
                        <a:pt x="1" y="42"/>
                      </a:move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4" y="37"/>
                        <a:pt x="29" y="22"/>
                        <a:pt x="40" y="12"/>
                      </a:cubicBezTo>
                      <a:cubicBezTo>
                        <a:pt x="47" y="6"/>
                        <a:pt x="47" y="0"/>
                        <a:pt x="47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0" y="0"/>
                        <a:pt x="50" y="7"/>
                        <a:pt x="42" y="14"/>
                      </a:cubicBezTo>
                      <a:cubicBezTo>
                        <a:pt x="31" y="25"/>
                        <a:pt x="5" y="40"/>
                        <a:pt x="1" y="42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36" name="Freeform 254"/>
                <p:cNvSpPr>
                  <a:spLocks/>
                </p:cNvSpPr>
                <p:nvPr/>
              </p:nvSpPr>
              <p:spPr bwMode="auto">
                <a:xfrm>
                  <a:off x="7314288" y="2508580"/>
                  <a:ext cx="161201" cy="44891"/>
                </a:xfrm>
                <a:custGeom>
                  <a:avLst/>
                  <a:gdLst>
                    <a:gd name="T0" fmla="*/ 0 w 58"/>
                    <a:gd name="T1" fmla="*/ 16 h 16"/>
                    <a:gd name="T2" fmla="*/ 0 w 58"/>
                    <a:gd name="T3" fmla="*/ 13 h 16"/>
                    <a:gd name="T4" fmla="*/ 55 w 58"/>
                    <a:gd name="T5" fmla="*/ 0 h 16"/>
                    <a:gd name="T6" fmla="*/ 58 w 58"/>
                    <a:gd name="T7" fmla="*/ 1 h 16"/>
                    <a:gd name="T8" fmla="*/ 0 w 58"/>
                    <a:gd name="T9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6">
                      <a:moveTo>
                        <a:pt x="0" y="16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8" y="13"/>
                        <a:pt x="53" y="7"/>
                        <a:pt x="55" y="0"/>
                      </a:cubicBezTo>
                      <a:cubicBezTo>
                        <a:pt x="58" y="1"/>
                        <a:pt x="58" y="1"/>
                        <a:pt x="58" y="1"/>
                      </a:cubicBezTo>
                      <a:cubicBezTo>
                        <a:pt x="55" y="12"/>
                        <a:pt x="1" y="16"/>
                        <a:pt x="0" y="16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310" name="Freeform 259"/>
              <p:cNvSpPr>
                <a:spLocks/>
              </p:cNvSpPr>
              <p:nvPr/>
            </p:nvSpPr>
            <p:spPr bwMode="auto">
              <a:xfrm>
                <a:off x="5822668" y="2292285"/>
                <a:ext cx="1620173" cy="2256814"/>
              </a:xfrm>
              <a:custGeom>
                <a:avLst/>
                <a:gdLst>
                  <a:gd name="T0" fmla="*/ 419 w 583"/>
                  <a:gd name="T1" fmla="*/ 3 h 812"/>
                  <a:gd name="T2" fmla="*/ 150 w 583"/>
                  <a:gd name="T3" fmla="*/ 692 h 812"/>
                  <a:gd name="T4" fmla="*/ 453 w 583"/>
                  <a:gd name="T5" fmla="*/ 632 h 812"/>
                  <a:gd name="T6" fmla="*/ 427 w 583"/>
                  <a:gd name="T7" fmla="*/ 233 h 812"/>
                  <a:gd name="T8" fmla="*/ 566 w 583"/>
                  <a:gd name="T9" fmla="*/ 155 h 812"/>
                  <a:gd name="T10" fmla="*/ 574 w 583"/>
                  <a:gd name="T11" fmla="*/ 129 h 812"/>
                  <a:gd name="T12" fmla="*/ 419 w 583"/>
                  <a:gd name="T13" fmla="*/ 3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3" h="812">
                    <a:moveTo>
                      <a:pt x="419" y="3"/>
                    </a:moveTo>
                    <a:cubicBezTo>
                      <a:pt x="162" y="11"/>
                      <a:pt x="0" y="499"/>
                      <a:pt x="150" y="692"/>
                    </a:cubicBezTo>
                    <a:cubicBezTo>
                      <a:pt x="244" y="812"/>
                      <a:pt x="435" y="704"/>
                      <a:pt x="453" y="632"/>
                    </a:cubicBezTo>
                    <a:cubicBezTo>
                      <a:pt x="485" y="501"/>
                      <a:pt x="427" y="295"/>
                      <a:pt x="427" y="233"/>
                    </a:cubicBezTo>
                    <a:cubicBezTo>
                      <a:pt x="427" y="187"/>
                      <a:pt x="517" y="182"/>
                      <a:pt x="566" y="155"/>
                    </a:cubicBezTo>
                    <a:cubicBezTo>
                      <a:pt x="577" y="149"/>
                      <a:pt x="583" y="138"/>
                      <a:pt x="574" y="129"/>
                    </a:cubicBezTo>
                    <a:cubicBezTo>
                      <a:pt x="574" y="129"/>
                      <a:pt x="498" y="0"/>
                      <a:pt x="419" y="3"/>
                    </a:cubicBez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1" name="Oval 263"/>
              <p:cNvSpPr>
                <a:spLocks noChangeArrowheads="1"/>
              </p:cNvSpPr>
              <p:nvPr/>
            </p:nvSpPr>
            <p:spPr bwMode="auto">
              <a:xfrm>
                <a:off x="7322450" y="2622849"/>
                <a:ext cx="106107" cy="108147"/>
              </a:xfrm>
              <a:prstGeom prst="ellipse">
                <a:avLst/>
              </a:prstGeom>
              <a:solidFill>
                <a:srgbClr val="8C2F0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2" name="Freeform 264"/>
              <p:cNvSpPr>
                <a:spLocks/>
              </p:cNvSpPr>
              <p:nvPr/>
            </p:nvSpPr>
            <p:spPr bwMode="auto">
              <a:xfrm>
                <a:off x="6889860" y="2498377"/>
                <a:ext cx="71418" cy="89783"/>
              </a:xfrm>
              <a:custGeom>
                <a:avLst/>
                <a:gdLst>
                  <a:gd name="T0" fmla="*/ 26 w 26"/>
                  <a:gd name="T1" fmla="*/ 16 h 32"/>
                  <a:gd name="T2" fmla="*/ 11 w 26"/>
                  <a:gd name="T3" fmla="*/ 29 h 32"/>
                  <a:gd name="T4" fmla="*/ 0 w 26"/>
                  <a:gd name="T5" fmla="*/ 16 h 32"/>
                  <a:gd name="T6" fmla="*/ 11 w 26"/>
                  <a:gd name="T7" fmla="*/ 3 h 32"/>
                  <a:gd name="T8" fmla="*/ 26 w 26"/>
                  <a:gd name="T9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2">
                    <a:moveTo>
                      <a:pt x="26" y="16"/>
                    </a:moveTo>
                    <a:cubicBezTo>
                      <a:pt x="26" y="26"/>
                      <a:pt x="20" y="32"/>
                      <a:pt x="11" y="29"/>
                    </a:cubicBezTo>
                    <a:cubicBezTo>
                      <a:pt x="3" y="26"/>
                      <a:pt x="0" y="21"/>
                      <a:pt x="0" y="16"/>
                    </a:cubicBezTo>
                    <a:cubicBezTo>
                      <a:pt x="0" y="11"/>
                      <a:pt x="3" y="6"/>
                      <a:pt x="11" y="3"/>
                    </a:cubicBezTo>
                    <a:cubicBezTo>
                      <a:pt x="20" y="0"/>
                      <a:pt x="26" y="6"/>
                      <a:pt x="26" y="16"/>
                    </a:cubicBezTo>
                    <a:close/>
                  </a:path>
                </a:pathLst>
              </a:custGeom>
              <a:solidFill>
                <a:srgbClr val="FFE8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3" name="Freeform 265"/>
              <p:cNvSpPr>
                <a:spLocks/>
              </p:cNvSpPr>
              <p:nvPr/>
            </p:nvSpPr>
            <p:spPr bwMode="auto">
              <a:xfrm>
                <a:off x="6539231" y="2918724"/>
                <a:ext cx="632561" cy="1422242"/>
              </a:xfrm>
              <a:custGeom>
                <a:avLst/>
                <a:gdLst>
                  <a:gd name="T0" fmla="*/ 196 w 228"/>
                  <a:gd name="T1" fmla="*/ 407 h 512"/>
                  <a:gd name="T2" fmla="*/ 170 w 228"/>
                  <a:gd name="T3" fmla="*/ 8 h 512"/>
                  <a:gd name="T4" fmla="*/ 171 w 228"/>
                  <a:gd name="T5" fmla="*/ 0 h 512"/>
                  <a:gd name="T6" fmla="*/ 64 w 228"/>
                  <a:gd name="T7" fmla="*/ 512 h 512"/>
                  <a:gd name="T8" fmla="*/ 196 w 228"/>
                  <a:gd name="T9" fmla="*/ 407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8" h="512">
                    <a:moveTo>
                      <a:pt x="196" y="407"/>
                    </a:moveTo>
                    <a:cubicBezTo>
                      <a:pt x="228" y="276"/>
                      <a:pt x="170" y="70"/>
                      <a:pt x="170" y="8"/>
                    </a:cubicBezTo>
                    <a:cubicBezTo>
                      <a:pt x="170" y="6"/>
                      <a:pt x="171" y="3"/>
                      <a:pt x="171" y="0"/>
                    </a:cubicBezTo>
                    <a:cubicBezTo>
                      <a:pt x="118" y="112"/>
                      <a:pt x="0" y="287"/>
                      <a:pt x="64" y="512"/>
                    </a:cubicBezTo>
                    <a:cubicBezTo>
                      <a:pt x="130" y="493"/>
                      <a:pt x="187" y="445"/>
                      <a:pt x="196" y="407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4" name="Freeform 267"/>
              <p:cNvSpPr>
                <a:spLocks/>
              </p:cNvSpPr>
              <p:nvPr/>
            </p:nvSpPr>
            <p:spPr bwMode="auto">
              <a:xfrm flipV="1">
                <a:off x="7020452" y="2730997"/>
                <a:ext cx="87742" cy="59175"/>
              </a:xfrm>
              <a:custGeom>
                <a:avLst/>
                <a:gdLst>
                  <a:gd name="T0" fmla="*/ 12 w 32"/>
                  <a:gd name="T1" fmla="*/ 16 h 21"/>
                  <a:gd name="T2" fmla="*/ 30 w 32"/>
                  <a:gd name="T3" fmla="*/ 12 h 21"/>
                  <a:gd name="T4" fmla="*/ 32 w 32"/>
                  <a:gd name="T5" fmla="*/ 15 h 21"/>
                  <a:gd name="T6" fmla="*/ 16 w 32"/>
                  <a:gd name="T7" fmla="*/ 21 h 21"/>
                  <a:gd name="T8" fmla="*/ 10 w 32"/>
                  <a:gd name="T9" fmla="*/ 20 h 21"/>
                  <a:gd name="T10" fmla="*/ 0 w 32"/>
                  <a:gd name="T11" fmla="*/ 0 h 21"/>
                  <a:gd name="T12" fmla="*/ 4 w 32"/>
                  <a:gd name="T13" fmla="*/ 0 h 21"/>
                  <a:gd name="T14" fmla="*/ 12 w 32"/>
                  <a:gd name="T15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1">
                    <a:moveTo>
                      <a:pt x="12" y="16"/>
                    </a:moveTo>
                    <a:cubicBezTo>
                      <a:pt x="19" y="20"/>
                      <a:pt x="30" y="12"/>
                      <a:pt x="30" y="12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24" y="21"/>
                      <a:pt x="16" y="21"/>
                    </a:cubicBezTo>
                    <a:cubicBezTo>
                      <a:pt x="14" y="21"/>
                      <a:pt x="12" y="20"/>
                      <a:pt x="10" y="20"/>
                    </a:cubicBezTo>
                    <a:cubicBezTo>
                      <a:pt x="5" y="17"/>
                      <a:pt x="1" y="1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9"/>
                      <a:pt x="7" y="14"/>
                      <a:pt x="12" y="16"/>
                    </a:cubicBezTo>
                    <a:close/>
                  </a:path>
                </a:pathLst>
              </a:custGeom>
              <a:solidFill>
                <a:srgbClr val="57463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5" name="Freeform 268"/>
              <p:cNvSpPr>
                <a:spLocks/>
              </p:cNvSpPr>
              <p:nvPr/>
            </p:nvSpPr>
            <p:spPr bwMode="auto">
              <a:xfrm>
                <a:off x="6226691" y="3473745"/>
                <a:ext cx="30608" cy="59175"/>
              </a:xfrm>
              <a:custGeom>
                <a:avLst/>
                <a:gdLst>
                  <a:gd name="T0" fmla="*/ 11 w 11"/>
                  <a:gd name="T1" fmla="*/ 2 h 21"/>
                  <a:gd name="T2" fmla="*/ 8 w 11"/>
                  <a:gd name="T3" fmla="*/ 18 h 21"/>
                  <a:gd name="T4" fmla="*/ 6 w 11"/>
                  <a:gd name="T5" fmla="*/ 21 h 21"/>
                  <a:gd name="T6" fmla="*/ 7 w 11"/>
                  <a:gd name="T7" fmla="*/ 0 h 21"/>
                  <a:gd name="T8" fmla="*/ 11 w 11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11" y="2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6" name="Freeform 269"/>
              <p:cNvSpPr>
                <a:spLocks/>
              </p:cNvSpPr>
              <p:nvPr/>
            </p:nvSpPr>
            <p:spPr bwMode="auto">
              <a:xfrm>
                <a:off x="6347081" y="3716567"/>
                <a:ext cx="28567" cy="57135"/>
              </a:xfrm>
              <a:custGeom>
                <a:avLst/>
                <a:gdLst>
                  <a:gd name="T0" fmla="*/ 10 w 10"/>
                  <a:gd name="T1" fmla="*/ 2 h 21"/>
                  <a:gd name="T2" fmla="*/ 7 w 10"/>
                  <a:gd name="T3" fmla="*/ 18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2"/>
                    </a:moveTo>
                    <a:cubicBezTo>
                      <a:pt x="7" y="7"/>
                      <a:pt x="5" y="16"/>
                      <a:pt x="7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5" y="3"/>
                      <a:pt x="6" y="0"/>
                    </a:cubicBezTo>
                    <a:lnTo>
                      <a:pt x="10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7" name="Freeform 270"/>
              <p:cNvSpPr>
                <a:spLocks/>
              </p:cNvSpPr>
              <p:nvPr/>
            </p:nvSpPr>
            <p:spPr bwMode="auto">
              <a:xfrm>
                <a:off x="6479715" y="3702284"/>
                <a:ext cx="28567" cy="57135"/>
              </a:xfrm>
              <a:custGeom>
                <a:avLst/>
                <a:gdLst>
                  <a:gd name="T0" fmla="*/ 10 w 10"/>
                  <a:gd name="T1" fmla="*/ 1 h 21"/>
                  <a:gd name="T2" fmla="*/ 8 w 10"/>
                  <a:gd name="T3" fmla="*/ 18 h 21"/>
                  <a:gd name="T4" fmla="*/ 5 w 10"/>
                  <a:gd name="T5" fmla="*/ 21 h 21"/>
                  <a:gd name="T6" fmla="*/ 7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8" name="Freeform 271"/>
              <p:cNvSpPr>
                <a:spLocks/>
              </p:cNvSpPr>
              <p:nvPr/>
            </p:nvSpPr>
            <p:spPr bwMode="auto">
              <a:xfrm>
                <a:off x="6524607" y="3457421"/>
                <a:ext cx="28567" cy="59175"/>
              </a:xfrm>
              <a:custGeom>
                <a:avLst/>
                <a:gdLst>
                  <a:gd name="T0" fmla="*/ 10 w 10"/>
                  <a:gd name="T1" fmla="*/ 1 h 21"/>
                  <a:gd name="T2" fmla="*/ 7 w 10"/>
                  <a:gd name="T3" fmla="*/ 18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8" y="7"/>
                      <a:pt x="5" y="16"/>
                      <a:pt x="7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6"/>
                      <a:pt x="5" y="3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9" name="Freeform 272"/>
              <p:cNvSpPr>
                <a:spLocks/>
              </p:cNvSpPr>
              <p:nvPr/>
            </p:nvSpPr>
            <p:spPr bwMode="auto">
              <a:xfrm>
                <a:off x="6408297" y="3804310"/>
                <a:ext cx="30608" cy="59175"/>
              </a:xfrm>
              <a:custGeom>
                <a:avLst/>
                <a:gdLst>
                  <a:gd name="T0" fmla="*/ 11 w 11"/>
                  <a:gd name="T1" fmla="*/ 1 h 21"/>
                  <a:gd name="T2" fmla="*/ 8 w 11"/>
                  <a:gd name="T3" fmla="*/ 18 h 21"/>
                  <a:gd name="T4" fmla="*/ 6 w 11"/>
                  <a:gd name="T5" fmla="*/ 21 h 21"/>
                  <a:gd name="T6" fmla="*/ 7 w 11"/>
                  <a:gd name="T7" fmla="*/ 0 h 21"/>
                  <a:gd name="T8" fmla="*/ 11 w 11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11" y="1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0" name="Freeform 273"/>
              <p:cNvSpPr>
                <a:spLocks/>
              </p:cNvSpPr>
              <p:nvPr/>
            </p:nvSpPr>
            <p:spPr bwMode="auto">
              <a:xfrm>
                <a:off x="6279744" y="3555366"/>
                <a:ext cx="28567" cy="57135"/>
              </a:xfrm>
              <a:custGeom>
                <a:avLst/>
                <a:gdLst>
                  <a:gd name="T0" fmla="*/ 10 w 10"/>
                  <a:gd name="T1" fmla="*/ 1 h 21"/>
                  <a:gd name="T2" fmla="*/ 7 w 10"/>
                  <a:gd name="T3" fmla="*/ 19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7" y="8"/>
                      <a:pt x="5" y="17"/>
                      <a:pt x="7" y="19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5" y="4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1" name="Freeform 274"/>
              <p:cNvSpPr>
                <a:spLocks/>
              </p:cNvSpPr>
              <p:nvPr/>
            </p:nvSpPr>
            <p:spPr bwMode="auto">
              <a:xfrm>
                <a:off x="6371568" y="3541083"/>
                <a:ext cx="22446" cy="57135"/>
              </a:xfrm>
              <a:custGeom>
                <a:avLst/>
                <a:gdLst>
                  <a:gd name="T0" fmla="*/ 8 w 8"/>
                  <a:gd name="T1" fmla="*/ 1 h 21"/>
                  <a:gd name="T2" fmla="*/ 6 w 8"/>
                  <a:gd name="T3" fmla="*/ 19 h 21"/>
                  <a:gd name="T4" fmla="*/ 3 w 8"/>
                  <a:gd name="T5" fmla="*/ 21 h 21"/>
                  <a:gd name="T6" fmla="*/ 5 w 8"/>
                  <a:gd name="T7" fmla="*/ 0 h 21"/>
                  <a:gd name="T8" fmla="*/ 8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8" y="1"/>
                    </a:moveTo>
                    <a:cubicBezTo>
                      <a:pt x="6" y="9"/>
                      <a:pt x="5" y="17"/>
                      <a:pt x="6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2" name="Freeform 275"/>
              <p:cNvSpPr>
                <a:spLocks/>
              </p:cNvSpPr>
              <p:nvPr/>
            </p:nvSpPr>
            <p:spPr bwMode="auto">
              <a:xfrm>
                <a:off x="6447067" y="3596177"/>
                <a:ext cx="22446" cy="59175"/>
              </a:xfrm>
              <a:custGeom>
                <a:avLst/>
                <a:gdLst>
                  <a:gd name="T0" fmla="*/ 8 w 8"/>
                  <a:gd name="T1" fmla="*/ 1 h 21"/>
                  <a:gd name="T2" fmla="*/ 6 w 8"/>
                  <a:gd name="T3" fmla="*/ 19 h 21"/>
                  <a:gd name="T4" fmla="*/ 3 w 8"/>
                  <a:gd name="T5" fmla="*/ 21 h 21"/>
                  <a:gd name="T6" fmla="*/ 5 w 8"/>
                  <a:gd name="T7" fmla="*/ 0 h 21"/>
                  <a:gd name="T8" fmla="*/ 8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8" y="1"/>
                    </a:moveTo>
                    <a:cubicBezTo>
                      <a:pt x="6" y="9"/>
                      <a:pt x="5" y="17"/>
                      <a:pt x="6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3" name="Freeform 276"/>
              <p:cNvSpPr>
                <a:spLocks/>
              </p:cNvSpPr>
              <p:nvPr/>
            </p:nvSpPr>
            <p:spPr bwMode="auto">
              <a:xfrm>
                <a:off x="6426662" y="3459462"/>
                <a:ext cx="22446" cy="61216"/>
              </a:xfrm>
              <a:custGeom>
                <a:avLst/>
                <a:gdLst>
                  <a:gd name="T0" fmla="*/ 8 w 8"/>
                  <a:gd name="T1" fmla="*/ 1 h 22"/>
                  <a:gd name="T2" fmla="*/ 6 w 8"/>
                  <a:gd name="T3" fmla="*/ 19 h 22"/>
                  <a:gd name="T4" fmla="*/ 3 w 8"/>
                  <a:gd name="T5" fmla="*/ 22 h 22"/>
                  <a:gd name="T6" fmla="*/ 5 w 8"/>
                  <a:gd name="T7" fmla="*/ 0 h 22"/>
                  <a:gd name="T8" fmla="*/ 8 w 8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2">
                    <a:moveTo>
                      <a:pt x="8" y="1"/>
                    </a:moveTo>
                    <a:cubicBezTo>
                      <a:pt x="6" y="9"/>
                      <a:pt x="5" y="18"/>
                      <a:pt x="6" y="19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4" name="Freeform 277"/>
              <p:cNvSpPr>
                <a:spLocks/>
              </p:cNvSpPr>
              <p:nvPr/>
            </p:nvSpPr>
            <p:spPr bwMode="auto">
              <a:xfrm>
                <a:off x="6245055" y="3671676"/>
                <a:ext cx="20405" cy="61216"/>
              </a:xfrm>
              <a:custGeom>
                <a:avLst/>
                <a:gdLst>
                  <a:gd name="T0" fmla="*/ 8 w 8"/>
                  <a:gd name="T1" fmla="*/ 1 h 22"/>
                  <a:gd name="T2" fmla="*/ 6 w 8"/>
                  <a:gd name="T3" fmla="*/ 19 h 22"/>
                  <a:gd name="T4" fmla="*/ 3 w 8"/>
                  <a:gd name="T5" fmla="*/ 22 h 22"/>
                  <a:gd name="T6" fmla="*/ 5 w 8"/>
                  <a:gd name="T7" fmla="*/ 0 h 22"/>
                  <a:gd name="T8" fmla="*/ 8 w 8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2">
                    <a:moveTo>
                      <a:pt x="8" y="1"/>
                    </a:moveTo>
                    <a:cubicBezTo>
                      <a:pt x="6" y="9"/>
                      <a:pt x="5" y="18"/>
                      <a:pt x="6" y="19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5" name="Freeform 278"/>
              <p:cNvSpPr>
                <a:spLocks/>
              </p:cNvSpPr>
              <p:nvPr/>
            </p:nvSpPr>
            <p:spPr bwMode="auto">
              <a:xfrm>
                <a:off x="6677646" y="3090128"/>
                <a:ext cx="22446" cy="59175"/>
              </a:xfrm>
              <a:custGeom>
                <a:avLst/>
                <a:gdLst>
                  <a:gd name="T0" fmla="*/ 3 w 8"/>
                  <a:gd name="T1" fmla="*/ 1 h 21"/>
                  <a:gd name="T2" fmla="*/ 6 w 8"/>
                  <a:gd name="T3" fmla="*/ 0 h 21"/>
                  <a:gd name="T4" fmla="*/ 2 w 8"/>
                  <a:gd name="T5" fmla="*/ 21 h 21"/>
                  <a:gd name="T6" fmla="*/ 0 w 8"/>
                  <a:gd name="T7" fmla="*/ 17 h 21"/>
                  <a:gd name="T8" fmla="*/ 3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3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8" y="18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6"/>
                      <a:pt x="3" y="8"/>
                      <a:pt x="3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6" name="Freeform 279"/>
              <p:cNvSpPr>
                <a:spLocks/>
              </p:cNvSpPr>
              <p:nvPr/>
            </p:nvSpPr>
            <p:spPr bwMode="auto">
              <a:xfrm>
                <a:off x="6500120" y="3275815"/>
                <a:ext cx="18365" cy="59175"/>
              </a:xfrm>
              <a:custGeom>
                <a:avLst/>
                <a:gdLst>
                  <a:gd name="T0" fmla="*/ 2 w 7"/>
                  <a:gd name="T1" fmla="*/ 1 h 21"/>
                  <a:gd name="T2" fmla="*/ 6 w 7"/>
                  <a:gd name="T3" fmla="*/ 0 h 21"/>
                  <a:gd name="T4" fmla="*/ 1 w 7"/>
                  <a:gd name="T5" fmla="*/ 21 h 21"/>
                  <a:gd name="T6" fmla="*/ 0 w 7"/>
                  <a:gd name="T7" fmla="*/ 17 h 21"/>
                  <a:gd name="T8" fmla="*/ 2 w 7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5"/>
                      <a:pt x="7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7" name="Freeform 280"/>
              <p:cNvSpPr>
                <a:spLocks/>
              </p:cNvSpPr>
              <p:nvPr/>
            </p:nvSpPr>
            <p:spPr bwMode="auto">
              <a:xfrm>
                <a:off x="6375649" y="3214600"/>
                <a:ext cx="20405" cy="59175"/>
              </a:xfrm>
              <a:custGeom>
                <a:avLst/>
                <a:gdLst>
                  <a:gd name="T0" fmla="*/ 2 w 8"/>
                  <a:gd name="T1" fmla="*/ 1 h 21"/>
                  <a:gd name="T2" fmla="*/ 6 w 8"/>
                  <a:gd name="T3" fmla="*/ 0 h 21"/>
                  <a:gd name="T4" fmla="*/ 1 w 8"/>
                  <a:gd name="T5" fmla="*/ 21 h 21"/>
                  <a:gd name="T6" fmla="*/ 0 w 8"/>
                  <a:gd name="T7" fmla="*/ 17 h 21"/>
                  <a:gd name="T8" fmla="*/ 2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8" y="18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8" name="Freeform 281"/>
              <p:cNvSpPr>
                <a:spLocks/>
              </p:cNvSpPr>
              <p:nvPr/>
            </p:nvSpPr>
            <p:spPr bwMode="auto">
              <a:xfrm>
                <a:off x="6414418" y="3337031"/>
                <a:ext cx="22446" cy="59175"/>
              </a:xfrm>
              <a:custGeom>
                <a:avLst/>
                <a:gdLst>
                  <a:gd name="T0" fmla="*/ 2 w 8"/>
                  <a:gd name="T1" fmla="*/ 1 h 21"/>
                  <a:gd name="T2" fmla="*/ 6 w 8"/>
                  <a:gd name="T3" fmla="*/ 0 h 21"/>
                  <a:gd name="T4" fmla="*/ 1 w 8"/>
                  <a:gd name="T5" fmla="*/ 21 h 21"/>
                  <a:gd name="T6" fmla="*/ 0 w 8"/>
                  <a:gd name="T7" fmla="*/ 17 h 21"/>
                  <a:gd name="T8" fmla="*/ 2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5"/>
                      <a:pt x="8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7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9" name="Freeform 282"/>
              <p:cNvSpPr>
                <a:spLocks/>
              </p:cNvSpPr>
              <p:nvPr/>
            </p:nvSpPr>
            <p:spPr bwMode="auto">
              <a:xfrm>
                <a:off x="6608268" y="3149303"/>
                <a:ext cx="20405" cy="57135"/>
              </a:xfrm>
              <a:custGeom>
                <a:avLst/>
                <a:gdLst>
                  <a:gd name="T0" fmla="*/ 2 w 7"/>
                  <a:gd name="T1" fmla="*/ 0 h 21"/>
                  <a:gd name="T2" fmla="*/ 6 w 7"/>
                  <a:gd name="T3" fmla="*/ 0 h 21"/>
                  <a:gd name="T4" fmla="*/ 1 w 7"/>
                  <a:gd name="T5" fmla="*/ 21 h 21"/>
                  <a:gd name="T6" fmla="*/ 0 w 7"/>
                  <a:gd name="T7" fmla="*/ 17 h 21"/>
                  <a:gd name="T8" fmla="*/ 2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7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7"/>
                      <a:pt x="3" y="8"/>
                      <a:pt x="2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0" name="Freeform 283"/>
              <p:cNvSpPr>
                <a:spLocks/>
              </p:cNvSpPr>
              <p:nvPr/>
            </p:nvSpPr>
            <p:spPr bwMode="auto">
              <a:xfrm>
                <a:off x="6526647" y="3104412"/>
                <a:ext cx="20405" cy="59175"/>
              </a:xfrm>
              <a:custGeom>
                <a:avLst/>
                <a:gdLst>
                  <a:gd name="T0" fmla="*/ 7 w 7"/>
                  <a:gd name="T1" fmla="*/ 0 h 21"/>
                  <a:gd name="T2" fmla="*/ 2 w 7"/>
                  <a:gd name="T3" fmla="*/ 21 h 21"/>
                  <a:gd name="T4" fmla="*/ 0 w 7"/>
                  <a:gd name="T5" fmla="*/ 17 h 21"/>
                  <a:gd name="T6" fmla="*/ 3 w 7"/>
                  <a:gd name="T7" fmla="*/ 0 h 21"/>
                  <a:gd name="T8" fmla="*/ 7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7" y="0"/>
                    </a:moveTo>
                    <a:cubicBezTo>
                      <a:pt x="7" y="5"/>
                      <a:pt x="6" y="19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3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1" name="Freeform 284"/>
              <p:cNvSpPr>
                <a:spLocks/>
              </p:cNvSpPr>
              <p:nvPr/>
            </p:nvSpPr>
            <p:spPr bwMode="auto">
              <a:xfrm>
                <a:off x="6440945" y="3128898"/>
                <a:ext cx="16324" cy="59175"/>
              </a:xfrm>
              <a:custGeom>
                <a:avLst/>
                <a:gdLst>
                  <a:gd name="T0" fmla="*/ 6 w 6"/>
                  <a:gd name="T1" fmla="*/ 0 h 21"/>
                  <a:gd name="T2" fmla="*/ 2 w 6"/>
                  <a:gd name="T3" fmla="*/ 21 h 21"/>
                  <a:gd name="T4" fmla="*/ 0 w 6"/>
                  <a:gd name="T5" fmla="*/ 17 h 21"/>
                  <a:gd name="T6" fmla="*/ 3 w 6"/>
                  <a:gd name="T7" fmla="*/ 0 h 21"/>
                  <a:gd name="T8" fmla="*/ 6 w 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1">
                    <a:moveTo>
                      <a:pt x="6" y="0"/>
                    </a:moveTo>
                    <a:cubicBezTo>
                      <a:pt x="6" y="5"/>
                      <a:pt x="6" y="19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7"/>
                      <a:pt x="3" y="8"/>
                      <a:pt x="3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2" name="Freeform 285"/>
              <p:cNvSpPr>
                <a:spLocks/>
              </p:cNvSpPr>
              <p:nvPr/>
            </p:nvSpPr>
            <p:spPr bwMode="auto">
              <a:xfrm>
                <a:off x="6496039" y="3006467"/>
                <a:ext cx="20405" cy="59175"/>
              </a:xfrm>
              <a:custGeom>
                <a:avLst/>
                <a:gdLst>
                  <a:gd name="T0" fmla="*/ 7 w 7"/>
                  <a:gd name="T1" fmla="*/ 0 h 21"/>
                  <a:gd name="T2" fmla="*/ 2 w 7"/>
                  <a:gd name="T3" fmla="*/ 21 h 21"/>
                  <a:gd name="T4" fmla="*/ 0 w 7"/>
                  <a:gd name="T5" fmla="*/ 18 h 21"/>
                  <a:gd name="T6" fmla="*/ 3 w 7"/>
                  <a:gd name="T7" fmla="*/ 0 h 21"/>
                  <a:gd name="T8" fmla="*/ 7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7" y="0"/>
                    </a:moveTo>
                    <a:cubicBezTo>
                      <a:pt x="7" y="6"/>
                      <a:pt x="7" y="19"/>
                      <a:pt x="2" y="2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17"/>
                      <a:pt x="3" y="9"/>
                      <a:pt x="3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3" name="Freeform 286"/>
              <p:cNvSpPr>
                <a:spLocks/>
              </p:cNvSpPr>
              <p:nvPr/>
            </p:nvSpPr>
            <p:spPr bwMode="auto">
              <a:xfrm>
                <a:off x="6610308" y="3271734"/>
                <a:ext cx="20405" cy="61216"/>
              </a:xfrm>
              <a:custGeom>
                <a:avLst/>
                <a:gdLst>
                  <a:gd name="T0" fmla="*/ 7 w 7"/>
                  <a:gd name="T1" fmla="*/ 1 h 22"/>
                  <a:gd name="T2" fmla="*/ 2 w 7"/>
                  <a:gd name="T3" fmla="*/ 22 h 22"/>
                  <a:gd name="T4" fmla="*/ 0 w 7"/>
                  <a:gd name="T5" fmla="*/ 19 h 22"/>
                  <a:gd name="T6" fmla="*/ 3 w 7"/>
                  <a:gd name="T7" fmla="*/ 0 h 22"/>
                  <a:gd name="T8" fmla="*/ 7 w 7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2">
                    <a:moveTo>
                      <a:pt x="7" y="1"/>
                    </a:moveTo>
                    <a:cubicBezTo>
                      <a:pt x="7" y="8"/>
                      <a:pt x="6" y="20"/>
                      <a:pt x="2" y="2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18"/>
                      <a:pt x="3" y="9"/>
                      <a:pt x="3" y="0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289" name="Squirrel_Tail"/>
            <p:cNvGrpSpPr/>
            <p:nvPr/>
          </p:nvGrpSpPr>
          <p:grpSpPr>
            <a:xfrm>
              <a:off x="9036362" y="2286164"/>
              <a:ext cx="1265123" cy="2132342"/>
              <a:chOff x="4965649" y="2286164"/>
              <a:chExt cx="1265123" cy="2132342"/>
            </a:xfrm>
          </p:grpSpPr>
          <p:sp>
            <p:nvSpPr>
              <p:cNvPr id="1291" name="Freeform 261"/>
              <p:cNvSpPr>
                <a:spLocks/>
              </p:cNvSpPr>
              <p:nvPr/>
            </p:nvSpPr>
            <p:spPr bwMode="auto">
              <a:xfrm>
                <a:off x="4965649" y="2286164"/>
                <a:ext cx="1265123" cy="2132342"/>
              </a:xfrm>
              <a:custGeom>
                <a:avLst/>
                <a:gdLst>
                  <a:gd name="T0" fmla="*/ 455 w 455"/>
                  <a:gd name="T1" fmla="*/ 665 h 767"/>
                  <a:gd name="T2" fmla="*/ 296 w 455"/>
                  <a:gd name="T3" fmla="*/ 414 h 767"/>
                  <a:gd name="T4" fmla="*/ 242 w 455"/>
                  <a:gd name="T5" fmla="*/ 30 h 767"/>
                  <a:gd name="T6" fmla="*/ 0 w 455"/>
                  <a:gd name="T7" fmla="*/ 65 h 767"/>
                  <a:gd name="T8" fmla="*/ 232 w 455"/>
                  <a:gd name="T9" fmla="*/ 112 h 767"/>
                  <a:gd name="T10" fmla="*/ 78 w 455"/>
                  <a:gd name="T11" fmla="*/ 507 h 767"/>
                  <a:gd name="T12" fmla="*/ 455 w 455"/>
                  <a:gd name="T13" fmla="*/ 680 h 767"/>
                  <a:gd name="T14" fmla="*/ 455 w 455"/>
                  <a:gd name="T15" fmla="*/ 665 h 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767">
                    <a:moveTo>
                      <a:pt x="455" y="665"/>
                    </a:moveTo>
                    <a:cubicBezTo>
                      <a:pt x="361" y="602"/>
                      <a:pt x="290" y="568"/>
                      <a:pt x="296" y="414"/>
                    </a:cubicBezTo>
                    <a:cubicBezTo>
                      <a:pt x="302" y="260"/>
                      <a:pt x="442" y="88"/>
                      <a:pt x="242" y="30"/>
                    </a:cubicBezTo>
                    <a:cubicBezTo>
                      <a:pt x="139" y="0"/>
                      <a:pt x="0" y="65"/>
                      <a:pt x="0" y="65"/>
                    </a:cubicBezTo>
                    <a:cubicBezTo>
                      <a:pt x="0" y="65"/>
                      <a:pt x="219" y="41"/>
                      <a:pt x="232" y="112"/>
                    </a:cubicBezTo>
                    <a:cubicBezTo>
                      <a:pt x="245" y="183"/>
                      <a:pt x="64" y="392"/>
                      <a:pt x="78" y="507"/>
                    </a:cubicBezTo>
                    <a:cubicBezTo>
                      <a:pt x="98" y="672"/>
                      <a:pt x="289" y="767"/>
                      <a:pt x="455" y="680"/>
                    </a:cubicBezTo>
                    <a:lnTo>
                      <a:pt x="455" y="665"/>
                    </a:lnTo>
                    <a:close/>
                  </a:path>
                </a:pathLst>
              </a:custGeom>
              <a:solidFill>
                <a:srgbClr val="E74D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2" name="Freeform 287"/>
              <p:cNvSpPr>
                <a:spLocks/>
              </p:cNvSpPr>
              <p:nvPr/>
            </p:nvSpPr>
            <p:spPr bwMode="auto">
              <a:xfrm>
                <a:off x="5365591" y="3412530"/>
                <a:ext cx="32648" cy="77540"/>
              </a:xfrm>
              <a:custGeom>
                <a:avLst/>
                <a:gdLst>
                  <a:gd name="T0" fmla="*/ 12 w 12"/>
                  <a:gd name="T1" fmla="*/ 2 h 28"/>
                  <a:gd name="T2" fmla="*/ 9 w 12"/>
                  <a:gd name="T3" fmla="*/ 26 h 28"/>
                  <a:gd name="T4" fmla="*/ 7 w 12"/>
                  <a:gd name="T5" fmla="*/ 28 h 28"/>
                  <a:gd name="T6" fmla="*/ 9 w 12"/>
                  <a:gd name="T7" fmla="*/ 0 h 28"/>
                  <a:gd name="T8" fmla="*/ 12 w 12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2"/>
                    </a:moveTo>
                    <a:cubicBezTo>
                      <a:pt x="9" y="10"/>
                      <a:pt x="6" y="23"/>
                      <a:pt x="9" y="26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3"/>
                      <a:pt x="7" y="4"/>
                      <a:pt x="9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3" name="Freeform 288"/>
              <p:cNvSpPr>
                <a:spLocks/>
              </p:cNvSpPr>
              <p:nvPr/>
            </p:nvSpPr>
            <p:spPr bwMode="auto">
              <a:xfrm>
                <a:off x="5526792" y="3747175"/>
                <a:ext cx="32648" cy="77540"/>
              </a:xfrm>
              <a:custGeom>
                <a:avLst/>
                <a:gdLst>
                  <a:gd name="T0" fmla="*/ 12 w 12"/>
                  <a:gd name="T1" fmla="*/ 1 h 28"/>
                  <a:gd name="T2" fmla="*/ 9 w 12"/>
                  <a:gd name="T3" fmla="*/ 25 h 28"/>
                  <a:gd name="T4" fmla="*/ 7 w 12"/>
                  <a:gd name="T5" fmla="*/ 28 h 28"/>
                  <a:gd name="T6" fmla="*/ 9 w 12"/>
                  <a:gd name="T7" fmla="*/ 0 h 28"/>
                  <a:gd name="T8" fmla="*/ 12 w 12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1"/>
                    </a:moveTo>
                    <a:cubicBezTo>
                      <a:pt x="9" y="9"/>
                      <a:pt x="6" y="22"/>
                      <a:pt x="9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2"/>
                      <a:pt x="7" y="3"/>
                      <a:pt x="9" y="0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4" name="Freeform 289"/>
              <p:cNvSpPr>
                <a:spLocks/>
              </p:cNvSpPr>
              <p:nvPr/>
            </p:nvSpPr>
            <p:spPr bwMode="auto">
              <a:xfrm>
                <a:off x="5712479" y="3726770"/>
                <a:ext cx="34689" cy="77540"/>
              </a:xfrm>
              <a:custGeom>
                <a:avLst/>
                <a:gdLst>
                  <a:gd name="T0" fmla="*/ 12 w 12"/>
                  <a:gd name="T1" fmla="*/ 1 h 28"/>
                  <a:gd name="T2" fmla="*/ 9 w 12"/>
                  <a:gd name="T3" fmla="*/ 25 h 28"/>
                  <a:gd name="T4" fmla="*/ 6 w 12"/>
                  <a:gd name="T5" fmla="*/ 28 h 28"/>
                  <a:gd name="T6" fmla="*/ 8 w 12"/>
                  <a:gd name="T7" fmla="*/ 0 h 28"/>
                  <a:gd name="T8" fmla="*/ 12 w 12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1"/>
                    </a:moveTo>
                    <a:cubicBezTo>
                      <a:pt x="9" y="9"/>
                      <a:pt x="5" y="22"/>
                      <a:pt x="9" y="25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0" y="22"/>
                      <a:pt x="7" y="3"/>
                      <a:pt x="8" y="0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5" name="Freeform 290"/>
              <p:cNvSpPr>
                <a:spLocks/>
              </p:cNvSpPr>
              <p:nvPr/>
            </p:nvSpPr>
            <p:spPr bwMode="auto">
              <a:xfrm>
                <a:off x="5612494" y="3865525"/>
                <a:ext cx="36729" cy="77540"/>
              </a:xfrm>
              <a:custGeom>
                <a:avLst/>
                <a:gdLst>
                  <a:gd name="T0" fmla="*/ 13 w 13"/>
                  <a:gd name="T1" fmla="*/ 2 h 28"/>
                  <a:gd name="T2" fmla="*/ 10 w 13"/>
                  <a:gd name="T3" fmla="*/ 25 h 28"/>
                  <a:gd name="T4" fmla="*/ 7 w 13"/>
                  <a:gd name="T5" fmla="*/ 28 h 28"/>
                  <a:gd name="T6" fmla="*/ 9 w 13"/>
                  <a:gd name="T7" fmla="*/ 0 h 28"/>
                  <a:gd name="T8" fmla="*/ 13 w 13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8">
                    <a:moveTo>
                      <a:pt x="13" y="2"/>
                    </a:moveTo>
                    <a:cubicBezTo>
                      <a:pt x="9" y="10"/>
                      <a:pt x="6" y="23"/>
                      <a:pt x="10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3"/>
                      <a:pt x="8" y="4"/>
                      <a:pt x="9" y="0"/>
                    </a:cubicBez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6" name="Freeform 291"/>
              <p:cNvSpPr>
                <a:spLocks/>
              </p:cNvSpPr>
              <p:nvPr/>
            </p:nvSpPr>
            <p:spPr bwMode="auto">
              <a:xfrm>
                <a:off x="5439050" y="3524758"/>
                <a:ext cx="30608" cy="77540"/>
              </a:xfrm>
              <a:custGeom>
                <a:avLst/>
                <a:gdLst>
                  <a:gd name="T0" fmla="*/ 11 w 11"/>
                  <a:gd name="T1" fmla="*/ 1 h 28"/>
                  <a:gd name="T2" fmla="*/ 8 w 11"/>
                  <a:gd name="T3" fmla="*/ 26 h 28"/>
                  <a:gd name="T4" fmla="*/ 5 w 11"/>
                  <a:gd name="T5" fmla="*/ 28 h 28"/>
                  <a:gd name="T6" fmla="*/ 7 w 11"/>
                  <a:gd name="T7" fmla="*/ 0 h 28"/>
                  <a:gd name="T8" fmla="*/ 11 w 11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8">
                    <a:moveTo>
                      <a:pt x="11" y="1"/>
                    </a:moveTo>
                    <a:cubicBezTo>
                      <a:pt x="8" y="9"/>
                      <a:pt x="5" y="23"/>
                      <a:pt x="8" y="2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0" y="23"/>
                      <a:pt x="6" y="4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7" name="Freeform 292"/>
              <p:cNvSpPr>
                <a:spLocks/>
              </p:cNvSpPr>
              <p:nvPr/>
            </p:nvSpPr>
            <p:spPr bwMode="auto">
              <a:xfrm>
                <a:off x="5559440" y="3502313"/>
                <a:ext cx="28567" cy="79580"/>
              </a:xfrm>
              <a:custGeom>
                <a:avLst/>
                <a:gdLst>
                  <a:gd name="T0" fmla="*/ 10 w 10"/>
                  <a:gd name="T1" fmla="*/ 1 h 29"/>
                  <a:gd name="T2" fmla="*/ 7 w 10"/>
                  <a:gd name="T3" fmla="*/ 27 h 29"/>
                  <a:gd name="T4" fmla="*/ 5 w 10"/>
                  <a:gd name="T5" fmla="*/ 29 h 29"/>
                  <a:gd name="T6" fmla="*/ 7 w 10"/>
                  <a:gd name="T7" fmla="*/ 0 h 29"/>
                  <a:gd name="T8" fmla="*/ 10 w 10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9">
                    <a:moveTo>
                      <a:pt x="10" y="1"/>
                    </a:moveTo>
                    <a:cubicBezTo>
                      <a:pt x="7" y="12"/>
                      <a:pt x="5" y="25"/>
                      <a:pt x="7" y="2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5"/>
                      <a:pt x="5" y="6"/>
                      <a:pt x="7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8" name="Freeform 293"/>
              <p:cNvSpPr>
                <a:spLocks/>
              </p:cNvSpPr>
              <p:nvPr/>
            </p:nvSpPr>
            <p:spPr bwMode="auto">
              <a:xfrm>
                <a:off x="5663507" y="3579852"/>
                <a:ext cx="30608" cy="79580"/>
              </a:xfrm>
              <a:custGeom>
                <a:avLst/>
                <a:gdLst>
                  <a:gd name="T0" fmla="*/ 11 w 11"/>
                  <a:gd name="T1" fmla="*/ 1 h 29"/>
                  <a:gd name="T2" fmla="*/ 8 w 11"/>
                  <a:gd name="T3" fmla="*/ 26 h 29"/>
                  <a:gd name="T4" fmla="*/ 5 w 11"/>
                  <a:gd name="T5" fmla="*/ 29 h 29"/>
                  <a:gd name="T6" fmla="*/ 7 w 11"/>
                  <a:gd name="T7" fmla="*/ 0 h 29"/>
                  <a:gd name="T8" fmla="*/ 11 w 11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9">
                    <a:moveTo>
                      <a:pt x="11" y="1"/>
                    </a:moveTo>
                    <a:cubicBezTo>
                      <a:pt x="8" y="11"/>
                      <a:pt x="6" y="24"/>
                      <a:pt x="8" y="26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4"/>
                      <a:pt x="6" y="5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9" name="Freeform 294"/>
              <p:cNvSpPr>
                <a:spLocks/>
              </p:cNvSpPr>
              <p:nvPr/>
            </p:nvSpPr>
            <p:spPr bwMode="auto">
              <a:xfrm>
                <a:off x="5634940" y="3394165"/>
                <a:ext cx="30608" cy="79580"/>
              </a:xfrm>
              <a:custGeom>
                <a:avLst/>
                <a:gdLst>
                  <a:gd name="T0" fmla="*/ 11 w 11"/>
                  <a:gd name="T1" fmla="*/ 1 h 29"/>
                  <a:gd name="T2" fmla="*/ 8 w 11"/>
                  <a:gd name="T3" fmla="*/ 27 h 29"/>
                  <a:gd name="T4" fmla="*/ 5 w 11"/>
                  <a:gd name="T5" fmla="*/ 29 h 29"/>
                  <a:gd name="T6" fmla="*/ 7 w 11"/>
                  <a:gd name="T7" fmla="*/ 0 h 29"/>
                  <a:gd name="T8" fmla="*/ 11 w 11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9">
                    <a:moveTo>
                      <a:pt x="11" y="1"/>
                    </a:moveTo>
                    <a:cubicBezTo>
                      <a:pt x="8" y="12"/>
                      <a:pt x="6" y="24"/>
                      <a:pt x="8" y="2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4"/>
                      <a:pt x="6" y="6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0" name="Freeform 295"/>
              <p:cNvSpPr>
                <a:spLocks/>
              </p:cNvSpPr>
              <p:nvPr/>
            </p:nvSpPr>
            <p:spPr bwMode="auto">
              <a:xfrm>
                <a:off x="5388037" y="3681878"/>
                <a:ext cx="28567" cy="81621"/>
              </a:xfrm>
              <a:custGeom>
                <a:avLst/>
                <a:gdLst>
                  <a:gd name="T0" fmla="*/ 10 w 10"/>
                  <a:gd name="T1" fmla="*/ 1 h 29"/>
                  <a:gd name="T2" fmla="*/ 6 w 10"/>
                  <a:gd name="T3" fmla="*/ 27 h 29"/>
                  <a:gd name="T4" fmla="*/ 3 w 10"/>
                  <a:gd name="T5" fmla="*/ 29 h 29"/>
                  <a:gd name="T6" fmla="*/ 6 w 10"/>
                  <a:gd name="T7" fmla="*/ 0 h 29"/>
                  <a:gd name="T8" fmla="*/ 10 w 10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9">
                    <a:moveTo>
                      <a:pt x="10" y="1"/>
                    </a:moveTo>
                    <a:cubicBezTo>
                      <a:pt x="7" y="12"/>
                      <a:pt x="5" y="25"/>
                      <a:pt x="6" y="27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5"/>
                      <a:pt x="4" y="6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1" name="Freeform 296"/>
              <p:cNvSpPr>
                <a:spLocks/>
              </p:cNvSpPr>
              <p:nvPr/>
            </p:nvSpPr>
            <p:spPr bwMode="auto">
              <a:xfrm>
                <a:off x="5249281" y="3620663"/>
                <a:ext cx="28567" cy="83661"/>
              </a:xfrm>
              <a:custGeom>
                <a:avLst/>
                <a:gdLst>
                  <a:gd name="T0" fmla="*/ 10 w 10"/>
                  <a:gd name="T1" fmla="*/ 1 h 30"/>
                  <a:gd name="T2" fmla="*/ 7 w 10"/>
                  <a:gd name="T3" fmla="*/ 27 h 30"/>
                  <a:gd name="T4" fmla="*/ 4 w 10"/>
                  <a:gd name="T5" fmla="*/ 30 h 30"/>
                  <a:gd name="T6" fmla="*/ 6 w 10"/>
                  <a:gd name="T7" fmla="*/ 0 h 30"/>
                  <a:gd name="T8" fmla="*/ 10 w 10"/>
                  <a:gd name="T9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30">
                    <a:moveTo>
                      <a:pt x="10" y="1"/>
                    </a:moveTo>
                    <a:cubicBezTo>
                      <a:pt x="7" y="12"/>
                      <a:pt x="5" y="25"/>
                      <a:pt x="7" y="27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0" y="25"/>
                      <a:pt x="4" y="6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2" name="Freeform 297"/>
              <p:cNvSpPr>
                <a:spLocks/>
              </p:cNvSpPr>
              <p:nvPr/>
            </p:nvSpPr>
            <p:spPr bwMode="auto">
              <a:xfrm>
                <a:off x="5734925" y="3143181"/>
                <a:ext cx="26527" cy="75499"/>
              </a:xfrm>
              <a:custGeom>
                <a:avLst/>
                <a:gdLst>
                  <a:gd name="T0" fmla="*/ 4 w 9"/>
                  <a:gd name="T1" fmla="*/ 0 h 27"/>
                  <a:gd name="T2" fmla="*/ 7 w 9"/>
                  <a:gd name="T3" fmla="*/ 0 h 27"/>
                  <a:gd name="T4" fmla="*/ 1 w 9"/>
                  <a:gd name="T5" fmla="*/ 27 h 27"/>
                  <a:gd name="T6" fmla="*/ 0 w 9"/>
                  <a:gd name="T7" fmla="*/ 24 h 27"/>
                  <a:gd name="T8" fmla="*/ 4 w 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7">
                    <a:moveTo>
                      <a:pt x="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4"/>
                      <a:pt x="1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2"/>
                      <a:pt x="4" y="9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3" name="Freeform 298"/>
              <p:cNvSpPr>
                <a:spLocks/>
              </p:cNvSpPr>
              <p:nvPr/>
            </p:nvSpPr>
            <p:spPr bwMode="auto">
              <a:xfrm>
                <a:off x="5565562" y="3057480"/>
                <a:ext cx="24486" cy="77540"/>
              </a:xfrm>
              <a:custGeom>
                <a:avLst/>
                <a:gdLst>
                  <a:gd name="T0" fmla="*/ 3 w 9"/>
                  <a:gd name="T1" fmla="*/ 1 h 28"/>
                  <a:gd name="T2" fmla="*/ 7 w 9"/>
                  <a:gd name="T3" fmla="*/ 0 h 28"/>
                  <a:gd name="T4" fmla="*/ 1 w 9"/>
                  <a:gd name="T5" fmla="*/ 28 h 28"/>
                  <a:gd name="T6" fmla="*/ 0 w 9"/>
                  <a:gd name="T7" fmla="*/ 24 h 28"/>
                  <a:gd name="T8" fmla="*/ 3 w 9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8">
                    <a:moveTo>
                      <a:pt x="3" y="1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5"/>
                      <a:pt x="1" y="2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3"/>
                      <a:pt x="4" y="10"/>
                      <a:pt x="3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4" name="Freeform 299"/>
              <p:cNvSpPr>
                <a:spLocks/>
              </p:cNvSpPr>
              <p:nvPr/>
            </p:nvSpPr>
            <p:spPr bwMode="auto">
              <a:xfrm>
                <a:off x="5618616" y="3226843"/>
                <a:ext cx="24486" cy="77540"/>
              </a:xfrm>
              <a:custGeom>
                <a:avLst/>
                <a:gdLst>
                  <a:gd name="T0" fmla="*/ 4 w 9"/>
                  <a:gd name="T1" fmla="*/ 1 h 28"/>
                  <a:gd name="T2" fmla="*/ 7 w 9"/>
                  <a:gd name="T3" fmla="*/ 0 h 28"/>
                  <a:gd name="T4" fmla="*/ 1 w 9"/>
                  <a:gd name="T5" fmla="*/ 28 h 28"/>
                  <a:gd name="T6" fmla="*/ 0 w 9"/>
                  <a:gd name="T7" fmla="*/ 24 h 28"/>
                  <a:gd name="T8" fmla="*/ 4 w 9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8">
                    <a:moveTo>
                      <a:pt x="4" y="1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5"/>
                      <a:pt x="1" y="2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3"/>
                      <a:pt x="4" y="9"/>
                      <a:pt x="4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5" name="Freeform 300"/>
              <p:cNvSpPr>
                <a:spLocks/>
              </p:cNvSpPr>
              <p:nvPr/>
            </p:nvSpPr>
            <p:spPr bwMode="auto">
              <a:xfrm>
                <a:off x="5773695" y="2904441"/>
                <a:ext cx="22446" cy="77540"/>
              </a:xfrm>
              <a:custGeom>
                <a:avLst/>
                <a:gdLst>
                  <a:gd name="T0" fmla="*/ 5 w 8"/>
                  <a:gd name="T1" fmla="*/ 0 h 28"/>
                  <a:gd name="T2" fmla="*/ 8 w 8"/>
                  <a:gd name="T3" fmla="*/ 0 h 28"/>
                  <a:gd name="T4" fmla="*/ 2 w 8"/>
                  <a:gd name="T5" fmla="*/ 28 h 28"/>
                  <a:gd name="T6" fmla="*/ 0 w 8"/>
                  <a:gd name="T7" fmla="*/ 25 h 28"/>
                  <a:gd name="T8" fmla="*/ 5 w 8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8">
                    <a:moveTo>
                      <a:pt x="5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6"/>
                      <a:pt x="8" y="25"/>
                      <a:pt x="2" y="2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3" y="23"/>
                      <a:pt x="5" y="11"/>
                      <a:pt x="5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6" name="Freeform 301"/>
              <p:cNvSpPr>
                <a:spLocks/>
              </p:cNvSpPr>
              <p:nvPr/>
            </p:nvSpPr>
            <p:spPr bwMode="auto">
              <a:xfrm>
                <a:off x="5655345" y="2937089"/>
                <a:ext cx="22446" cy="81621"/>
              </a:xfrm>
              <a:custGeom>
                <a:avLst/>
                <a:gdLst>
                  <a:gd name="T0" fmla="*/ 4 w 8"/>
                  <a:gd name="T1" fmla="*/ 0 h 29"/>
                  <a:gd name="T2" fmla="*/ 8 w 8"/>
                  <a:gd name="T3" fmla="*/ 0 h 29"/>
                  <a:gd name="T4" fmla="*/ 2 w 8"/>
                  <a:gd name="T5" fmla="*/ 29 h 29"/>
                  <a:gd name="T6" fmla="*/ 0 w 8"/>
                  <a:gd name="T7" fmla="*/ 25 h 29"/>
                  <a:gd name="T8" fmla="*/ 4 w 8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9">
                    <a:moveTo>
                      <a:pt x="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6"/>
                      <a:pt x="8" y="26"/>
                      <a:pt x="2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3" y="24"/>
                      <a:pt x="4" y="11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7" name="Freeform 302"/>
              <p:cNvSpPr>
                <a:spLocks/>
              </p:cNvSpPr>
              <p:nvPr/>
            </p:nvSpPr>
            <p:spPr bwMode="auto">
              <a:xfrm>
                <a:off x="5734925" y="2773848"/>
                <a:ext cx="20405" cy="77540"/>
              </a:xfrm>
              <a:custGeom>
                <a:avLst/>
                <a:gdLst>
                  <a:gd name="T0" fmla="*/ 4 w 7"/>
                  <a:gd name="T1" fmla="*/ 0 h 28"/>
                  <a:gd name="T2" fmla="*/ 7 w 7"/>
                  <a:gd name="T3" fmla="*/ 0 h 28"/>
                  <a:gd name="T4" fmla="*/ 1 w 7"/>
                  <a:gd name="T5" fmla="*/ 28 h 28"/>
                  <a:gd name="T6" fmla="*/ 0 w 7"/>
                  <a:gd name="T7" fmla="*/ 25 h 28"/>
                  <a:gd name="T8" fmla="*/ 4 w 7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8">
                    <a:moveTo>
                      <a:pt x="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6"/>
                      <a:pt x="7" y="25"/>
                      <a:pt x="1" y="2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" y="23"/>
                      <a:pt x="4" y="11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290" name="Squirrel_Left Paw"/>
            <p:cNvSpPr>
              <a:spLocks/>
            </p:cNvSpPr>
            <p:nvPr/>
          </p:nvSpPr>
          <p:spPr bwMode="auto">
            <a:xfrm rot="5118924">
              <a:off x="10526988" y="3461321"/>
              <a:ext cx="510130" cy="202011"/>
            </a:xfrm>
            <a:custGeom>
              <a:avLst/>
              <a:gdLst>
                <a:gd name="T0" fmla="*/ 49 w 184"/>
                <a:gd name="T1" fmla="*/ 12 h 73"/>
                <a:gd name="T2" fmla="*/ 156 w 184"/>
                <a:gd name="T3" fmla="*/ 18 h 73"/>
                <a:gd name="T4" fmla="*/ 0 w 184"/>
                <a:gd name="T5" fmla="*/ 73 h 73"/>
                <a:gd name="T6" fmla="*/ 49 w 184"/>
                <a:gd name="T7" fmla="*/ 1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" h="73">
                  <a:moveTo>
                    <a:pt x="49" y="12"/>
                  </a:moveTo>
                  <a:cubicBezTo>
                    <a:pt x="49" y="12"/>
                    <a:pt x="131" y="35"/>
                    <a:pt x="156" y="18"/>
                  </a:cubicBezTo>
                  <a:cubicBezTo>
                    <a:pt x="181" y="0"/>
                    <a:pt x="184" y="60"/>
                    <a:pt x="0" y="73"/>
                  </a:cubicBezTo>
                  <a:cubicBezTo>
                    <a:pt x="0" y="73"/>
                    <a:pt x="31" y="8"/>
                    <a:pt x="49" y="12"/>
                  </a:cubicBezTo>
                  <a:close/>
                </a:path>
              </a:pathLst>
            </a:custGeom>
            <a:solidFill>
              <a:srgbClr val="E74D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340" name="Group 1339"/>
          <p:cNvGrpSpPr/>
          <p:nvPr userDrawn="1"/>
        </p:nvGrpSpPr>
        <p:grpSpPr>
          <a:xfrm flipH="1">
            <a:off x="8653471" y="3713662"/>
            <a:ext cx="1202319" cy="891018"/>
            <a:chOff x="3613150" y="4025901"/>
            <a:chExt cx="1473200" cy="1091763"/>
          </a:xfrm>
        </p:grpSpPr>
        <p:sp>
          <p:nvSpPr>
            <p:cNvPr id="1341" name="Freeform 1340"/>
            <p:cNvSpPr/>
            <p:nvPr/>
          </p:nvSpPr>
          <p:spPr>
            <a:xfrm>
              <a:off x="3613150" y="4025901"/>
              <a:ext cx="1473200" cy="439670"/>
            </a:xfrm>
            <a:custGeom>
              <a:avLst/>
              <a:gdLst>
                <a:gd name="connsiteX0" fmla="*/ 1701800 w 1701800"/>
                <a:gd name="connsiteY0" fmla="*/ 0 h 190500"/>
                <a:gd name="connsiteX1" fmla="*/ 0 w 1701800"/>
                <a:gd name="connsiteY1" fmla="*/ 190500 h 190500"/>
                <a:gd name="connsiteX0" fmla="*/ 1701800 w 1701800"/>
                <a:gd name="connsiteY0" fmla="*/ 0 h 223174"/>
                <a:gd name="connsiteX1" fmla="*/ 0 w 1701800"/>
                <a:gd name="connsiteY1" fmla="*/ 190500 h 223174"/>
                <a:gd name="connsiteX0" fmla="*/ 1657350 w 1657350"/>
                <a:gd name="connsiteY0" fmla="*/ 0 h 481619"/>
                <a:gd name="connsiteX1" fmla="*/ 0 w 1657350"/>
                <a:gd name="connsiteY1" fmla="*/ 463550 h 481619"/>
                <a:gd name="connsiteX0" fmla="*/ 1657350 w 1657350"/>
                <a:gd name="connsiteY0" fmla="*/ 0 h 487563"/>
                <a:gd name="connsiteX1" fmla="*/ 0 w 1657350"/>
                <a:gd name="connsiteY1" fmla="*/ 463550 h 487563"/>
                <a:gd name="connsiteX0" fmla="*/ 1473200 w 1473200"/>
                <a:gd name="connsiteY0" fmla="*/ 0 h 439670"/>
                <a:gd name="connsiteX1" fmla="*/ 0 w 1473200"/>
                <a:gd name="connsiteY1" fmla="*/ 412750 h 43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3200" h="439670">
                  <a:moveTo>
                    <a:pt x="1473200" y="0"/>
                  </a:moveTo>
                  <a:cubicBezTo>
                    <a:pt x="1236133" y="222250"/>
                    <a:pt x="649817" y="533400"/>
                    <a:pt x="0" y="412750"/>
                  </a:cubicBezTo>
                </a:path>
              </a:pathLst>
            </a:custGeom>
            <a:noFill/>
            <a:ln>
              <a:solidFill>
                <a:srgbClr val="574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2" name="Freeform 1341"/>
            <p:cNvSpPr/>
            <p:nvPr/>
          </p:nvSpPr>
          <p:spPr>
            <a:xfrm>
              <a:off x="3842868" y="4431176"/>
              <a:ext cx="1243481" cy="346307"/>
            </a:xfrm>
            <a:custGeom>
              <a:avLst/>
              <a:gdLst>
                <a:gd name="connsiteX0" fmla="*/ 1701800 w 1701800"/>
                <a:gd name="connsiteY0" fmla="*/ 0 h 190500"/>
                <a:gd name="connsiteX1" fmla="*/ 0 w 1701800"/>
                <a:gd name="connsiteY1" fmla="*/ 190500 h 190500"/>
                <a:gd name="connsiteX0" fmla="*/ 1701800 w 1701800"/>
                <a:gd name="connsiteY0" fmla="*/ 0 h 223174"/>
                <a:gd name="connsiteX1" fmla="*/ 0 w 1701800"/>
                <a:gd name="connsiteY1" fmla="*/ 190500 h 223174"/>
                <a:gd name="connsiteX0" fmla="*/ 1657350 w 1657350"/>
                <a:gd name="connsiteY0" fmla="*/ 0 h 481619"/>
                <a:gd name="connsiteX1" fmla="*/ 0 w 1657350"/>
                <a:gd name="connsiteY1" fmla="*/ 463550 h 481619"/>
                <a:gd name="connsiteX0" fmla="*/ 1657350 w 1657350"/>
                <a:gd name="connsiteY0" fmla="*/ 0 h 487563"/>
                <a:gd name="connsiteX1" fmla="*/ 0 w 1657350"/>
                <a:gd name="connsiteY1" fmla="*/ 463550 h 487563"/>
                <a:gd name="connsiteX0" fmla="*/ 1473200 w 1473200"/>
                <a:gd name="connsiteY0" fmla="*/ 0 h 439670"/>
                <a:gd name="connsiteX1" fmla="*/ 0 w 1473200"/>
                <a:gd name="connsiteY1" fmla="*/ 412750 h 43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3200" h="439670">
                  <a:moveTo>
                    <a:pt x="1473200" y="0"/>
                  </a:moveTo>
                  <a:cubicBezTo>
                    <a:pt x="1236133" y="222250"/>
                    <a:pt x="649817" y="533400"/>
                    <a:pt x="0" y="412750"/>
                  </a:cubicBezTo>
                </a:path>
              </a:pathLst>
            </a:custGeom>
            <a:noFill/>
            <a:ln>
              <a:solidFill>
                <a:srgbClr val="574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3" name="Freeform 1342"/>
            <p:cNvSpPr/>
            <p:nvPr/>
          </p:nvSpPr>
          <p:spPr>
            <a:xfrm>
              <a:off x="4074157" y="4868763"/>
              <a:ext cx="1012192" cy="248901"/>
            </a:xfrm>
            <a:custGeom>
              <a:avLst/>
              <a:gdLst>
                <a:gd name="connsiteX0" fmla="*/ 1701800 w 1701800"/>
                <a:gd name="connsiteY0" fmla="*/ 0 h 190500"/>
                <a:gd name="connsiteX1" fmla="*/ 0 w 1701800"/>
                <a:gd name="connsiteY1" fmla="*/ 190500 h 190500"/>
                <a:gd name="connsiteX0" fmla="*/ 1701800 w 1701800"/>
                <a:gd name="connsiteY0" fmla="*/ 0 h 223174"/>
                <a:gd name="connsiteX1" fmla="*/ 0 w 1701800"/>
                <a:gd name="connsiteY1" fmla="*/ 190500 h 223174"/>
                <a:gd name="connsiteX0" fmla="*/ 1657350 w 1657350"/>
                <a:gd name="connsiteY0" fmla="*/ 0 h 481619"/>
                <a:gd name="connsiteX1" fmla="*/ 0 w 1657350"/>
                <a:gd name="connsiteY1" fmla="*/ 463550 h 481619"/>
                <a:gd name="connsiteX0" fmla="*/ 1657350 w 1657350"/>
                <a:gd name="connsiteY0" fmla="*/ 0 h 487563"/>
                <a:gd name="connsiteX1" fmla="*/ 0 w 1657350"/>
                <a:gd name="connsiteY1" fmla="*/ 463550 h 487563"/>
                <a:gd name="connsiteX0" fmla="*/ 1473200 w 1473200"/>
                <a:gd name="connsiteY0" fmla="*/ 0 h 439670"/>
                <a:gd name="connsiteX1" fmla="*/ 0 w 1473200"/>
                <a:gd name="connsiteY1" fmla="*/ 412750 h 43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3200" h="439670">
                  <a:moveTo>
                    <a:pt x="1473200" y="0"/>
                  </a:moveTo>
                  <a:cubicBezTo>
                    <a:pt x="1236133" y="222250"/>
                    <a:pt x="649817" y="533400"/>
                    <a:pt x="0" y="412750"/>
                  </a:cubicBezTo>
                </a:path>
              </a:pathLst>
            </a:custGeom>
            <a:noFill/>
            <a:ln>
              <a:solidFill>
                <a:srgbClr val="574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44" name="Group 1343"/>
          <p:cNvGrpSpPr/>
          <p:nvPr userDrawn="1"/>
        </p:nvGrpSpPr>
        <p:grpSpPr>
          <a:xfrm>
            <a:off x="8551629" y="3628011"/>
            <a:ext cx="2190578" cy="2167423"/>
            <a:chOff x="9036362" y="2133125"/>
            <a:chExt cx="2509840" cy="2483311"/>
          </a:xfrm>
        </p:grpSpPr>
        <p:sp>
          <p:nvSpPr>
            <p:cNvPr id="1345" name="Squirrel_Right Paw"/>
            <p:cNvSpPr>
              <a:spLocks/>
            </p:cNvSpPr>
            <p:nvPr/>
          </p:nvSpPr>
          <p:spPr bwMode="auto">
            <a:xfrm>
              <a:off x="10972816" y="3237045"/>
              <a:ext cx="350969" cy="520332"/>
            </a:xfrm>
            <a:custGeom>
              <a:avLst/>
              <a:gdLst>
                <a:gd name="T0" fmla="*/ 13 w 126"/>
                <a:gd name="T1" fmla="*/ 71 h 187"/>
                <a:gd name="T2" fmla="*/ 77 w 126"/>
                <a:gd name="T3" fmla="*/ 157 h 187"/>
                <a:gd name="T4" fmla="*/ 33 w 126"/>
                <a:gd name="T5" fmla="*/ 0 h 187"/>
                <a:gd name="T6" fmla="*/ 13 w 126"/>
                <a:gd name="T7" fmla="*/ 7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7">
                  <a:moveTo>
                    <a:pt x="13" y="71"/>
                  </a:moveTo>
                  <a:cubicBezTo>
                    <a:pt x="13" y="71"/>
                    <a:pt x="77" y="128"/>
                    <a:pt x="77" y="157"/>
                  </a:cubicBezTo>
                  <a:cubicBezTo>
                    <a:pt x="77" y="187"/>
                    <a:pt x="126" y="159"/>
                    <a:pt x="33" y="0"/>
                  </a:cubicBezTo>
                  <a:cubicBezTo>
                    <a:pt x="33" y="0"/>
                    <a:pt x="0" y="59"/>
                    <a:pt x="13" y="71"/>
                  </a:cubicBezTo>
                  <a:close/>
                </a:path>
              </a:pathLst>
            </a:custGeom>
            <a:solidFill>
              <a:srgbClr val="8F5D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6" name="Squirrel_Right ear"/>
            <p:cNvSpPr>
              <a:spLocks/>
            </p:cNvSpPr>
            <p:nvPr/>
          </p:nvSpPr>
          <p:spPr bwMode="auto">
            <a:xfrm>
              <a:off x="10962613" y="2133125"/>
              <a:ext cx="177525" cy="485643"/>
            </a:xfrm>
            <a:custGeom>
              <a:avLst/>
              <a:gdLst>
                <a:gd name="T0" fmla="*/ 35 w 64"/>
                <a:gd name="T1" fmla="*/ 101 h 174"/>
                <a:gd name="T2" fmla="*/ 27 w 64"/>
                <a:gd name="T3" fmla="*/ 0 h 174"/>
                <a:gd name="T4" fmla="*/ 35 w 64"/>
                <a:gd name="T5" fmla="*/ 10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74">
                  <a:moveTo>
                    <a:pt x="35" y="101"/>
                  </a:moveTo>
                  <a:cubicBezTo>
                    <a:pt x="0" y="174"/>
                    <a:pt x="17" y="31"/>
                    <a:pt x="27" y="0"/>
                  </a:cubicBezTo>
                  <a:cubicBezTo>
                    <a:pt x="27" y="0"/>
                    <a:pt x="64" y="39"/>
                    <a:pt x="35" y="101"/>
                  </a:cubicBezTo>
                  <a:close/>
                </a:path>
              </a:pathLst>
            </a:custGeom>
            <a:solidFill>
              <a:srgbClr val="8F5D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7" name="Squirrel_Right leg"/>
            <p:cNvSpPr>
              <a:spLocks/>
            </p:cNvSpPr>
            <p:nvPr/>
          </p:nvSpPr>
          <p:spPr bwMode="auto">
            <a:xfrm>
              <a:off x="10758561" y="4243021"/>
              <a:ext cx="242822" cy="328524"/>
            </a:xfrm>
            <a:custGeom>
              <a:avLst/>
              <a:gdLst>
                <a:gd name="T0" fmla="*/ 31 w 87"/>
                <a:gd name="T1" fmla="*/ 12 h 118"/>
                <a:gd name="T2" fmla="*/ 43 w 87"/>
                <a:gd name="T3" fmla="*/ 92 h 118"/>
                <a:gd name="T4" fmla="*/ 62 w 87"/>
                <a:gd name="T5" fmla="*/ 117 h 118"/>
                <a:gd name="T6" fmla="*/ 16 w 87"/>
                <a:gd name="T7" fmla="*/ 108 h 118"/>
                <a:gd name="T8" fmla="*/ 4 w 87"/>
                <a:gd name="T9" fmla="*/ 22 h 118"/>
                <a:gd name="T10" fmla="*/ 31 w 87"/>
                <a:gd name="T11" fmla="*/ 1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18">
                  <a:moveTo>
                    <a:pt x="31" y="12"/>
                  </a:moveTo>
                  <a:cubicBezTo>
                    <a:pt x="31" y="12"/>
                    <a:pt x="28" y="88"/>
                    <a:pt x="43" y="92"/>
                  </a:cubicBezTo>
                  <a:cubicBezTo>
                    <a:pt x="58" y="96"/>
                    <a:pt x="87" y="118"/>
                    <a:pt x="62" y="117"/>
                  </a:cubicBezTo>
                  <a:cubicBezTo>
                    <a:pt x="15" y="116"/>
                    <a:pt x="16" y="108"/>
                    <a:pt x="16" y="108"/>
                  </a:cubicBezTo>
                  <a:cubicBezTo>
                    <a:pt x="16" y="90"/>
                    <a:pt x="4" y="22"/>
                    <a:pt x="4" y="22"/>
                  </a:cubicBezTo>
                  <a:cubicBezTo>
                    <a:pt x="0" y="0"/>
                    <a:pt x="31" y="12"/>
                    <a:pt x="31" y="12"/>
                  </a:cubicBezTo>
                  <a:close/>
                </a:path>
              </a:pathLst>
            </a:custGeom>
            <a:solidFill>
              <a:srgbClr val="8F5D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8" name="Squirrel_Left leg"/>
            <p:cNvSpPr>
              <a:spLocks/>
            </p:cNvSpPr>
            <p:nvPr/>
          </p:nvSpPr>
          <p:spPr bwMode="auto">
            <a:xfrm>
              <a:off x="10525942" y="4240981"/>
              <a:ext cx="269349" cy="375455"/>
            </a:xfrm>
            <a:custGeom>
              <a:avLst/>
              <a:gdLst>
                <a:gd name="T0" fmla="*/ 35 w 97"/>
                <a:gd name="T1" fmla="*/ 14 h 135"/>
                <a:gd name="T2" fmla="*/ 48 w 97"/>
                <a:gd name="T3" fmla="*/ 106 h 135"/>
                <a:gd name="T4" fmla="*/ 70 w 97"/>
                <a:gd name="T5" fmla="*/ 135 h 135"/>
                <a:gd name="T6" fmla="*/ 17 w 97"/>
                <a:gd name="T7" fmla="*/ 124 h 135"/>
                <a:gd name="T8" fmla="*/ 4 w 97"/>
                <a:gd name="T9" fmla="*/ 25 h 135"/>
                <a:gd name="T10" fmla="*/ 35 w 97"/>
                <a:gd name="T11" fmla="*/ 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35">
                  <a:moveTo>
                    <a:pt x="35" y="14"/>
                  </a:moveTo>
                  <a:cubicBezTo>
                    <a:pt x="35" y="14"/>
                    <a:pt x="31" y="101"/>
                    <a:pt x="48" y="106"/>
                  </a:cubicBezTo>
                  <a:cubicBezTo>
                    <a:pt x="65" y="110"/>
                    <a:pt x="97" y="135"/>
                    <a:pt x="70" y="135"/>
                  </a:cubicBezTo>
                  <a:cubicBezTo>
                    <a:pt x="17" y="133"/>
                    <a:pt x="17" y="124"/>
                    <a:pt x="17" y="124"/>
                  </a:cubicBezTo>
                  <a:cubicBezTo>
                    <a:pt x="17" y="103"/>
                    <a:pt x="4" y="25"/>
                    <a:pt x="4" y="25"/>
                  </a:cubicBezTo>
                  <a:cubicBezTo>
                    <a:pt x="0" y="0"/>
                    <a:pt x="35" y="14"/>
                    <a:pt x="35" y="14"/>
                  </a:cubicBezTo>
                  <a:close/>
                </a:path>
              </a:pathLst>
            </a:custGeom>
            <a:solidFill>
              <a:srgbClr val="8F5D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9" name="Squirrel_Left ear"/>
            <p:cNvSpPr>
              <a:spLocks/>
            </p:cNvSpPr>
            <p:nvPr/>
          </p:nvSpPr>
          <p:spPr bwMode="auto">
            <a:xfrm>
              <a:off x="10768764" y="2186178"/>
              <a:ext cx="142836" cy="473400"/>
            </a:xfrm>
            <a:custGeom>
              <a:avLst/>
              <a:gdLst>
                <a:gd name="T0" fmla="*/ 28 w 52"/>
                <a:gd name="T1" fmla="*/ 95 h 170"/>
                <a:gd name="T2" fmla="*/ 4 w 52"/>
                <a:gd name="T3" fmla="*/ 0 h 170"/>
                <a:gd name="T4" fmla="*/ 28 w 52"/>
                <a:gd name="T5" fmla="*/ 9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170">
                  <a:moveTo>
                    <a:pt x="28" y="95"/>
                  </a:moveTo>
                  <a:cubicBezTo>
                    <a:pt x="0" y="170"/>
                    <a:pt x="6" y="25"/>
                    <a:pt x="4" y="0"/>
                  </a:cubicBezTo>
                  <a:cubicBezTo>
                    <a:pt x="4" y="0"/>
                    <a:pt x="52" y="30"/>
                    <a:pt x="28" y="95"/>
                  </a:cubicBezTo>
                  <a:close/>
                </a:path>
              </a:pathLst>
            </a:custGeom>
            <a:solidFill>
              <a:srgbClr val="8F5D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350" name="Squirrel_Body"/>
            <p:cNvGrpSpPr/>
            <p:nvPr/>
          </p:nvGrpSpPr>
          <p:grpSpPr>
            <a:xfrm>
              <a:off x="9893381" y="2292285"/>
              <a:ext cx="1652821" cy="2256814"/>
              <a:chOff x="5822668" y="2292285"/>
              <a:chExt cx="1652821" cy="2256814"/>
            </a:xfrm>
          </p:grpSpPr>
          <p:grpSp>
            <p:nvGrpSpPr>
              <p:cNvPr id="1370" name="Group 1369"/>
              <p:cNvGrpSpPr/>
              <p:nvPr/>
            </p:nvGrpSpPr>
            <p:grpSpPr>
              <a:xfrm>
                <a:off x="6271582" y="2535107"/>
                <a:ext cx="150999" cy="132633"/>
                <a:chOff x="6271582" y="2535107"/>
                <a:chExt cx="150999" cy="132633"/>
              </a:xfrm>
            </p:grpSpPr>
            <p:sp>
              <p:nvSpPr>
                <p:cNvPr id="1399" name="Freeform 249"/>
                <p:cNvSpPr>
                  <a:spLocks/>
                </p:cNvSpPr>
                <p:nvPr/>
              </p:nvSpPr>
              <p:spPr bwMode="auto">
                <a:xfrm>
                  <a:off x="6347081" y="2535107"/>
                  <a:ext cx="71418" cy="110188"/>
                </a:xfrm>
                <a:custGeom>
                  <a:avLst/>
                  <a:gdLst>
                    <a:gd name="T0" fmla="*/ 24 w 26"/>
                    <a:gd name="T1" fmla="*/ 40 h 40"/>
                    <a:gd name="T2" fmla="*/ 0 w 26"/>
                    <a:gd name="T3" fmla="*/ 0 h 40"/>
                    <a:gd name="T4" fmla="*/ 3 w 26"/>
                    <a:gd name="T5" fmla="*/ 0 h 40"/>
                    <a:gd name="T6" fmla="*/ 26 w 26"/>
                    <a:gd name="T7" fmla="*/ 38 h 40"/>
                    <a:gd name="T8" fmla="*/ 24 w 26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40">
                      <a:moveTo>
                        <a:pt x="24" y="40"/>
                      </a:moveTo>
                      <a:cubicBezTo>
                        <a:pt x="9" y="29"/>
                        <a:pt x="0" y="11"/>
                        <a:pt x="0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10"/>
                        <a:pt x="12" y="28"/>
                        <a:pt x="26" y="38"/>
                      </a:cubicBezTo>
                      <a:lnTo>
                        <a:pt x="24" y="40"/>
                      </a:ln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00" name="Freeform 250"/>
                <p:cNvSpPr>
                  <a:spLocks/>
                </p:cNvSpPr>
                <p:nvPr/>
              </p:nvSpPr>
              <p:spPr bwMode="auto">
                <a:xfrm>
                  <a:off x="6271582" y="2565715"/>
                  <a:ext cx="150999" cy="93864"/>
                </a:xfrm>
                <a:custGeom>
                  <a:avLst/>
                  <a:gdLst>
                    <a:gd name="T0" fmla="*/ 54 w 54"/>
                    <a:gd name="T1" fmla="*/ 34 h 34"/>
                    <a:gd name="T2" fmla="*/ 7 w 54"/>
                    <a:gd name="T3" fmla="*/ 7 h 34"/>
                    <a:gd name="T4" fmla="*/ 0 w 54"/>
                    <a:gd name="T5" fmla="*/ 2 h 34"/>
                    <a:gd name="T6" fmla="*/ 1 w 54"/>
                    <a:gd name="T7" fmla="*/ 0 h 34"/>
                    <a:gd name="T8" fmla="*/ 9 w 54"/>
                    <a:gd name="T9" fmla="*/ 5 h 34"/>
                    <a:gd name="T10" fmla="*/ 54 w 54"/>
                    <a:gd name="T11" fmla="*/ 32 h 34"/>
                    <a:gd name="T12" fmla="*/ 54 w 54"/>
                    <a:gd name="T13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34">
                      <a:moveTo>
                        <a:pt x="54" y="34"/>
                      </a:moveTo>
                      <a:cubicBezTo>
                        <a:pt x="43" y="34"/>
                        <a:pt x="20" y="17"/>
                        <a:pt x="7" y="7"/>
                      </a:cubicBezTo>
                      <a:cubicBezTo>
                        <a:pt x="3" y="5"/>
                        <a:pt x="1" y="3"/>
                        <a:pt x="0" y="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2" y="0"/>
                        <a:pt x="5" y="2"/>
                        <a:pt x="9" y="5"/>
                      </a:cubicBezTo>
                      <a:cubicBezTo>
                        <a:pt x="20" y="13"/>
                        <a:pt x="44" y="31"/>
                        <a:pt x="54" y="32"/>
                      </a:cubicBezTo>
                      <a:lnTo>
                        <a:pt x="54" y="34"/>
                      </a:ln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01" name="Freeform 251"/>
                <p:cNvSpPr>
                  <a:spLocks/>
                </p:cNvSpPr>
                <p:nvPr/>
              </p:nvSpPr>
              <p:spPr bwMode="auto">
                <a:xfrm>
                  <a:off x="6271582" y="2631011"/>
                  <a:ext cx="146917" cy="36729"/>
                </a:xfrm>
                <a:custGeom>
                  <a:avLst/>
                  <a:gdLst>
                    <a:gd name="T0" fmla="*/ 49 w 53"/>
                    <a:gd name="T1" fmla="*/ 13 h 13"/>
                    <a:gd name="T2" fmla="*/ 0 w 53"/>
                    <a:gd name="T3" fmla="*/ 3 h 13"/>
                    <a:gd name="T4" fmla="*/ 1 w 53"/>
                    <a:gd name="T5" fmla="*/ 0 h 13"/>
                    <a:gd name="T6" fmla="*/ 51 w 53"/>
                    <a:gd name="T7" fmla="*/ 10 h 13"/>
                    <a:gd name="T8" fmla="*/ 53 w 53"/>
                    <a:gd name="T9" fmla="*/ 12 h 13"/>
                    <a:gd name="T10" fmla="*/ 49 w 53"/>
                    <a:gd name="T11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13">
                      <a:moveTo>
                        <a:pt x="49" y="13"/>
                      </a:moveTo>
                      <a:cubicBezTo>
                        <a:pt x="43" y="13"/>
                        <a:pt x="30" y="11"/>
                        <a:pt x="0" y="3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6" y="4"/>
                        <a:pt x="48" y="12"/>
                        <a:pt x="51" y="10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cubicBezTo>
                        <a:pt x="52" y="13"/>
                        <a:pt x="51" y="13"/>
                        <a:pt x="49" y="13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371" name="Group 1370"/>
              <p:cNvGrpSpPr/>
              <p:nvPr/>
            </p:nvGrpSpPr>
            <p:grpSpPr>
              <a:xfrm>
                <a:off x="7289802" y="2429000"/>
                <a:ext cx="185687" cy="124472"/>
                <a:chOff x="7289802" y="2429000"/>
                <a:chExt cx="185687" cy="124472"/>
              </a:xfrm>
            </p:grpSpPr>
            <p:sp>
              <p:nvSpPr>
                <p:cNvPr id="1396" name="Freeform 252"/>
                <p:cNvSpPr>
                  <a:spLocks/>
                </p:cNvSpPr>
                <p:nvPr/>
              </p:nvSpPr>
              <p:spPr bwMode="auto">
                <a:xfrm>
                  <a:off x="7289802" y="2429000"/>
                  <a:ext cx="102026" cy="116310"/>
                </a:xfrm>
                <a:custGeom>
                  <a:avLst/>
                  <a:gdLst>
                    <a:gd name="T0" fmla="*/ 2 w 37"/>
                    <a:gd name="T1" fmla="*/ 42 h 42"/>
                    <a:gd name="T2" fmla="*/ 0 w 37"/>
                    <a:gd name="T3" fmla="*/ 40 h 42"/>
                    <a:gd name="T4" fmla="*/ 2 w 37"/>
                    <a:gd name="T5" fmla="*/ 39 h 42"/>
                    <a:gd name="T6" fmla="*/ 29 w 37"/>
                    <a:gd name="T7" fmla="*/ 0 h 42"/>
                    <a:gd name="T8" fmla="*/ 32 w 37"/>
                    <a:gd name="T9" fmla="*/ 0 h 42"/>
                    <a:gd name="T10" fmla="*/ 4 w 37"/>
                    <a:gd name="T11" fmla="*/ 41 h 42"/>
                    <a:gd name="T12" fmla="*/ 2 w 37"/>
                    <a:gd name="T13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42">
                      <a:moveTo>
                        <a:pt x="2" y="42"/>
                      </a:move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39"/>
                        <a:pt x="1" y="39"/>
                        <a:pt x="2" y="39"/>
                      </a:cubicBezTo>
                      <a:cubicBezTo>
                        <a:pt x="23" y="24"/>
                        <a:pt x="32" y="11"/>
                        <a:pt x="29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7" y="18"/>
                        <a:pt x="12" y="35"/>
                        <a:pt x="4" y="41"/>
                      </a:cubicBezTo>
                      <a:cubicBezTo>
                        <a:pt x="3" y="42"/>
                        <a:pt x="2" y="42"/>
                        <a:pt x="2" y="42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97" name="Freeform 253"/>
                <p:cNvSpPr>
                  <a:spLocks/>
                </p:cNvSpPr>
                <p:nvPr/>
              </p:nvSpPr>
              <p:spPr bwMode="auto">
                <a:xfrm>
                  <a:off x="7306126" y="2437162"/>
                  <a:ext cx="138755" cy="116310"/>
                </a:xfrm>
                <a:custGeom>
                  <a:avLst/>
                  <a:gdLst>
                    <a:gd name="T0" fmla="*/ 1 w 50"/>
                    <a:gd name="T1" fmla="*/ 42 h 42"/>
                    <a:gd name="T2" fmla="*/ 0 w 50"/>
                    <a:gd name="T3" fmla="*/ 39 h 42"/>
                    <a:gd name="T4" fmla="*/ 40 w 50"/>
                    <a:gd name="T5" fmla="*/ 12 h 42"/>
                    <a:gd name="T6" fmla="*/ 47 w 50"/>
                    <a:gd name="T7" fmla="*/ 0 h 42"/>
                    <a:gd name="T8" fmla="*/ 50 w 50"/>
                    <a:gd name="T9" fmla="*/ 0 h 42"/>
                    <a:gd name="T10" fmla="*/ 42 w 50"/>
                    <a:gd name="T11" fmla="*/ 14 h 42"/>
                    <a:gd name="T12" fmla="*/ 1 w 50"/>
                    <a:gd name="T13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42">
                      <a:moveTo>
                        <a:pt x="1" y="42"/>
                      </a:move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4" y="37"/>
                        <a:pt x="29" y="22"/>
                        <a:pt x="40" y="12"/>
                      </a:cubicBezTo>
                      <a:cubicBezTo>
                        <a:pt x="47" y="6"/>
                        <a:pt x="47" y="0"/>
                        <a:pt x="47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0" y="0"/>
                        <a:pt x="50" y="7"/>
                        <a:pt x="42" y="14"/>
                      </a:cubicBezTo>
                      <a:cubicBezTo>
                        <a:pt x="31" y="25"/>
                        <a:pt x="5" y="40"/>
                        <a:pt x="1" y="42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98" name="Freeform 254"/>
                <p:cNvSpPr>
                  <a:spLocks/>
                </p:cNvSpPr>
                <p:nvPr/>
              </p:nvSpPr>
              <p:spPr bwMode="auto">
                <a:xfrm>
                  <a:off x="7314288" y="2508580"/>
                  <a:ext cx="161201" cy="44891"/>
                </a:xfrm>
                <a:custGeom>
                  <a:avLst/>
                  <a:gdLst>
                    <a:gd name="T0" fmla="*/ 0 w 58"/>
                    <a:gd name="T1" fmla="*/ 16 h 16"/>
                    <a:gd name="T2" fmla="*/ 0 w 58"/>
                    <a:gd name="T3" fmla="*/ 13 h 16"/>
                    <a:gd name="T4" fmla="*/ 55 w 58"/>
                    <a:gd name="T5" fmla="*/ 0 h 16"/>
                    <a:gd name="T6" fmla="*/ 58 w 58"/>
                    <a:gd name="T7" fmla="*/ 1 h 16"/>
                    <a:gd name="T8" fmla="*/ 0 w 58"/>
                    <a:gd name="T9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6">
                      <a:moveTo>
                        <a:pt x="0" y="16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8" y="13"/>
                        <a:pt x="53" y="7"/>
                        <a:pt x="55" y="0"/>
                      </a:cubicBezTo>
                      <a:cubicBezTo>
                        <a:pt x="58" y="1"/>
                        <a:pt x="58" y="1"/>
                        <a:pt x="58" y="1"/>
                      </a:cubicBezTo>
                      <a:cubicBezTo>
                        <a:pt x="55" y="12"/>
                        <a:pt x="1" y="16"/>
                        <a:pt x="0" y="16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372" name="Freeform 259"/>
              <p:cNvSpPr>
                <a:spLocks/>
              </p:cNvSpPr>
              <p:nvPr/>
            </p:nvSpPr>
            <p:spPr bwMode="auto">
              <a:xfrm>
                <a:off x="5822668" y="2292285"/>
                <a:ext cx="1620173" cy="2256814"/>
              </a:xfrm>
              <a:custGeom>
                <a:avLst/>
                <a:gdLst>
                  <a:gd name="T0" fmla="*/ 419 w 583"/>
                  <a:gd name="T1" fmla="*/ 3 h 812"/>
                  <a:gd name="T2" fmla="*/ 150 w 583"/>
                  <a:gd name="T3" fmla="*/ 692 h 812"/>
                  <a:gd name="T4" fmla="*/ 453 w 583"/>
                  <a:gd name="T5" fmla="*/ 632 h 812"/>
                  <a:gd name="T6" fmla="*/ 427 w 583"/>
                  <a:gd name="T7" fmla="*/ 233 h 812"/>
                  <a:gd name="T8" fmla="*/ 566 w 583"/>
                  <a:gd name="T9" fmla="*/ 155 h 812"/>
                  <a:gd name="T10" fmla="*/ 574 w 583"/>
                  <a:gd name="T11" fmla="*/ 129 h 812"/>
                  <a:gd name="T12" fmla="*/ 419 w 583"/>
                  <a:gd name="T13" fmla="*/ 3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3" h="812">
                    <a:moveTo>
                      <a:pt x="419" y="3"/>
                    </a:moveTo>
                    <a:cubicBezTo>
                      <a:pt x="162" y="11"/>
                      <a:pt x="0" y="499"/>
                      <a:pt x="150" y="692"/>
                    </a:cubicBezTo>
                    <a:cubicBezTo>
                      <a:pt x="244" y="812"/>
                      <a:pt x="435" y="704"/>
                      <a:pt x="453" y="632"/>
                    </a:cubicBezTo>
                    <a:cubicBezTo>
                      <a:pt x="485" y="501"/>
                      <a:pt x="427" y="295"/>
                      <a:pt x="427" y="233"/>
                    </a:cubicBezTo>
                    <a:cubicBezTo>
                      <a:pt x="427" y="187"/>
                      <a:pt x="517" y="182"/>
                      <a:pt x="566" y="155"/>
                    </a:cubicBezTo>
                    <a:cubicBezTo>
                      <a:pt x="577" y="149"/>
                      <a:pt x="583" y="138"/>
                      <a:pt x="574" y="129"/>
                    </a:cubicBezTo>
                    <a:cubicBezTo>
                      <a:pt x="574" y="129"/>
                      <a:pt x="498" y="0"/>
                      <a:pt x="419" y="3"/>
                    </a:cubicBezTo>
                    <a:close/>
                  </a:path>
                </a:pathLst>
              </a:custGeom>
              <a:solidFill>
                <a:srgbClr val="8F5D3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3" name="Oval 263"/>
              <p:cNvSpPr>
                <a:spLocks noChangeArrowheads="1"/>
              </p:cNvSpPr>
              <p:nvPr/>
            </p:nvSpPr>
            <p:spPr bwMode="auto">
              <a:xfrm>
                <a:off x="7322450" y="2622849"/>
                <a:ext cx="106107" cy="108147"/>
              </a:xfrm>
              <a:prstGeom prst="ellipse">
                <a:avLst/>
              </a:prstGeom>
              <a:solidFill>
                <a:srgbClr val="8C2F0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4" name="Freeform 264"/>
              <p:cNvSpPr>
                <a:spLocks/>
              </p:cNvSpPr>
              <p:nvPr/>
            </p:nvSpPr>
            <p:spPr bwMode="auto">
              <a:xfrm>
                <a:off x="6889860" y="2498377"/>
                <a:ext cx="71418" cy="89783"/>
              </a:xfrm>
              <a:custGeom>
                <a:avLst/>
                <a:gdLst>
                  <a:gd name="T0" fmla="*/ 26 w 26"/>
                  <a:gd name="T1" fmla="*/ 16 h 32"/>
                  <a:gd name="T2" fmla="*/ 11 w 26"/>
                  <a:gd name="T3" fmla="*/ 29 h 32"/>
                  <a:gd name="T4" fmla="*/ 0 w 26"/>
                  <a:gd name="T5" fmla="*/ 16 h 32"/>
                  <a:gd name="T6" fmla="*/ 11 w 26"/>
                  <a:gd name="T7" fmla="*/ 3 h 32"/>
                  <a:gd name="T8" fmla="*/ 26 w 26"/>
                  <a:gd name="T9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2">
                    <a:moveTo>
                      <a:pt x="26" y="16"/>
                    </a:moveTo>
                    <a:cubicBezTo>
                      <a:pt x="26" y="26"/>
                      <a:pt x="20" y="32"/>
                      <a:pt x="11" y="29"/>
                    </a:cubicBezTo>
                    <a:cubicBezTo>
                      <a:pt x="3" y="26"/>
                      <a:pt x="0" y="21"/>
                      <a:pt x="0" y="16"/>
                    </a:cubicBezTo>
                    <a:cubicBezTo>
                      <a:pt x="0" y="11"/>
                      <a:pt x="3" y="6"/>
                      <a:pt x="11" y="3"/>
                    </a:cubicBezTo>
                    <a:cubicBezTo>
                      <a:pt x="20" y="0"/>
                      <a:pt x="26" y="6"/>
                      <a:pt x="26" y="16"/>
                    </a:cubicBezTo>
                    <a:close/>
                  </a:path>
                </a:pathLst>
              </a:custGeom>
              <a:solidFill>
                <a:srgbClr val="FFE8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5" name="Freeform 265"/>
              <p:cNvSpPr>
                <a:spLocks/>
              </p:cNvSpPr>
              <p:nvPr/>
            </p:nvSpPr>
            <p:spPr bwMode="auto">
              <a:xfrm>
                <a:off x="6539231" y="2918724"/>
                <a:ext cx="632561" cy="1422242"/>
              </a:xfrm>
              <a:custGeom>
                <a:avLst/>
                <a:gdLst>
                  <a:gd name="T0" fmla="*/ 196 w 228"/>
                  <a:gd name="T1" fmla="*/ 407 h 512"/>
                  <a:gd name="T2" fmla="*/ 170 w 228"/>
                  <a:gd name="T3" fmla="*/ 8 h 512"/>
                  <a:gd name="T4" fmla="*/ 171 w 228"/>
                  <a:gd name="T5" fmla="*/ 0 h 512"/>
                  <a:gd name="T6" fmla="*/ 64 w 228"/>
                  <a:gd name="T7" fmla="*/ 512 h 512"/>
                  <a:gd name="T8" fmla="*/ 196 w 228"/>
                  <a:gd name="T9" fmla="*/ 407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8" h="512">
                    <a:moveTo>
                      <a:pt x="196" y="407"/>
                    </a:moveTo>
                    <a:cubicBezTo>
                      <a:pt x="228" y="276"/>
                      <a:pt x="170" y="70"/>
                      <a:pt x="170" y="8"/>
                    </a:cubicBezTo>
                    <a:cubicBezTo>
                      <a:pt x="170" y="6"/>
                      <a:pt x="171" y="3"/>
                      <a:pt x="171" y="0"/>
                    </a:cubicBezTo>
                    <a:cubicBezTo>
                      <a:pt x="118" y="112"/>
                      <a:pt x="0" y="287"/>
                      <a:pt x="64" y="512"/>
                    </a:cubicBezTo>
                    <a:cubicBezTo>
                      <a:pt x="130" y="493"/>
                      <a:pt x="187" y="445"/>
                      <a:pt x="196" y="407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6" name="Freeform 267"/>
              <p:cNvSpPr>
                <a:spLocks/>
              </p:cNvSpPr>
              <p:nvPr/>
            </p:nvSpPr>
            <p:spPr bwMode="auto">
              <a:xfrm flipV="1">
                <a:off x="7020452" y="2730997"/>
                <a:ext cx="87742" cy="59175"/>
              </a:xfrm>
              <a:custGeom>
                <a:avLst/>
                <a:gdLst>
                  <a:gd name="T0" fmla="*/ 12 w 32"/>
                  <a:gd name="T1" fmla="*/ 16 h 21"/>
                  <a:gd name="T2" fmla="*/ 30 w 32"/>
                  <a:gd name="T3" fmla="*/ 12 h 21"/>
                  <a:gd name="T4" fmla="*/ 32 w 32"/>
                  <a:gd name="T5" fmla="*/ 15 h 21"/>
                  <a:gd name="T6" fmla="*/ 16 w 32"/>
                  <a:gd name="T7" fmla="*/ 21 h 21"/>
                  <a:gd name="T8" fmla="*/ 10 w 32"/>
                  <a:gd name="T9" fmla="*/ 20 h 21"/>
                  <a:gd name="T10" fmla="*/ 0 w 32"/>
                  <a:gd name="T11" fmla="*/ 0 h 21"/>
                  <a:gd name="T12" fmla="*/ 4 w 32"/>
                  <a:gd name="T13" fmla="*/ 0 h 21"/>
                  <a:gd name="T14" fmla="*/ 12 w 32"/>
                  <a:gd name="T15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1">
                    <a:moveTo>
                      <a:pt x="12" y="16"/>
                    </a:moveTo>
                    <a:cubicBezTo>
                      <a:pt x="19" y="20"/>
                      <a:pt x="30" y="12"/>
                      <a:pt x="30" y="12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24" y="21"/>
                      <a:pt x="16" y="21"/>
                    </a:cubicBezTo>
                    <a:cubicBezTo>
                      <a:pt x="14" y="21"/>
                      <a:pt x="12" y="20"/>
                      <a:pt x="10" y="20"/>
                    </a:cubicBezTo>
                    <a:cubicBezTo>
                      <a:pt x="5" y="17"/>
                      <a:pt x="1" y="1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9"/>
                      <a:pt x="7" y="14"/>
                      <a:pt x="12" y="16"/>
                    </a:cubicBezTo>
                    <a:close/>
                  </a:path>
                </a:pathLst>
              </a:custGeom>
              <a:solidFill>
                <a:srgbClr val="57463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7" name="Freeform 268"/>
              <p:cNvSpPr>
                <a:spLocks/>
              </p:cNvSpPr>
              <p:nvPr/>
            </p:nvSpPr>
            <p:spPr bwMode="auto">
              <a:xfrm>
                <a:off x="6226691" y="3473745"/>
                <a:ext cx="30608" cy="59175"/>
              </a:xfrm>
              <a:custGeom>
                <a:avLst/>
                <a:gdLst>
                  <a:gd name="T0" fmla="*/ 11 w 11"/>
                  <a:gd name="T1" fmla="*/ 2 h 21"/>
                  <a:gd name="T2" fmla="*/ 8 w 11"/>
                  <a:gd name="T3" fmla="*/ 18 h 21"/>
                  <a:gd name="T4" fmla="*/ 6 w 11"/>
                  <a:gd name="T5" fmla="*/ 21 h 21"/>
                  <a:gd name="T6" fmla="*/ 7 w 11"/>
                  <a:gd name="T7" fmla="*/ 0 h 21"/>
                  <a:gd name="T8" fmla="*/ 11 w 11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11" y="2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8" name="Freeform 269"/>
              <p:cNvSpPr>
                <a:spLocks/>
              </p:cNvSpPr>
              <p:nvPr/>
            </p:nvSpPr>
            <p:spPr bwMode="auto">
              <a:xfrm>
                <a:off x="6347081" y="3716567"/>
                <a:ext cx="28567" cy="57135"/>
              </a:xfrm>
              <a:custGeom>
                <a:avLst/>
                <a:gdLst>
                  <a:gd name="T0" fmla="*/ 10 w 10"/>
                  <a:gd name="T1" fmla="*/ 2 h 21"/>
                  <a:gd name="T2" fmla="*/ 7 w 10"/>
                  <a:gd name="T3" fmla="*/ 18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2"/>
                    </a:moveTo>
                    <a:cubicBezTo>
                      <a:pt x="7" y="7"/>
                      <a:pt x="5" y="16"/>
                      <a:pt x="7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5" y="3"/>
                      <a:pt x="6" y="0"/>
                    </a:cubicBezTo>
                    <a:lnTo>
                      <a:pt x="10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9" name="Freeform 270"/>
              <p:cNvSpPr>
                <a:spLocks/>
              </p:cNvSpPr>
              <p:nvPr/>
            </p:nvSpPr>
            <p:spPr bwMode="auto">
              <a:xfrm>
                <a:off x="6479715" y="3702284"/>
                <a:ext cx="28567" cy="57135"/>
              </a:xfrm>
              <a:custGeom>
                <a:avLst/>
                <a:gdLst>
                  <a:gd name="T0" fmla="*/ 10 w 10"/>
                  <a:gd name="T1" fmla="*/ 1 h 21"/>
                  <a:gd name="T2" fmla="*/ 8 w 10"/>
                  <a:gd name="T3" fmla="*/ 18 h 21"/>
                  <a:gd name="T4" fmla="*/ 5 w 10"/>
                  <a:gd name="T5" fmla="*/ 21 h 21"/>
                  <a:gd name="T6" fmla="*/ 7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0" name="Freeform 271"/>
              <p:cNvSpPr>
                <a:spLocks/>
              </p:cNvSpPr>
              <p:nvPr/>
            </p:nvSpPr>
            <p:spPr bwMode="auto">
              <a:xfrm>
                <a:off x="6524607" y="3457421"/>
                <a:ext cx="28567" cy="59175"/>
              </a:xfrm>
              <a:custGeom>
                <a:avLst/>
                <a:gdLst>
                  <a:gd name="T0" fmla="*/ 10 w 10"/>
                  <a:gd name="T1" fmla="*/ 1 h 21"/>
                  <a:gd name="T2" fmla="*/ 7 w 10"/>
                  <a:gd name="T3" fmla="*/ 18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8" y="7"/>
                      <a:pt x="5" y="16"/>
                      <a:pt x="7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6"/>
                      <a:pt x="5" y="3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1" name="Freeform 272"/>
              <p:cNvSpPr>
                <a:spLocks/>
              </p:cNvSpPr>
              <p:nvPr/>
            </p:nvSpPr>
            <p:spPr bwMode="auto">
              <a:xfrm>
                <a:off x="6408297" y="3804310"/>
                <a:ext cx="30608" cy="59175"/>
              </a:xfrm>
              <a:custGeom>
                <a:avLst/>
                <a:gdLst>
                  <a:gd name="T0" fmla="*/ 11 w 11"/>
                  <a:gd name="T1" fmla="*/ 1 h 21"/>
                  <a:gd name="T2" fmla="*/ 8 w 11"/>
                  <a:gd name="T3" fmla="*/ 18 h 21"/>
                  <a:gd name="T4" fmla="*/ 6 w 11"/>
                  <a:gd name="T5" fmla="*/ 21 h 21"/>
                  <a:gd name="T6" fmla="*/ 7 w 11"/>
                  <a:gd name="T7" fmla="*/ 0 h 21"/>
                  <a:gd name="T8" fmla="*/ 11 w 11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11" y="1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2" name="Freeform 273"/>
              <p:cNvSpPr>
                <a:spLocks/>
              </p:cNvSpPr>
              <p:nvPr/>
            </p:nvSpPr>
            <p:spPr bwMode="auto">
              <a:xfrm>
                <a:off x="6279744" y="3555366"/>
                <a:ext cx="28567" cy="57135"/>
              </a:xfrm>
              <a:custGeom>
                <a:avLst/>
                <a:gdLst>
                  <a:gd name="T0" fmla="*/ 10 w 10"/>
                  <a:gd name="T1" fmla="*/ 1 h 21"/>
                  <a:gd name="T2" fmla="*/ 7 w 10"/>
                  <a:gd name="T3" fmla="*/ 19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7" y="8"/>
                      <a:pt x="5" y="17"/>
                      <a:pt x="7" y="19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5" y="4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3" name="Freeform 274"/>
              <p:cNvSpPr>
                <a:spLocks/>
              </p:cNvSpPr>
              <p:nvPr/>
            </p:nvSpPr>
            <p:spPr bwMode="auto">
              <a:xfrm>
                <a:off x="6371568" y="3541083"/>
                <a:ext cx="22446" cy="57135"/>
              </a:xfrm>
              <a:custGeom>
                <a:avLst/>
                <a:gdLst>
                  <a:gd name="T0" fmla="*/ 8 w 8"/>
                  <a:gd name="T1" fmla="*/ 1 h 21"/>
                  <a:gd name="T2" fmla="*/ 6 w 8"/>
                  <a:gd name="T3" fmla="*/ 19 h 21"/>
                  <a:gd name="T4" fmla="*/ 3 w 8"/>
                  <a:gd name="T5" fmla="*/ 21 h 21"/>
                  <a:gd name="T6" fmla="*/ 5 w 8"/>
                  <a:gd name="T7" fmla="*/ 0 h 21"/>
                  <a:gd name="T8" fmla="*/ 8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8" y="1"/>
                    </a:moveTo>
                    <a:cubicBezTo>
                      <a:pt x="6" y="9"/>
                      <a:pt x="5" y="17"/>
                      <a:pt x="6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4" name="Freeform 275"/>
              <p:cNvSpPr>
                <a:spLocks/>
              </p:cNvSpPr>
              <p:nvPr/>
            </p:nvSpPr>
            <p:spPr bwMode="auto">
              <a:xfrm>
                <a:off x="6447067" y="3596177"/>
                <a:ext cx="22446" cy="59175"/>
              </a:xfrm>
              <a:custGeom>
                <a:avLst/>
                <a:gdLst>
                  <a:gd name="T0" fmla="*/ 8 w 8"/>
                  <a:gd name="T1" fmla="*/ 1 h 21"/>
                  <a:gd name="T2" fmla="*/ 6 w 8"/>
                  <a:gd name="T3" fmla="*/ 19 h 21"/>
                  <a:gd name="T4" fmla="*/ 3 w 8"/>
                  <a:gd name="T5" fmla="*/ 21 h 21"/>
                  <a:gd name="T6" fmla="*/ 5 w 8"/>
                  <a:gd name="T7" fmla="*/ 0 h 21"/>
                  <a:gd name="T8" fmla="*/ 8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8" y="1"/>
                    </a:moveTo>
                    <a:cubicBezTo>
                      <a:pt x="6" y="9"/>
                      <a:pt x="5" y="17"/>
                      <a:pt x="6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5" name="Freeform 276"/>
              <p:cNvSpPr>
                <a:spLocks/>
              </p:cNvSpPr>
              <p:nvPr/>
            </p:nvSpPr>
            <p:spPr bwMode="auto">
              <a:xfrm>
                <a:off x="6426662" y="3459462"/>
                <a:ext cx="22446" cy="61216"/>
              </a:xfrm>
              <a:custGeom>
                <a:avLst/>
                <a:gdLst>
                  <a:gd name="T0" fmla="*/ 8 w 8"/>
                  <a:gd name="T1" fmla="*/ 1 h 22"/>
                  <a:gd name="T2" fmla="*/ 6 w 8"/>
                  <a:gd name="T3" fmla="*/ 19 h 22"/>
                  <a:gd name="T4" fmla="*/ 3 w 8"/>
                  <a:gd name="T5" fmla="*/ 22 h 22"/>
                  <a:gd name="T6" fmla="*/ 5 w 8"/>
                  <a:gd name="T7" fmla="*/ 0 h 22"/>
                  <a:gd name="T8" fmla="*/ 8 w 8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2">
                    <a:moveTo>
                      <a:pt x="8" y="1"/>
                    </a:moveTo>
                    <a:cubicBezTo>
                      <a:pt x="6" y="9"/>
                      <a:pt x="5" y="18"/>
                      <a:pt x="6" y="19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6" name="Freeform 277"/>
              <p:cNvSpPr>
                <a:spLocks/>
              </p:cNvSpPr>
              <p:nvPr/>
            </p:nvSpPr>
            <p:spPr bwMode="auto">
              <a:xfrm>
                <a:off x="6245055" y="3671676"/>
                <a:ext cx="20405" cy="61216"/>
              </a:xfrm>
              <a:custGeom>
                <a:avLst/>
                <a:gdLst>
                  <a:gd name="T0" fmla="*/ 8 w 8"/>
                  <a:gd name="T1" fmla="*/ 1 h 22"/>
                  <a:gd name="T2" fmla="*/ 6 w 8"/>
                  <a:gd name="T3" fmla="*/ 19 h 22"/>
                  <a:gd name="T4" fmla="*/ 3 w 8"/>
                  <a:gd name="T5" fmla="*/ 22 h 22"/>
                  <a:gd name="T6" fmla="*/ 5 w 8"/>
                  <a:gd name="T7" fmla="*/ 0 h 22"/>
                  <a:gd name="T8" fmla="*/ 8 w 8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2">
                    <a:moveTo>
                      <a:pt x="8" y="1"/>
                    </a:moveTo>
                    <a:cubicBezTo>
                      <a:pt x="6" y="9"/>
                      <a:pt x="5" y="18"/>
                      <a:pt x="6" y="19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7" name="Freeform 278"/>
              <p:cNvSpPr>
                <a:spLocks/>
              </p:cNvSpPr>
              <p:nvPr/>
            </p:nvSpPr>
            <p:spPr bwMode="auto">
              <a:xfrm>
                <a:off x="6677646" y="3090128"/>
                <a:ext cx="22446" cy="59175"/>
              </a:xfrm>
              <a:custGeom>
                <a:avLst/>
                <a:gdLst>
                  <a:gd name="T0" fmla="*/ 3 w 8"/>
                  <a:gd name="T1" fmla="*/ 1 h 21"/>
                  <a:gd name="T2" fmla="*/ 6 w 8"/>
                  <a:gd name="T3" fmla="*/ 0 h 21"/>
                  <a:gd name="T4" fmla="*/ 2 w 8"/>
                  <a:gd name="T5" fmla="*/ 21 h 21"/>
                  <a:gd name="T6" fmla="*/ 0 w 8"/>
                  <a:gd name="T7" fmla="*/ 17 h 21"/>
                  <a:gd name="T8" fmla="*/ 3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3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8" y="18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6"/>
                      <a:pt x="3" y="8"/>
                      <a:pt x="3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8" name="Freeform 279"/>
              <p:cNvSpPr>
                <a:spLocks/>
              </p:cNvSpPr>
              <p:nvPr/>
            </p:nvSpPr>
            <p:spPr bwMode="auto">
              <a:xfrm>
                <a:off x="6500120" y="3275815"/>
                <a:ext cx="18365" cy="59175"/>
              </a:xfrm>
              <a:custGeom>
                <a:avLst/>
                <a:gdLst>
                  <a:gd name="T0" fmla="*/ 2 w 7"/>
                  <a:gd name="T1" fmla="*/ 1 h 21"/>
                  <a:gd name="T2" fmla="*/ 6 w 7"/>
                  <a:gd name="T3" fmla="*/ 0 h 21"/>
                  <a:gd name="T4" fmla="*/ 1 w 7"/>
                  <a:gd name="T5" fmla="*/ 21 h 21"/>
                  <a:gd name="T6" fmla="*/ 0 w 7"/>
                  <a:gd name="T7" fmla="*/ 17 h 21"/>
                  <a:gd name="T8" fmla="*/ 2 w 7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5"/>
                      <a:pt x="7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9" name="Freeform 280"/>
              <p:cNvSpPr>
                <a:spLocks/>
              </p:cNvSpPr>
              <p:nvPr/>
            </p:nvSpPr>
            <p:spPr bwMode="auto">
              <a:xfrm>
                <a:off x="6375649" y="3214600"/>
                <a:ext cx="20405" cy="59175"/>
              </a:xfrm>
              <a:custGeom>
                <a:avLst/>
                <a:gdLst>
                  <a:gd name="T0" fmla="*/ 2 w 8"/>
                  <a:gd name="T1" fmla="*/ 1 h 21"/>
                  <a:gd name="T2" fmla="*/ 6 w 8"/>
                  <a:gd name="T3" fmla="*/ 0 h 21"/>
                  <a:gd name="T4" fmla="*/ 1 w 8"/>
                  <a:gd name="T5" fmla="*/ 21 h 21"/>
                  <a:gd name="T6" fmla="*/ 0 w 8"/>
                  <a:gd name="T7" fmla="*/ 17 h 21"/>
                  <a:gd name="T8" fmla="*/ 2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8" y="18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0" name="Freeform 281"/>
              <p:cNvSpPr>
                <a:spLocks/>
              </p:cNvSpPr>
              <p:nvPr/>
            </p:nvSpPr>
            <p:spPr bwMode="auto">
              <a:xfrm>
                <a:off x="6414418" y="3337031"/>
                <a:ext cx="22446" cy="59175"/>
              </a:xfrm>
              <a:custGeom>
                <a:avLst/>
                <a:gdLst>
                  <a:gd name="T0" fmla="*/ 2 w 8"/>
                  <a:gd name="T1" fmla="*/ 1 h 21"/>
                  <a:gd name="T2" fmla="*/ 6 w 8"/>
                  <a:gd name="T3" fmla="*/ 0 h 21"/>
                  <a:gd name="T4" fmla="*/ 1 w 8"/>
                  <a:gd name="T5" fmla="*/ 21 h 21"/>
                  <a:gd name="T6" fmla="*/ 0 w 8"/>
                  <a:gd name="T7" fmla="*/ 17 h 21"/>
                  <a:gd name="T8" fmla="*/ 2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5"/>
                      <a:pt x="8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7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1" name="Freeform 282"/>
              <p:cNvSpPr>
                <a:spLocks/>
              </p:cNvSpPr>
              <p:nvPr/>
            </p:nvSpPr>
            <p:spPr bwMode="auto">
              <a:xfrm>
                <a:off x="6608268" y="3149303"/>
                <a:ext cx="20405" cy="57135"/>
              </a:xfrm>
              <a:custGeom>
                <a:avLst/>
                <a:gdLst>
                  <a:gd name="T0" fmla="*/ 2 w 7"/>
                  <a:gd name="T1" fmla="*/ 0 h 21"/>
                  <a:gd name="T2" fmla="*/ 6 w 7"/>
                  <a:gd name="T3" fmla="*/ 0 h 21"/>
                  <a:gd name="T4" fmla="*/ 1 w 7"/>
                  <a:gd name="T5" fmla="*/ 21 h 21"/>
                  <a:gd name="T6" fmla="*/ 0 w 7"/>
                  <a:gd name="T7" fmla="*/ 17 h 21"/>
                  <a:gd name="T8" fmla="*/ 2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7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7"/>
                      <a:pt x="3" y="8"/>
                      <a:pt x="2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2" name="Freeform 283"/>
              <p:cNvSpPr>
                <a:spLocks/>
              </p:cNvSpPr>
              <p:nvPr/>
            </p:nvSpPr>
            <p:spPr bwMode="auto">
              <a:xfrm>
                <a:off x="6526647" y="3104412"/>
                <a:ext cx="20405" cy="59175"/>
              </a:xfrm>
              <a:custGeom>
                <a:avLst/>
                <a:gdLst>
                  <a:gd name="T0" fmla="*/ 7 w 7"/>
                  <a:gd name="T1" fmla="*/ 0 h 21"/>
                  <a:gd name="T2" fmla="*/ 2 w 7"/>
                  <a:gd name="T3" fmla="*/ 21 h 21"/>
                  <a:gd name="T4" fmla="*/ 0 w 7"/>
                  <a:gd name="T5" fmla="*/ 17 h 21"/>
                  <a:gd name="T6" fmla="*/ 3 w 7"/>
                  <a:gd name="T7" fmla="*/ 0 h 21"/>
                  <a:gd name="T8" fmla="*/ 7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7" y="0"/>
                    </a:moveTo>
                    <a:cubicBezTo>
                      <a:pt x="7" y="5"/>
                      <a:pt x="6" y="19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3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3" name="Freeform 284"/>
              <p:cNvSpPr>
                <a:spLocks/>
              </p:cNvSpPr>
              <p:nvPr/>
            </p:nvSpPr>
            <p:spPr bwMode="auto">
              <a:xfrm>
                <a:off x="6440945" y="3128898"/>
                <a:ext cx="16324" cy="59175"/>
              </a:xfrm>
              <a:custGeom>
                <a:avLst/>
                <a:gdLst>
                  <a:gd name="T0" fmla="*/ 6 w 6"/>
                  <a:gd name="T1" fmla="*/ 0 h 21"/>
                  <a:gd name="T2" fmla="*/ 2 w 6"/>
                  <a:gd name="T3" fmla="*/ 21 h 21"/>
                  <a:gd name="T4" fmla="*/ 0 w 6"/>
                  <a:gd name="T5" fmla="*/ 17 h 21"/>
                  <a:gd name="T6" fmla="*/ 3 w 6"/>
                  <a:gd name="T7" fmla="*/ 0 h 21"/>
                  <a:gd name="T8" fmla="*/ 6 w 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1">
                    <a:moveTo>
                      <a:pt x="6" y="0"/>
                    </a:moveTo>
                    <a:cubicBezTo>
                      <a:pt x="6" y="5"/>
                      <a:pt x="6" y="19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7"/>
                      <a:pt x="3" y="8"/>
                      <a:pt x="3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4" name="Freeform 285"/>
              <p:cNvSpPr>
                <a:spLocks/>
              </p:cNvSpPr>
              <p:nvPr/>
            </p:nvSpPr>
            <p:spPr bwMode="auto">
              <a:xfrm>
                <a:off x="6496039" y="3006467"/>
                <a:ext cx="20405" cy="59175"/>
              </a:xfrm>
              <a:custGeom>
                <a:avLst/>
                <a:gdLst>
                  <a:gd name="T0" fmla="*/ 7 w 7"/>
                  <a:gd name="T1" fmla="*/ 0 h 21"/>
                  <a:gd name="T2" fmla="*/ 2 w 7"/>
                  <a:gd name="T3" fmla="*/ 21 h 21"/>
                  <a:gd name="T4" fmla="*/ 0 w 7"/>
                  <a:gd name="T5" fmla="*/ 18 h 21"/>
                  <a:gd name="T6" fmla="*/ 3 w 7"/>
                  <a:gd name="T7" fmla="*/ 0 h 21"/>
                  <a:gd name="T8" fmla="*/ 7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7" y="0"/>
                    </a:moveTo>
                    <a:cubicBezTo>
                      <a:pt x="7" y="6"/>
                      <a:pt x="7" y="19"/>
                      <a:pt x="2" y="2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17"/>
                      <a:pt x="3" y="9"/>
                      <a:pt x="3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5" name="Freeform 286"/>
              <p:cNvSpPr>
                <a:spLocks/>
              </p:cNvSpPr>
              <p:nvPr/>
            </p:nvSpPr>
            <p:spPr bwMode="auto">
              <a:xfrm>
                <a:off x="6610308" y="3271734"/>
                <a:ext cx="20405" cy="61216"/>
              </a:xfrm>
              <a:custGeom>
                <a:avLst/>
                <a:gdLst>
                  <a:gd name="T0" fmla="*/ 7 w 7"/>
                  <a:gd name="T1" fmla="*/ 1 h 22"/>
                  <a:gd name="T2" fmla="*/ 2 w 7"/>
                  <a:gd name="T3" fmla="*/ 22 h 22"/>
                  <a:gd name="T4" fmla="*/ 0 w 7"/>
                  <a:gd name="T5" fmla="*/ 19 h 22"/>
                  <a:gd name="T6" fmla="*/ 3 w 7"/>
                  <a:gd name="T7" fmla="*/ 0 h 22"/>
                  <a:gd name="T8" fmla="*/ 7 w 7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2">
                    <a:moveTo>
                      <a:pt x="7" y="1"/>
                    </a:moveTo>
                    <a:cubicBezTo>
                      <a:pt x="7" y="8"/>
                      <a:pt x="6" y="20"/>
                      <a:pt x="2" y="2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18"/>
                      <a:pt x="3" y="9"/>
                      <a:pt x="3" y="0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351" name="Squirrel_Tail"/>
            <p:cNvGrpSpPr/>
            <p:nvPr/>
          </p:nvGrpSpPr>
          <p:grpSpPr>
            <a:xfrm>
              <a:off x="9036362" y="2286164"/>
              <a:ext cx="1265123" cy="2132342"/>
              <a:chOff x="4965649" y="2286164"/>
              <a:chExt cx="1265123" cy="2132342"/>
            </a:xfrm>
          </p:grpSpPr>
          <p:sp>
            <p:nvSpPr>
              <p:cNvPr id="1353" name="Freeform 261"/>
              <p:cNvSpPr>
                <a:spLocks/>
              </p:cNvSpPr>
              <p:nvPr/>
            </p:nvSpPr>
            <p:spPr bwMode="auto">
              <a:xfrm>
                <a:off x="4965649" y="2286164"/>
                <a:ext cx="1265123" cy="2132342"/>
              </a:xfrm>
              <a:custGeom>
                <a:avLst/>
                <a:gdLst>
                  <a:gd name="T0" fmla="*/ 455 w 455"/>
                  <a:gd name="T1" fmla="*/ 665 h 767"/>
                  <a:gd name="T2" fmla="*/ 296 w 455"/>
                  <a:gd name="T3" fmla="*/ 414 h 767"/>
                  <a:gd name="T4" fmla="*/ 242 w 455"/>
                  <a:gd name="T5" fmla="*/ 30 h 767"/>
                  <a:gd name="T6" fmla="*/ 0 w 455"/>
                  <a:gd name="T7" fmla="*/ 65 h 767"/>
                  <a:gd name="T8" fmla="*/ 232 w 455"/>
                  <a:gd name="T9" fmla="*/ 112 h 767"/>
                  <a:gd name="T10" fmla="*/ 78 w 455"/>
                  <a:gd name="T11" fmla="*/ 507 h 767"/>
                  <a:gd name="T12" fmla="*/ 455 w 455"/>
                  <a:gd name="T13" fmla="*/ 680 h 767"/>
                  <a:gd name="T14" fmla="*/ 455 w 455"/>
                  <a:gd name="T15" fmla="*/ 665 h 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767">
                    <a:moveTo>
                      <a:pt x="455" y="665"/>
                    </a:moveTo>
                    <a:cubicBezTo>
                      <a:pt x="361" y="602"/>
                      <a:pt x="290" y="568"/>
                      <a:pt x="296" y="414"/>
                    </a:cubicBezTo>
                    <a:cubicBezTo>
                      <a:pt x="302" y="260"/>
                      <a:pt x="442" y="88"/>
                      <a:pt x="242" y="30"/>
                    </a:cubicBezTo>
                    <a:cubicBezTo>
                      <a:pt x="139" y="0"/>
                      <a:pt x="0" y="65"/>
                      <a:pt x="0" y="65"/>
                    </a:cubicBezTo>
                    <a:cubicBezTo>
                      <a:pt x="0" y="65"/>
                      <a:pt x="219" y="41"/>
                      <a:pt x="232" y="112"/>
                    </a:cubicBezTo>
                    <a:cubicBezTo>
                      <a:pt x="245" y="183"/>
                      <a:pt x="64" y="392"/>
                      <a:pt x="78" y="507"/>
                    </a:cubicBezTo>
                    <a:cubicBezTo>
                      <a:pt x="98" y="672"/>
                      <a:pt x="289" y="767"/>
                      <a:pt x="455" y="680"/>
                    </a:cubicBezTo>
                    <a:lnTo>
                      <a:pt x="455" y="665"/>
                    </a:lnTo>
                    <a:close/>
                  </a:path>
                </a:pathLst>
              </a:custGeom>
              <a:solidFill>
                <a:srgbClr val="8F5D3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4" name="Freeform 287"/>
              <p:cNvSpPr>
                <a:spLocks/>
              </p:cNvSpPr>
              <p:nvPr/>
            </p:nvSpPr>
            <p:spPr bwMode="auto">
              <a:xfrm>
                <a:off x="5365591" y="3412530"/>
                <a:ext cx="32648" cy="77540"/>
              </a:xfrm>
              <a:custGeom>
                <a:avLst/>
                <a:gdLst>
                  <a:gd name="T0" fmla="*/ 12 w 12"/>
                  <a:gd name="T1" fmla="*/ 2 h 28"/>
                  <a:gd name="T2" fmla="*/ 9 w 12"/>
                  <a:gd name="T3" fmla="*/ 26 h 28"/>
                  <a:gd name="T4" fmla="*/ 7 w 12"/>
                  <a:gd name="T5" fmla="*/ 28 h 28"/>
                  <a:gd name="T6" fmla="*/ 9 w 12"/>
                  <a:gd name="T7" fmla="*/ 0 h 28"/>
                  <a:gd name="T8" fmla="*/ 12 w 12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2"/>
                    </a:moveTo>
                    <a:cubicBezTo>
                      <a:pt x="9" y="10"/>
                      <a:pt x="6" y="23"/>
                      <a:pt x="9" y="26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3"/>
                      <a:pt x="7" y="4"/>
                      <a:pt x="9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5" name="Freeform 288"/>
              <p:cNvSpPr>
                <a:spLocks/>
              </p:cNvSpPr>
              <p:nvPr/>
            </p:nvSpPr>
            <p:spPr bwMode="auto">
              <a:xfrm>
                <a:off x="5526792" y="3747175"/>
                <a:ext cx="32648" cy="77540"/>
              </a:xfrm>
              <a:custGeom>
                <a:avLst/>
                <a:gdLst>
                  <a:gd name="T0" fmla="*/ 12 w 12"/>
                  <a:gd name="T1" fmla="*/ 1 h 28"/>
                  <a:gd name="T2" fmla="*/ 9 w 12"/>
                  <a:gd name="T3" fmla="*/ 25 h 28"/>
                  <a:gd name="T4" fmla="*/ 7 w 12"/>
                  <a:gd name="T5" fmla="*/ 28 h 28"/>
                  <a:gd name="T6" fmla="*/ 9 w 12"/>
                  <a:gd name="T7" fmla="*/ 0 h 28"/>
                  <a:gd name="T8" fmla="*/ 12 w 12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1"/>
                    </a:moveTo>
                    <a:cubicBezTo>
                      <a:pt x="9" y="9"/>
                      <a:pt x="6" y="22"/>
                      <a:pt x="9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2"/>
                      <a:pt x="7" y="3"/>
                      <a:pt x="9" y="0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6" name="Freeform 289"/>
              <p:cNvSpPr>
                <a:spLocks/>
              </p:cNvSpPr>
              <p:nvPr/>
            </p:nvSpPr>
            <p:spPr bwMode="auto">
              <a:xfrm>
                <a:off x="5712479" y="3726770"/>
                <a:ext cx="34689" cy="77540"/>
              </a:xfrm>
              <a:custGeom>
                <a:avLst/>
                <a:gdLst>
                  <a:gd name="T0" fmla="*/ 12 w 12"/>
                  <a:gd name="T1" fmla="*/ 1 h 28"/>
                  <a:gd name="T2" fmla="*/ 9 w 12"/>
                  <a:gd name="T3" fmla="*/ 25 h 28"/>
                  <a:gd name="T4" fmla="*/ 6 w 12"/>
                  <a:gd name="T5" fmla="*/ 28 h 28"/>
                  <a:gd name="T6" fmla="*/ 8 w 12"/>
                  <a:gd name="T7" fmla="*/ 0 h 28"/>
                  <a:gd name="T8" fmla="*/ 12 w 12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1"/>
                    </a:moveTo>
                    <a:cubicBezTo>
                      <a:pt x="9" y="9"/>
                      <a:pt x="5" y="22"/>
                      <a:pt x="9" y="25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0" y="22"/>
                      <a:pt x="7" y="3"/>
                      <a:pt x="8" y="0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7" name="Freeform 290"/>
              <p:cNvSpPr>
                <a:spLocks/>
              </p:cNvSpPr>
              <p:nvPr/>
            </p:nvSpPr>
            <p:spPr bwMode="auto">
              <a:xfrm>
                <a:off x="5612494" y="3865525"/>
                <a:ext cx="36729" cy="77540"/>
              </a:xfrm>
              <a:custGeom>
                <a:avLst/>
                <a:gdLst>
                  <a:gd name="T0" fmla="*/ 13 w 13"/>
                  <a:gd name="T1" fmla="*/ 2 h 28"/>
                  <a:gd name="T2" fmla="*/ 10 w 13"/>
                  <a:gd name="T3" fmla="*/ 25 h 28"/>
                  <a:gd name="T4" fmla="*/ 7 w 13"/>
                  <a:gd name="T5" fmla="*/ 28 h 28"/>
                  <a:gd name="T6" fmla="*/ 9 w 13"/>
                  <a:gd name="T7" fmla="*/ 0 h 28"/>
                  <a:gd name="T8" fmla="*/ 13 w 13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8">
                    <a:moveTo>
                      <a:pt x="13" y="2"/>
                    </a:moveTo>
                    <a:cubicBezTo>
                      <a:pt x="9" y="10"/>
                      <a:pt x="6" y="23"/>
                      <a:pt x="10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3"/>
                      <a:pt x="8" y="4"/>
                      <a:pt x="9" y="0"/>
                    </a:cubicBez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8" name="Freeform 291"/>
              <p:cNvSpPr>
                <a:spLocks/>
              </p:cNvSpPr>
              <p:nvPr/>
            </p:nvSpPr>
            <p:spPr bwMode="auto">
              <a:xfrm>
                <a:off x="5439050" y="3524758"/>
                <a:ext cx="30608" cy="77540"/>
              </a:xfrm>
              <a:custGeom>
                <a:avLst/>
                <a:gdLst>
                  <a:gd name="T0" fmla="*/ 11 w 11"/>
                  <a:gd name="T1" fmla="*/ 1 h 28"/>
                  <a:gd name="T2" fmla="*/ 8 w 11"/>
                  <a:gd name="T3" fmla="*/ 26 h 28"/>
                  <a:gd name="T4" fmla="*/ 5 w 11"/>
                  <a:gd name="T5" fmla="*/ 28 h 28"/>
                  <a:gd name="T6" fmla="*/ 7 w 11"/>
                  <a:gd name="T7" fmla="*/ 0 h 28"/>
                  <a:gd name="T8" fmla="*/ 11 w 11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8">
                    <a:moveTo>
                      <a:pt x="11" y="1"/>
                    </a:moveTo>
                    <a:cubicBezTo>
                      <a:pt x="8" y="9"/>
                      <a:pt x="5" y="23"/>
                      <a:pt x="8" y="2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0" y="23"/>
                      <a:pt x="6" y="4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9" name="Freeform 292"/>
              <p:cNvSpPr>
                <a:spLocks/>
              </p:cNvSpPr>
              <p:nvPr/>
            </p:nvSpPr>
            <p:spPr bwMode="auto">
              <a:xfrm>
                <a:off x="5559440" y="3502313"/>
                <a:ext cx="28567" cy="79580"/>
              </a:xfrm>
              <a:custGeom>
                <a:avLst/>
                <a:gdLst>
                  <a:gd name="T0" fmla="*/ 10 w 10"/>
                  <a:gd name="T1" fmla="*/ 1 h 29"/>
                  <a:gd name="T2" fmla="*/ 7 w 10"/>
                  <a:gd name="T3" fmla="*/ 27 h 29"/>
                  <a:gd name="T4" fmla="*/ 5 w 10"/>
                  <a:gd name="T5" fmla="*/ 29 h 29"/>
                  <a:gd name="T6" fmla="*/ 7 w 10"/>
                  <a:gd name="T7" fmla="*/ 0 h 29"/>
                  <a:gd name="T8" fmla="*/ 10 w 10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9">
                    <a:moveTo>
                      <a:pt x="10" y="1"/>
                    </a:moveTo>
                    <a:cubicBezTo>
                      <a:pt x="7" y="12"/>
                      <a:pt x="5" y="25"/>
                      <a:pt x="7" y="2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5"/>
                      <a:pt x="5" y="6"/>
                      <a:pt x="7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0" name="Freeform 293"/>
              <p:cNvSpPr>
                <a:spLocks/>
              </p:cNvSpPr>
              <p:nvPr/>
            </p:nvSpPr>
            <p:spPr bwMode="auto">
              <a:xfrm>
                <a:off x="5663507" y="3579852"/>
                <a:ext cx="30608" cy="79580"/>
              </a:xfrm>
              <a:custGeom>
                <a:avLst/>
                <a:gdLst>
                  <a:gd name="T0" fmla="*/ 11 w 11"/>
                  <a:gd name="T1" fmla="*/ 1 h 29"/>
                  <a:gd name="T2" fmla="*/ 8 w 11"/>
                  <a:gd name="T3" fmla="*/ 26 h 29"/>
                  <a:gd name="T4" fmla="*/ 5 w 11"/>
                  <a:gd name="T5" fmla="*/ 29 h 29"/>
                  <a:gd name="T6" fmla="*/ 7 w 11"/>
                  <a:gd name="T7" fmla="*/ 0 h 29"/>
                  <a:gd name="T8" fmla="*/ 11 w 11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9">
                    <a:moveTo>
                      <a:pt x="11" y="1"/>
                    </a:moveTo>
                    <a:cubicBezTo>
                      <a:pt x="8" y="11"/>
                      <a:pt x="6" y="24"/>
                      <a:pt x="8" y="26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4"/>
                      <a:pt x="6" y="5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1" name="Freeform 294"/>
              <p:cNvSpPr>
                <a:spLocks/>
              </p:cNvSpPr>
              <p:nvPr/>
            </p:nvSpPr>
            <p:spPr bwMode="auto">
              <a:xfrm>
                <a:off x="5634940" y="3394165"/>
                <a:ext cx="30608" cy="79580"/>
              </a:xfrm>
              <a:custGeom>
                <a:avLst/>
                <a:gdLst>
                  <a:gd name="T0" fmla="*/ 11 w 11"/>
                  <a:gd name="T1" fmla="*/ 1 h 29"/>
                  <a:gd name="T2" fmla="*/ 8 w 11"/>
                  <a:gd name="T3" fmla="*/ 27 h 29"/>
                  <a:gd name="T4" fmla="*/ 5 w 11"/>
                  <a:gd name="T5" fmla="*/ 29 h 29"/>
                  <a:gd name="T6" fmla="*/ 7 w 11"/>
                  <a:gd name="T7" fmla="*/ 0 h 29"/>
                  <a:gd name="T8" fmla="*/ 11 w 11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9">
                    <a:moveTo>
                      <a:pt x="11" y="1"/>
                    </a:moveTo>
                    <a:cubicBezTo>
                      <a:pt x="8" y="12"/>
                      <a:pt x="6" y="24"/>
                      <a:pt x="8" y="2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4"/>
                      <a:pt x="6" y="6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2" name="Freeform 295"/>
              <p:cNvSpPr>
                <a:spLocks/>
              </p:cNvSpPr>
              <p:nvPr/>
            </p:nvSpPr>
            <p:spPr bwMode="auto">
              <a:xfrm>
                <a:off x="5388037" y="3681878"/>
                <a:ext cx="28567" cy="81621"/>
              </a:xfrm>
              <a:custGeom>
                <a:avLst/>
                <a:gdLst>
                  <a:gd name="T0" fmla="*/ 10 w 10"/>
                  <a:gd name="T1" fmla="*/ 1 h 29"/>
                  <a:gd name="T2" fmla="*/ 6 w 10"/>
                  <a:gd name="T3" fmla="*/ 27 h 29"/>
                  <a:gd name="T4" fmla="*/ 3 w 10"/>
                  <a:gd name="T5" fmla="*/ 29 h 29"/>
                  <a:gd name="T6" fmla="*/ 6 w 10"/>
                  <a:gd name="T7" fmla="*/ 0 h 29"/>
                  <a:gd name="T8" fmla="*/ 10 w 10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9">
                    <a:moveTo>
                      <a:pt x="10" y="1"/>
                    </a:moveTo>
                    <a:cubicBezTo>
                      <a:pt x="7" y="12"/>
                      <a:pt x="5" y="25"/>
                      <a:pt x="6" y="27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5"/>
                      <a:pt x="4" y="6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3" name="Freeform 296"/>
              <p:cNvSpPr>
                <a:spLocks/>
              </p:cNvSpPr>
              <p:nvPr/>
            </p:nvSpPr>
            <p:spPr bwMode="auto">
              <a:xfrm>
                <a:off x="5249281" y="3620663"/>
                <a:ext cx="28567" cy="83661"/>
              </a:xfrm>
              <a:custGeom>
                <a:avLst/>
                <a:gdLst>
                  <a:gd name="T0" fmla="*/ 10 w 10"/>
                  <a:gd name="T1" fmla="*/ 1 h 30"/>
                  <a:gd name="T2" fmla="*/ 7 w 10"/>
                  <a:gd name="T3" fmla="*/ 27 h 30"/>
                  <a:gd name="T4" fmla="*/ 4 w 10"/>
                  <a:gd name="T5" fmla="*/ 30 h 30"/>
                  <a:gd name="T6" fmla="*/ 6 w 10"/>
                  <a:gd name="T7" fmla="*/ 0 h 30"/>
                  <a:gd name="T8" fmla="*/ 10 w 10"/>
                  <a:gd name="T9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30">
                    <a:moveTo>
                      <a:pt x="10" y="1"/>
                    </a:moveTo>
                    <a:cubicBezTo>
                      <a:pt x="7" y="12"/>
                      <a:pt x="5" y="25"/>
                      <a:pt x="7" y="27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0" y="25"/>
                      <a:pt x="4" y="6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4" name="Freeform 297"/>
              <p:cNvSpPr>
                <a:spLocks/>
              </p:cNvSpPr>
              <p:nvPr/>
            </p:nvSpPr>
            <p:spPr bwMode="auto">
              <a:xfrm>
                <a:off x="5734925" y="3143181"/>
                <a:ext cx="26527" cy="75499"/>
              </a:xfrm>
              <a:custGeom>
                <a:avLst/>
                <a:gdLst>
                  <a:gd name="T0" fmla="*/ 4 w 9"/>
                  <a:gd name="T1" fmla="*/ 0 h 27"/>
                  <a:gd name="T2" fmla="*/ 7 w 9"/>
                  <a:gd name="T3" fmla="*/ 0 h 27"/>
                  <a:gd name="T4" fmla="*/ 1 w 9"/>
                  <a:gd name="T5" fmla="*/ 27 h 27"/>
                  <a:gd name="T6" fmla="*/ 0 w 9"/>
                  <a:gd name="T7" fmla="*/ 24 h 27"/>
                  <a:gd name="T8" fmla="*/ 4 w 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7">
                    <a:moveTo>
                      <a:pt x="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4"/>
                      <a:pt x="1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2"/>
                      <a:pt x="4" y="9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5" name="Freeform 298"/>
              <p:cNvSpPr>
                <a:spLocks/>
              </p:cNvSpPr>
              <p:nvPr/>
            </p:nvSpPr>
            <p:spPr bwMode="auto">
              <a:xfrm>
                <a:off x="5565562" y="3057480"/>
                <a:ext cx="24486" cy="77540"/>
              </a:xfrm>
              <a:custGeom>
                <a:avLst/>
                <a:gdLst>
                  <a:gd name="T0" fmla="*/ 3 w 9"/>
                  <a:gd name="T1" fmla="*/ 1 h 28"/>
                  <a:gd name="T2" fmla="*/ 7 w 9"/>
                  <a:gd name="T3" fmla="*/ 0 h 28"/>
                  <a:gd name="T4" fmla="*/ 1 w 9"/>
                  <a:gd name="T5" fmla="*/ 28 h 28"/>
                  <a:gd name="T6" fmla="*/ 0 w 9"/>
                  <a:gd name="T7" fmla="*/ 24 h 28"/>
                  <a:gd name="T8" fmla="*/ 3 w 9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8">
                    <a:moveTo>
                      <a:pt x="3" y="1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5"/>
                      <a:pt x="1" y="2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3"/>
                      <a:pt x="4" y="10"/>
                      <a:pt x="3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6" name="Freeform 299"/>
              <p:cNvSpPr>
                <a:spLocks/>
              </p:cNvSpPr>
              <p:nvPr/>
            </p:nvSpPr>
            <p:spPr bwMode="auto">
              <a:xfrm>
                <a:off x="5618616" y="3226843"/>
                <a:ext cx="24486" cy="77540"/>
              </a:xfrm>
              <a:custGeom>
                <a:avLst/>
                <a:gdLst>
                  <a:gd name="T0" fmla="*/ 4 w 9"/>
                  <a:gd name="T1" fmla="*/ 1 h 28"/>
                  <a:gd name="T2" fmla="*/ 7 w 9"/>
                  <a:gd name="T3" fmla="*/ 0 h 28"/>
                  <a:gd name="T4" fmla="*/ 1 w 9"/>
                  <a:gd name="T5" fmla="*/ 28 h 28"/>
                  <a:gd name="T6" fmla="*/ 0 w 9"/>
                  <a:gd name="T7" fmla="*/ 24 h 28"/>
                  <a:gd name="T8" fmla="*/ 4 w 9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8">
                    <a:moveTo>
                      <a:pt x="4" y="1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5"/>
                      <a:pt x="1" y="2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3"/>
                      <a:pt x="4" y="9"/>
                      <a:pt x="4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7" name="Freeform 300"/>
              <p:cNvSpPr>
                <a:spLocks/>
              </p:cNvSpPr>
              <p:nvPr/>
            </p:nvSpPr>
            <p:spPr bwMode="auto">
              <a:xfrm>
                <a:off x="5773695" y="2904441"/>
                <a:ext cx="22446" cy="77540"/>
              </a:xfrm>
              <a:custGeom>
                <a:avLst/>
                <a:gdLst>
                  <a:gd name="T0" fmla="*/ 5 w 8"/>
                  <a:gd name="T1" fmla="*/ 0 h 28"/>
                  <a:gd name="T2" fmla="*/ 8 w 8"/>
                  <a:gd name="T3" fmla="*/ 0 h 28"/>
                  <a:gd name="T4" fmla="*/ 2 w 8"/>
                  <a:gd name="T5" fmla="*/ 28 h 28"/>
                  <a:gd name="T6" fmla="*/ 0 w 8"/>
                  <a:gd name="T7" fmla="*/ 25 h 28"/>
                  <a:gd name="T8" fmla="*/ 5 w 8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8">
                    <a:moveTo>
                      <a:pt x="5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6"/>
                      <a:pt x="8" y="25"/>
                      <a:pt x="2" y="2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3" y="23"/>
                      <a:pt x="5" y="11"/>
                      <a:pt x="5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8" name="Freeform 301"/>
              <p:cNvSpPr>
                <a:spLocks/>
              </p:cNvSpPr>
              <p:nvPr/>
            </p:nvSpPr>
            <p:spPr bwMode="auto">
              <a:xfrm>
                <a:off x="5655345" y="2937089"/>
                <a:ext cx="22446" cy="81621"/>
              </a:xfrm>
              <a:custGeom>
                <a:avLst/>
                <a:gdLst>
                  <a:gd name="T0" fmla="*/ 4 w 8"/>
                  <a:gd name="T1" fmla="*/ 0 h 29"/>
                  <a:gd name="T2" fmla="*/ 8 w 8"/>
                  <a:gd name="T3" fmla="*/ 0 h 29"/>
                  <a:gd name="T4" fmla="*/ 2 w 8"/>
                  <a:gd name="T5" fmla="*/ 29 h 29"/>
                  <a:gd name="T6" fmla="*/ 0 w 8"/>
                  <a:gd name="T7" fmla="*/ 25 h 29"/>
                  <a:gd name="T8" fmla="*/ 4 w 8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9">
                    <a:moveTo>
                      <a:pt x="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6"/>
                      <a:pt x="8" y="26"/>
                      <a:pt x="2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3" y="24"/>
                      <a:pt x="4" y="11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Freeform 302"/>
              <p:cNvSpPr>
                <a:spLocks/>
              </p:cNvSpPr>
              <p:nvPr/>
            </p:nvSpPr>
            <p:spPr bwMode="auto">
              <a:xfrm>
                <a:off x="5734925" y="2773848"/>
                <a:ext cx="20405" cy="77540"/>
              </a:xfrm>
              <a:custGeom>
                <a:avLst/>
                <a:gdLst>
                  <a:gd name="T0" fmla="*/ 4 w 7"/>
                  <a:gd name="T1" fmla="*/ 0 h 28"/>
                  <a:gd name="T2" fmla="*/ 7 w 7"/>
                  <a:gd name="T3" fmla="*/ 0 h 28"/>
                  <a:gd name="T4" fmla="*/ 1 w 7"/>
                  <a:gd name="T5" fmla="*/ 28 h 28"/>
                  <a:gd name="T6" fmla="*/ 0 w 7"/>
                  <a:gd name="T7" fmla="*/ 25 h 28"/>
                  <a:gd name="T8" fmla="*/ 4 w 7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8">
                    <a:moveTo>
                      <a:pt x="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6"/>
                      <a:pt x="7" y="25"/>
                      <a:pt x="1" y="2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" y="23"/>
                      <a:pt x="4" y="11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352" name="Squirrel_Left Paw"/>
            <p:cNvSpPr>
              <a:spLocks/>
            </p:cNvSpPr>
            <p:nvPr/>
          </p:nvSpPr>
          <p:spPr bwMode="auto">
            <a:xfrm rot="5118924">
              <a:off x="10526988" y="3461321"/>
              <a:ext cx="510130" cy="202011"/>
            </a:xfrm>
            <a:custGeom>
              <a:avLst/>
              <a:gdLst>
                <a:gd name="T0" fmla="*/ 49 w 184"/>
                <a:gd name="T1" fmla="*/ 12 h 73"/>
                <a:gd name="T2" fmla="*/ 156 w 184"/>
                <a:gd name="T3" fmla="*/ 18 h 73"/>
                <a:gd name="T4" fmla="*/ 0 w 184"/>
                <a:gd name="T5" fmla="*/ 73 h 73"/>
                <a:gd name="T6" fmla="*/ 49 w 184"/>
                <a:gd name="T7" fmla="*/ 1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" h="73">
                  <a:moveTo>
                    <a:pt x="49" y="12"/>
                  </a:moveTo>
                  <a:cubicBezTo>
                    <a:pt x="49" y="12"/>
                    <a:pt x="131" y="35"/>
                    <a:pt x="156" y="18"/>
                  </a:cubicBezTo>
                  <a:cubicBezTo>
                    <a:pt x="181" y="0"/>
                    <a:pt x="184" y="60"/>
                    <a:pt x="0" y="73"/>
                  </a:cubicBezTo>
                  <a:cubicBezTo>
                    <a:pt x="0" y="73"/>
                    <a:pt x="31" y="8"/>
                    <a:pt x="49" y="12"/>
                  </a:cubicBezTo>
                  <a:close/>
                </a:path>
              </a:pathLst>
            </a:custGeom>
            <a:solidFill>
              <a:srgbClr val="8F5D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402" name="Group 1401"/>
          <p:cNvGrpSpPr/>
          <p:nvPr userDrawn="1"/>
        </p:nvGrpSpPr>
        <p:grpSpPr>
          <a:xfrm flipH="1">
            <a:off x="9512764" y="4233741"/>
            <a:ext cx="1202319" cy="891018"/>
            <a:chOff x="3613150" y="4025901"/>
            <a:chExt cx="1473200" cy="1091763"/>
          </a:xfrm>
        </p:grpSpPr>
        <p:sp>
          <p:nvSpPr>
            <p:cNvPr id="1403" name="Freeform 1402"/>
            <p:cNvSpPr/>
            <p:nvPr/>
          </p:nvSpPr>
          <p:spPr>
            <a:xfrm>
              <a:off x="3613150" y="4025901"/>
              <a:ext cx="1473200" cy="439670"/>
            </a:xfrm>
            <a:custGeom>
              <a:avLst/>
              <a:gdLst>
                <a:gd name="connsiteX0" fmla="*/ 1701800 w 1701800"/>
                <a:gd name="connsiteY0" fmla="*/ 0 h 190500"/>
                <a:gd name="connsiteX1" fmla="*/ 0 w 1701800"/>
                <a:gd name="connsiteY1" fmla="*/ 190500 h 190500"/>
                <a:gd name="connsiteX0" fmla="*/ 1701800 w 1701800"/>
                <a:gd name="connsiteY0" fmla="*/ 0 h 223174"/>
                <a:gd name="connsiteX1" fmla="*/ 0 w 1701800"/>
                <a:gd name="connsiteY1" fmla="*/ 190500 h 223174"/>
                <a:gd name="connsiteX0" fmla="*/ 1657350 w 1657350"/>
                <a:gd name="connsiteY0" fmla="*/ 0 h 481619"/>
                <a:gd name="connsiteX1" fmla="*/ 0 w 1657350"/>
                <a:gd name="connsiteY1" fmla="*/ 463550 h 481619"/>
                <a:gd name="connsiteX0" fmla="*/ 1657350 w 1657350"/>
                <a:gd name="connsiteY0" fmla="*/ 0 h 487563"/>
                <a:gd name="connsiteX1" fmla="*/ 0 w 1657350"/>
                <a:gd name="connsiteY1" fmla="*/ 463550 h 487563"/>
                <a:gd name="connsiteX0" fmla="*/ 1473200 w 1473200"/>
                <a:gd name="connsiteY0" fmla="*/ 0 h 439670"/>
                <a:gd name="connsiteX1" fmla="*/ 0 w 1473200"/>
                <a:gd name="connsiteY1" fmla="*/ 412750 h 43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3200" h="439670">
                  <a:moveTo>
                    <a:pt x="1473200" y="0"/>
                  </a:moveTo>
                  <a:cubicBezTo>
                    <a:pt x="1236133" y="222250"/>
                    <a:pt x="649817" y="533400"/>
                    <a:pt x="0" y="412750"/>
                  </a:cubicBezTo>
                </a:path>
              </a:pathLst>
            </a:custGeom>
            <a:noFill/>
            <a:ln>
              <a:solidFill>
                <a:srgbClr val="574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4" name="Freeform 1403"/>
            <p:cNvSpPr/>
            <p:nvPr/>
          </p:nvSpPr>
          <p:spPr>
            <a:xfrm>
              <a:off x="3842868" y="4431176"/>
              <a:ext cx="1243481" cy="346307"/>
            </a:xfrm>
            <a:custGeom>
              <a:avLst/>
              <a:gdLst>
                <a:gd name="connsiteX0" fmla="*/ 1701800 w 1701800"/>
                <a:gd name="connsiteY0" fmla="*/ 0 h 190500"/>
                <a:gd name="connsiteX1" fmla="*/ 0 w 1701800"/>
                <a:gd name="connsiteY1" fmla="*/ 190500 h 190500"/>
                <a:gd name="connsiteX0" fmla="*/ 1701800 w 1701800"/>
                <a:gd name="connsiteY0" fmla="*/ 0 h 223174"/>
                <a:gd name="connsiteX1" fmla="*/ 0 w 1701800"/>
                <a:gd name="connsiteY1" fmla="*/ 190500 h 223174"/>
                <a:gd name="connsiteX0" fmla="*/ 1657350 w 1657350"/>
                <a:gd name="connsiteY0" fmla="*/ 0 h 481619"/>
                <a:gd name="connsiteX1" fmla="*/ 0 w 1657350"/>
                <a:gd name="connsiteY1" fmla="*/ 463550 h 481619"/>
                <a:gd name="connsiteX0" fmla="*/ 1657350 w 1657350"/>
                <a:gd name="connsiteY0" fmla="*/ 0 h 487563"/>
                <a:gd name="connsiteX1" fmla="*/ 0 w 1657350"/>
                <a:gd name="connsiteY1" fmla="*/ 463550 h 487563"/>
                <a:gd name="connsiteX0" fmla="*/ 1473200 w 1473200"/>
                <a:gd name="connsiteY0" fmla="*/ 0 h 439670"/>
                <a:gd name="connsiteX1" fmla="*/ 0 w 1473200"/>
                <a:gd name="connsiteY1" fmla="*/ 412750 h 43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3200" h="439670">
                  <a:moveTo>
                    <a:pt x="1473200" y="0"/>
                  </a:moveTo>
                  <a:cubicBezTo>
                    <a:pt x="1236133" y="222250"/>
                    <a:pt x="649817" y="533400"/>
                    <a:pt x="0" y="412750"/>
                  </a:cubicBezTo>
                </a:path>
              </a:pathLst>
            </a:custGeom>
            <a:noFill/>
            <a:ln>
              <a:solidFill>
                <a:srgbClr val="574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5" name="Freeform 1404"/>
            <p:cNvSpPr/>
            <p:nvPr/>
          </p:nvSpPr>
          <p:spPr>
            <a:xfrm>
              <a:off x="4074157" y="4868763"/>
              <a:ext cx="1012192" cy="248901"/>
            </a:xfrm>
            <a:custGeom>
              <a:avLst/>
              <a:gdLst>
                <a:gd name="connsiteX0" fmla="*/ 1701800 w 1701800"/>
                <a:gd name="connsiteY0" fmla="*/ 0 h 190500"/>
                <a:gd name="connsiteX1" fmla="*/ 0 w 1701800"/>
                <a:gd name="connsiteY1" fmla="*/ 190500 h 190500"/>
                <a:gd name="connsiteX0" fmla="*/ 1701800 w 1701800"/>
                <a:gd name="connsiteY0" fmla="*/ 0 h 223174"/>
                <a:gd name="connsiteX1" fmla="*/ 0 w 1701800"/>
                <a:gd name="connsiteY1" fmla="*/ 190500 h 223174"/>
                <a:gd name="connsiteX0" fmla="*/ 1657350 w 1657350"/>
                <a:gd name="connsiteY0" fmla="*/ 0 h 481619"/>
                <a:gd name="connsiteX1" fmla="*/ 0 w 1657350"/>
                <a:gd name="connsiteY1" fmla="*/ 463550 h 481619"/>
                <a:gd name="connsiteX0" fmla="*/ 1657350 w 1657350"/>
                <a:gd name="connsiteY0" fmla="*/ 0 h 487563"/>
                <a:gd name="connsiteX1" fmla="*/ 0 w 1657350"/>
                <a:gd name="connsiteY1" fmla="*/ 463550 h 487563"/>
                <a:gd name="connsiteX0" fmla="*/ 1473200 w 1473200"/>
                <a:gd name="connsiteY0" fmla="*/ 0 h 439670"/>
                <a:gd name="connsiteX1" fmla="*/ 0 w 1473200"/>
                <a:gd name="connsiteY1" fmla="*/ 412750 h 43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3200" h="439670">
                  <a:moveTo>
                    <a:pt x="1473200" y="0"/>
                  </a:moveTo>
                  <a:cubicBezTo>
                    <a:pt x="1236133" y="222250"/>
                    <a:pt x="649817" y="533400"/>
                    <a:pt x="0" y="412750"/>
                  </a:cubicBezTo>
                </a:path>
              </a:pathLst>
            </a:custGeom>
            <a:noFill/>
            <a:ln>
              <a:solidFill>
                <a:srgbClr val="574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06" name="Group 1405"/>
          <p:cNvGrpSpPr/>
          <p:nvPr userDrawn="1"/>
        </p:nvGrpSpPr>
        <p:grpSpPr>
          <a:xfrm>
            <a:off x="8081567" y="4321119"/>
            <a:ext cx="2190575" cy="2167423"/>
            <a:chOff x="9036349" y="2133125"/>
            <a:chExt cx="2509833" cy="2483311"/>
          </a:xfrm>
        </p:grpSpPr>
        <p:sp>
          <p:nvSpPr>
            <p:cNvPr id="1407" name="Squirrel_Right Paw"/>
            <p:cNvSpPr>
              <a:spLocks/>
            </p:cNvSpPr>
            <p:nvPr/>
          </p:nvSpPr>
          <p:spPr bwMode="auto">
            <a:xfrm>
              <a:off x="10972798" y="3237046"/>
              <a:ext cx="350968" cy="520333"/>
            </a:xfrm>
            <a:custGeom>
              <a:avLst/>
              <a:gdLst>
                <a:gd name="T0" fmla="*/ 13 w 126"/>
                <a:gd name="T1" fmla="*/ 71 h 187"/>
                <a:gd name="T2" fmla="*/ 77 w 126"/>
                <a:gd name="T3" fmla="*/ 157 h 187"/>
                <a:gd name="T4" fmla="*/ 33 w 126"/>
                <a:gd name="T5" fmla="*/ 0 h 187"/>
                <a:gd name="T6" fmla="*/ 13 w 126"/>
                <a:gd name="T7" fmla="*/ 7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7">
                  <a:moveTo>
                    <a:pt x="13" y="71"/>
                  </a:moveTo>
                  <a:cubicBezTo>
                    <a:pt x="13" y="71"/>
                    <a:pt x="77" y="128"/>
                    <a:pt x="77" y="157"/>
                  </a:cubicBezTo>
                  <a:cubicBezTo>
                    <a:pt x="77" y="187"/>
                    <a:pt x="126" y="159"/>
                    <a:pt x="33" y="0"/>
                  </a:cubicBezTo>
                  <a:cubicBezTo>
                    <a:pt x="33" y="0"/>
                    <a:pt x="0" y="59"/>
                    <a:pt x="13" y="71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8" name="Squirrel_Right ear"/>
            <p:cNvSpPr>
              <a:spLocks/>
            </p:cNvSpPr>
            <p:nvPr/>
          </p:nvSpPr>
          <p:spPr bwMode="auto">
            <a:xfrm>
              <a:off x="10962595" y="2133125"/>
              <a:ext cx="177524" cy="485644"/>
            </a:xfrm>
            <a:custGeom>
              <a:avLst/>
              <a:gdLst>
                <a:gd name="T0" fmla="*/ 35 w 64"/>
                <a:gd name="T1" fmla="*/ 101 h 174"/>
                <a:gd name="T2" fmla="*/ 27 w 64"/>
                <a:gd name="T3" fmla="*/ 0 h 174"/>
                <a:gd name="T4" fmla="*/ 35 w 64"/>
                <a:gd name="T5" fmla="*/ 10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74">
                  <a:moveTo>
                    <a:pt x="35" y="101"/>
                  </a:moveTo>
                  <a:cubicBezTo>
                    <a:pt x="0" y="174"/>
                    <a:pt x="17" y="31"/>
                    <a:pt x="27" y="0"/>
                  </a:cubicBezTo>
                  <a:cubicBezTo>
                    <a:pt x="27" y="0"/>
                    <a:pt x="64" y="39"/>
                    <a:pt x="35" y="101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9" name="Squirrel_Right leg"/>
            <p:cNvSpPr>
              <a:spLocks/>
            </p:cNvSpPr>
            <p:nvPr/>
          </p:nvSpPr>
          <p:spPr bwMode="auto">
            <a:xfrm>
              <a:off x="10758543" y="4243022"/>
              <a:ext cx="242822" cy="328524"/>
            </a:xfrm>
            <a:custGeom>
              <a:avLst/>
              <a:gdLst>
                <a:gd name="T0" fmla="*/ 31 w 87"/>
                <a:gd name="T1" fmla="*/ 12 h 118"/>
                <a:gd name="T2" fmla="*/ 43 w 87"/>
                <a:gd name="T3" fmla="*/ 92 h 118"/>
                <a:gd name="T4" fmla="*/ 62 w 87"/>
                <a:gd name="T5" fmla="*/ 117 h 118"/>
                <a:gd name="T6" fmla="*/ 16 w 87"/>
                <a:gd name="T7" fmla="*/ 108 h 118"/>
                <a:gd name="T8" fmla="*/ 4 w 87"/>
                <a:gd name="T9" fmla="*/ 22 h 118"/>
                <a:gd name="T10" fmla="*/ 31 w 87"/>
                <a:gd name="T11" fmla="*/ 1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18">
                  <a:moveTo>
                    <a:pt x="31" y="12"/>
                  </a:moveTo>
                  <a:cubicBezTo>
                    <a:pt x="31" y="12"/>
                    <a:pt x="28" y="88"/>
                    <a:pt x="43" y="92"/>
                  </a:cubicBezTo>
                  <a:cubicBezTo>
                    <a:pt x="58" y="96"/>
                    <a:pt x="87" y="118"/>
                    <a:pt x="62" y="117"/>
                  </a:cubicBezTo>
                  <a:cubicBezTo>
                    <a:pt x="15" y="116"/>
                    <a:pt x="16" y="108"/>
                    <a:pt x="16" y="108"/>
                  </a:cubicBezTo>
                  <a:cubicBezTo>
                    <a:pt x="16" y="90"/>
                    <a:pt x="4" y="22"/>
                    <a:pt x="4" y="22"/>
                  </a:cubicBezTo>
                  <a:cubicBezTo>
                    <a:pt x="0" y="0"/>
                    <a:pt x="31" y="12"/>
                    <a:pt x="31" y="12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0" name="Squirrel_Left leg"/>
            <p:cNvSpPr>
              <a:spLocks/>
            </p:cNvSpPr>
            <p:nvPr/>
          </p:nvSpPr>
          <p:spPr bwMode="auto">
            <a:xfrm>
              <a:off x="10525925" y="4240981"/>
              <a:ext cx="269349" cy="375455"/>
            </a:xfrm>
            <a:custGeom>
              <a:avLst/>
              <a:gdLst>
                <a:gd name="T0" fmla="*/ 35 w 97"/>
                <a:gd name="T1" fmla="*/ 14 h 135"/>
                <a:gd name="T2" fmla="*/ 48 w 97"/>
                <a:gd name="T3" fmla="*/ 106 h 135"/>
                <a:gd name="T4" fmla="*/ 70 w 97"/>
                <a:gd name="T5" fmla="*/ 135 h 135"/>
                <a:gd name="T6" fmla="*/ 17 w 97"/>
                <a:gd name="T7" fmla="*/ 124 h 135"/>
                <a:gd name="T8" fmla="*/ 4 w 97"/>
                <a:gd name="T9" fmla="*/ 25 h 135"/>
                <a:gd name="T10" fmla="*/ 35 w 97"/>
                <a:gd name="T11" fmla="*/ 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35">
                  <a:moveTo>
                    <a:pt x="35" y="14"/>
                  </a:moveTo>
                  <a:cubicBezTo>
                    <a:pt x="35" y="14"/>
                    <a:pt x="31" y="101"/>
                    <a:pt x="48" y="106"/>
                  </a:cubicBezTo>
                  <a:cubicBezTo>
                    <a:pt x="65" y="110"/>
                    <a:pt x="97" y="135"/>
                    <a:pt x="70" y="135"/>
                  </a:cubicBezTo>
                  <a:cubicBezTo>
                    <a:pt x="17" y="133"/>
                    <a:pt x="17" y="124"/>
                    <a:pt x="17" y="124"/>
                  </a:cubicBezTo>
                  <a:cubicBezTo>
                    <a:pt x="17" y="103"/>
                    <a:pt x="4" y="25"/>
                    <a:pt x="4" y="25"/>
                  </a:cubicBezTo>
                  <a:cubicBezTo>
                    <a:pt x="0" y="0"/>
                    <a:pt x="35" y="14"/>
                    <a:pt x="35" y="14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1" name="Squirrel_Left ear"/>
            <p:cNvSpPr>
              <a:spLocks/>
            </p:cNvSpPr>
            <p:nvPr/>
          </p:nvSpPr>
          <p:spPr bwMode="auto">
            <a:xfrm>
              <a:off x="10768746" y="2186177"/>
              <a:ext cx="142835" cy="473400"/>
            </a:xfrm>
            <a:custGeom>
              <a:avLst/>
              <a:gdLst>
                <a:gd name="T0" fmla="*/ 28 w 52"/>
                <a:gd name="T1" fmla="*/ 95 h 170"/>
                <a:gd name="T2" fmla="*/ 4 w 52"/>
                <a:gd name="T3" fmla="*/ 0 h 170"/>
                <a:gd name="T4" fmla="*/ 28 w 52"/>
                <a:gd name="T5" fmla="*/ 9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170">
                  <a:moveTo>
                    <a:pt x="28" y="95"/>
                  </a:moveTo>
                  <a:cubicBezTo>
                    <a:pt x="0" y="170"/>
                    <a:pt x="6" y="25"/>
                    <a:pt x="4" y="0"/>
                  </a:cubicBezTo>
                  <a:cubicBezTo>
                    <a:pt x="4" y="0"/>
                    <a:pt x="52" y="30"/>
                    <a:pt x="28" y="95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412" name="Squirrel_Body"/>
            <p:cNvGrpSpPr/>
            <p:nvPr/>
          </p:nvGrpSpPr>
          <p:grpSpPr>
            <a:xfrm>
              <a:off x="9893364" y="2292285"/>
              <a:ext cx="1652818" cy="2256814"/>
              <a:chOff x="5822668" y="2292285"/>
              <a:chExt cx="1652821" cy="2256814"/>
            </a:xfrm>
          </p:grpSpPr>
          <p:grpSp>
            <p:nvGrpSpPr>
              <p:cNvPr id="1432" name="Group 1431"/>
              <p:cNvGrpSpPr/>
              <p:nvPr/>
            </p:nvGrpSpPr>
            <p:grpSpPr>
              <a:xfrm>
                <a:off x="6271582" y="2535107"/>
                <a:ext cx="150999" cy="132633"/>
                <a:chOff x="6271582" y="2535107"/>
                <a:chExt cx="150999" cy="132633"/>
              </a:xfrm>
            </p:grpSpPr>
            <p:sp>
              <p:nvSpPr>
                <p:cNvPr id="1461" name="Freeform 249"/>
                <p:cNvSpPr>
                  <a:spLocks/>
                </p:cNvSpPr>
                <p:nvPr/>
              </p:nvSpPr>
              <p:spPr bwMode="auto">
                <a:xfrm>
                  <a:off x="6347081" y="2535107"/>
                  <a:ext cx="71418" cy="110188"/>
                </a:xfrm>
                <a:custGeom>
                  <a:avLst/>
                  <a:gdLst>
                    <a:gd name="T0" fmla="*/ 24 w 26"/>
                    <a:gd name="T1" fmla="*/ 40 h 40"/>
                    <a:gd name="T2" fmla="*/ 0 w 26"/>
                    <a:gd name="T3" fmla="*/ 0 h 40"/>
                    <a:gd name="T4" fmla="*/ 3 w 26"/>
                    <a:gd name="T5" fmla="*/ 0 h 40"/>
                    <a:gd name="T6" fmla="*/ 26 w 26"/>
                    <a:gd name="T7" fmla="*/ 38 h 40"/>
                    <a:gd name="T8" fmla="*/ 24 w 26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40">
                      <a:moveTo>
                        <a:pt x="24" y="40"/>
                      </a:moveTo>
                      <a:cubicBezTo>
                        <a:pt x="9" y="29"/>
                        <a:pt x="0" y="11"/>
                        <a:pt x="0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10"/>
                        <a:pt x="12" y="28"/>
                        <a:pt x="26" y="38"/>
                      </a:cubicBezTo>
                      <a:lnTo>
                        <a:pt x="24" y="40"/>
                      </a:ln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2" name="Freeform 250"/>
                <p:cNvSpPr>
                  <a:spLocks/>
                </p:cNvSpPr>
                <p:nvPr/>
              </p:nvSpPr>
              <p:spPr bwMode="auto">
                <a:xfrm>
                  <a:off x="6271582" y="2565715"/>
                  <a:ext cx="150999" cy="93864"/>
                </a:xfrm>
                <a:custGeom>
                  <a:avLst/>
                  <a:gdLst>
                    <a:gd name="T0" fmla="*/ 54 w 54"/>
                    <a:gd name="T1" fmla="*/ 34 h 34"/>
                    <a:gd name="T2" fmla="*/ 7 w 54"/>
                    <a:gd name="T3" fmla="*/ 7 h 34"/>
                    <a:gd name="T4" fmla="*/ 0 w 54"/>
                    <a:gd name="T5" fmla="*/ 2 h 34"/>
                    <a:gd name="T6" fmla="*/ 1 w 54"/>
                    <a:gd name="T7" fmla="*/ 0 h 34"/>
                    <a:gd name="T8" fmla="*/ 9 w 54"/>
                    <a:gd name="T9" fmla="*/ 5 h 34"/>
                    <a:gd name="T10" fmla="*/ 54 w 54"/>
                    <a:gd name="T11" fmla="*/ 32 h 34"/>
                    <a:gd name="T12" fmla="*/ 54 w 54"/>
                    <a:gd name="T13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34">
                      <a:moveTo>
                        <a:pt x="54" y="34"/>
                      </a:moveTo>
                      <a:cubicBezTo>
                        <a:pt x="43" y="34"/>
                        <a:pt x="20" y="17"/>
                        <a:pt x="7" y="7"/>
                      </a:cubicBezTo>
                      <a:cubicBezTo>
                        <a:pt x="3" y="5"/>
                        <a:pt x="1" y="3"/>
                        <a:pt x="0" y="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2" y="0"/>
                        <a:pt x="5" y="2"/>
                        <a:pt x="9" y="5"/>
                      </a:cubicBezTo>
                      <a:cubicBezTo>
                        <a:pt x="20" y="13"/>
                        <a:pt x="44" y="31"/>
                        <a:pt x="54" y="32"/>
                      </a:cubicBezTo>
                      <a:lnTo>
                        <a:pt x="54" y="34"/>
                      </a:ln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3" name="Freeform 251"/>
                <p:cNvSpPr>
                  <a:spLocks/>
                </p:cNvSpPr>
                <p:nvPr/>
              </p:nvSpPr>
              <p:spPr bwMode="auto">
                <a:xfrm>
                  <a:off x="6271582" y="2631011"/>
                  <a:ext cx="146917" cy="36729"/>
                </a:xfrm>
                <a:custGeom>
                  <a:avLst/>
                  <a:gdLst>
                    <a:gd name="T0" fmla="*/ 49 w 53"/>
                    <a:gd name="T1" fmla="*/ 13 h 13"/>
                    <a:gd name="T2" fmla="*/ 0 w 53"/>
                    <a:gd name="T3" fmla="*/ 3 h 13"/>
                    <a:gd name="T4" fmla="*/ 1 w 53"/>
                    <a:gd name="T5" fmla="*/ 0 h 13"/>
                    <a:gd name="T6" fmla="*/ 51 w 53"/>
                    <a:gd name="T7" fmla="*/ 10 h 13"/>
                    <a:gd name="T8" fmla="*/ 53 w 53"/>
                    <a:gd name="T9" fmla="*/ 12 h 13"/>
                    <a:gd name="T10" fmla="*/ 49 w 53"/>
                    <a:gd name="T11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13">
                      <a:moveTo>
                        <a:pt x="49" y="13"/>
                      </a:moveTo>
                      <a:cubicBezTo>
                        <a:pt x="43" y="13"/>
                        <a:pt x="30" y="11"/>
                        <a:pt x="0" y="3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6" y="4"/>
                        <a:pt x="48" y="12"/>
                        <a:pt x="51" y="10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cubicBezTo>
                        <a:pt x="52" y="13"/>
                        <a:pt x="51" y="13"/>
                        <a:pt x="49" y="13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433" name="Group 1432"/>
              <p:cNvGrpSpPr/>
              <p:nvPr/>
            </p:nvGrpSpPr>
            <p:grpSpPr>
              <a:xfrm>
                <a:off x="7289802" y="2429000"/>
                <a:ext cx="185687" cy="124472"/>
                <a:chOff x="7289802" y="2429000"/>
                <a:chExt cx="185687" cy="124472"/>
              </a:xfrm>
            </p:grpSpPr>
            <p:sp>
              <p:nvSpPr>
                <p:cNvPr id="1458" name="Freeform 252"/>
                <p:cNvSpPr>
                  <a:spLocks/>
                </p:cNvSpPr>
                <p:nvPr/>
              </p:nvSpPr>
              <p:spPr bwMode="auto">
                <a:xfrm>
                  <a:off x="7289802" y="2429000"/>
                  <a:ext cx="102026" cy="116310"/>
                </a:xfrm>
                <a:custGeom>
                  <a:avLst/>
                  <a:gdLst>
                    <a:gd name="T0" fmla="*/ 2 w 37"/>
                    <a:gd name="T1" fmla="*/ 42 h 42"/>
                    <a:gd name="T2" fmla="*/ 0 w 37"/>
                    <a:gd name="T3" fmla="*/ 40 h 42"/>
                    <a:gd name="T4" fmla="*/ 2 w 37"/>
                    <a:gd name="T5" fmla="*/ 39 h 42"/>
                    <a:gd name="T6" fmla="*/ 29 w 37"/>
                    <a:gd name="T7" fmla="*/ 0 h 42"/>
                    <a:gd name="T8" fmla="*/ 32 w 37"/>
                    <a:gd name="T9" fmla="*/ 0 h 42"/>
                    <a:gd name="T10" fmla="*/ 4 w 37"/>
                    <a:gd name="T11" fmla="*/ 41 h 42"/>
                    <a:gd name="T12" fmla="*/ 2 w 37"/>
                    <a:gd name="T13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42">
                      <a:moveTo>
                        <a:pt x="2" y="42"/>
                      </a:move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39"/>
                        <a:pt x="1" y="39"/>
                        <a:pt x="2" y="39"/>
                      </a:cubicBezTo>
                      <a:cubicBezTo>
                        <a:pt x="23" y="24"/>
                        <a:pt x="32" y="11"/>
                        <a:pt x="29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7" y="18"/>
                        <a:pt x="12" y="35"/>
                        <a:pt x="4" y="41"/>
                      </a:cubicBezTo>
                      <a:cubicBezTo>
                        <a:pt x="3" y="42"/>
                        <a:pt x="2" y="42"/>
                        <a:pt x="2" y="42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9" name="Freeform 253"/>
                <p:cNvSpPr>
                  <a:spLocks/>
                </p:cNvSpPr>
                <p:nvPr/>
              </p:nvSpPr>
              <p:spPr bwMode="auto">
                <a:xfrm>
                  <a:off x="7306126" y="2437162"/>
                  <a:ext cx="138755" cy="116310"/>
                </a:xfrm>
                <a:custGeom>
                  <a:avLst/>
                  <a:gdLst>
                    <a:gd name="T0" fmla="*/ 1 w 50"/>
                    <a:gd name="T1" fmla="*/ 42 h 42"/>
                    <a:gd name="T2" fmla="*/ 0 w 50"/>
                    <a:gd name="T3" fmla="*/ 39 h 42"/>
                    <a:gd name="T4" fmla="*/ 40 w 50"/>
                    <a:gd name="T5" fmla="*/ 12 h 42"/>
                    <a:gd name="T6" fmla="*/ 47 w 50"/>
                    <a:gd name="T7" fmla="*/ 0 h 42"/>
                    <a:gd name="T8" fmla="*/ 50 w 50"/>
                    <a:gd name="T9" fmla="*/ 0 h 42"/>
                    <a:gd name="T10" fmla="*/ 42 w 50"/>
                    <a:gd name="T11" fmla="*/ 14 h 42"/>
                    <a:gd name="T12" fmla="*/ 1 w 50"/>
                    <a:gd name="T13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42">
                      <a:moveTo>
                        <a:pt x="1" y="42"/>
                      </a:move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4" y="37"/>
                        <a:pt x="29" y="22"/>
                        <a:pt x="40" y="12"/>
                      </a:cubicBezTo>
                      <a:cubicBezTo>
                        <a:pt x="47" y="6"/>
                        <a:pt x="47" y="0"/>
                        <a:pt x="47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0" y="0"/>
                        <a:pt x="50" y="7"/>
                        <a:pt x="42" y="14"/>
                      </a:cubicBezTo>
                      <a:cubicBezTo>
                        <a:pt x="31" y="25"/>
                        <a:pt x="5" y="40"/>
                        <a:pt x="1" y="42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0" name="Freeform 254"/>
                <p:cNvSpPr>
                  <a:spLocks/>
                </p:cNvSpPr>
                <p:nvPr/>
              </p:nvSpPr>
              <p:spPr bwMode="auto">
                <a:xfrm>
                  <a:off x="7314288" y="2508580"/>
                  <a:ext cx="161201" cy="44891"/>
                </a:xfrm>
                <a:custGeom>
                  <a:avLst/>
                  <a:gdLst>
                    <a:gd name="T0" fmla="*/ 0 w 58"/>
                    <a:gd name="T1" fmla="*/ 16 h 16"/>
                    <a:gd name="T2" fmla="*/ 0 w 58"/>
                    <a:gd name="T3" fmla="*/ 13 h 16"/>
                    <a:gd name="T4" fmla="*/ 55 w 58"/>
                    <a:gd name="T5" fmla="*/ 0 h 16"/>
                    <a:gd name="T6" fmla="*/ 58 w 58"/>
                    <a:gd name="T7" fmla="*/ 1 h 16"/>
                    <a:gd name="T8" fmla="*/ 0 w 58"/>
                    <a:gd name="T9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6">
                      <a:moveTo>
                        <a:pt x="0" y="16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8" y="13"/>
                        <a:pt x="53" y="7"/>
                        <a:pt x="55" y="0"/>
                      </a:cubicBezTo>
                      <a:cubicBezTo>
                        <a:pt x="58" y="1"/>
                        <a:pt x="58" y="1"/>
                        <a:pt x="58" y="1"/>
                      </a:cubicBezTo>
                      <a:cubicBezTo>
                        <a:pt x="55" y="12"/>
                        <a:pt x="1" y="16"/>
                        <a:pt x="0" y="16"/>
                      </a:cubicBezTo>
                      <a:close/>
                    </a:path>
                  </a:pathLst>
                </a:custGeom>
                <a:solidFill>
                  <a:srgbClr val="57463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434" name="Freeform 259"/>
              <p:cNvSpPr>
                <a:spLocks/>
              </p:cNvSpPr>
              <p:nvPr/>
            </p:nvSpPr>
            <p:spPr bwMode="auto">
              <a:xfrm>
                <a:off x="5822668" y="2292285"/>
                <a:ext cx="1620173" cy="2256814"/>
              </a:xfrm>
              <a:custGeom>
                <a:avLst/>
                <a:gdLst>
                  <a:gd name="T0" fmla="*/ 419 w 583"/>
                  <a:gd name="T1" fmla="*/ 3 h 812"/>
                  <a:gd name="T2" fmla="*/ 150 w 583"/>
                  <a:gd name="T3" fmla="*/ 692 h 812"/>
                  <a:gd name="T4" fmla="*/ 453 w 583"/>
                  <a:gd name="T5" fmla="*/ 632 h 812"/>
                  <a:gd name="T6" fmla="*/ 427 w 583"/>
                  <a:gd name="T7" fmla="*/ 233 h 812"/>
                  <a:gd name="T8" fmla="*/ 566 w 583"/>
                  <a:gd name="T9" fmla="*/ 155 h 812"/>
                  <a:gd name="T10" fmla="*/ 574 w 583"/>
                  <a:gd name="T11" fmla="*/ 129 h 812"/>
                  <a:gd name="T12" fmla="*/ 419 w 583"/>
                  <a:gd name="T13" fmla="*/ 3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3" h="812">
                    <a:moveTo>
                      <a:pt x="419" y="3"/>
                    </a:moveTo>
                    <a:cubicBezTo>
                      <a:pt x="162" y="11"/>
                      <a:pt x="0" y="499"/>
                      <a:pt x="150" y="692"/>
                    </a:cubicBezTo>
                    <a:cubicBezTo>
                      <a:pt x="244" y="812"/>
                      <a:pt x="435" y="704"/>
                      <a:pt x="453" y="632"/>
                    </a:cubicBezTo>
                    <a:cubicBezTo>
                      <a:pt x="485" y="501"/>
                      <a:pt x="427" y="295"/>
                      <a:pt x="427" y="233"/>
                    </a:cubicBezTo>
                    <a:cubicBezTo>
                      <a:pt x="427" y="187"/>
                      <a:pt x="517" y="182"/>
                      <a:pt x="566" y="155"/>
                    </a:cubicBezTo>
                    <a:cubicBezTo>
                      <a:pt x="577" y="149"/>
                      <a:pt x="583" y="138"/>
                      <a:pt x="574" y="129"/>
                    </a:cubicBezTo>
                    <a:cubicBezTo>
                      <a:pt x="574" y="129"/>
                      <a:pt x="498" y="0"/>
                      <a:pt x="419" y="3"/>
                    </a:cubicBezTo>
                    <a:close/>
                  </a:path>
                </a:pathLst>
              </a:custGeom>
              <a:solidFill>
                <a:srgbClr val="73737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5" name="Oval 263"/>
              <p:cNvSpPr>
                <a:spLocks noChangeArrowheads="1"/>
              </p:cNvSpPr>
              <p:nvPr/>
            </p:nvSpPr>
            <p:spPr bwMode="auto">
              <a:xfrm>
                <a:off x="7322450" y="2622849"/>
                <a:ext cx="106107" cy="108147"/>
              </a:xfrm>
              <a:prstGeom prst="ellipse">
                <a:avLst/>
              </a:prstGeom>
              <a:solidFill>
                <a:srgbClr val="8C2F0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6" name="Freeform 264"/>
              <p:cNvSpPr>
                <a:spLocks/>
              </p:cNvSpPr>
              <p:nvPr/>
            </p:nvSpPr>
            <p:spPr bwMode="auto">
              <a:xfrm>
                <a:off x="6889860" y="2498377"/>
                <a:ext cx="71418" cy="89783"/>
              </a:xfrm>
              <a:custGeom>
                <a:avLst/>
                <a:gdLst>
                  <a:gd name="T0" fmla="*/ 26 w 26"/>
                  <a:gd name="T1" fmla="*/ 16 h 32"/>
                  <a:gd name="T2" fmla="*/ 11 w 26"/>
                  <a:gd name="T3" fmla="*/ 29 h 32"/>
                  <a:gd name="T4" fmla="*/ 0 w 26"/>
                  <a:gd name="T5" fmla="*/ 16 h 32"/>
                  <a:gd name="T6" fmla="*/ 11 w 26"/>
                  <a:gd name="T7" fmla="*/ 3 h 32"/>
                  <a:gd name="T8" fmla="*/ 26 w 26"/>
                  <a:gd name="T9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2">
                    <a:moveTo>
                      <a:pt x="26" y="16"/>
                    </a:moveTo>
                    <a:cubicBezTo>
                      <a:pt x="26" y="26"/>
                      <a:pt x="20" y="32"/>
                      <a:pt x="11" y="29"/>
                    </a:cubicBezTo>
                    <a:cubicBezTo>
                      <a:pt x="3" y="26"/>
                      <a:pt x="0" y="21"/>
                      <a:pt x="0" y="16"/>
                    </a:cubicBezTo>
                    <a:cubicBezTo>
                      <a:pt x="0" y="11"/>
                      <a:pt x="3" y="6"/>
                      <a:pt x="11" y="3"/>
                    </a:cubicBezTo>
                    <a:cubicBezTo>
                      <a:pt x="20" y="0"/>
                      <a:pt x="26" y="6"/>
                      <a:pt x="26" y="16"/>
                    </a:cubicBezTo>
                    <a:close/>
                  </a:path>
                </a:pathLst>
              </a:custGeom>
              <a:solidFill>
                <a:srgbClr val="FFE8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7" name="Freeform 265"/>
              <p:cNvSpPr>
                <a:spLocks/>
              </p:cNvSpPr>
              <p:nvPr/>
            </p:nvSpPr>
            <p:spPr bwMode="auto">
              <a:xfrm>
                <a:off x="6539231" y="2918724"/>
                <a:ext cx="632561" cy="1422242"/>
              </a:xfrm>
              <a:custGeom>
                <a:avLst/>
                <a:gdLst>
                  <a:gd name="T0" fmla="*/ 196 w 228"/>
                  <a:gd name="T1" fmla="*/ 407 h 512"/>
                  <a:gd name="T2" fmla="*/ 170 w 228"/>
                  <a:gd name="T3" fmla="*/ 8 h 512"/>
                  <a:gd name="T4" fmla="*/ 171 w 228"/>
                  <a:gd name="T5" fmla="*/ 0 h 512"/>
                  <a:gd name="T6" fmla="*/ 64 w 228"/>
                  <a:gd name="T7" fmla="*/ 512 h 512"/>
                  <a:gd name="T8" fmla="*/ 196 w 228"/>
                  <a:gd name="T9" fmla="*/ 407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8" h="512">
                    <a:moveTo>
                      <a:pt x="196" y="407"/>
                    </a:moveTo>
                    <a:cubicBezTo>
                      <a:pt x="228" y="276"/>
                      <a:pt x="170" y="70"/>
                      <a:pt x="170" y="8"/>
                    </a:cubicBezTo>
                    <a:cubicBezTo>
                      <a:pt x="170" y="6"/>
                      <a:pt x="171" y="3"/>
                      <a:pt x="171" y="0"/>
                    </a:cubicBezTo>
                    <a:cubicBezTo>
                      <a:pt x="118" y="112"/>
                      <a:pt x="0" y="287"/>
                      <a:pt x="64" y="512"/>
                    </a:cubicBezTo>
                    <a:cubicBezTo>
                      <a:pt x="130" y="493"/>
                      <a:pt x="187" y="445"/>
                      <a:pt x="196" y="407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8" name="Freeform 267"/>
              <p:cNvSpPr>
                <a:spLocks/>
              </p:cNvSpPr>
              <p:nvPr/>
            </p:nvSpPr>
            <p:spPr bwMode="auto">
              <a:xfrm flipV="1">
                <a:off x="7020452" y="2730997"/>
                <a:ext cx="87742" cy="59175"/>
              </a:xfrm>
              <a:custGeom>
                <a:avLst/>
                <a:gdLst>
                  <a:gd name="T0" fmla="*/ 12 w 32"/>
                  <a:gd name="T1" fmla="*/ 16 h 21"/>
                  <a:gd name="T2" fmla="*/ 30 w 32"/>
                  <a:gd name="T3" fmla="*/ 12 h 21"/>
                  <a:gd name="T4" fmla="*/ 32 w 32"/>
                  <a:gd name="T5" fmla="*/ 15 h 21"/>
                  <a:gd name="T6" fmla="*/ 16 w 32"/>
                  <a:gd name="T7" fmla="*/ 21 h 21"/>
                  <a:gd name="T8" fmla="*/ 10 w 32"/>
                  <a:gd name="T9" fmla="*/ 20 h 21"/>
                  <a:gd name="T10" fmla="*/ 0 w 32"/>
                  <a:gd name="T11" fmla="*/ 0 h 21"/>
                  <a:gd name="T12" fmla="*/ 4 w 32"/>
                  <a:gd name="T13" fmla="*/ 0 h 21"/>
                  <a:gd name="T14" fmla="*/ 12 w 32"/>
                  <a:gd name="T15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1">
                    <a:moveTo>
                      <a:pt x="12" y="16"/>
                    </a:moveTo>
                    <a:cubicBezTo>
                      <a:pt x="19" y="20"/>
                      <a:pt x="30" y="12"/>
                      <a:pt x="30" y="12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24" y="21"/>
                      <a:pt x="16" y="21"/>
                    </a:cubicBezTo>
                    <a:cubicBezTo>
                      <a:pt x="14" y="21"/>
                      <a:pt x="12" y="20"/>
                      <a:pt x="10" y="20"/>
                    </a:cubicBezTo>
                    <a:cubicBezTo>
                      <a:pt x="5" y="17"/>
                      <a:pt x="1" y="1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9"/>
                      <a:pt x="7" y="14"/>
                      <a:pt x="12" y="16"/>
                    </a:cubicBezTo>
                    <a:close/>
                  </a:path>
                </a:pathLst>
              </a:custGeom>
              <a:solidFill>
                <a:srgbClr val="57463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9" name="Freeform 268"/>
              <p:cNvSpPr>
                <a:spLocks/>
              </p:cNvSpPr>
              <p:nvPr/>
            </p:nvSpPr>
            <p:spPr bwMode="auto">
              <a:xfrm>
                <a:off x="6226691" y="3473745"/>
                <a:ext cx="30608" cy="59175"/>
              </a:xfrm>
              <a:custGeom>
                <a:avLst/>
                <a:gdLst>
                  <a:gd name="T0" fmla="*/ 11 w 11"/>
                  <a:gd name="T1" fmla="*/ 2 h 21"/>
                  <a:gd name="T2" fmla="*/ 8 w 11"/>
                  <a:gd name="T3" fmla="*/ 18 h 21"/>
                  <a:gd name="T4" fmla="*/ 6 w 11"/>
                  <a:gd name="T5" fmla="*/ 21 h 21"/>
                  <a:gd name="T6" fmla="*/ 7 w 11"/>
                  <a:gd name="T7" fmla="*/ 0 h 21"/>
                  <a:gd name="T8" fmla="*/ 11 w 11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11" y="2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0" name="Freeform 269"/>
              <p:cNvSpPr>
                <a:spLocks/>
              </p:cNvSpPr>
              <p:nvPr/>
            </p:nvSpPr>
            <p:spPr bwMode="auto">
              <a:xfrm>
                <a:off x="6347081" y="3716567"/>
                <a:ext cx="28567" cy="57135"/>
              </a:xfrm>
              <a:custGeom>
                <a:avLst/>
                <a:gdLst>
                  <a:gd name="T0" fmla="*/ 10 w 10"/>
                  <a:gd name="T1" fmla="*/ 2 h 21"/>
                  <a:gd name="T2" fmla="*/ 7 w 10"/>
                  <a:gd name="T3" fmla="*/ 18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2"/>
                    </a:moveTo>
                    <a:cubicBezTo>
                      <a:pt x="7" y="7"/>
                      <a:pt x="5" y="16"/>
                      <a:pt x="7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5" y="3"/>
                      <a:pt x="6" y="0"/>
                    </a:cubicBezTo>
                    <a:lnTo>
                      <a:pt x="10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1" name="Freeform 270"/>
              <p:cNvSpPr>
                <a:spLocks/>
              </p:cNvSpPr>
              <p:nvPr/>
            </p:nvSpPr>
            <p:spPr bwMode="auto">
              <a:xfrm>
                <a:off x="6479715" y="3702284"/>
                <a:ext cx="28567" cy="57135"/>
              </a:xfrm>
              <a:custGeom>
                <a:avLst/>
                <a:gdLst>
                  <a:gd name="T0" fmla="*/ 10 w 10"/>
                  <a:gd name="T1" fmla="*/ 1 h 21"/>
                  <a:gd name="T2" fmla="*/ 8 w 10"/>
                  <a:gd name="T3" fmla="*/ 18 h 21"/>
                  <a:gd name="T4" fmla="*/ 5 w 10"/>
                  <a:gd name="T5" fmla="*/ 21 h 21"/>
                  <a:gd name="T6" fmla="*/ 7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2" name="Freeform 271"/>
              <p:cNvSpPr>
                <a:spLocks/>
              </p:cNvSpPr>
              <p:nvPr/>
            </p:nvSpPr>
            <p:spPr bwMode="auto">
              <a:xfrm>
                <a:off x="6524607" y="3457421"/>
                <a:ext cx="28567" cy="59175"/>
              </a:xfrm>
              <a:custGeom>
                <a:avLst/>
                <a:gdLst>
                  <a:gd name="T0" fmla="*/ 10 w 10"/>
                  <a:gd name="T1" fmla="*/ 1 h 21"/>
                  <a:gd name="T2" fmla="*/ 7 w 10"/>
                  <a:gd name="T3" fmla="*/ 18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8" y="7"/>
                      <a:pt x="5" y="16"/>
                      <a:pt x="7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6"/>
                      <a:pt x="5" y="3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3" name="Freeform 272"/>
              <p:cNvSpPr>
                <a:spLocks/>
              </p:cNvSpPr>
              <p:nvPr/>
            </p:nvSpPr>
            <p:spPr bwMode="auto">
              <a:xfrm>
                <a:off x="6408297" y="3804310"/>
                <a:ext cx="30608" cy="59175"/>
              </a:xfrm>
              <a:custGeom>
                <a:avLst/>
                <a:gdLst>
                  <a:gd name="T0" fmla="*/ 11 w 11"/>
                  <a:gd name="T1" fmla="*/ 1 h 21"/>
                  <a:gd name="T2" fmla="*/ 8 w 11"/>
                  <a:gd name="T3" fmla="*/ 18 h 21"/>
                  <a:gd name="T4" fmla="*/ 6 w 11"/>
                  <a:gd name="T5" fmla="*/ 21 h 21"/>
                  <a:gd name="T6" fmla="*/ 7 w 11"/>
                  <a:gd name="T7" fmla="*/ 0 h 21"/>
                  <a:gd name="T8" fmla="*/ 11 w 11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11" y="1"/>
                    </a:moveTo>
                    <a:cubicBezTo>
                      <a:pt x="8" y="7"/>
                      <a:pt x="6" y="16"/>
                      <a:pt x="8" y="1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0" y="17"/>
                      <a:pt x="6" y="3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4" name="Freeform 273"/>
              <p:cNvSpPr>
                <a:spLocks/>
              </p:cNvSpPr>
              <p:nvPr/>
            </p:nvSpPr>
            <p:spPr bwMode="auto">
              <a:xfrm>
                <a:off x="6279744" y="3555366"/>
                <a:ext cx="28567" cy="57135"/>
              </a:xfrm>
              <a:custGeom>
                <a:avLst/>
                <a:gdLst>
                  <a:gd name="T0" fmla="*/ 10 w 10"/>
                  <a:gd name="T1" fmla="*/ 1 h 21"/>
                  <a:gd name="T2" fmla="*/ 7 w 10"/>
                  <a:gd name="T3" fmla="*/ 19 h 21"/>
                  <a:gd name="T4" fmla="*/ 5 w 10"/>
                  <a:gd name="T5" fmla="*/ 21 h 21"/>
                  <a:gd name="T6" fmla="*/ 6 w 10"/>
                  <a:gd name="T7" fmla="*/ 0 h 21"/>
                  <a:gd name="T8" fmla="*/ 10 w 10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10" y="1"/>
                    </a:moveTo>
                    <a:cubicBezTo>
                      <a:pt x="7" y="8"/>
                      <a:pt x="5" y="17"/>
                      <a:pt x="7" y="19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17"/>
                      <a:pt x="5" y="4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5" name="Freeform 274"/>
              <p:cNvSpPr>
                <a:spLocks/>
              </p:cNvSpPr>
              <p:nvPr/>
            </p:nvSpPr>
            <p:spPr bwMode="auto">
              <a:xfrm>
                <a:off x="6371568" y="3541083"/>
                <a:ext cx="22446" cy="57135"/>
              </a:xfrm>
              <a:custGeom>
                <a:avLst/>
                <a:gdLst>
                  <a:gd name="T0" fmla="*/ 8 w 8"/>
                  <a:gd name="T1" fmla="*/ 1 h 21"/>
                  <a:gd name="T2" fmla="*/ 6 w 8"/>
                  <a:gd name="T3" fmla="*/ 19 h 21"/>
                  <a:gd name="T4" fmla="*/ 3 w 8"/>
                  <a:gd name="T5" fmla="*/ 21 h 21"/>
                  <a:gd name="T6" fmla="*/ 5 w 8"/>
                  <a:gd name="T7" fmla="*/ 0 h 21"/>
                  <a:gd name="T8" fmla="*/ 8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8" y="1"/>
                    </a:moveTo>
                    <a:cubicBezTo>
                      <a:pt x="6" y="9"/>
                      <a:pt x="5" y="17"/>
                      <a:pt x="6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6" name="Freeform 275"/>
              <p:cNvSpPr>
                <a:spLocks/>
              </p:cNvSpPr>
              <p:nvPr/>
            </p:nvSpPr>
            <p:spPr bwMode="auto">
              <a:xfrm>
                <a:off x="6447067" y="3596177"/>
                <a:ext cx="22446" cy="59175"/>
              </a:xfrm>
              <a:custGeom>
                <a:avLst/>
                <a:gdLst>
                  <a:gd name="T0" fmla="*/ 8 w 8"/>
                  <a:gd name="T1" fmla="*/ 1 h 21"/>
                  <a:gd name="T2" fmla="*/ 6 w 8"/>
                  <a:gd name="T3" fmla="*/ 19 h 21"/>
                  <a:gd name="T4" fmla="*/ 3 w 8"/>
                  <a:gd name="T5" fmla="*/ 21 h 21"/>
                  <a:gd name="T6" fmla="*/ 5 w 8"/>
                  <a:gd name="T7" fmla="*/ 0 h 21"/>
                  <a:gd name="T8" fmla="*/ 8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8" y="1"/>
                    </a:moveTo>
                    <a:cubicBezTo>
                      <a:pt x="6" y="9"/>
                      <a:pt x="5" y="17"/>
                      <a:pt x="6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7" name="Freeform 276"/>
              <p:cNvSpPr>
                <a:spLocks/>
              </p:cNvSpPr>
              <p:nvPr/>
            </p:nvSpPr>
            <p:spPr bwMode="auto">
              <a:xfrm>
                <a:off x="6426662" y="3459462"/>
                <a:ext cx="22446" cy="61216"/>
              </a:xfrm>
              <a:custGeom>
                <a:avLst/>
                <a:gdLst>
                  <a:gd name="T0" fmla="*/ 8 w 8"/>
                  <a:gd name="T1" fmla="*/ 1 h 22"/>
                  <a:gd name="T2" fmla="*/ 6 w 8"/>
                  <a:gd name="T3" fmla="*/ 19 h 22"/>
                  <a:gd name="T4" fmla="*/ 3 w 8"/>
                  <a:gd name="T5" fmla="*/ 22 h 22"/>
                  <a:gd name="T6" fmla="*/ 5 w 8"/>
                  <a:gd name="T7" fmla="*/ 0 h 22"/>
                  <a:gd name="T8" fmla="*/ 8 w 8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2">
                    <a:moveTo>
                      <a:pt x="8" y="1"/>
                    </a:moveTo>
                    <a:cubicBezTo>
                      <a:pt x="6" y="9"/>
                      <a:pt x="5" y="18"/>
                      <a:pt x="6" y="19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8" name="Freeform 277"/>
              <p:cNvSpPr>
                <a:spLocks/>
              </p:cNvSpPr>
              <p:nvPr/>
            </p:nvSpPr>
            <p:spPr bwMode="auto">
              <a:xfrm>
                <a:off x="6245055" y="3671676"/>
                <a:ext cx="20405" cy="61216"/>
              </a:xfrm>
              <a:custGeom>
                <a:avLst/>
                <a:gdLst>
                  <a:gd name="T0" fmla="*/ 8 w 8"/>
                  <a:gd name="T1" fmla="*/ 1 h 22"/>
                  <a:gd name="T2" fmla="*/ 6 w 8"/>
                  <a:gd name="T3" fmla="*/ 19 h 22"/>
                  <a:gd name="T4" fmla="*/ 3 w 8"/>
                  <a:gd name="T5" fmla="*/ 22 h 22"/>
                  <a:gd name="T6" fmla="*/ 5 w 8"/>
                  <a:gd name="T7" fmla="*/ 0 h 22"/>
                  <a:gd name="T8" fmla="*/ 8 w 8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2">
                    <a:moveTo>
                      <a:pt x="8" y="1"/>
                    </a:moveTo>
                    <a:cubicBezTo>
                      <a:pt x="6" y="9"/>
                      <a:pt x="5" y="18"/>
                      <a:pt x="6" y="19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18"/>
                      <a:pt x="3" y="5"/>
                      <a:pt x="5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9" name="Freeform 278"/>
              <p:cNvSpPr>
                <a:spLocks/>
              </p:cNvSpPr>
              <p:nvPr/>
            </p:nvSpPr>
            <p:spPr bwMode="auto">
              <a:xfrm>
                <a:off x="6677646" y="3090128"/>
                <a:ext cx="22446" cy="59175"/>
              </a:xfrm>
              <a:custGeom>
                <a:avLst/>
                <a:gdLst>
                  <a:gd name="T0" fmla="*/ 3 w 8"/>
                  <a:gd name="T1" fmla="*/ 1 h 21"/>
                  <a:gd name="T2" fmla="*/ 6 w 8"/>
                  <a:gd name="T3" fmla="*/ 0 h 21"/>
                  <a:gd name="T4" fmla="*/ 2 w 8"/>
                  <a:gd name="T5" fmla="*/ 21 h 21"/>
                  <a:gd name="T6" fmla="*/ 0 w 8"/>
                  <a:gd name="T7" fmla="*/ 17 h 21"/>
                  <a:gd name="T8" fmla="*/ 3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3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8" y="18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6"/>
                      <a:pt x="3" y="8"/>
                      <a:pt x="3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0" name="Freeform 279"/>
              <p:cNvSpPr>
                <a:spLocks/>
              </p:cNvSpPr>
              <p:nvPr/>
            </p:nvSpPr>
            <p:spPr bwMode="auto">
              <a:xfrm>
                <a:off x="6500120" y="3275815"/>
                <a:ext cx="18365" cy="59175"/>
              </a:xfrm>
              <a:custGeom>
                <a:avLst/>
                <a:gdLst>
                  <a:gd name="T0" fmla="*/ 2 w 7"/>
                  <a:gd name="T1" fmla="*/ 1 h 21"/>
                  <a:gd name="T2" fmla="*/ 6 w 7"/>
                  <a:gd name="T3" fmla="*/ 0 h 21"/>
                  <a:gd name="T4" fmla="*/ 1 w 7"/>
                  <a:gd name="T5" fmla="*/ 21 h 21"/>
                  <a:gd name="T6" fmla="*/ 0 w 7"/>
                  <a:gd name="T7" fmla="*/ 17 h 21"/>
                  <a:gd name="T8" fmla="*/ 2 w 7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5"/>
                      <a:pt x="7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1" name="Freeform 280"/>
              <p:cNvSpPr>
                <a:spLocks/>
              </p:cNvSpPr>
              <p:nvPr/>
            </p:nvSpPr>
            <p:spPr bwMode="auto">
              <a:xfrm>
                <a:off x="6375649" y="3214600"/>
                <a:ext cx="20405" cy="59175"/>
              </a:xfrm>
              <a:custGeom>
                <a:avLst/>
                <a:gdLst>
                  <a:gd name="T0" fmla="*/ 2 w 8"/>
                  <a:gd name="T1" fmla="*/ 1 h 21"/>
                  <a:gd name="T2" fmla="*/ 6 w 8"/>
                  <a:gd name="T3" fmla="*/ 0 h 21"/>
                  <a:gd name="T4" fmla="*/ 1 w 8"/>
                  <a:gd name="T5" fmla="*/ 21 h 21"/>
                  <a:gd name="T6" fmla="*/ 0 w 8"/>
                  <a:gd name="T7" fmla="*/ 17 h 21"/>
                  <a:gd name="T8" fmla="*/ 2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8" y="18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2" name="Freeform 281"/>
              <p:cNvSpPr>
                <a:spLocks/>
              </p:cNvSpPr>
              <p:nvPr/>
            </p:nvSpPr>
            <p:spPr bwMode="auto">
              <a:xfrm>
                <a:off x="6414418" y="3337031"/>
                <a:ext cx="22446" cy="59175"/>
              </a:xfrm>
              <a:custGeom>
                <a:avLst/>
                <a:gdLst>
                  <a:gd name="T0" fmla="*/ 2 w 8"/>
                  <a:gd name="T1" fmla="*/ 1 h 21"/>
                  <a:gd name="T2" fmla="*/ 6 w 8"/>
                  <a:gd name="T3" fmla="*/ 0 h 21"/>
                  <a:gd name="T4" fmla="*/ 1 w 8"/>
                  <a:gd name="T5" fmla="*/ 21 h 21"/>
                  <a:gd name="T6" fmla="*/ 0 w 8"/>
                  <a:gd name="T7" fmla="*/ 17 h 21"/>
                  <a:gd name="T8" fmla="*/ 2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5"/>
                      <a:pt x="8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7"/>
                      <a:pt x="3" y="8"/>
                      <a:pt x="2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3" name="Freeform 282"/>
              <p:cNvSpPr>
                <a:spLocks/>
              </p:cNvSpPr>
              <p:nvPr/>
            </p:nvSpPr>
            <p:spPr bwMode="auto">
              <a:xfrm>
                <a:off x="6608268" y="3149303"/>
                <a:ext cx="20405" cy="57135"/>
              </a:xfrm>
              <a:custGeom>
                <a:avLst/>
                <a:gdLst>
                  <a:gd name="T0" fmla="*/ 2 w 7"/>
                  <a:gd name="T1" fmla="*/ 0 h 21"/>
                  <a:gd name="T2" fmla="*/ 6 w 7"/>
                  <a:gd name="T3" fmla="*/ 0 h 21"/>
                  <a:gd name="T4" fmla="*/ 1 w 7"/>
                  <a:gd name="T5" fmla="*/ 21 h 21"/>
                  <a:gd name="T6" fmla="*/ 0 w 7"/>
                  <a:gd name="T7" fmla="*/ 17 h 21"/>
                  <a:gd name="T8" fmla="*/ 2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4"/>
                      <a:pt x="7" y="19"/>
                      <a:pt x="1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7"/>
                      <a:pt x="3" y="8"/>
                      <a:pt x="2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4" name="Freeform 283"/>
              <p:cNvSpPr>
                <a:spLocks/>
              </p:cNvSpPr>
              <p:nvPr/>
            </p:nvSpPr>
            <p:spPr bwMode="auto">
              <a:xfrm>
                <a:off x="6526647" y="3104412"/>
                <a:ext cx="20405" cy="59175"/>
              </a:xfrm>
              <a:custGeom>
                <a:avLst/>
                <a:gdLst>
                  <a:gd name="T0" fmla="*/ 7 w 7"/>
                  <a:gd name="T1" fmla="*/ 0 h 21"/>
                  <a:gd name="T2" fmla="*/ 2 w 7"/>
                  <a:gd name="T3" fmla="*/ 21 h 21"/>
                  <a:gd name="T4" fmla="*/ 0 w 7"/>
                  <a:gd name="T5" fmla="*/ 17 h 21"/>
                  <a:gd name="T6" fmla="*/ 3 w 7"/>
                  <a:gd name="T7" fmla="*/ 0 h 21"/>
                  <a:gd name="T8" fmla="*/ 7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7" y="0"/>
                    </a:moveTo>
                    <a:cubicBezTo>
                      <a:pt x="7" y="5"/>
                      <a:pt x="6" y="19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6"/>
                      <a:pt x="3" y="8"/>
                      <a:pt x="3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5" name="Freeform 284"/>
              <p:cNvSpPr>
                <a:spLocks/>
              </p:cNvSpPr>
              <p:nvPr/>
            </p:nvSpPr>
            <p:spPr bwMode="auto">
              <a:xfrm>
                <a:off x="6440945" y="3128898"/>
                <a:ext cx="16324" cy="59175"/>
              </a:xfrm>
              <a:custGeom>
                <a:avLst/>
                <a:gdLst>
                  <a:gd name="T0" fmla="*/ 6 w 6"/>
                  <a:gd name="T1" fmla="*/ 0 h 21"/>
                  <a:gd name="T2" fmla="*/ 2 w 6"/>
                  <a:gd name="T3" fmla="*/ 21 h 21"/>
                  <a:gd name="T4" fmla="*/ 0 w 6"/>
                  <a:gd name="T5" fmla="*/ 17 h 21"/>
                  <a:gd name="T6" fmla="*/ 3 w 6"/>
                  <a:gd name="T7" fmla="*/ 0 h 21"/>
                  <a:gd name="T8" fmla="*/ 6 w 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1">
                    <a:moveTo>
                      <a:pt x="6" y="0"/>
                    </a:moveTo>
                    <a:cubicBezTo>
                      <a:pt x="6" y="5"/>
                      <a:pt x="6" y="19"/>
                      <a:pt x="2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7"/>
                      <a:pt x="3" y="8"/>
                      <a:pt x="3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6" name="Freeform 285"/>
              <p:cNvSpPr>
                <a:spLocks/>
              </p:cNvSpPr>
              <p:nvPr/>
            </p:nvSpPr>
            <p:spPr bwMode="auto">
              <a:xfrm>
                <a:off x="6496039" y="3006467"/>
                <a:ext cx="20405" cy="59175"/>
              </a:xfrm>
              <a:custGeom>
                <a:avLst/>
                <a:gdLst>
                  <a:gd name="T0" fmla="*/ 7 w 7"/>
                  <a:gd name="T1" fmla="*/ 0 h 21"/>
                  <a:gd name="T2" fmla="*/ 2 w 7"/>
                  <a:gd name="T3" fmla="*/ 21 h 21"/>
                  <a:gd name="T4" fmla="*/ 0 w 7"/>
                  <a:gd name="T5" fmla="*/ 18 h 21"/>
                  <a:gd name="T6" fmla="*/ 3 w 7"/>
                  <a:gd name="T7" fmla="*/ 0 h 21"/>
                  <a:gd name="T8" fmla="*/ 7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7" y="0"/>
                    </a:moveTo>
                    <a:cubicBezTo>
                      <a:pt x="7" y="6"/>
                      <a:pt x="7" y="19"/>
                      <a:pt x="2" y="2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17"/>
                      <a:pt x="3" y="9"/>
                      <a:pt x="3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7" name="Freeform 286"/>
              <p:cNvSpPr>
                <a:spLocks/>
              </p:cNvSpPr>
              <p:nvPr/>
            </p:nvSpPr>
            <p:spPr bwMode="auto">
              <a:xfrm>
                <a:off x="6610308" y="3271734"/>
                <a:ext cx="20405" cy="61216"/>
              </a:xfrm>
              <a:custGeom>
                <a:avLst/>
                <a:gdLst>
                  <a:gd name="T0" fmla="*/ 7 w 7"/>
                  <a:gd name="T1" fmla="*/ 1 h 22"/>
                  <a:gd name="T2" fmla="*/ 2 w 7"/>
                  <a:gd name="T3" fmla="*/ 22 h 22"/>
                  <a:gd name="T4" fmla="*/ 0 w 7"/>
                  <a:gd name="T5" fmla="*/ 19 h 22"/>
                  <a:gd name="T6" fmla="*/ 3 w 7"/>
                  <a:gd name="T7" fmla="*/ 0 h 22"/>
                  <a:gd name="T8" fmla="*/ 7 w 7"/>
                  <a:gd name="T9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2">
                    <a:moveTo>
                      <a:pt x="7" y="1"/>
                    </a:moveTo>
                    <a:cubicBezTo>
                      <a:pt x="7" y="8"/>
                      <a:pt x="6" y="20"/>
                      <a:pt x="2" y="2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18"/>
                      <a:pt x="3" y="9"/>
                      <a:pt x="3" y="0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413" name="Squirrel_Tail"/>
            <p:cNvGrpSpPr/>
            <p:nvPr/>
          </p:nvGrpSpPr>
          <p:grpSpPr>
            <a:xfrm>
              <a:off x="9036349" y="2286164"/>
              <a:ext cx="1265122" cy="2132342"/>
              <a:chOff x="4965649" y="2286164"/>
              <a:chExt cx="1265123" cy="2132342"/>
            </a:xfrm>
          </p:grpSpPr>
          <p:sp>
            <p:nvSpPr>
              <p:cNvPr id="1415" name="Freeform 261"/>
              <p:cNvSpPr>
                <a:spLocks/>
              </p:cNvSpPr>
              <p:nvPr/>
            </p:nvSpPr>
            <p:spPr bwMode="auto">
              <a:xfrm>
                <a:off x="4965649" y="2286164"/>
                <a:ext cx="1265123" cy="2132342"/>
              </a:xfrm>
              <a:custGeom>
                <a:avLst/>
                <a:gdLst>
                  <a:gd name="T0" fmla="*/ 455 w 455"/>
                  <a:gd name="T1" fmla="*/ 665 h 767"/>
                  <a:gd name="T2" fmla="*/ 296 w 455"/>
                  <a:gd name="T3" fmla="*/ 414 h 767"/>
                  <a:gd name="T4" fmla="*/ 242 w 455"/>
                  <a:gd name="T5" fmla="*/ 30 h 767"/>
                  <a:gd name="T6" fmla="*/ 0 w 455"/>
                  <a:gd name="T7" fmla="*/ 65 h 767"/>
                  <a:gd name="T8" fmla="*/ 232 w 455"/>
                  <a:gd name="T9" fmla="*/ 112 h 767"/>
                  <a:gd name="T10" fmla="*/ 78 w 455"/>
                  <a:gd name="T11" fmla="*/ 507 h 767"/>
                  <a:gd name="T12" fmla="*/ 455 w 455"/>
                  <a:gd name="T13" fmla="*/ 680 h 767"/>
                  <a:gd name="T14" fmla="*/ 455 w 455"/>
                  <a:gd name="T15" fmla="*/ 665 h 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767">
                    <a:moveTo>
                      <a:pt x="455" y="665"/>
                    </a:moveTo>
                    <a:cubicBezTo>
                      <a:pt x="361" y="602"/>
                      <a:pt x="290" y="568"/>
                      <a:pt x="296" y="414"/>
                    </a:cubicBezTo>
                    <a:cubicBezTo>
                      <a:pt x="302" y="260"/>
                      <a:pt x="442" y="88"/>
                      <a:pt x="242" y="30"/>
                    </a:cubicBezTo>
                    <a:cubicBezTo>
                      <a:pt x="139" y="0"/>
                      <a:pt x="0" y="65"/>
                      <a:pt x="0" y="65"/>
                    </a:cubicBezTo>
                    <a:cubicBezTo>
                      <a:pt x="0" y="65"/>
                      <a:pt x="219" y="41"/>
                      <a:pt x="232" y="112"/>
                    </a:cubicBezTo>
                    <a:cubicBezTo>
                      <a:pt x="245" y="183"/>
                      <a:pt x="64" y="392"/>
                      <a:pt x="78" y="507"/>
                    </a:cubicBezTo>
                    <a:cubicBezTo>
                      <a:pt x="98" y="672"/>
                      <a:pt x="289" y="767"/>
                      <a:pt x="455" y="680"/>
                    </a:cubicBezTo>
                    <a:lnTo>
                      <a:pt x="455" y="665"/>
                    </a:lnTo>
                    <a:close/>
                  </a:path>
                </a:pathLst>
              </a:custGeom>
              <a:solidFill>
                <a:srgbClr val="73737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6" name="Freeform 287"/>
              <p:cNvSpPr>
                <a:spLocks/>
              </p:cNvSpPr>
              <p:nvPr/>
            </p:nvSpPr>
            <p:spPr bwMode="auto">
              <a:xfrm>
                <a:off x="5365591" y="3412530"/>
                <a:ext cx="32648" cy="77540"/>
              </a:xfrm>
              <a:custGeom>
                <a:avLst/>
                <a:gdLst>
                  <a:gd name="T0" fmla="*/ 12 w 12"/>
                  <a:gd name="T1" fmla="*/ 2 h 28"/>
                  <a:gd name="T2" fmla="*/ 9 w 12"/>
                  <a:gd name="T3" fmla="*/ 26 h 28"/>
                  <a:gd name="T4" fmla="*/ 7 w 12"/>
                  <a:gd name="T5" fmla="*/ 28 h 28"/>
                  <a:gd name="T6" fmla="*/ 9 w 12"/>
                  <a:gd name="T7" fmla="*/ 0 h 28"/>
                  <a:gd name="T8" fmla="*/ 12 w 12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2"/>
                    </a:moveTo>
                    <a:cubicBezTo>
                      <a:pt x="9" y="10"/>
                      <a:pt x="6" y="23"/>
                      <a:pt x="9" y="26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3"/>
                      <a:pt x="7" y="4"/>
                      <a:pt x="9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7" name="Freeform 288"/>
              <p:cNvSpPr>
                <a:spLocks/>
              </p:cNvSpPr>
              <p:nvPr/>
            </p:nvSpPr>
            <p:spPr bwMode="auto">
              <a:xfrm>
                <a:off x="5526792" y="3747175"/>
                <a:ext cx="32648" cy="77540"/>
              </a:xfrm>
              <a:custGeom>
                <a:avLst/>
                <a:gdLst>
                  <a:gd name="T0" fmla="*/ 12 w 12"/>
                  <a:gd name="T1" fmla="*/ 1 h 28"/>
                  <a:gd name="T2" fmla="*/ 9 w 12"/>
                  <a:gd name="T3" fmla="*/ 25 h 28"/>
                  <a:gd name="T4" fmla="*/ 7 w 12"/>
                  <a:gd name="T5" fmla="*/ 28 h 28"/>
                  <a:gd name="T6" fmla="*/ 9 w 12"/>
                  <a:gd name="T7" fmla="*/ 0 h 28"/>
                  <a:gd name="T8" fmla="*/ 12 w 12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1"/>
                    </a:moveTo>
                    <a:cubicBezTo>
                      <a:pt x="9" y="9"/>
                      <a:pt x="6" y="22"/>
                      <a:pt x="9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2"/>
                      <a:pt x="7" y="3"/>
                      <a:pt x="9" y="0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8" name="Freeform 289"/>
              <p:cNvSpPr>
                <a:spLocks/>
              </p:cNvSpPr>
              <p:nvPr/>
            </p:nvSpPr>
            <p:spPr bwMode="auto">
              <a:xfrm>
                <a:off x="5712479" y="3726770"/>
                <a:ext cx="34689" cy="77540"/>
              </a:xfrm>
              <a:custGeom>
                <a:avLst/>
                <a:gdLst>
                  <a:gd name="T0" fmla="*/ 12 w 12"/>
                  <a:gd name="T1" fmla="*/ 1 h 28"/>
                  <a:gd name="T2" fmla="*/ 9 w 12"/>
                  <a:gd name="T3" fmla="*/ 25 h 28"/>
                  <a:gd name="T4" fmla="*/ 6 w 12"/>
                  <a:gd name="T5" fmla="*/ 28 h 28"/>
                  <a:gd name="T6" fmla="*/ 8 w 12"/>
                  <a:gd name="T7" fmla="*/ 0 h 28"/>
                  <a:gd name="T8" fmla="*/ 12 w 12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2" y="1"/>
                    </a:moveTo>
                    <a:cubicBezTo>
                      <a:pt x="9" y="9"/>
                      <a:pt x="5" y="22"/>
                      <a:pt x="9" y="25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0" y="22"/>
                      <a:pt x="7" y="3"/>
                      <a:pt x="8" y="0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9" name="Freeform 290"/>
              <p:cNvSpPr>
                <a:spLocks/>
              </p:cNvSpPr>
              <p:nvPr/>
            </p:nvSpPr>
            <p:spPr bwMode="auto">
              <a:xfrm>
                <a:off x="5612494" y="3865525"/>
                <a:ext cx="36729" cy="77540"/>
              </a:xfrm>
              <a:custGeom>
                <a:avLst/>
                <a:gdLst>
                  <a:gd name="T0" fmla="*/ 13 w 13"/>
                  <a:gd name="T1" fmla="*/ 2 h 28"/>
                  <a:gd name="T2" fmla="*/ 10 w 13"/>
                  <a:gd name="T3" fmla="*/ 25 h 28"/>
                  <a:gd name="T4" fmla="*/ 7 w 13"/>
                  <a:gd name="T5" fmla="*/ 28 h 28"/>
                  <a:gd name="T6" fmla="*/ 9 w 13"/>
                  <a:gd name="T7" fmla="*/ 0 h 28"/>
                  <a:gd name="T8" fmla="*/ 13 w 13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8">
                    <a:moveTo>
                      <a:pt x="13" y="2"/>
                    </a:moveTo>
                    <a:cubicBezTo>
                      <a:pt x="9" y="10"/>
                      <a:pt x="6" y="23"/>
                      <a:pt x="10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0" y="23"/>
                      <a:pt x="8" y="4"/>
                      <a:pt x="9" y="0"/>
                    </a:cubicBez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0" name="Freeform 291"/>
              <p:cNvSpPr>
                <a:spLocks/>
              </p:cNvSpPr>
              <p:nvPr/>
            </p:nvSpPr>
            <p:spPr bwMode="auto">
              <a:xfrm>
                <a:off x="5439050" y="3524758"/>
                <a:ext cx="30608" cy="77540"/>
              </a:xfrm>
              <a:custGeom>
                <a:avLst/>
                <a:gdLst>
                  <a:gd name="T0" fmla="*/ 11 w 11"/>
                  <a:gd name="T1" fmla="*/ 1 h 28"/>
                  <a:gd name="T2" fmla="*/ 8 w 11"/>
                  <a:gd name="T3" fmla="*/ 26 h 28"/>
                  <a:gd name="T4" fmla="*/ 5 w 11"/>
                  <a:gd name="T5" fmla="*/ 28 h 28"/>
                  <a:gd name="T6" fmla="*/ 7 w 11"/>
                  <a:gd name="T7" fmla="*/ 0 h 28"/>
                  <a:gd name="T8" fmla="*/ 11 w 11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8">
                    <a:moveTo>
                      <a:pt x="11" y="1"/>
                    </a:moveTo>
                    <a:cubicBezTo>
                      <a:pt x="8" y="9"/>
                      <a:pt x="5" y="23"/>
                      <a:pt x="8" y="2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0" y="23"/>
                      <a:pt x="6" y="4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1" name="Freeform 292"/>
              <p:cNvSpPr>
                <a:spLocks/>
              </p:cNvSpPr>
              <p:nvPr/>
            </p:nvSpPr>
            <p:spPr bwMode="auto">
              <a:xfrm>
                <a:off x="5559440" y="3502313"/>
                <a:ext cx="28567" cy="79580"/>
              </a:xfrm>
              <a:custGeom>
                <a:avLst/>
                <a:gdLst>
                  <a:gd name="T0" fmla="*/ 10 w 10"/>
                  <a:gd name="T1" fmla="*/ 1 h 29"/>
                  <a:gd name="T2" fmla="*/ 7 w 10"/>
                  <a:gd name="T3" fmla="*/ 27 h 29"/>
                  <a:gd name="T4" fmla="*/ 5 w 10"/>
                  <a:gd name="T5" fmla="*/ 29 h 29"/>
                  <a:gd name="T6" fmla="*/ 7 w 10"/>
                  <a:gd name="T7" fmla="*/ 0 h 29"/>
                  <a:gd name="T8" fmla="*/ 10 w 10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9">
                    <a:moveTo>
                      <a:pt x="10" y="1"/>
                    </a:moveTo>
                    <a:cubicBezTo>
                      <a:pt x="7" y="12"/>
                      <a:pt x="5" y="25"/>
                      <a:pt x="7" y="2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5"/>
                      <a:pt x="5" y="6"/>
                      <a:pt x="7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2" name="Freeform 293"/>
              <p:cNvSpPr>
                <a:spLocks/>
              </p:cNvSpPr>
              <p:nvPr/>
            </p:nvSpPr>
            <p:spPr bwMode="auto">
              <a:xfrm>
                <a:off x="5663507" y="3579852"/>
                <a:ext cx="30608" cy="79580"/>
              </a:xfrm>
              <a:custGeom>
                <a:avLst/>
                <a:gdLst>
                  <a:gd name="T0" fmla="*/ 11 w 11"/>
                  <a:gd name="T1" fmla="*/ 1 h 29"/>
                  <a:gd name="T2" fmla="*/ 8 w 11"/>
                  <a:gd name="T3" fmla="*/ 26 h 29"/>
                  <a:gd name="T4" fmla="*/ 5 w 11"/>
                  <a:gd name="T5" fmla="*/ 29 h 29"/>
                  <a:gd name="T6" fmla="*/ 7 w 11"/>
                  <a:gd name="T7" fmla="*/ 0 h 29"/>
                  <a:gd name="T8" fmla="*/ 11 w 11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9">
                    <a:moveTo>
                      <a:pt x="11" y="1"/>
                    </a:moveTo>
                    <a:cubicBezTo>
                      <a:pt x="8" y="11"/>
                      <a:pt x="6" y="24"/>
                      <a:pt x="8" y="26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4"/>
                      <a:pt x="6" y="5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3" name="Freeform 294"/>
              <p:cNvSpPr>
                <a:spLocks/>
              </p:cNvSpPr>
              <p:nvPr/>
            </p:nvSpPr>
            <p:spPr bwMode="auto">
              <a:xfrm>
                <a:off x="5634940" y="3394165"/>
                <a:ext cx="30608" cy="79580"/>
              </a:xfrm>
              <a:custGeom>
                <a:avLst/>
                <a:gdLst>
                  <a:gd name="T0" fmla="*/ 11 w 11"/>
                  <a:gd name="T1" fmla="*/ 1 h 29"/>
                  <a:gd name="T2" fmla="*/ 8 w 11"/>
                  <a:gd name="T3" fmla="*/ 27 h 29"/>
                  <a:gd name="T4" fmla="*/ 5 w 11"/>
                  <a:gd name="T5" fmla="*/ 29 h 29"/>
                  <a:gd name="T6" fmla="*/ 7 w 11"/>
                  <a:gd name="T7" fmla="*/ 0 h 29"/>
                  <a:gd name="T8" fmla="*/ 11 w 11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9">
                    <a:moveTo>
                      <a:pt x="11" y="1"/>
                    </a:moveTo>
                    <a:cubicBezTo>
                      <a:pt x="8" y="12"/>
                      <a:pt x="6" y="24"/>
                      <a:pt x="8" y="2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0" y="24"/>
                      <a:pt x="6" y="6"/>
                      <a:pt x="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4" name="Freeform 295"/>
              <p:cNvSpPr>
                <a:spLocks/>
              </p:cNvSpPr>
              <p:nvPr/>
            </p:nvSpPr>
            <p:spPr bwMode="auto">
              <a:xfrm>
                <a:off x="5388037" y="3681878"/>
                <a:ext cx="28567" cy="81621"/>
              </a:xfrm>
              <a:custGeom>
                <a:avLst/>
                <a:gdLst>
                  <a:gd name="T0" fmla="*/ 10 w 10"/>
                  <a:gd name="T1" fmla="*/ 1 h 29"/>
                  <a:gd name="T2" fmla="*/ 6 w 10"/>
                  <a:gd name="T3" fmla="*/ 27 h 29"/>
                  <a:gd name="T4" fmla="*/ 3 w 10"/>
                  <a:gd name="T5" fmla="*/ 29 h 29"/>
                  <a:gd name="T6" fmla="*/ 6 w 10"/>
                  <a:gd name="T7" fmla="*/ 0 h 29"/>
                  <a:gd name="T8" fmla="*/ 10 w 10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9">
                    <a:moveTo>
                      <a:pt x="10" y="1"/>
                    </a:moveTo>
                    <a:cubicBezTo>
                      <a:pt x="7" y="12"/>
                      <a:pt x="5" y="25"/>
                      <a:pt x="6" y="27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5"/>
                      <a:pt x="4" y="6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5" name="Freeform 296"/>
              <p:cNvSpPr>
                <a:spLocks/>
              </p:cNvSpPr>
              <p:nvPr/>
            </p:nvSpPr>
            <p:spPr bwMode="auto">
              <a:xfrm>
                <a:off x="5249281" y="3620663"/>
                <a:ext cx="28567" cy="83661"/>
              </a:xfrm>
              <a:custGeom>
                <a:avLst/>
                <a:gdLst>
                  <a:gd name="T0" fmla="*/ 10 w 10"/>
                  <a:gd name="T1" fmla="*/ 1 h 30"/>
                  <a:gd name="T2" fmla="*/ 7 w 10"/>
                  <a:gd name="T3" fmla="*/ 27 h 30"/>
                  <a:gd name="T4" fmla="*/ 4 w 10"/>
                  <a:gd name="T5" fmla="*/ 30 h 30"/>
                  <a:gd name="T6" fmla="*/ 6 w 10"/>
                  <a:gd name="T7" fmla="*/ 0 h 30"/>
                  <a:gd name="T8" fmla="*/ 10 w 10"/>
                  <a:gd name="T9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30">
                    <a:moveTo>
                      <a:pt x="10" y="1"/>
                    </a:moveTo>
                    <a:cubicBezTo>
                      <a:pt x="7" y="12"/>
                      <a:pt x="5" y="25"/>
                      <a:pt x="7" y="27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0" y="25"/>
                      <a:pt x="4" y="6"/>
                      <a:pt x="6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6" name="Freeform 297"/>
              <p:cNvSpPr>
                <a:spLocks/>
              </p:cNvSpPr>
              <p:nvPr/>
            </p:nvSpPr>
            <p:spPr bwMode="auto">
              <a:xfrm>
                <a:off x="5734925" y="3143181"/>
                <a:ext cx="26527" cy="75499"/>
              </a:xfrm>
              <a:custGeom>
                <a:avLst/>
                <a:gdLst>
                  <a:gd name="T0" fmla="*/ 4 w 9"/>
                  <a:gd name="T1" fmla="*/ 0 h 27"/>
                  <a:gd name="T2" fmla="*/ 7 w 9"/>
                  <a:gd name="T3" fmla="*/ 0 h 27"/>
                  <a:gd name="T4" fmla="*/ 1 w 9"/>
                  <a:gd name="T5" fmla="*/ 27 h 27"/>
                  <a:gd name="T6" fmla="*/ 0 w 9"/>
                  <a:gd name="T7" fmla="*/ 24 h 27"/>
                  <a:gd name="T8" fmla="*/ 4 w 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7">
                    <a:moveTo>
                      <a:pt x="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4"/>
                      <a:pt x="1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2"/>
                      <a:pt x="4" y="9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7" name="Freeform 298"/>
              <p:cNvSpPr>
                <a:spLocks/>
              </p:cNvSpPr>
              <p:nvPr/>
            </p:nvSpPr>
            <p:spPr bwMode="auto">
              <a:xfrm>
                <a:off x="5565562" y="3057480"/>
                <a:ext cx="24486" cy="77540"/>
              </a:xfrm>
              <a:custGeom>
                <a:avLst/>
                <a:gdLst>
                  <a:gd name="T0" fmla="*/ 3 w 9"/>
                  <a:gd name="T1" fmla="*/ 1 h 28"/>
                  <a:gd name="T2" fmla="*/ 7 w 9"/>
                  <a:gd name="T3" fmla="*/ 0 h 28"/>
                  <a:gd name="T4" fmla="*/ 1 w 9"/>
                  <a:gd name="T5" fmla="*/ 28 h 28"/>
                  <a:gd name="T6" fmla="*/ 0 w 9"/>
                  <a:gd name="T7" fmla="*/ 24 h 28"/>
                  <a:gd name="T8" fmla="*/ 3 w 9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8">
                    <a:moveTo>
                      <a:pt x="3" y="1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5"/>
                      <a:pt x="1" y="2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3"/>
                      <a:pt x="4" y="10"/>
                      <a:pt x="3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8" name="Freeform 299"/>
              <p:cNvSpPr>
                <a:spLocks/>
              </p:cNvSpPr>
              <p:nvPr/>
            </p:nvSpPr>
            <p:spPr bwMode="auto">
              <a:xfrm>
                <a:off x="5618616" y="3226843"/>
                <a:ext cx="24486" cy="77540"/>
              </a:xfrm>
              <a:custGeom>
                <a:avLst/>
                <a:gdLst>
                  <a:gd name="T0" fmla="*/ 4 w 9"/>
                  <a:gd name="T1" fmla="*/ 1 h 28"/>
                  <a:gd name="T2" fmla="*/ 7 w 9"/>
                  <a:gd name="T3" fmla="*/ 0 h 28"/>
                  <a:gd name="T4" fmla="*/ 1 w 9"/>
                  <a:gd name="T5" fmla="*/ 28 h 28"/>
                  <a:gd name="T6" fmla="*/ 0 w 9"/>
                  <a:gd name="T7" fmla="*/ 24 h 28"/>
                  <a:gd name="T8" fmla="*/ 4 w 9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8">
                    <a:moveTo>
                      <a:pt x="4" y="1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4"/>
                      <a:pt x="9" y="25"/>
                      <a:pt x="1" y="2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3"/>
                      <a:pt x="4" y="9"/>
                      <a:pt x="4" y="1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9" name="Freeform 300"/>
              <p:cNvSpPr>
                <a:spLocks/>
              </p:cNvSpPr>
              <p:nvPr/>
            </p:nvSpPr>
            <p:spPr bwMode="auto">
              <a:xfrm>
                <a:off x="5773695" y="2904441"/>
                <a:ext cx="22446" cy="77540"/>
              </a:xfrm>
              <a:custGeom>
                <a:avLst/>
                <a:gdLst>
                  <a:gd name="T0" fmla="*/ 5 w 8"/>
                  <a:gd name="T1" fmla="*/ 0 h 28"/>
                  <a:gd name="T2" fmla="*/ 8 w 8"/>
                  <a:gd name="T3" fmla="*/ 0 h 28"/>
                  <a:gd name="T4" fmla="*/ 2 w 8"/>
                  <a:gd name="T5" fmla="*/ 28 h 28"/>
                  <a:gd name="T6" fmla="*/ 0 w 8"/>
                  <a:gd name="T7" fmla="*/ 25 h 28"/>
                  <a:gd name="T8" fmla="*/ 5 w 8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8">
                    <a:moveTo>
                      <a:pt x="5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6"/>
                      <a:pt x="8" y="25"/>
                      <a:pt x="2" y="2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3" y="23"/>
                      <a:pt x="5" y="11"/>
                      <a:pt x="5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0" name="Freeform 301"/>
              <p:cNvSpPr>
                <a:spLocks/>
              </p:cNvSpPr>
              <p:nvPr/>
            </p:nvSpPr>
            <p:spPr bwMode="auto">
              <a:xfrm>
                <a:off x="5655345" y="2937089"/>
                <a:ext cx="22446" cy="81621"/>
              </a:xfrm>
              <a:custGeom>
                <a:avLst/>
                <a:gdLst>
                  <a:gd name="T0" fmla="*/ 4 w 8"/>
                  <a:gd name="T1" fmla="*/ 0 h 29"/>
                  <a:gd name="T2" fmla="*/ 8 w 8"/>
                  <a:gd name="T3" fmla="*/ 0 h 29"/>
                  <a:gd name="T4" fmla="*/ 2 w 8"/>
                  <a:gd name="T5" fmla="*/ 29 h 29"/>
                  <a:gd name="T6" fmla="*/ 0 w 8"/>
                  <a:gd name="T7" fmla="*/ 25 h 29"/>
                  <a:gd name="T8" fmla="*/ 4 w 8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9">
                    <a:moveTo>
                      <a:pt x="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6"/>
                      <a:pt x="8" y="26"/>
                      <a:pt x="2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3" y="24"/>
                      <a:pt x="4" y="11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1" name="Freeform 302"/>
              <p:cNvSpPr>
                <a:spLocks/>
              </p:cNvSpPr>
              <p:nvPr/>
            </p:nvSpPr>
            <p:spPr bwMode="auto">
              <a:xfrm>
                <a:off x="5734925" y="2773848"/>
                <a:ext cx="20405" cy="77540"/>
              </a:xfrm>
              <a:custGeom>
                <a:avLst/>
                <a:gdLst>
                  <a:gd name="T0" fmla="*/ 4 w 7"/>
                  <a:gd name="T1" fmla="*/ 0 h 28"/>
                  <a:gd name="T2" fmla="*/ 7 w 7"/>
                  <a:gd name="T3" fmla="*/ 0 h 28"/>
                  <a:gd name="T4" fmla="*/ 1 w 7"/>
                  <a:gd name="T5" fmla="*/ 28 h 28"/>
                  <a:gd name="T6" fmla="*/ 0 w 7"/>
                  <a:gd name="T7" fmla="*/ 25 h 28"/>
                  <a:gd name="T8" fmla="*/ 4 w 7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8">
                    <a:moveTo>
                      <a:pt x="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6"/>
                      <a:pt x="7" y="25"/>
                      <a:pt x="1" y="2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" y="23"/>
                      <a:pt x="4" y="11"/>
                      <a:pt x="4" y="0"/>
                    </a:cubicBezTo>
                    <a:close/>
                  </a:path>
                </a:pathLst>
              </a:custGeom>
              <a:solidFill>
                <a:srgbClr val="F5B1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414" name="Squirrel_Left Paw"/>
            <p:cNvSpPr>
              <a:spLocks/>
            </p:cNvSpPr>
            <p:nvPr/>
          </p:nvSpPr>
          <p:spPr bwMode="auto">
            <a:xfrm rot="5118924">
              <a:off x="10526988" y="3461321"/>
              <a:ext cx="510130" cy="202011"/>
            </a:xfrm>
            <a:custGeom>
              <a:avLst/>
              <a:gdLst>
                <a:gd name="T0" fmla="*/ 49 w 184"/>
                <a:gd name="T1" fmla="*/ 12 h 73"/>
                <a:gd name="T2" fmla="*/ 156 w 184"/>
                <a:gd name="T3" fmla="*/ 18 h 73"/>
                <a:gd name="T4" fmla="*/ 0 w 184"/>
                <a:gd name="T5" fmla="*/ 73 h 73"/>
                <a:gd name="T6" fmla="*/ 49 w 184"/>
                <a:gd name="T7" fmla="*/ 1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" h="73">
                  <a:moveTo>
                    <a:pt x="49" y="12"/>
                  </a:moveTo>
                  <a:cubicBezTo>
                    <a:pt x="49" y="12"/>
                    <a:pt x="131" y="35"/>
                    <a:pt x="156" y="18"/>
                  </a:cubicBezTo>
                  <a:cubicBezTo>
                    <a:pt x="181" y="0"/>
                    <a:pt x="184" y="60"/>
                    <a:pt x="0" y="73"/>
                  </a:cubicBezTo>
                  <a:cubicBezTo>
                    <a:pt x="0" y="73"/>
                    <a:pt x="31" y="8"/>
                    <a:pt x="49" y="12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473" name="Group 1472"/>
          <p:cNvGrpSpPr/>
          <p:nvPr userDrawn="1"/>
        </p:nvGrpSpPr>
        <p:grpSpPr>
          <a:xfrm>
            <a:off x="1575108" y="4025901"/>
            <a:ext cx="1473200" cy="1091763"/>
            <a:chOff x="3613150" y="4025901"/>
            <a:chExt cx="1473200" cy="1091763"/>
          </a:xfrm>
        </p:grpSpPr>
        <p:sp>
          <p:nvSpPr>
            <p:cNvPr id="1474" name="Freeform 1473"/>
            <p:cNvSpPr/>
            <p:nvPr/>
          </p:nvSpPr>
          <p:spPr>
            <a:xfrm>
              <a:off x="3613150" y="4025901"/>
              <a:ext cx="1473200" cy="439670"/>
            </a:xfrm>
            <a:custGeom>
              <a:avLst/>
              <a:gdLst>
                <a:gd name="connsiteX0" fmla="*/ 1701800 w 1701800"/>
                <a:gd name="connsiteY0" fmla="*/ 0 h 190500"/>
                <a:gd name="connsiteX1" fmla="*/ 0 w 1701800"/>
                <a:gd name="connsiteY1" fmla="*/ 190500 h 190500"/>
                <a:gd name="connsiteX0" fmla="*/ 1701800 w 1701800"/>
                <a:gd name="connsiteY0" fmla="*/ 0 h 223174"/>
                <a:gd name="connsiteX1" fmla="*/ 0 w 1701800"/>
                <a:gd name="connsiteY1" fmla="*/ 190500 h 223174"/>
                <a:gd name="connsiteX0" fmla="*/ 1657350 w 1657350"/>
                <a:gd name="connsiteY0" fmla="*/ 0 h 481619"/>
                <a:gd name="connsiteX1" fmla="*/ 0 w 1657350"/>
                <a:gd name="connsiteY1" fmla="*/ 463550 h 481619"/>
                <a:gd name="connsiteX0" fmla="*/ 1657350 w 1657350"/>
                <a:gd name="connsiteY0" fmla="*/ 0 h 487563"/>
                <a:gd name="connsiteX1" fmla="*/ 0 w 1657350"/>
                <a:gd name="connsiteY1" fmla="*/ 463550 h 487563"/>
                <a:gd name="connsiteX0" fmla="*/ 1473200 w 1473200"/>
                <a:gd name="connsiteY0" fmla="*/ 0 h 439670"/>
                <a:gd name="connsiteX1" fmla="*/ 0 w 1473200"/>
                <a:gd name="connsiteY1" fmla="*/ 412750 h 43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3200" h="439670">
                  <a:moveTo>
                    <a:pt x="1473200" y="0"/>
                  </a:moveTo>
                  <a:cubicBezTo>
                    <a:pt x="1236133" y="222250"/>
                    <a:pt x="649817" y="533400"/>
                    <a:pt x="0" y="412750"/>
                  </a:cubicBezTo>
                </a:path>
              </a:pathLst>
            </a:custGeom>
            <a:noFill/>
            <a:ln>
              <a:solidFill>
                <a:srgbClr val="574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5" name="Freeform 1474"/>
            <p:cNvSpPr/>
            <p:nvPr/>
          </p:nvSpPr>
          <p:spPr>
            <a:xfrm>
              <a:off x="3842868" y="4431176"/>
              <a:ext cx="1243481" cy="346307"/>
            </a:xfrm>
            <a:custGeom>
              <a:avLst/>
              <a:gdLst>
                <a:gd name="connsiteX0" fmla="*/ 1701800 w 1701800"/>
                <a:gd name="connsiteY0" fmla="*/ 0 h 190500"/>
                <a:gd name="connsiteX1" fmla="*/ 0 w 1701800"/>
                <a:gd name="connsiteY1" fmla="*/ 190500 h 190500"/>
                <a:gd name="connsiteX0" fmla="*/ 1701800 w 1701800"/>
                <a:gd name="connsiteY0" fmla="*/ 0 h 223174"/>
                <a:gd name="connsiteX1" fmla="*/ 0 w 1701800"/>
                <a:gd name="connsiteY1" fmla="*/ 190500 h 223174"/>
                <a:gd name="connsiteX0" fmla="*/ 1657350 w 1657350"/>
                <a:gd name="connsiteY0" fmla="*/ 0 h 481619"/>
                <a:gd name="connsiteX1" fmla="*/ 0 w 1657350"/>
                <a:gd name="connsiteY1" fmla="*/ 463550 h 481619"/>
                <a:gd name="connsiteX0" fmla="*/ 1657350 w 1657350"/>
                <a:gd name="connsiteY0" fmla="*/ 0 h 487563"/>
                <a:gd name="connsiteX1" fmla="*/ 0 w 1657350"/>
                <a:gd name="connsiteY1" fmla="*/ 463550 h 487563"/>
                <a:gd name="connsiteX0" fmla="*/ 1473200 w 1473200"/>
                <a:gd name="connsiteY0" fmla="*/ 0 h 439670"/>
                <a:gd name="connsiteX1" fmla="*/ 0 w 1473200"/>
                <a:gd name="connsiteY1" fmla="*/ 412750 h 43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3200" h="439670">
                  <a:moveTo>
                    <a:pt x="1473200" y="0"/>
                  </a:moveTo>
                  <a:cubicBezTo>
                    <a:pt x="1236133" y="222250"/>
                    <a:pt x="649817" y="533400"/>
                    <a:pt x="0" y="412750"/>
                  </a:cubicBezTo>
                </a:path>
              </a:pathLst>
            </a:custGeom>
            <a:noFill/>
            <a:ln>
              <a:solidFill>
                <a:srgbClr val="574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6" name="Freeform 1475"/>
            <p:cNvSpPr/>
            <p:nvPr/>
          </p:nvSpPr>
          <p:spPr>
            <a:xfrm>
              <a:off x="4074157" y="4868763"/>
              <a:ext cx="1012192" cy="248901"/>
            </a:xfrm>
            <a:custGeom>
              <a:avLst/>
              <a:gdLst>
                <a:gd name="connsiteX0" fmla="*/ 1701800 w 1701800"/>
                <a:gd name="connsiteY0" fmla="*/ 0 h 190500"/>
                <a:gd name="connsiteX1" fmla="*/ 0 w 1701800"/>
                <a:gd name="connsiteY1" fmla="*/ 190500 h 190500"/>
                <a:gd name="connsiteX0" fmla="*/ 1701800 w 1701800"/>
                <a:gd name="connsiteY0" fmla="*/ 0 h 223174"/>
                <a:gd name="connsiteX1" fmla="*/ 0 w 1701800"/>
                <a:gd name="connsiteY1" fmla="*/ 190500 h 223174"/>
                <a:gd name="connsiteX0" fmla="*/ 1657350 w 1657350"/>
                <a:gd name="connsiteY0" fmla="*/ 0 h 481619"/>
                <a:gd name="connsiteX1" fmla="*/ 0 w 1657350"/>
                <a:gd name="connsiteY1" fmla="*/ 463550 h 481619"/>
                <a:gd name="connsiteX0" fmla="*/ 1657350 w 1657350"/>
                <a:gd name="connsiteY0" fmla="*/ 0 h 487563"/>
                <a:gd name="connsiteX1" fmla="*/ 0 w 1657350"/>
                <a:gd name="connsiteY1" fmla="*/ 463550 h 487563"/>
                <a:gd name="connsiteX0" fmla="*/ 1473200 w 1473200"/>
                <a:gd name="connsiteY0" fmla="*/ 0 h 439670"/>
                <a:gd name="connsiteX1" fmla="*/ 0 w 1473200"/>
                <a:gd name="connsiteY1" fmla="*/ 412750 h 43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3200" h="439670">
                  <a:moveTo>
                    <a:pt x="1473200" y="0"/>
                  </a:moveTo>
                  <a:cubicBezTo>
                    <a:pt x="1236133" y="222250"/>
                    <a:pt x="649817" y="533400"/>
                    <a:pt x="0" y="412750"/>
                  </a:cubicBezTo>
                </a:path>
              </a:pathLst>
            </a:custGeom>
            <a:noFill/>
            <a:ln>
              <a:solidFill>
                <a:srgbClr val="574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77" name="Group 1476"/>
          <p:cNvGrpSpPr/>
          <p:nvPr userDrawn="1"/>
        </p:nvGrpSpPr>
        <p:grpSpPr>
          <a:xfrm flipH="1">
            <a:off x="8984901" y="5072701"/>
            <a:ext cx="1202319" cy="891018"/>
            <a:chOff x="3613150" y="4025901"/>
            <a:chExt cx="1473200" cy="1091763"/>
          </a:xfrm>
        </p:grpSpPr>
        <p:sp>
          <p:nvSpPr>
            <p:cNvPr id="1478" name="Freeform 1477"/>
            <p:cNvSpPr/>
            <p:nvPr/>
          </p:nvSpPr>
          <p:spPr>
            <a:xfrm>
              <a:off x="3613150" y="4025901"/>
              <a:ext cx="1473200" cy="439670"/>
            </a:xfrm>
            <a:custGeom>
              <a:avLst/>
              <a:gdLst>
                <a:gd name="connsiteX0" fmla="*/ 1701800 w 1701800"/>
                <a:gd name="connsiteY0" fmla="*/ 0 h 190500"/>
                <a:gd name="connsiteX1" fmla="*/ 0 w 1701800"/>
                <a:gd name="connsiteY1" fmla="*/ 190500 h 190500"/>
                <a:gd name="connsiteX0" fmla="*/ 1701800 w 1701800"/>
                <a:gd name="connsiteY0" fmla="*/ 0 h 223174"/>
                <a:gd name="connsiteX1" fmla="*/ 0 w 1701800"/>
                <a:gd name="connsiteY1" fmla="*/ 190500 h 223174"/>
                <a:gd name="connsiteX0" fmla="*/ 1657350 w 1657350"/>
                <a:gd name="connsiteY0" fmla="*/ 0 h 481619"/>
                <a:gd name="connsiteX1" fmla="*/ 0 w 1657350"/>
                <a:gd name="connsiteY1" fmla="*/ 463550 h 481619"/>
                <a:gd name="connsiteX0" fmla="*/ 1657350 w 1657350"/>
                <a:gd name="connsiteY0" fmla="*/ 0 h 487563"/>
                <a:gd name="connsiteX1" fmla="*/ 0 w 1657350"/>
                <a:gd name="connsiteY1" fmla="*/ 463550 h 487563"/>
                <a:gd name="connsiteX0" fmla="*/ 1473200 w 1473200"/>
                <a:gd name="connsiteY0" fmla="*/ 0 h 439670"/>
                <a:gd name="connsiteX1" fmla="*/ 0 w 1473200"/>
                <a:gd name="connsiteY1" fmla="*/ 412750 h 43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3200" h="439670">
                  <a:moveTo>
                    <a:pt x="1473200" y="0"/>
                  </a:moveTo>
                  <a:cubicBezTo>
                    <a:pt x="1236133" y="222250"/>
                    <a:pt x="649817" y="533400"/>
                    <a:pt x="0" y="412750"/>
                  </a:cubicBezTo>
                </a:path>
              </a:pathLst>
            </a:custGeom>
            <a:noFill/>
            <a:ln>
              <a:solidFill>
                <a:srgbClr val="574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9" name="Freeform 1478"/>
            <p:cNvSpPr/>
            <p:nvPr/>
          </p:nvSpPr>
          <p:spPr>
            <a:xfrm>
              <a:off x="3842868" y="4431176"/>
              <a:ext cx="1243481" cy="346307"/>
            </a:xfrm>
            <a:custGeom>
              <a:avLst/>
              <a:gdLst>
                <a:gd name="connsiteX0" fmla="*/ 1701800 w 1701800"/>
                <a:gd name="connsiteY0" fmla="*/ 0 h 190500"/>
                <a:gd name="connsiteX1" fmla="*/ 0 w 1701800"/>
                <a:gd name="connsiteY1" fmla="*/ 190500 h 190500"/>
                <a:gd name="connsiteX0" fmla="*/ 1701800 w 1701800"/>
                <a:gd name="connsiteY0" fmla="*/ 0 h 223174"/>
                <a:gd name="connsiteX1" fmla="*/ 0 w 1701800"/>
                <a:gd name="connsiteY1" fmla="*/ 190500 h 223174"/>
                <a:gd name="connsiteX0" fmla="*/ 1657350 w 1657350"/>
                <a:gd name="connsiteY0" fmla="*/ 0 h 481619"/>
                <a:gd name="connsiteX1" fmla="*/ 0 w 1657350"/>
                <a:gd name="connsiteY1" fmla="*/ 463550 h 481619"/>
                <a:gd name="connsiteX0" fmla="*/ 1657350 w 1657350"/>
                <a:gd name="connsiteY0" fmla="*/ 0 h 487563"/>
                <a:gd name="connsiteX1" fmla="*/ 0 w 1657350"/>
                <a:gd name="connsiteY1" fmla="*/ 463550 h 487563"/>
                <a:gd name="connsiteX0" fmla="*/ 1473200 w 1473200"/>
                <a:gd name="connsiteY0" fmla="*/ 0 h 439670"/>
                <a:gd name="connsiteX1" fmla="*/ 0 w 1473200"/>
                <a:gd name="connsiteY1" fmla="*/ 412750 h 43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3200" h="439670">
                  <a:moveTo>
                    <a:pt x="1473200" y="0"/>
                  </a:moveTo>
                  <a:cubicBezTo>
                    <a:pt x="1236133" y="222250"/>
                    <a:pt x="649817" y="533400"/>
                    <a:pt x="0" y="412750"/>
                  </a:cubicBezTo>
                </a:path>
              </a:pathLst>
            </a:custGeom>
            <a:noFill/>
            <a:ln>
              <a:solidFill>
                <a:srgbClr val="574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0" name="Freeform 1479"/>
            <p:cNvSpPr/>
            <p:nvPr/>
          </p:nvSpPr>
          <p:spPr>
            <a:xfrm>
              <a:off x="4074157" y="4868763"/>
              <a:ext cx="1012192" cy="248901"/>
            </a:xfrm>
            <a:custGeom>
              <a:avLst/>
              <a:gdLst>
                <a:gd name="connsiteX0" fmla="*/ 1701800 w 1701800"/>
                <a:gd name="connsiteY0" fmla="*/ 0 h 190500"/>
                <a:gd name="connsiteX1" fmla="*/ 0 w 1701800"/>
                <a:gd name="connsiteY1" fmla="*/ 190500 h 190500"/>
                <a:gd name="connsiteX0" fmla="*/ 1701800 w 1701800"/>
                <a:gd name="connsiteY0" fmla="*/ 0 h 223174"/>
                <a:gd name="connsiteX1" fmla="*/ 0 w 1701800"/>
                <a:gd name="connsiteY1" fmla="*/ 190500 h 223174"/>
                <a:gd name="connsiteX0" fmla="*/ 1657350 w 1657350"/>
                <a:gd name="connsiteY0" fmla="*/ 0 h 481619"/>
                <a:gd name="connsiteX1" fmla="*/ 0 w 1657350"/>
                <a:gd name="connsiteY1" fmla="*/ 463550 h 481619"/>
                <a:gd name="connsiteX0" fmla="*/ 1657350 w 1657350"/>
                <a:gd name="connsiteY0" fmla="*/ 0 h 487563"/>
                <a:gd name="connsiteX1" fmla="*/ 0 w 1657350"/>
                <a:gd name="connsiteY1" fmla="*/ 463550 h 487563"/>
                <a:gd name="connsiteX0" fmla="*/ 1473200 w 1473200"/>
                <a:gd name="connsiteY0" fmla="*/ 0 h 439670"/>
                <a:gd name="connsiteX1" fmla="*/ 0 w 1473200"/>
                <a:gd name="connsiteY1" fmla="*/ 412750 h 43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3200" h="439670">
                  <a:moveTo>
                    <a:pt x="1473200" y="0"/>
                  </a:moveTo>
                  <a:cubicBezTo>
                    <a:pt x="1236133" y="222250"/>
                    <a:pt x="649817" y="533400"/>
                    <a:pt x="0" y="412750"/>
                  </a:cubicBezTo>
                </a:path>
              </a:pathLst>
            </a:custGeom>
            <a:noFill/>
            <a:ln>
              <a:solidFill>
                <a:srgbClr val="574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61680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48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750" fill="hold"/>
                                            <p:tgtEl>
                                              <p:spTgt spid="5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5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decel="10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60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5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4" presetID="8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3780000">
                                          <p:cBhvr>
                                            <p:cTn id="35" dur="200" fill="hold"/>
                                            <p:tgtEl>
                                              <p:spTgt spid="7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56" presetClass="pat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3.33333E-6 L -0.01537 -0.025 " pathEditMode="relative" rAng="0" ptsTypes="AA">
                                          <p:cBhvr>
                                            <p:cTn id="37" dur="200" fill="hold"/>
                                            <p:tgtEl>
                                              <p:spTgt spid="7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68" y="-125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39" presetID="42" presetClass="path" presetSubtype="0" accel="50000" decel="50000" fill="hold" grpId="3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537 -0.025 L -0.01484 -0.01736 " pathEditMode="relative" rAng="0" ptsTypes="AA">
                                          <p:cBhvr>
                                            <p:cTn id="40" dur="200" fill="hold"/>
                                            <p:tgtEl>
                                              <p:spTgt spid="7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" y="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8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8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00"/>
                                            <p:tgtEl>
                                              <p:spTgt spid="8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4.81481E-6 L -0.00274 -0.00023 " pathEditMode="relative" rAng="0" ptsTypes="AA">
                                          <p:cBhvr>
                                            <p:cTn id="47" dur="200" spd="-100000" fill="hold"/>
                                            <p:tgtEl>
                                              <p:spTgt spid="8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" y="-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9" presetID="23" presetClass="exit" presetSubtype="27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0" dur="200"/>
                                            <p:tgtEl>
                                              <p:spTgt spid="8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/>
                                            <p:tgtEl>
                                              <p:spTgt spid="8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23" presetClass="entr" presetSubtype="27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" fill="hold"/>
                                            <p:tgtEl>
                                              <p:spTgt spid="8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" fill="hold"/>
                                            <p:tgtEl>
                                              <p:spTgt spid="8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3" presetClass="exit" presetSubtype="27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8" dur="100"/>
                                            <p:tgtEl>
                                              <p:spTgt spid="8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"/>
                                            <p:tgtEl>
                                              <p:spTgt spid="8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8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2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2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3" presetClass="entr" presetSubtype="27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" fill="hold"/>
                                            <p:tgtEl>
                                              <p:spTgt spid="8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" fill="hold"/>
                                            <p:tgtEl>
                                              <p:spTgt spid="8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3" presetClass="exit" presetSubtype="27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6" dur="100"/>
                                            <p:tgtEl>
                                              <p:spTgt spid="8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"/>
                                            <p:tgtEl>
                                              <p:spTgt spid="8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8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27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" fill="hold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" fill="hold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3" presetClass="exit" presetSubtype="27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4" dur="100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2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2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3" presetClass="entr" presetSubtype="27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3" presetClass="exit" presetSubtype="27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7" dur="100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200" fill="hold"/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200" fill="hold"/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200"/>
                                            <p:tgtEl>
                                              <p:spTgt spid="4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nodeType="withEffect" p14:presetBounceEnd="44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07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08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" fill="hold" nodeType="withEffect" p14:presetBounceEnd="44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1" dur="500" fill="hold"/>
                                            <p:tgtEl>
                                              <p:spTgt spid="6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12" dur="500" fill="hold"/>
                                            <p:tgtEl>
                                              <p:spTgt spid="6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1" fill="hold" nodeType="withEffect" p14:presetBounceEnd="44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5" dur="500" fill="hold"/>
                                            <p:tgtEl>
                                              <p:spTgt spid="5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16" dur="500" fill="hold"/>
                                            <p:tgtEl>
                                              <p:spTgt spid="5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" fill="hold" nodeType="withEffect" p14:presetBounceEnd="44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9" dur="500" fill="hold"/>
                                            <p:tgtEl>
                                              <p:spTgt spid="6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0" dur="500" fill="hold"/>
                                            <p:tgtEl>
                                              <p:spTgt spid="6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1" fill="hold" nodeType="withEffect" p14:presetBounceEnd="44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23" dur="500" fill="hold"/>
                                            <p:tgtEl>
                                              <p:spTgt spid="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4" dur="500" fill="hold"/>
                                            <p:tgtEl>
                                              <p:spTgt spid="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1" fill="hold" nodeType="withEffect" p14:presetBounceEnd="44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27" dur="500" fill="hold"/>
                                            <p:tgtEl>
                                              <p:spTgt spid="7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8" dur="500" fill="hold"/>
                                            <p:tgtEl>
                                              <p:spTgt spid="7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1" fill="hold" nodeType="withEffect" p14:presetBounceEnd="44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31" dur="500" fill="hold"/>
                                            <p:tgtEl>
                                              <p:spTgt spid="5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32" dur="500" fill="hold"/>
                                            <p:tgtEl>
                                              <p:spTgt spid="5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1" fill="hold" nodeType="withEffect" p14:presetBounceEnd="44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35" dur="500" fill="hold"/>
                                            <p:tgtEl>
                                              <p:spTgt spid="6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36" dur="500" fill="hold"/>
                                            <p:tgtEl>
                                              <p:spTgt spid="6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1" fill="hold" nodeType="withEffect" p14:presetBounceEnd="44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39" dur="500" fill="hold"/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40" dur="500" fill="hold"/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1" fill="hold" nodeType="withEffect" p14:presetBounceEnd="44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43" dur="500" fill="hold"/>
                                            <p:tgtEl>
                                              <p:spTgt spid="6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44" dur="500" fill="hold"/>
                                            <p:tgtEl>
                                              <p:spTgt spid="6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46" presetID="64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1.11111E-6 L -8.33333E-7 -0.25 " pathEditMode="relative" rAng="0" ptsTypes="AA">
                                          <p:cBhvr>
                                            <p:cTn id="14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8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-1.11111E-6 L 4.16667E-7 -0.25 " pathEditMode="relative" rAng="0" ptsTypes="AA">
                                          <p:cBhvr>
                                            <p:cTn id="14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0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3.7037E-7 L -2.91667E-6 -0.25 " pathEditMode="relative" rAng="0" ptsTypes="AA">
                                          <p:cBhvr>
                                            <p:cTn id="15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5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153" presetID="64" presetClass="path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0.25 L -2.91667E-6 -0.56643 " pathEditMode="relative" rAng="0" ptsTypes="AA">
                                          <p:cBhvr>
                                            <p:cTn id="15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5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5" presetID="64" presetClass="path" presetSubtype="0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4.16667E-7 -0.25 L 4.16667E-7 -0.59375 " pathEditMode="relative" rAng="0" ptsTypes="AA">
                                          <p:cBhvr>
                                            <p:cTn id="156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1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7" presetID="64" presetClass="path" presetSubtype="0" decel="100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-8.33333E-7 -0.25 L -8.33333E-7 -0.58287 " pathEditMode="relative" rAng="0" ptsTypes="AA">
                                          <p:cBhvr>
                                            <p:cTn id="158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659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9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160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2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4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6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167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23" presetClass="entr" presetSubtype="27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100" fill="hold"/>
                                            <p:tgtEl>
                                              <p:spTgt spid="11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100" fill="hold"/>
                                            <p:tgtEl>
                                              <p:spTgt spid="11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23" presetClass="exit" presetSubtype="27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78" dur="100"/>
                                            <p:tgtEl>
                                              <p:spTgt spid="11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"/>
                                            <p:tgtEl>
                                              <p:spTgt spid="11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200" fill="hold"/>
                                            <p:tgtEl>
                                              <p:spTgt spid="11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200" fill="hold"/>
                                            <p:tgtEl>
                                              <p:spTgt spid="11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5" dur="200"/>
                                            <p:tgtEl>
                                              <p:spTgt spid="1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23" presetClass="entr" presetSubtype="27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8" dur="100" fill="hold"/>
                                            <p:tgtEl>
                                              <p:spTgt spid="12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9" dur="100" fill="hold"/>
                                            <p:tgtEl>
                                              <p:spTgt spid="12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0" presetID="23" presetClass="exit" presetSubtype="27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91" dur="100"/>
                                            <p:tgtEl>
                                              <p:spTgt spid="12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100"/>
                                            <p:tgtEl>
                                              <p:spTgt spid="12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200" fill="hold"/>
                                            <p:tgtEl>
                                              <p:spTgt spid="11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200" fill="hold"/>
                                            <p:tgtEl>
                                              <p:spTgt spid="11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200"/>
                                            <p:tgtEl>
                                              <p:spTgt spid="1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1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3" presetID="10" presetClass="exit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4" dur="500"/>
                                            <p:tgtEl>
                                              <p:spTgt spid="119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6" presetID="10" presetClass="exit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7" dur="500"/>
                                            <p:tgtEl>
                                              <p:spTgt spid="11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9" fill="hold">
                                <p:stCondLst>
                                  <p:cond delay="9050"/>
                                </p:stCondLst>
                                <p:childTnLst>
                                  <p:par>
                                    <p:cTn id="210" presetID="1" presetClass="exit" presetSubtype="0" fill="hold" grpId="4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2" fill="hold">
                                <p:stCondLst>
                                  <p:cond delay="9050"/>
                                </p:stCondLst>
                                <p:childTnLst>
                                  <p:par>
                                    <p:cTn id="213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5" fill="hold">
                                <p:stCondLst>
                                  <p:cond delay="9050"/>
                                </p:stCondLst>
                                <p:childTnLst>
                                  <p:par>
                                    <p:cTn id="21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0" fill="hold">
                                <p:stCondLst>
                                  <p:cond delay="9050"/>
                                </p:stCondLst>
                                <p:childTnLst>
                                  <p:par>
                                    <p:cTn id="221" presetID="1" presetClass="exit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3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224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6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227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9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23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4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235" presetID="1" presetClass="exit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7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238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0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241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5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246" presetID="1" presetClass="exit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8" fill="hold">
                                <p:stCondLst>
                                  <p:cond delay="9650"/>
                                </p:stCondLst>
                                <p:childTnLst>
                                  <p:par>
                                    <p:cTn id="249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1" fill="hold">
                                <p:stCondLst>
                                  <p:cond delay="9650"/>
                                </p:stCondLst>
                                <p:childTnLst>
                                  <p:par>
                                    <p:cTn id="252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6" fill="hold">
                                <p:stCondLst>
                                  <p:cond delay="9650"/>
                                </p:stCondLst>
                                <p:childTnLst>
                                  <p:par>
                                    <p:cTn id="257" presetID="1" presetClass="exit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9" fill="hold">
                                <p:stCondLst>
                                  <p:cond delay="9850"/>
                                </p:stCondLst>
                                <p:childTnLst>
                                  <p:par>
                                    <p:cTn id="260" presetID="35" presetClass="path" presetSubtype="0" decel="10000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3.75E-6 -2.96296E-6 L -0.39401 -2.96296E-6 " pathEditMode="relative" rAng="0" ptsTypes="AA">
                                          <p:cBhvr>
                                            <p:cTn id="261" dur="500" fill="hold"/>
                                            <p:tgtEl>
                                              <p:spTgt spid="12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70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2" presetID="63" presetClass="path" presetSubtype="0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4.375E-6 -2.96296E-6 L 0.34519 -2.96296E-6 " pathEditMode="relative" rAng="0" ptsTypes="AA">
                                          <p:cBhvr>
                                            <p:cTn id="263" dur="500" fill="hold"/>
                                            <p:tgtEl>
                                              <p:spTgt spid="14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25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4" presetID="63" presetClass="path" presetSubtype="0" decel="10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3.95833E-6 2.96296E-6 L 0.32122 2.96296E-6 " pathEditMode="relative" rAng="0" ptsTypes="AA">
                                          <p:cBhvr>
                                            <p:cTn id="265" dur="500" fill="hold"/>
                                            <p:tgtEl>
                                              <p:spTgt spid="13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05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6" presetID="63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6.25E-7 -2.59259E-6 L 0.37878 -2.59259E-6 " pathEditMode="relative" rAng="0" ptsTypes="AA">
                                          <p:cBhvr>
                                            <p:cTn id="267" dur="500" fill="hold"/>
                                            <p:tgtEl>
                                              <p:spTgt spid="12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932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8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269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0.56644 L -2.91667E-6 -0.25 " pathEditMode="relative" rAng="0" ptsTypes="AA">
                                          <p:cBhvr>
                                            <p:cTn id="270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57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-0.59375 L 4.16667E-7 -0.25 " pathEditMode="relative" rAng="0" ptsTypes="AA">
                                          <p:cBhvr>
                                            <p:cTn id="272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3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0.58287 L -8.33333E-7 -0.25 " pathEditMode="relative" rAng="0" ptsTypes="AA">
                                          <p:cBhvr>
                                            <p:cTn id="274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664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5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276" presetID="42" presetClass="path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4.81481E-6 L 3.75E-6 0.25 " pathEditMode="relative" rAng="0" ptsTypes="AA">
                                          <p:cBhvr>
                                            <p:cTn id="277" dur="1000" fill="hold"/>
                                            <p:tgtEl>
                                              <p:spTgt spid="8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8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79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80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8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1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8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82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8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83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8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84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81"/>
                    </p:tgtEl>
                  </p:cMediaNode>
                </p:audio>
              </p:childTnLst>
            </p:cTn>
          </p:par>
        </p:tnLst>
        <p:bldLst>
          <p:bldP spid="787" grpId="0" animBg="1"/>
          <p:bldP spid="787" grpId="1" animBg="1"/>
          <p:bldP spid="787" grpId="2" animBg="1"/>
          <p:bldP spid="787" grpId="3" animBg="1"/>
          <p:bldP spid="787" grpId="4" animBg="1"/>
          <p:bldP spid="853" grpId="0" animBg="1"/>
          <p:bldP spid="853" grpId="1" animBg="1"/>
          <p:bldP spid="1179" grpId="0" animBg="1"/>
          <p:bldP spid="1179" grpId="1" animBg="1"/>
          <p:bldP spid="1199" grpId="0" animBg="1"/>
          <p:bldP spid="1199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48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750" fill="hold"/>
                                            <p:tgtEl>
                                              <p:spTgt spid="5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5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decel="10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60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5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4" presetID="8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3780000">
                                          <p:cBhvr>
                                            <p:cTn id="35" dur="200" fill="hold"/>
                                            <p:tgtEl>
                                              <p:spTgt spid="7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56" presetClass="pat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3.33333E-6 L -0.01537 -0.025 " pathEditMode="relative" rAng="0" ptsTypes="AA">
                                          <p:cBhvr>
                                            <p:cTn id="37" dur="200" fill="hold"/>
                                            <p:tgtEl>
                                              <p:spTgt spid="7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68" y="-125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39" presetID="42" presetClass="path" presetSubtype="0" accel="50000" decel="50000" fill="hold" grpId="3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537 -0.025 L -0.01484 -0.01736 " pathEditMode="relative" rAng="0" ptsTypes="AA">
                                          <p:cBhvr>
                                            <p:cTn id="40" dur="200" fill="hold"/>
                                            <p:tgtEl>
                                              <p:spTgt spid="7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" y="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8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8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00"/>
                                            <p:tgtEl>
                                              <p:spTgt spid="8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4.81481E-6 L -0.00274 -0.00023 " pathEditMode="relative" rAng="0" ptsTypes="AA">
                                          <p:cBhvr>
                                            <p:cTn id="47" dur="200" spd="-100000" fill="hold"/>
                                            <p:tgtEl>
                                              <p:spTgt spid="8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" y="-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9" presetID="23" presetClass="exit" presetSubtype="27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0" dur="200"/>
                                            <p:tgtEl>
                                              <p:spTgt spid="8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/>
                                            <p:tgtEl>
                                              <p:spTgt spid="8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23" presetClass="entr" presetSubtype="27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" fill="hold"/>
                                            <p:tgtEl>
                                              <p:spTgt spid="8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" fill="hold"/>
                                            <p:tgtEl>
                                              <p:spTgt spid="8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3" presetClass="exit" presetSubtype="27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8" dur="100"/>
                                            <p:tgtEl>
                                              <p:spTgt spid="8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"/>
                                            <p:tgtEl>
                                              <p:spTgt spid="8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8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2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2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3" presetClass="entr" presetSubtype="27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" fill="hold"/>
                                            <p:tgtEl>
                                              <p:spTgt spid="8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" fill="hold"/>
                                            <p:tgtEl>
                                              <p:spTgt spid="8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3" presetClass="exit" presetSubtype="27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6" dur="100"/>
                                            <p:tgtEl>
                                              <p:spTgt spid="8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"/>
                                            <p:tgtEl>
                                              <p:spTgt spid="8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8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27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" fill="hold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" fill="hold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3" presetClass="exit" presetSubtype="27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4" dur="100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2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2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3" presetClass="entr" presetSubtype="27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3" presetClass="exit" presetSubtype="27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7" dur="100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200" fill="hold"/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200" fill="hold"/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200"/>
                                            <p:tgtEl>
                                              <p:spTgt spid="4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6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6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5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5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6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6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 fill="hold"/>
                                            <p:tgtEl>
                                              <p:spTgt spid="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7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7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1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500" fill="hold"/>
                                            <p:tgtEl>
                                              <p:spTgt spid="5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500" fill="hold"/>
                                            <p:tgtEl>
                                              <p:spTgt spid="5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5" dur="500" fill="hold"/>
                                            <p:tgtEl>
                                              <p:spTgt spid="6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6" dur="500" fill="hold"/>
                                            <p:tgtEl>
                                              <p:spTgt spid="6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1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500" fill="hold"/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0" dur="500" fill="hold"/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1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500" fill="hold"/>
                                            <p:tgtEl>
                                              <p:spTgt spid="6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500" fill="hold"/>
                                            <p:tgtEl>
                                              <p:spTgt spid="6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46" presetID="64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1.11111E-6 L -8.33333E-7 -0.25 " pathEditMode="relative" rAng="0" ptsTypes="AA">
                                          <p:cBhvr>
                                            <p:cTn id="14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8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-1.11111E-6 L 4.16667E-7 -0.25 " pathEditMode="relative" rAng="0" ptsTypes="AA">
                                          <p:cBhvr>
                                            <p:cTn id="14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0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3.7037E-7 L -2.91667E-6 -0.25 " pathEditMode="relative" rAng="0" ptsTypes="AA">
                                          <p:cBhvr>
                                            <p:cTn id="15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5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153" presetID="64" presetClass="path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0.25 L -2.91667E-6 -0.56643 " pathEditMode="relative" rAng="0" ptsTypes="AA">
                                          <p:cBhvr>
                                            <p:cTn id="15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5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5" presetID="64" presetClass="path" presetSubtype="0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4.16667E-7 -0.25 L 4.16667E-7 -0.59375 " pathEditMode="relative" rAng="0" ptsTypes="AA">
                                          <p:cBhvr>
                                            <p:cTn id="156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1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7" presetID="64" presetClass="path" presetSubtype="0" decel="100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-8.33333E-7 -0.25 L -8.33333E-7 -0.58287 " pathEditMode="relative" rAng="0" ptsTypes="AA">
                                          <p:cBhvr>
                                            <p:cTn id="158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659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9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160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2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4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6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167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23" presetClass="entr" presetSubtype="27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100" fill="hold"/>
                                            <p:tgtEl>
                                              <p:spTgt spid="11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100" fill="hold"/>
                                            <p:tgtEl>
                                              <p:spTgt spid="11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23" presetClass="exit" presetSubtype="27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78" dur="100"/>
                                            <p:tgtEl>
                                              <p:spTgt spid="11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"/>
                                            <p:tgtEl>
                                              <p:spTgt spid="11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200" fill="hold"/>
                                            <p:tgtEl>
                                              <p:spTgt spid="11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200" fill="hold"/>
                                            <p:tgtEl>
                                              <p:spTgt spid="11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5" dur="200"/>
                                            <p:tgtEl>
                                              <p:spTgt spid="1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23" presetClass="entr" presetSubtype="27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8" dur="100" fill="hold"/>
                                            <p:tgtEl>
                                              <p:spTgt spid="12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9" dur="100" fill="hold"/>
                                            <p:tgtEl>
                                              <p:spTgt spid="12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0" presetID="23" presetClass="exit" presetSubtype="27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91" dur="100"/>
                                            <p:tgtEl>
                                              <p:spTgt spid="12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100"/>
                                            <p:tgtEl>
                                              <p:spTgt spid="12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/3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200" fill="hold"/>
                                            <p:tgtEl>
                                              <p:spTgt spid="11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200" fill="hold"/>
                                            <p:tgtEl>
                                              <p:spTgt spid="11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200"/>
                                            <p:tgtEl>
                                              <p:spTgt spid="1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1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3" presetID="10" presetClass="exit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4" dur="500"/>
                                            <p:tgtEl>
                                              <p:spTgt spid="119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6" presetID="10" presetClass="exit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7" dur="500"/>
                                            <p:tgtEl>
                                              <p:spTgt spid="11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9" fill="hold">
                                <p:stCondLst>
                                  <p:cond delay="9050"/>
                                </p:stCondLst>
                                <p:childTnLst>
                                  <p:par>
                                    <p:cTn id="210" presetID="1" presetClass="exit" presetSubtype="0" fill="hold" grpId="4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2" fill="hold">
                                <p:stCondLst>
                                  <p:cond delay="9050"/>
                                </p:stCondLst>
                                <p:childTnLst>
                                  <p:par>
                                    <p:cTn id="213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5" fill="hold">
                                <p:stCondLst>
                                  <p:cond delay="9050"/>
                                </p:stCondLst>
                                <p:childTnLst>
                                  <p:par>
                                    <p:cTn id="21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0" fill="hold">
                                <p:stCondLst>
                                  <p:cond delay="9050"/>
                                </p:stCondLst>
                                <p:childTnLst>
                                  <p:par>
                                    <p:cTn id="221" presetID="1" presetClass="exit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3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224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6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227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9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23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4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235" presetID="1" presetClass="exit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7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238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0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241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5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246" presetID="1" presetClass="exit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8" fill="hold">
                                <p:stCondLst>
                                  <p:cond delay="9650"/>
                                </p:stCondLst>
                                <p:childTnLst>
                                  <p:par>
                                    <p:cTn id="249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1" fill="hold">
                                <p:stCondLst>
                                  <p:cond delay="9650"/>
                                </p:stCondLst>
                                <p:childTnLst>
                                  <p:par>
                                    <p:cTn id="252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6" fill="hold">
                                <p:stCondLst>
                                  <p:cond delay="9650"/>
                                </p:stCondLst>
                                <p:childTnLst>
                                  <p:par>
                                    <p:cTn id="257" presetID="1" presetClass="exit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9" fill="hold">
                                <p:stCondLst>
                                  <p:cond delay="9850"/>
                                </p:stCondLst>
                                <p:childTnLst>
                                  <p:par>
                                    <p:cTn id="260" presetID="35" presetClass="path" presetSubtype="0" decel="10000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3.75E-6 -2.96296E-6 L -0.39401 -2.96296E-6 " pathEditMode="relative" rAng="0" ptsTypes="AA">
                                          <p:cBhvr>
                                            <p:cTn id="261" dur="500" fill="hold"/>
                                            <p:tgtEl>
                                              <p:spTgt spid="12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70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2" presetID="63" presetClass="path" presetSubtype="0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4.375E-6 -2.96296E-6 L 0.34519 -2.96296E-6 " pathEditMode="relative" rAng="0" ptsTypes="AA">
                                          <p:cBhvr>
                                            <p:cTn id="263" dur="500" fill="hold"/>
                                            <p:tgtEl>
                                              <p:spTgt spid="14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25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4" presetID="63" presetClass="path" presetSubtype="0" decel="10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3.95833E-6 2.96296E-6 L 0.32122 2.96296E-6 " pathEditMode="relative" rAng="0" ptsTypes="AA">
                                          <p:cBhvr>
                                            <p:cTn id="265" dur="500" fill="hold"/>
                                            <p:tgtEl>
                                              <p:spTgt spid="13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05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6" presetID="63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6.25E-7 -2.59259E-6 L 0.37878 -2.59259E-6 " pathEditMode="relative" rAng="0" ptsTypes="AA">
                                          <p:cBhvr>
                                            <p:cTn id="267" dur="500" fill="hold"/>
                                            <p:tgtEl>
                                              <p:spTgt spid="12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932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8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269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0.56644 L -2.91667E-6 -0.25 " pathEditMode="relative" rAng="0" ptsTypes="AA">
                                          <p:cBhvr>
                                            <p:cTn id="270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57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-0.59375 L 4.16667E-7 -0.25 " pathEditMode="relative" rAng="0" ptsTypes="AA">
                                          <p:cBhvr>
                                            <p:cTn id="272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3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0.58287 L -8.33333E-7 -0.25 " pathEditMode="relative" rAng="0" ptsTypes="AA">
                                          <p:cBhvr>
                                            <p:cTn id="274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664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5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276" presetID="42" presetClass="path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4.81481E-6 L 3.75E-6 0.25 " pathEditMode="relative" rAng="0" ptsTypes="AA">
                                          <p:cBhvr>
                                            <p:cTn id="277" dur="1000" fill="hold"/>
                                            <p:tgtEl>
                                              <p:spTgt spid="8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8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79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80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8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1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8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82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8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83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8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4" fill="hold">
                                <p:stCondLst>
                                  <p:cond delay="14750"/>
                                </p:stCondLst>
                                <p:childTnLst>
                                  <p:par>
                                    <p:cTn id="285" presetID="42" presetClass="path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375E-6 -1.85185E-6 L -4.375E-6 0.41181 " pathEditMode="relative" rAng="0" ptsTypes="AA">
                                          <p:cBhvr>
                                            <p:cTn id="286" dur="1000" fill="hold"/>
                                            <p:tgtEl>
                                              <p:spTgt spid="14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06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7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8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89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4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90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4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1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4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92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4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93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81"/>
                    </p:tgtEl>
                  </p:cMediaNode>
                </p:audio>
              </p:childTnLst>
            </p:cTn>
          </p:par>
        </p:tnLst>
        <p:bldLst>
          <p:bldP spid="787" grpId="0" animBg="1"/>
          <p:bldP spid="787" grpId="1" animBg="1"/>
          <p:bldP spid="787" grpId="2" animBg="1"/>
          <p:bldP spid="787" grpId="3" animBg="1"/>
          <p:bldP spid="787" grpId="4" animBg="1"/>
          <p:bldP spid="853" grpId="0" animBg="1"/>
          <p:bldP spid="853" grpId="1" animBg="1"/>
          <p:bldP spid="1179" grpId="0" animBg="1"/>
          <p:bldP spid="1179" grpId="1" animBg="1"/>
          <p:bldP spid="1199" grpId="0" animBg="1"/>
          <p:bldP spid="1199" grpId="1" animBg="1"/>
        </p:bldLst>
      </p:timing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3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D6F9FC3-E8E0-4429-B158-E0F8B94A2772}"/>
              </a:ext>
            </a:extLst>
          </p:cNvPr>
          <p:cNvGrpSpPr/>
          <p:nvPr/>
        </p:nvGrpSpPr>
        <p:grpSpPr>
          <a:xfrm>
            <a:off x="180335" y="-3214974"/>
            <a:ext cx="4583480" cy="2853281"/>
            <a:chOff x="180335" y="-817667"/>
            <a:chExt cx="4583480" cy="285328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2A3F2E6-03AD-4501-BA46-E5AD6E138177}"/>
                </a:ext>
              </a:extLst>
            </p:cNvPr>
            <p:cNvGrpSpPr/>
            <p:nvPr/>
          </p:nvGrpSpPr>
          <p:grpSpPr>
            <a:xfrm>
              <a:off x="180335" y="160356"/>
              <a:ext cx="4557354" cy="1875258"/>
              <a:chOff x="6227823" y="-1966370"/>
              <a:chExt cx="5862577" cy="2129040"/>
            </a:xfrm>
          </p:grpSpPr>
          <p:sp>
            <p:nvSpPr>
              <p:cNvPr id="17" name="Freeform: Shape 51">
                <a:extLst>
                  <a:ext uri="{FF2B5EF4-FFF2-40B4-BE49-F238E27FC236}">
                    <a16:creationId xmlns:a16="http://schemas.microsoft.com/office/drawing/2014/main" id="{D2633669-2D51-42DE-9EAF-FD10AB2FC72E}"/>
                  </a:ext>
                </a:extLst>
              </p:cNvPr>
              <p:cNvSpPr/>
              <p:nvPr/>
            </p:nvSpPr>
            <p:spPr>
              <a:xfrm>
                <a:off x="6752520" y="-1966370"/>
                <a:ext cx="110507" cy="2129040"/>
              </a:xfrm>
              <a:custGeom>
                <a:avLst/>
                <a:gdLst>
                  <a:gd name="connsiteX0" fmla="*/ 0 w 160638"/>
                  <a:gd name="connsiteY0" fmla="*/ 24714 h 1804087"/>
                  <a:gd name="connsiteX1" fmla="*/ 49427 w 160638"/>
                  <a:gd name="connsiteY1" fmla="*/ 1013255 h 1804087"/>
                  <a:gd name="connsiteX2" fmla="*/ 24713 w 160638"/>
                  <a:gd name="connsiteY2" fmla="*/ 1631092 h 1804087"/>
                  <a:gd name="connsiteX3" fmla="*/ 24713 w 160638"/>
                  <a:gd name="connsiteY3" fmla="*/ 1804087 h 1804087"/>
                  <a:gd name="connsiteX4" fmla="*/ 86497 w 160638"/>
                  <a:gd name="connsiteY4" fmla="*/ 1791730 h 1804087"/>
                  <a:gd name="connsiteX5" fmla="*/ 148281 w 160638"/>
                  <a:gd name="connsiteY5" fmla="*/ 951471 h 1804087"/>
                  <a:gd name="connsiteX6" fmla="*/ 160638 w 160638"/>
                  <a:gd name="connsiteY6" fmla="*/ 370703 h 1804087"/>
                  <a:gd name="connsiteX7" fmla="*/ 111211 w 160638"/>
                  <a:gd name="connsiteY7" fmla="*/ 0 h 1804087"/>
                  <a:gd name="connsiteX8" fmla="*/ 49427 w 160638"/>
                  <a:gd name="connsiteY8" fmla="*/ 37071 h 1804087"/>
                  <a:gd name="connsiteX9" fmla="*/ 0 w 160638"/>
                  <a:gd name="connsiteY9" fmla="*/ 24714 h 1804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0638" h="1804087">
                    <a:moveTo>
                      <a:pt x="0" y="24714"/>
                    </a:moveTo>
                    <a:lnTo>
                      <a:pt x="49427" y="1013255"/>
                    </a:lnTo>
                    <a:lnTo>
                      <a:pt x="24713" y="1631092"/>
                    </a:lnTo>
                    <a:lnTo>
                      <a:pt x="24713" y="1804087"/>
                    </a:lnTo>
                    <a:lnTo>
                      <a:pt x="86497" y="1791730"/>
                    </a:lnTo>
                    <a:lnTo>
                      <a:pt x="148281" y="951471"/>
                    </a:lnTo>
                    <a:lnTo>
                      <a:pt x="160638" y="370703"/>
                    </a:lnTo>
                    <a:lnTo>
                      <a:pt x="111211" y="0"/>
                    </a:lnTo>
                    <a:lnTo>
                      <a:pt x="49427" y="37071"/>
                    </a:lnTo>
                    <a:lnTo>
                      <a:pt x="0" y="24714"/>
                    </a:lnTo>
                    <a:close/>
                  </a:path>
                </a:pathLst>
              </a:custGeom>
              <a:solidFill>
                <a:srgbClr val="8F5D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Freeform: Shape 51">
                <a:extLst>
                  <a:ext uri="{FF2B5EF4-FFF2-40B4-BE49-F238E27FC236}">
                    <a16:creationId xmlns:a16="http://schemas.microsoft.com/office/drawing/2014/main" id="{0C674EAE-4C9A-4D6D-8E77-1C5ACC1906FA}"/>
                  </a:ext>
                </a:extLst>
              </p:cNvPr>
              <p:cNvSpPr/>
              <p:nvPr/>
            </p:nvSpPr>
            <p:spPr>
              <a:xfrm>
                <a:off x="11349176" y="-1966370"/>
                <a:ext cx="110507" cy="2129040"/>
              </a:xfrm>
              <a:custGeom>
                <a:avLst/>
                <a:gdLst>
                  <a:gd name="connsiteX0" fmla="*/ 0 w 160638"/>
                  <a:gd name="connsiteY0" fmla="*/ 24714 h 1804087"/>
                  <a:gd name="connsiteX1" fmla="*/ 49427 w 160638"/>
                  <a:gd name="connsiteY1" fmla="*/ 1013255 h 1804087"/>
                  <a:gd name="connsiteX2" fmla="*/ 24713 w 160638"/>
                  <a:gd name="connsiteY2" fmla="*/ 1631092 h 1804087"/>
                  <a:gd name="connsiteX3" fmla="*/ 24713 w 160638"/>
                  <a:gd name="connsiteY3" fmla="*/ 1804087 h 1804087"/>
                  <a:gd name="connsiteX4" fmla="*/ 86497 w 160638"/>
                  <a:gd name="connsiteY4" fmla="*/ 1791730 h 1804087"/>
                  <a:gd name="connsiteX5" fmla="*/ 148281 w 160638"/>
                  <a:gd name="connsiteY5" fmla="*/ 951471 h 1804087"/>
                  <a:gd name="connsiteX6" fmla="*/ 160638 w 160638"/>
                  <a:gd name="connsiteY6" fmla="*/ 370703 h 1804087"/>
                  <a:gd name="connsiteX7" fmla="*/ 111211 w 160638"/>
                  <a:gd name="connsiteY7" fmla="*/ 0 h 1804087"/>
                  <a:gd name="connsiteX8" fmla="*/ 49427 w 160638"/>
                  <a:gd name="connsiteY8" fmla="*/ 37071 h 1804087"/>
                  <a:gd name="connsiteX9" fmla="*/ 0 w 160638"/>
                  <a:gd name="connsiteY9" fmla="*/ 24714 h 1804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0638" h="1804087">
                    <a:moveTo>
                      <a:pt x="0" y="24714"/>
                    </a:moveTo>
                    <a:lnTo>
                      <a:pt x="49427" y="1013255"/>
                    </a:lnTo>
                    <a:lnTo>
                      <a:pt x="24713" y="1631092"/>
                    </a:lnTo>
                    <a:lnTo>
                      <a:pt x="24713" y="1804087"/>
                    </a:lnTo>
                    <a:lnTo>
                      <a:pt x="86497" y="1791730"/>
                    </a:lnTo>
                    <a:lnTo>
                      <a:pt x="148281" y="951471"/>
                    </a:lnTo>
                    <a:lnTo>
                      <a:pt x="160638" y="370703"/>
                    </a:lnTo>
                    <a:lnTo>
                      <a:pt x="111211" y="0"/>
                    </a:lnTo>
                    <a:lnTo>
                      <a:pt x="49427" y="37071"/>
                    </a:lnTo>
                    <a:lnTo>
                      <a:pt x="0" y="24714"/>
                    </a:lnTo>
                    <a:close/>
                  </a:path>
                </a:pathLst>
              </a:custGeom>
              <a:solidFill>
                <a:srgbClr val="8F5D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Freeform: Shape 50">
                <a:extLst>
                  <a:ext uri="{FF2B5EF4-FFF2-40B4-BE49-F238E27FC236}">
                    <a16:creationId xmlns:a16="http://schemas.microsoft.com/office/drawing/2014/main" id="{9AFB74E1-2F07-4949-B69A-EFDC253F657D}"/>
                  </a:ext>
                </a:extLst>
              </p:cNvPr>
              <p:cNvSpPr/>
              <p:nvPr/>
            </p:nvSpPr>
            <p:spPr>
              <a:xfrm>
                <a:off x="6227823" y="-948022"/>
                <a:ext cx="5862577" cy="839934"/>
              </a:xfrm>
              <a:custGeom>
                <a:avLst/>
                <a:gdLst>
                  <a:gd name="connsiteX0" fmla="*/ 12357 w 1223319"/>
                  <a:gd name="connsiteY0" fmla="*/ 61784 h 679622"/>
                  <a:gd name="connsiteX1" fmla="*/ 1050324 w 1223319"/>
                  <a:gd name="connsiteY1" fmla="*/ 24714 h 679622"/>
                  <a:gd name="connsiteX2" fmla="*/ 1161535 w 1223319"/>
                  <a:gd name="connsiteY2" fmla="*/ 0 h 679622"/>
                  <a:gd name="connsiteX3" fmla="*/ 1186248 w 1223319"/>
                  <a:gd name="connsiteY3" fmla="*/ 345989 h 679622"/>
                  <a:gd name="connsiteX4" fmla="*/ 1223319 w 1223319"/>
                  <a:gd name="connsiteY4" fmla="*/ 518984 h 679622"/>
                  <a:gd name="connsiteX5" fmla="*/ 1210962 w 1223319"/>
                  <a:gd name="connsiteY5" fmla="*/ 654908 h 679622"/>
                  <a:gd name="connsiteX6" fmla="*/ 37070 w 1223319"/>
                  <a:gd name="connsiteY6" fmla="*/ 679622 h 679622"/>
                  <a:gd name="connsiteX7" fmla="*/ 0 w 1223319"/>
                  <a:gd name="connsiteY7" fmla="*/ 481914 h 679622"/>
                  <a:gd name="connsiteX8" fmla="*/ 49427 w 1223319"/>
                  <a:gd name="connsiteY8" fmla="*/ 271849 h 679622"/>
                  <a:gd name="connsiteX9" fmla="*/ 12357 w 1223319"/>
                  <a:gd name="connsiteY9" fmla="*/ 61784 h 679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3319" h="679622">
                    <a:moveTo>
                      <a:pt x="12357" y="61784"/>
                    </a:moveTo>
                    <a:lnTo>
                      <a:pt x="1050324" y="24714"/>
                    </a:lnTo>
                    <a:lnTo>
                      <a:pt x="1161535" y="0"/>
                    </a:lnTo>
                    <a:lnTo>
                      <a:pt x="1186248" y="345989"/>
                    </a:lnTo>
                    <a:lnTo>
                      <a:pt x="1223319" y="518984"/>
                    </a:lnTo>
                    <a:lnTo>
                      <a:pt x="1210962" y="654908"/>
                    </a:lnTo>
                    <a:lnTo>
                      <a:pt x="37070" y="679622"/>
                    </a:lnTo>
                    <a:lnTo>
                      <a:pt x="0" y="481914"/>
                    </a:lnTo>
                    <a:lnTo>
                      <a:pt x="49427" y="271849"/>
                    </a:lnTo>
                    <a:lnTo>
                      <a:pt x="12357" y="61784"/>
                    </a:lnTo>
                    <a:close/>
                  </a:path>
                </a:pathLst>
              </a:custGeom>
              <a:solidFill>
                <a:srgbClr val="BCAC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31520" tIns="9144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GB" sz="3200" b="1" spc="150" dirty="0">
                    <a:solidFill>
                      <a:srgbClr val="8F5D3C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From: NAME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F64CB9A-C57D-403C-8CBF-525A878E7F42}"/>
                </a:ext>
              </a:extLst>
            </p:cNvPr>
            <p:cNvGrpSpPr/>
            <p:nvPr/>
          </p:nvGrpSpPr>
          <p:grpSpPr>
            <a:xfrm>
              <a:off x="206461" y="-817667"/>
              <a:ext cx="4557354" cy="1875258"/>
              <a:chOff x="6227823" y="-1966370"/>
              <a:chExt cx="5862577" cy="2129040"/>
            </a:xfrm>
          </p:grpSpPr>
          <p:sp>
            <p:nvSpPr>
              <p:cNvPr id="14" name="Freeform: Shape 51">
                <a:extLst>
                  <a:ext uri="{FF2B5EF4-FFF2-40B4-BE49-F238E27FC236}">
                    <a16:creationId xmlns:a16="http://schemas.microsoft.com/office/drawing/2014/main" id="{659574AB-364B-4DA5-8183-26E28B0BDBDD}"/>
                  </a:ext>
                </a:extLst>
              </p:cNvPr>
              <p:cNvSpPr/>
              <p:nvPr/>
            </p:nvSpPr>
            <p:spPr>
              <a:xfrm>
                <a:off x="6752520" y="-1966370"/>
                <a:ext cx="110507" cy="2129040"/>
              </a:xfrm>
              <a:custGeom>
                <a:avLst/>
                <a:gdLst>
                  <a:gd name="connsiteX0" fmla="*/ 0 w 160638"/>
                  <a:gd name="connsiteY0" fmla="*/ 24714 h 1804087"/>
                  <a:gd name="connsiteX1" fmla="*/ 49427 w 160638"/>
                  <a:gd name="connsiteY1" fmla="*/ 1013255 h 1804087"/>
                  <a:gd name="connsiteX2" fmla="*/ 24713 w 160638"/>
                  <a:gd name="connsiteY2" fmla="*/ 1631092 h 1804087"/>
                  <a:gd name="connsiteX3" fmla="*/ 24713 w 160638"/>
                  <a:gd name="connsiteY3" fmla="*/ 1804087 h 1804087"/>
                  <a:gd name="connsiteX4" fmla="*/ 86497 w 160638"/>
                  <a:gd name="connsiteY4" fmla="*/ 1791730 h 1804087"/>
                  <a:gd name="connsiteX5" fmla="*/ 148281 w 160638"/>
                  <a:gd name="connsiteY5" fmla="*/ 951471 h 1804087"/>
                  <a:gd name="connsiteX6" fmla="*/ 160638 w 160638"/>
                  <a:gd name="connsiteY6" fmla="*/ 370703 h 1804087"/>
                  <a:gd name="connsiteX7" fmla="*/ 111211 w 160638"/>
                  <a:gd name="connsiteY7" fmla="*/ 0 h 1804087"/>
                  <a:gd name="connsiteX8" fmla="*/ 49427 w 160638"/>
                  <a:gd name="connsiteY8" fmla="*/ 37071 h 1804087"/>
                  <a:gd name="connsiteX9" fmla="*/ 0 w 160638"/>
                  <a:gd name="connsiteY9" fmla="*/ 24714 h 1804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0638" h="1804087">
                    <a:moveTo>
                      <a:pt x="0" y="24714"/>
                    </a:moveTo>
                    <a:lnTo>
                      <a:pt x="49427" y="1013255"/>
                    </a:lnTo>
                    <a:lnTo>
                      <a:pt x="24713" y="1631092"/>
                    </a:lnTo>
                    <a:lnTo>
                      <a:pt x="24713" y="1804087"/>
                    </a:lnTo>
                    <a:lnTo>
                      <a:pt x="86497" y="1791730"/>
                    </a:lnTo>
                    <a:lnTo>
                      <a:pt x="148281" y="951471"/>
                    </a:lnTo>
                    <a:lnTo>
                      <a:pt x="160638" y="370703"/>
                    </a:lnTo>
                    <a:lnTo>
                      <a:pt x="111211" y="0"/>
                    </a:lnTo>
                    <a:lnTo>
                      <a:pt x="49427" y="37071"/>
                    </a:lnTo>
                    <a:lnTo>
                      <a:pt x="0" y="24714"/>
                    </a:lnTo>
                    <a:close/>
                  </a:path>
                </a:pathLst>
              </a:custGeom>
              <a:solidFill>
                <a:srgbClr val="8F5D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Freeform: Shape 51">
                <a:extLst>
                  <a:ext uri="{FF2B5EF4-FFF2-40B4-BE49-F238E27FC236}">
                    <a16:creationId xmlns:a16="http://schemas.microsoft.com/office/drawing/2014/main" id="{DF3920CB-5F78-40C5-A5E9-08EB8B7DEFCB}"/>
                  </a:ext>
                </a:extLst>
              </p:cNvPr>
              <p:cNvSpPr/>
              <p:nvPr/>
            </p:nvSpPr>
            <p:spPr>
              <a:xfrm>
                <a:off x="11349176" y="-1966370"/>
                <a:ext cx="110507" cy="2129040"/>
              </a:xfrm>
              <a:custGeom>
                <a:avLst/>
                <a:gdLst>
                  <a:gd name="connsiteX0" fmla="*/ 0 w 160638"/>
                  <a:gd name="connsiteY0" fmla="*/ 24714 h 1804087"/>
                  <a:gd name="connsiteX1" fmla="*/ 49427 w 160638"/>
                  <a:gd name="connsiteY1" fmla="*/ 1013255 h 1804087"/>
                  <a:gd name="connsiteX2" fmla="*/ 24713 w 160638"/>
                  <a:gd name="connsiteY2" fmla="*/ 1631092 h 1804087"/>
                  <a:gd name="connsiteX3" fmla="*/ 24713 w 160638"/>
                  <a:gd name="connsiteY3" fmla="*/ 1804087 h 1804087"/>
                  <a:gd name="connsiteX4" fmla="*/ 86497 w 160638"/>
                  <a:gd name="connsiteY4" fmla="*/ 1791730 h 1804087"/>
                  <a:gd name="connsiteX5" fmla="*/ 148281 w 160638"/>
                  <a:gd name="connsiteY5" fmla="*/ 951471 h 1804087"/>
                  <a:gd name="connsiteX6" fmla="*/ 160638 w 160638"/>
                  <a:gd name="connsiteY6" fmla="*/ 370703 h 1804087"/>
                  <a:gd name="connsiteX7" fmla="*/ 111211 w 160638"/>
                  <a:gd name="connsiteY7" fmla="*/ 0 h 1804087"/>
                  <a:gd name="connsiteX8" fmla="*/ 49427 w 160638"/>
                  <a:gd name="connsiteY8" fmla="*/ 37071 h 1804087"/>
                  <a:gd name="connsiteX9" fmla="*/ 0 w 160638"/>
                  <a:gd name="connsiteY9" fmla="*/ 24714 h 1804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0638" h="1804087">
                    <a:moveTo>
                      <a:pt x="0" y="24714"/>
                    </a:moveTo>
                    <a:lnTo>
                      <a:pt x="49427" y="1013255"/>
                    </a:lnTo>
                    <a:lnTo>
                      <a:pt x="24713" y="1631092"/>
                    </a:lnTo>
                    <a:lnTo>
                      <a:pt x="24713" y="1804087"/>
                    </a:lnTo>
                    <a:lnTo>
                      <a:pt x="86497" y="1791730"/>
                    </a:lnTo>
                    <a:lnTo>
                      <a:pt x="148281" y="951471"/>
                    </a:lnTo>
                    <a:lnTo>
                      <a:pt x="160638" y="370703"/>
                    </a:lnTo>
                    <a:lnTo>
                      <a:pt x="111211" y="0"/>
                    </a:lnTo>
                    <a:lnTo>
                      <a:pt x="49427" y="37071"/>
                    </a:lnTo>
                    <a:lnTo>
                      <a:pt x="0" y="24714"/>
                    </a:lnTo>
                    <a:close/>
                  </a:path>
                </a:pathLst>
              </a:custGeom>
              <a:solidFill>
                <a:srgbClr val="8F5D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Freeform: Shape 50">
                <a:extLst>
                  <a:ext uri="{FF2B5EF4-FFF2-40B4-BE49-F238E27FC236}">
                    <a16:creationId xmlns:a16="http://schemas.microsoft.com/office/drawing/2014/main" id="{CECDBE2F-AABF-42EE-85F8-CF892E8EDA72}"/>
                  </a:ext>
                </a:extLst>
              </p:cNvPr>
              <p:cNvSpPr/>
              <p:nvPr/>
            </p:nvSpPr>
            <p:spPr>
              <a:xfrm>
                <a:off x="6227823" y="-948022"/>
                <a:ext cx="5862577" cy="839934"/>
              </a:xfrm>
              <a:custGeom>
                <a:avLst/>
                <a:gdLst>
                  <a:gd name="connsiteX0" fmla="*/ 12357 w 1223319"/>
                  <a:gd name="connsiteY0" fmla="*/ 61784 h 679622"/>
                  <a:gd name="connsiteX1" fmla="*/ 1050324 w 1223319"/>
                  <a:gd name="connsiteY1" fmla="*/ 24714 h 679622"/>
                  <a:gd name="connsiteX2" fmla="*/ 1161535 w 1223319"/>
                  <a:gd name="connsiteY2" fmla="*/ 0 h 679622"/>
                  <a:gd name="connsiteX3" fmla="*/ 1186248 w 1223319"/>
                  <a:gd name="connsiteY3" fmla="*/ 345989 h 679622"/>
                  <a:gd name="connsiteX4" fmla="*/ 1223319 w 1223319"/>
                  <a:gd name="connsiteY4" fmla="*/ 518984 h 679622"/>
                  <a:gd name="connsiteX5" fmla="*/ 1210962 w 1223319"/>
                  <a:gd name="connsiteY5" fmla="*/ 654908 h 679622"/>
                  <a:gd name="connsiteX6" fmla="*/ 37070 w 1223319"/>
                  <a:gd name="connsiteY6" fmla="*/ 679622 h 679622"/>
                  <a:gd name="connsiteX7" fmla="*/ 0 w 1223319"/>
                  <a:gd name="connsiteY7" fmla="*/ 481914 h 679622"/>
                  <a:gd name="connsiteX8" fmla="*/ 49427 w 1223319"/>
                  <a:gd name="connsiteY8" fmla="*/ 271849 h 679622"/>
                  <a:gd name="connsiteX9" fmla="*/ 12357 w 1223319"/>
                  <a:gd name="connsiteY9" fmla="*/ 61784 h 679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3319" h="679622">
                    <a:moveTo>
                      <a:pt x="12357" y="61784"/>
                    </a:moveTo>
                    <a:lnTo>
                      <a:pt x="1050324" y="24714"/>
                    </a:lnTo>
                    <a:lnTo>
                      <a:pt x="1161535" y="0"/>
                    </a:lnTo>
                    <a:lnTo>
                      <a:pt x="1186248" y="345989"/>
                    </a:lnTo>
                    <a:lnTo>
                      <a:pt x="1223319" y="518984"/>
                    </a:lnTo>
                    <a:lnTo>
                      <a:pt x="1210962" y="654908"/>
                    </a:lnTo>
                    <a:lnTo>
                      <a:pt x="37070" y="679622"/>
                    </a:lnTo>
                    <a:lnTo>
                      <a:pt x="0" y="481914"/>
                    </a:lnTo>
                    <a:lnTo>
                      <a:pt x="49427" y="271849"/>
                    </a:lnTo>
                    <a:lnTo>
                      <a:pt x="12357" y="61784"/>
                    </a:lnTo>
                    <a:close/>
                  </a:path>
                </a:pathLst>
              </a:custGeom>
              <a:solidFill>
                <a:srgbClr val="BCAC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31520" tIns="9144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GB" sz="3200" b="1" spc="150" dirty="0">
                    <a:solidFill>
                      <a:srgbClr val="8F5D3C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To: NAME</a:t>
                </a:r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E9531A3-3B14-4A99-8F39-82EE1F433764}"/>
              </a:ext>
            </a:extLst>
          </p:cNvPr>
          <p:cNvSpPr/>
          <p:nvPr/>
        </p:nvSpPr>
        <p:spPr>
          <a:xfrm>
            <a:off x="180335" y="-3533037"/>
            <a:ext cx="4557354" cy="1174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Instructions: Edit the names in this group and then delete this box!</a:t>
            </a:r>
          </a:p>
        </p:txBody>
      </p:sp>
    </p:spTree>
    <p:extLst>
      <p:ext uri="{BB962C8B-B14F-4D97-AF65-F5344CB8AC3E}">
        <p14:creationId xmlns:p14="http://schemas.microsoft.com/office/powerpoint/2010/main" val="347338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85185E-6 L -4.375E-6 0.4118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60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</TotalTime>
  <Words>21</Words>
  <Application>Microsoft Office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MV Boli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Ingrid Mengdehl</dc:creator>
  <cp:lastModifiedBy>Sandy Rushton</cp:lastModifiedBy>
  <cp:revision>225</cp:revision>
  <dcterms:created xsi:type="dcterms:W3CDTF">2016-07-21T09:51:00Z</dcterms:created>
  <dcterms:modified xsi:type="dcterms:W3CDTF">2017-12-13T15:28:56Z</dcterms:modified>
</cp:coreProperties>
</file>