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1"/>
    <a:srgbClr val="6B69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426" y="9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1-29T22:44:25.3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0 320,'0'0'513,"0"0"-129,0 0 97,0 0-161,0 0-32,0 0 0,0 0 65,0 0-65,0 0 0,0 0 1,0 0-129,0 0 32,0 0 32,0 0 96,0 0-31,0 0 63,0 0-32,0 0 1,0 0-33,0 0 0,0 0-192,0 0-64,0 0-32,0 0 0,0 0-32,0 0-192,0 0-417,0 0-736,0 0-1025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50D62-4996-4837-B28B-2328A0050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D91113-A104-47B2-8300-AB07E7257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ADD38-73C5-4113-AA53-8A5FCE378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819A6-60E9-4C63-979F-CFD2FB181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3EA1C-14BE-46D3-A541-DC0BB6AE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337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B2545-BB26-42C6-A84C-208C8D72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3DBEA-795F-4137-972A-3BF3DEA3F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E6255-7663-45BE-96E7-69632D16C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6D00F-3466-4359-9E6A-30C532FD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1D97C-BBEA-4184-ADC3-48064C3F9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995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DA77-2EB0-44A7-A871-4203C1927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3129D-86E3-4AEF-A67C-9438555B4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0B8B2-704B-4ED3-A58F-24DE8BB8E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9B6CA-DA6A-4685-9372-30CE0325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1D6A5-06BD-445A-873A-B464E2E3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029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C8296-A9E0-4EC0-9B9D-169E9A8BB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87C1C-FCE9-43D9-A2E4-4A4E58BC2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082123-E9A7-4636-9082-3AC88D1F1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AEC-9851-4309-AEE4-3101BC732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34771-0DBC-424B-8185-5DE1F27F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45DCF-ED15-460B-BB43-75E6CB1D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632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ABD75-6606-41FE-83ED-06164F0DA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76514-E702-4F6A-A13A-0EC1B6104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C4EFEA-DF17-4442-B46A-AFC7D9AA1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9151-8C4B-4FB1-A695-81EB29F3DE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B0D81C-7837-4AA5-87E5-6B3417EEF8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9FBFFE-67D0-493B-9460-243013128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A1B564-6DD6-44D7-AED5-711D2136D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AFB2A1-A704-4C67-8FF6-89F601BC9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16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FB1DF-4677-405B-901A-78A5D5FB9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EDA9CC-20D6-4196-9D67-2E25630B2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F68468-1A0A-410F-9CA9-67B414DC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D1CCA4-5210-4B1B-8817-E17142C8D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81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18F20A-B276-48A5-BD79-424EEFD4D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AA6ABE-C039-404D-A69F-DA3673AC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806FF-0A99-481F-A6E8-23D0CA411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962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8070-1C58-4FBF-B2DA-89BA92DB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9E2F6-524B-4018-BB81-C01D68C2E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8DEEF-CCF1-4521-8B97-50C530619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36CB0-32EF-43B8-A6D1-7AA56EF87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9150FA-2875-48F1-97D8-8DD15E995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F3CC8-3586-4B2A-BC1C-802E0159B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487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1ED20-27AE-4F3F-8DE0-62A1182DD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D65F6-AF5D-451D-9DED-2D5A5CA141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188DA-8B4E-4D0D-864A-C54430548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AFE75-B0A2-4453-8FAD-629B94624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864F2-183A-4C9B-86D9-D12C8111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5EE57-47AD-4502-886F-C1B8AE1C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609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29FE7-6F4F-48BA-8CD2-623B624AA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FE9375-8FF2-4F18-8B52-18692AA2E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9D5C4-E571-4CE4-8DD9-1551840D0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289DD-5B7D-4ED3-A0BE-94978F3E1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08121-5B8A-4453-86D9-52E484FEB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7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485535-5A56-4357-B7EE-385B5C7A5D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F4A2F-E94F-4003-9B0D-D51E87806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0F714-DD37-4986-8BAE-21ED6F506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B1D16-FEFA-4D25-A9FC-35A58EA5F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A10E4-4FEB-43D2-8801-B6DA1B8C4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786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048F86-F7C3-44A8-B453-D20AE5B03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B258-34B5-4AAE-B5AD-EFAAAD94C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6B73B-C7BA-4B56-A1ED-29BD82EABB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43FA3-BF67-44EA-A1B5-696A2800840C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93176-19EE-4E99-B906-58DF3402A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3215C-1573-4DAA-BA00-C56D0796E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90512-C1AC-47A8-964E-ED40E315D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85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microsoft.com/office/2007/relationships/hdphoto" Target="../media/hdphoto1.wdp"/><Relationship Id="rId17" Type="http://schemas.openxmlformats.org/officeDocument/2006/relationships/customXml" Target="../ink/ink1.xml"/><Relationship Id="rId2" Type="http://schemas.openxmlformats.org/officeDocument/2006/relationships/image" Target="../media/image2.jpeg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19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20.jpg"/><Relationship Id="rId10" Type="http://schemas.openxmlformats.org/officeDocument/2006/relationships/image" Target="../media/image22.png"/><Relationship Id="rId4" Type="http://schemas.openxmlformats.org/officeDocument/2006/relationships/image" Target="../media/image19.jpe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12" Type="http://schemas.openxmlformats.org/officeDocument/2006/relationships/image" Target="../media/image26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9.jpeg"/><Relationship Id="rId11" Type="http://schemas.openxmlformats.org/officeDocument/2006/relationships/image" Target="../media/image25.png"/><Relationship Id="rId5" Type="http://schemas.openxmlformats.org/officeDocument/2006/relationships/image" Target="../media/image20.jpg"/><Relationship Id="rId10" Type="http://schemas.openxmlformats.org/officeDocument/2006/relationships/image" Target="../media/image24.png"/><Relationship Id="rId4" Type="http://schemas.openxmlformats.org/officeDocument/2006/relationships/audio" Target="../media/audio2.wav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jpg"/><Relationship Id="rId12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29.png"/><Relationship Id="rId5" Type="http://schemas.openxmlformats.org/officeDocument/2006/relationships/image" Target="../media/image4.png"/><Relationship Id="rId10" Type="http://schemas.openxmlformats.org/officeDocument/2006/relationships/image" Target="../media/image28.png"/><Relationship Id="rId4" Type="http://schemas.openxmlformats.org/officeDocument/2006/relationships/audio" Target="../media/audio2.wav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ott_Holmes_-_This_is_Christmas">
            <a:hlinkClick r:id="" action="ppaction://media"/>
            <a:extLst>
              <a:ext uri="{FF2B5EF4-FFF2-40B4-BE49-F238E27FC236}">
                <a16:creationId xmlns:a16="http://schemas.microsoft.com/office/drawing/2014/main" id="{72BB741D-903A-4D8A-98D2-3069086EB60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8747.125"/>
                  <p14:fade out="2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70000" y="377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04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69"/>
    </mc:Choice>
    <mc:Fallback>
      <p:transition spd="slow" advTm="1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13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0DCCDCBE-2A8D-4B5F-B78F-EA93D6F7A7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4F8AD2-EA3B-48DF-A6F3-D683CC301B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3" t="40694" r="76319" b="48056"/>
          <a:stretch/>
        </p:blipFill>
        <p:spPr>
          <a:xfrm>
            <a:off x="2143123" y="2390774"/>
            <a:ext cx="733426" cy="7715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C5E6F3-DAFC-4CF0-8EEF-42F6293CC0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0" t="66528" r="63029" b="22222"/>
          <a:stretch/>
        </p:blipFill>
        <p:spPr>
          <a:xfrm>
            <a:off x="3590925" y="4400549"/>
            <a:ext cx="876300" cy="7715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74F1C5-4AB0-4931-9E24-1D6090DA38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0" t="46111" r="64332" b="42639"/>
          <a:stretch/>
        </p:blipFill>
        <p:spPr>
          <a:xfrm>
            <a:off x="3590925" y="2790825"/>
            <a:ext cx="733425" cy="7715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3962DB1-F658-470B-9F2B-B0A24D24CC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13472" r="68414" b="73195"/>
          <a:stretch/>
        </p:blipFill>
        <p:spPr>
          <a:xfrm>
            <a:off x="2876549" y="295275"/>
            <a:ext cx="904875" cy="914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2959732-B8A9-496E-9695-976FC2E019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0" t="46111" r="64332" b="42639"/>
          <a:stretch/>
        </p:blipFill>
        <p:spPr>
          <a:xfrm rot="3554230">
            <a:off x="1990786" y="3822365"/>
            <a:ext cx="733425" cy="771525"/>
          </a:xfrm>
          <a:prstGeom prst="rect">
            <a:avLst/>
          </a:prstGeom>
        </p:spPr>
      </p:pic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534825C-B38F-42EE-A089-CE38B8EAD3FF}"/>
              </a:ext>
            </a:extLst>
          </p:cNvPr>
          <p:cNvGrpSpPr/>
          <p:nvPr/>
        </p:nvGrpSpPr>
        <p:grpSpPr>
          <a:xfrm>
            <a:off x="8775700" y="4138613"/>
            <a:ext cx="1419219" cy="1024851"/>
            <a:chOff x="8775700" y="4138613"/>
            <a:chExt cx="1419219" cy="102485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664DA3A-2479-4455-A41E-D0FDF7D834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88" t="61667" r="17951" b="23389"/>
            <a:stretch/>
          </p:blipFill>
          <p:spPr>
            <a:xfrm rot="10304328">
              <a:off x="8775700" y="4138613"/>
              <a:ext cx="1333500" cy="1024851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D535FB6D-1A36-454E-B52B-2251580A4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70702" y="4293801"/>
              <a:ext cx="1024217" cy="780356"/>
            </a:xfrm>
            <a:prstGeom prst="rect">
              <a:avLst/>
            </a:prstGeom>
          </p:spPr>
        </p:pic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51FE6895-4AC1-47D3-B6A7-847500D33101}"/>
              </a:ext>
            </a:extLst>
          </p:cNvPr>
          <p:cNvGrpSpPr/>
          <p:nvPr/>
        </p:nvGrpSpPr>
        <p:grpSpPr>
          <a:xfrm>
            <a:off x="7634641" y="5722240"/>
            <a:ext cx="1634068" cy="1135761"/>
            <a:chOff x="7634641" y="5722240"/>
            <a:chExt cx="1634068" cy="1135761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B6DBAC01-9FDA-482B-B89B-F639F78DEC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889" r="58779" b="23390"/>
            <a:stretch/>
          </p:blipFill>
          <p:spPr>
            <a:xfrm>
              <a:off x="7634641" y="5722240"/>
              <a:ext cx="1466921" cy="1135760"/>
            </a:xfrm>
            <a:prstGeom prst="rect">
              <a:avLst/>
            </a:prstGeom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2635E5B7-7397-4394-8628-19A8A966D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689056" y="6221241"/>
              <a:ext cx="1579653" cy="636760"/>
            </a:xfrm>
            <a:prstGeom prst="rect">
              <a:avLst/>
            </a:prstGeom>
          </p:spPr>
        </p:pic>
      </p:grpSp>
      <p:pic>
        <p:nvPicPr>
          <p:cNvPr id="132" name="Picture 131">
            <a:extLst>
              <a:ext uri="{FF2B5EF4-FFF2-40B4-BE49-F238E27FC236}">
                <a16:creationId xmlns:a16="http://schemas.microsoft.com/office/drawing/2014/main" id="{3D3A5BB6-7641-4144-B721-6788213896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745" t="64815" r="3180" b="9133"/>
          <a:stretch>
            <a:fillRect/>
          </a:stretch>
        </p:blipFill>
        <p:spPr>
          <a:xfrm rot="20084783">
            <a:off x="9704894" y="4310659"/>
            <a:ext cx="868680" cy="1051560"/>
          </a:xfrm>
          <a:custGeom>
            <a:avLst/>
            <a:gdLst>
              <a:gd name="connsiteX0" fmla="*/ 868680 w 868680"/>
              <a:gd name="connsiteY0" fmla="*/ 0 h 1051560"/>
              <a:gd name="connsiteX1" fmla="*/ 815340 w 868680"/>
              <a:gd name="connsiteY1" fmla="*/ 350520 h 1051560"/>
              <a:gd name="connsiteX2" fmla="*/ 617220 w 868680"/>
              <a:gd name="connsiteY2" fmla="*/ 1051560 h 1051560"/>
              <a:gd name="connsiteX3" fmla="*/ 0 w 868680"/>
              <a:gd name="connsiteY3" fmla="*/ 899160 h 1051560"/>
              <a:gd name="connsiteX4" fmla="*/ 304800 w 868680"/>
              <a:gd name="connsiteY4" fmla="*/ 464820 h 105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0" h="1051560">
                <a:moveTo>
                  <a:pt x="868680" y="0"/>
                </a:moveTo>
                <a:lnTo>
                  <a:pt x="815340" y="350520"/>
                </a:lnTo>
                <a:lnTo>
                  <a:pt x="617220" y="1051560"/>
                </a:lnTo>
                <a:lnTo>
                  <a:pt x="0" y="899160"/>
                </a:lnTo>
                <a:lnTo>
                  <a:pt x="304800" y="464820"/>
                </a:lnTo>
                <a:close/>
              </a:path>
            </a:pathLst>
          </a:cu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07D8B3EC-BF81-4831-9F2D-829DDD7BB4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26" t="22991" r="18962" b="38622"/>
          <a:stretch>
            <a:fillRect/>
          </a:stretch>
        </p:blipFill>
        <p:spPr>
          <a:xfrm>
            <a:off x="-349250" y="2098368"/>
            <a:ext cx="4178300" cy="1549400"/>
          </a:xfrm>
          <a:custGeom>
            <a:avLst/>
            <a:gdLst>
              <a:gd name="connsiteX0" fmla="*/ 3956050 w 4178300"/>
              <a:gd name="connsiteY0" fmla="*/ 0 h 1549400"/>
              <a:gd name="connsiteX1" fmla="*/ 4178300 w 4178300"/>
              <a:gd name="connsiteY1" fmla="*/ 260350 h 1549400"/>
              <a:gd name="connsiteX2" fmla="*/ 3384550 w 4178300"/>
              <a:gd name="connsiteY2" fmla="*/ 1308100 h 1549400"/>
              <a:gd name="connsiteX3" fmla="*/ 2019300 w 4178300"/>
              <a:gd name="connsiteY3" fmla="*/ 1460500 h 1549400"/>
              <a:gd name="connsiteX4" fmla="*/ 800100 w 4178300"/>
              <a:gd name="connsiteY4" fmla="*/ 1460500 h 1549400"/>
              <a:gd name="connsiteX5" fmla="*/ 38100 w 4178300"/>
              <a:gd name="connsiteY5" fmla="*/ 1549400 h 1549400"/>
              <a:gd name="connsiteX6" fmla="*/ 0 w 4178300"/>
              <a:gd name="connsiteY6" fmla="*/ 1416050 h 1549400"/>
              <a:gd name="connsiteX7" fmla="*/ 349250 w 4178300"/>
              <a:gd name="connsiteY7" fmla="*/ 1117600 h 1549400"/>
              <a:gd name="connsiteX8" fmla="*/ 850900 w 4178300"/>
              <a:gd name="connsiteY8" fmla="*/ 1123950 h 1549400"/>
              <a:gd name="connsiteX9" fmla="*/ 1231900 w 4178300"/>
              <a:gd name="connsiteY9" fmla="*/ 1187450 h 1549400"/>
              <a:gd name="connsiteX10" fmla="*/ 1701800 w 4178300"/>
              <a:gd name="connsiteY10" fmla="*/ 1060450 h 1549400"/>
              <a:gd name="connsiteX11" fmla="*/ 1758950 w 4178300"/>
              <a:gd name="connsiteY11" fmla="*/ 1060450 h 1549400"/>
              <a:gd name="connsiteX12" fmla="*/ 2959100 w 4178300"/>
              <a:gd name="connsiteY12" fmla="*/ 933450 h 15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78300" h="1549400">
                <a:moveTo>
                  <a:pt x="3956050" y="0"/>
                </a:moveTo>
                <a:lnTo>
                  <a:pt x="4178300" y="260350"/>
                </a:lnTo>
                <a:lnTo>
                  <a:pt x="3384550" y="1308100"/>
                </a:lnTo>
                <a:lnTo>
                  <a:pt x="2019300" y="1460500"/>
                </a:lnTo>
                <a:lnTo>
                  <a:pt x="800100" y="1460500"/>
                </a:lnTo>
                <a:lnTo>
                  <a:pt x="38100" y="1549400"/>
                </a:lnTo>
                <a:lnTo>
                  <a:pt x="0" y="1416050"/>
                </a:lnTo>
                <a:lnTo>
                  <a:pt x="349250" y="1117600"/>
                </a:lnTo>
                <a:lnTo>
                  <a:pt x="850900" y="1123950"/>
                </a:lnTo>
                <a:lnTo>
                  <a:pt x="1231900" y="1187450"/>
                </a:lnTo>
                <a:lnTo>
                  <a:pt x="1701800" y="1060450"/>
                </a:lnTo>
                <a:lnTo>
                  <a:pt x="1758950" y="1060450"/>
                </a:lnTo>
                <a:lnTo>
                  <a:pt x="2959100" y="933450"/>
                </a:lnTo>
                <a:close/>
              </a:path>
            </a:pathLst>
          </a:cu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4C6C0749-8A1B-49AF-9B75-F3DDA3DB8F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89" t="57392" r="28345" b="26562"/>
          <a:stretch>
            <a:fillRect/>
          </a:stretch>
        </p:blipFill>
        <p:spPr>
          <a:xfrm>
            <a:off x="2143123" y="3233738"/>
            <a:ext cx="2717800" cy="647700"/>
          </a:xfrm>
          <a:custGeom>
            <a:avLst/>
            <a:gdLst>
              <a:gd name="connsiteX0" fmla="*/ 1358900 w 2717800"/>
              <a:gd name="connsiteY0" fmla="*/ 0 h 647700"/>
              <a:gd name="connsiteX1" fmla="*/ 1409700 w 2717800"/>
              <a:gd name="connsiteY1" fmla="*/ 25400 h 647700"/>
              <a:gd name="connsiteX2" fmla="*/ 2717800 w 2717800"/>
              <a:gd name="connsiteY2" fmla="*/ 44450 h 647700"/>
              <a:gd name="connsiteX3" fmla="*/ 2324100 w 2717800"/>
              <a:gd name="connsiteY3" fmla="*/ 457200 h 647700"/>
              <a:gd name="connsiteX4" fmla="*/ 1257300 w 2717800"/>
              <a:gd name="connsiteY4" fmla="*/ 647700 h 647700"/>
              <a:gd name="connsiteX5" fmla="*/ 0 w 2717800"/>
              <a:gd name="connsiteY5" fmla="*/ 196850 h 647700"/>
              <a:gd name="connsiteX6" fmla="*/ 196850 w 2717800"/>
              <a:gd name="connsiteY6" fmla="*/ 1016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17800" h="647700">
                <a:moveTo>
                  <a:pt x="1358900" y="0"/>
                </a:moveTo>
                <a:lnTo>
                  <a:pt x="1409700" y="25400"/>
                </a:lnTo>
                <a:lnTo>
                  <a:pt x="2717800" y="44450"/>
                </a:lnTo>
                <a:lnTo>
                  <a:pt x="2324100" y="457200"/>
                </a:lnTo>
                <a:lnTo>
                  <a:pt x="1257300" y="647700"/>
                </a:lnTo>
                <a:lnTo>
                  <a:pt x="0" y="196850"/>
                </a:lnTo>
                <a:lnTo>
                  <a:pt x="196850" y="101600"/>
                </a:lnTo>
                <a:close/>
              </a:path>
            </a:pathLst>
          </a:cu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0F3F730D-BD38-4C8F-9F16-9389554C83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18" t="61445" r="29586" b="12597"/>
          <a:stretch>
            <a:fillRect/>
          </a:stretch>
        </p:blipFill>
        <p:spPr>
          <a:xfrm rot="1635189">
            <a:off x="6677094" y="4827083"/>
            <a:ext cx="3157538" cy="1047750"/>
          </a:xfrm>
          <a:custGeom>
            <a:avLst/>
            <a:gdLst>
              <a:gd name="connsiteX0" fmla="*/ 252413 w 3157538"/>
              <a:gd name="connsiteY0" fmla="*/ 0 h 1047750"/>
              <a:gd name="connsiteX1" fmla="*/ 985838 w 3157538"/>
              <a:gd name="connsiteY1" fmla="*/ 176213 h 1047750"/>
              <a:gd name="connsiteX2" fmla="*/ 1876425 w 3157538"/>
              <a:gd name="connsiteY2" fmla="*/ 461963 h 1047750"/>
              <a:gd name="connsiteX3" fmla="*/ 3071813 w 3157538"/>
              <a:gd name="connsiteY3" fmla="*/ 319088 h 1047750"/>
              <a:gd name="connsiteX4" fmla="*/ 3157538 w 3157538"/>
              <a:gd name="connsiteY4" fmla="*/ 666750 h 1047750"/>
              <a:gd name="connsiteX5" fmla="*/ 3105150 w 3157538"/>
              <a:gd name="connsiteY5" fmla="*/ 690563 h 1047750"/>
              <a:gd name="connsiteX6" fmla="*/ 1109663 w 3157538"/>
              <a:gd name="connsiteY6" fmla="*/ 1047750 h 1047750"/>
              <a:gd name="connsiteX7" fmla="*/ 0 w 3157538"/>
              <a:gd name="connsiteY7" fmla="*/ 20955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57538" h="1047750">
                <a:moveTo>
                  <a:pt x="252413" y="0"/>
                </a:moveTo>
                <a:lnTo>
                  <a:pt x="985838" y="176213"/>
                </a:lnTo>
                <a:lnTo>
                  <a:pt x="1876425" y="461963"/>
                </a:lnTo>
                <a:lnTo>
                  <a:pt x="3071813" y="319088"/>
                </a:lnTo>
                <a:lnTo>
                  <a:pt x="3157538" y="666750"/>
                </a:lnTo>
                <a:lnTo>
                  <a:pt x="3105150" y="690563"/>
                </a:lnTo>
                <a:lnTo>
                  <a:pt x="1109663" y="1047750"/>
                </a:lnTo>
                <a:lnTo>
                  <a:pt x="0" y="209550"/>
                </a:lnTo>
                <a:close/>
              </a:path>
            </a:pathLst>
          </a:cu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E999F048-6778-4902-BBFF-D7E4CAD5C5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43" t="29284" r="34658" b="39252"/>
          <a:stretch>
            <a:fillRect/>
          </a:stretch>
        </p:blipFill>
        <p:spPr>
          <a:xfrm rot="1093964">
            <a:off x="4009229" y="2694084"/>
            <a:ext cx="3486150" cy="1270000"/>
          </a:xfrm>
          <a:custGeom>
            <a:avLst/>
            <a:gdLst>
              <a:gd name="connsiteX0" fmla="*/ 2540000 w 3486150"/>
              <a:gd name="connsiteY0" fmla="*/ 0 h 1270000"/>
              <a:gd name="connsiteX1" fmla="*/ 3486150 w 3486150"/>
              <a:gd name="connsiteY1" fmla="*/ 177800 h 1270000"/>
              <a:gd name="connsiteX2" fmla="*/ 3257550 w 3486150"/>
              <a:gd name="connsiteY2" fmla="*/ 635000 h 1270000"/>
              <a:gd name="connsiteX3" fmla="*/ 2451100 w 3486150"/>
              <a:gd name="connsiteY3" fmla="*/ 495300 h 1270000"/>
              <a:gd name="connsiteX4" fmla="*/ 1676400 w 3486150"/>
              <a:gd name="connsiteY4" fmla="*/ 895350 h 1270000"/>
              <a:gd name="connsiteX5" fmla="*/ 1377950 w 3486150"/>
              <a:gd name="connsiteY5" fmla="*/ 952500 h 1270000"/>
              <a:gd name="connsiteX6" fmla="*/ 1003300 w 3486150"/>
              <a:gd name="connsiteY6" fmla="*/ 895350 h 1270000"/>
              <a:gd name="connsiteX7" fmla="*/ 615950 w 3486150"/>
              <a:gd name="connsiteY7" fmla="*/ 844550 h 1270000"/>
              <a:gd name="connsiteX8" fmla="*/ 330200 w 3486150"/>
              <a:gd name="connsiteY8" fmla="*/ 1073150 h 1270000"/>
              <a:gd name="connsiteX9" fmla="*/ 203200 w 3486150"/>
              <a:gd name="connsiteY9" fmla="*/ 1270000 h 1270000"/>
              <a:gd name="connsiteX10" fmla="*/ 0 w 3486150"/>
              <a:gd name="connsiteY10" fmla="*/ 1092200 h 1270000"/>
              <a:gd name="connsiteX11" fmla="*/ 273050 w 3486150"/>
              <a:gd name="connsiteY11" fmla="*/ 679450 h 1270000"/>
              <a:gd name="connsiteX12" fmla="*/ 717550 w 3486150"/>
              <a:gd name="connsiteY12" fmla="*/ 679450 h 1270000"/>
              <a:gd name="connsiteX13" fmla="*/ 1250950 w 3486150"/>
              <a:gd name="connsiteY13" fmla="*/ 717550 h 1270000"/>
              <a:gd name="connsiteX14" fmla="*/ 1682750 w 3486150"/>
              <a:gd name="connsiteY14" fmla="*/ 584200 h 1270000"/>
              <a:gd name="connsiteX15" fmla="*/ 2032000 w 3486150"/>
              <a:gd name="connsiteY15" fmla="*/ 12700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86150" h="1270000">
                <a:moveTo>
                  <a:pt x="2540000" y="0"/>
                </a:moveTo>
                <a:lnTo>
                  <a:pt x="3486150" y="177800"/>
                </a:lnTo>
                <a:lnTo>
                  <a:pt x="3257550" y="635000"/>
                </a:lnTo>
                <a:lnTo>
                  <a:pt x="2451100" y="495300"/>
                </a:lnTo>
                <a:lnTo>
                  <a:pt x="1676400" y="895350"/>
                </a:lnTo>
                <a:lnTo>
                  <a:pt x="1377950" y="952500"/>
                </a:lnTo>
                <a:lnTo>
                  <a:pt x="1003300" y="895350"/>
                </a:lnTo>
                <a:lnTo>
                  <a:pt x="615950" y="844550"/>
                </a:lnTo>
                <a:lnTo>
                  <a:pt x="330200" y="1073150"/>
                </a:lnTo>
                <a:lnTo>
                  <a:pt x="203200" y="1270000"/>
                </a:lnTo>
                <a:lnTo>
                  <a:pt x="0" y="1092200"/>
                </a:lnTo>
                <a:lnTo>
                  <a:pt x="273050" y="679450"/>
                </a:lnTo>
                <a:lnTo>
                  <a:pt x="717550" y="679450"/>
                </a:lnTo>
                <a:lnTo>
                  <a:pt x="1250950" y="717550"/>
                </a:lnTo>
                <a:lnTo>
                  <a:pt x="1682750" y="584200"/>
                </a:lnTo>
                <a:lnTo>
                  <a:pt x="2032000" y="127000"/>
                </a:lnTo>
                <a:close/>
              </a:path>
            </a:pathLst>
          </a:cu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E3FB3046-D7B2-421C-9AE8-7EC36C5DD5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85" t="1713" b="75318"/>
          <a:stretch>
            <a:fillRect/>
          </a:stretch>
        </p:blipFill>
        <p:spPr>
          <a:xfrm>
            <a:off x="5742192" y="2284877"/>
            <a:ext cx="1677702" cy="927100"/>
          </a:xfrm>
          <a:custGeom>
            <a:avLst/>
            <a:gdLst>
              <a:gd name="connsiteX0" fmla="*/ 1600200 w 1677702"/>
              <a:gd name="connsiteY0" fmla="*/ 0 h 927100"/>
              <a:gd name="connsiteX1" fmla="*/ 1677702 w 1677702"/>
              <a:gd name="connsiteY1" fmla="*/ 77502 h 927100"/>
              <a:gd name="connsiteX2" fmla="*/ 1677702 w 1677702"/>
              <a:gd name="connsiteY2" fmla="*/ 266754 h 927100"/>
              <a:gd name="connsiteX3" fmla="*/ 1454150 w 1677702"/>
              <a:gd name="connsiteY3" fmla="*/ 660400 h 927100"/>
              <a:gd name="connsiteX4" fmla="*/ 241300 w 1677702"/>
              <a:gd name="connsiteY4" fmla="*/ 793750 h 927100"/>
              <a:gd name="connsiteX5" fmla="*/ 0 w 1677702"/>
              <a:gd name="connsiteY5" fmla="*/ 927100 h 927100"/>
              <a:gd name="connsiteX6" fmla="*/ 88900 w 1677702"/>
              <a:gd name="connsiteY6" fmla="*/ 565150 h 927100"/>
              <a:gd name="connsiteX7" fmla="*/ 520700 w 1677702"/>
              <a:gd name="connsiteY7" fmla="*/ 406400 h 927100"/>
              <a:gd name="connsiteX8" fmla="*/ 1276350 w 1677702"/>
              <a:gd name="connsiteY8" fmla="*/ 361950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7702" h="927100">
                <a:moveTo>
                  <a:pt x="1600200" y="0"/>
                </a:moveTo>
                <a:lnTo>
                  <a:pt x="1677702" y="77502"/>
                </a:lnTo>
                <a:lnTo>
                  <a:pt x="1677702" y="266754"/>
                </a:lnTo>
                <a:lnTo>
                  <a:pt x="1454150" y="660400"/>
                </a:lnTo>
                <a:lnTo>
                  <a:pt x="241300" y="793750"/>
                </a:lnTo>
                <a:lnTo>
                  <a:pt x="0" y="927100"/>
                </a:lnTo>
                <a:lnTo>
                  <a:pt x="88900" y="565150"/>
                </a:lnTo>
                <a:lnTo>
                  <a:pt x="520700" y="406400"/>
                </a:lnTo>
                <a:lnTo>
                  <a:pt x="1276350" y="361950"/>
                </a:lnTo>
                <a:close/>
              </a:path>
            </a:pathLst>
          </a:cu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BAC0CB95-E40E-406F-B9A0-050393C4B4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80" t="15846" r="34506" b="53122"/>
          <a:stretch>
            <a:fillRect/>
          </a:stretch>
        </p:blipFill>
        <p:spPr>
          <a:xfrm rot="4234492">
            <a:off x="6481359" y="3560814"/>
            <a:ext cx="1599434" cy="777543"/>
          </a:xfrm>
          <a:custGeom>
            <a:avLst/>
            <a:gdLst>
              <a:gd name="connsiteX0" fmla="*/ 2281238 w 2576513"/>
              <a:gd name="connsiteY0" fmla="*/ 0 h 1252537"/>
              <a:gd name="connsiteX1" fmla="*/ 2576513 w 2576513"/>
              <a:gd name="connsiteY1" fmla="*/ 38100 h 1252537"/>
              <a:gd name="connsiteX2" fmla="*/ 2214563 w 2576513"/>
              <a:gd name="connsiteY2" fmla="*/ 571500 h 1252537"/>
              <a:gd name="connsiteX3" fmla="*/ 1295400 w 2576513"/>
              <a:gd name="connsiteY3" fmla="*/ 571500 h 1252537"/>
              <a:gd name="connsiteX4" fmla="*/ 938213 w 2576513"/>
              <a:gd name="connsiteY4" fmla="*/ 838200 h 1252537"/>
              <a:gd name="connsiteX5" fmla="*/ 352425 w 2576513"/>
              <a:gd name="connsiteY5" fmla="*/ 1252537 h 1252537"/>
              <a:gd name="connsiteX6" fmla="*/ 76200 w 2576513"/>
              <a:gd name="connsiteY6" fmla="*/ 1228725 h 1252537"/>
              <a:gd name="connsiteX7" fmla="*/ 4763 w 2576513"/>
              <a:gd name="connsiteY7" fmla="*/ 1190625 h 1252537"/>
              <a:gd name="connsiteX8" fmla="*/ 0 w 2576513"/>
              <a:gd name="connsiteY8" fmla="*/ 1128712 h 1252537"/>
              <a:gd name="connsiteX9" fmla="*/ 352425 w 2576513"/>
              <a:gd name="connsiteY9" fmla="*/ 1009650 h 1252537"/>
              <a:gd name="connsiteX10" fmla="*/ 714375 w 2576513"/>
              <a:gd name="connsiteY10" fmla="*/ 704850 h 1252537"/>
              <a:gd name="connsiteX11" fmla="*/ 1171575 w 2576513"/>
              <a:gd name="connsiteY11" fmla="*/ 409575 h 1252537"/>
              <a:gd name="connsiteX12" fmla="*/ 2076450 w 2576513"/>
              <a:gd name="connsiteY12" fmla="*/ 266700 h 125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76513" h="1252537">
                <a:moveTo>
                  <a:pt x="2281238" y="0"/>
                </a:moveTo>
                <a:lnTo>
                  <a:pt x="2576513" y="38100"/>
                </a:lnTo>
                <a:lnTo>
                  <a:pt x="2214563" y="571500"/>
                </a:lnTo>
                <a:lnTo>
                  <a:pt x="1295400" y="571500"/>
                </a:lnTo>
                <a:lnTo>
                  <a:pt x="938213" y="838200"/>
                </a:lnTo>
                <a:lnTo>
                  <a:pt x="352425" y="1252537"/>
                </a:lnTo>
                <a:lnTo>
                  <a:pt x="76200" y="1228725"/>
                </a:lnTo>
                <a:lnTo>
                  <a:pt x="4763" y="1190625"/>
                </a:lnTo>
                <a:lnTo>
                  <a:pt x="0" y="1128712"/>
                </a:lnTo>
                <a:lnTo>
                  <a:pt x="352425" y="1009650"/>
                </a:lnTo>
                <a:lnTo>
                  <a:pt x="714375" y="704850"/>
                </a:lnTo>
                <a:lnTo>
                  <a:pt x="1171575" y="409575"/>
                </a:lnTo>
                <a:lnTo>
                  <a:pt x="2076450" y="266700"/>
                </a:lnTo>
                <a:close/>
              </a:path>
            </a:pathLst>
          </a:cu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A9436CEC-C332-4D21-87AB-054FEE3C6E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024" t="32153" r="1392" b="30629"/>
          <a:stretch>
            <a:fillRect/>
          </a:stretch>
        </p:blipFill>
        <p:spPr>
          <a:xfrm>
            <a:off x="8785727" y="4592732"/>
            <a:ext cx="1474236" cy="1502229"/>
          </a:xfrm>
          <a:custGeom>
            <a:avLst/>
            <a:gdLst>
              <a:gd name="connsiteX0" fmla="*/ 1324947 w 1474236"/>
              <a:gd name="connsiteY0" fmla="*/ 0 h 1502229"/>
              <a:gd name="connsiteX1" fmla="*/ 1474236 w 1474236"/>
              <a:gd name="connsiteY1" fmla="*/ 522515 h 1502229"/>
              <a:gd name="connsiteX2" fmla="*/ 289249 w 1474236"/>
              <a:gd name="connsiteY2" fmla="*/ 1502229 h 1502229"/>
              <a:gd name="connsiteX3" fmla="*/ 0 w 1474236"/>
              <a:gd name="connsiteY3" fmla="*/ 998376 h 1502229"/>
              <a:gd name="connsiteX4" fmla="*/ 149290 w 1474236"/>
              <a:gd name="connsiteY4" fmla="*/ 559837 h 150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4236" h="1502229">
                <a:moveTo>
                  <a:pt x="1324947" y="0"/>
                </a:moveTo>
                <a:lnTo>
                  <a:pt x="1474236" y="522515"/>
                </a:lnTo>
                <a:lnTo>
                  <a:pt x="289249" y="1502229"/>
                </a:lnTo>
                <a:lnTo>
                  <a:pt x="0" y="998376"/>
                </a:lnTo>
                <a:lnTo>
                  <a:pt x="149290" y="559837"/>
                </a:lnTo>
                <a:close/>
              </a:path>
            </a:pathLst>
          </a:cu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E4A0F397-D462-4C91-9B99-968AED9840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724" t="73980" r="11425" b="7064"/>
          <a:stretch>
            <a:fillRect/>
          </a:stretch>
        </p:blipFill>
        <p:spPr>
          <a:xfrm rot="15074572">
            <a:off x="7487881" y="5573179"/>
            <a:ext cx="1604865" cy="765111"/>
          </a:xfrm>
          <a:custGeom>
            <a:avLst/>
            <a:gdLst>
              <a:gd name="connsiteX0" fmla="*/ 1576873 w 1604865"/>
              <a:gd name="connsiteY0" fmla="*/ 0 h 765111"/>
              <a:gd name="connsiteX1" fmla="*/ 1604865 w 1604865"/>
              <a:gd name="connsiteY1" fmla="*/ 55984 h 765111"/>
              <a:gd name="connsiteX2" fmla="*/ 1147665 w 1604865"/>
              <a:gd name="connsiteY2" fmla="*/ 587829 h 765111"/>
              <a:gd name="connsiteX3" fmla="*/ 0 w 1604865"/>
              <a:gd name="connsiteY3" fmla="*/ 765111 h 765111"/>
              <a:gd name="connsiteX4" fmla="*/ 149289 w 1604865"/>
              <a:gd name="connsiteY4" fmla="*/ 289249 h 76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4865" h="765111">
                <a:moveTo>
                  <a:pt x="1576873" y="0"/>
                </a:moveTo>
                <a:lnTo>
                  <a:pt x="1604865" y="55984"/>
                </a:lnTo>
                <a:lnTo>
                  <a:pt x="1147665" y="587829"/>
                </a:lnTo>
                <a:lnTo>
                  <a:pt x="0" y="765111"/>
                </a:lnTo>
                <a:lnTo>
                  <a:pt x="149289" y="289249"/>
                </a:lnTo>
                <a:close/>
              </a:path>
            </a:pathLst>
          </a:cu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F4B52E0C-E6B7-42CA-B487-6FE2282950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1876" y="6448531"/>
            <a:ext cx="231668" cy="231668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E6048B98-E4E9-48F6-8849-C747734091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70058" y="4579291"/>
            <a:ext cx="329213" cy="195089"/>
          </a:xfrm>
          <a:prstGeom prst="rect">
            <a:avLst/>
          </a:prstGeom>
        </p:spPr>
      </p:pic>
      <p:grpSp>
        <p:nvGrpSpPr>
          <p:cNvPr id="146" name="Group 145">
            <a:extLst>
              <a:ext uri="{FF2B5EF4-FFF2-40B4-BE49-F238E27FC236}">
                <a16:creationId xmlns:a16="http://schemas.microsoft.com/office/drawing/2014/main" id="{E1FCAE3B-20A3-40B7-94A6-6F176D1EB636}"/>
              </a:ext>
            </a:extLst>
          </p:cNvPr>
          <p:cNvGrpSpPr/>
          <p:nvPr/>
        </p:nvGrpSpPr>
        <p:grpSpPr>
          <a:xfrm>
            <a:off x="7670047" y="5417026"/>
            <a:ext cx="1323530" cy="1504127"/>
            <a:chOff x="7670047" y="5417026"/>
            <a:chExt cx="1323530" cy="1504127"/>
          </a:xfrm>
        </p:grpSpPr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E15511A6-9A83-4816-9BC6-F548FAC8D6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83" t="75670" r="32735"/>
            <a:stretch/>
          </p:blipFill>
          <p:spPr>
            <a:xfrm flipH="1">
              <a:off x="7670047" y="5528663"/>
              <a:ext cx="1323530" cy="1392490"/>
            </a:xfrm>
            <a:prstGeom prst="rect">
              <a:avLst/>
            </a:prstGeom>
          </p:spPr>
        </p:pic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938F0121-4D8D-4B78-ACEF-2499B170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670047" y="5417026"/>
              <a:ext cx="1024217" cy="1408298"/>
            </a:xfrm>
            <a:prstGeom prst="rect">
              <a:avLst/>
            </a:prstGeom>
          </p:spPr>
        </p:pic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6235F1A-90B8-4845-A081-870C96679C43}"/>
              </a:ext>
            </a:extLst>
          </p:cNvPr>
          <p:cNvGrpSpPr/>
          <p:nvPr/>
        </p:nvGrpSpPr>
        <p:grpSpPr>
          <a:xfrm>
            <a:off x="8948952" y="3643320"/>
            <a:ext cx="1396256" cy="1448345"/>
            <a:chOff x="8948952" y="3643320"/>
            <a:chExt cx="1396256" cy="1448345"/>
          </a:xfrm>
        </p:grpSpPr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90260412-EEA6-4528-928C-2BF5B088C5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8" t="28902" r="71325" b="53605"/>
            <a:stretch/>
          </p:blipFill>
          <p:spPr>
            <a:xfrm flipH="1">
              <a:off x="8948952" y="3643320"/>
              <a:ext cx="1396256" cy="1448345"/>
            </a:xfrm>
            <a:prstGeom prst="rect">
              <a:avLst/>
            </a:prstGeom>
          </p:spPr>
        </p:pic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999FB04F-7275-4E86-901B-111CDDF92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171327" y="3711577"/>
              <a:ext cx="1024217" cy="1359526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CA4164E-5135-4734-AF0E-EDF777147576}"/>
                  </a:ext>
                </a:extLst>
              </p14:cNvPr>
              <p14:cNvContentPartPr/>
              <p14:nvPr/>
            </p14:nvContentPartPr>
            <p14:xfrm>
              <a:off x="9740580" y="468622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CA4164E-5135-4734-AF0E-EDF77714757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31940" y="467722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6270AE50-8996-4C4B-AFEC-9BE309E7CB52}"/>
              </a:ext>
            </a:extLst>
          </p:cNvPr>
          <p:cNvGrpSpPr/>
          <p:nvPr/>
        </p:nvGrpSpPr>
        <p:grpSpPr>
          <a:xfrm>
            <a:off x="6096000" y="5335389"/>
            <a:ext cx="1535043" cy="1318392"/>
            <a:chOff x="3752855" y="5265753"/>
            <a:chExt cx="1535043" cy="1318392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8883219-8B52-4129-907F-1F40EA04B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1" t="8148" r="45578" b="74815"/>
            <a:stretch/>
          </p:blipFill>
          <p:spPr>
            <a:xfrm flipH="1">
              <a:off x="3752855" y="5265753"/>
              <a:ext cx="1535043" cy="1292999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E871EB1-91B5-41CC-8C20-E9D47CFE8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808763" y="5437998"/>
              <a:ext cx="1457070" cy="1146147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2C8EA48-9D0C-4201-A7BF-A2131F72AE10}"/>
              </a:ext>
            </a:extLst>
          </p:cNvPr>
          <p:cNvGrpSpPr/>
          <p:nvPr/>
        </p:nvGrpSpPr>
        <p:grpSpPr>
          <a:xfrm>
            <a:off x="7339223" y="5184341"/>
            <a:ext cx="1985175" cy="1601276"/>
            <a:chOff x="5510247" y="5138330"/>
            <a:chExt cx="1985175" cy="1601276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6B5E5A2-AF21-479D-86C3-AF3D9D377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185" r="57601" b="22963"/>
            <a:stretch/>
          </p:blipFill>
          <p:spPr>
            <a:xfrm>
              <a:off x="5510247" y="5138330"/>
              <a:ext cx="1985175" cy="143712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85E8A571-A6A6-44A1-8A3D-5D806866C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727429" y="5282536"/>
              <a:ext cx="1767993" cy="14570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098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11395">
        <p:circle/>
      </p:transition>
    </mc:Choice>
    <mc:Fallback>
      <p:transition advTm="11395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6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8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0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2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4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8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8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4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5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5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C 0.02735 -0.06227 0.04467 -0.14723 0.0819 -0.18612 C 0.11927 -0.22524 0.17618 -0.2176 0.22344 -0.23334 " pathEditMode="relative" rAng="0" ptsTypes="AAA">
                                      <p:cBhvr>
                                        <p:cTn id="109" dur="3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72" y="-1166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3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344 0.23333 C -0.1961 0.17106 -0.17878 0.08611 -0.14154 0.04722 C -0.10417 0.0081 -0.04727 0.01574 3.95833E-6 4.44444E-6 " pathEditMode="relative" rAng="0" ptsTypes="AAA">
                                      <p:cBhvr>
                                        <p:cTn id="117" dur="300" spd="-100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72" y="-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3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3.33333E-6 0.04814 " pathEditMode="relative" rAng="0" ptsTypes="AA">
                                      <p:cBhvr>
                                        <p:cTn id="123" dur="3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0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3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3.33333E-6 -0.02685 " pathEditMode="relative" rAng="0" ptsTypes="AA">
                                      <p:cBhvr>
                                        <p:cTn id="128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5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6.25E-7 -4.07407E-6 L -0.07865 -0.02754 L -0.15833 -0.00486 L -0.23372 -0.02939 L -0.31575 -0.00949 C -0.34674 -0.00833 -0.40247 -0.02453 -0.40833 -0.02754 C -0.41432 -0.03078 -0.47721 -0.00277 -0.50378 -0.00486 C -0.5306 -0.00694 -0.61484 -0.04351 -0.62656 -0.04421 " pathEditMode="relative" rAng="0" ptsTypes="AAAAAAAA">
                                      <p:cBhvr>
                                        <p:cTn id="1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28" y="-222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33333E-6 -0.00232 L -0.1125 -0.02269 L -0.22513 -0.00232 L -0.3375 -0.03195 L -0.44687 -0.00417 L -0.575 -0.03195 L -0.68229 -0.00973 L -0.81458 -0.04306 " pathEditMode="relative" ptsTypes="AAAAAAAA">
                                      <p:cBhvr>
                                        <p:cTn id="132" dur="9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D17E1A-7346-4860-93AF-05A5FF7C87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0" b="3265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28F2CC69-571A-4BDE-BB31-FA5ED52844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83" t="12852" b="3194"/>
          <a:stretch/>
        </p:blipFill>
        <p:spPr>
          <a:xfrm>
            <a:off x="9263774" y="0"/>
            <a:ext cx="2928228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444F29C-2DAB-4B96-967A-6440AF0136AC}"/>
              </a:ext>
            </a:extLst>
          </p:cNvPr>
          <p:cNvGrpSpPr/>
          <p:nvPr/>
        </p:nvGrpSpPr>
        <p:grpSpPr>
          <a:xfrm>
            <a:off x="9745004" y="4545020"/>
            <a:ext cx="1396256" cy="1448345"/>
            <a:chOff x="8948952" y="3643320"/>
            <a:chExt cx="1396256" cy="144834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7B92FD-6ED7-4122-80BB-F5A69F5328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8" t="28902" r="71325" b="53605"/>
            <a:stretch/>
          </p:blipFill>
          <p:spPr>
            <a:xfrm flipH="1">
              <a:off x="8948952" y="3643320"/>
              <a:ext cx="1396256" cy="144834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877C734-9851-480F-AF2E-073751CFB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71327" y="3711577"/>
              <a:ext cx="1024217" cy="1359526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1A0A1F6-FC6B-409B-8598-2D508EA189CE}"/>
              </a:ext>
            </a:extLst>
          </p:cNvPr>
          <p:cNvGrpSpPr/>
          <p:nvPr/>
        </p:nvGrpSpPr>
        <p:grpSpPr>
          <a:xfrm>
            <a:off x="10081565" y="4921555"/>
            <a:ext cx="1323530" cy="1504127"/>
            <a:chOff x="7670047" y="5417026"/>
            <a:chExt cx="1323530" cy="150412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B8333F5-8207-4500-9B06-3479E3CBA4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83" t="75670" r="32735"/>
            <a:stretch/>
          </p:blipFill>
          <p:spPr>
            <a:xfrm flipH="1">
              <a:off x="7670047" y="5528663"/>
              <a:ext cx="1323530" cy="139249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6D12751-EF2C-47DE-90DF-01063447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0047" y="5417026"/>
              <a:ext cx="1024217" cy="1408298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04E6191-08C5-4FC2-B895-9D043F413A0D}"/>
              </a:ext>
            </a:extLst>
          </p:cNvPr>
          <p:cNvGrpSpPr/>
          <p:nvPr/>
        </p:nvGrpSpPr>
        <p:grpSpPr>
          <a:xfrm>
            <a:off x="3820465" y="3231393"/>
            <a:ext cx="1323530" cy="1504127"/>
            <a:chOff x="3820465" y="3231393"/>
            <a:chExt cx="1323530" cy="150412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5C20356-C5AB-4E59-9EB0-40FAC32DA8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83" t="75670" r="32735"/>
            <a:stretch/>
          </p:blipFill>
          <p:spPr>
            <a:xfrm>
              <a:off x="3820465" y="3343030"/>
              <a:ext cx="1323530" cy="1392490"/>
            </a:xfrm>
            <a:custGeom>
              <a:avLst/>
              <a:gdLst>
                <a:gd name="connsiteX0" fmla="*/ 0 w 1323530"/>
                <a:gd name="connsiteY0" fmla="*/ 0 h 1392490"/>
                <a:gd name="connsiteX1" fmla="*/ 1323530 w 1323530"/>
                <a:gd name="connsiteY1" fmla="*/ 0 h 1392490"/>
                <a:gd name="connsiteX2" fmla="*/ 1323530 w 1323530"/>
                <a:gd name="connsiteY2" fmla="*/ 351650 h 1392490"/>
                <a:gd name="connsiteX3" fmla="*/ 1223023 w 1323530"/>
                <a:gd name="connsiteY3" fmla="*/ 314570 h 1392490"/>
                <a:gd name="connsiteX4" fmla="*/ 870598 w 1323530"/>
                <a:gd name="connsiteY4" fmla="*/ 547933 h 1392490"/>
                <a:gd name="connsiteX5" fmla="*/ 870598 w 1323530"/>
                <a:gd name="connsiteY5" fmla="*/ 786058 h 1392490"/>
                <a:gd name="connsiteX6" fmla="*/ 922985 w 1323530"/>
                <a:gd name="connsiteY6" fmla="*/ 790820 h 1392490"/>
                <a:gd name="connsiteX7" fmla="*/ 911844 w 1323530"/>
                <a:gd name="connsiteY7" fmla="*/ 1392490 h 1392490"/>
                <a:gd name="connsiteX8" fmla="*/ 0 w 1323530"/>
                <a:gd name="connsiteY8" fmla="*/ 1392490 h 13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3530" h="1392490">
                  <a:moveTo>
                    <a:pt x="0" y="0"/>
                  </a:moveTo>
                  <a:lnTo>
                    <a:pt x="1323530" y="0"/>
                  </a:lnTo>
                  <a:lnTo>
                    <a:pt x="1323530" y="351650"/>
                  </a:lnTo>
                  <a:lnTo>
                    <a:pt x="1223023" y="314570"/>
                  </a:lnTo>
                  <a:lnTo>
                    <a:pt x="870598" y="547933"/>
                  </a:lnTo>
                  <a:lnTo>
                    <a:pt x="870598" y="786058"/>
                  </a:lnTo>
                  <a:lnTo>
                    <a:pt x="922985" y="790820"/>
                  </a:lnTo>
                  <a:lnTo>
                    <a:pt x="911844" y="1392490"/>
                  </a:lnTo>
                  <a:lnTo>
                    <a:pt x="0" y="1392490"/>
                  </a:lnTo>
                  <a:close/>
                </a:path>
              </a:pathLst>
            </a:cu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9ACC97C-B40D-44F8-B551-1DB810DD5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 flipH="1">
              <a:off x="4119778" y="3231393"/>
              <a:ext cx="1024217" cy="1408298"/>
            </a:xfrm>
            <a:custGeom>
              <a:avLst/>
              <a:gdLst>
                <a:gd name="connsiteX0" fmla="*/ 1024217 w 1024217"/>
                <a:gd name="connsiteY0" fmla="*/ 0 h 1408298"/>
                <a:gd name="connsiteX1" fmla="*/ 0 w 1024217"/>
                <a:gd name="connsiteY1" fmla="*/ 0 h 1408298"/>
                <a:gd name="connsiteX2" fmla="*/ 0 w 1024217"/>
                <a:gd name="connsiteY2" fmla="*/ 463287 h 1408298"/>
                <a:gd name="connsiteX3" fmla="*/ 100507 w 1024217"/>
                <a:gd name="connsiteY3" fmla="*/ 426207 h 1408298"/>
                <a:gd name="connsiteX4" fmla="*/ 452932 w 1024217"/>
                <a:gd name="connsiteY4" fmla="*/ 659570 h 1408298"/>
                <a:gd name="connsiteX5" fmla="*/ 452932 w 1024217"/>
                <a:gd name="connsiteY5" fmla="*/ 897695 h 1408298"/>
                <a:gd name="connsiteX6" fmla="*/ 400545 w 1024217"/>
                <a:gd name="connsiteY6" fmla="*/ 902457 h 1408298"/>
                <a:gd name="connsiteX7" fmla="*/ 409912 w 1024217"/>
                <a:gd name="connsiteY7" fmla="*/ 1408298 h 1408298"/>
                <a:gd name="connsiteX8" fmla="*/ 1024217 w 1024217"/>
                <a:gd name="connsiteY8" fmla="*/ 1408298 h 140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4217" h="1408298">
                  <a:moveTo>
                    <a:pt x="1024217" y="0"/>
                  </a:moveTo>
                  <a:lnTo>
                    <a:pt x="0" y="0"/>
                  </a:lnTo>
                  <a:lnTo>
                    <a:pt x="0" y="463287"/>
                  </a:lnTo>
                  <a:lnTo>
                    <a:pt x="100507" y="426207"/>
                  </a:lnTo>
                  <a:lnTo>
                    <a:pt x="452932" y="659570"/>
                  </a:lnTo>
                  <a:lnTo>
                    <a:pt x="452932" y="897695"/>
                  </a:lnTo>
                  <a:lnTo>
                    <a:pt x="400545" y="902457"/>
                  </a:lnTo>
                  <a:lnTo>
                    <a:pt x="409912" y="1408298"/>
                  </a:lnTo>
                  <a:lnTo>
                    <a:pt x="1024217" y="1408298"/>
                  </a:lnTo>
                  <a:close/>
                </a:path>
              </a:pathLst>
            </a:cu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614F08C-5B6E-4B79-9994-1BAF14E04E35}"/>
              </a:ext>
            </a:extLst>
          </p:cNvPr>
          <p:cNvGrpSpPr/>
          <p:nvPr/>
        </p:nvGrpSpPr>
        <p:grpSpPr>
          <a:xfrm>
            <a:off x="3235630" y="4767831"/>
            <a:ext cx="1396256" cy="1448345"/>
            <a:chOff x="3235630" y="4767831"/>
            <a:chExt cx="1396256" cy="144834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653F56D-6BB9-4DED-BB56-FEDB5D13EA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8" t="28902" r="71325" b="53605"/>
            <a:stretch/>
          </p:blipFill>
          <p:spPr>
            <a:xfrm>
              <a:off x="3235630" y="4767831"/>
              <a:ext cx="1396256" cy="144834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8C01851-2D93-4BA4-87C1-A27D42BAE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 flipH="1">
              <a:off x="3385294" y="4836088"/>
              <a:ext cx="1024217" cy="1359526"/>
            </a:xfrm>
            <a:custGeom>
              <a:avLst/>
              <a:gdLst>
                <a:gd name="connsiteX0" fmla="*/ 170886 w 1024217"/>
                <a:gd name="connsiteY0" fmla="*/ 121675 h 1359526"/>
                <a:gd name="connsiteX1" fmla="*/ 251848 w 1024217"/>
                <a:gd name="connsiteY1" fmla="*/ 126437 h 1359526"/>
                <a:gd name="connsiteX2" fmla="*/ 361386 w 1024217"/>
                <a:gd name="connsiteY2" fmla="*/ 164537 h 1359526"/>
                <a:gd name="connsiteX3" fmla="*/ 299473 w 1024217"/>
                <a:gd name="connsiteY3" fmla="*/ 416950 h 1359526"/>
                <a:gd name="connsiteX4" fmla="*/ 85161 w 1024217"/>
                <a:gd name="connsiteY4" fmla="*/ 412187 h 1359526"/>
                <a:gd name="connsiteX5" fmla="*/ 99448 w 1024217"/>
                <a:gd name="connsiteY5" fmla="*/ 250262 h 1359526"/>
                <a:gd name="connsiteX6" fmla="*/ 1024217 w 1024217"/>
                <a:gd name="connsiteY6" fmla="*/ 0 h 1359526"/>
                <a:gd name="connsiteX7" fmla="*/ 0 w 1024217"/>
                <a:gd name="connsiteY7" fmla="*/ 0 h 1359526"/>
                <a:gd name="connsiteX8" fmla="*/ 0 w 1024217"/>
                <a:gd name="connsiteY8" fmla="*/ 1359526 h 1359526"/>
                <a:gd name="connsiteX9" fmla="*/ 1024217 w 1024217"/>
                <a:gd name="connsiteY9" fmla="*/ 1359526 h 135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4217" h="1359526">
                  <a:moveTo>
                    <a:pt x="170886" y="121675"/>
                  </a:moveTo>
                  <a:lnTo>
                    <a:pt x="251848" y="126437"/>
                  </a:lnTo>
                  <a:lnTo>
                    <a:pt x="361386" y="164537"/>
                  </a:lnTo>
                  <a:lnTo>
                    <a:pt x="299473" y="416950"/>
                  </a:lnTo>
                  <a:lnTo>
                    <a:pt x="85161" y="412187"/>
                  </a:lnTo>
                  <a:lnTo>
                    <a:pt x="99448" y="250262"/>
                  </a:lnTo>
                  <a:close/>
                  <a:moveTo>
                    <a:pt x="1024217" y="0"/>
                  </a:moveTo>
                  <a:lnTo>
                    <a:pt x="0" y="0"/>
                  </a:lnTo>
                  <a:lnTo>
                    <a:pt x="0" y="1359526"/>
                  </a:lnTo>
                  <a:lnTo>
                    <a:pt x="1024217" y="1359526"/>
                  </a:lnTo>
                  <a:close/>
                </a:path>
              </a:pathLst>
            </a:cu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6D0E0B5-5C6C-496A-ADCB-7BC81F091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00220" y="4885185"/>
              <a:ext cx="310923" cy="402371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346B701-549E-4D90-872F-BB2F256E0714}"/>
              </a:ext>
            </a:extLst>
          </p:cNvPr>
          <p:cNvGrpSpPr/>
          <p:nvPr/>
        </p:nvGrpSpPr>
        <p:grpSpPr>
          <a:xfrm>
            <a:off x="6714520" y="3976991"/>
            <a:ext cx="2056386" cy="2862174"/>
            <a:chOff x="6714520" y="3976991"/>
            <a:chExt cx="2056386" cy="286217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7B20641E-ED65-4E95-B009-A46B697161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77" t="74097" r="30997"/>
            <a:stretch/>
          </p:blipFill>
          <p:spPr>
            <a:xfrm>
              <a:off x="6812744" y="5086370"/>
              <a:ext cx="1672867" cy="1752795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828C172A-C8C0-4239-8F15-9CB868C68B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12" t="18519" b="60926"/>
            <a:stretch/>
          </p:blipFill>
          <p:spPr>
            <a:xfrm>
              <a:off x="6714520" y="3976991"/>
              <a:ext cx="2056386" cy="1816387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0576EF5C-3CBF-46EC-A2E2-4E4443FBB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949286" y="3976991"/>
              <a:ext cx="1536325" cy="2828789"/>
            </a:xfrm>
            <a:prstGeom prst="rect">
              <a:avLst/>
            </a:prstGeom>
          </p:spPr>
        </p:pic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138EB8D0-01B5-426F-8B59-B163829A2AED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E3D8345-2750-4B0B-A4EA-33DDB1215E60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8166512"/>
      </p:ext>
    </p:extLst>
  </p:cSld>
  <p:clrMapOvr>
    <a:masterClrMapping/>
  </p:clrMapOvr>
  <p:transition spd="slow" advTm="6426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260605__kwahmah-02__camera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260605__kwahmah-02__camera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9" grpId="1" animBg="1"/>
      <p:bldP spid="47" grpId="0" animBg="1"/>
      <p:bldP spid="4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7806E5E-4058-43AA-97CF-A412CDAF7D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2" b="3194"/>
          <a:stretch/>
        </p:blipFill>
        <p:spPr>
          <a:xfrm>
            <a:off x="0" y="7620"/>
            <a:ext cx="12192002" cy="6858000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F3991F78-B859-47EF-908A-DA31462245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6" t="40454" r="24583" b="38713"/>
          <a:stretch/>
        </p:blipFill>
        <p:spPr>
          <a:xfrm>
            <a:off x="4864100" y="2260600"/>
            <a:ext cx="4330700" cy="1701800"/>
          </a:xfrm>
          <a:custGeom>
            <a:avLst/>
            <a:gdLst>
              <a:gd name="connsiteX0" fmla="*/ 3937000 w 4330700"/>
              <a:gd name="connsiteY0" fmla="*/ 0 h 1701800"/>
              <a:gd name="connsiteX1" fmla="*/ 3860800 w 4330700"/>
              <a:gd name="connsiteY1" fmla="*/ 209550 h 1701800"/>
              <a:gd name="connsiteX2" fmla="*/ 3943350 w 4330700"/>
              <a:gd name="connsiteY2" fmla="*/ 203200 h 1701800"/>
              <a:gd name="connsiteX3" fmla="*/ 4051300 w 4330700"/>
              <a:gd name="connsiteY3" fmla="*/ 228600 h 1701800"/>
              <a:gd name="connsiteX4" fmla="*/ 3867150 w 4330700"/>
              <a:gd name="connsiteY4" fmla="*/ 273050 h 1701800"/>
              <a:gd name="connsiteX5" fmla="*/ 3886200 w 4330700"/>
              <a:gd name="connsiteY5" fmla="*/ 882650 h 1701800"/>
              <a:gd name="connsiteX6" fmla="*/ 4152900 w 4330700"/>
              <a:gd name="connsiteY6" fmla="*/ 869950 h 1701800"/>
              <a:gd name="connsiteX7" fmla="*/ 4292600 w 4330700"/>
              <a:gd name="connsiteY7" fmla="*/ 990600 h 1701800"/>
              <a:gd name="connsiteX8" fmla="*/ 4330700 w 4330700"/>
              <a:gd name="connsiteY8" fmla="*/ 1212850 h 1701800"/>
              <a:gd name="connsiteX9" fmla="*/ 4241800 w 4330700"/>
              <a:gd name="connsiteY9" fmla="*/ 1530350 h 1701800"/>
              <a:gd name="connsiteX10" fmla="*/ 4025900 w 4330700"/>
              <a:gd name="connsiteY10" fmla="*/ 1581150 h 1701800"/>
              <a:gd name="connsiteX11" fmla="*/ 3727450 w 4330700"/>
              <a:gd name="connsiteY11" fmla="*/ 1568450 h 1701800"/>
              <a:gd name="connsiteX12" fmla="*/ 3486150 w 4330700"/>
              <a:gd name="connsiteY12" fmla="*/ 1638300 h 1701800"/>
              <a:gd name="connsiteX13" fmla="*/ 2857500 w 4330700"/>
              <a:gd name="connsiteY13" fmla="*/ 1701800 h 1701800"/>
              <a:gd name="connsiteX14" fmla="*/ 2273300 w 4330700"/>
              <a:gd name="connsiteY14" fmla="*/ 1695450 h 1701800"/>
              <a:gd name="connsiteX15" fmla="*/ 1708150 w 4330700"/>
              <a:gd name="connsiteY15" fmla="*/ 1562100 h 1701800"/>
              <a:gd name="connsiteX16" fmla="*/ 1517650 w 4330700"/>
              <a:gd name="connsiteY16" fmla="*/ 1638300 h 1701800"/>
              <a:gd name="connsiteX17" fmla="*/ 1079500 w 4330700"/>
              <a:gd name="connsiteY17" fmla="*/ 1638300 h 1701800"/>
              <a:gd name="connsiteX18" fmla="*/ 965200 w 4330700"/>
              <a:gd name="connsiteY18" fmla="*/ 1568450 h 1701800"/>
              <a:gd name="connsiteX19" fmla="*/ 596900 w 4330700"/>
              <a:gd name="connsiteY19" fmla="*/ 1631950 h 1701800"/>
              <a:gd name="connsiteX20" fmla="*/ 184150 w 4330700"/>
              <a:gd name="connsiteY20" fmla="*/ 1581150 h 1701800"/>
              <a:gd name="connsiteX21" fmla="*/ 25400 w 4330700"/>
              <a:gd name="connsiteY21" fmla="*/ 1384300 h 1701800"/>
              <a:gd name="connsiteX22" fmla="*/ 139700 w 4330700"/>
              <a:gd name="connsiteY22" fmla="*/ 1289050 h 1701800"/>
              <a:gd name="connsiteX23" fmla="*/ 82550 w 4330700"/>
              <a:gd name="connsiteY23" fmla="*/ 1073150 h 1701800"/>
              <a:gd name="connsiteX24" fmla="*/ 0 w 4330700"/>
              <a:gd name="connsiteY24" fmla="*/ 825500 h 1701800"/>
              <a:gd name="connsiteX25" fmla="*/ 76200 w 4330700"/>
              <a:gd name="connsiteY25" fmla="*/ 647700 h 1701800"/>
              <a:gd name="connsiteX26" fmla="*/ 463550 w 4330700"/>
              <a:gd name="connsiteY26" fmla="*/ 666750 h 1701800"/>
              <a:gd name="connsiteX27" fmla="*/ 438151 w 4330700"/>
              <a:gd name="connsiteY27" fmla="*/ 552450 h 1701800"/>
              <a:gd name="connsiteX28" fmla="*/ 482600 w 4330700"/>
              <a:gd name="connsiteY28" fmla="*/ 539750 h 1701800"/>
              <a:gd name="connsiteX29" fmla="*/ 552450 w 4330700"/>
              <a:gd name="connsiteY29" fmla="*/ 660400 h 1701800"/>
              <a:gd name="connsiteX30" fmla="*/ 679451 w 4330700"/>
              <a:gd name="connsiteY30" fmla="*/ 533400 h 1701800"/>
              <a:gd name="connsiteX31" fmla="*/ 762000 w 4330700"/>
              <a:gd name="connsiteY31" fmla="*/ 596900 h 1701800"/>
              <a:gd name="connsiteX32" fmla="*/ 609600 w 4330700"/>
              <a:gd name="connsiteY32" fmla="*/ 730250 h 1701800"/>
              <a:gd name="connsiteX33" fmla="*/ 762000 w 4330700"/>
              <a:gd name="connsiteY33" fmla="*/ 781050 h 1701800"/>
              <a:gd name="connsiteX34" fmla="*/ 685800 w 4330700"/>
              <a:gd name="connsiteY34" fmla="*/ 933450 h 1701800"/>
              <a:gd name="connsiteX35" fmla="*/ 698500 w 4330700"/>
              <a:gd name="connsiteY35" fmla="*/ 1092200 h 1701800"/>
              <a:gd name="connsiteX36" fmla="*/ 857250 w 4330700"/>
              <a:gd name="connsiteY36" fmla="*/ 1111250 h 1701800"/>
              <a:gd name="connsiteX37" fmla="*/ 1041400 w 4330700"/>
              <a:gd name="connsiteY37" fmla="*/ 1079500 h 1701800"/>
              <a:gd name="connsiteX38" fmla="*/ 1238250 w 4330700"/>
              <a:gd name="connsiteY38" fmla="*/ 1104900 h 1701800"/>
              <a:gd name="connsiteX39" fmla="*/ 1384300 w 4330700"/>
              <a:gd name="connsiteY39" fmla="*/ 1104900 h 1701800"/>
              <a:gd name="connsiteX40" fmla="*/ 1498600 w 4330700"/>
              <a:gd name="connsiteY40" fmla="*/ 914400 h 1701800"/>
              <a:gd name="connsiteX41" fmla="*/ 1460500 w 4330700"/>
              <a:gd name="connsiteY41" fmla="*/ 742950 h 1701800"/>
              <a:gd name="connsiteX42" fmla="*/ 1536700 w 4330700"/>
              <a:gd name="connsiteY42" fmla="*/ 603250 h 1701800"/>
              <a:gd name="connsiteX43" fmla="*/ 1752600 w 4330700"/>
              <a:gd name="connsiteY43" fmla="*/ 419100 h 1701800"/>
              <a:gd name="connsiteX44" fmla="*/ 1873250 w 4330700"/>
              <a:gd name="connsiteY44" fmla="*/ 342900 h 1701800"/>
              <a:gd name="connsiteX45" fmla="*/ 1924050 w 4330700"/>
              <a:gd name="connsiteY45" fmla="*/ 209550 h 1701800"/>
              <a:gd name="connsiteX46" fmla="*/ 2184400 w 4330700"/>
              <a:gd name="connsiteY46" fmla="*/ 146050 h 1701800"/>
              <a:gd name="connsiteX47" fmla="*/ 2368550 w 4330700"/>
              <a:gd name="connsiteY47" fmla="*/ 228600 h 1701800"/>
              <a:gd name="connsiteX48" fmla="*/ 2495550 w 4330700"/>
              <a:gd name="connsiteY48" fmla="*/ 374650 h 1701800"/>
              <a:gd name="connsiteX49" fmla="*/ 2679700 w 4330700"/>
              <a:gd name="connsiteY49" fmla="*/ 374650 h 1701800"/>
              <a:gd name="connsiteX50" fmla="*/ 2800350 w 4330700"/>
              <a:gd name="connsiteY50" fmla="*/ 495300 h 1701800"/>
              <a:gd name="connsiteX51" fmla="*/ 2927350 w 4330700"/>
              <a:gd name="connsiteY51" fmla="*/ 539750 h 1701800"/>
              <a:gd name="connsiteX52" fmla="*/ 2984500 w 4330700"/>
              <a:gd name="connsiteY52" fmla="*/ 698500 h 1701800"/>
              <a:gd name="connsiteX53" fmla="*/ 2990850 w 4330700"/>
              <a:gd name="connsiteY53" fmla="*/ 933450 h 1701800"/>
              <a:gd name="connsiteX54" fmla="*/ 3282950 w 4330700"/>
              <a:gd name="connsiteY54" fmla="*/ 1111250 h 1701800"/>
              <a:gd name="connsiteX55" fmla="*/ 3333750 w 4330700"/>
              <a:gd name="connsiteY55" fmla="*/ 323850 h 1701800"/>
              <a:gd name="connsiteX56" fmla="*/ 3181350 w 4330700"/>
              <a:gd name="connsiteY56" fmla="*/ 419100 h 1701800"/>
              <a:gd name="connsiteX57" fmla="*/ 3308350 w 4330700"/>
              <a:gd name="connsiteY57" fmla="*/ 254000 h 1701800"/>
              <a:gd name="connsiteX58" fmla="*/ 3162300 w 4330700"/>
              <a:gd name="connsiteY58" fmla="*/ 88900 h 1701800"/>
              <a:gd name="connsiteX59" fmla="*/ 3327400 w 4330700"/>
              <a:gd name="connsiteY59" fmla="*/ 196850 h 1701800"/>
              <a:gd name="connsiteX60" fmla="*/ 3409950 w 4330700"/>
              <a:gd name="connsiteY60" fmla="*/ 44450 h 1701800"/>
              <a:gd name="connsiteX61" fmla="*/ 3543300 w 4330700"/>
              <a:gd name="connsiteY61" fmla="*/ 234950 h 1701800"/>
              <a:gd name="connsiteX62" fmla="*/ 3689350 w 4330700"/>
              <a:gd name="connsiteY62" fmla="*/ 120650 h 1701800"/>
              <a:gd name="connsiteX63" fmla="*/ 3816350 w 4330700"/>
              <a:gd name="connsiteY63" fmla="*/ 184150 h 1701800"/>
              <a:gd name="connsiteX64" fmla="*/ 3848100 w 4330700"/>
              <a:gd name="connsiteY64" fmla="*/ 12700 h 170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330700" h="1701800">
                <a:moveTo>
                  <a:pt x="3937000" y="0"/>
                </a:moveTo>
                <a:lnTo>
                  <a:pt x="3860800" y="209550"/>
                </a:lnTo>
                <a:lnTo>
                  <a:pt x="3943350" y="203200"/>
                </a:lnTo>
                <a:lnTo>
                  <a:pt x="4051300" y="228600"/>
                </a:lnTo>
                <a:lnTo>
                  <a:pt x="3867150" y="273050"/>
                </a:lnTo>
                <a:lnTo>
                  <a:pt x="3886200" y="882650"/>
                </a:lnTo>
                <a:lnTo>
                  <a:pt x="4152900" y="869950"/>
                </a:lnTo>
                <a:lnTo>
                  <a:pt x="4292600" y="990600"/>
                </a:lnTo>
                <a:lnTo>
                  <a:pt x="4330700" y="1212850"/>
                </a:lnTo>
                <a:lnTo>
                  <a:pt x="4241800" y="1530350"/>
                </a:lnTo>
                <a:lnTo>
                  <a:pt x="4025900" y="1581150"/>
                </a:lnTo>
                <a:lnTo>
                  <a:pt x="3727450" y="1568450"/>
                </a:lnTo>
                <a:lnTo>
                  <a:pt x="3486150" y="1638300"/>
                </a:lnTo>
                <a:lnTo>
                  <a:pt x="2857500" y="1701800"/>
                </a:lnTo>
                <a:lnTo>
                  <a:pt x="2273300" y="1695450"/>
                </a:lnTo>
                <a:lnTo>
                  <a:pt x="1708150" y="1562100"/>
                </a:lnTo>
                <a:lnTo>
                  <a:pt x="1517650" y="1638300"/>
                </a:lnTo>
                <a:lnTo>
                  <a:pt x="1079500" y="1638300"/>
                </a:lnTo>
                <a:lnTo>
                  <a:pt x="965200" y="1568450"/>
                </a:lnTo>
                <a:lnTo>
                  <a:pt x="596900" y="1631950"/>
                </a:lnTo>
                <a:lnTo>
                  <a:pt x="184150" y="1581150"/>
                </a:lnTo>
                <a:lnTo>
                  <a:pt x="25400" y="1384300"/>
                </a:lnTo>
                <a:lnTo>
                  <a:pt x="139700" y="1289050"/>
                </a:lnTo>
                <a:lnTo>
                  <a:pt x="82550" y="1073150"/>
                </a:lnTo>
                <a:lnTo>
                  <a:pt x="0" y="825500"/>
                </a:lnTo>
                <a:lnTo>
                  <a:pt x="76200" y="647700"/>
                </a:lnTo>
                <a:lnTo>
                  <a:pt x="463550" y="666750"/>
                </a:lnTo>
                <a:lnTo>
                  <a:pt x="438151" y="552450"/>
                </a:lnTo>
                <a:lnTo>
                  <a:pt x="482600" y="539750"/>
                </a:lnTo>
                <a:lnTo>
                  <a:pt x="552450" y="660400"/>
                </a:lnTo>
                <a:lnTo>
                  <a:pt x="679451" y="533400"/>
                </a:lnTo>
                <a:lnTo>
                  <a:pt x="762000" y="596900"/>
                </a:lnTo>
                <a:lnTo>
                  <a:pt x="609600" y="730250"/>
                </a:lnTo>
                <a:lnTo>
                  <a:pt x="762000" y="781050"/>
                </a:lnTo>
                <a:lnTo>
                  <a:pt x="685800" y="933450"/>
                </a:lnTo>
                <a:lnTo>
                  <a:pt x="698500" y="1092200"/>
                </a:lnTo>
                <a:lnTo>
                  <a:pt x="857250" y="1111250"/>
                </a:lnTo>
                <a:lnTo>
                  <a:pt x="1041400" y="1079500"/>
                </a:lnTo>
                <a:lnTo>
                  <a:pt x="1238250" y="1104900"/>
                </a:lnTo>
                <a:lnTo>
                  <a:pt x="1384300" y="1104900"/>
                </a:lnTo>
                <a:lnTo>
                  <a:pt x="1498600" y="914400"/>
                </a:lnTo>
                <a:lnTo>
                  <a:pt x="1460500" y="742950"/>
                </a:lnTo>
                <a:lnTo>
                  <a:pt x="1536700" y="603250"/>
                </a:lnTo>
                <a:lnTo>
                  <a:pt x="1752600" y="419100"/>
                </a:lnTo>
                <a:lnTo>
                  <a:pt x="1873250" y="342900"/>
                </a:lnTo>
                <a:lnTo>
                  <a:pt x="1924050" y="209550"/>
                </a:lnTo>
                <a:lnTo>
                  <a:pt x="2184400" y="146050"/>
                </a:lnTo>
                <a:lnTo>
                  <a:pt x="2368550" y="228600"/>
                </a:lnTo>
                <a:lnTo>
                  <a:pt x="2495550" y="374650"/>
                </a:lnTo>
                <a:lnTo>
                  <a:pt x="2679700" y="374650"/>
                </a:lnTo>
                <a:lnTo>
                  <a:pt x="2800350" y="495300"/>
                </a:lnTo>
                <a:lnTo>
                  <a:pt x="2927350" y="539750"/>
                </a:lnTo>
                <a:lnTo>
                  <a:pt x="2984500" y="698500"/>
                </a:lnTo>
                <a:lnTo>
                  <a:pt x="2990850" y="933450"/>
                </a:lnTo>
                <a:lnTo>
                  <a:pt x="3282950" y="1111250"/>
                </a:lnTo>
                <a:lnTo>
                  <a:pt x="3333750" y="323850"/>
                </a:lnTo>
                <a:lnTo>
                  <a:pt x="3181350" y="419100"/>
                </a:lnTo>
                <a:lnTo>
                  <a:pt x="3308350" y="254000"/>
                </a:lnTo>
                <a:lnTo>
                  <a:pt x="3162300" y="88900"/>
                </a:lnTo>
                <a:lnTo>
                  <a:pt x="3327400" y="196850"/>
                </a:lnTo>
                <a:lnTo>
                  <a:pt x="3409950" y="44450"/>
                </a:lnTo>
                <a:lnTo>
                  <a:pt x="3543300" y="234950"/>
                </a:lnTo>
                <a:lnTo>
                  <a:pt x="3689350" y="120650"/>
                </a:lnTo>
                <a:lnTo>
                  <a:pt x="3816350" y="184150"/>
                </a:lnTo>
                <a:lnTo>
                  <a:pt x="3848100" y="12700"/>
                </a:lnTo>
                <a:close/>
              </a:path>
            </a:pathLst>
          </a:custGeom>
        </p:spPr>
      </p:pic>
      <p:pic>
        <p:nvPicPr>
          <p:cNvPr id="2" name="Johnny_Weltraum_-_01_-_Impossible_Mission">
            <a:hlinkClick r:id="" action="ppaction://media"/>
            <a:extLst>
              <a:ext uri="{FF2B5EF4-FFF2-40B4-BE49-F238E27FC236}">
                <a16:creationId xmlns:a16="http://schemas.microsoft.com/office/drawing/2014/main" id="{9FBCAF00-76AD-4E0B-8A9F-FC06F79AEB4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5700" end="0.25"/>
                  <p14:fade out="2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86400" y="-1678440"/>
            <a:ext cx="609600" cy="609600"/>
          </a:xfrm>
          <a:prstGeom prst="rect">
            <a:avLst/>
          </a:prstGeom>
        </p:spPr>
      </p:pic>
      <p:grpSp>
        <p:nvGrpSpPr>
          <p:cNvPr id="303" name="Group 302">
            <a:extLst>
              <a:ext uri="{FF2B5EF4-FFF2-40B4-BE49-F238E27FC236}">
                <a16:creationId xmlns:a16="http://schemas.microsoft.com/office/drawing/2014/main" id="{169177FE-BC5E-4F20-AB69-CF445097305E}"/>
              </a:ext>
            </a:extLst>
          </p:cNvPr>
          <p:cNvGrpSpPr/>
          <p:nvPr/>
        </p:nvGrpSpPr>
        <p:grpSpPr>
          <a:xfrm>
            <a:off x="7743151" y="-1135981"/>
            <a:ext cx="1889020" cy="3322608"/>
            <a:chOff x="7743151" y="-1135981"/>
            <a:chExt cx="1889020" cy="3322608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7AEC807-CEC6-45EB-9074-15D48EAE68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185" r="57601" b="22963"/>
            <a:stretch/>
          </p:blipFill>
          <p:spPr>
            <a:xfrm rot="20668404">
              <a:off x="7743151" y="639649"/>
              <a:ext cx="1874090" cy="1356703"/>
            </a:xfrm>
            <a:prstGeom prst="rect">
              <a:avLst/>
            </a:prstGeom>
          </p:spPr>
        </p:pic>
        <p:pic>
          <p:nvPicPr>
            <p:cNvPr id="300" name="Picture 299">
              <a:extLst>
                <a:ext uri="{FF2B5EF4-FFF2-40B4-BE49-F238E27FC236}">
                  <a16:creationId xmlns:a16="http://schemas.microsoft.com/office/drawing/2014/main" id="{09477875-3E2D-4650-B381-5186D932E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45888" y="-1135981"/>
              <a:ext cx="1786283" cy="3322608"/>
            </a:xfrm>
            <a:prstGeom prst="rect">
              <a:avLst/>
            </a:prstGeom>
          </p:spPr>
        </p:pic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4BB1FF35-7C41-4D21-9629-85EC8EFEF2AD}"/>
              </a:ext>
            </a:extLst>
          </p:cNvPr>
          <p:cNvGrpSpPr/>
          <p:nvPr/>
        </p:nvGrpSpPr>
        <p:grpSpPr>
          <a:xfrm>
            <a:off x="4695919" y="-825661"/>
            <a:ext cx="1580962" cy="3194581"/>
            <a:chOff x="4695919" y="-825661"/>
            <a:chExt cx="1580962" cy="3194581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709EC52-C90B-4221-873E-0FB301DE52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1" t="8148" r="45578" b="74815"/>
            <a:stretch/>
          </p:blipFill>
          <p:spPr>
            <a:xfrm flipH="1">
              <a:off x="4695919" y="413571"/>
              <a:ext cx="1580962" cy="1331677"/>
            </a:xfrm>
            <a:prstGeom prst="rect">
              <a:avLst/>
            </a:prstGeom>
          </p:spPr>
        </p:pic>
        <p:pic>
          <p:nvPicPr>
            <p:cNvPr id="301" name="Picture 300">
              <a:extLst>
                <a:ext uri="{FF2B5EF4-FFF2-40B4-BE49-F238E27FC236}">
                  <a16:creationId xmlns:a16="http://schemas.microsoft.com/office/drawing/2014/main" id="{15759643-B617-4DAD-84E3-266E9F192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712180" y="-825661"/>
              <a:ext cx="1505843" cy="3194581"/>
            </a:xfrm>
            <a:prstGeom prst="rect">
              <a:avLst/>
            </a:prstGeom>
          </p:spPr>
        </p:pic>
      </p:grpSp>
      <p:pic>
        <p:nvPicPr>
          <p:cNvPr id="307" name="Picture 306">
            <a:extLst>
              <a:ext uri="{FF2B5EF4-FFF2-40B4-BE49-F238E27FC236}">
                <a16:creationId xmlns:a16="http://schemas.microsoft.com/office/drawing/2014/main" id="{8744D96B-A9B7-43B4-A456-C258D5C871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5887" y="2089317"/>
            <a:ext cx="853514" cy="798645"/>
          </a:xfrm>
          <a:prstGeom prst="rect">
            <a:avLst/>
          </a:prstGeom>
        </p:spPr>
      </p:pic>
      <p:pic>
        <p:nvPicPr>
          <p:cNvPr id="310" name="Picture 309">
            <a:extLst>
              <a:ext uri="{FF2B5EF4-FFF2-40B4-BE49-F238E27FC236}">
                <a16:creationId xmlns:a16="http://schemas.microsoft.com/office/drawing/2014/main" id="{EBEAE34A-8BFF-4FE0-A1C2-A8C1FC15E9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20318" y="1924803"/>
            <a:ext cx="5432007" cy="2615411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138EB8D0-01B5-426F-8B59-B163829A2AED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540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12111">
        <p:push dir="r"/>
        <p:sndAc>
          <p:stSnd>
            <p:snd r:embed="rId4" name="43404__simkiott__record-scratch.wav"/>
          </p:stSnd>
        </p:sndAc>
      </p:transition>
    </mc:Choice>
    <mc:Fallback>
      <p:transition advTm="12111">
        <p:push dir="r"/>
        <p:sndAc>
          <p:stSnd>
            <p:snd r:embed="rId4" name="43404__simkiott__record-scratc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78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7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7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7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8" presetClass="exit" presetSubtype="3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2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94"/>
                                        </p:tgtEl>
                                      </p:cBhvr>
                                      <p:by x="15000" y="1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310"/>
                                        </p:tgtEl>
                                      </p:cBhvr>
                                      <p:by x="15000" y="1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42" presetClass="pat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2.08333E-7 3.7037E-6 L 0.0056 0.0712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356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2.5E-6 -3.7037E-6 L -0.00208 0.0888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439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0.0056 0.0713 L 0.00404 -0.1805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1240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0.00209 0.08889 L -0.00364 -0.1629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1240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00404 -0.18056 L -0.11888 -0.15764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6" y="113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0364 -0.16296 L -0.12656 -0.13889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6" y="120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xit" presetSubtype="32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xit" presetSubtype="32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1" accel="10000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17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7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1" accel="10000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17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7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9" grpId="0" animBg="1"/>
    </p:bldLst>
  </p:timing>
  <p:extLst>
    <p:ext uri="{E180D4A7-C9FB-4DFB-919C-405C955672EB}">
      <p14:showEvtLst xmlns:p14="http://schemas.microsoft.com/office/powerpoint/2010/main">
        <p14:playEvt time="15" objId="2"/>
        <p14:stopEvt time="12111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>
            <a:extLst>
              <a:ext uri="{FF2B5EF4-FFF2-40B4-BE49-F238E27FC236}">
                <a16:creationId xmlns:a16="http://schemas.microsoft.com/office/drawing/2014/main" id="{13133D4C-B5BA-4D7B-8AE3-F120B3A465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0" t="66528" r="63029" b="22222"/>
          <a:stretch/>
        </p:blipFill>
        <p:spPr>
          <a:xfrm rot="17907156">
            <a:off x="3254254" y="4981880"/>
            <a:ext cx="876300" cy="771525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E65E245E-4211-4381-B18A-4E4891FD50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3" t="40694" r="76319" b="48056"/>
          <a:stretch/>
        </p:blipFill>
        <p:spPr>
          <a:xfrm>
            <a:off x="7677925" y="5529488"/>
            <a:ext cx="733426" cy="771525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ADF43B7-4A7E-4F68-8ABE-76F8D1991495}"/>
              </a:ext>
            </a:extLst>
          </p:cNvPr>
          <p:cNvGrpSpPr/>
          <p:nvPr/>
        </p:nvGrpSpPr>
        <p:grpSpPr>
          <a:xfrm>
            <a:off x="0" y="2415488"/>
            <a:ext cx="12192000" cy="4442511"/>
            <a:chOff x="0" y="2415488"/>
            <a:chExt cx="12192000" cy="44425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9872B09-E67D-4A9E-864B-C1C09548E4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221"/>
            <a:stretch/>
          </p:blipFill>
          <p:spPr>
            <a:xfrm>
              <a:off x="0" y="2415488"/>
              <a:ext cx="12192000" cy="444251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CB7CD4-1377-491E-9D16-CD2C56501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96" t="40454" r="24583" b="38713"/>
            <a:stretch/>
          </p:blipFill>
          <p:spPr>
            <a:xfrm>
              <a:off x="4342805" y="3657599"/>
              <a:ext cx="2733232" cy="1074056"/>
            </a:xfrm>
            <a:custGeom>
              <a:avLst/>
              <a:gdLst>
                <a:gd name="connsiteX0" fmla="*/ 3937000 w 4330700"/>
                <a:gd name="connsiteY0" fmla="*/ 0 h 1701800"/>
                <a:gd name="connsiteX1" fmla="*/ 3860800 w 4330700"/>
                <a:gd name="connsiteY1" fmla="*/ 209550 h 1701800"/>
                <a:gd name="connsiteX2" fmla="*/ 3943350 w 4330700"/>
                <a:gd name="connsiteY2" fmla="*/ 203200 h 1701800"/>
                <a:gd name="connsiteX3" fmla="*/ 4051300 w 4330700"/>
                <a:gd name="connsiteY3" fmla="*/ 228600 h 1701800"/>
                <a:gd name="connsiteX4" fmla="*/ 3867150 w 4330700"/>
                <a:gd name="connsiteY4" fmla="*/ 273050 h 1701800"/>
                <a:gd name="connsiteX5" fmla="*/ 3886200 w 4330700"/>
                <a:gd name="connsiteY5" fmla="*/ 882650 h 1701800"/>
                <a:gd name="connsiteX6" fmla="*/ 4152900 w 4330700"/>
                <a:gd name="connsiteY6" fmla="*/ 869950 h 1701800"/>
                <a:gd name="connsiteX7" fmla="*/ 4292600 w 4330700"/>
                <a:gd name="connsiteY7" fmla="*/ 990600 h 1701800"/>
                <a:gd name="connsiteX8" fmla="*/ 4330700 w 4330700"/>
                <a:gd name="connsiteY8" fmla="*/ 1212850 h 1701800"/>
                <a:gd name="connsiteX9" fmla="*/ 4241800 w 4330700"/>
                <a:gd name="connsiteY9" fmla="*/ 1530350 h 1701800"/>
                <a:gd name="connsiteX10" fmla="*/ 4025900 w 4330700"/>
                <a:gd name="connsiteY10" fmla="*/ 1581150 h 1701800"/>
                <a:gd name="connsiteX11" fmla="*/ 3727450 w 4330700"/>
                <a:gd name="connsiteY11" fmla="*/ 1568450 h 1701800"/>
                <a:gd name="connsiteX12" fmla="*/ 3486150 w 4330700"/>
                <a:gd name="connsiteY12" fmla="*/ 1638300 h 1701800"/>
                <a:gd name="connsiteX13" fmla="*/ 2857500 w 4330700"/>
                <a:gd name="connsiteY13" fmla="*/ 1701800 h 1701800"/>
                <a:gd name="connsiteX14" fmla="*/ 2273300 w 4330700"/>
                <a:gd name="connsiteY14" fmla="*/ 1695450 h 1701800"/>
                <a:gd name="connsiteX15" fmla="*/ 1708150 w 4330700"/>
                <a:gd name="connsiteY15" fmla="*/ 1562100 h 1701800"/>
                <a:gd name="connsiteX16" fmla="*/ 1517650 w 4330700"/>
                <a:gd name="connsiteY16" fmla="*/ 1638300 h 1701800"/>
                <a:gd name="connsiteX17" fmla="*/ 1079500 w 4330700"/>
                <a:gd name="connsiteY17" fmla="*/ 1638300 h 1701800"/>
                <a:gd name="connsiteX18" fmla="*/ 965200 w 4330700"/>
                <a:gd name="connsiteY18" fmla="*/ 1568450 h 1701800"/>
                <a:gd name="connsiteX19" fmla="*/ 596900 w 4330700"/>
                <a:gd name="connsiteY19" fmla="*/ 1631950 h 1701800"/>
                <a:gd name="connsiteX20" fmla="*/ 184150 w 4330700"/>
                <a:gd name="connsiteY20" fmla="*/ 1581150 h 1701800"/>
                <a:gd name="connsiteX21" fmla="*/ 25400 w 4330700"/>
                <a:gd name="connsiteY21" fmla="*/ 1384300 h 1701800"/>
                <a:gd name="connsiteX22" fmla="*/ 139700 w 4330700"/>
                <a:gd name="connsiteY22" fmla="*/ 1289050 h 1701800"/>
                <a:gd name="connsiteX23" fmla="*/ 82550 w 4330700"/>
                <a:gd name="connsiteY23" fmla="*/ 1073150 h 1701800"/>
                <a:gd name="connsiteX24" fmla="*/ 0 w 4330700"/>
                <a:gd name="connsiteY24" fmla="*/ 825500 h 1701800"/>
                <a:gd name="connsiteX25" fmla="*/ 76200 w 4330700"/>
                <a:gd name="connsiteY25" fmla="*/ 647700 h 1701800"/>
                <a:gd name="connsiteX26" fmla="*/ 463550 w 4330700"/>
                <a:gd name="connsiteY26" fmla="*/ 666750 h 1701800"/>
                <a:gd name="connsiteX27" fmla="*/ 438151 w 4330700"/>
                <a:gd name="connsiteY27" fmla="*/ 552450 h 1701800"/>
                <a:gd name="connsiteX28" fmla="*/ 482600 w 4330700"/>
                <a:gd name="connsiteY28" fmla="*/ 539750 h 1701800"/>
                <a:gd name="connsiteX29" fmla="*/ 552450 w 4330700"/>
                <a:gd name="connsiteY29" fmla="*/ 660400 h 1701800"/>
                <a:gd name="connsiteX30" fmla="*/ 679451 w 4330700"/>
                <a:gd name="connsiteY30" fmla="*/ 533400 h 1701800"/>
                <a:gd name="connsiteX31" fmla="*/ 762000 w 4330700"/>
                <a:gd name="connsiteY31" fmla="*/ 596900 h 1701800"/>
                <a:gd name="connsiteX32" fmla="*/ 609600 w 4330700"/>
                <a:gd name="connsiteY32" fmla="*/ 730250 h 1701800"/>
                <a:gd name="connsiteX33" fmla="*/ 762000 w 4330700"/>
                <a:gd name="connsiteY33" fmla="*/ 781050 h 1701800"/>
                <a:gd name="connsiteX34" fmla="*/ 685800 w 4330700"/>
                <a:gd name="connsiteY34" fmla="*/ 933450 h 1701800"/>
                <a:gd name="connsiteX35" fmla="*/ 698500 w 4330700"/>
                <a:gd name="connsiteY35" fmla="*/ 1092200 h 1701800"/>
                <a:gd name="connsiteX36" fmla="*/ 857250 w 4330700"/>
                <a:gd name="connsiteY36" fmla="*/ 1111250 h 1701800"/>
                <a:gd name="connsiteX37" fmla="*/ 1041400 w 4330700"/>
                <a:gd name="connsiteY37" fmla="*/ 1079500 h 1701800"/>
                <a:gd name="connsiteX38" fmla="*/ 1238250 w 4330700"/>
                <a:gd name="connsiteY38" fmla="*/ 1104900 h 1701800"/>
                <a:gd name="connsiteX39" fmla="*/ 1384300 w 4330700"/>
                <a:gd name="connsiteY39" fmla="*/ 1104900 h 1701800"/>
                <a:gd name="connsiteX40" fmla="*/ 1498600 w 4330700"/>
                <a:gd name="connsiteY40" fmla="*/ 914400 h 1701800"/>
                <a:gd name="connsiteX41" fmla="*/ 1460500 w 4330700"/>
                <a:gd name="connsiteY41" fmla="*/ 742950 h 1701800"/>
                <a:gd name="connsiteX42" fmla="*/ 1536700 w 4330700"/>
                <a:gd name="connsiteY42" fmla="*/ 603250 h 1701800"/>
                <a:gd name="connsiteX43" fmla="*/ 1752600 w 4330700"/>
                <a:gd name="connsiteY43" fmla="*/ 419100 h 1701800"/>
                <a:gd name="connsiteX44" fmla="*/ 1873250 w 4330700"/>
                <a:gd name="connsiteY44" fmla="*/ 342900 h 1701800"/>
                <a:gd name="connsiteX45" fmla="*/ 1924050 w 4330700"/>
                <a:gd name="connsiteY45" fmla="*/ 209550 h 1701800"/>
                <a:gd name="connsiteX46" fmla="*/ 2184400 w 4330700"/>
                <a:gd name="connsiteY46" fmla="*/ 146050 h 1701800"/>
                <a:gd name="connsiteX47" fmla="*/ 2368550 w 4330700"/>
                <a:gd name="connsiteY47" fmla="*/ 228600 h 1701800"/>
                <a:gd name="connsiteX48" fmla="*/ 2495550 w 4330700"/>
                <a:gd name="connsiteY48" fmla="*/ 374650 h 1701800"/>
                <a:gd name="connsiteX49" fmla="*/ 2679700 w 4330700"/>
                <a:gd name="connsiteY49" fmla="*/ 374650 h 1701800"/>
                <a:gd name="connsiteX50" fmla="*/ 2800350 w 4330700"/>
                <a:gd name="connsiteY50" fmla="*/ 495300 h 1701800"/>
                <a:gd name="connsiteX51" fmla="*/ 2927350 w 4330700"/>
                <a:gd name="connsiteY51" fmla="*/ 539750 h 1701800"/>
                <a:gd name="connsiteX52" fmla="*/ 2984500 w 4330700"/>
                <a:gd name="connsiteY52" fmla="*/ 698500 h 1701800"/>
                <a:gd name="connsiteX53" fmla="*/ 2990850 w 4330700"/>
                <a:gd name="connsiteY53" fmla="*/ 933450 h 1701800"/>
                <a:gd name="connsiteX54" fmla="*/ 3282950 w 4330700"/>
                <a:gd name="connsiteY54" fmla="*/ 1111250 h 1701800"/>
                <a:gd name="connsiteX55" fmla="*/ 3333750 w 4330700"/>
                <a:gd name="connsiteY55" fmla="*/ 323850 h 1701800"/>
                <a:gd name="connsiteX56" fmla="*/ 3181350 w 4330700"/>
                <a:gd name="connsiteY56" fmla="*/ 419100 h 1701800"/>
                <a:gd name="connsiteX57" fmla="*/ 3308350 w 4330700"/>
                <a:gd name="connsiteY57" fmla="*/ 254000 h 1701800"/>
                <a:gd name="connsiteX58" fmla="*/ 3162300 w 4330700"/>
                <a:gd name="connsiteY58" fmla="*/ 88900 h 1701800"/>
                <a:gd name="connsiteX59" fmla="*/ 3327400 w 4330700"/>
                <a:gd name="connsiteY59" fmla="*/ 196850 h 1701800"/>
                <a:gd name="connsiteX60" fmla="*/ 3409950 w 4330700"/>
                <a:gd name="connsiteY60" fmla="*/ 44450 h 1701800"/>
                <a:gd name="connsiteX61" fmla="*/ 3543300 w 4330700"/>
                <a:gd name="connsiteY61" fmla="*/ 234950 h 1701800"/>
                <a:gd name="connsiteX62" fmla="*/ 3689350 w 4330700"/>
                <a:gd name="connsiteY62" fmla="*/ 120650 h 1701800"/>
                <a:gd name="connsiteX63" fmla="*/ 3816350 w 4330700"/>
                <a:gd name="connsiteY63" fmla="*/ 184150 h 1701800"/>
                <a:gd name="connsiteX64" fmla="*/ 3848100 w 4330700"/>
                <a:gd name="connsiteY64" fmla="*/ 127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330700" h="1701800">
                  <a:moveTo>
                    <a:pt x="3937000" y="0"/>
                  </a:moveTo>
                  <a:lnTo>
                    <a:pt x="3860800" y="209550"/>
                  </a:lnTo>
                  <a:lnTo>
                    <a:pt x="3943350" y="203200"/>
                  </a:lnTo>
                  <a:lnTo>
                    <a:pt x="4051300" y="228600"/>
                  </a:lnTo>
                  <a:lnTo>
                    <a:pt x="3867150" y="273050"/>
                  </a:lnTo>
                  <a:lnTo>
                    <a:pt x="3886200" y="882650"/>
                  </a:lnTo>
                  <a:lnTo>
                    <a:pt x="4152900" y="869950"/>
                  </a:lnTo>
                  <a:lnTo>
                    <a:pt x="4292600" y="990600"/>
                  </a:lnTo>
                  <a:lnTo>
                    <a:pt x="4330700" y="1212850"/>
                  </a:lnTo>
                  <a:lnTo>
                    <a:pt x="4241800" y="1530350"/>
                  </a:lnTo>
                  <a:lnTo>
                    <a:pt x="4025900" y="1581150"/>
                  </a:lnTo>
                  <a:lnTo>
                    <a:pt x="3727450" y="1568450"/>
                  </a:lnTo>
                  <a:lnTo>
                    <a:pt x="3486150" y="1638300"/>
                  </a:lnTo>
                  <a:lnTo>
                    <a:pt x="2857500" y="1701800"/>
                  </a:lnTo>
                  <a:lnTo>
                    <a:pt x="2273300" y="1695450"/>
                  </a:lnTo>
                  <a:lnTo>
                    <a:pt x="1708150" y="1562100"/>
                  </a:lnTo>
                  <a:lnTo>
                    <a:pt x="1517650" y="1638300"/>
                  </a:lnTo>
                  <a:lnTo>
                    <a:pt x="1079500" y="1638300"/>
                  </a:lnTo>
                  <a:lnTo>
                    <a:pt x="965200" y="1568450"/>
                  </a:lnTo>
                  <a:lnTo>
                    <a:pt x="596900" y="1631950"/>
                  </a:lnTo>
                  <a:lnTo>
                    <a:pt x="184150" y="1581150"/>
                  </a:lnTo>
                  <a:lnTo>
                    <a:pt x="25400" y="1384300"/>
                  </a:lnTo>
                  <a:lnTo>
                    <a:pt x="139700" y="1289050"/>
                  </a:lnTo>
                  <a:lnTo>
                    <a:pt x="82550" y="1073150"/>
                  </a:lnTo>
                  <a:lnTo>
                    <a:pt x="0" y="825500"/>
                  </a:lnTo>
                  <a:lnTo>
                    <a:pt x="76200" y="647700"/>
                  </a:lnTo>
                  <a:lnTo>
                    <a:pt x="463550" y="666750"/>
                  </a:lnTo>
                  <a:lnTo>
                    <a:pt x="438151" y="552450"/>
                  </a:lnTo>
                  <a:lnTo>
                    <a:pt x="482600" y="539750"/>
                  </a:lnTo>
                  <a:lnTo>
                    <a:pt x="552450" y="660400"/>
                  </a:lnTo>
                  <a:lnTo>
                    <a:pt x="679451" y="533400"/>
                  </a:lnTo>
                  <a:lnTo>
                    <a:pt x="762000" y="596900"/>
                  </a:lnTo>
                  <a:lnTo>
                    <a:pt x="609600" y="730250"/>
                  </a:lnTo>
                  <a:lnTo>
                    <a:pt x="762000" y="781050"/>
                  </a:lnTo>
                  <a:lnTo>
                    <a:pt x="685800" y="933450"/>
                  </a:lnTo>
                  <a:lnTo>
                    <a:pt x="698500" y="1092200"/>
                  </a:lnTo>
                  <a:lnTo>
                    <a:pt x="857250" y="1111250"/>
                  </a:lnTo>
                  <a:lnTo>
                    <a:pt x="1041400" y="1079500"/>
                  </a:lnTo>
                  <a:lnTo>
                    <a:pt x="1238250" y="1104900"/>
                  </a:lnTo>
                  <a:lnTo>
                    <a:pt x="1384300" y="1104900"/>
                  </a:lnTo>
                  <a:lnTo>
                    <a:pt x="1498600" y="914400"/>
                  </a:lnTo>
                  <a:lnTo>
                    <a:pt x="1460500" y="742950"/>
                  </a:lnTo>
                  <a:lnTo>
                    <a:pt x="1536700" y="603250"/>
                  </a:lnTo>
                  <a:lnTo>
                    <a:pt x="1752600" y="419100"/>
                  </a:lnTo>
                  <a:lnTo>
                    <a:pt x="1873250" y="342900"/>
                  </a:lnTo>
                  <a:lnTo>
                    <a:pt x="1924050" y="209550"/>
                  </a:lnTo>
                  <a:lnTo>
                    <a:pt x="2184400" y="146050"/>
                  </a:lnTo>
                  <a:lnTo>
                    <a:pt x="2368550" y="228600"/>
                  </a:lnTo>
                  <a:lnTo>
                    <a:pt x="2495550" y="374650"/>
                  </a:lnTo>
                  <a:lnTo>
                    <a:pt x="2679700" y="374650"/>
                  </a:lnTo>
                  <a:lnTo>
                    <a:pt x="2800350" y="495300"/>
                  </a:lnTo>
                  <a:lnTo>
                    <a:pt x="2927350" y="539750"/>
                  </a:lnTo>
                  <a:lnTo>
                    <a:pt x="2984500" y="698500"/>
                  </a:lnTo>
                  <a:lnTo>
                    <a:pt x="2990850" y="933450"/>
                  </a:lnTo>
                  <a:lnTo>
                    <a:pt x="3282950" y="1111250"/>
                  </a:lnTo>
                  <a:lnTo>
                    <a:pt x="3333750" y="323850"/>
                  </a:lnTo>
                  <a:lnTo>
                    <a:pt x="3181350" y="419100"/>
                  </a:lnTo>
                  <a:lnTo>
                    <a:pt x="3308350" y="254000"/>
                  </a:lnTo>
                  <a:lnTo>
                    <a:pt x="3162300" y="88900"/>
                  </a:lnTo>
                  <a:lnTo>
                    <a:pt x="3327400" y="196850"/>
                  </a:lnTo>
                  <a:lnTo>
                    <a:pt x="3409950" y="44450"/>
                  </a:lnTo>
                  <a:lnTo>
                    <a:pt x="3543300" y="234950"/>
                  </a:lnTo>
                  <a:lnTo>
                    <a:pt x="3689350" y="120650"/>
                  </a:lnTo>
                  <a:lnTo>
                    <a:pt x="3816350" y="184150"/>
                  </a:lnTo>
                  <a:lnTo>
                    <a:pt x="3848100" y="12700"/>
                  </a:lnTo>
                  <a:close/>
                </a:path>
              </a:pathLst>
            </a:cu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90DB32B-12E9-4051-84A1-DA29484DE1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77" t="74097" r="30997"/>
            <a:stretch/>
          </p:blipFill>
          <p:spPr>
            <a:xfrm>
              <a:off x="7213599" y="3033486"/>
              <a:ext cx="1766488" cy="185088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A5F0A5F-F220-4639-88C9-950629B961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12" t="18519" b="60926"/>
            <a:stretch/>
          </p:blipFill>
          <p:spPr>
            <a:xfrm>
              <a:off x="2505762" y="3135086"/>
              <a:ext cx="2202075" cy="1945073"/>
            </a:xfrm>
            <a:prstGeom prst="rect">
              <a:avLst/>
            </a:prstGeom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B32D81CE-1140-4C0B-A441-8FD0F198C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09854" y="3120572"/>
              <a:ext cx="1341236" cy="1896020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56D945CF-392F-4C3E-8C1B-2821D86F4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008793" y="3451248"/>
              <a:ext cx="1121761" cy="1487553"/>
            </a:xfrm>
            <a:prstGeom prst="rect">
              <a:avLst/>
            </a:prstGeom>
          </p:spPr>
        </p:pic>
      </p:grpSp>
      <p:pic>
        <p:nvPicPr>
          <p:cNvPr id="6" name="Scott_Holmes_-_This_is_Christmas">
            <a:hlinkClick r:id="" action="ppaction://media"/>
            <a:extLst>
              <a:ext uri="{FF2B5EF4-FFF2-40B4-BE49-F238E27FC236}">
                <a16:creationId xmlns:a16="http://schemas.microsoft.com/office/drawing/2014/main" id="{CE1C6740-C271-4753-BE80-A63BFA0D329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573" end="30221.125"/>
                  <p14:fade in="50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97200" y="-1421947"/>
            <a:ext cx="609600" cy="609600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FA5F9FE1-E708-4504-8525-CE3126DAE07E}"/>
              </a:ext>
            </a:extLst>
          </p:cNvPr>
          <p:cNvSpPr txBox="1"/>
          <p:nvPr/>
        </p:nvSpPr>
        <p:spPr>
          <a:xfrm>
            <a:off x="3051790" y="2248693"/>
            <a:ext cx="5976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6B695D"/>
                </a:solidFill>
                <a:latin typeface="Freestyle Script" panose="030804020302050B0404" pitchFamily="66" charset="0"/>
              </a:rPr>
              <a:t>Happy Holidays!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A8612737-9255-428B-BCC7-22C81BC94A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3" t="40694" r="76319" b="48056"/>
          <a:stretch/>
        </p:blipFill>
        <p:spPr>
          <a:xfrm>
            <a:off x="9422955" y="1091524"/>
            <a:ext cx="733426" cy="771525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18860644-D277-4A7C-9BB4-440B56410F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0" t="66528" r="63029" b="22222"/>
          <a:stretch/>
        </p:blipFill>
        <p:spPr>
          <a:xfrm>
            <a:off x="10315039" y="3573167"/>
            <a:ext cx="876300" cy="771525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9998D2B7-F9B9-44C0-AB67-100C2FE11263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0" t="46111" r="64332" b="42639"/>
          <a:stretch/>
        </p:blipFill>
        <p:spPr>
          <a:xfrm>
            <a:off x="3021846" y="1643964"/>
            <a:ext cx="733425" cy="771525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E583AF57-1844-4FEE-A037-B764402547A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13472" r="68414" b="73195"/>
          <a:stretch/>
        </p:blipFill>
        <p:spPr>
          <a:xfrm>
            <a:off x="1385667" y="634324"/>
            <a:ext cx="904875" cy="914400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51613D76-A81C-4BB1-9569-D45C189AE02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0" t="46111" r="64332" b="42639"/>
          <a:stretch/>
        </p:blipFill>
        <p:spPr>
          <a:xfrm rot="3554230">
            <a:off x="619337" y="3534188"/>
            <a:ext cx="733425" cy="771525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74E6D4A5-D6B9-4F49-9FAF-0C8E9D56232C}"/>
              </a:ext>
            </a:extLst>
          </p:cNvPr>
          <p:cNvSpPr txBox="1"/>
          <p:nvPr/>
        </p:nvSpPr>
        <p:spPr>
          <a:xfrm>
            <a:off x="3965470" y="3540816"/>
            <a:ext cx="41492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6B695D"/>
                </a:solidFill>
                <a:latin typeface="Freestyle Script" panose="030804020302050B0404" pitchFamily="66" charset="0"/>
              </a:rPr>
              <a:t>BrightCarbon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641C777-EA2C-4E93-87CB-C747FFE42F67}"/>
              </a:ext>
            </a:extLst>
          </p:cNvPr>
          <p:cNvSpPr txBox="1"/>
          <p:nvPr/>
        </p:nvSpPr>
        <p:spPr>
          <a:xfrm>
            <a:off x="3051790" y="3145142"/>
            <a:ext cx="5976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6B695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from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F4F025-5D4B-4B02-A2BE-96BD6B63A92A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606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50">
        <p:sndAc>
          <p:stSnd>
            <p:snd r:embed="rId4" name="43404__simkiott__record-scratch.wav"/>
          </p:stSnd>
        </p:sndAc>
      </p:transition>
    </mc:Choice>
    <mc:Fallback>
      <p:transition spd="slow" advTm="29550">
        <p:sndAc>
          <p:stSnd>
            <p:snd r:embed="rId4" name="43404__simkiott__record-scratc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1" dur="4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3" dur="4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5" dur="4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7" dur="4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9" dur="4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 2.59259E-6 L 0 0.6534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66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34" dur="4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36" dur="4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7" grpId="0"/>
      <p:bldP spid="9" grpId="0" animBg="1"/>
    </p:bldLst>
  </p:timing>
  <p:extLst>
    <p:ext uri="{E180D4A7-C9FB-4DFB-919C-405C955672EB}">
      <p14:showEvtLst xmlns:p14="http://schemas.microsoft.com/office/powerpoint/2010/main">
        <p14:playEvt time="17" objId="6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5</Words>
  <Application>Microsoft Office PowerPoint</Application>
  <PresentationFormat>Widescreen</PresentationFormat>
  <Paragraphs>3</Paragraphs>
  <Slides>5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Freestyle Script</vt:lpstr>
      <vt:lpstr>Segoe UI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Mengdehl</dc:creator>
  <cp:lastModifiedBy>Ingrid Mengdehl</cp:lastModifiedBy>
  <cp:revision>31</cp:revision>
  <dcterms:created xsi:type="dcterms:W3CDTF">2017-11-29T13:49:27Z</dcterms:created>
  <dcterms:modified xsi:type="dcterms:W3CDTF">2017-11-30T01:46:47Z</dcterms:modified>
</cp:coreProperties>
</file>