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</p:sldIdLst>
  <p:sldSz cx="9144000" cy="5143500" type="screen16x9"/>
  <p:notesSz cx="6858000" cy="9144000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3A61"/>
    <a:srgbClr val="DBE0E9"/>
    <a:srgbClr val="F0F5FA"/>
    <a:srgbClr val="9FE6FF"/>
    <a:srgbClr val="6B3305"/>
    <a:srgbClr val="FFCC00"/>
    <a:srgbClr val="334F27"/>
    <a:srgbClr val="1D2C16"/>
    <a:srgbClr val="294927"/>
    <a:srgbClr val="1C23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6633" autoAdjust="0"/>
    <p:restoredTop sz="93707" autoAdjust="0"/>
  </p:normalViewPr>
  <p:slideViewPr>
    <p:cSldViewPr snapToGrid="0">
      <p:cViewPr>
        <p:scale>
          <a:sx n="75" d="100"/>
          <a:sy n="75" d="100"/>
        </p:scale>
        <p:origin x="-492" y="-9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5132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6734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8435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3.wm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6" Type="http://schemas.openxmlformats.org/officeDocument/2006/relationships/audio" Target="../media/media4.wma"/><Relationship Id="rId5" Type="http://schemas.microsoft.com/office/2007/relationships/media" Target="../media/media4.wma"/><Relationship Id="rId4" Type="http://schemas.openxmlformats.org/officeDocument/2006/relationships/audio" Target="../media/media3.wma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/>
          <p:cNvGrpSpPr/>
          <p:nvPr/>
        </p:nvGrpSpPr>
        <p:grpSpPr>
          <a:xfrm>
            <a:off x="274504" y="-5568272"/>
            <a:ext cx="8691064" cy="5040381"/>
            <a:chOff x="334964" y="112751"/>
            <a:chExt cx="8691064" cy="5040381"/>
          </a:xfrm>
        </p:grpSpPr>
        <p:sp>
          <p:nvSpPr>
            <p:cNvPr id="72" name="Oval 71"/>
            <p:cNvSpPr/>
            <p:nvPr/>
          </p:nvSpPr>
          <p:spPr>
            <a:xfrm>
              <a:off x="2064105" y="249389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Oval 72"/>
            <p:cNvSpPr/>
            <p:nvPr/>
          </p:nvSpPr>
          <p:spPr>
            <a:xfrm>
              <a:off x="3705907" y="14957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Oval 73"/>
            <p:cNvSpPr/>
            <p:nvPr/>
          </p:nvSpPr>
          <p:spPr>
            <a:xfrm>
              <a:off x="4544285" y="12798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Oval 74"/>
            <p:cNvSpPr/>
            <p:nvPr/>
          </p:nvSpPr>
          <p:spPr>
            <a:xfrm>
              <a:off x="5858913" y="183782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Oval 75"/>
            <p:cNvSpPr/>
            <p:nvPr/>
          </p:nvSpPr>
          <p:spPr>
            <a:xfrm>
              <a:off x="7635014" y="317803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Oval 76"/>
            <p:cNvSpPr/>
            <p:nvPr/>
          </p:nvSpPr>
          <p:spPr>
            <a:xfrm>
              <a:off x="1117777" y="339393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Oval 77"/>
            <p:cNvSpPr/>
            <p:nvPr/>
          </p:nvSpPr>
          <p:spPr>
            <a:xfrm>
              <a:off x="3235710" y="3730367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Oval 78"/>
            <p:cNvSpPr/>
            <p:nvPr/>
          </p:nvSpPr>
          <p:spPr>
            <a:xfrm>
              <a:off x="4535680" y="373600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Oval 79"/>
            <p:cNvSpPr/>
            <p:nvPr/>
          </p:nvSpPr>
          <p:spPr>
            <a:xfrm>
              <a:off x="4436335" y="305667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Oval 80"/>
            <p:cNvSpPr/>
            <p:nvPr/>
          </p:nvSpPr>
          <p:spPr>
            <a:xfrm>
              <a:off x="6688686" y="40780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Oval 81"/>
            <p:cNvSpPr/>
            <p:nvPr/>
          </p:nvSpPr>
          <p:spPr>
            <a:xfrm>
              <a:off x="1863573" y="434864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Oval 82"/>
            <p:cNvSpPr/>
            <p:nvPr/>
          </p:nvSpPr>
          <p:spPr>
            <a:xfrm>
              <a:off x="2274723" y="116282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Oval 83"/>
            <p:cNvSpPr/>
            <p:nvPr/>
          </p:nvSpPr>
          <p:spPr>
            <a:xfrm>
              <a:off x="4912585" y="232244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Oval 84"/>
            <p:cNvSpPr/>
            <p:nvPr/>
          </p:nvSpPr>
          <p:spPr>
            <a:xfrm>
              <a:off x="7282440" y="19457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Oval 85"/>
            <p:cNvSpPr/>
            <p:nvPr/>
          </p:nvSpPr>
          <p:spPr>
            <a:xfrm>
              <a:off x="6820967" y="7481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Oval 86"/>
            <p:cNvSpPr/>
            <p:nvPr/>
          </p:nvSpPr>
          <p:spPr>
            <a:xfrm>
              <a:off x="5442839" y="28458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Oval 87"/>
            <p:cNvSpPr/>
            <p:nvPr/>
          </p:nvSpPr>
          <p:spPr>
            <a:xfrm>
              <a:off x="4862139" y="47647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Oval 88"/>
            <p:cNvSpPr/>
            <p:nvPr/>
          </p:nvSpPr>
          <p:spPr>
            <a:xfrm>
              <a:off x="6866366" y="29537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Oval 89"/>
            <p:cNvSpPr/>
            <p:nvPr/>
          </p:nvSpPr>
          <p:spPr>
            <a:xfrm>
              <a:off x="3798484" y="219146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Oval 90"/>
            <p:cNvSpPr/>
            <p:nvPr/>
          </p:nvSpPr>
          <p:spPr>
            <a:xfrm>
              <a:off x="5440286" y="11933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Oval 91"/>
            <p:cNvSpPr/>
            <p:nvPr/>
          </p:nvSpPr>
          <p:spPr>
            <a:xfrm>
              <a:off x="6278664" y="9774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Oval 92"/>
            <p:cNvSpPr/>
            <p:nvPr/>
          </p:nvSpPr>
          <p:spPr>
            <a:xfrm>
              <a:off x="433696" y="161237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Oval 93"/>
            <p:cNvSpPr/>
            <p:nvPr/>
          </p:nvSpPr>
          <p:spPr>
            <a:xfrm>
              <a:off x="4970089" y="342793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Oval 94"/>
            <p:cNvSpPr/>
            <p:nvPr/>
          </p:nvSpPr>
          <p:spPr>
            <a:xfrm>
              <a:off x="6270059" y="343357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Oval 95"/>
            <p:cNvSpPr/>
            <p:nvPr/>
          </p:nvSpPr>
          <p:spPr>
            <a:xfrm>
              <a:off x="6170714" y="275424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Oval 96"/>
            <p:cNvSpPr/>
            <p:nvPr/>
          </p:nvSpPr>
          <p:spPr>
            <a:xfrm>
              <a:off x="3684242" y="388359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Oval 97"/>
            <p:cNvSpPr/>
            <p:nvPr/>
          </p:nvSpPr>
          <p:spPr>
            <a:xfrm>
              <a:off x="4009102" y="86039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Oval 98"/>
            <p:cNvSpPr/>
            <p:nvPr/>
          </p:nvSpPr>
          <p:spPr>
            <a:xfrm>
              <a:off x="6646964" y="202001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Oval 99"/>
            <p:cNvSpPr/>
            <p:nvPr/>
          </p:nvSpPr>
          <p:spPr>
            <a:xfrm>
              <a:off x="8599621" y="38646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Oval 100"/>
            <p:cNvSpPr/>
            <p:nvPr/>
          </p:nvSpPr>
          <p:spPr>
            <a:xfrm>
              <a:off x="7653293" y="47647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Oval 101"/>
            <p:cNvSpPr/>
            <p:nvPr/>
          </p:nvSpPr>
          <p:spPr>
            <a:xfrm>
              <a:off x="5875706" y="453090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Oval 102"/>
            <p:cNvSpPr/>
            <p:nvPr/>
          </p:nvSpPr>
          <p:spPr>
            <a:xfrm>
              <a:off x="8183547" y="48726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Oval 103"/>
            <p:cNvSpPr/>
            <p:nvPr/>
          </p:nvSpPr>
          <p:spPr>
            <a:xfrm>
              <a:off x="7830973" y="364040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Oval 104"/>
            <p:cNvSpPr/>
            <p:nvPr/>
          </p:nvSpPr>
          <p:spPr>
            <a:xfrm>
              <a:off x="7234666" y="412021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Oval 105"/>
            <p:cNvSpPr/>
            <p:nvPr/>
          </p:nvSpPr>
          <p:spPr>
            <a:xfrm>
              <a:off x="7135321" y="344088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Oval 106"/>
            <p:cNvSpPr/>
            <p:nvPr/>
          </p:nvSpPr>
          <p:spPr>
            <a:xfrm>
              <a:off x="801996" y="4487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Oval 107"/>
            <p:cNvSpPr/>
            <p:nvPr/>
          </p:nvSpPr>
          <p:spPr>
            <a:xfrm>
              <a:off x="1743454" y="4487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Oval 108"/>
            <p:cNvSpPr/>
            <p:nvPr/>
          </p:nvSpPr>
          <p:spPr>
            <a:xfrm>
              <a:off x="2737201" y="7481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Oval 109"/>
            <p:cNvSpPr/>
            <p:nvPr/>
          </p:nvSpPr>
          <p:spPr>
            <a:xfrm>
              <a:off x="3575579" y="5322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Oval 110"/>
            <p:cNvSpPr/>
            <p:nvPr/>
          </p:nvSpPr>
          <p:spPr>
            <a:xfrm>
              <a:off x="2829778" y="14438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" name="Oval 111"/>
            <p:cNvSpPr/>
            <p:nvPr/>
          </p:nvSpPr>
          <p:spPr>
            <a:xfrm>
              <a:off x="3040396" y="11275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Oval 112"/>
            <p:cNvSpPr/>
            <p:nvPr/>
          </p:nvSpPr>
          <p:spPr>
            <a:xfrm>
              <a:off x="4313192" y="321294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Oval 113"/>
            <p:cNvSpPr/>
            <p:nvPr/>
          </p:nvSpPr>
          <p:spPr>
            <a:xfrm>
              <a:off x="5209193" y="23476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" name="Oval 114"/>
            <p:cNvSpPr/>
            <p:nvPr/>
          </p:nvSpPr>
          <p:spPr>
            <a:xfrm>
              <a:off x="5772565" y="213344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Oval 115"/>
            <p:cNvSpPr/>
            <p:nvPr/>
          </p:nvSpPr>
          <p:spPr>
            <a:xfrm>
              <a:off x="6668566" y="12681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Oval 116"/>
            <p:cNvSpPr/>
            <p:nvPr/>
          </p:nvSpPr>
          <p:spPr>
            <a:xfrm>
              <a:off x="7447838" y="10639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Oval 117"/>
            <p:cNvSpPr/>
            <p:nvPr/>
          </p:nvSpPr>
          <p:spPr>
            <a:xfrm>
              <a:off x="8343839" y="9774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Oval 118"/>
            <p:cNvSpPr/>
            <p:nvPr/>
          </p:nvSpPr>
          <p:spPr>
            <a:xfrm rot="16617055">
              <a:off x="7923324" y="210754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Oval 119"/>
            <p:cNvSpPr/>
            <p:nvPr/>
          </p:nvSpPr>
          <p:spPr>
            <a:xfrm rot="16617055">
              <a:off x="7607681" y="2843399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Oval 120"/>
            <p:cNvSpPr/>
            <p:nvPr/>
          </p:nvSpPr>
          <p:spPr>
            <a:xfrm rot="16617055">
              <a:off x="8721653" y="12331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Oval 121"/>
            <p:cNvSpPr/>
            <p:nvPr/>
          </p:nvSpPr>
          <p:spPr>
            <a:xfrm rot="16617055">
              <a:off x="8406010" y="1968978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Oval 122"/>
            <p:cNvSpPr/>
            <p:nvPr/>
          </p:nvSpPr>
          <p:spPr>
            <a:xfrm rot="16617055">
              <a:off x="8810128" y="2618969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" name="Oval 123"/>
            <p:cNvSpPr/>
            <p:nvPr/>
          </p:nvSpPr>
          <p:spPr>
            <a:xfrm rot="16617055">
              <a:off x="8123770" y="26353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Oval 124"/>
            <p:cNvSpPr/>
            <p:nvPr/>
          </p:nvSpPr>
          <p:spPr>
            <a:xfrm>
              <a:off x="7972750" y="18703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Oval 125"/>
            <p:cNvSpPr/>
            <p:nvPr/>
          </p:nvSpPr>
          <p:spPr>
            <a:xfrm>
              <a:off x="7430447" y="416345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Oval 126"/>
            <p:cNvSpPr/>
            <p:nvPr/>
          </p:nvSpPr>
          <p:spPr>
            <a:xfrm>
              <a:off x="8599621" y="50287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Oval 127"/>
            <p:cNvSpPr/>
            <p:nvPr/>
          </p:nvSpPr>
          <p:spPr>
            <a:xfrm>
              <a:off x="2835178" y="27614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Oval 128"/>
            <p:cNvSpPr/>
            <p:nvPr/>
          </p:nvSpPr>
          <p:spPr>
            <a:xfrm rot="16617055">
              <a:off x="3212992" y="30171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Oval 129"/>
            <p:cNvSpPr/>
            <p:nvPr/>
          </p:nvSpPr>
          <p:spPr>
            <a:xfrm>
              <a:off x="554406" y="242879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Oval 130"/>
            <p:cNvSpPr/>
            <p:nvPr/>
          </p:nvSpPr>
          <p:spPr>
            <a:xfrm>
              <a:off x="1109461" y="270979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Oval 131"/>
            <p:cNvSpPr/>
            <p:nvPr/>
          </p:nvSpPr>
          <p:spPr>
            <a:xfrm>
              <a:off x="801996" y="413274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Oval 132"/>
            <p:cNvSpPr/>
            <p:nvPr/>
          </p:nvSpPr>
          <p:spPr>
            <a:xfrm>
              <a:off x="793680" y="344860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Oval 133"/>
            <p:cNvSpPr/>
            <p:nvPr/>
          </p:nvSpPr>
          <p:spPr>
            <a:xfrm>
              <a:off x="1762800" y="116271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Oval 134"/>
            <p:cNvSpPr/>
            <p:nvPr/>
          </p:nvSpPr>
          <p:spPr>
            <a:xfrm>
              <a:off x="1438703" y="1217384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Oval 135"/>
            <p:cNvSpPr/>
            <p:nvPr/>
          </p:nvSpPr>
          <p:spPr>
            <a:xfrm>
              <a:off x="2480349" y="398222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Oval 136"/>
            <p:cNvSpPr/>
            <p:nvPr/>
          </p:nvSpPr>
          <p:spPr>
            <a:xfrm>
              <a:off x="2928881" y="413545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Oval 137"/>
            <p:cNvSpPr/>
            <p:nvPr/>
          </p:nvSpPr>
          <p:spPr>
            <a:xfrm>
              <a:off x="3320942" y="47647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Oval 138"/>
            <p:cNvSpPr/>
            <p:nvPr/>
          </p:nvSpPr>
          <p:spPr>
            <a:xfrm>
              <a:off x="1213431" y="493723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Oval 139"/>
            <p:cNvSpPr/>
            <p:nvPr/>
          </p:nvSpPr>
          <p:spPr>
            <a:xfrm>
              <a:off x="334964" y="44229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1" name="Group 140"/>
          <p:cNvGrpSpPr/>
          <p:nvPr/>
        </p:nvGrpSpPr>
        <p:grpSpPr>
          <a:xfrm flipH="1">
            <a:off x="-66801" y="-5568272"/>
            <a:ext cx="8691064" cy="5040381"/>
            <a:chOff x="334964" y="112751"/>
            <a:chExt cx="8691064" cy="5040381"/>
          </a:xfrm>
        </p:grpSpPr>
        <p:sp>
          <p:nvSpPr>
            <p:cNvPr id="142" name="Oval 141"/>
            <p:cNvSpPr/>
            <p:nvPr/>
          </p:nvSpPr>
          <p:spPr>
            <a:xfrm>
              <a:off x="2064105" y="249389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Oval 142"/>
            <p:cNvSpPr/>
            <p:nvPr/>
          </p:nvSpPr>
          <p:spPr>
            <a:xfrm>
              <a:off x="3705907" y="14957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Oval 143"/>
            <p:cNvSpPr/>
            <p:nvPr/>
          </p:nvSpPr>
          <p:spPr>
            <a:xfrm>
              <a:off x="4544285" y="12798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Oval 144"/>
            <p:cNvSpPr/>
            <p:nvPr/>
          </p:nvSpPr>
          <p:spPr>
            <a:xfrm>
              <a:off x="5858913" y="183782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6" name="Oval 145"/>
            <p:cNvSpPr/>
            <p:nvPr/>
          </p:nvSpPr>
          <p:spPr>
            <a:xfrm>
              <a:off x="7635014" y="317803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Oval 146"/>
            <p:cNvSpPr/>
            <p:nvPr/>
          </p:nvSpPr>
          <p:spPr>
            <a:xfrm>
              <a:off x="1117777" y="339393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Oval 147"/>
            <p:cNvSpPr/>
            <p:nvPr/>
          </p:nvSpPr>
          <p:spPr>
            <a:xfrm>
              <a:off x="3235710" y="3730367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9" name="Oval 148"/>
            <p:cNvSpPr/>
            <p:nvPr/>
          </p:nvSpPr>
          <p:spPr>
            <a:xfrm>
              <a:off x="4535680" y="373600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Oval 149"/>
            <p:cNvSpPr/>
            <p:nvPr/>
          </p:nvSpPr>
          <p:spPr>
            <a:xfrm>
              <a:off x="4436335" y="305667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Oval 150"/>
            <p:cNvSpPr/>
            <p:nvPr/>
          </p:nvSpPr>
          <p:spPr>
            <a:xfrm>
              <a:off x="6688686" y="40780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Oval 151"/>
            <p:cNvSpPr/>
            <p:nvPr/>
          </p:nvSpPr>
          <p:spPr>
            <a:xfrm>
              <a:off x="1863573" y="434864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Oval 152"/>
            <p:cNvSpPr/>
            <p:nvPr/>
          </p:nvSpPr>
          <p:spPr>
            <a:xfrm>
              <a:off x="2274723" y="116282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4" name="Oval 153"/>
            <p:cNvSpPr/>
            <p:nvPr/>
          </p:nvSpPr>
          <p:spPr>
            <a:xfrm>
              <a:off x="4912585" y="232244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Oval 154"/>
            <p:cNvSpPr/>
            <p:nvPr/>
          </p:nvSpPr>
          <p:spPr>
            <a:xfrm>
              <a:off x="7282440" y="19457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" name="Oval 155"/>
            <p:cNvSpPr/>
            <p:nvPr/>
          </p:nvSpPr>
          <p:spPr>
            <a:xfrm>
              <a:off x="6820967" y="7481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Oval 156"/>
            <p:cNvSpPr/>
            <p:nvPr/>
          </p:nvSpPr>
          <p:spPr>
            <a:xfrm>
              <a:off x="5442839" y="28458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" name="Oval 157"/>
            <p:cNvSpPr/>
            <p:nvPr/>
          </p:nvSpPr>
          <p:spPr>
            <a:xfrm>
              <a:off x="4862139" y="47647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Oval 158"/>
            <p:cNvSpPr/>
            <p:nvPr/>
          </p:nvSpPr>
          <p:spPr>
            <a:xfrm>
              <a:off x="6866366" y="29537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" name="Oval 159"/>
            <p:cNvSpPr/>
            <p:nvPr/>
          </p:nvSpPr>
          <p:spPr>
            <a:xfrm>
              <a:off x="3798484" y="219146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1" name="Oval 160"/>
            <p:cNvSpPr/>
            <p:nvPr/>
          </p:nvSpPr>
          <p:spPr>
            <a:xfrm>
              <a:off x="5440286" y="11933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Oval 161"/>
            <p:cNvSpPr/>
            <p:nvPr/>
          </p:nvSpPr>
          <p:spPr>
            <a:xfrm>
              <a:off x="6278664" y="9774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Oval 162"/>
            <p:cNvSpPr/>
            <p:nvPr/>
          </p:nvSpPr>
          <p:spPr>
            <a:xfrm>
              <a:off x="433696" y="161237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Oval 163"/>
            <p:cNvSpPr/>
            <p:nvPr/>
          </p:nvSpPr>
          <p:spPr>
            <a:xfrm>
              <a:off x="4970089" y="342793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Oval 164"/>
            <p:cNvSpPr/>
            <p:nvPr/>
          </p:nvSpPr>
          <p:spPr>
            <a:xfrm>
              <a:off x="6270059" y="343357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Oval 165"/>
            <p:cNvSpPr/>
            <p:nvPr/>
          </p:nvSpPr>
          <p:spPr>
            <a:xfrm>
              <a:off x="6170714" y="275424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Oval 166"/>
            <p:cNvSpPr/>
            <p:nvPr/>
          </p:nvSpPr>
          <p:spPr>
            <a:xfrm>
              <a:off x="3684242" y="388359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Oval 167"/>
            <p:cNvSpPr/>
            <p:nvPr/>
          </p:nvSpPr>
          <p:spPr>
            <a:xfrm>
              <a:off x="4009102" y="86039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Oval 168"/>
            <p:cNvSpPr/>
            <p:nvPr/>
          </p:nvSpPr>
          <p:spPr>
            <a:xfrm>
              <a:off x="6646964" y="202001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Oval 169"/>
            <p:cNvSpPr/>
            <p:nvPr/>
          </p:nvSpPr>
          <p:spPr>
            <a:xfrm>
              <a:off x="8599621" y="38646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Oval 170"/>
            <p:cNvSpPr/>
            <p:nvPr/>
          </p:nvSpPr>
          <p:spPr>
            <a:xfrm>
              <a:off x="7653293" y="47647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Oval 171"/>
            <p:cNvSpPr/>
            <p:nvPr/>
          </p:nvSpPr>
          <p:spPr>
            <a:xfrm>
              <a:off x="5875706" y="453090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Oval 172"/>
            <p:cNvSpPr/>
            <p:nvPr/>
          </p:nvSpPr>
          <p:spPr>
            <a:xfrm>
              <a:off x="8183547" y="48726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Oval 173"/>
            <p:cNvSpPr/>
            <p:nvPr/>
          </p:nvSpPr>
          <p:spPr>
            <a:xfrm>
              <a:off x="7830973" y="364040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Oval 174"/>
            <p:cNvSpPr/>
            <p:nvPr/>
          </p:nvSpPr>
          <p:spPr>
            <a:xfrm>
              <a:off x="7234666" y="412021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Oval 175"/>
            <p:cNvSpPr/>
            <p:nvPr/>
          </p:nvSpPr>
          <p:spPr>
            <a:xfrm>
              <a:off x="7135321" y="344088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Oval 176"/>
            <p:cNvSpPr/>
            <p:nvPr/>
          </p:nvSpPr>
          <p:spPr>
            <a:xfrm>
              <a:off x="801996" y="4487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Oval 177"/>
            <p:cNvSpPr/>
            <p:nvPr/>
          </p:nvSpPr>
          <p:spPr>
            <a:xfrm>
              <a:off x="1743454" y="4487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Oval 178"/>
            <p:cNvSpPr/>
            <p:nvPr/>
          </p:nvSpPr>
          <p:spPr>
            <a:xfrm>
              <a:off x="2737201" y="7481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Oval 179"/>
            <p:cNvSpPr/>
            <p:nvPr/>
          </p:nvSpPr>
          <p:spPr>
            <a:xfrm>
              <a:off x="3575579" y="5322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Oval 180"/>
            <p:cNvSpPr/>
            <p:nvPr/>
          </p:nvSpPr>
          <p:spPr>
            <a:xfrm>
              <a:off x="2829778" y="14438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Oval 181"/>
            <p:cNvSpPr/>
            <p:nvPr/>
          </p:nvSpPr>
          <p:spPr>
            <a:xfrm>
              <a:off x="3040396" y="11275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Oval 182"/>
            <p:cNvSpPr/>
            <p:nvPr/>
          </p:nvSpPr>
          <p:spPr>
            <a:xfrm>
              <a:off x="4313192" y="321294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Oval 183"/>
            <p:cNvSpPr/>
            <p:nvPr/>
          </p:nvSpPr>
          <p:spPr>
            <a:xfrm>
              <a:off x="5209193" y="23476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Oval 184"/>
            <p:cNvSpPr/>
            <p:nvPr/>
          </p:nvSpPr>
          <p:spPr>
            <a:xfrm>
              <a:off x="5772565" y="213344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Oval 185"/>
            <p:cNvSpPr/>
            <p:nvPr/>
          </p:nvSpPr>
          <p:spPr>
            <a:xfrm>
              <a:off x="6668566" y="12681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Oval 186"/>
            <p:cNvSpPr/>
            <p:nvPr/>
          </p:nvSpPr>
          <p:spPr>
            <a:xfrm>
              <a:off x="7447838" y="10639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Oval 187"/>
            <p:cNvSpPr/>
            <p:nvPr/>
          </p:nvSpPr>
          <p:spPr>
            <a:xfrm>
              <a:off x="8343839" y="9774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Oval 188"/>
            <p:cNvSpPr/>
            <p:nvPr/>
          </p:nvSpPr>
          <p:spPr>
            <a:xfrm rot="16617055">
              <a:off x="7923324" y="210754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Oval 189"/>
            <p:cNvSpPr/>
            <p:nvPr/>
          </p:nvSpPr>
          <p:spPr>
            <a:xfrm rot="16617055">
              <a:off x="7607681" y="2843399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Oval 190"/>
            <p:cNvSpPr/>
            <p:nvPr/>
          </p:nvSpPr>
          <p:spPr>
            <a:xfrm rot="16617055">
              <a:off x="8721653" y="12331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Oval 191"/>
            <p:cNvSpPr/>
            <p:nvPr/>
          </p:nvSpPr>
          <p:spPr>
            <a:xfrm rot="16617055">
              <a:off x="8406010" y="1968978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Oval 192"/>
            <p:cNvSpPr/>
            <p:nvPr/>
          </p:nvSpPr>
          <p:spPr>
            <a:xfrm rot="16617055">
              <a:off x="8810128" y="2618969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Oval 193"/>
            <p:cNvSpPr/>
            <p:nvPr/>
          </p:nvSpPr>
          <p:spPr>
            <a:xfrm rot="16617055">
              <a:off x="8123770" y="26353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Oval 194"/>
            <p:cNvSpPr/>
            <p:nvPr/>
          </p:nvSpPr>
          <p:spPr>
            <a:xfrm>
              <a:off x="7972750" y="18703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Oval 195"/>
            <p:cNvSpPr/>
            <p:nvPr/>
          </p:nvSpPr>
          <p:spPr>
            <a:xfrm>
              <a:off x="7430447" y="416345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Oval 196"/>
            <p:cNvSpPr/>
            <p:nvPr/>
          </p:nvSpPr>
          <p:spPr>
            <a:xfrm>
              <a:off x="8599621" y="50287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Oval 197"/>
            <p:cNvSpPr/>
            <p:nvPr/>
          </p:nvSpPr>
          <p:spPr>
            <a:xfrm>
              <a:off x="2835178" y="27614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Oval 198"/>
            <p:cNvSpPr/>
            <p:nvPr/>
          </p:nvSpPr>
          <p:spPr>
            <a:xfrm rot="16617055">
              <a:off x="3212992" y="30171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Oval 199"/>
            <p:cNvSpPr/>
            <p:nvPr/>
          </p:nvSpPr>
          <p:spPr>
            <a:xfrm>
              <a:off x="554406" y="242879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Oval 200"/>
            <p:cNvSpPr/>
            <p:nvPr/>
          </p:nvSpPr>
          <p:spPr>
            <a:xfrm>
              <a:off x="1109461" y="270979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Oval 201"/>
            <p:cNvSpPr/>
            <p:nvPr/>
          </p:nvSpPr>
          <p:spPr>
            <a:xfrm>
              <a:off x="801996" y="413274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Oval 202"/>
            <p:cNvSpPr/>
            <p:nvPr/>
          </p:nvSpPr>
          <p:spPr>
            <a:xfrm>
              <a:off x="793680" y="344860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Oval 203"/>
            <p:cNvSpPr/>
            <p:nvPr/>
          </p:nvSpPr>
          <p:spPr>
            <a:xfrm>
              <a:off x="1762800" y="116271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Oval 204"/>
            <p:cNvSpPr/>
            <p:nvPr/>
          </p:nvSpPr>
          <p:spPr>
            <a:xfrm>
              <a:off x="1438703" y="1217384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Oval 205"/>
            <p:cNvSpPr/>
            <p:nvPr/>
          </p:nvSpPr>
          <p:spPr>
            <a:xfrm>
              <a:off x="2480349" y="398222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Oval 206"/>
            <p:cNvSpPr/>
            <p:nvPr/>
          </p:nvSpPr>
          <p:spPr>
            <a:xfrm>
              <a:off x="2928881" y="413545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Oval 207"/>
            <p:cNvSpPr/>
            <p:nvPr/>
          </p:nvSpPr>
          <p:spPr>
            <a:xfrm>
              <a:off x="3320942" y="47647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Oval 208"/>
            <p:cNvSpPr/>
            <p:nvPr/>
          </p:nvSpPr>
          <p:spPr>
            <a:xfrm>
              <a:off x="1213431" y="493723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Oval 209"/>
            <p:cNvSpPr/>
            <p:nvPr/>
          </p:nvSpPr>
          <p:spPr>
            <a:xfrm>
              <a:off x="334964" y="44229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50" name="Group 2049"/>
          <p:cNvGrpSpPr/>
          <p:nvPr/>
        </p:nvGrpSpPr>
        <p:grpSpPr>
          <a:xfrm>
            <a:off x="-814853" y="2634918"/>
            <a:ext cx="10619222" cy="3030033"/>
            <a:chOff x="-814853" y="2634918"/>
            <a:chExt cx="10619222" cy="3030033"/>
          </a:xfrm>
        </p:grpSpPr>
        <p:grpSp>
          <p:nvGrpSpPr>
            <p:cNvPr id="2048" name="Group 2047"/>
            <p:cNvGrpSpPr/>
            <p:nvPr/>
          </p:nvGrpSpPr>
          <p:grpSpPr>
            <a:xfrm>
              <a:off x="3155207" y="2874342"/>
              <a:ext cx="983575" cy="568988"/>
              <a:chOff x="3155207" y="2874342"/>
              <a:chExt cx="983575" cy="568988"/>
            </a:xfrm>
          </p:grpSpPr>
          <p:sp>
            <p:nvSpPr>
              <p:cNvPr id="4" name="Freeform 6"/>
              <p:cNvSpPr>
                <a:spLocks/>
              </p:cNvSpPr>
              <p:nvPr/>
            </p:nvSpPr>
            <p:spPr bwMode="auto">
              <a:xfrm>
                <a:off x="3306747" y="2874342"/>
                <a:ext cx="800585" cy="254472"/>
              </a:xfrm>
              <a:custGeom>
                <a:avLst/>
                <a:gdLst>
                  <a:gd name="T0" fmla="*/ 955 w 1237"/>
                  <a:gd name="T1" fmla="*/ 0 h 391"/>
                  <a:gd name="T2" fmla="*/ 1237 w 1237"/>
                  <a:gd name="T3" fmla="*/ 252 h 391"/>
                  <a:gd name="T4" fmla="*/ 212 w 1237"/>
                  <a:gd name="T5" fmla="*/ 391 h 391"/>
                  <a:gd name="T6" fmla="*/ 0 w 1237"/>
                  <a:gd name="T7" fmla="*/ 139 h 391"/>
                  <a:gd name="T8" fmla="*/ 955 w 1237"/>
                  <a:gd name="T9" fmla="*/ 0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7" h="391">
                    <a:moveTo>
                      <a:pt x="955" y="0"/>
                    </a:moveTo>
                    <a:lnTo>
                      <a:pt x="1237" y="252"/>
                    </a:lnTo>
                    <a:lnTo>
                      <a:pt x="212" y="391"/>
                    </a:lnTo>
                    <a:lnTo>
                      <a:pt x="0" y="139"/>
                    </a:lnTo>
                    <a:lnTo>
                      <a:pt x="955" y="0"/>
                    </a:lnTo>
                    <a:close/>
                  </a:path>
                </a:pathLst>
              </a:custGeom>
              <a:solidFill>
                <a:srgbClr val="99999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" name="Freeform 7"/>
              <p:cNvSpPr>
                <a:spLocks/>
              </p:cNvSpPr>
              <p:nvPr/>
            </p:nvSpPr>
            <p:spPr bwMode="auto">
              <a:xfrm>
                <a:off x="3801393" y="2874342"/>
                <a:ext cx="337389" cy="471774"/>
              </a:xfrm>
              <a:custGeom>
                <a:avLst/>
                <a:gdLst>
                  <a:gd name="T0" fmla="*/ 78 w 520"/>
                  <a:gd name="T1" fmla="*/ 727 h 727"/>
                  <a:gd name="T2" fmla="*/ 0 w 520"/>
                  <a:gd name="T3" fmla="*/ 278 h 727"/>
                  <a:gd name="T4" fmla="*/ 189 w 520"/>
                  <a:gd name="T5" fmla="*/ 0 h 727"/>
                  <a:gd name="T6" fmla="*/ 435 w 520"/>
                  <a:gd name="T7" fmla="*/ 221 h 727"/>
                  <a:gd name="T8" fmla="*/ 520 w 520"/>
                  <a:gd name="T9" fmla="*/ 663 h 727"/>
                  <a:gd name="T10" fmla="*/ 78 w 520"/>
                  <a:gd name="T11" fmla="*/ 72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0" h="727">
                    <a:moveTo>
                      <a:pt x="78" y="727"/>
                    </a:moveTo>
                    <a:lnTo>
                      <a:pt x="0" y="278"/>
                    </a:lnTo>
                    <a:lnTo>
                      <a:pt x="189" y="0"/>
                    </a:lnTo>
                    <a:lnTo>
                      <a:pt x="435" y="221"/>
                    </a:lnTo>
                    <a:lnTo>
                      <a:pt x="520" y="663"/>
                    </a:lnTo>
                    <a:lnTo>
                      <a:pt x="78" y="727"/>
                    </a:lnTo>
                    <a:close/>
                  </a:path>
                </a:pathLst>
              </a:custGeom>
              <a:solidFill>
                <a:srgbClr val="786F44"/>
              </a:solidFill>
              <a:ln w="0">
                <a:solidFill>
                  <a:schemeClr val="bg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" name="Freeform 8"/>
              <p:cNvSpPr>
                <a:spLocks/>
              </p:cNvSpPr>
              <p:nvPr/>
            </p:nvSpPr>
            <p:spPr bwMode="auto">
              <a:xfrm>
                <a:off x="3203815" y="3060193"/>
                <a:ext cx="649044" cy="383137"/>
              </a:xfrm>
              <a:custGeom>
                <a:avLst/>
                <a:gdLst>
                  <a:gd name="T0" fmla="*/ 923 w 999"/>
                  <a:gd name="T1" fmla="*/ 0 h 591"/>
                  <a:gd name="T2" fmla="*/ 0 w 999"/>
                  <a:gd name="T3" fmla="*/ 135 h 591"/>
                  <a:gd name="T4" fmla="*/ 164 w 999"/>
                  <a:gd name="T5" fmla="*/ 591 h 591"/>
                  <a:gd name="T6" fmla="*/ 999 w 999"/>
                  <a:gd name="T7" fmla="*/ 439 h 591"/>
                  <a:gd name="T8" fmla="*/ 923 w 999"/>
                  <a:gd name="T9" fmla="*/ 0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9" h="591">
                    <a:moveTo>
                      <a:pt x="923" y="0"/>
                    </a:moveTo>
                    <a:lnTo>
                      <a:pt x="0" y="135"/>
                    </a:lnTo>
                    <a:lnTo>
                      <a:pt x="164" y="591"/>
                    </a:lnTo>
                    <a:lnTo>
                      <a:pt x="999" y="439"/>
                    </a:lnTo>
                    <a:lnTo>
                      <a:pt x="923" y="0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" name="Freeform 9"/>
              <p:cNvSpPr>
                <a:spLocks/>
              </p:cNvSpPr>
              <p:nvPr/>
            </p:nvSpPr>
            <p:spPr bwMode="auto">
              <a:xfrm>
                <a:off x="3155207" y="2874342"/>
                <a:ext cx="769132" cy="297360"/>
              </a:xfrm>
              <a:custGeom>
                <a:avLst/>
                <a:gdLst>
                  <a:gd name="T0" fmla="*/ 1189 w 1189"/>
                  <a:gd name="T1" fmla="*/ 0 h 459"/>
                  <a:gd name="T2" fmla="*/ 975 w 1189"/>
                  <a:gd name="T3" fmla="*/ 325 h 459"/>
                  <a:gd name="T4" fmla="*/ 0 w 1189"/>
                  <a:gd name="T5" fmla="*/ 459 h 459"/>
                  <a:gd name="T6" fmla="*/ 239 w 1189"/>
                  <a:gd name="T7" fmla="*/ 142 h 459"/>
                  <a:gd name="T8" fmla="*/ 1189 w 1189"/>
                  <a:gd name="T9" fmla="*/ 0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9" h="459">
                    <a:moveTo>
                      <a:pt x="1189" y="0"/>
                    </a:moveTo>
                    <a:lnTo>
                      <a:pt x="975" y="325"/>
                    </a:lnTo>
                    <a:lnTo>
                      <a:pt x="0" y="459"/>
                    </a:lnTo>
                    <a:lnTo>
                      <a:pt x="239" y="142"/>
                    </a:lnTo>
                    <a:lnTo>
                      <a:pt x="1189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" name="Freeform 10"/>
              <p:cNvSpPr>
                <a:spLocks/>
              </p:cNvSpPr>
              <p:nvPr/>
            </p:nvSpPr>
            <p:spPr bwMode="auto">
              <a:xfrm>
                <a:off x="3158067" y="3088785"/>
                <a:ext cx="629031" cy="200146"/>
              </a:xfrm>
              <a:custGeom>
                <a:avLst/>
                <a:gdLst>
                  <a:gd name="T0" fmla="*/ 0 w 970"/>
                  <a:gd name="T1" fmla="*/ 131 h 311"/>
                  <a:gd name="T2" fmla="*/ 14 w 970"/>
                  <a:gd name="T3" fmla="*/ 310 h 311"/>
                  <a:gd name="T4" fmla="*/ 19 w 970"/>
                  <a:gd name="T5" fmla="*/ 149 h 311"/>
                  <a:gd name="T6" fmla="*/ 25 w 970"/>
                  <a:gd name="T7" fmla="*/ 237 h 311"/>
                  <a:gd name="T8" fmla="*/ 36 w 970"/>
                  <a:gd name="T9" fmla="*/ 132 h 311"/>
                  <a:gd name="T10" fmla="*/ 79 w 970"/>
                  <a:gd name="T11" fmla="*/ 123 h 311"/>
                  <a:gd name="T12" fmla="*/ 88 w 970"/>
                  <a:gd name="T13" fmla="*/ 217 h 311"/>
                  <a:gd name="T14" fmla="*/ 92 w 970"/>
                  <a:gd name="T15" fmla="*/ 118 h 311"/>
                  <a:gd name="T16" fmla="*/ 107 w 970"/>
                  <a:gd name="T17" fmla="*/ 258 h 311"/>
                  <a:gd name="T18" fmla="*/ 114 w 970"/>
                  <a:gd name="T19" fmla="*/ 121 h 311"/>
                  <a:gd name="T20" fmla="*/ 160 w 970"/>
                  <a:gd name="T21" fmla="*/ 116 h 311"/>
                  <a:gd name="T22" fmla="*/ 174 w 970"/>
                  <a:gd name="T23" fmla="*/ 181 h 311"/>
                  <a:gd name="T24" fmla="*/ 179 w 970"/>
                  <a:gd name="T25" fmla="*/ 112 h 311"/>
                  <a:gd name="T26" fmla="*/ 194 w 970"/>
                  <a:gd name="T27" fmla="*/ 173 h 311"/>
                  <a:gd name="T28" fmla="*/ 200 w 970"/>
                  <a:gd name="T29" fmla="*/ 112 h 311"/>
                  <a:gd name="T30" fmla="*/ 251 w 970"/>
                  <a:gd name="T31" fmla="*/ 103 h 311"/>
                  <a:gd name="T32" fmla="*/ 263 w 970"/>
                  <a:gd name="T33" fmla="*/ 217 h 311"/>
                  <a:gd name="T34" fmla="*/ 262 w 970"/>
                  <a:gd name="T35" fmla="*/ 101 h 311"/>
                  <a:gd name="T36" fmla="*/ 277 w 970"/>
                  <a:gd name="T37" fmla="*/ 171 h 311"/>
                  <a:gd name="T38" fmla="*/ 285 w 970"/>
                  <a:gd name="T39" fmla="*/ 97 h 311"/>
                  <a:gd name="T40" fmla="*/ 295 w 970"/>
                  <a:gd name="T41" fmla="*/ 192 h 311"/>
                  <a:gd name="T42" fmla="*/ 301 w 970"/>
                  <a:gd name="T43" fmla="*/ 96 h 311"/>
                  <a:gd name="T44" fmla="*/ 314 w 970"/>
                  <a:gd name="T45" fmla="*/ 157 h 311"/>
                  <a:gd name="T46" fmla="*/ 327 w 970"/>
                  <a:gd name="T47" fmla="*/ 92 h 311"/>
                  <a:gd name="T48" fmla="*/ 387 w 970"/>
                  <a:gd name="T49" fmla="*/ 88 h 311"/>
                  <a:gd name="T50" fmla="*/ 393 w 970"/>
                  <a:gd name="T51" fmla="*/ 164 h 311"/>
                  <a:gd name="T52" fmla="*/ 400 w 970"/>
                  <a:gd name="T53" fmla="*/ 88 h 311"/>
                  <a:gd name="T54" fmla="*/ 422 w 970"/>
                  <a:gd name="T55" fmla="*/ 81 h 311"/>
                  <a:gd name="T56" fmla="*/ 498 w 970"/>
                  <a:gd name="T57" fmla="*/ 68 h 311"/>
                  <a:gd name="T58" fmla="*/ 504 w 970"/>
                  <a:gd name="T59" fmla="*/ 200 h 311"/>
                  <a:gd name="T60" fmla="*/ 510 w 970"/>
                  <a:gd name="T61" fmla="*/ 69 h 311"/>
                  <a:gd name="T62" fmla="*/ 523 w 970"/>
                  <a:gd name="T63" fmla="*/ 191 h 311"/>
                  <a:gd name="T64" fmla="*/ 528 w 970"/>
                  <a:gd name="T65" fmla="*/ 67 h 311"/>
                  <a:gd name="T66" fmla="*/ 618 w 970"/>
                  <a:gd name="T67" fmla="*/ 52 h 311"/>
                  <a:gd name="T68" fmla="*/ 624 w 970"/>
                  <a:gd name="T69" fmla="*/ 132 h 311"/>
                  <a:gd name="T70" fmla="*/ 634 w 970"/>
                  <a:gd name="T71" fmla="*/ 48 h 311"/>
                  <a:gd name="T72" fmla="*/ 649 w 970"/>
                  <a:gd name="T73" fmla="*/ 122 h 311"/>
                  <a:gd name="T74" fmla="*/ 661 w 970"/>
                  <a:gd name="T75" fmla="*/ 42 h 311"/>
                  <a:gd name="T76" fmla="*/ 727 w 970"/>
                  <a:gd name="T77" fmla="*/ 39 h 311"/>
                  <a:gd name="T78" fmla="*/ 746 w 970"/>
                  <a:gd name="T79" fmla="*/ 151 h 311"/>
                  <a:gd name="T80" fmla="*/ 737 w 970"/>
                  <a:gd name="T81" fmla="*/ 37 h 311"/>
                  <a:gd name="T82" fmla="*/ 780 w 970"/>
                  <a:gd name="T83" fmla="*/ 30 h 311"/>
                  <a:gd name="T84" fmla="*/ 797 w 970"/>
                  <a:gd name="T85" fmla="*/ 189 h 311"/>
                  <a:gd name="T86" fmla="*/ 799 w 970"/>
                  <a:gd name="T87" fmla="*/ 26 h 311"/>
                  <a:gd name="T88" fmla="*/ 831 w 970"/>
                  <a:gd name="T89" fmla="*/ 20 h 311"/>
                  <a:gd name="T90" fmla="*/ 841 w 970"/>
                  <a:gd name="T91" fmla="*/ 101 h 311"/>
                  <a:gd name="T92" fmla="*/ 850 w 970"/>
                  <a:gd name="T93" fmla="*/ 34 h 311"/>
                  <a:gd name="T94" fmla="*/ 875 w 970"/>
                  <a:gd name="T95" fmla="*/ 133 h 311"/>
                  <a:gd name="T96" fmla="*/ 881 w 970"/>
                  <a:gd name="T97" fmla="*/ 13 h 311"/>
                  <a:gd name="T98" fmla="*/ 904 w 970"/>
                  <a:gd name="T99" fmla="*/ 17 h 311"/>
                  <a:gd name="T100" fmla="*/ 912 w 970"/>
                  <a:gd name="T101" fmla="*/ 88 h 311"/>
                  <a:gd name="T102" fmla="*/ 928 w 970"/>
                  <a:gd name="T103" fmla="*/ 6 h 311"/>
                  <a:gd name="T104" fmla="*/ 951 w 970"/>
                  <a:gd name="T105" fmla="*/ 6 h 311"/>
                  <a:gd name="T106" fmla="*/ 966 w 970"/>
                  <a:gd name="T107" fmla="*/ 150 h 311"/>
                  <a:gd name="T108" fmla="*/ 970 w 970"/>
                  <a:gd name="T109" fmla="*/ 0 h 311"/>
                  <a:gd name="T110" fmla="*/ 0 w 970"/>
                  <a:gd name="T111" fmla="*/ 13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70" h="311">
                    <a:moveTo>
                      <a:pt x="0" y="131"/>
                    </a:moveTo>
                    <a:cubicBezTo>
                      <a:pt x="0" y="131"/>
                      <a:pt x="7" y="311"/>
                      <a:pt x="14" y="310"/>
                    </a:cubicBezTo>
                    <a:cubicBezTo>
                      <a:pt x="20" y="309"/>
                      <a:pt x="19" y="149"/>
                      <a:pt x="19" y="149"/>
                    </a:cubicBezTo>
                    <a:cubicBezTo>
                      <a:pt x="19" y="149"/>
                      <a:pt x="20" y="234"/>
                      <a:pt x="25" y="237"/>
                    </a:cubicBezTo>
                    <a:cubicBezTo>
                      <a:pt x="30" y="240"/>
                      <a:pt x="36" y="132"/>
                      <a:pt x="36" y="132"/>
                    </a:cubicBezTo>
                    <a:lnTo>
                      <a:pt x="79" y="123"/>
                    </a:lnTo>
                    <a:cubicBezTo>
                      <a:pt x="79" y="123"/>
                      <a:pt x="82" y="217"/>
                      <a:pt x="88" y="217"/>
                    </a:cubicBezTo>
                    <a:cubicBezTo>
                      <a:pt x="94" y="216"/>
                      <a:pt x="92" y="118"/>
                      <a:pt x="92" y="118"/>
                    </a:cubicBezTo>
                    <a:cubicBezTo>
                      <a:pt x="92" y="118"/>
                      <a:pt x="98" y="260"/>
                      <a:pt x="107" y="258"/>
                    </a:cubicBezTo>
                    <a:cubicBezTo>
                      <a:pt x="116" y="257"/>
                      <a:pt x="114" y="121"/>
                      <a:pt x="114" y="121"/>
                    </a:cubicBezTo>
                    <a:lnTo>
                      <a:pt x="160" y="116"/>
                    </a:lnTo>
                    <a:cubicBezTo>
                      <a:pt x="160" y="116"/>
                      <a:pt x="166" y="180"/>
                      <a:pt x="174" y="181"/>
                    </a:cubicBezTo>
                    <a:cubicBezTo>
                      <a:pt x="181" y="183"/>
                      <a:pt x="179" y="112"/>
                      <a:pt x="179" y="112"/>
                    </a:cubicBezTo>
                    <a:cubicBezTo>
                      <a:pt x="179" y="112"/>
                      <a:pt x="185" y="176"/>
                      <a:pt x="194" y="173"/>
                    </a:cubicBezTo>
                    <a:cubicBezTo>
                      <a:pt x="202" y="169"/>
                      <a:pt x="200" y="112"/>
                      <a:pt x="200" y="112"/>
                    </a:cubicBezTo>
                    <a:lnTo>
                      <a:pt x="251" y="103"/>
                    </a:lnTo>
                    <a:cubicBezTo>
                      <a:pt x="251" y="103"/>
                      <a:pt x="259" y="218"/>
                      <a:pt x="263" y="217"/>
                    </a:cubicBezTo>
                    <a:cubicBezTo>
                      <a:pt x="267" y="216"/>
                      <a:pt x="262" y="101"/>
                      <a:pt x="262" y="101"/>
                    </a:cubicBezTo>
                    <a:cubicBezTo>
                      <a:pt x="262" y="101"/>
                      <a:pt x="272" y="171"/>
                      <a:pt x="277" y="171"/>
                    </a:cubicBezTo>
                    <a:cubicBezTo>
                      <a:pt x="281" y="171"/>
                      <a:pt x="285" y="97"/>
                      <a:pt x="285" y="97"/>
                    </a:cubicBezTo>
                    <a:cubicBezTo>
                      <a:pt x="285" y="97"/>
                      <a:pt x="287" y="194"/>
                      <a:pt x="295" y="192"/>
                    </a:cubicBezTo>
                    <a:cubicBezTo>
                      <a:pt x="303" y="190"/>
                      <a:pt x="301" y="96"/>
                      <a:pt x="301" y="96"/>
                    </a:cubicBezTo>
                    <a:cubicBezTo>
                      <a:pt x="320" y="95"/>
                      <a:pt x="307" y="152"/>
                      <a:pt x="314" y="157"/>
                    </a:cubicBezTo>
                    <a:cubicBezTo>
                      <a:pt x="322" y="155"/>
                      <a:pt x="307" y="99"/>
                      <a:pt x="327" y="92"/>
                    </a:cubicBezTo>
                    <a:lnTo>
                      <a:pt x="387" y="88"/>
                    </a:lnTo>
                    <a:cubicBezTo>
                      <a:pt x="387" y="88"/>
                      <a:pt x="388" y="164"/>
                      <a:pt x="393" y="164"/>
                    </a:cubicBezTo>
                    <a:cubicBezTo>
                      <a:pt x="398" y="165"/>
                      <a:pt x="400" y="88"/>
                      <a:pt x="400" y="88"/>
                    </a:cubicBezTo>
                    <a:cubicBezTo>
                      <a:pt x="400" y="88"/>
                      <a:pt x="409" y="81"/>
                      <a:pt x="422" y="81"/>
                    </a:cubicBezTo>
                    <a:cubicBezTo>
                      <a:pt x="435" y="81"/>
                      <a:pt x="498" y="68"/>
                      <a:pt x="498" y="68"/>
                    </a:cubicBezTo>
                    <a:cubicBezTo>
                      <a:pt x="498" y="68"/>
                      <a:pt x="498" y="200"/>
                      <a:pt x="504" y="200"/>
                    </a:cubicBezTo>
                    <a:cubicBezTo>
                      <a:pt x="509" y="201"/>
                      <a:pt x="495" y="68"/>
                      <a:pt x="510" y="69"/>
                    </a:cubicBezTo>
                    <a:cubicBezTo>
                      <a:pt x="523" y="57"/>
                      <a:pt x="517" y="189"/>
                      <a:pt x="523" y="191"/>
                    </a:cubicBezTo>
                    <a:cubicBezTo>
                      <a:pt x="534" y="197"/>
                      <a:pt x="514" y="59"/>
                      <a:pt x="528" y="67"/>
                    </a:cubicBezTo>
                    <a:lnTo>
                      <a:pt x="618" y="52"/>
                    </a:lnTo>
                    <a:cubicBezTo>
                      <a:pt x="618" y="52"/>
                      <a:pt x="620" y="134"/>
                      <a:pt x="624" y="132"/>
                    </a:cubicBezTo>
                    <a:cubicBezTo>
                      <a:pt x="628" y="131"/>
                      <a:pt x="616" y="53"/>
                      <a:pt x="634" y="48"/>
                    </a:cubicBezTo>
                    <a:cubicBezTo>
                      <a:pt x="647" y="44"/>
                      <a:pt x="638" y="117"/>
                      <a:pt x="649" y="122"/>
                    </a:cubicBezTo>
                    <a:cubicBezTo>
                      <a:pt x="656" y="123"/>
                      <a:pt x="641" y="49"/>
                      <a:pt x="661" y="42"/>
                    </a:cubicBezTo>
                    <a:cubicBezTo>
                      <a:pt x="661" y="42"/>
                      <a:pt x="724" y="33"/>
                      <a:pt x="727" y="39"/>
                    </a:cubicBezTo>
                    <a:cubicBezTo>
                      <a:pt x="730" y="45"/>
                      <a:pt x="742" y="154"/>
                      <a:pt x="746" y="151"/>
                    </a:cubicBezTo>
                    <a:cubicBezTo>
                      <a:pt x="750" y="149"/>
                      <a:pt x="736" y="44"/>
                      <a:pt x="737" y="37"/>
                    </a:cubicBezTo>
                    <a:cubicBezTo>
                      <a:pt x="738" y="29"/>
                      <a:pt x="780" y="30"/>
                      <a:pt x="780" y="30"/>
                    </a:cubicBezTo>
                    <a:cubicBezTo>
                      <a:pt x="780" y="30"/>
                      <a:pt x="790" y="188"/>
                      <a:pt x="797" y="189"/>
                    </a:cubicBezTo>
                    <a:cubicBezTo>
                      <a:pt x="810" y="191"/>
                      <a:pt x="799" y="26"/>
                      <a:pt x="799" y="26"/>
                    </a:cubicBezTo>
                    <a:lnTo>
                      <a:pt x="831" y="20"/>
                    </a:lnTo>
                    <a:cubicBezTo>
                      <a:pt x="831" y="20"/>
                      <a:pt x="835" y="102"/>
                      <a:pt x="841" y="101"/>
                    </a:cubicBezTo>
                    <a:cubicBezTo>
                      <a:pt x="848" y="100"/>
                      <a:pt x="828" y="35"/>
                      <a:pt x="850" y="34"/>
                    </a:cubicBezTo>
                    <a:cubicBezTo>
                      <a:pt x="884" y="32"/>
                      <a:pt x="870" y="132"/>
                      <a:pt x="875" y="133"/>
                    </a:cubicBezTo>
                    <a:cubicBezTo>
                      <a:pt x="878" y="133"/>
                      <a:pt x="881" y="13"/>
                      <a:pt x="881" y="13"/>
                    </a:cubicBezTo>
                    <a:cubicBezTo>
                      <a:pt x="881" y="13"/>
                      <a:pt x="899" y="11"/>
                      <a:pt x="904" y="17"/>
                    </a:cubicBezTo>
                    <a:cubicBezTo>
                      <a:pt x="909" y="23"/>
                      <a:pt x="912" y="88"/>
                      <a:pt x="912" y="88"/>
                    </a:cubicBezTo>
                    <a:cubicBezTo>
                      <a:pt x="917" y="60"/>
                      <a:pt x="903" y="14"/>
                      <a:pt x="928" y="6"/>
                    </a:cubicBezTo>
                    <a:cubicBezTo>
                      <a:pt x="928" y="6"/>
                      <a:pt x="946" y="3"/>
                      <a:pt x="951" y="6"/>
                    </a:cubicBezTo>
                    <a:cubicBezTo>
                      <a:pt x="956" y="10"/>
                      <a:pt x="958" y="152"/>
                      <a:pt x="966" y="150"/>
                    </a:cubicBezTo>
                    <a:cubicBezTo>
                      <a:pt x="969" y="149"/>
                      <a:pt x="970" y="0"/>
                      <a:pt x="970" y="0"/>
                    </a:cubicBezTo>
                    <a:lnTo>
                      <a:pt x="0" y="13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" name="Freeform 11"/>
              <p:cNvSpPr>
                <a:spLocks/>
              </p:cNvSpPr>
              <p:nvPr/>
            </p:nvSpPr>
            <p:spPr bwMode="auto">
              <a:xfrm>
                <a:off x="3872875" y="3054474"/>
                <a:ext cx="214441" cy="240175"/>
              </a:xfrm>
              <a:custGeom>
                <a:avLst/>
                <a:gdLst>
                  <a:gd name="T0" fmla="*/ 68 w 332"/>
                  <a:gd name="T1" fmla="*/ 371 h 371"/>
                  <a:gd name="T2" fmla="*/ 0 w 332"/>
                  <a:gd name="T3" fmla="*/ 36 h 371"/>
                  <a:gd name="T4" fmla="*/ 260 w 332"/>
                  <a:gd name="T5" fmla="*/ 0 h 371"/>
                  <a:gd name="T6" fmla="*/ 332 w 332"/>
                  <a:gd name="T7" fmla="*/ 332 h 371"/>
                  <a:gd name="T8" fmla="*/ 68 w 332"/>
                  <a:gd name="T9" fmla="*/ 371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2" h="371">
                    <a:moveTo>
                      <a:pt x="68" y="371"/>
                    </a:moveTo>
                    <a:lnTo>
                      <a:pt x="0" y="36"/>
                    </a:lnTo>
                    <a:lnTo>
                      <a:pt x="260" y="0"/>
                    </a:lnTo>
                    <a:lnTo>
                      <a:pt x="332" y="332"/>
                    </a:lnTo>
                    <a:lnTo>
                      <a:pt x="68" y="371"/>
                    </a:ln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2051" name="Group 2050"/>
            <p:cNvGrpSpPr/>
            <p:nvPr/>
          </p:nvGrpSpPr>
          <p:grpSpPr>
            <a:xfrm>
              <a:off x="-814853" y="2634918"/>
              <a:ext cx="10619222" cy="3030033"/>
              <a:chOff x="-814853" y="2634918"/>
              <a:chExt cx="10619222" cy="3030033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-814853" y="2765691"/>
                <a:ext cx="10619222" cy="2899260"/>
                <a:chOff x="-596102" y="2765691"/>
                <a:chExt cx="10127395" cy="2899260"/>
              </a:xfrm>
            </p:grpSpPr>
            <p:sp>
              <p:nvSpPr>
                <p:cNvPr id="10" name="Freeform 12"/>
                <p:cNvSpPr>
                  <a:spLocks/>
                </p:cNvSpPr>
                <p:nvPr/>
              </p:nvSpPr>
              <p:spPr bwMode="auto">
                <a:xfrm>
                  <a:off x="-596102" y="2765691"/>
                  <a:ext cx="10127395" cy="2899260"/>
                </a:xfrm>
                <a:custGeom>
                  <a:avLst/>
                  <a:gdLst>
                    <a:gd name="T0" fmla="*/ 1039 w 15626"/>
                    <a:gd name="T1" fmla="*/ 4264 h 4466"/>
                    <a:gd name="T2" fmla="*/ 656 w 15626"/>
                    <a:gd name="T3" fmla="*/ 858 h 4466"/>
                    <a:gd name="T4" fmla="*/ 2733 w 15626"/>
                    <a:gd name="T5" fmla="*/ 737 h 4466"/>
                    <a:gd name="T6" fmla="*/ 4668 w 15626"/>
                    <a:gd name="T7" fmla="*/ 1019 h 4466"/>
                    <a:gd name="T8" fmla="*/ 7651 w 15626"/>
                    <a:gd name="T9" fmla="*/ 737 h 4466"/>
                    <a:gd name="T10" fmla="*/ 9808 w 15626"/>
                    <a:gd name="T11" fmla="*/ 1220 h 4466"/>
                    <a:gd name="T12" fmla="*/ 12469 w 15626"/>
                    <a:gd name="T13" fmla="*/ 535 h 4466"/>
                    <a:gd name="T14" fmla="*/ 14969 w 15626"/>
                    <a:gd name="T15" fmla="*/ 797 h 4466"/>
                    <a:gd name="T16" fmla="*/ 14646 w 15626"/>
                    <a:gd name="T17" fmla="*/ 4466 h 4466"/>
                    <a:gd name="T18" fmla="*/ 1039 w 15626"/>
                    <a:gd name="T19" fmla="*/ 4264 h 44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5626" h="4466">
                      <a:moveTo>
                        <a:pt x="1039" y="4264"/>
                      </a:moveTo>
                      <a:cubicBezTo>
                        <a:pt x="1039" y="4264"/>
                        <a:pt x="0" y="1613"/>
                        <a:pt x="656" y="858"/>
                      </a:cubicBezTo>
                      <a:cubicBezTo>
                        <a:pt x="1312" y="102"/>
                        <a:pt x="2074" y="516"/>
                        <a:pt x="2733" y="737"/>
                      </a:cubicBezTo>
                      <a:cubicBezTo>
                        <a:pt x="3391" y="957"/>
                        <a:pt x="3780" y="816"/>
                        <a:pt x="4668" y="1019"/>
                      </a:cubicBezTo>
                      <a:cubicBezTo>
                        <a:pt x="5555" y="1222"/>
                        <a:pt x="6721" y="752"/>
                        <a:pt x="7651" y="737"/>
                      </a:cubicBezTo>
                      <a:cubicBezTo>
                        <a:pt x="8582" y="721"/>
                        <a:pt x="8982" y="1233"/>
                        <a:pt x="9808" y="1220"/>
                      </a:cubicBezTo>
                      <a:cubicBezTo>
                        <a:pt x="10635" y="1207"/>
                        <a:pt x="11595" y="600"/>
                        <a:pt x="12469" y="535"/>
                      </a:cubicBezTo>
                      <a:cubicBezTo>
                        <a:pt x="13344" y="470"/>
                        <a:pt x="14312" y="0"/>
                        <a:pt x="14969" y="797"/>
                      </a:cubicBezTo>
                      <a:cubicBezTo>
                        <a:pt x="15626" y="1594"/>
                        <a:pt x="14646" y="4466"/>
                        <a:pt x="14646" y="4466"/>
                      </a:cubicBezTo>
                      <a:lnTo>
                        <a:pt x="1039" y="4264"/>
                      </a:lnTo>
                      <a:close/>
                    </a:path>
                  </a:pathLst>
                </a:custGeom>
                <a:solidFill>
                  <a:srgbClr val="ECECEC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" name="Freeform 13"/>
                <p:cNvSpPr>
                  <a:spLocks/>
                </p:cNvSpPr>
                <p:nvPr/>
              </p:nvSpPr>
              <p:spPr bwMode="auto">
                <a:xfrm>
                  <a:off x="3950073" y="3268916"/>
                  <a:ext cx="1026463" cy="546114"/>
                </a:xfrm>
                <a:custGeom>
                  <a:avLst/>
                  <a:gdLst>
                    <a:gd name="T0" fmla="*/ 154 w 1580"/>
                    <a:gd name="T1" fmla="*/ 0 h 837"/>
                    <a:gd name="T2" fmla="*/ 0 w 1580"/>
                    <a:gd name="T3" fmla="*/ 24 h 837"/>
                    <a:gd name="T4" fmla="*/ 1128 w 1580"/>
                    <a:gd name="T5" fmla="*/ 284 h 837"/>
                    <a:gd name="T6" fmla="*/ 174 w 1580"/>
                    <a:gd name="T7" fmla="*/ 553 h 837"/>
                    <a:gd name="T8" fmla="*/ 1117 w 1580"/>
                    <a:gd name="T9" fmla="*/ 837 h 837"/>
                    <a:gd name="T10" fmla="*/ 1580 w 1580"/>
                    <a:gd name="T11" fmla="*/ 716 h 837"/>
                    <a:gd name="T12" fmla="*/ 558 w 1580"/>
                    <a:gd name="T13" fmla="*/ 543 h 837"/>
                    <a:gd name="T14" fmla="*/ 1334 w 1580"/>
                    <a:gd name="T15" fmla="*/ 281 h 837"/>
                    <a:gd name="T16" fmla="*/ 154 w 1580"/>
                    <a:gd name="T17" fmla="*/ 0 h 8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80" h="837">
                      <a:moveTo>
                        <a:pt x="154" y="0"/>
                      </a:moveTo>
                      <a:cubicBezTo>
                        <a:pt x="103" y="7"/>
                        <a:pt x="52" y="16"/>
                        <a:pt x="0" y="24"/>
                      </a:cubicBezTo>
                      <a:cubicBezTo>
                        <a:pt x="278" y="201"/>
                        <a:pt x="1124" y="191"/>
                        <a:pt x="1128" y="284"/>
                      </a:cubicBezTo>
                      <a:cubicBezTo>
                        <a:pt x="1133" y="396"/>
                        <a:pt x="164" y="312"/>
                        <a:pt x="174" y="553"/>
                      </a:cubicBezTo>
                      <a:cubicBezTo>
                        <a:pt x="184" y="794"/>
                        <a:pt x="1117" y="837"/>
                        <a:pt x="1117" y="837"/>
                      </a:cubicBezTo>
                      <a:lnTo>
                        <a:pt x="1580" y="716"/>
                      </a:lnTo>
                      <a:cubicBezTo>
                        <a:pt x="1580" y="716"/>
                        <a:pt x="575" y="631"/>
                        <a:pt x="558" y="543"/>
                      </a:cubicBezTo>
                      <a:cubicBezTo>
                        <a:pt x="542" y="454"/>
                        <a:pt x="1336" y="504"/>
                        <a:pt x="1334" y="281"/>
                      </a:cubicBezTo>
                      <a:cubicBezTo>
                        <a:pt x="1332" y="94"/>
                        <a:pt x="469" y="107"/>
                        <a:pt x="154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58" name="Freeform 18"/>
              <p:cNvSpPr>
                <a:spLocks/>
              </p:cNvSpPr>
              <p:nvPr/>
            </p:nvSpPr>
            <p:spPr bwMode="auto">
              <a:xfrm>
                <a:off x="7374873" y="2742803"/>
                <a:ext cx="586363" cy="628144"/>
              </a:xfrm>
              <a:custGeom>
                <a:avLst/>
                <a:gdLst>
                  <a:gd name="T0" fmla="*/ 966 w 1796"/>
                  <a:gd name="T1" fmla="*/ 0 h 1922"/>
                  <a:gd name="T2" fmla="*/ 314 w 1796"/>
                  <a:gd name="T3" fmla="*/ 401 h 1922"/>
                  <a:gd name="T4" fmla="*/ 818 w 1796"/>
                  <a:gd name="T5" fmla="*/ 424 h 1922"/>
                  <a:gd name="T6" fmla="*/ 219 w 1796"/>
                  <a:gd name="T7" fmla="*/ 750 h 1922"/>
                  <a:gd name="T8" fmla="*/ 867 w 1796"/>
                  <a:gd name="T9" fmla="*/ 720 h 1922"/>
                  <a:gd name="T10" fmla="*/ 101 w 1796"/>
                  <a:gd name="T11" fmla="*/ 1157 h 1922"/>
                  <a:gd name="T12" fmla="*/ 821 w 1796"/>
                  <a:gd name="T13" fmla="*/ 1092 h 1922"/>
                  <a:gd name="T14" fmla="*/ 0 w 1796"/>
                  <a:gd name="T15" fmla="*/ 1434 h 1922"/>
                  <a:gd name="T16" fmla="*/ 722 w 1796"/>
                  <a:gd name="T17" fmla="*/ 1472 h 1922"/>
                  <a:gd name="T18" fmla="*/ 10 w 1796"/>
                  <a:gd name="T19" fmla="*/ 1827 h 1922"/>
                  <a:gd name="T20" fmla="*/ 936 w 1796"/>
                  <a:gd name="T21" fmla="*/ 1751 h 1922"/>
                  <a:gd name="T22" fmla="*/ 1793 w 1796"/>
                  <a:gd name="T23" fmla="*/ 1804 h 1922"/>
                  <a:gd name="T24" fmla="*/ 1158 w 1796"/>
                  <a:gd name="T25" fmla="*/ 1511 h 1922"/>
                  <a:gd name="T26" fmla="*/ 1796 w 1796"/>
                  <a:gd name="T27" fmla="*/ 1537 h 1922"/>
                  <a:gd name="T28" fmla="*/ 1116 w 1796"/>
                  <a:gd name="T29" fmla="*/ 1216 h 1922"/>
                  <a:gd name="T30" fmla="*/ 1697 w 1796"/>
                  <a:gd name="T31" fmla="*/ 1241 h 1922"/>
                  <a:gd name="T32" fmla="*/ 1155 w 1796"/>
                  <a:gd name="T33" fmla="*/ 943 h 1922"/>
                  <a:gd name="T34" fmla="*/ 1739 w 1796"/>
                  <a:gd name="T35" fmla="*/ 898 h 1922"/>
                  <a:gd name="T36" fmla="*/ 1143 w 1796"/>
                  <a:gd name="T37" fmla="*/ 658 h 1922"/>
                  <a:gd name="T38" fmla="*/ 1687 w 1796"/>
                  <a:gd name="T39" fmla="*/ 702 h 1922"/>
                  <a:gd name="T40" fmla="*/ 1149 w 1796"/>
                  <a:gd name="T41" fmla="*/ 431 h 1922"/>
                  <a:gd name="T42" fmla="*/ 1552 w 1796"/>
                  <a:gd name="T43" fmla="*/ 386 h 1922"/>
                  <a:gd name="T44" fmla="*/ 966 w 1796"/>
                  <a:gd name="T45" fmla="*/ 0 h 1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96" h="1922">
                    <a:moveTo>
                      <a:pt x="966" y="0"/>
                    </a:moveTo>
                    <a:cubicBezTo>
                      <a:pt x="966" y="0"/>
                      <a:pt x="621" y="283"/>
                      <a:pt x="314" y="401"/>
                    </a:cubicBezTo>
                    <a:cubicBezTo>
                      <a:pt x="503" y="531"/>
                      <a:pt x="818" y="424"/>
                      <a:pt x="818" y="424"/>
                    </a:cubicBezTo>
                    <a:cubicBezTo>
                      <a:pt x="818" y="424"/>
                      <a:pt x="441" y="713"/>
                      <a:pt x="219" y="750"/>
                    </a:cubicBezTo>
                    <a:cubicBezTo>
                      <a:pt x="402" y="845"/>
                      <a:pt x="867" y="720"/>
                      <a:pt x="867" y="720"/>
                    </a:cubicBezTo>
                    <a:cubicBezTo>
                      <a:pt x="867" y="720"/>
                      <a:pt x="384" y="1063"/>
                      <a:pt x="101" y="1157"/>
                    </a:cubicBezTo>
                    <a:cubicBezTo>
                      <a:pt x="374" y="1296"/>
                      <a:pt x="821" y="1092"/>
                      <a:pt x="821" y="1092"/>
                    </a:cubicBezTo>
                    <a:cubicBezTo>
                      <a:pt x="821" y="1092"/>
                      <a:pt x="361" y="1346"/>
                      <a:pt x="0" y="1434"/>
                    </a:cubicBezTo>
                    <a:cubicBezTo>
                      <a:pt x="111" y="1715"/>
                      <a:pt x="722" y="1472"/>
                      <a:pt x="722" y="1472"/>
                    </a:cubicBezTo>
                    <a:cubicBezTo>
                      <a:pt x="722" y="1472"/>
                      <a:pt x="352" y="1738"/>
                      <a:pt x="10" y="1827"/>
                    </a:cubicBezTo>
                    <a:cubicBezTo>
                      <a:pt x="153" y="1922"/>
                      <a:pt x="936" y="1751"/>
                      <a:pt x="936" y="1751"/>
                    </a:cubicBezTo>
                    <a:cubicBezTo>
                      <a:pt x="936" y="1751"/>
                      <a:pt x="1505" y="1909"/>
                      <a:pt x="1793" y="1804"/>
                    </a:cubicBezTo>
                    <a:cubicBezTo>
                      <a:pt x="1434" y="1640"/>
                      <a:pt x="1158" y="1511"/>
                      <a:pt x="1158" y="1511"/>
                    </a:cubicBezTo>
                    <a:cubicBezTo>
                      <a:pt x="1158" y="1511"/>
                      <a:pt x="1625" y="1677"/>
                      <a:pt x="1796" y="1537"/>
                    </a:cubicBezTo>
                    <a:cubicBezTo>
                      <a:pt x="1504" y="1455"/>
                      <a:pt x="1116" y="1216"/>
                      <a:pt x="1116" y="1216"/>
                    </a:cubicBezTo>
                    <a:cubicBezTo>
                      <a:pt x="1116" y="1216"/>
                      <a:pt x="1653" y="1347"/>
                      <a:pt x="1697" y="1241"/>
                    </a:cubicBezTo>
                    <a:cubicBezTo>
                      <a:pt x="1403" y="1108"/>
                      <a:pt x="1155" y="943"/>
                      <a:pt x="1155" y="943"/>
                    </a:cubicBezTo>
                    <a:cubicBezTo>
                      <a:pt x="1155" y="943"/>
                      <a:pt x="1667" y="1094"/>
                      <a:pt x="1739" y="898"/>
                    </a:cubicBezTo>
                    <a:cubicBezTo>
                      <a:pt x="1436" y="808"/>
                      <a:pt x="1143" y="658"/>
                      <a:pt x="1143" y="658"/>
                    </a:cubicBezTo>
                    <a:cubicBezTo>
                      <a:pt x="1143" y="658"/>
                      <a:pt x="1593" y="885"/>
                      <a:pt x="1687" y="702"/>
                    </a:cubicBezTo>
                    <a:cubicBezTo>
                      <a:pt x="1451" y="588"/>
                      <a:pt x="1149" y="431"/>
                      <a:pt x="1149" y="431"/>
                    </a:cubicBezTo>
                    <a:cubicBezTo>
                      <a:pt x="1149" y="431"/>
                      <a:pt x="1514" y="486"/>
                      <a:pt x="1552" y="386"/>
                    </a:cubicBezTo>
                    <a:cubicBezTo>
                      <a:pt x="1268" y="291"/>
                      <a:pt x="966" y="0"/>
                      <a:pt x="966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" name="Freeform 22"/>
              <p:cNvSpPr>
                <a:spLocks/>
              </p:cNvSpPr>
              <p:nvPr/>
            </p:nvSpPr>
            <p:spPr bwMode="auto">
              <a:xfrm>
                <a:off x="387020" y="2743200"/>
                <a:ext cx="544246" cy="566595"/>
              </a:xfrm>
              <a:custGeom>
                <a:avLst/>
                <a:gdLst>
                  <a:gd name="T0" fmla="*/ 994 w 1825"/>
                  <a:gd name="T1" fmla="*/ 0 h 1898"/>
                  <a:gd name="T2" fmla="*/ 478 w 1825"/>
                  <a:gd name="T3" fmla="*/ 412 h 1898"/>
                  <a:gd name="T4" fmla="*/ 699 w 1825"/>
                  <a:gd name="T5" fmla="*/ 456 h 1898"/>
                  <a:gd name="T6" fmla="*/ 382 w 1825"/>
                  <a:gd name="T7" fmla="*/ 761 h 1898"/>
                  <a:gd name="T8" fmla="*/ 750 w 1825"/>
                  <a:gd name="T9" fmla="*/ 749 h 1898"/>
                  <a:gd name="T10" fmla="*/ 101 w 1825"/>
                  <a:gd name="T11" fmla="*/ 1157 h 1898"/>
                  <a:gd name="T12" fmla="*/ 610 w 1825"/>
                  <a:gd name="T13" fmla="*/ 1214 h 1898"/>
                  <a:gd name="T14" fmla="*/ 0 w 1825"/>
                  <a:gd name="T15" fmla="*/ 1435 h 1898"/>
                  <a:gd name="T16" fmla="*/ 534 w 1825"/>
                  <a:gd name="T17" fmla="*/ 1622 h 1898"/>
                  <a:gd name="T18" fmla="*/ 10 w 1825"/>
                  <a:gd name="T19" fmla="*/ 1826 h 1898"/>
                  <a:gd name="T20" fmla="*/ 979 w 1825"/>
                  <a:gd name="T21" fmla="*/ 1736 h 1898"/>
                  <a:gd name="T22" fmla="*/ 1821 w 1825"/>
                  <a:gd name="T23" fmla="*/ 1803 h 1898"/>
                  <a:gd name="T24" fmla="*/ 1186 w 1825"/>
                  <a:gd name="T25" fmla="*/ 1511 h 1898"/>
                  <a:gd name="T26" fmla="*/ 1825 w 1825"/>
                  <a:gd name="T27" fmla="*/ 1537 h 1898"/>
                  <a:gd name="T28" fmla="*/ 1145 w 1825"/>
                  <a:gd name="T29" fmla="*/ 1216 h 1898"/>
                  <a:gd name="T30" fmla="*/ 1725 w 1825"/>
                  <a:gd name="T31" fmla="*/ 1242 h 1898"/>
                  <a:gd name="T32" fmla="*/ 1184 w 1825"/>
                  <a:gd name="T33" fmla="*/ 943 h 1898"/>
                  <a:gd name="T34" fmla="*/ 1768 w 1825"/>
                  <a:gd name="T35" fmla="*/ 899 h 1898"/>
                  <a:gd name="T36" fmla="*/ 1194 w 1825"/>
                  <a:gd name="T37" fmla="*/ 670 h 1898"/>
                  <a:gd name="T38" fmla="*/ 1716 w 1825"/>
                  <a:gd name="T39" fmla="*/ 702 h 1898"/>
                  <a:gd name="T40" fmla="*/ 1177 w 1825"/>
                  <a:gd name="T41" fmla="*/ 430 h 1898"/>
                  <a:gd name="T42" fmla="*/ 1580 w 1825"/>
                  <a:gd name="T43" fmla="*/ 385 h 1898"/>
                  <a:gd name="T44" fmla="*/ 994 w 1825"/>
                  <a:gd name="T45" fmla="*/ 0 h 1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25" h="1898">
                    <a:moveTo>
                      <a:pt x="994" y="0"/>
                    </a:moveTo>
                    <a:cubicBezTo>
                      <a:pt x="709" y="281"/>
                      <a:pt x="818" y="270"/>
                      <a:pt x="478" y="412"/>
                    </a:cubicBezTo>
                    <a:cubicBezTo>
                      <a:pt x="643" y="525"/>
                      <a:pt x="690" y="471"/>
                      <a:pt x="699" y="456"/>
                    </a:cubicBezTo>
                    <a:cubicBezTo>
                      <a:pt x="691" y="476"/>
                      <a:pt x="596" y="725"/>
                      <a:pt x="382" y="761"/>
                    </a:cubicBezTo>
                    <a:cubicBezTo>
                      <a:pt x="566" y="856"/>
                      <a:pt x="750" y="749"/>
                      <a:pt x="750" y="749"/>
                    </a:cubicBezTo>
                    <a:cubicBezTo>
                      <a:pt x="750" y="749"/>
                      <a:pt x="384" y="1064"/>
                      <a:pt x="101" y="1157"/>
                    </a:cubicBezTo>
                    <a:cubicBezTo>
                      <a:pt x="374" y="1297"/>
                      <a:pt x="610" y="1214"/>
                      <a:pt x="610" y="1214"/>
                    </a:cubicBezTo>
                    <a:cubicBezTo>
                      <a:pt x="610" y="1214"/>
                      <a:pt x="360" y="1347"/>
                      <a:pt x="0" y="1435"/>
                    </a:cubicBezTo>
                    <a:cubicBezTo>
                      <a:pt x="110" y="1715"/>
                      <a:pt x="534" y="1622"/>
                      <a:pt x="534" y="1622"/>
                    </a:cubicBezTo>
                    <a:cubicBezTo>
                      <a:pt x="534" y="1622"/>
                      <a:pt x="352" y="1738"/>
                      <a:pt x="10" y="1826"/>
                    </a:cubicBezTo>
                    <a:cubicBezTo>
                      <a:pt x="400" y="1898"/>
                      <a:pt x="859" y="1761"/>
                      <a:pt x="979" y="1736"/>
                    </a:cubicBezTo>
                    <a:cubicBezTo>
                      <a:pt x="1172" y="1810"/>
                      <a:pt x="1633" y="1865"/>
                      <a:pt x="1821" y="1803"/>
                    </a:cubicBezTo>
                    <a:cubicBezTo>
                      <a:pt x="1463" y="1640"/>
                      <a:pt x="1186" y="1511"/>
                      <a:pt x="1186" y="1511"/>
                    </a:cubicBezTo>
                    <a:cubicBezTo>
                      <a:pt x="1186" y="1511"/>
                      <a:pt x="1654" y="1677"/>
                      <a:pt x="1825" y="1537"/>
                    </a:cubicBezTo>
                    <a:cubicBezTo>
                      <a:pt x="1533" y="1456"/>
                      <a:pt x="1145" y="1216"/>
                      <a:pt x="1145" y="1216"/>
                    </a:cubicBezTo>
                    <a:cubicBezTo>
                      <a:pt x="1145" y="1216"/>
                      <a:pt x="1682" y="1347"/>
                      <a:pt x="1725" y="1242"/>
                    </a:cubicBezTo>
                    <a:cubicBezTo>
                      <a:pt x="1432" y="1108"/>
                      <a:pt x="1184" y="943"/>
                      <a:pt x="1184" y="943"/>
                    </a:cubicBezTo>
                    <a:cubicBezTo>
                      <a:pt x="1184" y="943"/>
                      <a:pt x="1695" y="1094"/>
                      <a:pt x="1768" y="899"/>
                    </a:cubicBezTo>
                    <a:cubicBezTo>
                      <a:pt x="1498" y="819"/>
                      <a:pt x="1250" y="698"/>
                      <a:pt x="1194" y="670"/>
                    </a:cubicBezTo>
                    <a:cubicBezTo>
                      <a:pt x="1286" y="713"/>
                      <a:pt x="1634" y="861"/>
                      <a:pt x="1716" y="702"/>
                    </a:cubicBezTo>
                    <a:cubicBezTo>
                      <a:pt x="1479" y="588"/>
                      <a:pt x="1177" y="430"/>
                      <a:pt x="1177" y="430"/>
                    </a:cubicBezTo>
                    <a:cubicBezTo>
                      <a:pt x="1177" y="430"/>
                      <a:pt x="1542" y="486"/>
                      <a:pt x="1580" y="385"/>
                    </a:cubicBezTo>
                    <a:cubicBezTo>
                      <a:pt x="1296" y="291"/>
                      <a:pt x="994" y="0"/>
                      <a:pt x="994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" name="Freeform 21"/>
              <p:cNvSpPr>
                <a:spLocks/>
              </p:cNvSpPr>
              <p:nvPr/>
            </p:nvSpPr>
            <p:spPr bwMode="auto">
              <a:xfrm>
                <a:off x="5570867" y="3072300"/>
                <a:ext cx="760285" cy="755113"/>
              </a:xfrm>
              <a:custGeom>
                <a:avLst/>
                <a:gdLst>
                  <a:gd name="T0" fmla="*/ 478 w 1944"/>
                  <a:gd name="T1" fmla="*/ 393 h 1930"/>
                  <a:gd name="T2" fmla="*/ 700 w 1944"/>
                  <a:gd name="T3" fmla="*/ 434 h 1930"/>
                  <a:gd name="T4" fmla="*/ 382 w 1944"/>
                  <a:gd name="T5" fmla="*/ 742 h 1930"/>
                  <a:gd name="T6" fmla="*/ 750 w 1944"/>
                  <a:gd name="T7" fmla="*/ 730 h 1930"/>
                  <a:gd name="T8" fmla="*/ 101 w 1944"/>
                  <a:gd name="T9" fmla="*/ 1138 h 1930"/>
                  <a:gd name="T10" fmla="*/ 610 w 1944"/>
                  <a:gd name="T11" fmla="*/ 1195 h 1930"/>
                  <a:gd name="T12" fmla="*/ 0 w 1944"/>
                  <a:gd name="T13" fmla="*/ 1416 h 1930"/>
                  <a:gd name="T14" fmla="*/ 534 w 1944"/>
                  <a:gd name="T15" fmla="*/ 1602 h 1930"/>
                  <a:gd name="T16" fmla="*/ 10 w 1944"/>
                  <a:gd name="T17" fmla="*/ 1807 h 1930"/>
                  <a:gd name="T18" fmla="*/ 1011 w 1944"/>
                  <a:gd name="T19" fmla="*/ 1712 h 1930"/>
                  <a:gd name="T20" fmla="*/ 1935 w 1944"/>
                  <a:gd name="T21" fmla="*/ 1807 h 1930"/>
                  <a:gd name="T22" fmla="*/ 1354 w 1944"/>
                  <a:gd name="T23" fmla="*/ 1549 h 1930"/>
                  <a:gd name="T24" fmla="*/ 1944 w 1944"/>
                  <a:gd name="T25" fmla="*/ 1416 h 1930"/>
                  <a:gd name="T26" fmla="*/ 1302 w 1944"/>
                  <a:gd name="T27" fmla="*/ 1141 h 1930"/>
                  <a:gd name="T28" fmla="*/ 1844 w 1944"/>
                  <a:gd name="T29" fmla="*/ 1138 h 1930"/>
                  <a:gd name="T30" fmla="*/ 1177 w 1944"/>
                  <a:gd name="T31" fmla="*/ 769 h 1930"/>
                  <a:gd name="T32" fmla="*/ 1559 w 1944"/>
                  <a:gd name="T33" fmla="*/ 714 h 1930"/>
                  <a:gd name="T34" fmla="*/ 1226 w 1944"/>
                  <a:gd name="T35" fmla="*/ 473 h 1930"/>
                  <a:gd name="T36" fmla="*/ 1463 w 1944"/>
                  <a:gd name="T37" fmla="*/ 364 h 1930"/>
                  <a:gd name="T38" fmla="*/ 987 w 1944"/>
                  <a:gd name="T39" fmla="*/ 0 h 1930"/>
                  <a:gd name="T40" fmla="*/ 478 w 1944"/>
                  <a:gd name="T41" fmla="*/ 393 h 1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44" h="1930">
                    <a:moveTo>
                      <a:pt x="478" y="393"/>
                    </a:moveTo>
                    <a:cubicBezTo>
                      <a:pt x="667" y="522"/>
                      <a:pt x="700" y="434"/>
                      <a:pt x="700" y="434"/>
                    </a:cubicBezTo>
                    <a:cubicBezTo>
                      <a:pt x="700" y="434"/>
                      <a:pt x="605" y="704"/>
                      <a:pt x="382" y="742"/>
                    </a:cubicBezTo>
                    <a:cubicBezTo>
                      <a:pt x="566" y="837"/>
                      <a:pt x="750" y="730"/>
                      <a:pt x="750" y="730"/>
                    </a:cubicBezTo>
                    <a:cubicBezTo>
                      <a:pt x="750" y="730"/>
                      <a:pt x="384" y="1045"/>
                      <a:pt x="101" y="1138"/>
                    </a:cubicBezTo>
                    <a:cubicBezTo>
                      <a:pt x="374" y="1278"/>
                      <a:pt x="610" y="1195"/>
                      <a:pt x="610" y="1195"/>
                    </a:cubicBezTo>
                    <a:cubicBezTo>
                      <a:pt x="610" y="1195"/>
                      <a:pt x="361" y="1328"/>
                      <a:pt x="0" y="1416"/>
                    </a:cubicBezTo>
                    <a:cubicBezTo>
                      <a:pt x="111" y="1696"/>
                      <a:pt x="534" y="1602"/>
                      <a:pt x="534" y="1602"/>
                    </a:cubicBezTo>
                    <a:cubicBezTo>
                      <a:pt x="534" y="1602"/>
                      <a:pt x="352" y="1719"/>
                      <a:pt x="10" y="1807"/>
                    </a:cubicBezTo>
                    <a:cubicBezTo>
                      <a:pt x="442" y="1886"/>
                      <a:pt x="964" y="1708"/>
                      <a:pt x="1011" y="1712"/>
                    </a:cubicBezTo>
                    <a:cubicBezTo>
                      <a:pt x="1078" y="1717"/>
                      <a:pt x="1699" y="1930"/>
                      <a:pt x="1935" y="1807"/>
                    </a:cubicBezTo>
                    <a:cubicBezTo>
                      <a:pt x="1593" y="1719"/>
                      <a:pt x="1354" y="1549"/>
                      <a:pt x="1354" y="1549"/>
                    </a:cubicBezTo>
                    <a:cubicBezTo>
                      <a:pt x="1354" y="1549"/>
                      <a:pt x="1834" y="1696"/>
                      <a:pt x="1944" y="1416"/>
                    </a:cubicBezTo>
                    <a:cubicBezTo>
                      <a:pt x="1584" y="1328"/>
                      <a:pt x="1302" y="1141"/>
                      <a:pt x="1302" y="1141"/>
                    </a:cubicBezTo>
                    <a:cubicBezTo>
                      <a:pt x="1302" y="1141"/>
                      <a:pt x="1571" y="1278"/>
                      <a:pt x="1844" y="1138"/>
                    </a:cubicBezTo>
                    <a:cubicBezTo>
                      <a:pt x="1561" y="1045"/>
                      <a:pt x="1177" y="769"/>
                      <a:pt x="1177" y="769"/>
                    </a:cubicBezTo>
                    <a:cubicBezTo>
                      <a:pt x="1177" y="769"/>
                      <a:pt x="1375" y="808"/>
                      <a:pt x="1559" y="714"/>
                    </a:cubicBezTo>
                    <a:cubicBezTo>
                      <a:pt x="1336" y="676"/>
                      <a:pt x="1226" y="473"/>
                      <a:pt x="1226" y="473"/>
                    </a:cubicBezTo>
                    <a:cubicBezTo>
                      <a:pt x="1226" y="473"/>
                      <a:pt x="1274" y="494"/>
                      <a:pt x="1463" y="364"/>
                    </a:cubicBezTo>
                    <a:cubicBezTo>
                      <a:pt x="1041" y="122"/>
                      <a:pt x="1069" y="53"/>
                      <a:pt x="987" y="0"/>
                    </a:cubicBezTo>
                    <a:cubicBezTo>
                      <a:pt x="923" y="46"/>
                      <a:pt x="968" y="195"/>
                      <a:pt x="478" y="393"/>
                    </a:cubicBezTo>
                    <a:close/>
                  </a:path>
                </a:pathLst>
              </a:custGeom>
              <a:solidFill>
                <a:srgbClr val="334F2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" name="Freeform 20"/>
              <p:cNvSpPr>
                <a:spLocks/>
              </p:cNvSpPr>
              <p:nvPr/>
            </p:nvSpPr>
            <p:spPr bwMode="auto">
              <a:xfrm>
                <a:off x="1754874" y="2808706"/>
                <a:ext cx="784379" cy="780814"/>
              </a:xfrm>
              <a:custGeom>
                <a:avLst/>
                <a:gdLst>
                  <a:gd name="T0" fmla="*/ 478 w 1944"/>
                  <a:gd name="T1" fmla="*/ 393 h 1930"/>
                  <a:gd name="T2" fmla="*/ 700 w 1944"/>
                  <a:gd name="T3" fmla="*/ 433 h 1930"/>
                  <a:gd name="T4" fmla="*/ 382 w 1944"/>
                  <a:gd name="T5" fmla="*/ 742 h 1930"/>
                  <a:gd name="T6" fmla="*/ 749 w 1944"/>
                  <a:gd name="T7" fmla="*/ 730 h 1930"/>
                  <a:gd name="T8" fmla="*/ 100 w 1944"/>
                  <a:gd name="T9" fmla="*/ 1138 h 1930"/>
                  <a:gd name="T10" fmla="*/ 610 w 1944"/>
                  <a:gd name="T11" fmla="*/ 1195 h 1930"/>
                  <a:gd name="T12" fmla="*/ 0 w 1944"/>
                  <a:gd name="T13" fmla="*/ 1416 h 1930"/>
                  <a:gd name="T14" fmla="*/ 533 w 1944"/>
                  <a:gd name="T15" fmla="*/ 1602 h 1930"/>
                  <a:gd name="T16" fmla="*/ 10 w 1944"/>
                  <a:gd name="T17" fmla="*/ 1807 h 1930"/>
                  <a:gd name="T18" fmla="*/ 1010 w 1944"/>
                  <a:gd name="T19" fmla="*/ 1712 h 1930"/>
                  <a:gd name="T20" fmla="*/ 1934 w 1944"/>
                  <a:gd name="T21" fmla="*/ 1807 h 1930"/>
                  <a:gd name="T22" fmla="*/ 1353 w 1944"/>
                  <a:gd name="T23" fmla="*/ 1549 h 1930"/>
                  <a:gd name="T24" fmla="*/ 1944 w 1944"/>
                  <a:gd name="T25" fmla="*/ 1416 h 1930"/>
                  <a:gd name="T26" fmla="*/ 1302 w 1944"/>
                  <a:gd name="T27" fmla="*/ 1141 h 1930"/>
                  <a:gd name="T28" fmla="*/ 1843 w 1944"/>
                  <a:gd name="T29" fmla="*/ 1138 h 1930"/>
                  <a:gd name="T30" fmla="*/ 1177 w 1944"/>
                  <a:gd name="T31" fmla="*/ 769 h 1930"/>
                  <a:gd name="T32" fmla="*/ 1558 w 1944"/>
                  <a:gd name="T33" fmla="*/ 713 h 1930"/>
                  <a:gd name="T34" fmla="*/ 1226 w 1944"/>
                  <a:gd name="T35" fmla="*/ 473 h 1930"/>
                  <a:gd name="T36" fmla="*/ 1462 w 1944"/>
                  <a:gd name="T37" fmla="*/ 364 h 1930"/>
                  <a:gd name="T38" fmla="*/ 986 w 1944"/>
                  <a:gd name="T39" fmla="*/ 0 h 1930"/>
                  <a:gd name="T40" fmla="*/ 478 w 1944"/>
                  <a:gd name="T41" fmla="*/ 393 h 1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44" h="1930">
                    <a:moveTo>
                      <a:pt x="478" y="393"/>
                    </a:moveTo>
                    <a:cubicBezTo>
                      <a:pt x="666" y="522"/>
                      <a:pt x="700" y="433"/>
                      <a:pt x="700" y="433"/>
                    </a:cubicBezTo>
                    <a:cubicBezTo>
                      <a:pt x="700" y="433"/>
                      <a:pt x="604" y="704"/>
                      <a:pt x="382" y="742"/>
                    </a:cubicBezTo>
                    <a:cubicBezTo>
                      <a:pt x="565" y="837"/>
                      <a:pt x="749" y="730"/>
                      <a:pt x="749" y="730"/>
                    </a:cubicBezTo>
                    <a:cubicBezTo>
                      <a:pt x="749" y="730"/>
                      <a:pt x="383" y="1044"/>
                      <a:pt x="100" y="1138"/>
                    </a:cubicBezTo>
                    <a:cubicBezTo>
                      <a:pt x="373" y="1278"/>
                      <a:pt x="610" y="1195"/>
                      <a:pt x="610" y="1195"/>
                    </a:cubicBezTo>
                    <a:cubicBezTo>
                      <a:pt x="610" y="1195"/>
                      <a:pt x="360" y="1328"/>
                      <a:pt x="0" y="1416"/>
                    </a:cubicBezTo>
                    <a:cubicBezTo>
                      <a:pt x="110" y="1696"/>
                      <a:pt x="533" y="1602"/>
                      <a:pt x="533" y="1602"/>
                    </a:cubicBezTo>
                    <a:cubicBezTo>
                      <a:pt x="533" y="1602"/>
                      <a:pt x="351" y="1719"/>
                      <a:pt x="10" y="1807"/>
                    </a:cubicBezTo>
                    <a:cubicBezTo>
                      <a:pt x="441" y="1886"/>
                      <a:pt x="964" y="1708"/>
                      <a:pt x="1010" y="1712"/>
                    </a:cubicBezTo>
                    <a:cubicBezTo>
                      <a:pt x="1078" y="1717"/>
                      <a:pt x="1698" y="1930"/>
                      <a:pt x="1934" y="1807"/>
                    </a:cubicBezTo>
                    <a:cubicBezTo>
                      <a:pt x="1592" y="1719"/>
                      <a:pt x="1353" y="1549"/>
                      <a:pt x="1353" y="1549"/>
                    </a:cubicBezTo>
                    <a:cubicBezTo>
                      <a:pt x="1353" y="1549"/>
                      <a:pt x="1833" y="1696"/>
                      <a:pt x="1944" y="1416"/>
                    </a:cubicBezTo>
                    <a:cubicBezTo>
                      <a:pt x="1584" y="1328"/>
                      <a:pt x="1302" y="1141"/>
                      <a:pt x="1302" y="1141"/>
                    </a:cubicBezTo>
                    <a:cubicBezTo>
                      <a:pt x="1302" y="1141"/>
                      <a:pt x="1570" y="1278"/>
                      <a:pt x="1843" y="1138"/>
                    </a:cubicBezTo>
                    <a:cubicBezTo>
                      <a:pt x="1560" y="1044"/>
                      <a:pt x="1177" y="769"/>
                      <a:pt x="1177" y="769"/>
                    </a:cubicBezTo>
                    <a:cubicBezTo>
                      <a:pt x="1177" y="769"/>
                      <a:pt x="1375" y="808"/>
                      <a:pt x="1558" y="713"/>
                    </a:cubicBezTo>
                    <a:cubicBezTo>
                      <a:pt x="1336" y="676"/>
                      <a:pt x="1226" y="473"/>
                      <a:pt x="1226" y="473"/>
                    </a:cubicBezTo>
                    <a:cubicBezTo>
                      <a:pt x="1226" y="473"/>
                      <a:pt x="1274" y="494"/>
                      <a:pt x="1462" y="364"/>
                    </a:cubicBezTo>
                    <a:cubicBezTo>
                      <a:pt x="1040" y="122"/>
                      <a:pt x="1068" y="53"/>
                      <a:pt x="986" y="0"/>
                    </a:cubicBezTo>
                    <a:cubicBezTo>
                      <a:pt x="922" y="46"/>
                      <a:pt x="967" y="195"/>
                      <a:pt x="478" y="393"/>
                    </a:cubicBezTo>
                    <a:close/>
                  </a:path>
                </a:pathLst>
              </a:custGeom>
              <a:solidFill>
                <a:srgbClr val="00206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" name="Freeform 20"/>
              <p:cNvSpPr>
                <a:spLocks/>
              </p:cNvSpPr>
              <p:nvPr/>
            </p:nvSpPr>
            <p:spPr bwMode="auto">
              <a:xfrm>
                <a:off x="6717050" y="2930648"/>
                <a:ext cx="784379" cy="780814"/>
              </a:xfrm>
              <a:custGeom>
                <a:avLst/>
                <a:gdLst>
                  <a:gd name="T0" fmla="*/ 478 w 1944"/>
                  <a:gd name="T1" fmla="*/ 393 h 1930"/>
                  <a:gd name="T2" fmla="*/ 700 w 1944"/>
                  <a:gd name="T3" fmla="*/ 433 h 1930"/>
                  <a:gd name="T4" fmla="*/ 382 w 1944"/>
                  <a:gd name="T5" fmla="*/ 742 h 1930"/>
                  <a:gd name="T6" fmla="*/ 749 w 1944"/>
                  <a:gd name="T7" fmla="*/ 730 h 1930"/>
                  <a:gd name="T8" fmla="*/ 100 w 1944"/>
                  <a:gd name="T9" fmla="*/ 1138 h 1930"/>
                  <a:gd name="T10" fmla="*/ 610 w 1944"/>
                  <a:gd name="T11" fmla="*/ 1195 h 1930"/>
                  <a:gd name="T12" fmla="*/ 0 w 1944"/>
                  <a:gd name="T13" fmla="*/ 1416 h 1930"/>
                  <a:gd name="T14" fmla="*/ 533 w 1944"/>
                  <a:gd name="T15" fmla="*/ 1602 h 1930"/>
                  <a:gd name="T16" fmla="*/ 10 w 1944"/>
                  <a:gd name="T17" fmla="*/ 1807 h 1930"/>
                  <a:gd name="T18" fmla="*/ 1010 w 1944"/>
                  <a:gd name="T19" fmla="*/ 1712 h 1930"/>
                  <a:gd name="T20" fmla="*/ 1934 w 1944"/>
                  <a:gd name="T21" fmla="*/ 1807 h 1930"/>
                  <a:gd name="T22" fmla="*/ 1353 w 1944"/>
                  <a:gd name="T23" fmla="*/ 1549 h 1930"/>
                  <a:gd name="T24" fmla="*/ 1944 w 1944"/>
                  <a:gd name="T25" fmla="*/ 1416 h 1930"/>
                  <a:gd name="T26" fmla="*/ 1302 w 1944"/>
                  <a:gd name="T27" fmla="*/ 1141 h 1930"/>
                  <a:gd name="T28" fmla="*/ 1843 w 1944"/>
                  <a:gd name="T29" fmla="*/ 1138 h 1930"/>
                  <a:gd name="T30" fmla="*/ 1177 w 1944"/>
                  <a:gd name="T31" fmla="*/ 769 h 1930"/>
                  <a:gd name="T32" fmla="*/ 1558 w 1944"/>
                  <a:gd name="T33" fmla="*/ 713 h 1930"/>
                  <a:gd name="T34" fmla="*/ 1226 w 1944"/>
                  <a:gd name="T35" fmla="*/ 473 h 1930"/>
                  <a:gd name="T36" fmla="*/ 1462 w 1944"/>
                  <a:gd name="T37" fmla="*/ 364 h 1930"/>
                  <a:gd name="T38" fmla="*/ 986 w 1944"/>
                  <a:gd name="T39" fmla="*/ 0 h 1930"/>
                  <a:gd name="T40" fmla="*/ 478 w 1944"/>
                  <a:gd name="T41" fmla="*/ 393 h 1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44" h="1930">
                    <a:moveTo>
                      <a:pt x="478" y="393"/>
                    </a:moveTo>
                    <a:cubicBezTo>
                      <a:pt x="666" y="522"/>
                      <a:pt x="700" y="433"/>
                      <a:pt x="700" y="433"/>
                    </a:cubicBezTo>
                    <a:cubicBezTo>
                      <a:pt x="700" y="433"/>
                      <a:pt x="604" y="704"/>
                      <a:pt x="382" y="742"/>
                    </a:cubicBezTo>
                    <a:cubicBezTo>
                      <a:pt x="565" y="837"/>
                      <a:pt x="749" y="730"/>
                      <a:pt x="749" y="730"/>
                    </a:cubicBezTo>
                    <a:cubicBezTo>
                      <a:pt x="749" y="730"/>
                      <a:pt x="383" y="1044"/>
                      <a:pt x="100" y="1138"/>
                    </a:cubicBezTo>
                    <a:cubicBezTo>
                      <a:pt x="373" y="1278"/>
                      <a:pt x="610" y="1195"/>
                      <a:pt x="610" y="1195"/>
                    </a:cubicBezTo>
                    <a:cubicBezTo>
                      <a:pt x="610" y="1195"/>
                      <a:pt x="360" y="1328"/>
                      <a:pt x="0" y="1416"/>
                    </a:cubicBezTo>
                    <a:cubicBezTo>
                      <a:pt x="110" y="1696"/>
                      <a:pt x="533" y="1602"/>
                      <a:pt x="533" y="1602"/>
                    </a:cubicBezTo>
                    <a:cubicBezTo>
                      <a:pt x="533" y="1602"/>
                      <a:pt x="351" y="1719"/>
                      <a:pt x="10" y="1807"/>
                    </a:cubicBezTo>
                    <a:cubicBezTo>
                      <a:pt x="441" y="1886"/>
                      <a:pt x="964" y="1708"/>
                      <a:pt x="1010" y="1712"/>
                    </a:cubicBezTo>
                    <a:cubicBezTo>
                      <a:pt x="1078" y="1717"/>
                      <a:pt x="1698" y="1930"/>
                      <a:pt x="1934" y="1807"/>
                    </a:cubicBezTo>
                    <a:cubicBezTo>
                      <a:pt x="1592" y="1719"/>
                      <a:pt x="1353" y="1549"/>
                      <a:pt x="1353" y="1549"/>
                    </a:cubicBezTo>
                    <a:cubicBezTo>
                      <a:pt x="1353" y="1549"/>
                      <a:pt x="1833" y="1696"/>
                      <a:pt x="1944" y="1416"/>
                    </a:cubicBezTo>
                    <a:cubicBezTo>
                      <a:pt x="1584" y="1328"/>
                      <a:pt x="1302" y="1141"/>
                      <a:pt x="1302" y="1141"/>
                    </a:cubicBezTo>
                    <a:cubicBezTo>
                      <a:pt x="1302" y="1141"/>
                      <a:pt x="1570" y="1278"/>
                      <a:pt x="1843" y="1138"/>
                    </a:cubicBezTo>
                    <a:cubicBezTo>
                      <a:pt x="1560" y="1044"/>
                      <a:pt x="1177" y="769"/>
                      <a:pt x="1177" y="769"/>
                    </a:cubicBezTo>
                    <a:cubicBezTo>
                      <a:pt x="1177" y="769"/>
                      <a:pt x="1375" y="808"/>
                      <a:pt x="1558" y="713"/>
                    </a:cubicBezTo>
                    <a:cubicBezTo>
                      <a:pt x="1336" y="676"/>
                      <a:pt x="1226" y="473"/>
                      <a:pt x="1226" y="473"/>
                    </a:cubicBezTo>
                    <a:cubicBezTo>
                      <a:pt x="1226" y="473"/>
                      <a:pt x="1274" y="494"/>
                      <a:pt x="1462" y="364"/>
                    </a:cubicBezTo>
                    <a:cubicBezTo>
                      <a:pt x="1040" y="122"/>
                      <a:pt x="1068" y="53"/>
                      <a:pt x="986" y="0"/>
                    </a:cubicBezTo>
                    <a:cubicBezTo>
                      <a:pt x="922" y="46"/>
                      <a:pt x="967" y="195"/>
                      <a:pt x="478" y="393"/>
                    </a:cubicBezTo>
                    <a:close/>
                  </a:path>
                </a:pathLst>
              </a:custGeom>
              <a:solidFill>
                <a:srgbClr val="1D2C1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" name="Freeform 24"/>
              <p:cNvSpPr>
                <a:spLocks/>
              </p:cNvSpPr>
              <p:nvPr/>
            </p:nvSpPr>
            <p:spPr bwMode="auto">
              <a:xfrm>
                <a:off x="1115616" y="3085685"/>
                <a:ext cx="361616" cy="387383"/>
              </a:xfrm>
              <a:custGeom>
                <a:avLst/>
                <a:gdLst>
                  <a:gd name="T0" fmla="*/ 966 w 1796"/>
                  <a:gd name="T1" fmla="*/ 0 h 1922"/>
                  <a:gd name="T2" fmla="*/ 314 w 1796"/>
                  <a:gd name="T3" fmla="*/ 401 h 1922"/>
                  <a:gd name="T4" fmla="*/ 818 w 1796"/>
                  <a:gd name="T5" fmla="*/ 423 h 1922"/>
                  <a:gd name="T6" fmla="*/ 218 w 1796"/>
                  <a:gd name="T7" fmla="*/ 750 h 1922"/>
                  <a:gd name="T8" fmla="*/ 867 w 1796"/>
                  <a:gd name="T9" fmla="*/ 720 h 1922"/>
                  <a:gd name="T10" fmla="*/ 101 w 1796"/>
                  <a:gd name="T11" fmla="*/ 1156 h 1922"/>
                  <a:gd name="T12" fmla="*/ 821 w 1796"/>
                  <a:gd name="T13" fmla="*/ 1092 h 1922"/>
                  <a:gd name="T14" fmla="*/ 0 w 1796"/>
                  <a:gd name="T15" fmla="*/ 1434 h 1922"/>
                  <a:gd name="T16" fmla="*/ 722 w 1796"/>
                  <a:gd name="T17" fmla="*/ 1471 h 1922"/>
                  <a:gd name="T18" fmla="*/ 10 w 1796"/>
                  <a:gd name="T19" fmla="*/ 1826 h 1922"/>
                  <a:gd name="T20" fmla="*/ 936 w 1796"/>
                  <a:gd name="T21" fmla="*/ 1751 h 1922"/>
                  <a:gd name="T22" fmla="*/ 1793 w 1796"/>
                  <a:gd name="T23" fmla="*/ 1803 h 1922"/>
                  <a:gd name="T24" fmla="*/ 1157 w 1796"/>
                  <a:gd name="T25" fmla="*/ 1510 h 1922"/>
                  <a:gd name="T26" fmla="*/ 1796 w 1796"/>
                  <a:gd name="T27" fmla="*/ 1537 h 1922"/>
                  <a:gd name="T28" fmla="*/ 1116 w 1796"/>
                  <a:gd name="T29" fmla="*/ 1216 h 1922"/>
                  <a:gd name="T30" fmla="*/ 1697 w 1796"/>
                  <a:gd name="T31" fmla="*/ 1241 h 1922"/>
                  <a:gd name="T32" fmla="*/ 1155 w 1796"/>
                  <a:gd name="T33" fmla="*/ 942 h 1922"/>
                  <a:gd name="T34" fmla="*/ 1739 w 1796"/>
                  <a:gd name="T35" fmla="*/ 898 h 1922"/>
                  <a:gd name="T36" fmla="*/ 1143 w 1796"/>
                  <a:gd name="T37" fmla="*/ 658 h 1922"/>
                  <a:gd name="T38" fmla="*/ 1687 w 1796"/>
                  <a:gd name="T39" fmla="*/ 701 h 1922"/>
                  <a:gd name="T40" fmla="*/ 1148 w 1796"/>
                  <a:gd name="T41" fmla="*/ 430 h 1922"/>
                  <a:gd name="T42" fmla="*/ 1552 w 1796"/>
                  <a:gd name="T43" fmla="*/ 385 h 1922"/>
                  <a:gd name="T44" fmla="*/ 966 w 1796"/>
                  <a:gd name="T45" fmla="*/ 0 h 1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96" h="1922">
                    <a:moveTo>
                      <a:pt x="966" y="0"/>
                    </a:moveTo>
                    <a:cubicBezTo>
                      <a:pt x="966" y="0"/>
                      <a:pt x="621" y="282"/>
                      <a:pt x="314" y="401"/>
                    </a:cubicBezTo>
                    <a:cubicBezTo>
                      <a:pt x="503" y="530"/>
                      <a:pt x="818" y="423"/>
                      <a:pt x="818" y="423"/>
                    </a:cubicBezTo>
                    <a:cubicBezTo>
                      <a:pt x="818" y="423"/>
                      <a:pt x="441" y="712"/>
                      <a:pt x="218" y="750"/>
                    </a:cubicBezTo>
                    <a:cubicBezTo>
                      <a:pt x="402" y="845"/>
                      <a:pt x="867" y="720"/>
                      <a:pt x="867" y="720"/>
                    </a:cubicBezTo>
                    <a:cubicBezTo>
                      <a:pt x="867" y="720"/>
                      <a:pt x="384" y="1063"/>
                      <a:pt x="101" y="1156"/>
                    </a:cubicBezTo>
                    <a:cubicBezTo>
                      <a:pt x="374" y="1296"/>
                      <a:pt x="821" y="1092"/>
                      <a:pt x="821" y="1092"/>
                    </a:cubicBezTo>
                    <a:cubicBezTo>
                      <a:pt x="821" y="1092"/>
                      <a:pt x="360" y="1346"/>
                      <a:pt x="0" y="1434"/>
                    </a:cubicBezTo>
                    <a:cubicBezTo>
                      <a:pt x="111" y="1714"/>
                      <a:pt x="722" y="1471"/>
                      <a:pt x="722" y="1471"/>
                    </a:cubicBezTo>
                    <a:cubicBezTo>
                      <a:pt x="722" y="1471"/>
                      <a:pt x="352" y="1738"/>
                      <a:pt x="10" y="1826"/>
                    </a:cubicBezTo>
                    <a:cubicBezTo>
                      <a:pt x="153" y="1922"/>
                      <a:pt x="936" y="1751"/>
                      <a:pt x="936" y="1751"/>
                    </a:cubicBezTo>
                    <a:cubicBezTo>
                      <a:pt x="936" y="1751"/>
                      <a:pt x="1505" y="1908"/>
                      <a:pt x="1793" y="1803"/>
                    </a:cubicBezTo>
                    <a:cubicBezTo>
                      <a:pt x="1434" y="1640"/>
                      <a:pt x="1157" y="1510"/>
                      <a:pt x="1157" y="1510"/>
                    </a:cubicBezTo>
                    <a:cubicBezTo>
                      <a:pt x="1157" y="1510"/>
                      <a:pt x="1625" y="1677"/>
                      <a:pt x="1796" y="1537"/>
                    </a:cubicBezTo>
                    <a:cubicBezTo>
                      <a:pt x="1504" y="1455"/>
                      <a:pt x="1116" y="1216"/>
                      <a:pt x="1116" y="1216"/>
                    </a:cubicBezTo>
                    <a:cubicBezTo>
                      <a:pt x="1116" y="1216"/>
                      <a:pt x="1653" y="1346"/>
                      <a:pt x="1697" y="1241"/>
                    </a:cubicBezTo>
                    <a:cubicBezTo>
                      <a:pt x="1403" y="1107"/>
                      <a:pt x="1155" y="942"/>
                      <a:pt x="1155" y="942"/>
                    </a:cubicBezTo>
                    <a:cubicBezTo>
                      <a:pt x="1155" y="942"/>
                      <a:pt x="1667" y="1093"/>
                      <a:pt x="1739" y="898"/>
                    </a:cubicBezTo>
                    <a:cubicBezTo>
                      <a:pt x="1435" y="807"/>
                      <a:pt x="1143" y="658"/>
                      <a:pt x="1143" y="658"/>
                    </a:cubicBezTo>
                    <a:cubicBezTo>
                      <a:pt x="1143" y="658"/>
                      <a:pt x="1593" y="885"/>
                      <a:pt x="1687" y="701"/>
                    </a:cubicBezTo>
                    <a:cubicBezTo>
                      <a:pt x="1451" y="587"/>
                      <a:pt x="1148" y="430"/>
                      <a:pt x="1148" y="430"/>
                    </a:cubicBezTo>
                    <a:cubicBezTo>
                      <a:pt x="1148" y="430"/>
                      <a:pt x="1514" y="485"/>
                      <a:pt x="1552" y="385"/>
                    </a:cubicBezTo>
                    <a:cubicBezTo>
                      <a:pt x="1267" y="291"/>
                      <a:pt x="966" y="0"/>
                      <a:pt x="966" y="0"/>
                    </a:cubicBezTo>
                    <a:close/>
                  </a:path>
                </a:pathLst>
              </a:custGeom>
              <a:solidFill>
                <a:srgbClr val="29492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" name="Freeform 24"/>
              <p:cNvSpPr>
                <a:spLocks/>
              </p:cNvSpPr>
              <p:nvPr/>
            </p:nvSpPr>
            <p:spPr bwMode="auto">
              <a:xfrm>
                <a:off x="2427003" y="3127797"/>
                <a:ext cx="528415" cy="566067"/>
              </a:xfrm>
              <a:custGeom>
                <a:avLst/>
                <a:gdLst>
                  <a:gd name="T0" fmla="*/ 966 w 1796"/>
                  <a:gd name="T1" fmla="*/ 0 h 1922"/>
                  <a:gd name="T2" fmla="*/ 314 w 1796"/>
                  <a:gd name="T3" fmla="*/ 401 h 1922"/>
                  <a:gd name="T4" fmla="*/ 818 w 1796"/>
                  <a:gd name="T5" fmla="*/ 423 h 1922"/>
                  <a:gd name="T6" fmla="*/ 218 w 1796"/>
                  <a:gd name="T7" fmla="*/ 750 h 1922"/>
                  <a:gd name="T8" fmla="*/ 867 w 1796"/>
                  <a:gd name="T9" fmla="*/ 720 h 1922"/>
                  <a:gd name="T10" fmla="*/ 101 w 1796"/>
                  <a:gd name="T11" fmla="*/ 1156 h 1922"/>
                  <a:gd name="T12" fmla="*/ 821 w 1796"/>
                  <a:gd name="T13" fmla="*/ 1092 h 1922"/>
                  <a:gd name="T14" fmla="*/ 0 w 1796"/>
                  <a:gd name="T15" fmla="*/ 1434 h 1922"/>
                  <a:gd name="T16" fmla="*/ 722 w 1796"/>
                  <a:gd name="T17" fmla="*/ 1471 h 1922"/>
                  <a:gd name="T18" fmla="*/ 10 w 1796"/>
                  <a:gd name="T19" fmla="*/ 1826 h 1922"/>
                  <a:gd name="T20" fmla="*/ 936 w 1796"/>
                  <a:gd name="T21" fmla="*/ 1751 h 1922"/>
                  <a:gd name="T22" fmla="*/ 1793 w 1796"/>
                  <a:gd name="T23" fmla="*/ 1803 h 1922"/>
                  <a:gd name="T24" fmla="*/ 1157 w 1796"/>
                  <a:gd name="T25" fmla="*/ 1510 h 1922"/>
                  <a:gd name="T26" fmla="*/ 1796 w 1796"/>
                  <a:gd name="T27" fmla="*/ 1537 h 1922"/>
                  <a:gd name="T28" fmla="*/ 1116 w 1796"/>
                  <a:gd name="T29" fmla="*/ 1216 h 1922"/>
                  <a:gd name="T30" fmla="*/ 1697 w 1796"/>
                  <a:gd name="T31" fmla="*/ 1241 h 1922"/>
                  <a:gd name="T32" fmla="*/ 1155 w 1796"/>
                  <a:gd name="T33" fmla="*/ 942 h 1922"/>
                  <a:gd name="T34" fmla="*/ 1739 w 1796"/>
                  <a:gd name="T35" fmla="*/ 898 h 1922"/>
                  <a:gd name="T36" fmla="*/ 1143 w 1796"/>
                  <a:gd name="T37" fmla="*/ 658 h 1922"/>
                  <a:gd name="T38" fmla="*/ 1687 w 1796"/>
                  <a:gd name="T39" fmla="*/ 701 h 1922"/>
                  <a:gd name="T40" fmla="*/ 1148 w 1796"/>
                  <a:gd name="T41" fmla="*/ 430 h 1922"/>
                  <a:gd name="T42" fmla="*/ 1552 w 1796"/>
                  <a:gd name="T43" fmla="*/ 385 h 1922"/>
                  <a:gd name="T44" fmla="*/ 966 w 1796"/>
                  <a:gd name="T45" fmla="*/ 0 h 1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96" h="1922">
                    <a:moveTo>
                      <a:pt x="966" y="0"/>
                    </a:moveTo>
                    <a:cubicBezTo>
                      <a:pt x="966" y="0"/>
                      <a:pt x="621" y="282"/>
                      <a:pt x="314" y="401"/>
                    </a:cubicBezTo>
                    <a:cubicBezTo>
                      <a:pt x="503" y="530"/>
                      <a:pt x="818" y="423"/>
                      <a:pt x="818" y="423"/>
                    </a:cubicBezTo>
                    <a:cubicBezTo>
                      <a:pt x="818" y="423"/>
                      <a:pt x="441" y="712"/>
                      <a:pt x="218" y="750"/>
                    </a:cubicBezTo>
                    <a:cubicBezTo>
                      <a:pt x="402" y="845"/>
                      <a:pt x="867" y="720"/>
                      <a:pt x="867" y="720"/>
                    </a:cubicBezTo>
                    <a:cubicBezTo>
                      <a:pt x="867" y="720"/>
                      <a:pt x="384" y="1063"/>
                      <a:pt x="101" y="1156"/>
                    </a:cubicBezTo>
                    <a:cubicBezTo>
                      <a:pt x="374" y="1296"/>
                      <a:pt x="821" y="1092"/>
                      <a:pt x="821" y="1092"/>
                    </a:cubicBezTo>
                    <a:cubicBezTo>
                      <a:pt x="821" y="1092"/>
                      <a:pt x="360" y="1346"/>
                      <a:pt x="0" y="1434"/>
                    </a:cubicBezTo>
                    <a:cubicBezTo>
                      <a:pt x="111" y="1714"/>
                      <a:pt x="722" y="1471"/>
                      <a:pt x="722" y="1471"/>
                    </a:cubicBezTo>
                    <a:cubicBezTo>
                      <a:pt x="722" y="1471"/>
                      <a:pt x="352" y="1738"/>
                      <a:pt x="10" y="1826"/>
                    </a:cubicBezTo>
                    <a:cubicBezTo>
                      <a:pt x="153" y="1922"/>
                      <a:pt x="936" y="1751"/>
                      <a:pt x="936" y="1751"/>
                    </a:cubicBezTo>
                    <a:cubicBezTo>
                      <a:pt x="936" y="1751"/>
                      <a:pt x="1505" y="1908"/>
                      <a:pt x="1793" y="1803"/>
                    </a:cubicBezTo>
                    <a:cubicBezTo>
                      <a:pt x="1434" y="1640"/>
                      <a:pt x="1157" y="1510"/>
                      <a:pt x="1157" y="1510"/>
                    </a:cubicBezTo>
                    <a:cubicBezTo>
                      <a:pt x="1157" y="1510"/>
                      <a:pt x="1625" y="1677"/>
                      <a:pt x="1796" y="1537"/>
                    </a:cubicBezTo>
                    <a:cubicBezTo>
                      <a:pt x="1504" y="1455"/>
                      <a:pt x="1116" y="1216"/>
                      <a:pt x="1116" y="1216"/>
                    </a:cubicBezTo>
                    <a:cubicBezTo>
                      <a:pt x="1116" y="1216"/>
                      <a:pt x="1653" y="1346"/>
                      <a:pt x="1697" y="1241"/>
                    </a:cubicBezTo>
                    <a:cubicBezTo>
                      <a:pt x="1403" y="1107"/>
                      <a:pt x="1155" y="942"/>
                      <a:pt x="1155" y="942"/>
                    </a:cubicBezTo>
                    <a:cubicBezTo>
                      <a:pt x="1155" y="942"/>
                      <a:pt x="1667" y="1093"/>
                      <a:pt x="1739" y="898"/>
                    </a:cubicBezTo>
                    <a:cubicBezTo>
                      <a:pt x="1435" y="807"/>
                      <a:pt x="1143" y="658"/>
                      <a:pt x="1143" y="658"/>
                    </a:cubicBezTo>
                    <a:cubicBezTo>
                      <a:pt x="1143" y="658"/>
                      <a:pt x="1593" y="885"/>
                      <a:pt x="1687" y="701"/>
                    </a:cubicBezTo>
                    <a:cubicBezTo>
                      <a:pt x="1451" y="587"/>
                      <a:pt x="1148" y="430"/>
                      <a:pt x="1148" y="430"/>
                    </a:cubicBezTo>
                    <a:cubicBezTo>
                      <a:pt x="1148" y="430"/>
                      <a:pt x="1514" y="485"/>
                      <a:pt x="1552" y="385"/>
                    </a:cubicBezTo>
                    <a:cubicBezTo>
                      <a:pt x="1267" y="291"/>
                      <a:pt x="966" y="0"/>
                      <a:pt x="966" y="0"/>
                    </a:cubicBezTo>
                    <a:close/>
                  </a:path>
                </a:pathLst>
              </a:custGeom>
              <a:solidFill>
                <a:srgbClr val="29492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" name="Freeform 25"/>
              <p:cNvSpPr>
                <a:spLocks/>
              </p:cNvSpPr>
              <p:nvPr/>
            </p:nvSpPr>
            <p:spPr bwMode="auto">
              <a:xfrm>
                <a:off x="1370713" y="3171702"/>
                <a:ext cx="631025" cy="620941"/>
              </a:xfrm>
              <a:custGeom>
                <a:avLst/>
                <a:gdLst>
                  <a:gd name="T0" fmla="*/ 933 w 1932"/>
                  <a:gd name="T1" fmla="*/ 0 h 1898"/>
                  <a:gd name="T2" fmla="*/ 314 w 1932"/>
                  <a:gd name="T3" fmla="*/ 377 h 1898"/>
                  <a:gd name="T4" fmla="*/ 819 w 1932"/>
                  <a:gd name="T5" fmla="*/ 400 h 1898"/>
                  <a:gd name="T6" fmla="*/ 219 w 1932"/>
                  <a:gd name="T7" fmla="*/ 726 h 1898"/>
                  <a:gd name="T8" fmla="*/ 868 w 1932"/>
                  <a:gd name="T9" fmla="*/ 696 h 1898"/>
                  <a:gd name="T10" fmla="*/ 102 w 1932"/>
                  <a:gd name="T11" fmla="*/ 1133 h 1898"/>
                  <a:gd name="T12" fmla="*/ 821 w 1932"/>
                  <a:gd name="T13" fmla="*/ 1068 h 1898"/>
                  <a:gd name="T14" fmla="*/ 0 w 1932"/>
                  <a:gd name="T15" fmla="*/ 1411 h 1898"/>
                  <a:gd name="T16" fmla="*/ 722 w 1932"/>
                  <a:gd name="T17" fmla="*/ 1448 h 1898"/>
                  <a:gd name="T18" fmla="*/ 11 w 1932"/>
                  <a:gd name="T19" fmla="*/ 1802 h 1898"/>
                  <a:gd name="T20" fmla="*/ 937 w 1932"/>
                  <a:gd name="T21" fmla="*/ 1727 h 1898"/>
                  <a:gd name="T22" fmla="*/ 951 w 1932"/>
                  <a:gd name="T23" fmla="*/ 1731 h 1898"/>
                  <a:gd name="T24" fmla="*/ 951 w 1932"/>
                  <a:gd name="T25" fmla="*/ 1700 h 1898"/>
                  <a:gd name="T26" fmla="*/ 1922 w 1932"/>
                  <a:gd name="T27" fmla="*/ 1791 h 1898"/>
                  <a:gd name="T28" fmla="*/ 1398 w 1932"/>
                  <a:gd name="T29" fmla="*/ 1586 h 1898"/>
                  <a:gd name="T30" fmla="*/ 1932 w 1932"/>
                  <a:gd name="T31" fmla="*/ 1399 h 1898"/>
                  <a:gd name="T32" fmla="*/ 1322 w 1932"/>
                  <a:gd name="T33" fmla="*/ 1179 h 1898"/>
                  <a:gd name="T34" fmla="*/ 1831 w 1932"/>
                  <a:gd name="T35" fmla="*/ 1121 h 1898"/>
                  <a:gd name="T36" fmla="*/ 1182 w 1932"/>
                  <a:gd name="T37" fmla="*/ 713 h 1898"/>
                  <a:gd name="T38" fmla="*/ 1550 w 1932"/>
                  <a:gd name="T39" fmla="*/ 725 h 1898"/>
                  <a:gd name="T40" fmla="*/ 1233 w 1932"/>
                  <a:gd name="T41" fmla="*/ 420 h 1898"/>
                  <a:gd name="T42" fmla="*/ 1454 w 1932"/>
                  <a:gd name="T43" fmla="*/ 376 h 1898"/>
                  <a:gd name="T44" fmla="*/ 933 w 1932"/>
                  <a:gd name="T45" fmla="*/ 0 h 1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32" h="1898">
                    <a:moveTo>
                      <a:pt x="933" y="0"/>
                    </a:moveTo>
                    <a:cubicBezTo>
                      <a:pt x="867" y="53"/>
                      <a:pt x="585" y="272"/>
                      <a:pt x="314" y="377"/>
                    </a:cubicBezTo>
                    <a:cubicBezTo>
                      <a:pt x="503" y="506"/>
                      <a:pt x="819" y="400"/>
                      <a:pt x="819" y="400"/>
                    </a:cubicBezTo>
                    <a:cubicBezTo>
                      <a:pt x="819" y="400"/>
                      <a:pt x="441" y="688"/>
                      <a:pt x="219" y="726"/>
                    </a:cubicBezTo>
                    <a:cubicBezTo>
                      <a:pt x="403" y="821"/>
                      <a:pt x="868" y="696"/>
                      <a:pt x="868" y="696"/>
                    </a:cubicBezTo>
                    <a:cubicBezTo>
                      <a:pt x="868" y="696"/>
                      <a:pt x="385" y="1039"/>
                      <a:pt x="102" y="1133"/>
                    </a:cubicBezTo>
                    <a:cubicBezTo>
                      <a:pt x="374" y="1272"/>
                      <a:pt x="821" y="1068"/>
                      <a:pt x="821" y="1068"/>
                    </a:cubicBezTo>
                    <a:cubicBezTo>
                      <a:pt x="821" y="1068"/>
                      <a:pt x="360" y="1322"/>
                      <a:pt x="0" y="1411"/>
                    </a:cubicBezTo>
                    <a:cubicBezTo>
                      <a:pt x="110" y="1691"/>
                      <a:pt x="722" y="1448"/>
                      <a:pt x="722" y="1448"/>
                    </a:cubicBezTo>
                    <a:cubicBezTo>
                      <a:pt x="722" y="1448"/>
                      <a:pt x="353" y="1714"/>
                      <a:pt x="11" y="1802"/>
                    </a:cubicBezTo>
                    <a:cubicBezTo>
                      <a:pt x="154" y="1898"/>
                      <a:pt x="937" y="1727"/>
                      <a:pt x="937" y="1727"/>
                    </a:cubicBezTo>
                    <a:cubicBezTo>
                      <a:pt x="937" y="1727"/>
                      <a:pt x="945" y="1729"/>
                      <a:pt x="951" y="1731"/>
                    </a:cubicBezTo>
                    <a:lnTo>
                      <a:pt x="951" y="1700"/>
                    </a:lnTo>
                    <a:cubicBezTo>
                      <a:pt x="1068" y="1723"/>
                      <a:pt x="1530" y="1863"/>
                      <a:pt x="1922" y="1791"/>
                    </a:cubicBezTo>
                    <a:cubicBezTo>
                      <a:pt x="1580" y="1702"/>
                      <a:pt x="1398" y="1586"/>
                      <a:pt x="1398" y="1586"/>
                    </a:cubicBezTo>
                    <a:cubicBezTo>
                      <a:pt x="1398" y="1586"/>
                      <a:pt x="1821" y="1680"/>
                      <a:pt x="1932" y="1399"/>
                    </a:cubicBezTo>
                    <a:cubicBezTo>
                      <a:pt x="1571" y="1311"/>
                      <a:pt x="1322" y="1179"/>
                      <a:pt x="1322" y="1179"/>
                    </a:cubicBezTo>
                    <a:cubicBezTo>
                      <a:pt x="1322" y="1179"/>
                      <a:pt x="1558" y="1261"/>
                      <a:pt x="1831" y="1121"/>
                    </a:cubicBezTo>
                    <a:cubicBezTo>
                      <a:pt x="1548" y="1028"/>
                      <a:pt x="1182" y="713"/>
                      <a:pt x="1182" y="713"/>
                    </a:cubicBezTo>
                    <a:cubicBezTo>
                      <a:pt x="1182" y="713"/>
                      <a:pt x="1366" y="820"/>
                      <a:pt x="1550" y="725"/>
                    </a:cubicBezTo>
                    <a:cubicBezTo>
                      <a:pt x="1335" y="689"/>
                      <a:pt x="1240" y="439"/>
                      <a:pt x="1233" y="420"/>
                    </a:cubicBezTo>
                    <a:cubicBezTo>
                      <a:pt x="1242" y="435"/>
                      <a:pt x="1289" y="489"/>
                      <a:pt x="1454" y="376"/>
                    </a:cubicBezTo>
                    <a:cubicBezTo>
                      <a:pt x="1167" y="348"/>
                      <a:pt x="991" y="36"/>
                      <a:pt x="933" y="0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" name="Freeform 25"/>
              <p:cNvSpPr>
                <a:spLocks/>
              </p:cNvSpPr>
              <p:nvPr/>
            </p:nvSpPr>
            <p:spPr bwMode="auto">
              <a:xfrm flipH="1">
                <a:off x="8130708" y="2634918"/>
                <a:ext cx="631025" cy="620941"/>
              </a:xfrm>
              <a:custGeom>
                <a:avLst/>
                <a:gdLst>
                  <a:gd name="T0" fmla="*/ 933 w 1932"/>
                  <a:gd name="T1" fmla="*/ 0 h 1898"/>
                  <a:gd name="T2" fmla="*/ 314 w 1932"/>
                  <a:gd name="T3" fmla="*/ 377 h 1898"/>
                  <a:gd name="T4" fmla="*/ 819 w 1932"/>
                  <a:gd name="T5" fmla="*/ 400 h 1898"/>
                  <a:gd name="T6" fmla="*/ 219 w 1932"/>
                  <a:gd name="T7" fmla="*/ 726 h 1898"/>
                  <a:gd name="T8" fmla="*/ 868 w 1932"/>
                  <a:gd name="T9" fmla="*/ 696 h 1898"/>
                  <a:gd name="T10" fmla="*/ 102 w 1932"/>
                  <a:gd name="T11" fmla="*/ 1133 h 1898"/>
                  <a:gd name="T12" fmla="*/ 821 w 1932"/>
                  <a:gd name="T13" fmla="*/ 1068 h 1898"/>
                  <a:gd name="T14" fmla="*/ 0 w 1932"/>
                  <a:gd name="T15" fmla="*/ 1411 h 1898"/>
                  <a:gd name="T16" fmla="*/ 722 w 1932"/>
                  <a:gd name="T17" fmla="*/ 1448 h 1898"/>
                  <a:gd name="T18" fmla="*/ 11 w 1932"/>
                  <a:gd name="T19" fmla="*/ 1802 h 1898"/>
                  <a:gd name="T20" fmla="*/ 937 w 1932"/>
                  <a:gd name="T21" fmla="*/ 1727 h 1898"/>
                  <a:gd name="T22" fmla="*/ 951 w 1932"/>
                  <a:gd name="T23" fmla="*/ 1731 h 1898"/>
                  <a:gd name="T24" fmla="*/ 951 w 1932"/>
                  <a:gd name="T25" fmla="*/ 1700 h 1898"/>
                  <a:gd name="T26" fmla="*/ 1922 w 1932"/>
                  <a:gd name="T27" fmla="*/ 1791 h 1898"/>
                  <a:gd name="T28" fmla="*/ 1398 w 1932"/>
                  <a:gd name="T29" fmla="*/ 1586 h 1898"/>
                  <a:gd name="T30" fmla="*/ 1932 w 1932"/>
                  <a:gd name="T31" fmla="*/ 1399 h 1898"/>
                  <a:gd name="T32" fmla="*/ 1322 w 1932"/>
                  <a:gd name="T33" fmla="*/ 1179 h 1898"/>
                  <a:gd name="T34" fmla="*/ 1831 w 1932"/>
                  <a:gd name="T35" fmla="*/ 1121 h 1898"/>
                  <a:gd name="T36" fmla="*/ 1182 w 1932"/>
                  <a:gd name="T37" fmla="*/ 713 h 1898"/>
                  <a:gd name="T38" fmla="*/ 1550 w 1932"/>
                  <a:gd name="T39" fmla="*/ 725 h 1898"/>
                  <a:gd name="T40" fmla="*/ 1233 w 1932"/>
                  <a:gd name="T41" fmla="*/ 420 h 1898"/>
                  <a:gd name="T42" fmla="*/ 1454 w 1932"/>
                  <a:gd name="T43" fmla="*/ 376 h 1898"/>
                  <a:gd name="T44" fmla="*/ 933 w 1932"/>
                  <a:gd name="T45" fmla="*/ 0 h 1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32" h="1898">
                    <a:moveTo>
                      <a:pt x="933" y="0"/>
                    </a:moveTo>
                    <a:cubicBezTo>
                      <a:pt x="867" y="53"/>
                      <a:pt x="585" y="272"/>
                      <a:pt x="314" y="377"/>
                    </a:cubicBezTo>
                    <a:cubicBezTo>
                      <a:pt x="503" y="506"/>
                      <a:pt x="819" y="400"/>
                      <a:pt x="819" y="400"/>
                    </a:cubicBezTo>
                    <a:cubicBezTo>
                      <a:pt x="819" y="400"/>
                      <a:pt x="441" y="688"/>
                      <a:pt x="219" y="726"/>
                    </a:cubicBezTo>
                    <a:cubicBezTo>
                      <a:pt x="403" y="821"/>
                      <a:pt x="868" y="696"/>
                      <a:pt x="868" y="696"/>
                    </a:cubicBezTo>
                    <a:cubicBezTo>
                      <a:pt x="868" y="696"/>
                      <a:pt x="385" y="1039"/>
                      <a:pt x="102" y="1133"/>
                    </a:cubicBezTo>
                    <a:cubicBezTo>
                      <a:pt x="374" y="1272"/>
                      <a:pt x="821" y="1068"/>
                      <a:pt x="821" y="1068"/>
                    </a:cubicBezTo>
                    <a:cubicBezTo>
                      <a:pt x="821" y="1068"/>
                      <a:pt x="360" y="1322"/>
                      <a:pt x="0" y="1411"/>
                    </a:cubicBezTo>
                    <a:cubicBezTo>
                      <a:pt x="110" y="1691"/>
                      <a:pt x="722" y="1448"/>
                      <a:pt x="722" y="1448"/>
                    </a:cubicBezTo>
                    <a:cubicBezTo>
                      <a:pt x="722" y="1448"/>
                      <a:pt x="353" y="1714"/>
                      <a:pt x="11" y="1802"/>
                    </a:cubicBezTo>
                    <a:cubicBezTo>
                      <a:pt x="154" y="1898"/>
                      <a:pt x="937" y="1727"/>
                      <a:pt x="937" y="1727"/>
                    </a:cubicBezTo>
                    <a:cubicBezTo>
                      <a:pt x="937" y="1727"/>
                      <a:pt x="945" y="1729"/>
                      <a:pt x="951" y="1731"/>
                    </a:cubicBezTo>
                    <a:lnTo>
                      <a:pt x="951" y="1700"/>
                    </a:lnTo>
                    <a:cubicBezTo>
                      <a:pt x="1068" y="1723"/>
                      <a:pt x="1530" y="1863"/>
                      <a:pt x="1922" y="1791"/>
                    </a:cubicBezTo>
                    <a:cubicBezTo>
                      <a:pt x="1580" y="1702"/>
                      <a:pt x="1398" y="1586"/>
                      <a:pt x="1398" y="1586"/>
                    </a:cubicBezTo>
                    <a:cubicBezTo>
                      <a:pt x="1398" y="1586"/>
                      <a:pt x="1821" y="1680"/>
                      <a:pt x="1932" y="1399"/>
                    </a:cubicBezTo>
                    <a:cubicBezTo>
                      <a:pt x="1571" y="1311"/>
                      <a:pt x="1322" y="1179"/>
                      <a:pt x="1322" y="1179"/>
                    </a:cubicBezTo>
                    <a:cubicBezTo>
                      <a:pt x="1322" y="1179"/>
                      <a:pt x="1558" y="1261"/>
                      <a:pt x="1831" y="1121"/>
                    </a:cubicBezTo>
                    <a:cubicBezTo>
                      <a:pt x="1548" y="1028"/>
                      <a:pt x="1182" y="713"/>
                      <a:pt x="1182" y="713"/>
                    </a:cubicBezTo>
                    <a:cubicBezTo>
                      <a:pt x="1182" y="713"/>
                      <a:pt x="1366" y="820"/>
                      <a:pt x="1550" y="725"/>
                    </a:cubicBezTo>
                    <a:cubicBezTo>
                      <a:pt x="1335" y="689"/>
                      <a:pt x="1240" y="439"/>
                      <a:pt x="1233" y="420"/>
                    </a:cubicBezTo>
                    <a:cubicBezTo>
                      <a:pt x="1242" y="435"/>
                      <a:pt x="1289" y="489"/>
                      <a:pt x="1454" y="376"/>
                    </a:cubicBezTo>
                    <a:cubicBezTo>
                      <a:pt x="1167" y="348"/>
                      <a:pt x="991" y="36"/>
                      <a:pt x="933" y="0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" name="Freeform 22"/>
              <p:cNvSpPr>
                <a:spLocks/>
              </p:cNvSpPr>
              <p:nvPr/>
            </p:nvSpPr>
            <p:spPr bwMode="auto">
              <a:xfrm flipH="1">
                <a:off x="539420" y="3150528"/>
                <a:ext cx="544246" cy="566595"/>
              </a:xfrm>
              <a:custGeom>
                <a:avLst/>
                <a:gdLst>
                  <a:gd name="T0" fmla="*/ 994 w 1825"/>
                  <a:gd name="T1" fmla="*/ 0 h 1898"/>
                  <a:gd name="T2" fmla="*/ 478 w 1825"/>
                  <a:gd name="T3" fmla="*/ 412 h 1898"/>
                  <a:gd name="T4" fmla="*/ 699 w 1825"/>
                  <a:gd name="T5" fmla="*/ 456 h 1898"/>
                  <a:gd name="T6" fmla="*/ 382 w 1825"/>
                  <a:gd name="T7" fmla="*/ 761 h 1898"/>
                  <a:gd name="T8" fmla="*/ 750 w 1825"/>
                  <a:gd name="T9" fmla="*/ 749 h 1898"/>
                  <a:gd name="T10" fmla="*/ 101 w 1825"/>
                  <a:gd name="T11" fmla="*/ 1157 h 1898"/>
                  <a:gd name="T12" fmla="*/ 610 w 1825"/>
                  <a:gd name="T13" fmla="*/ 1214 h 1898"/>
                  <a:gd name="T14" fmla="*/ 0 w 1825"/>
                  <a:gd name="T15" fmla="*/ 1435 h 1898"/>
                  <a:gd name="T16" fmla="*/ 534 w 1825"/>
                  <a:gd name="T17" fmla="*/ 1622 h 1898"/>
                  <a:gd name="T18" fmla="*/ 10 w 1825"/>
                  <a:gd name="T19" fmla="*/ 1826 h 1898"/>
                  <a:gd name="T20" fmla="*/ 979 w 1825"/>
                  <a:gd name="T21" fmla="*/ 1736 h 1898"/>
                  <a:gd name="T22" fmla="*/ 1821 w 1825"/>
                  <a:gd name="T23" fmla="*/ 1803 h 1898"/>
                  <a:gd name="T24" fmla="*/ 1186 w 1825"/>
                  <a:gd name="T25" fmla="*/ 1511 h 1898"/>
                  <a:gd name="T26" fmla="*/ 1825 w 1825"/>
                  <a:gd name="T27" fmla="*/ 1537 h 1898"/>
                  <a:gd name="T28" fmla="*/ 1145 w 1825"/>
                  <a:gd name="T29" fmla="*/ 1216 h 1898"/>
                  <a:gd name="T30" fmla="*/ 1725 w 1825"/>
                  <a:gd name="T31" fmla="*/ 1242 h 1898"/>
                  <a:gd name="T32" fmla="*/ 1184 w 1825"/>
                  <a:gd name="T33" fmla="*/ 943 h 1898"/>
                  <a:gd name="T34" fmla="*/ 1768 w 1825"/>
                  <a:gd name="T35" fmla="*/ 899 h 1898"/>
                  <a:gd name="T36" fmla="*/ 1194 w 1825"/>
                  <a:gd name="T37" fmla="*/ 670 h 1898"/>
                  <a:gd name="T38" fmla="*/ 1716 w 1825"/>
                  <a:gd name="T39" fmla="*/ 702 h 1898"/>
                  <a:gd name="T40" fmla="*/ 1177 w 1825"/>
                  <a:gd name="T41" fmla="*/ 430 h 1898"/>
                  <a:gd name="T42" fmla="*/ 1580 w 1825"/>
                  <a:gd name="T43" fmla="*/ 385 h 1898"/>
                  <a:gd name="T44" fmla="*/ 994 w 1825"/>
                  <a:gd name="T45" fmla="*/ 0 h 1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25" h="1898">
                    <a:moveTo>
                      <a:pt x="994" y="0"/>
                    </a:moveTo>
                    <a:cubicBezTo>
                      <a:pt x="709" y="281"/>
                      <a:pt x="818" y="270"/>
                      <a:pt x="478" y="412"/>
                    </a:cubicBezTo>
                    <a:cubicBezTo>
                      <a:pt x="643" y="525"/>
                      <a:pt x="690" y="471"/>
                      <a:pt x="699" y="456"/>
                    </a:cubicBezTo>
                    <a:cubicBezTo>
                      <a:pt x="691" y="476"/>
                      <a:pt x="596" y="725"/>
                      <a:pt x="382" y="761"/>
                    </a:cubicBezTo>
                    <a:cubicBezTo>
                      <a:pt x="566" y="856"/>
                      <a:pt x="750" y="749"/>
                      <a:pt x="750" y="749"/>
                    </a:cubicBezTo>
                    <a:cubicBezTo>
                      <a:pt x="750" y="749"/>
                      <a:pt x="384" y="1064"/>
                      <a:pt x="101" y="1157"/>
                    </a:cubicBezTo>
                    <a:cubicBezTo>
                      <a:pt x="374" y="1297"/>
                      <a:pt x="610" y="1214"/>
                      <a:pt x="610" y="1214"/>
                    </a:cubicBezTo>
                    <a:cubicBezTo>
                      <a:pt x="610" y="1214"/>
                      <a:pt x="360" y="1347"/>
                      <a:pt x="0" y="1435"/>
                    </a:cubicBezTo>
                    <a:cubicBezTo>
                      <a:pt x="110" y="1715"/>
                      <a:pt x="534" y="1622"/>
                      <a:pt x="534" y="1622"/>
                    </a:cubicBezTo>
                    <a:cubicBezTo>
                      <a:pt x="534" y="1622"/>
                      <a:pt x="352" y="1738"/>
                      <a:pt x="10" y="1826"/>
                    </a:cubicBezTo>
                    <a:cubicBezTo>
                      <a:pt x="400" y="1898"/>
                      <a:pt x="859" y="1761"/>
                      <a:pt x="979" y="1736"/>
                    </a:cubicBezTo>
                    <a:cubicBezTo>
                      <a:pt x="1172" y="1810"/>
                      <a:pt x="1633" y="1865"/>
                      <a:pt x="1821" y="1803"/>
                    </a:cubicBezTo>
                    <a:cubicBezTo>
                      <a:pt x="1463" y="1640"/>
                      <a:pt x="1186" y="1511"/>
                      <a:pt x="1186" y="1511"/>
                    </a:cubicBezTo>
                    <a:cubicBezTo>
                      <a:pt x="1186" y="1511"/>
                      <a:pt x="1654" y="1677"/>
                      <a:pt x="1825" y="1537"/>
                    </a:cubicBezTo>
                    <a:cubicBezTo>
                      <a:pt x="1533" y="1456"/>
                      <a:pt x="1145" y="1216"/>
                      <a:pt x="1145" y="1216"/>
                    </a:cubicBezTo>
                    <a:cubicBezTo>
                      <a:pt x="1145" y="1216"/>
                      <a:pt x="1682" y="1347"/>
                      <a:pt x="1725" y="1242"/>
                    </a:cubicBezTo>
                    <a:cubicBezTo>
                      <a:pt x="1432" y="1108"/>
                      <a:pt x="1184" y="943"/>
                      <a:pt x="1184" y="943"/>
                    </a:cubicBezTo>
                    <a:cubicBezTo>
                      <a:pt x="1184" y="943"/>
                      <a:pt x="1695" y="1094"/>
                      <a:pt x="1768" y="899"/>
                    </a:cubicBezTo>
                    <a:cubicBezTo>
                      <a:pt x="1498" y="819"/>
                      <a:pt x="1250" y="698"/>
                      <a:pt x="1194" y="670"/>
                    </a:cubicBezTo>
                    <a:cubicBezTo>
                      <a:pt x="1286" y="713"/>
                      <a:pt x="1634" y="861"/>
                      <a:pt x="1716" y="702"/>
                    </a:cubicBezTo>
                    <a:cubicBezTo>
                      <a:pt x="1479" y="588"/>
                      <a:pt x="1177" y="430"/>
                      <a:pt x="1177" y="430"/>
                    </a:cubicBezTo>
                    <a:cubicBezTo>
                      <a:pt x="1177" y="430"/>
                      <a:pt x="1542" y="486"/>
                      <a:pt x="1580" y="385"/>
                    </a:cubicBezTo>
                    <a:cubicBezTo>
                      <a:pt x="1296" y="291"/>
                      <a:pt x="994" y="0"/>
                      <a:pt x="994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" name="Freeform 22"/>
              <p:cNvSpPr>
                <a:spLocks/>
              </p:cNvSpPr>
              <p:nvPr/>
            </p:nvSpPr>
            <p:spPr bwMode="auto">
              <a:xfrm>
                <a:off x="6464645" y="3245024"/>
                <a:ext cx="544246" cy="566595"/>
              </a:xfrm>
              <a:custGeom>
                <a:avLst/>
                <a:gdLst>
                  <a:gd name="T0" fmla="*/ 994 w 1825"/>
                  <a:gd name="T1" fmla="*/ 0 h 1898"/>
                  <a:gd name="T2" fmla="*/ 478 w 1825"/>
                  <a:gd name="T3" fmla="*/ 412 h 1898"/>
                  <a:gd name="T4" fmla="*/ 699 w 1825"/>
                  <a:gd name="T5" fmla="*/ 456 h 1898"/>
                  <a:gd name="T6" fmla="*/ 382 w 1825"/>
                  <a:gd name="T7" fmla="*/ 761 h 1898"/>
                  <a:gd name="T8" fmla="*/ 750 w 1825"/>
                  <a:gd name="T9" fmla="*/ 749 h 1898"/>
                  <a:gd name="T10" fmla="*/ 101 w 1825"/>
                  <a:gd name="T11" fmla="*/ 1157 h 1898"/>
                  <a:gd name="T12" fmla="*/ 610 w 1825"/>
                  <a:gd name="T13" fmla="*/ 1214 h 1898"/>
                  <a:gd name="T14" fmla="*/ 0 w 1825"/>
                  <a:gd name="T15" fmla="*/ 1435 h 1898"/>
                  <a:gd name="T16" fmla="*/ 534 w 1825"/>
                  <a:gd name="T17" fmla="*/ 1622 h 1898"/>
                  <a:gd name="T18" fmla="*/ 10 w 1825"/>
                  <a:gd name="T19" fmla="*/ 1826 h 1898"/>
                  <a:gd name="T20" fmla="*/ 979 w 1825"/>
                  <a:gd name="T21" fmla="*/ 1736 h 1898"/>
                  <a:gd name="T22" fmla="*/ 1821 w 1825"/>
                  <a:gd name="T23" fmla="*/ 1803 h 1898"/>
                  <a:gd name="T24" fmla="*/ 1186 w 1825"/>
                  <a:gd name="T25" fmla="*/ 1511 h 1898"/>
                  <a:gd name="T26" fmla="*/ 1825 w 1825"/>
                  <a:gd name="T27" fmla="*/ 1537 h 1898"/>
                  <a:gd name="T28" fmla="*/ 1145 w 1825"/>
                  <a:gd name="T29" fmla="*/ 1216 h 1898"/>
                  <a:gd name="T30" fmla="*/ 1725 w 1825"/>
                  <a:gd name="T31" fmla="*/ 1242 h 1898"/>
                  <a:gd name="T32" fmla="*/ 1184 w 1825"/>
                  <a:gd name="T33" fmla="*/ 943 h 1898"/>
                  <a:gd name="T34" fmla="*/ 1768 w 1825"/>
                  <a:gd name="T35" fmla="*/ 899 h 1898"/>
                  <a:gd name="T36" fmla="*/ 1194 w 1825"/>
                  <a:gd name="T37" fmla="*/ 670 h 1898"/>
                  <a:gd name="T38" fmla="*/ 1716 w 1825"/>
                  <a:gd name="T39" fmla="*/ 702 h 1898"/>
                  <a:gd name="T40" fmla="*/ 1177 w 1825"/>
                  <a:gd name="T41" fmla="*/ 430 h 1898"/>
                  <a:gd name="T42" fmla="*/ 1580 w 1825"/>
                  <a:gd name="T43" fmla="*/ 385 h 1898"/>
                  <a:gd name="T44" fmla="*/ 994 w 1825"/>
                  <a:gd name="T45" fmla="*/ 0 h 1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25" h="1898">
                    <a:moveTo>
                      <a:pt x="994" y="0"/>
                    </a:moveTo>
                    <a:cubicBezTo>
                      <a:pt x="709" y="281"/>
                      <a:pt x="818" y="270"/>
                      <a:pt x="478" y="412"/>
                    </a:cubicBezTo>
                    <a:cubicBezTo>
                      <a:pt x="643" y="525"/>
                      <a:pt x="690" y="471"/>
                      <a:pt x="699" y="456"/>
                    </a:cubicBezTo>
                    <a:cubicBezTo>
                      <a:pt x="691" y="476"/>
                      <a:pt x="596" y="725"/>
                      <a:pt x="382" y="761"/>
                    </a:cubicBezTo>
                    <a:cubicBezTo>
                      <a:pt x="566" y="856"/>
                      <a:pt x="750" y="749"/>
                      <a:pt x="750" y="749"/>
                    </a:cubicBezTo>
                    <a:cubicBezTo>
                      <a:pt x="750" y="749"/>
                      <a:pt x="384" y="1064"/>
                      <a:pt x="101" y="1157"/>
                    </a:cubicBezTo>
                    <a:cubicBezTo>
                      <a:pt x="374" y="1297"/>
                      <a:pt x="610" y="1214"/>
                      <a:pt x="610" y="1214"/>
                    </a:cubicBezTo>
                    <a:cubicBezTo>
                      <a:pt x="610" y="1214"/>
                      <a:pt x="360" y="1347"/>
                      <a:pt x="0" y="1435"/>
                    </a:cubicBezTo>
                    <a:cubicBezTo>
                      <a:pt x="110" y="1715"/>
                      <a:pt x="534" y="1622"/>
                      <a:pt x="534" y="1622"/>
                    </a:cubicBezTo>
                    <a:cubicBezTo>
                      <a:pt x="534" y="1622"/>
                      <a:pt x="352" y="1738"/>
                      <a:pt x="10" y="1826"/>
                    </a:cubicBezTo>
                    <a:cubicBezTo>
                      <a:pt x="400" y="1898"/>
                      <a:pt x="859" y="1761"/>
                      <a:pt x="979" y="1736"/>
                    </a:cubicBezTo>
                    <a:cubicBezTo>
                      <a:pt x="1172" y="1810"/>
                      <a:pt x="1633" y="1865"/>
                      <a:pt x="1821" y="1803"/>
                    </a:cubicBezTo>
                    <a:cubicBezTo>
                      <a:pt x="1463" y="1640"/>
                      <a:pt x="1186" y="1511"/>
                      <a:pt x="1186" y="1511"/>
                    </a:cubicBezTo>
                    <a:cubicBezTo>
                      <a:pt x="1186" y="1511"/>
                      <a:pt x="1654" y="1677"/>
                      <a:pt x="1825" y="1537"/>
                    </a:cubicBezTo>
                    <a:cubicBezTo>
                      <a:pt x="1533" y="1456"/>
                      <a:pt x="1145" y="1216"/>
                      <a:pt x="1145" y="1216"/>
                    </a:cubicBezTo>
                    <a:cubicBezTo>
                      <a:pt x="1145" y="1216"/>
                      <a:pt x="1682" y="1347"/>
                      <a:pt x="1725" y="1242"/>
                    </a:cubicBezTo>
                    <a:cubicBezTo>
                      <a:pt x="1432" y="1108"/>
                      <a:pt x="1184" y="943"/>
                      <a:pt x="1184" y="943"/>
                    </a:cubicBezTo>
                    <a:cubicBezTo>
                      <a:pt x="1184" y="943"/>
                      <a:pt x="1695" y="1094"/>
                      <a:pt x="1768" y="899"/>
                    </a:cubicBezTo>
                    <a:cubicBezTo>
                      <a:pt x="1498" y="819"/>
                      <a:pt x="1250" y="698"/>
                      <a:pt x="1194" y="670"/>
                    </a:cubicBezTo>
                    <a:cubicBezTo>
                      <a:pt x="1286" y="713"/>
                      <a:pt x="1634" y="861"/>
                      <a:pt x="1716" y="702"/>
                    </a:cubicBezTo>
                    <a:cubicBezTo>
                      <a:pt x="1479" y="588"/>
                      <a:pt x="1177" y="430"/>
                      <a:pt x="1177" y="430"/>
                    </a:cubicBezTo>
                    <a:cubicBezTo>
                      <a:pt x="1177" y="430"/>
                      <a:pt x="1542" y="486"/>
                      <a:pt x="1580" y="385"/>
                    </a:cubicBezTo>
                    <a:cubicBezTo>
                      <a:pt x="1296" y="291"/>
                      <a:pt x="994" y="0"/>
                      <a:pt x="994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" name="Freeform 25"/>
              <p:cNvSpPr>
                <a:spLocks/>
              </p:cNvSpPr>
              <p:nvPr/>
            </p:nvSpPr>
            <p:spPr bwMode="auto">
              <a:xfrm>
                <a:off x="7721395" y="3023022"/>
                <a:ext cx="631025" cy="620941"/>
              </a:xfrm>
              <a:custGeom>
                <a:avLst/>
                <a:gdLst>
                  <a:gd name="T0" fmla="*/ 933 w 1932"/>
                  <a:gd name="T1" fmla="*/ 0 h 1898"/>
                  <a:gd name="T2" fmla="*/ 314 w 1932"/>
                  <a:gd name="T3" fmla="*/ 377 h 1898"/>
                  <a:gd name="T4" fmla="*/ 819 w 1932"/>
                  <a:gd name="T5" fmla="*/ 400 h 1898"/>
                  <a:gd name="T6" fmla="*/ 219 w 1932"/>
                  <a:gd name="T7" fmla="*/ 726 h 1898"/>
                  <a:gd name="T8" fmla="*/ 868 w 1932"/>
                  <a:gd name="T9" fmla="*/ 696 h 1898"/>
                  <a:gd name="T10" fmla="*/ 102 w 1932"/>
                  <a:gd name="T11" fmla="*/ 1133 h 1898"/>
                  <a:gd name="T12" fmla="*/ 821 w 1932"/>
                  <a:gd name="T13" fmla="*/ 1068 h 1898"/>
                  <a:gd name="T14" fmla="*/ 0 w 1932"/>
                  <a:gd name="T15" fmla="*/ 1411 h 1898"/>
                  <a:gd name="T16" fmla="*/ 722 w 1932"/>
                  <a:gd name="T17" fmla="*/ 1448 h 1898"/>
                  <a:gd name="T18" fmla="*/ 11 w 1932"/>
                  <a:gd name="T19" fmla="*/ 1802 h 1898"/>
                  <a:gd name="T20" fmla="*/ 937 w 1932"/>
                  <a:gd name="T21" fmla="*/ 1727 h 1898"/>
                  <a:gd name="T22" fmla="*/ 951 w 1932"/>
                  <a:gd name="T23" fmla="*/ 1731 h 1898"/>
                  <a:gd name="T24" fmla="*/ 951 w 1932"/>
                  <a:gd name="T25" fmla="*/ 1700 h 1898"/>
                  <a:gd name="T26" fmla="*/ 1922 w 1932"/>
                  <a:gd name="T27" fmla="*/ 1791 h 1898"/>
                  <a:gd name="T28" fmla="*/ 1398 w 1932"/>
                  <a:gd name="T29" fmla="*/ 1586 h 1898"/>
                  <a:gd name="T30" fmla="*/ 1932 w 1932"/>
                  <a:gd name="T31" fmla="*/ 1399 h 1898"/>
                  <a:gd name="T32" fmla="*/ 1322 w 1932"/>
                  <a:gd name="T33" fmla="*/ 1179 h 1898"/>
                  <a:gd name="T34" fmla="*/ 1831 w 1932"/>
                  <a:gd name="T35" fmla="*/ 1121 h 1898"/>
                  <a:gd name="T36" fmla="*/ 1182 w 1932"/>
                  <a:gd name="T37" fmla="*/ 713 h 1898"/>
                  <a:gd name="T38" fmla="*/ 1550 w 1932"/>
                  <a:gd name="T39" fmla="*/ 725 h 1898"/>
                  <a:gd name="T40" fmla="*/ 1233 w 1932"/>
                  <a:gd name="T41" fmla="*/ 420 h 1898"/>
                  <a:gd name="T42" fmla="*/ 1454 w 1932"/>
                  <a:gd name="T43" fmla="*/ 376 h 1898"/>
                  <a:gd name="T44" fmla="*/ 933 w 1932"/>
                  <a:gd name="T45" fmla="*/ 0 h 1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32" h="1898">
                    <a:moveTo>
                      <a:pt x="933" y="0"/>
                    </a:moveTo>
                    <a:cubicBezTo>
                      <a:pt x="867" y="53"/>
                      <a:pt x="585" y="272"/>
                      <a:pt x="314" y="377"/>
                    </a:cubicBezTo>
                    <a:cubicBezTo>
                      <a:pt x="503" y="506"/>
                      <a:pt x="819" y="400"/>
                      <a:pt x="819" y="400"/>
                    </a:cubicBezTo>
                    <a:cubicBezTo>
                      <a:pt x="819" y="400"/>
                      <a:pt x="441" y="688"/>
                      <a:pt x="219" y="726"/>
                    </a:cubicBezTo>
                    <a:cubicBezTo>
                      <a:pt x="403" y="821"/>
                      <a:pt x="868" y="696"/>
                      <a:pt x="868" y="696"/>
                    </a:cubicBezTo>
                    <a:cubicBezTo>
                      <a:pt x="868" y="696"/>
                      <a:pt x="385" y="1039"/>
                      <a:pt x="102" y="1133"/>
                    </a:cubicBezTo>
                    <a:cubicBezTo>
                      <a:pt x="374" y="1272"/>
                      <a:pt x="821" y="1068"/>
                      <a:pt x="821" y="1068"/>
                    </a:cubicBezTo>
                    <a:cubicBezTo>
                      <a:pt x="821" y="1068"/>
                      <a:pt x="360" y="1322"/>
                      <a:pt x="0" y="1411"/>
                    </a:cubicBezTo>
                    <a:cubicBezTo>
                      <a:pt x="110" y="1691"/>
                      <a:pt x="722" y="1448"/>
                      <a:pt x="722" y="1448"/>
                    </a:cubicBezTo>
                    <a:cubicBezTo>
                      <a:pt x="722" y="1448"/>
                      <a:pt x="353" y="1714"/>
                      <a:pt x="11" y="1802"/>
                    </a:cubicBezTo>
                    <a:cubicBezTo>
                      <a:pt x="154" y="1898"/>
                      <a:pt x="937" y="1727"/>
                      <a:pt x="937" y="1727"/>
                    </a:cubicBezTo>
                    <a:cubicBezTo>
                      <a:pt x="937" y="1727"/>
                      <a:pt x="945" y="1729"/>
                      <a:pt x="951" y="1731"/>
                    </a:cubicBezTo>
                    <a:lnTo>
                      <a:pt x="951" y="1700"/>
                    </a:lnTo>
                    <a:cubicBezTo>
                      <a:pt x="1068" y="1723"/>
                      <a:pt x="1530" y="1863"/>
                      <a:pt x="1922" y="1791"/>
                    </a:cubicBezTo>
                    <a:cubicBezTo>
                      <a:pt x="1580" y="1702"/>
                      <a:pt x="1398" y="1586"/>
                      <a:pt x="1398" y="1586"/>
                    </a:cubicBezTo>
                    <a:cubicBezTo>
                      <a:pt x="1398" y="1586"/>
                      <a:pt x="1821" y="1680"/>
                      <a:pt x="1932" y="1399"/>
                    </a:cubicBezTo>
                    <a:cubicBezTo>
                      <a:pt x="1571" y="1311"/>
                      <a:pt x="1322" y="1179"/>
                      <a:pt x="1322" y="1179"/>
                    </a:cubicBezTo>
                    <a:cubicBezTo>
                      <a:pt x="1322" y="1179"/>
                      <a:pt x="1558" y="1261"/>
                      <a:pt x="1831" y="1121"/>
                    </a:cubicBezTo>
                    <a:cubicBezTo>
                      <a:pt x="1548" y="1028"/>
                      <a:pt x="1182" y="713"/>
                      <a:pt x="1182" y="713"/>
                    </a:cubicBezTo>
                    <a:cubicBezTo>
                      <a:pt x="1182" y="713"/>
                      <a:pt x="1366" y="820"/>
                      <a:pt x="1550" y="725"/>
                    </a:cubicBezTo>
                    <a:cubicBezTo>
                      <a:pt x="1335" y="689"/>
                      <a:pt x="1240" y="439"/>
                      <a:pt x="1233" y="420"/>
                    </a:cubicBezTo>
                    <a:cubicBezTo>
                      <a:pt x="1242" y="435"/>
                      <a:pt x="1289" y="489"/>
                      <a:pt x="1454" y="376"/>
                    </a:cubicBezTo>
                    <a:cubicBezTo>
                      <a:pt x="1167" y="348"/>
                      <a:pt x="991" y="36"/>
                      <a:pt x="933" y="0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2" name="Freeform 1"/>
            <p:cNvSpPr/>
            <p:nvPr/>
          </p:nvSpPr>
          <p:spPr>
            <a:xfrm>
              <a:off x="3819525" y="3079750"/>
              <a:ext cx="104775" cy="217488"/>
            </a:xfrm>
            <a:custGeom>
              <a:avLst/>
              <a:gdLst>
                <a:gd name="connsiteX0" fmla="*/ 55563 w 104775"/>
                <a:gd name="connsiteY0" fmla="*/ 3175 h 217488"/>
                <a:gd name="connsiteX1" fmla="*/ 0 w 104775"/>
                <a:gd name="connsiteY1" fmla="*/ 0 h 217488"/>
                <a:gd name="connsiteX2" fmla="*/ 49213 w 104775"/>
                <a:gd name="connsiteY2" fmla="*/ 217488 h 217488"/>
                <a:gd name="connsiteX3" fmla="*/ 104775 w 104775"/>
                <a:gd name="connsiteY3" fmla="*/ 203200 h 217488"/>
                <a:gd name="connsiteX4" fmla="*/ 55563 w 104775"/>
                <a:gd name="connsiteY4" fmla="*/ 3175 h 217488"/>
                <a:gd name="connsiteX0" fmla="*/ 55563 w 104775"/>
                <a:gd name="connsiteY0" fmla="*/ 3175 h 217488"/>
                <a:gd name="connsiteX1" fmla="*/ 0 w 104775"/>
                <a:gd name="connsiteY1" fmla="*/ 0 h 217488"/>
                <a:gd name="connsiteX2" fmla="*/ 49213 w 104775"/>
                <a:gd name="connsiteY2" fmla="*/ 217488 h 217488"/>
                <a:gd name="connsiteX3" fmla="*/ 96838 w 104775"/>
                <a:gd name="connsiteY3" fmla="*/ 211138 h 217488"/>
                <a:gd name="connsiteX4" fmla="*/ 104775 w 104775"/>
                <a:gd name="connsiteY4" fmla="*/ 203200 h 217488"/>
                <a:gd name="connsiteX5" fmla="*/ 55563 w 104775"/>
                <a:gd name="connsiteY5" fmla="*/ 3175 h 217488"/>
                <a:gd name="connsiteX0" fmla="*/ 55563 w 104775"/>
                <a:gd name="connsiteY0" fmla="*/ 3175 h 237381"/>
                <a:gd name="connsiteX1" fmla="*/ 0 w 104775"/>
                <a:gd name="connsiteY1" fmla="*/ 0 h 237381"/>
                <a:gd name="connsiteX2" fmla="*/ 49213 w 104775"/>
                <a:gd name="connsiteY2" fmla="*/ 217488 h 237381"/>
                <a:gd name="connsiteX3" fmla="*/ 104775 w 104775"/>
                <a:gd name="connsiteY3" fmla="*/ 203200 h 237381"/>
                <a:gd name="connsiteX4" fmla="*/ 55563 w 104775"/>
                <a:gd name="connsiteY4" fmla="*/ 3175 h 237381"/>
                <a:gd name="connsiteX0" fmla="*/ 55563 w 104775"/>
                <a:gd name="connsiteY0" fmla="*/ 3175 h 217488"/>
                <a:gd name="connsiteX1" fmla="*/ 0 w 104775"/>
                <a:gd name="connsiteY1" fmla="*/ 0 h 217488"/>
                <a:gd name="connsiteX2" fmla="*/ 49213 w 104775"/>
                <a:gd name="connsiteY2" fmla="*/ 217488 h 217488"/>
                <a:gd name="connsiteX3" fmla="*/ 104775 w 104775"/>
                <a:gd name="connsiteY3" fmla="*/ 203200 h 217488"/>
                <a:gd name="connsiteX4" fmla="*/ 55563 w 104775"/>
                <a:gd name="connsiteY4" fmla="*/ 3175 h 217488"/>
                <a:gd name="connsiteX0" fmla="*/ 55563 w 104775"/>
                <a:gd name="connsiteY0" fmla="*/ 3175 h 217488"/>
                <a:gd name="connsiteX1" fmla="*/ 0 w 104775"/>
                <a:gd name="connsiteY1" fmla="*/ 0 h 217488"/>
                <a:gd name="connsiteX2" fmla="*/ 49213 w 104775"/>
                <a:gd name="connsiteY2" fmla="*/ 217488 h 217488"/>
                <a:gd name="connsiteX3" fmla="*/ 104775 w 104775"/>
                <a:gd name="connsiteY3" fmla="*/ 207962 h 217488"/>
                <a:gd name="connsiteX4" fmla="*/ 55563 w 104775"/>
                <a:gd name="connsiteY4" fmla="*/ 3175 h 217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217488">
                  <a:moveTo>
                    <a:pt x="55563" y="3175"/>
                  </a:moveTo>
                  <a:lnTo>
                    <a:pt x="0" y="0"/>
                  </a:lnTo>
                  <a:lnTo>
                    <a:pt x="49213" y="217488"/>
                  </a:lnTo>
                  <a:lnTo>
                    <a:pt x="104775" y="207962"/>
                  </a:lnTo>
                  <a:lnTo>
                    <a:pt x="55563" y="31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Freeform 2"/>
            <p:cNvSpPr/>
            <p:nvPr/>
          </p:nvSpPr>
          <p:spPr>
            <a:xfrm>
              <a:off x="3954464" y="3049588"/>
              <a:ext cx="133350" cy="228600"/>
            </a:xfrm>
            <a:custGeom>
              <a:avLst/>
              <a:gdLst>
                <a:gd name="connsiteX0" fmla="*/ 0 w 133350"/>
                <a:gd name="connsiteY0" fmla="*/ 15875 h 228600"/>
                <a:gd name="connsiteX1" fmla="*/ 88900 w 133350"/>
                <a:gd name="connsiteY1" fmla="*/ 0 h 228600"/>
                <a:gd name="connsiteX2" fmla="*/ 133350 w 133350"/>
                <a:gd name="connsiteY2" fmla="*/ 215900 h 228600"/>
                <a:gd name="connsiteX3" fmla="*/ 49212 w 133350"/>
                <a:gd name="connsiteY3" fmla="*/ 228600 h 228600"/>
                <a:gd name="connsiteX4" fmla="*/ 0 w 133350"/>
                <a:gd name="connsiteY4" fmla="*/ 1587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228600">
                  <a:moveTo>
                    <a:pt x="0" y="15875"/>
                  </a:moveTo>
                  <a:lnTo>
                    <a:pt x="88900" y="0"/>
                  </a:lnTo>
                  <a:lnTo>
                    <a:pt x="133350" y="215900"/>
                  </a:lnTo>
                  <a:lnTo>
                    <a:pt x="49212" y="228600"/>
                  </a:lnTo>
                  <a:lnTo>
                    <a:pt x="0" y="158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49" name="Group 2048"/>
          <p:cNvGrpSpPr/>
          <p:nvPr/>
        </p:nvGrpSpPr>
        <p:grpSpPr>
          <a:xfrm>
            <a:off x="-680759" y="2609435"/>
            <a:ext cx="10508290" cy="3029784"/>
            <a:chOff x="-680759" y="2609435"/>
            <a:chExt cx="10508290" cy="3029784"/>
          </a:xfrm>
        </p:grpSpPr>
        <p:grpSp>
          <p:nvGrpSpPr>
            <p:cNvPr id="27" name="Group 26"/>
            <p:cNvGrpSpPr/>
            <p:nvPr/>
          </p:nvGrpSpPr>
          <p:grpSpPr>
            <a:xfrm>
              <a:off x="-680759" y="3045896"/>
              <a:ext cx="10508290" cy="2593323"/>
              <a:chOff x="-464577" y="3045896"/>
              <a:chExt cx="10021602" cy="2593323"/>
            </a:xfrm>
          </p:grpSpPr>
          <p:sp>
            <p:nvSpPr>
              <p:cNvPr id="12" name="Freeform 14"/>
              <p:cNvSpPr>
                <a:spLocks/>
              </p:cNvSpPr>
              <p:nvPr/>
            </p:nvSpPr>
            <p:spPr bwMode="auto">
              <a:xfrm>
                <a:off x="-464577" y="3045896"/>
                <a:ext cx="10021602" cy="2593323"/>
              </a:xfrm>
              <a:custGeom>
                <a:avLst/>
                <a:gdLst>
                  <a:gd name="T0" fmla="*/ 894 w 15462"/>
                  <a:gd name="T1" fmla="*/ 3853 h 3994"/>
                  <a:gd name="T2" fmla="*/ 511 w 15462"/>
                  <a:gd name="T3" fmla="*/ 708 h 3994"/>
                  <a:gd name="T4" fmla="*/ 1982 w 15462"/>
                  <a:gd name="T5" fmla="*/ 365 h 3994"/>
                  <a:gd name="T6" fmla="*/ 3756 w 15462"/>
                  <a:gd name="T7" fmla="*/ 607 h 3994"/>
                  <a:gd name="T8" fmla="*/ 5470 w 15462"/>
                  <a:gd name="T9" fmla="*/ 466 h 3994"/>
                  <a:gd name="T10" fmla="*/ 7345 w 15462"/>
                  <a:gd name="T11" fmla="*/ 1071 h 3994"/>
                  <a:gd name="T12" fmla="*/ 10006 w 15462"/>
                  <a:gd name="T13" fmla="*/ 446 h 3994"/>
                  <a:gd name="T14" fmla="*/ 13029 w 15462"/>
                  <a:gd name="T15" fmla="*/ 829 h 3994"/>
                  <a:gd name="T16" fmla="*/ 14682 w 15462"/>
                  <a:gd name="T17" fmla="*/ 909 h 3994"/>
                  <a:gd name="T18" fmla="*/ 14561 w 15462"/>
                  <a:gd name="T19" fmla="*/ 3994 h 3994"/>
                  <a:gd name="T20" fmla="*/ 894 w 15462"/>
                  <a:gd name="T21" fmla="*/ 3853 h 39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62" h="3994">
                    <a:moveTo>
                      <a:pt x="894" y="3853"/>
                    </a:moveTo>
                    <a:cubicBezTo>
                      <a:pt x="894" y="3853"/>
                      <a:pt x="0" y="1416"/>
                      <a:pt x="511" y="708"/>
                    </a:cubicBezTo>
                    <a:cubicBezTo>
                      <a:pt x="1021" y="0"/>
                      <a:pt x="1417" y="331"/>
                      <a:pt x="1982" y="365"/>
                    </a:cubicBezTo>
                    <a:cubicBezTo>
                      <a:pt x="2548" y="399"/>
                      <a:pt x="3161" y="527"/>
                      <a:pt x="3756" y="607"/>
                    </a:cubicBezTo>
                    <a:cubicBezTo>
                      <a:pt x="4352" y="687"/>
                      <a:pt x="4859" y="395"/>
                      <a:pt x="5470" y="466"/>
                    </a:cubicBezTo>
                    <a:cubicBezTo>
                      <a:pt x="6081" y="536"/>
                      <a:pt x="6544" y="1112"/>
                      <a:pt x="7345" y="1071"/>
                    </a:cubicBezTo>
                    <a:cubicBezTo>
                      <a:pt x="8146" y="1029"/>
                      <a:pt x="8998" y="511"/>
                      <a:pt x="10006" y="446"/>
                    </a:cubicBezTo>
                    <a:cubicBezTo>
                      <a:pt x="11013" y="380"/>
                      <a:pt x="12195" y="863"/>
                      <a:pt x="13029" y="829"/>
                    </a:cubicBezTo>
                    <a:cubicBezTo>
                      <a:pt x="13863" y="795"/>
                      <a:pt x="13902" y="347"/>
                      <a:pt x="14682" y="909"/>
                    </a:cubicBezTo>
                    <a:cubicBezTo>
                      <a:pt x="15462" y="1471"/>
                      <a:pt x="14561" y="3994"/>
                      <a:pt x="14561" y="3994"/>
                    </a:cubicBezTo>
                    <a:lnTo>
                      <a:pt x="894" y="3853"/>
                    </a:lnTo>
                    <a:close/>
                  </a:path>
                </a:pathLst>
              </a:custGeom>
              <a:solidFill>
                <a:srgbClr val="F2F2F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" name="Freeform 15"/>
              <p:cNvSpPr>
                <a:spLocks/>
              </p:cNvSpPr>
              <p:nvPr/>
            </p:nvSpPr>
            <p:spPr bwMode="auto">
              <a:xfrm>
                <a:off x="3649855" y="3654913"/>
                <a:ext cx="1912824" cy="995012"/>
              </a:xfrm>
              <a:custGeom>
                <a:avLst/>
                <a:gdLst>
                  <a:gd name="T0" fmla="*/ 263 w 2949"/>
                  <a:gd name="T1" fmla="*/ 0 h 1533"/>
                  <a:gd name="T2" fmla="*/ 48 w 2949"/>
                  <a:gd name="T3" fmla="*/ 384 h 1533"/>
                  <a:gd name="T4" fmla="*/ 1913 w 2949"/>
                  <a:gd name="T5" fmla="*/ 748 h 1533"/>
                  <a:gd name="T6" fmla="*/ 1429 w 2949"/>
                  <a:gd name="T7" fmla="*/ 1483 h 1533"/>
                  <a:gd name="T8" fmla="*/ 1429 w 2949"/>
                  <a:gd name="T9" fmla="*/ 1533 h 1533"/>
                  <a:gd name="T10" fmla="*/ 2498 w 2949"/>
                  <a:gd name="T11" fmla="*/ 1362 h 1533"/>
                  <a:gd name="T12" fmla="*/ 2669 w 2949"/>
                  <a:gd name="T13" fmla="*/ 445 h 1533"/>
                  <a:gd name="T14" fmla="*/ 491 w 2949"/>
                  <a:gd name="T15" fmla="*/ 274 h 1533"/>
                  <a:gd name="T16" fmla="*/ 589 w 2949"/>
                  <a:gd name="T17" fmla="*/ 101 h 1533"/>
                  <a:gd name="T18" fmla="*/ 263 w 2949"/>
                  <a:gd name="T19" fmla="*/ 0 h 1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9" h="1533">
                    <a:moveTo>
                      <a:pt x="263" y="0"/>
                    </a:moveTo>
                    <a:cubicBezTo>
                      <a:pt x="109" y="99"/>
                      <a:pt x="0" y="226"/>
                      <a:pt x="48" y="384"/>
                    </a:cubicBezTo>
                    <a:cubicBezTo>
                      <a:pt x="176" y="794"/>
                      <a:pt x="1763" y="441"/>
                      <a:pt x="1913" y="748"/>
                    </a:cubicBezTo>
                    <a:cubicBezTo>
                      <a:pt x="2062" y="1054"/>
                      <a:pt x="1429" y="1483"/>
                      <a:pt x="1429" y="1483"/>
                    </a:cubicBezTo>
                    <a:lnTo>
                      <a:pt x="1429" y="1533"/>
                    </a:lnTo>
                    <a:lnTo>
                      <a:pt x="2498" y="1362"/>
                    </a:lnTo>
                    <a:cubicBezTo>
                      <a:pt x="2498" y="1362"/>
                      <a:pt x="2949" y="818"/>
                      <a:pt x="2669" y="445"/>
                    </a:cubicBezTo>
                    <a:cubicBezTo>
                      <a:pt x="2389" y="72"/>
                      <a:pt x="585" y="461"/>
                      <a:pt x="491" y="274"/>
                    </a:cubicBezTo>
                    <a:cubicBezTo>
                      <a:pt x="466" y="223"/>
                      <a:pt x="511" y="162"/>
                      <a:pt x="589" y="101"/>
                    </a:cubicBezTo>
                    <a:cubicBezTo>
                      <a:pt x="474" y="77"/>
                      <a:pt x="366" y="41"/>
                      <a:pt x="263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40" name="Freeform 18"/>
            <p:cNvSpPr>
              <a:spLocks/>
            </p:cNvSpPr>
            <p:nvPr/>
          </p:nvSpPr>
          <p:spPr bwMode="auto">
            <a:xfrm>
              <a:off x="7239640" y="2867829"/>
              <a:ext cx="856830" cy="917883"/>
            </a:xfrm>
            <a:custGeom>
              <a:avLst/>
              <a:gdLst>
                <a:gd name="T0" fmla="*/ 966 w 1796"/>
                <a:gd name="T1" fmla="*/ 0 h 1922"/>
                <a:gd name="T2" fmla="*/ 314 w 1796"/>
                <a:gd name="T3" fmla="*/ 401 h 1922"/>
                <a:gd name="T4" fmla="*/ 818 w 1796"/>
                <a:gd name="T5" fmla="*/ 424 h 1922"/>
                <a:gd name="T6" fmla="*/ 219 w 1796"/>
                <a:gd name="T7" fmla="*/ 750 h 1922"/>
                <a:gd name="T8" fmla="*/ 867 w 1796"/>
                <a:gd name="T9" fmla="*/ 720 h 1922"/>
                <a:gd name="T10" fmla="*/ 101 w 1796"/>
                <a:gd name="T11" fmla="*/ 1157 h 1922"/>
                <a:gd name="T12" fmla="*/ 821 w 1796"/>
                <a:gd name="T13" fmla="*/ 1092 h 1922"/>
                <a:gd name="T14" fmla="*/ 0 w 1796"/>
                <a:gd name="T15" fmla="*/ 1434 h 1922"/>
                <a:gd name="T16" fmla="*/ 722 w 1796"/>
                <a:gd name="T17" fmla="*/ 1472 h 1922"/>
                <a:gd name="T18" fmla="*/ 10 w 1796"/>
                <a:gd name="T19" fmla="*/ 1827 h 1922"/>
                <a:gd name="T20" fmla="*/ 936 w 1796"/>
                <a:gd name="T21" fmla="*/ 1751 h 1922"/>
                <a:gd name="T22" fmla="*/ 1793 w 1796"/>
                <a:gd name="T23" fmla="*/ 1804 h 1922"/>
                <a:gd name="T24" fmla="*/ 1158 w 1796"/>
                <a:gd name="T25" fmla="*/ 1511 h 1922"/>
                <a:gd name="T26" fmla="*/ 1796 w 1796"/>
                <a:gd name="T27" fmla="*/ 1537 h 1922"/>
                <a:gd name="T28" fmla="*/ 1116 w 1796"/>
                <a:gd name="T29" fmla="*/ 1216 h 1922"/>
                <a:gd name="T30" fmla="*/ 1697 w 1796"/>
                <a:gd name="T31" fmla="*/ 1241 h 1922"/>
                <a:gd name="T32" fmla="*/ 1155 w 1796"/>
                <a:gd name="T33" fmla="*/ 943 h 1922"/>
                <a:gd name="T34" fmla="*/ 1739 w 1796"/>
                <a:gd name="T35" fmla="*/ 898 h 1922"/>
                <a:gd name="T36" fmla="*/ 1143 w 1796"/>
                <a:gd name="T37" fmla="*/ 658 h 1922"/>
                <a:gd name="T38" fmla="*/ 1687 w 1796"/>
                <a:gd name="T39" fmla="*/ 702 h 1922"/>
                <a:gd name="T40" fmla="*/ 1149 w 1796"/>
                <a:gd name="T41" fmla="*/ 431 h 1922"/>
                <a:gd name="T42" fmla="*/ 1552 w 1796"/>
                <a:gd name="T43" fmla="*/ 386 h 1922"/>
                <a:gd name="T44" fmla="*/ 966 w 1796"/>
                <a:gd name="T45" fmla="*/ 0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6" h="1922">
                  <a:moveTo>
                    <a:pt x="966" y="0"/>
                  </a:moveTo>
                  <a:cubicBezTo>
                    <a:pt x="966" y="0"/>
                    <a:pt x="621" y="283"/>
                    <a:pt x="314" y="401"/>
                  </a:cubicBezTo>
                  <a:cubicBezTo>
                    <a:pt x="503" y="531"/>
                    <a:pt x="818" y="424"/>
                    <a:pt x="818" y="424"/>
                  </a:cubicBezTo>
                  <a:cubicBezTo>
                    <a:pt x="818" y="424"/>
                    <a:pt x="441" y="713"/>
                    <a:pt x="219" y="750"/>
                  </a:cubicBezTo>
                  <a:cubicBezTo>
                    <a:pt x="402" y="845"/>
                    <a:pt x="867" y="720"/>
                    <a:pt x="867" y="720"/>
                  </a:cubicBezTo>
                  <a:cubicBezTo>
                    <a:pt x="867" y="720"/>
                    <a:pt x="384" y="1063"/>
                    <a:pt x="101" y="1157"/>
                  </a:cubicBezTo>
                  <a:cubicBezTo>
                    <a:pt x="374" y="1296"/>
                    <a:pt x="821" y="1092"/>
                    <a:pt x="821" y="1092"/>
                  </a:cubicBezTo>
                  <a:cubicBezTo>
                    <a:pt x="821" y="1092"/>
                    <a:pt x="361" y="1346"/>
                    <a:pt x="0" y="1434"/>
                  </a:cubicBezTo>
                  <a:cubicBezTo>
                    <a:pt x="111" y="1715"/>
                    <a:pt x="722" y="1472"/>
                    <a:pt x="722" y="1472"/>
                  </a:cubicBezTo>
                  <a:cubicBezTo>
                    <a:pt x="722" y="1472"/>
                    <a:pt x="352" y="1738"/>
                    <a:pt x="10" y="1827"/>
                  </a:cubicBezTo>
                  <a:cubicBezTo>
                    <a:pt x="153" y="1922"/>
                    <a:pt x="936" y="1751"/>
                    <a:pt x="936" y="1751"/>
                  </a:cubicBezTo>
                  <a:cubicBezTo>
                    <a:pt x="936" y="1751"/>
                    <a:pt x="1505" y="1909"/>
                    <a:pt x="1793" y="1804"/>
                  </a:cubicBezTo>
                  <a:cubicBezTo>
                    <a:pt x="1434" y="1640"/>
                    <a:pt x="1158" y="1511"/>
                    <a:pt x="1158" y="1511"/>
                  </a:cubicBezTo>
                  <a:cubicBezTo>
                    <a:pt x="1158" y="1511"/>
                    <a:pt x="1625" y="1677"/>
                    <a:pt x="1796" y="1537"/>
                  </a:cubicBezTo>
                  <a:cubicBezTo>
                    <a:pt x="1504" y="1455"/>
                    <a:pt x="1116" y="1216"/>
                    <a:pt x="1116" y="1216"/>
                  </a:cubicBezTo>
                  <a:cubicBezTo>
                    <a:pt x="1116" y="1216"/>
                    <a:pt x="1653" y="1347"/>
                    <a:pt x="1697" y="1241"/>
                  </a:cubicBezTo>
                  <a:cubicBezTo>
                    <a:pt x="1403" y="1108"/>
                    <a:pt x="1155" y="943"/>
                    <a:pt x="1155" y="943"/>
                  </a:cubicBezTo>
                  <a:cubicBezTo>
                    <a:pt x="1155" y="943"/>
                    <a:pt x="1667" y="1094"/>
                    <a:pt x="1739" y="898"/>
                  </a:cubicBezTo>
                  <a:cubicBezTo>
                    <a:pt x="1436" y="808"/>
                    <a:pt x="1143" y="658"/>
                    <a:pt x="1143" y="658"/>
                  </a:cubicBezTo>
                  <a:cubicBezTo>
                    <a:pt x="1143" y="658"/>
                    <a:pt x="1593" y="885"/>
                    <a:pt x="1687" y="702"/>
                  </a:cubicBezTo>
                  <a:cubicBezTo>
                    <a:pt x="1451" y="588"/>
                    <a:pt x="1149" y="431"/>
                    <a:pt x="1149" y="431"/>
                  </a:cubicBezTo>
                  <a:cubicBezTo>
                    <a:pt x="1149" y="431"/>
                    <a:pt x="1514" y="486"/>
                    <a:pt x="1552" y="386"/>
                  </a:cubicBezTo>
                  <a:cubicBezTo>
                    <a:pt x="1268" y="291"/>
                    <a:pt x="966" y="0"/>
                    <a:pt x="966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22"/>
            <p:cNvSpPr>
              <a:spLocks/>
            </p:cNvSpPr>
            <p:nvPr/>
          </p:nvSpPr>
          <p:spPr bwMode="auto">
            <a:xfrm>
              <a:off x="8314839" y="2891285"/>
              <a:ext cx="795286" cy="827944"/>
            </a:xfrm>
            <a:custGeom>
              <a:avLst/>
              <a:gdLst>
                <a:gd name="T0" fmla="*/ 994 w 1825"/>
                <a:gd name="T1" fmla="*/ 0 h 1898"/>
                <a:gd name="T2" fmla="*/ 478 w 1825"/>
                <a:gd name="T3" fmla="*/ 412 h 1898"/>
                <a:gd name="T4" fmla="*/ 699 w 1825"/>
                <a:gd name="T5" fmla="*/ 456 h 1898"/>
                <a:gd name="T6" fmla="*/ 382 w 1825"/>
                <a:gd name="T7" fmla="*/ 761 h 1898"/>
                <a:gd name="T8" fmla="*/ 750 w 1825"/>
                <a:gd name="T9" fmla="*/ 749 h 1898"/>
                <a:gd name="T10" fmla="*/ 101 w 1825"/>
                <a:gd name="T11" fmla="*/ 1157 h 1898"/>
                <a:gd name="T12" fmla="*/ 610 w 1825"/>
                <a:gd name="T13" fmla="*/ 1214 h 1898"/>
                <a:gd name="T14" fmla="*/ 0 w 1825"/>
                <a:gd name="T15" fmla="*/ 1435 h 1898"/>
                <a:gd name="T16" fmla="*/ 534 w 1825"/>
                <a:gd name="T17" fmla="*/ 1622 h 1898"/>
                <a:gd name="T18" fmla="*/ 10 w 1825"/>
                <a:gd name="T19" fmla="*/ 1826 h 1898"/>
                <a:gd name="T20" fmla="*/ 979 w 1825"/>
                <a:gd name="T21" fmla="*/ 1736 h 1898"/>
                <a:gd name="T22" fmla="*/ 1821 w 1825"/>
                <a:gd name="T23" fmla="*/ 1803 h 1898"/>
                <a:gd name="T24" fmla="*/ 1186 w 1825"/>
                <a:gd name="T25" fmla="*/ 1511 h 1898"/>
                <a:gd name="T26" fmla="*/ 1825 w 1825"/>
                <a:gd name="T27" fmla="*/ 1537 h 1898"/>
                <a:gd name="T28" fmla="*/ 1145 w 1825"/>
                <a:gd name="T29" fmla="*/ 1216 h 1898"/>
                <a:gd name="T30" fmla="*/ 1725 w 1825"/>
                <a:gd name="T31" fmla="*/ 1242 h 1898"/>
                <a:gd name="T32" fmla="*/ 1184 w 1825"/>
                <a:gd name="T33" fmla="*/ 943 h 1898"/>
                <a:gd name="T34" fmla="*/ 1768 w 1825"/>
                <a:gd name="T35" fmla="*/ 899 h 1898"/>
                <a:gd name="T36" fmla="*/ 1194 w 1825"/>
                <a:gd name="T37" fmla="*/ 670 h 1898"/>
                <a:gd name="T38" fmla="*/ 1716 w 1825"/>
                <a:gd name="T39" fmla="*/ 702 h 1898"/>
                <a:gd name="T40" fmla="*/ 1177 w 1825"/>
                <a:gd name="T41" fmla="*/ 430 h 1898"/>
                <a:gd name="T42" fmla="*/ 1580 w 1825"/>
                <a:gd name="T43" fmla="*/ 385 h 1898"/>
                <a:gd name="T44" fmla="*/ 994 w 1825"/>
                <a:gd name="T45" fmla="*/ 0 h 1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25" h="1898">
                  <a:moveTo>
                    <a:pt x="994" y="0"/>
                  </a:moveTo>
                  <a:cubicBezTo>
                    <a:pt x="709" y="281"/>
                    <a:pt x="818" y="270"/>
                    <a:pt x="478" y="412"/>
                  </a:cubicBezTo>
                  <a:cubicBezTo>
                    <a:pt x="643" y="525"/>
                    <a:pt x="690" y="471"/>
                    <a:pt x="699" y="456"/>
                  </a:cubicBezTo>
                  <a:cubicBezTo>
                    <a:pt x="691" y="476"/>
                    <a:pt x="596" y="725"/>
                    <a:pt x="382" y="761"/>
                  </a:cubicBezTo>
                  <a:cubicBezTo>
                    <a:pt x="566" y="856"/>
                    <a:pt x="750" y="749"/>
                    <a:pt x="750" y="749"/>
                  </a:cubicBezTo>
                  <a:cubicBezTo>
                    <a:pt x="750" y="749"/>
                    <a:pt x="384" y="1064"/>
                    <a:pt x="101" y="1157"/>
                  </a:cubicBezTo>
                  <a:cubicBezTo>
                    <a:pt x="374" y="1297"/>
                    <a:pt x="610" y="1214"/>
                    <a:pt x="610" y="1214"/>
                  </a:cubicBezTo>
                  <a:cubicBezTo>
                    <a:pt x="610" y="1214"/>
                    <a:pt x="360" y="1347"/>
                    <a:pt x="0" y="1435"/>
                  </a:cubicBezTo>
                  <a:cubicBezTo>
                    <a:pt x="110" y="1715"/>
                    <a:pt x="534" y="1622"/>
                    <a:pt x="534" y="1622"/>
                  </a:cubicBezTo>
                  <a:cubicBezTo>
                    <a:pt x="534" y="1622"/>
                    <a:pt x="352" y="1738"/>
                    <a:pt x="10" y="1826"/>
                  </a:cubicBezTo>
                  <a:cubicBezTo>
                    <a:pt x="400" y="1898"/>
                    <a:pt x="859" y="1761"/>
                    <a:pt x="979" y="1736"/>
                  </a:cubicBezTo>
                  <a:cubicBezTo>
                    <a:pt x="1172" y="1810"/>
                    <a:pt x="1633" y="1865"/>
                    <a:pt x="1821" y="1803"/>
                  </a:cubicBezTo>
                  <a:cubicBezTo>
                    <a:pt x="1463" y="1640"/>
                    <a:pt x="1186" y="1511"/>
                    <a:pt x="1186" y="1511"/>
                  </a:cubicBezTo>
                  <a:cubicBezTo>
                    <a:pt x="1186" y="1511"/>
                    <a:pt x="1654" y="1677"/>
                    <a:pt x="1825" y="1537"/>
                  </a:cubicBezTo>
                  <a:cubicBezTo>
                    <a:pt x="1533" y="1456"/>
                    <a:pt x="1145" y="1216"/>
                    <a:pt x="1145" y="1216"/>
                  </a:cubicBezTo>
                  <a:cubicBezTo>
                    <a:pt x="1145" y="1216"/>
                    <a:pt x="1682" y="1347"/>
                    <a:pt x="1725" y="1242"/>
                  </a:cubicBezTo>
                  <a:cubicBezTo>
                    <a:pt x="1432" y="1108"/>
                    <a:pt x="1184" y="943"/>
                    <a:pt x="1184" y="943"/>
                  </a:cubicBezTo>
                  <a:cubicBezTo>
                    <a:pt x="1184" y="943"/>
                    <a:pt x="1695" y="1094"/>
                    <a:pt x="1768" y="899"/>
                  </a:cubicBezTo>
                  <a:cubicBezTo>
                    <a:pt x="1498" y="819"/>
                    <a:pt x="1250" y="698"/>
                    <a:pt x="1194" y="670"/>
                  </a:cubicBezTo>
                  <a:cubicBezTo>
                    <a:pt x="1286" y="713"/>
                    <a:pt x="1634" y="861"/>
                    <a:pt x="1716" y="702"/>
                  </a:cubicBezTo>
                  <a:cubicBezTo>
                    <a:pt x="1479" y="588"/>
                    <a:pt x="1177" y="430"/>
                    <a:pt x="1177" y="430"/>
                  </a:cubicBezTo>
                  <a:cubicBezTo>
                    <a:pt x="1177" y="430"/>
                    <a:pt x="1542" y="486"/>
                    <a:pt x="1580" y="385"/>
                  </a:cubicBezTo>
                  <a:cubicBezTo>
                    <a:pt x="1296" y="291"/>
                    <a:pt x="994" y="0"/>
                    <a:pt x="994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25"/>
            <p:cNvSpPr>
              <a:spLocks/>
            </p:cNvSpPr>
            <p:nvPr/>
          </p:nvSpPr>
          <p:spPr bwMode="auto">
            <a:xfrm>
              <a:off x="6028853" y="2765691"/>
              <a:ext cx="922093" cy="907357"/>
            </a:xfrm>
            <a:custGeom>
              <a:avLst/>
              <a:gdLst>
                <a:gd name="T0" fmla="*/ 933 w 1932"/>
                <a:gd name="T1" fmla="*/ 0 h 1898"/>
                <a:gd name="T2" fmla="*/ 314 w 1932"/>
                <a:gd name="T3" fmla="*/ 377 h 1898"/>
                <a:gd name="T4" fmla="*/ 819 w 1932"/>
                <a:gd name="T5" fmla="*/ 400 h 1898"/>
                <a:gd name="T6" fmla="*/ 219 w 1932"/>
                <a:gd name="T7" fmla="*/ 726 h 1898"/>
                <a:gd name="T8" fmla="*/ 868 w 1932"/>
                <a:gd name="T9" fmla="*/ 696 h 1898"/>
                <a:gd name="T10" fmla="*/ 102 w 1932"/>
                <a:gd name="T11" fmla="*/ 1133 h 1898"/>
                <a:gd name="T12" fmla="*/ 821 w 1932"/>
                <a:gd name="T13" fmla="*/ 1068 h 1898"/>
                <a:gd name="T14" fmla="*/ 0 w 1932"/>
                <a:gd name="T15" fmla="*/ 1411 h 1898"/>
                <a:gd name="T16" fmla="*/ 722 w 1932"/>
                <a:gd name="T17" fmla="*/ 1448 h 1898"/>
                <a:gd name="T18" fmla="*/ 11 w 1932"/>
                <a:gd name="T19" fmla="*/ 1802 h 1898"/>
                <a:gd name="T20" fmla="*/ 937 w 1932"/>
                <a:gd name="T21" fmla="*/ 1727 h 1898"/>
                <a:gd name="T22" fmla="*/ 951 w 1932"/>
                <a:gd name="T23" fmla="*/ 1731 h 1898"/>
                <a:gd name="T24" fmla="*/ 951 w 1932"/>
                <a:gd name="T25" fmla="*/ 1700 h 1898"/>
                <a:gd name="T26" fmla="*/ 1922 w 1932"/>
                <a:gd name="T27" fmla="*/ 1791 h 1898"/>
                <a:gd name="T28" fmla="*/ 1398 w 1932"/>
                <a:gd name="T29" fmla="*/ 1586 h 1898"/>
                <a:gd name="T30" fmla="*/ 1932 w 1932"/>
                <a:gd name="T31" fmla="*/ 1399 h 1898"/>
                <a:gd name="T32" fmla="*/ 1322 w 1932"/>
                <a:gd name="T33" fmla="*/ 1179 h 1898"/>
                <a:gd name="T34" fmla="*/ 1831 w 1932"/>
                <a:gd name="T35" fmla="*/ 1121 h 1898"/>
                <a:gd name="T36" fmla="*/ 1182 w 1932"/>
                <a:gd name="T37" fmla="*/ 713 h 1898"/>
                <a:gd name="T38" fmla="*/ 1550 w 1932"/>
                <a:gd name="T39" fmla="*/ 725 h 1898"/>
                <a:gd name="T40" fmla="*/ 1233 w 1932"/>
                <a:gd name="T41" fmla="*/ 420 h 1898"/>
                <a:gd name="T42" fmla="*/ 1454 w 1932"/>
                <a:gd name="T43" fmla="*/ 376 h 1898"/>
                <a:gd name="T44" fmla="*/ 933 w 1932"/>
                <a:gd name="T45" fmla="*/ 0 h 1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32" h="1898">
                  <a:moveTo>
                    <a:pt x="933" y="0"/>
                  </a:moveTo>
                  <a:cubicBezTo>
                    <a:pt x="867" y="53"/>
                    <a:pt x="585" y="272"/>
                    <a:pt x="314" y="377"/>
                  </a:cubicBezTo>
                  <a:cubicBezTo>
                    <a:pt x="503" y="506"/>
                    <a:pt x="819" y="400"/>
                    <a:pt x="819" y="400"/>
                  </a:cubicBezTo>
                  <a:cubicBezTo>
                    <a:pt x="819" y="400"/>
                    <a:pt x="441" y="688"/>
                    <a:pt x="219" y="726"/>
                  </a:cubicBezTo>
                  <a:cubicBezTo>
                    <a:pt x="403" y="821"/>
                    <a:pt x="868" y="696"/>
                    <a:pt x="868" y="696"/>
                  </a:cubicBezTo>
                  <a:cubicBezTo>
                    <a:pt x="868" y="696"/>
                    <a:pt x="385" y="1039"/>
                    <a:pt x="102" y="1133"/>
                  </a:cubicBezTo>
                  <a:cubicBezTo>
                    <a:pt x="374" y="1272"/>
                    <a:pt x="821" y="1068"/>
                    <a:pt x="821" y="1068"/>
                  </a:cubicBezTo>
                  <a:cubicBezTo>
                    <a:pt x="821" y="1068"/>
                    <a:pt x="360" y="1322"/>
                    <a:pt x="0" y="1411"/>
                  </a:cubicBezTo>
                  <a:cubicBezTo>
                    <a:pt x="110" y="1691"/>
                    <a:pt x="722" y="1448"/>
                    <a:pt x="722" y="1448"/>
                  </a:cubicBezTo>
                  <a:cubicBezTo>
                    <a:pt x="722" y="1448"/>
                    <a:pt x="353" y="1714"/>
                    <a:pt x="11" y="1802"/>
                  </a:cubicBezTo>
                  <a:cubicBezTo>
                    <a:pt x="154" y="1898"/>
                    <a:pt x="937" y="1727"/>
                    <a:pt x="937" y="1727"/>
                  </a:cubicBezTo>
                  <a:cubicBezTo>
                    <a:pt x="937" y="1727"/>
                    <a:pt x="945" y="1729"/>
                    <a:pt x="951" y="1731"/>
                  </a:cubicBezTo>
                  <a:lnTo>
                    <a:pt x="951" y="1700"/>
                  </a:lnTo>
                  <a:cubicBezTo>
                    <a:pt x="1068" y="1723"/>
                    <a:pt x="1530" y="1863"/>
                    <a:pt x="1922" y="1791"/>
                  </a:cubicBezTo>
                  <a:cubicBezTo>
                    <a:pt x="1580" y="1702"/>
                    <a:pt x="1398" y="1586"/>
                    <a:pt x="1398" y="1586"/>
                  </a:cubicBezTo>
                  <a:cubicBezTo>
                    <a:pt x="1398" y="1586"/>
                    <a:pt x="1821" y="1680"/>
                    <a:pt x="1932" y="1399"/>
                  </a:cubicBezTo>
                  <a:cubicBezTo>
                    <a:pt x="1571" y="1311"/>
                    <a:pt x="1322" y="1179"/>
                    <a:pt x="1322" y="1179"/>
                  </a:cubicBezTo>
                  <a:cubicBezTo>
                    <a:pt x="1322" y="1179"/>
                    <a:pt x="1558" y="1261"/>
                    <a:pt x="1831" y="1121"/>
                  </a:cubicBezTo>
                  <a:cubicBezTo>
                    <a:pt x="1548" y="1028"/>
                    <a:pt x="1182" y="713"/>
                    <a:pt x="1182" y="713"/>
                  </a:cubicBezTo>
                  <a:cubicBezTo>
                    <a:pt x="1182" y="713"/>
                    <a:pt x="1366" y="820"/>
                    <a:pt x="1550" y="725"/>
                  </a:cubicBezTo>
                  <a:cubicBezTo>
                    <a:pt x="1335" y="689"/>
                    <a:pt x="1240" y="439"/>
                    <a:pt x="1233" y="420"/>
                  </a:cubicBezTo>
                  <a:cubicBezTo>
                    <a:pt x="1242" y="435"/>
                    <a:pt x="1289" y="489"/>
                    <a:pt x="1454" y="376"/>
                  </a:cubicBezTo>
                  <a:cubicBezTo>
                    <a:pt x="1167" y="348"/>
                    <a:pt x="991" y="36"/>
                    <a:pt x="933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26"/>
            <p:cNvSpPr>
              <a:spLocks/>
            </p:cNvSpPr>
            <p:nvPr/>
          </p:nvSpPr>
          <p:spPr bwMode="auto">
            <a:xfrm>
              <a:off x="1887585" y="2953391"/>
              <a:ext cx="852620" cy="928410"/>
            </a:xfrm>
            <a:custGeom>
              <a:avLst/>
              <a:gdLst>
                <a:gd name="T0" fmla="*/ 830 w 1788"/>
                <a:gd name="T1" fmla="*/ 0 h 1944"/>
                <a:gd name="T2" fmla="*/ 245 w 1788"/>
                <a:gd name="T3" fmla="*/ 386 h 1944"/>
                <a:gd name="T4" fmla="*/ 648 w 1788"/>
                <a:gd name="T5" fmla="*/ 431 h 1944"/>
                <a:gd name="T6" fmla="*/ 109 w 1788"/>
                <a:gd name="T7" fmla="*/ 702 h 1944"/>
                <a:gd name="T8" fmla="*/ 653 w 1788"/>
                <a:gd name="T9" fmla="*/ 659 h 1944"/>
                <a:gd name="T10" fmla="*/ 57 w 1788"/>
                <a:gd name="T11" fmla="*/ 899 h 1944"/>
                <a:gd name="T12" fmla="*/ 641 w 1788"/>
                <a:gd name="T13" fmla="*/ 943 h 1944"/>
                <a:gd name="T14" fmla="*/ 99 w 1788"/>
                <a:gd name="T15" fmla="*/ 1242 h 1944"/>
                <a:gd name="T16" fmla="*/ 680 w 1788"/>
                <a:gd name="T17" fmla="*/ 1217 h 1944"/>
                <a:gd name="T18" fmla="*/ 0 w 1788"/>
                <a:gd name="T19" fmla="*/ 1538 h 1944"/>
                <a:gd name="T20" fmla="*/ 638 w 1788"/>
                <a:gd name="T21" fmla="*/ 1511 h 1944"/>
                <a:gd name="T22" fmla="*/ 3 w 1788"/>
                <a:gd name="T23" fmla="*/ 1804 h 1944"/>
                <a:gd name="T24" fmla="*/ 845 w 1788"/>
                <a:gd name="T25" fmla="*/ 1755 h 1944"/>
                <a:gd name="T26" fmla="*/ 1778 w 1788"/>
                <a:gd name="T27" fmla="*/ 1818 h 1944"/>
                <a:gd name="T28" fmla="*/ 1066 w 1788"/>
                <a:gd name="T29" fmla="*/ 1464 h 1944"/>
                <a:gd name="T30" fmla="*/ 1788 w 1788"/>
                <a:gd name="T31" fmla="*/ 1426 h 1944"/>
                <a:gd name="T32" fmla="*/ 967 w 1788"/>
                <a:gd name="T33" fmla="*/ 1084 h 1944"/>
                <a:gd name="T34" fmla="*/ 1687 w 1788"/>
                <a:gd name="T35" fmla="*/ 1149 h 1944"/>
                <a:gd name="T36" fmla="*/ 920 w 1788"/>
                <a:gd name="T37" fmla="*/ 712 h 1944"/>
                <a:gd name="T38" fmla="*/ 1569 w 1788"/>
                <a:gd name="T39" fmla="*/ 742 h 1944"/>
                <a:gd name="T40" fmla="*/ 970 w 1788"/>
                <a:gd name="T41" fmla="*/ 416 h 1944"/>
                <a:gd name="T42" fmla="*/ 1474 w 1788"/>
                <a:gd name="T43" fmla="*/ 393 h 1944"/>
                <a:gd name="T44" fmla="*/ 830 w 1788"/>
                <a:gd name="T45" fmla="*/ 0 h 1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88" h="1944">
                  <a:moveTo>
                    <a:pt x="830" y="0"/>
                  </a:moveTo>
                  <a:cubicBezTo>
                    <a:pt x="830" y="0"/>
                    <a:pt x="529" y="291"/>
                    <a:pt x="245" y="386"/>
                  </a:cubicBezTo>
                  <a:cubicBezTo>
                    <a:pt x="282" y="486"/>
                    <a:pt x="648" y="431"/>
                    <a:pt x="648" y="431"/>
                  </a:cubicBezTo>
                  <a:cubicBezTo>
                    <a:pt x="648" y="431"/>
                    <a:pt x="345" y="588"/>
                    <a:pt x="109" y="702"/>
                  </a:cubicBezTo>
                  <a:cubicBezTo>
                    <a:pt x="203" y="886"/>
                    <a:pt x="653" y="659"/>
                    <a:pt x="653" y="659"/>
                  </a:cubicBezTo>
                  <a:cubicBezTo>
                    <a:pt x="653" y="659"/>
                    <a:pt x="361" y="809"/>
                    <a:pt x="57" y="899"/>
                  </a:cubicBezTo>
                  <a:cubicBezTo>
                    <a:pt x="129" y="1095"/>
                    <a:pt x="641" y="943"/>
                    <a:pt x="641" y="943"/>
                  </a:cubicBezTo>
                  <a:cubicBezTo>
                    <a:pt x="641" y="943"/>
                    <a:pt x="393" y="1109"/>
                    <a:pt x="99" y="1242"/>
                  </a:cubicBezTo>
                  <a:cubicBezTo>
                    <a:pt x="143" y="1347"/>
                    <a:pt x="680" y="1217"/>
                    <a:pt x="680" y="1217"/>
                  </a:cubicBezTo>
                  <a:cubicBezTo>
                    <a:pt x="680" y="1217"/>
                    <a:pt x="292" y="1456"/>
                    <a:pt x="0" y="1538"/>
                  </a:cubicBezTo>
                  <a:cubicBezTo>
                    <a:pt x="171" y="1678"/>
                    <a:pt x="638" y="1511"/>
                    <a:pt x="638" y="1511"/>
                  </a:cubicBezTo>
                  <a:cubicBezTo>
                    <a:pt x="638" y="1511"/>
                    <a:pt x="362" y="1640"/>
                    <a:pt x="3" y="1804"/>
                  </a:cubicBezTo>
                  <a:cubicBezTo>
                    <a:pt x="270" y="1902"/>
                    <a:pt x="774" y="1774"/>
                    <a:pt x="845" y="1755"/>
                  </a:cubicBezTo>
                  <a:cubicBezTo>
                    <a:pt x="885" y="1766"/>
                    <a:pt x="1497" y="1944"/>
                    <a:pt x="1778" y="1818"/>
                  </a:cubicBezTo>
                  <a:cubicBezTo>
                    <a:pt x="1436" y="1730"/>
                    <a:pt x="1066" y="1464"/>
                    <a:pt x="1066" y="1464"/>
                  </a:cubicBezTo>
                  <a:cubicBezTo>
                    <a:pt x="1066" y="1464"/>
                    <a:pt x="1678" y="1707"/>
                    <a:pt x="1788" y="1426"/>
                  </a:cubicBezTo>
                  <a:cubicBezTo>
                    <a:pt x="1428" y="1338"/>
                    <a:pt x="967" y="1084"/>
                    <a:pt x="967" y="1084"/>
                  </a:cubicBezTo>
                  <a:cubicBezTo>
                    <a:pt x="967" y="1084"/>
                    <a:pt x="1414" y="1288"/>
                    <a:pt x="1687" y="1149"/>
                  </a:cubicBezTo>
                  <a:cubicBezTo>
                    <a:pt x="1404" y="1055"/>
                    <a:pt x="920" y="712"/>
                    <a:pt x="920" y="712"/>
                  </a:cubicBezTo>
                  <a:cubicBezTo>
                    <a:pt x="920" y="712"/>
                    <a:pt x="1386" y="837"/>
                    <a:pt x="1569" y="742"/>
                  </a:cubicBezTo>
                  <a:cubicBezTo>
                    <a:pt x="1347" y="704"/>
                    <a:pt x="970" y="416"/>
                    <a:pt x="970" y="416"/>
                  </a:cubicBezTo>
                  <a:cubicBezTo>
                    <a:pt x="970" y="416"/>
                    <a:pt x="1286" y="522"/>
                    <a:pt x="1474" y="393"/>
                  </a:cubicBezTo>
                  <a:cubicBezTo>
                    <a:pt x="1242" y="301"/>
                    <a:pt x="1024" y="143"/>
                    <a:pt x="830" y="0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23"/>
            <p:cNvSpPr>
              <a:spLocks/>
            </p:cNvSpPr>
            <p:nvPr/>
          </p:nvSpPr>
          <p:spPr bwMode="auto">
            <a:xfrm>
              <a:off x="2398296" y="3085685"/>
              <a:ext cx="892620" cy="917883"/>
            </a:xfrm>
            <a:custGeom>
              <a:avLst/>
              <a:gdLst>
                <a:gd name="T0" fmla="*/ 946 w 1874"/>
                <a:gd name="T1" fmla="*/ 0 h 1919"/>
                <a:gd name="T2" fmla="*/ 482 w 1874"/>
                <a:gd name="T3" fmla="*/ 356 h 1919"/>
                <a:gd name="T4" fmla="*/ 718 w 1874"/>
                <a:gd name="T5" fmla="*/ 464 h 1919"/>
                <a:gd name="T6" fmla="*/ 386 w 1874"/>
                <a:gd name="T7" fmla="*/ 705 h 1919"/>
                <a:gd name="T8" fmla="*/ 768 w 1874"/>
                <a:gd name="T9" fmla="*/ 760 h 1919"/>
                <a:gd name="T10" fmla="*/ 101 w 1874"/>
                <a:gd name="T11" fmla="*/ 1129 h 1919"/>
                <a:gd name="T12" fmla="*/ 642 w 1874"/>
                <a:gd name="T13" fmla="*/ 1133 h 1919"/>
                <a:gd name="T14" fmla="*/ 0 w 1874"/>
                <a:gd name="T15" fmla="*/ 1407 h 1919"/>
                <a:gd name="T16" fmla="*/ 591 w 1874"/>
                <a:gd name="T17" fmla="*/ 1540 h 1919"/>
                <a:gd name="T18" fmla="*/ 10 w 1874"/>
                <a:gd name="T19" fmla="*/ 1799 h 1919"/>
                <a:gd name="T20" fmla="*/ 928 w 1874"/>
                <a:gd name="T21" fmla="*/ 1704 h 1919"/>
                <a:gd name="T22" fmla="*/ 1864 w 1874"/>
                <a:gd name="T23" fmla="*/ 1819 h 1919"/>
                <a:gd name="T24" fmla="*/ 1283 w 1874"/>
                <a:gd name="T25" fmla="*/ 1560 h 1919"/>
                <a:gd name="T26" fmla="*/ 1874 w 1874"/>
                <a:gd name="T27" fmla="*/ 1427 h 1919"/>
                <a:gd name="T28" fmla="*/ 1232 w 1874"/>
                <a:gd name="T29" fmla="*/ 1153 h 1919"/>
                <a:gd name="T30" fmla="*/ 1773 w 1874"/>
                <a:gd name="T31" fmla="*/ 1149 h 1919"/>
                <a:gd name="T32" fmla="*/ 1106 w 1874"/>
                <a:gd name="T33" fmla="*/ 781 h 1919"/>
                <a:gd name="T34" fmla="*/ 1488 w 1874"/>
                <a:gd name="T35" fmla="*/ 725 h 1919"/>
                <a:gd name="T36" fmla="*/ 1156 w 1874"/>
                <a:gd name="T37" fmla="*/ 484 h 1919"/>
                <a:gd name="T38" fmla="*/ 1392 w 1874"/>
                <a:gd name="T39" fmla="*/ 376 h 1919"/>
                <a:gd name="T40" fmla="*/ 946 w 1874"/>
                <a:gd name="T41" fmla="*/ 0 h 1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74" h="1919">
                  <a:moveTo>
                    <a:pt x="946" y="0"/>
                  </a:moveTo>
                  <a:cubicBezTo>
                    <a:pt x="878" y="53"/>
                    <a:pt x="881" y="127"/>
                    <a:pt x="482" y="356"/>
                  </a:cubicBezTo>
                  <a:cubicBezTo>
                    <a:pt x="670" y="485"/>
                    <a:pt x="718" y="464"/>
                    <a:pt x="718" y="464"/>
                  </a:cubicBezTo>
                  <a:cubicBezTo>
                    <a:pt x="718" y="464"/>
                    <a:pt x="608" y="667"/>
                    <a:pt x="386" y="705"/>
                  </a:cubicBezTo>
                  <a:cubicBezTo>
                    <a:pt x="570" y="800"/>
                    <a:pt x="768" y="760"/>
                    <a:pt x="768" y="760"/>
                  </a:cubicBezTo>
                  <a:cubicBezTo>
                    <a:pt x="768" y="760"/>
                    <a:pt x="384" y="1036"/>
                    <a:pt x="101" y="1129"/>
                  </a:cubicBezTo>
                  <a:cubicBezTo>
                    <a:pt x="374" y="1269"/>
                    <a:pt x="642" y="1133"/>
                    <a:pt x="642" y="1133"/>
                  </a:cubicBezTo>
                  <a:cubicBezTo>
                    <a:pt x="642" y="1133"/>
                    <a:pt x="361" y="1319"/>
                    <a:pt x="0" y="1407"/>
                  </a:cubicBezTo>
                  <a:cubicBezTo>
                    <a:pt x="111" y="1688"/>
                    <a:pt x="591" y="1540"/>
                    <a:pt x="591" y="1540"/>
                  </a:cubicBezTo>
                  <a:cubicBezTo>
                    <a:pt x="591" y="1540"/>
                    <a:pt x="352" y="1710"/>
                    <a:pt x="10" y="1799"/>
                  </a:cubicBezTo>
                  <a:cubicBezTo>
                    <a:pt x="241" y="1919"/>
                    <a:pt x="841" y="1717"/>
                    <a:pt x="928" y="1704"/>
                  </a:cubicBezTo>
                  <a:cubicBezTo>
                    <a:pt x="1170" y="1720"/>
                    <a:pt x="1663" y="1907"/>
                    <a:pt x="1864" y="1819"/>
                  </a:cubicBezTo>
                  <a:cubicBezTo>
                    <a:pt x="1522" y="1730"/>
                    <a:pt x="1283" y="1560"/>
                    <a:pt x="1283" y="1560"/>
                  </a:cubicBezTo>
                  <a:cubicBezTo>
                    <a:pt x="1283" y="1560"/>
                    <a:pt x="1763" y="1708"/>
                    <a:pt x="1874" y="1427"/>
                  </a:cubicBezTo>
                  <a:cubicBezTo>
                    <a:pt x="1513" y="1339"/>
                    <a:pt x="1232" y="1153"/>
                    <a:pt x="1232" y="1153"/>
                  </a:cubicBezTo>
                  <a:cubicBezTo>
                    <a:pt x="1232" y="1153"/>
                    <a:pt x="1500" y="1289"/>
                    <a:pt x="1773" y="1149"/>
                  </a:cubicBezTo>
                  <a:cubicBezTo>
                    <a:pt x="1490" y="1056"/>
                    <a:pt x="1106" y="781"/>
                    <a:pt x="1106" y="781"/>
                  </a:cubicBezTo>
                  <a:cubicBezTo>
                    <a:pt x="1106" y="781"/>
                    <a:pt x="1304" y="820"/>
                    <a:pt x="1488" y="725"/>
                  </a:cubicBezTo>
                  <a:cubicBezTo>
                    <a:pt x="1266" y="687"/>
                    <a:pt x="1156" y="484"/>
                    <a:pt x="1156" y="484"/>
                  </a:cubicBezTo>
                  <a:cubicBezTo>
                    <a:pt x="1156" y="484"/>
                    <a:pt x="1204" y="505"/>
                    <a:pt x="1392" y="376"/>
                  </a:cubicBezTo>
                  <a:cubicBezTo>
                    <a:pt x="1293" y="281"/>
                    <a:pt x="946" y="172"/>
                    <a:pt x="946" y="0"/>
                  </a:cubicBezTo>
                  <a:close/>
                </a:path>
              </a:pathLst>
            </a:custGeom>
            <a:solidFill>
              <a:srgbClr val="1C230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4"/>
            <p:cNvSpPr>
              <a:spLocks/>
            </p:cNvSpPr>
            <p:nvPr/>
          </p:nvSpPr>
          <p:spPr bwMode="auto">
            <a:xfrm>
              <a:off x="52376" y="2609435"/>
              <a:ext cx="889144" cy="952499"/>
            </a:xfrm>
            <a:custGeom>
              <a:avLst/>
              <a:gdLst>
                <a:gd name="T0" fmla="*/ 966 w 1796"/>
                <a:gd name="T1" fmla="*/ 0 h 1922"/>
                <a:gd name="T2" fmla="*/ 314 w 1796"/>
                <a:gd name="T3" fmla="*/ 401 h 1922"/>
                <a:gd name="T4" fmla="*/ 818 w 1796"/>
                <a:gd name="T5" fmla="*/ 423 h 1922"/>
                <a:gd name="T6" fmla="*/ 218 w 1796"/>
                <a:gd name="T7" fmla="*/ 750 h 1922"/>
                <a:gd name="T8" fmla="*/ 867 w 1796"/>
                <a:gd name="T9" fmla="*/ 720 h 1922"/>
                <a:gd name="T10" fmla="*/ 101 w 1796"/>
                <a:gd name="T11" fmla="*/ 1156 h 1922"/>
                <a:gd name="T12" fmla="*/ 821 w 1796"/>
                <a:gd name="T13" fmla="*/ 1092 h 1922"/>
                <a:gd name="T14" fmla="*/ 0 w 1796"/>
                <a:gd name="T15" fmla="*/ 1434 h 1922"/>
                <a:gd name="T16" fmla="*/ 722 w 1796"/>
                <a:gd name="T17" fmla="*/ 1471 h 1922"/>
                <a:gd name="T18" fmla="*/ 10 w 1796"/>
                <a:gd name="T19" fmla="*/ 1826 h 1922"/>
                <a:gd name="T20" fmla="*/ 936 w 1796"/>
                <a:gd name="T21" fmla="*/ 1751 h 1922"/>
                <a:gd name="T22" fmla="*/ 1793 w 1796"/>
                <a:gd name="T23" fmla="*/ 1803 h 1922"/>
                <a:gd name="T24" fmla="*/ 1157 w 1796"/>
                <a:gd name="T25" fmla="*/ 1510 h 1922"/>
                <a:gd name="T26" fmla="*/ 1796 w 1796"/>
                <a:gd name="T27" fmla="*/ 1537 h 1922"/>
                <a:gd name="T28" fmla="*/ 1116 w 1796"/>
                <a:gd name="T29" fmla="*/ 1216 h 1922"/>
                <a:gd name="T30" fmla="*/ 1697 w 1796"/>
                <a:gd name="T31" fmla="*/ 1241 h 1922"/>
                <a:gd name="T32" fmla="*/ 1155 w 1796"/>
                <a:gd name="T33" fmla="*/ 942 h 1922"/>
                <a:gd name="T34" fmla="*/ 1739 w 1796"/>
                <a:gd name="T35" fmla="*/ 898 h 1922"/>
                <a:gd name="T36" fmla="*/ 1143 w 1796"/>
                <a:gd name="T37" fmla="*/ 658 h 1922"/>
                <a:gd name="T38" fmla="*/ 1687 w 1796"/>
                <a:gd name="T39" fmla="*/ 701 h 1922"/>
                <a:gd name="T40" fmla="*/ 1148 w 1796"/>
                <a:gd name="T41" fmla="*/ 430 h 1922"/>
                <a:gd name="T42" fmla="*/ 1552 w 1796"/>
                <a:gd name="T43" fmla="*/ 385 h 1922"/>
                <a:gd name="T44" fmla="*/ 966 w 1796"/>
                <a:gd name="T45" fmla="*/ 0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6" h="1922">
                  <a:moveTo>
                    <a:pt x="966" y="0"/>
                  </a:moveTo>
                  <a:cubicBezTo>
                    <a:pt x="966" y="0"/>
                    <a:pt x="621" y="282"/>
                    <a:pt x="314" y="401"/>
                  </a:cubicBezTo>
                  <a:cubicBezTo>
                    <a:pt x="503" y="530"/>
                    <a:pt x="818" y="423"/>
                    <a:pt x="818" y="423"/>
                  </a:cubicBezTo>
                  <a:cubicBezTo>
                    <a:pt x="818" y="423"/>
                    <a:pt x="441" y="712"/>
                    <a:pt x="218" y="750"/>
                  </a:cubicBezTo>
                  <a:cubicBezTo>
                    <a:pt x="402" y="845"/>
                    <a:pt x="867" y="720"/>
                    <a:pt x="867" y="720"/>
                  </a:cubicBezTo>
                  <a:cubicBezTo>
                    <a:pt x="867" y="720"/>
                    <a:pt x="384" y="1063"/>
                    <a:pt x="101" y="1156"/>
                  </a:cubicBezTo>
                  <a:cubicBezTo>
                    <a:pt x="374" y="1296"/>
                    <a:pt x="821" y="1092"/>
                    <a:pt x="821" y="1092"/>
                  </a:cubicBezTo>
                  <a:cubicBezTo>
                    <a:pt x="821" y="1092"/>
                    <a:pt x="360" y="1346"/>
                    <a:pt x="0" y="1434"/>
                  </a:cubicBezTo>
                  <a:cubicBezTo>
                    <a:pt x="111" y="1714"/>
                    <a:pt x="722" y="1471"/>
                    <a:pt x="722" y="1471"/>
                  </a:cubicBezTo>
                  <a:cubicBezTo>
                    <a:pt x="722" y="1471"/>
                    <a:pt x="352" y="1738"/>
                    <a:pt x="10" y="1826"/>
                  </a:cubicBezTo>
                  <a:cubicBezTo>
                    <a:pt x="153" y="1922"/>
                    <a:pt x="936" y="1751"/>
                    <a:pt x="936" y="1751"/>
                  </a:cubicBezTo>
                  <a:cubicBezTo>
                    <a:pt x="936" y="1751"/>
                    <a:pt x="1505" y="1908"/>
                    <a:pt x="1793" y="1803"/>
                  </a:cubicBezTo>
                  <a:cubicBezTo>
                    <a:pt x="1434" y="1640"/>
                    <a:pt x="1157" y="1510"/>
                    <a:pt x="1157" y="1510"/>
                  </a:cubicBezTo>
                  <a:cubicBezTo>
                    <a:pt x="1157" y="1510"/>
                    <a:pt x="1625" y="1677"/>
                    <a:pt x="1796" y="1537"/>
                  </a:cubicBezTo>
                  <a:cubicBezTo>
                    <a:pt x="1504" y="1455"/>
                    <a:pt x="1116" y="1216"/>
                    <a:pt x="1116" y="1216"/>
                  </a:cubicBezTo>
                  <a:cubicBezTo>
                    <a:pt x="1116" y="1216"/>
                    <a:pt x="1653" y="1346"/>
                    <a:pt x="1697" y="1241"/>
                  </a:cubicBezTo>
                  <a:cubicBezTo>
                    <a:pt x="1403" y="1107"/>
                    <a:pt x="1155" y="942"/>
                    <a:pt x="1155" y="942"/>
                  </a:cubicBezTo>
                  <a:cubicBezTo>
                    <a:pt x="1155" y="942"/>
                    <a:pt x="1667" y="1093"/>
                    <a:pt x="1739" y="898"/>
                  </a:cubicBezTo>
                  <a:cubicBezTo>
                    <a:pt x="1435" y="807"/>
                    <a:pt x="1143" y="658"/>
                    <a:pt x="1143" y="658"/>
                  </a:cubicBezTo>
                  <a:cubicBezTo>
                    <a:pt x="1143" y="658"/>
                    <a:pt x="1593" y="885"/>
                    <a:pt x="1687" y="701"/>
                  </a:cubicBezTo>
                  <a:cubicBezTo>
                    <a:pt x="1451" y="587"/>
                    <a:pt x="1148" y="430"/>
                    <a:pt x="1148" y="430"/>
                  </a:cubicBezTo>
                  <a:cubicBezTo>
                    <a:pt x="1148" y="430"/>
                    <a:pt x="1514" y="485"/>
                    <a:pt x="1552" y="385"/>
                  </a:cubicBezTo>
                  <a:cubicBezTo>
                    <a:pt x="1267" y="291"/>
                    <a:pt x="966" y="0"/>
                    <a:pt x="966" y="0"/>
                  </a:cubicBezTo>
                  <a:close/>
                </a:path>
              </a:pathLst>
            </a:custGeom>
            <a:solidFill>
              <a:srgbClr val="3333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1"/>
            <p:cNvSpPr>
              <a:spLocks/>
            </p:cNvSpPr>
            <p:nvPr/>
          </p:nvSpPr>
          <p:spPr bwMode="auto">
            <a:xfrm>
              <a:off x="477316" y="2982283"/>
              <a:ext cx="928408" cy="922093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4 h 1930"/>
                <a:gd name="T4" fmla="*/ 382 w 1944"/>
                <a:gd name="T5" fmla="*/ 742 h 1930"/>
                <a:gd name="T6" fmla="*/ 750 w 1944"/>
                <a:gd name="T7" fmla="*/ 730 h 1930"/>
                <a:gd name="T8" fmla="*/ 101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4 w 1944"/>
                <a:gd name="T15" fmla="*/ 1602 h 1930"/>
                <a:gd name="T16" fmla="*/ 10 w 1944"/>
                <a:gd name="T17" fmla="*/ 1807 h 1930"/>
                <a:gd name="T18" fmla="*/ 1011 w 1944"/>
                <a:gd name="T19" fmla="*/ 1712 h 1930"/>
                <a:gd name="T20" fmla="*/ 1935 w 1944"/>
                <a:gd name="T21" fmla="*/ 1807 h 1930"/>
                <a:gd name="T22" fmla="*/ 1354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4 w 1944"/>
                <a:gd name="T29" fmla="*/ 1138 h 1930"/>
                <a:gd name="T30" fmla="*/ 1177 w 1944"/>
                <a:gd name="T31" fmla="*/ 769 h 1930"/>
                <a:gd name="T32" fmla="*/ 1559 w 1944"/>
                <a:gd name="T33" fmla="*/ 714 h 1930"/>
                <a:gd name="T34" fmla="*/ 1226 w 1944"/>
                <a:gd name="T35" fmla="*/ 473 h 1930"/>
                <a:gd name="T36" fmla="*/ 1463 w 1944"/>
                <a:gd name="T37" fmla="*/ 364 h 1930"/>
                <a:gd name="T38" fmla="*/ 987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7" y="522"/>
                    <a:pt x="700" y="434"/>
                    <a:pt x="700" y="434"/>
                  </a:cubicBezTo>
                  <a:cubicBezTo>
                    <a:pt x="700" y="434"/>
                    <a:pt x="605" y="704"/>
                    <a:pt x="382" y="742"/>
                  </a:cubicBezTo>
                  <a:cubicBezTo>
                    <a:pt x="566" y="837"/>
                    <a:pt x="750" y="730"/>
                    <a:pt x="750" y="730"/>
                  </a:cubicBezTo>
                  <a:cubicBezTo>
                    <a:pt x="750" y="730"/>
                    <a:pt x="384" y="1045"/>
                    <a:pt x="101" y="1138"/>
                  </a:cubicBezTo>
                  <a:cubicBezTo>
                    <a:pt x="374" y="1278"/>
                    <a:pt x="610" y="1195"/>
                    <a:pt x="610" y="1195"/>
                  </a:cubicBezTo>
                  <a:cubicBezTo>
                    <a:pt x="610" y="1195"/>
                    <a:pt x="361" y="1328"/>
                    <a:pt x="0" y="1416"/>
                  </a:cubicBezTo>
                  <a:cubicBezTo>
                    <a:pt x="111" y="1696"/>
                    <a:pt x="534" y="1602"/>
                    <a:pt x="534" y="1602"/>
                  </a:cubicBezTo>
                  <a:cubicBezTo>
                    <a:pt x="534" y="1602"/>
                    <a:pt x="352" y="1719"/>
                    <a:pt x="10" y="1807"/>
                  </a:cubicBezTo>
                  <a:cubicBezTo>
                    <a:pt x="442" y="1886"/>
                    <a:pt x="964" y="1708"/>
                    <a:pt x="1011" y="1712"/>
                  </a:cubicBezTo>
                  <a:cubicBezTo>
                    <a:pt x="1078" y="1717"/>
                    <a:pt x="1699" y="1930"/>
                    <a:pt x="1935" y="1807"/>
                  </a:cubicBezTo>
                  <a:cubicBezTo>
                    <a:pt x="1593" y="1719"/>
                    <a:pt x="1354" y="1549"/>
                    <a:pt x="1354" y="1549"/>
                  </a:cubicBezTo>
                  <a:cubicBezTo>
                    <a:pt x="1354" y="1549"/>
                    <a:pt x="1834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1" y="1278"/>
                    <a:pt x="1844" y="1138"/>
                  </a:cubicBezTo>
                  <a:cubicBezTo>
                    <a:pt x="1561" y="1045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9" y="714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3" y="364"/>
                  </a:cubicBezTo>
                  <a:cubicBezTo>
                    <a:pt x="1041" y="122"/>
                    <a:pt x="1069" y="53"/>
                    <a:pt x="987" y="0"/>
                  </a:cubicBezTo>
                  <a:cubicBezTo>
                    <a:pt x="923" y="46"/>
                    <a:pt x="968" y="195"/>
                    <a:pt x="478" y="393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25"/>
            <p:cNvSpPr>
              <a:spLocks/>
            </p:cNvSpPr>
            <p:nvPr/>
          </p:nvSpPr>
          <p:spPr bwMode="auto">
            <a:xfrm>
              <a:off x="-205638" y="3343638"/>
              <a:ext cx="922093" cy="907357"/>
            </a:xfrm>
            <a:custGeom>
              <a:avLst/>
              <a:gdLst>
                <a:gd name="T0" fmla="*/ 933 w 1932"/>
                <a:gd name="T1" fmla="*/ 0 h 1898"/>
                <a:gd name="T2" fmla="*/ 314 w 1932"/>
                <a:gd name="T3" fmla="*/ 377 h 1898"/>
                <a:gd name="T4" fmla="*/ 819 w 1932"/>
                <a:gd name="T5" fmla="*/ 400 h 1898"/>
                <a:gd name="T6" fmla="*/ 219 w 1932"/>
                <a:gd name="T7" fmla="*/ 726 h 1898"/>
                <a:gd name="T8" fmla="*/ 868 w 1932"/>
                <a:gd name="T9" fmla="*/ 696 h 1898"/>
                <a:gd name="T10" fmla="*/ 102 w 1932"/>
                <a:gd name="T11" fmla="*/ 1133 h 1898"/>
                <a:gd name="T12" fmla="*/ 821 w 1932"/>
                <a:gd name="T13" fmla="*/ 1068 h 1898"/>
                <a:gd name="T14" fmla="*/ 0 w 1932"/>
                <a:gd name="T15" fmla="*/ 1411 h 1898"/>
                <a:gd name="T16" fmla="*/ 722 w 1932"/>
                <a:gd name="T17" fmla="*/ 1448 h 1898"/>
                <a:gd name="T18" fmla="*/ 11 w 1932"/>
                <a:gd name="T19" fmla="*/ 1802 h 1898"/>
                <a:gd name="T20" fmla="*/ 937 w 1932"/>
                <a:gd name="T21" fmla="*/ 1727 h 1898"/>
                <a:gd name="T22" fmla="*/ 951 w 1932"/>
                <a:gd name="T23" fmla="*/ 1731 h 1898"/>
                <a:gd name="T24" fmla="*/ 951 w 1932"/>
                <a:gd name="T25" fmla="*/ 1700 h 1898"/>
                <a:gd name="T26" fmla="*/ 1922 w 1932"/>
                <a:gd name="T27" fmla="*/ 1791 h 1898"/>
                <a:gd name="T28" fmla="*/ 1398 w 1932"/>
                <a:gd name="T29" fmla="*/ 1586 h 1898"/>
                <a:gd name="T30" fmla="*/ 1932 w 1932"/>
                <a:gd name="T31" fmla="*/ 1399 h 1898"/>
                <a:gd name="T32" fmla="*/ 1322 w 1932"/>
                <a:gd name="T33" fmla="*/ 1179 h 1898"/>
                <a:gd name="T34" fmla="*/ 1831 w 1932"/>
                <a:gd name="T35" fmla="*/ 1121 h 1898"/>
                <a:gd name="T36" fmla="*/ 1182 w 1932"/>
                <a:gd name="T37" fmla="*/ 713 h 1898"/>
                <a:gd name="T38" fmla="*/ 1550 w 1932"/>
                <a:gd name="T39" fmla="*/ 725 h 1898"/>
                <a:gd name="T40" fmla="*/ 1233 w 1932"/>
                <a:gd name="T41" fmla="*/ 420 h 1898"/>
                <a:gd name="T42" fmla="*/ 1454 w 1932"/>
                <a:gd name="T43" fmla="*/ 376 h 1898"/>
                <a:gd name="T44" fmla="*/ 933 w 1932"/>
                <a:gd name="T45" fmla="*/ 0 h 1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32" h="1898">
                  <a:moveTo>
                    <a:pt x="933" y="0"/>
                  </a:moveTo>
                  <a:cubicBezTo>
                    <a:pt x="867" y="53"/>
                    <a:pt x="585" y="272"/>
                    <a:pt x="314" y="377"/>
                  </a:cubicBezTo>
                  <a:cubicBezTo>
                    <a:pt x="503" y="506"/>
                    <a:pt x="819" y="400"/>
                    <a:pt x="819" y="400"/>
                  </a:cubicBezTo>
                  <a:cubicBezTo>
                    <a:pt x="819" y="400"/>
                    <a:pt x="441" y="688"/>
                    <a:pt x="219" y="726"/>
                  </a:cubicBezTo>
                  <a:cubicBezTo>
                    <a:pt x="403" y="821"/>
                    <a:pt x="868" y="696"/>
                    <a:pt x="868" y="696"/>
                  </a:cubicBezTo>
                  <a:cubicBezTo>
                    <a:pt x="868" y="696"/>
                    <a:pt x="385" y="1039"/>
                    <a:pt x="102" y="1133"/>
                  </a:cubicBezTo>
                  <a:cubicBezTo>
                    <a:pt x="374" y="1272"/>
                    <a:pt x="821" y="1068"/>
                    <a:pt x="821" y="1068"/>
                  </a:cubicBezTo>
                  <a:cubicBezTo>
                    <a:pt x="821" y="1068"/>
                    <a:pt x="360" y="1322"/>
                    <a:pt x="0" y="1411"/>
                  </a:cubicBezTo>
                  <a:cubicBezTo>
                    <a:pt x="110" y="1691"/>
                    <a:pt x="722" y="1448"/>
                    <a:pt x="722" y="1448"/>
                  </a:cubicBezTo>
                  <a:cubicBezTo>
                    <a:pt x="722" y="1448"/>
                    <a:pt x="353" y="1714"/>
                    <a:pt x="11" y="1802"/>
                  </a:cubicBezTo>
                  <a:cubicBezTo>
                    <a:pt x="154" y="1898"/>
                    <a:pt x="937" y="1727"/>
                    <a:pt x="937" y="1727"/>
                  </a:cubicBezTo>
                  <a:cubicBezTo>
                    <a:pt x="937" y="1727"/>
                    <a:pt x="945" y="1729"/>
                    <a:pt x="951" y="1731"/>
                  </a:cubicBezTo>
                  <a:lnTo>
                    <a:pt x="951" y="1700"/>
                  </a:lnTo>
                  <a:cubicBezTo>
                    <a:pt x="1068" y="1723"/>
                    <a:pt x="1530" y="1863"/>
                    <a:pt x="1922" y="1791"/>
                  </a:cubicBezTo>
                  <a:cubicBezTo>
                    <a:pt x="1580" y="1702"/>
                    <a:pt x="1398" y="1586"/>
                    <a:pt x="1398" y="1586"/>
                  </a:cubicBezTo>
                  <a:cubicBezTo>
                    <a:pt x="1398" y="1586"/>
                    <a:pt x="1821" y="1680"/>
                    <a:pt x="1932" y="1399"/>
                  </a:cubicBezTo>
                  <a:cubicBezTo>
                    <a:pt x="1571" y="1311"/>
                    <a:pt x="1322" y="1179"/>
                    <a:pt x="1322" y="1179"/>
                  </a:cubicBezTo>
                  <a:cubicBezTo>
                    <a:pt x="1322" y="1179"/>
                    <a:pt x="1558" y="1261"/>
                    <a:pt x="1831" y="1121"/>
                  </a:cubicBezTo>
                  <a:cubicBezTo>
                    <a:pt x="1548" y="1028"/>
                    <a:pt x="1182" y="713"/>
                    <a:pt x="1182" y="713"/>
                  </a:cubicBezTo>
                  <a:cubicBezTo>
                    <a:pt x="1182" y="713"/>
                    <a:pt x="1366" y="820"/>
                    <a:pt x="1550" y="725"/>
                  </a:cubicBezTo>
                  <a:cubicBezTo>
                    <a:pt x="1335" y="689"/>
                    <a:pt x="1240" y="439"/>
                    <a:pt x="1233" y="420"/>
                  </a:cubicBezTo>
                  <a:cubicBezTo>
                    <a:pt x="1242" y="435"/>
                    <a:pt x="1289" y="489"/>
                    <a:pt x="1454" y="376"/>
                  </a:cubicBezTo>
                  <a:cubicBezTo>
                    <a:pt x="1167" y="348"/>
                    <a:pt x="991" y="36"/>
                    <a:pt x="933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21"/>
            <p:cNvSpPr>
              <a:spLocks/>
            </p:cNvSpPr>
            <p:nvPr/>
          </p:nvSpPr>
          <p:spPr bwMode="auto">
            <a:xfrm>
              <a:off x="7759351" y="3178111"/>
              <a:ext cx="1110975" cy="1103418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4 h 1930"/>
                <a:gd name="T4" fmla="*/ 382 w 1944"/>
                <a:gd name="T5" fmla="*/ 742 h 1930"/>
                <a:gd name="T6" fmla="*/ 750 w 1944"/>
                <a:gd name="T7" fmla="*/ 730 h 1930"/>
                <a:gd name="T8" fmla="*/ 101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4 w 1944"/>
                <a:gd name="T15" fmla="*/ 1602 h 1930"/>
                <a:gd name="T16" fmla="*/ 10 w 1944"/>
                <a:gd name="T17" fmla="*/ 1807 h 1930"/>
                <a:gd name="T18" fmla="*/ 1011 w 1944"/>
                <a:gd name="T19" fmla="*/ 1712 h 1930"/>
                <a:gd name="T20" fmla="*/ 1935 w 1944"/>
                <a:gd name="T21" fmla="*/ 1807 h 1930"/>
                <a:gd name="T22" fmla="*/ 1354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4 w 1944"/>
                <a:gd name="T29" fmla="*/ 1138 h 1930"/>
                <a:gd name="T30" fmla="*/ 1177 w 1944"/>
                <a:gd name="T31" fmla="*/ 769 h 1930"/>
                <a:gd name="T32" fmla="*/ 1559 w 1944"/>
                <a:gd name="T33" fmla="*/ 714 h 1930"/>
                <a:gd name="T34" fmla="*/ 1226 w 1944"/>
                <a:gd name="T35" fmla="*/ 473 h 1930"/>
                <a:gd name="T36" fmla="*/ 1463 w 1944"/>
                <a:gd name="T37" fmla="*/ 364 h 1930"/>
                <a:gd name="T38" fmla="*/ 987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7" y="522"/>
                    <a:pt x="700" y="434"/>
                    <a:pt x="700" y="434"/>
                  </a:cubicBezTo>
                  <a:cubicBezTo>
                    <a:pt x="700" y="434"/>
                    <a:pt x="605" y="704"/>
                    <a:pt x="382" y="742"/>
                  </a:cubicBezTo>
                  <a:cubicBezTo>
                    <a:pt x="566" y="837"/>
                    <a:pt x="750" y="730"/>
                    <a:pt x="750" y="730"/>
                  </a:cubicBezTo>
                  <a:cubicBezTo>
                    <a:pt x="750" y="730"/>
                    <a:pt x="384" y="1045"/>
                    <a:pt x="101" y="1138"/>
                  </a:cubicBezTo>
                  <a:cubicBezTo>
                    <a:pt x="374" y="1278"/>
                    <a:pt x="610" y="1195"/>
                    <a:pt x="610" y="1195"/>
                  </a:cubicBezTo>
                  <a:cubicBezTo>
                    <a:pt x="610" y="1195"/>
                    <a:pt x="361" y="1328"/>
                    <a:pt x="0" y="1416"/>
                  </a:cubicBezTo>
                  <a:cubicBezTo>
                    <a:pt x="111" y="1696"/>
                    <a:pt x="534" y="1602"/>
                    <a:pt x="534" y="1602"/>
                  </a:cubicBezTo>
                  <a:cubicBezTo>
                    <a:pt x="534" y="1602"/>
                    <a:pt x="352" y="1719"/>
                    <a:pt x="10" y="1807"/>
                  </a:cubicBezTo>
                  <a:cubicBezTo>
                    <a:pt x="442" y="1886"/>
                    <a:pt x="964" y="1708"/>
                    <a:pt x="1011" y="1712"/>
                  </a:cubicBezTo>
                  <a:cubicBezTo>
                    <a:pt x="1078" y="1717"/>
                    <a:pt x="1699" y="1930"/>
                    <a:pt x="1935" y="1807"/>
                  </a:cubicBezTo>
                  <a:cubicBezTo>
                    <a:pt x="1593" y="1719"/>
                    <a:pt x="1354" y="1549"/>
                    <a:pt x="1354" y="1549"/>
                  </a:cubicBezTo>
                  <a:cubicBezTo>
                    <a:pt x="1354" y="1549"/>
                    <a:pt x="1834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1" y="1278"/>
                    <a:pt x="1844" y="1138"/>
                  </a:cubicBezTo>
                  <a:cubicBezTo>
                    <a:pt x="1561" y="1045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9" y="714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3" y="364"/>
                  </a:cubicBezTo>
                  <a:cubicBezTo>
                    <a:pt x="1041" y="122"/>
                    <a:pt x="1069" y="53"/>
                    <a:pt x="987" y="0"/>
                  </a:cubicBezTo>
                  <a:cubicBezTo>
                    <a:pt x="923" y="46"/>
                    <a:pt x="968" y="195"/>
                    <a:pt x="478" y="393"/>
                  </a:cubicBezTo>
                  <a:close/>
                </a:path>
              </a:pathLst>
            </a:custGeom>
            <a:solidFill>
              <a:srgbClr val="334F2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20"/>
            <p:cNvSpPr>
              <a:spLocks/>
            </p:cNvSpPr>
            <p:nvPr/>
          </p:nvSpPr>
          <p:spPr bwMode="auto">
            <a:xfrm>
              <a:off x="6393009" y="2975779"/>
              <a:ext cx="1146183" cy="1140974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3 h 1930"/>
                <a:gd name="T4" fmla="*/ 382 w 1944"/>
                <a:gd name="T5" fmla="*/ 742 h 1930"/>
                <a:gd name="T6" fmla="*/ 749 w 1944"/>
                <a:gd name="T7" fmla="*/ 730 h 1930"/>
                <a:gd name="T8" fmla="*/ 100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3 w 1944"/>
                <a:gd name="T15" fmla="*/ 1602 h 1930"/>
                <a:gd name="T16" fmla="*/ 10 w 1944"/>
                <a:gd name="T17" fmla="*/ 1807 h 1930"/>
                <a:gd name="T18" fmla="*/ 1010 w 1944"/>
                <a:gd name="T19" fmla="*/ 1712 h 1930"/>
                <a:gd name="T20" fmla="*/ 1934 w 1944"/>
                <a:gd name="T21" fmla="*/ 1807 h 1930"/>
                <a:gd name="T22" fmla="*/ 1353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3 w 1944"/>
                <a:gd name="T29" fmla="*/ 1138 h 1930"/>
                <a:gd name="T30" fmla="*/ 1177 w 1944"/>
                <a:gd name="T31" fmla="*/ 769 h 1930"/>
                <a:gd name="T32" fmla="*/ 1558 w 1944"/>
                <a:gd name="T33" fmla="*/ 713 h 1930"/>
                <a:gd name="T34" fmla="*/ 1226 w 1944"/>
                <a:gd name="T35" fmla="*/ 473 h 1930"/>
                <a:gd name="T36" fmla="*/ 1462 w 1944"/>
                <a:gd name="T37" fmla="*/ 364 h 1930"/>
                <a:gd name="T38" fmla="*/ 986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6" y="522"/>
                    <a:pt x="700" y="433"/>
                    <a:pt x="700" y="433"/>
                  </a:cubicBezTo>
                  <a:cubicBezTo>
                    <a:pt x="700" y="433"/>
                    <a:pt x="604" y="704"/>
                    <a:pt x="382" y="742"/>
                  </a:cubicBezTo>
                  <a:cubicBezTo>
                    <a:pt x="565" y="837"/>
                    <a:pt x="749" y="730"/>
                    <a:pt x="749" y="730"/>
                  </a:cubicBezTo>
                  <a:cubicBezTo>
                    <a:pt x="749" y="730"/>
                    <a:pt x="383" y="1044"/>
                    <a:pt x="100" y="1138"/>
                  </a:cubicBezTo>
                  <a:cubicBezTo>
                    <a:pt x="373" y="1278"/>
                    <a:pt x="610" y="1195"/>
                    <a:pt x="610" y="1195"/>
                  </a:cubicBezTo>
                  <a:cubicBezTo>
                    <a:pt x="610" y="1195"/>
                    <a:pt x="360" y="1328"/>
                    <a:pt x="0" y="1416"/>
                  </a:cubicBezTo>
                  <a:cubicBezTo>
                    <a:pt x="110" y="1696"/>
                    <a:pt x="533" y="1602"/>
                    <a:pt x="533" y="1602"/>
                  </a:cubicBezTo>
                  <a:cubicBezTo>
                    <a:pt x="533" y="1602"/>
                    <a:pt x="351" y="1719"/>
                    <a:pt x="10" y="1807"/>
                  </a:cubicBezTo>
                  <a:cubicBezTo>
                    <a:pt x="441" y="1886"/>
                    <a:pt x="964" y="1708"/>
                    <a:pt x="1010" y="1712"/>
                  </a:cubicBezTo>
                  <a:cubicBezTo>
                    <a:pt x="1078" y="1717"/>
                    <a:pt x="1698" y="1930"/>
                    <a:pt x="1934" y="1807"/>
                  </a:cubicBezTo>
                  <a:cubicBezTo>
                    <a:pt x="1592" y="1719"/>
                    <a:pt x="1353" y="1549"/>
                    <a:pt x="1353" y="1549"/>
                  </a:cubicBezTo>
                  <a:cubicBezTo>
                    <a:pt x="1353" y="1549"/>
                    <a:pt x="1833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0" y="1278"/>
                    <a:pt x="1843" y="1138"/>
                  </a:cubicBezTo>
                  <a:cubicBezTo>
                    <a:pt x="1560" y="1044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8" y="713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2" y="364"/>
                  </a:cubicBezTo>
                  <a:cubicBezTo>
                    <a:pt x="1040" y="122"/>
                    <a:pt x="1068" y="53"/>
                    <a:pt x="986" y="0"/>
                  </a:cubicBezTo>
                  <a:cubicBezTo>
                    <a:pt x="922" y="46"/>
                    <a:pt x="967" y="195"/>
                    <a:pt x="478" y="393"/>
                  </a:cubicBezTo>
                  <a:close/>
                </a:path>
              </a:pathLst>
            </a:custGeom>
            <a:solidFill>
              <a:srgbClr val="00206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20"/>
            <p:cNvSpPr>
              <a:spLocks/>
            </p:cNvSpPr>
            <p:nvPr/>
          </p:nvSpPr>
          <p:spPr bwMode="auto">
            <a:xfrm>
              <a:off x="5570867" y="3271018"/>
              <a:ext cx="1146183" cy="1140974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3 h 1930"/>
                <a:gd name="T4" fmla="*/ 382 w 1944"/>
                <a:gd name="T5" fmla="*/ 742 h 1930"/>
                <a:gd name="T6" fmla="*/ 749 w 1944"/>
                <a:gd name="T7" fmla="*/ 730 h 1930"/>
                <a:gd name="T8" fmla="*/ 100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3 w 1944"/>
                <a:gd name="T15" fmla="*/ 1602 h 1930"/>
                <a:gd name="T16" fmla="*/ 10 w 1944"/>
                <a:gd name="T17" fmla="*/ 1807 h 1930"/>
                <a:gd name="T18" fmla="*/ 1010 w 1944"/>
                <a:gd name="T19" fmla="*/ 1712 h 1930"/>
                <a:gd name="T20" fmla="*/ 1934 w 1944"/>
                <a:gd name="T21" fmla="*/ 1807 h 1930"/>
                <a:gd name="T22" fmla="*/ 1353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3 w 1944"/>
                <a:gd name="T29" fmla="*/ 1138 h 1930"/>
                <a:gd name="T30" fmla="*/ 1177 w 1944"/>
                <a:gd name="T31" fmla="*/ 769 h 1930"/>
                <a:gd name="T32" fmla="*/ 1558 w 1944"/>
                <a:gd name="T33" fmla="*/ 713 h 1930"/>
                <a:gd name="T34" fmla="*/ 1226 w 1944"/>
                <a:gd name="T35" fmla="*/ 473 h 1930"/>
                <a:gd name="T36" fmla="*/ 1462 w 1944"/>
                <a:gd name="T37" fmla="*/ 364 h 1930"/>
                <a:gd name="T38" fmla="*/ 986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6" y="522"/>
                    <a:pt x="700" y="433"/>
                    <a:pt x="700" y="433"/>
                  </a:cubicBezTo>
                  <a:cubicBezTo>
                    <a:pt x="700" y="433"/>
                    <a:pt x="604" y="704"/>
                    <a:pt x="382" y="742"/>
                  </a:cubicBezTo>
                  <a:cubicBezTo>
                    <a:pt x="565" y="837"/>
                    <a:pt x="749" y="730"/>
                    <a:pt x="749" y="730"/>
                  </a:cubicBezTo>
                  <a:cubicBezTo>
                    <a:pt x="749" y="730"/>
                    <a:pt x="383" y="1044"/>
                    <a:pt x="100" y="1138"/>
                  </a:cubicBezTo>
                  <a:cubicBezTo>
                    <a:pt x="373" y="1278"/>
                    <a:pt x="610" y="1195"/>
                    <a:pt x="610" y="1195"/>
                  </a:cubicBezTo>
                  <a:cubicBezTo>
                    <a:pt x="610" y="1195"/>
                    <a:pt x="360" y="1328"/>
                    <a:pt x="0" y="1416"/>
                  </a:cubicBezTo>
                  <a:cubicBezTo>
                    <a:pt x="110" y="1696"/>
                    <a:pt x="533" y="1602"/>
                    <a:pt x="533" y="1602"/>
                  </a:cubicBezTo>
                  <a:cubicBezTo>
                    <a:pt x="533" y="1602"/>
                    <a:pt x="351" y="1719"/>
                    <a:pt x="10" y="1807"/>
                  </a:cubicBezTo>
                  <a:cubicBezTo>
                    <a:pt x="441" y="1886"/>
                    <a:pt x="964" y="1708"/>
                    <a:pt x="1010" y="1712"/>
                  </a:cubicBezTo>
                  <a:cubicBezTo>
                    <a:pt x="1078" y="1717"/>
                    <a:pt x="1698" y="1930"/>
                    <a:pt x="1934" y="1807"/>
                  </a:cubicBezTo>
                  <a:cubicBezTo>
                    <a:pt x="1592" y="1719"/>
                    <a:pt x="1353" y="1549"/>
                    <a:pt x="1353" y="1549"/>
                  </a:cubicBezTo>
                  <a:cubicBezTo>
                    <a:pt x="1353" y="1549"/>
                    <a:pt x="1833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0" y="1278"/>
                    <a:pt x="1843" y="1138"/>
                  </a:cubicBezTo>
                  <a:cubicBezTo>
                    <a:pt x="1560" y="1044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8" y="713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2" y="364"/>
                  </a:cubicBezTo>
                  <a:cubicBezTo>
                    <a:pt x="1040" y="122"/>
                    <a:pt x="1068" y="53"/>
                    <a:pt x="986" y="0"/>
                  </a:cubicBezTo>
                  <a:cubicBezTo>
                    <a:pt x="922" y="46"/>
                    <a:pt x="967" y="195"/>
                    <a:pt x="478" y="393"/>
                  </a:cubicBezTo>
                  <a:close/>
                </a:path>
              </a:pathLst>
            </a:custGeom>
            <a:solidFill>
              <a:srgbClr val="1D2C1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21"/>
            <p:cNvSpPr>
              <a:spLocks/>
            </p:cNvSpPr>
            <p:nvPr/>
          </p:nvSpPr>
          <p:spPr bwMode="auto">
            <a:xfrm>
              <a:off x="1022334" y="2962316"/>
              <a:ext cx="1124730" cy="1117079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4 h 1930"/>
                <a:gd name="T4" fmla="*/ 382 w 1944"/>
                <a:gd name="T5" fmla="*/ 742 h 1930"/>
                <a:gd name="T6" fmla="*/ 750 w 1944"/>
                <a:gd name="T7" fmla="*/ 730 h 1930"/>
                <a:gd name="T8" fmla="*/ 101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4 w 1944"/>
                <a:gd name="T15" fmla="*/ 1602 h 1930"/>
                <a:gd name="T16" fmla="*/ 10 w 1944"/>
                <a:gd name="T17" fmla="*/ 1807 h 1930"/>
                <a:gd name="T18" fmla="*/ 1011 w 1944"/>
                <a:gd name="T19" fmla="*/ 1712 h 1930"/>
                <a:gd name="T20" fmla="*/ 1935 w 1944"/>
                <a:gd name="T21" fmla="*/ 1807 h 1930"/>
                <a:gd name="T22" fmla="*/ 1354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4 w 1944"/>
                <a:gd name="T29" fmla="*/ 1138 h 1930"/>
                <a:gd name="T30" fmla="*/ 1177 w 1944"/>
                <a:gd name="T31" fmla="*/ 769 h 1930"/>
                <a:gd name="T32" fmla="*/ 1559 w 1944"/>
                <a:gd name="T33" fmla="*/ 714 h 1930"/>
                <a:gd name="T34" fmla="*/ 1226 w 1944"/>
                <a:gd name="T35" fmla="*/ 473 h 1930"/>
                <a:gd name="T36" fmla="*/ 1463 w 1944"/>
                <a:gd name="T37" fmla="*/ 364 h 1930"/>
                <a:gd name="T38" fmla="*/ 987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7" y="522"/>
                    <a:pt x="700" y="434"/>
                    <a:pt x="700" y="434"/>
                  </a:cubicBezTo>
                  <a:cubicBezTo>
                    <a:pt x="700" y="434"/>
                    <a:pt x="605" y="704"/>
                    <a:pt x="382" y="742"/>
                  </a:cubicBezTo>
                  <a:cubicBezTo>
                    <a:pt x="566" y="837"/>
                    <a:pt x="750" y="730"/>
                    <a:pt x="750" y="730"/>
                  </a:cubicBezTo>
                  <a:cubicBezTo>
                    <a:pt x="750" y="730"/>
                    <a:pt x="384" y="1045"/>
                    <a:pt x="101" y="1138"/>
                  </a:cubicBezTo>
                  <a:cubicBezTo>
                    <a:pt x="374" y="1278"/>
                    <a:pt x="610" y="1195"/>
                    <a:pt x="610" y="1195"/>
                  </a:cubicBezTo>
                  <a:cubicBezTo>
                    <a:pt x="610" y="1195"/>
                    <a:pt x="361" y="1328"/>
                    <a:pt x="0" y="1416"/>
                  </a:cubicBezTo>
                  <a:cubicBezTo>
                    <a:pt x="111" y="1696"/>
                    <a:pt x="534" y="1602"/>
                    <a:pt x="534" y="1602"/>
                  </a:cubicBezTo>
                  <a:cubicBezTo>
                    <a:pt x="534" y="1602"/>
                    <a:pt x="352" y="1719"/>
                    <a:pt x="10" y="1807"/>
                  </a:cubicBezTo>
                  <a:cubicBezTo>
                    <a:pt x="442" y="1886"/>
                    <a:pt x="964" y="1708"/>
                    <a:pt x="1011" y="1712"/>
                  </a:cubicBezTo>
                  <a:cubicBezTo>
                    <a:pt x="1078" y="1717"/>
                    <a:pt x="1699" y="1930"/>
                    <a:pt x="1935" y="1807"/>
                  </a:cubicBezTo>
                  <a:cubicBezTo>
                    <a:pt x="1593" y="1719"/>
                    <a:pt x="1354" y="1549"/>
                    <a:pt x="1354" y="1549"/>
                  </a:cubicBezTo>
                  <a:cubicBezTo>
                    <a:pt x="1354" y="1549"/>
                    <a:pt x="1834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1" y="1278"/>
                    <a:pt x="1844" y="1138"/>
                  </a:cubicBezTo>
                  <a:cubicBezTo>
                    <a:pt x="1561" y="1045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9" y="714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3" y="364"/>
                  </a:cubicBezTo>
                  <a:cubicBezTo>
                    <a:pt x="1041" y="122"/>
                    <a:pt x="1069" y="53"/>
                    <a:pt x="987" y="0"/>
                  </a:cubicBezTo>
                  <a:cubicBezTo>
                    <a:pt x="923" y="46"/>
                    <a:pt x="968" y="195"/>
                    <a:pt x="478" y="393"/>
                  </a:cubicBezTo>
                  <a:close/>
                </a:path>
              </a:pathLst>
            </a:custGeom>
            <a:solidFill>
              <a:srgbClr val="1C230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20"/>
            <p:cNvSpPr>
              <a:spLocks/>
            </p:cNvSpPr>
            <p:nvPr/>
          </p:nvSpPr>
          <p:spPr bwMode="auto">
            <a:xfrm>
              <a:off x="1624530" y="3433826"/>
              <a:ext cx="920990" cy="863740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3 h 1930"/>
                <a:gd name="T4" fmla="*/ 382 w 1944"/>
                <a:gd name="T5" fmla="*/ 742 h 1930"/>
                <a:gd name="T6" fmla="*/ 749 w 1944"/>
                <a:gd name="T7" fmla="*/ 730 h 1930"/>
                <a:gd name="T8" fmla="*/ 100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3 w 1944"/>
                <a:gd name="T15" fmla="*/ 1602 h 1930"/>
                <a:gd name="T16" fmla="*/ 10 w 1944"/>
                <a:gd name="T17" fmla="*/ 1807 h 1930"/>
                <a:gd name="T18" fmla="*/ 1010 w 1944"/>
                <a:gd name="T19" fmla="*/ 1712 h 1930"/>
                <a:gd name="T20" fmla="*/ 1934 w 1944"/>
                <a:gd name="T21" fmla="*/ 1807 h 1930"/>
                <a:gd name="T22" fmla="*/ 1353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3 w 1944"/>
                <a:gd name="T29" fmla="*/ 1138 h 1930"/>
                <a:gd name="T30" fmla="*/ 1177 w 1944"/>
                <a:gd name="T31" fmla="*/ 769 h 1930"/>
                <a:gd name="T32" fmla="*/ 1558 w 1944"/>
                <a:gd name="T33" fmla="*/ 713 h 1930"/>
                <a:gd name="T34" fmla="*/ 1226 w 1944"/>
                <a:gd name="T35" fmla="*/ 473 h 1930"/>
                <a:gd name="T36" fmla="*/ 1462 w 1944"/>
                <a:gd name="T37" fmla="*/ 364 h 1930"/>
                <a:gd name="T38" fmla="*/ 986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6" y="522"/>
                    <a:pt x="700" y="433"/>
                    <a:pt x="700" y="433"/>
                  </a:cubicBezTo>
                  <a:cubicBezTo>
                    <a:pt x="700" y="433"/>
                    <a:pt x="604" y="704"/>
                    <a:pt x="382" y="742"/>
                  </a:cubicBezTo>
                  <a:cubicBezTo>
                    <a:pt x="565" y="837"/>
                    <a:pt x="749" y="730"/>
                    <a:pt x="749" y="730"/>
                  </a:cubicBezTo>
                  <a:cubicBezTo>
                    <a:pt x="749" y="730"/>
                    <a:pt x="383" y="1044"/>
                    <a:pt x="100" y="1138"/>
                  </a:cubicBezTo>
                  <a:cubicBezTo>
                    <a:pt x="373" y="1278"/>
                    <a:pt x="610" y="1195"/>
                    <a:pt x="610" y="1195"/>
                  </a:cubicBezTo>
                  <a:cubicBezTo>
                    <a:pt x="610" y="1195"/>
                    <a:pt x="360" y="1328"/>
                    <a:pt x="0" y="1416"/>
                  </a:cubicBezTo>
                  <a:cubicBezTo>
                    <a:pt x="110" y="1696"/>
                    <a:pt x="533" y="1602"/>
                    <a:pt x="533" y="1602"/>
                  </a:cubicBezTo>
                  <a:cubicBezTo>
                    <a:pt x="533" y="1602"/>
                    <a:pt x="351" y="1719"/>
                    <a:pt x="10" y="1807"/>
                  </a:cubicBezTo>
                  <a:cubicBezTo>
                    <a:pt x="441" y="1886"/>
                    <a:pt x="964" y="1708"/>
                    <a:pt x="1010" y="1712"/>
                  </a:cubicBezTo>
                  <a:cubicBezTo>
                    <a:pt x="1078" y="1717"/>
                    <a:pt x="1698" y="1930"/>
                    <a:pt x="1934" y="1807"/>
                  </a:cubicBezTo>
                  <a:cubicBezTo>
                    <a:pt x="1592" y="1719"/>
                    <a:pt x="1353" y="1549"/>
                    <a:pt x="1353" y="1549"/>
                  </a:cubicBezTo>
                  <a:cubicBezTo>
                    <a:pt x="1353" y="1549"/>
                    <a:pt x="1833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0" y="1278"/>
                    <a:pt x="1843" y="1138"/>
                  </a:cubicBezTo>
                  <a:cubicBezTo>
                    <a:pt x="1560" y="1044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8" y="713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2" y="364"/>
                  </a:cubicBezTo>
                  <a:cubicBezTo>
                    <a:pt x="1040" y="122"/>
                    <a:pt x="1068" y="53"/>
                    <a:pt x="986" y="0"/>
                  </a:cubicBezTo>
                  <a:cubicBezTo>
                    <a:pt x="922" y="46"/>
                    <a:pt x="967" y="195"/>
                    <a:pt x="478" y="393"/>
                  </a:cubicBezTo>
                  <a:close/>
                </a:path>
              </a:pathLst>
            </a:custGeom>
            <a:solidFill>
              <a:srgbClr val="00206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20"/>
            <p:cNvSpPr>
              <a:spLocks/>
            </p:cNvSpPr>
            <p:nvPr/>
          </p:nvSpPr>
          <p:spPr bwMode="auto">
            <a:xfrm>
              <a:off x="659143" y="3556765"/>
              <a:ext cx="711570" cy="708336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3 h 1930"/>
                <a:gd name="T4" fmla="*/ 382 w 1944"/>
                <a:gd name="T5" fmla="*/ 742 h 1930"/>
                <a:gd name="T6" fmla="*/ 749 w 1944"/>
                <a:gd name="T7" fmla="*/ 730 h 1930"/>
                <a:gd name="T8" fmla="*/ 100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3 w 1944"/>
                <a:gd name="T15" fmla="*/ 1602 h 1930"/>
                <a:gd name="T16" fmla="*/ 10 w 1944"/>
                <a:gd name="T17" fmla="*/ 1807 h 1930"/>
                <a:gd name="T18" fmla="*/ 1010 w 1944"/>
                <a:gd name="T19" fmla="*/ 1712 h 1930"/>
                <a:gd name="T20" fmla="*/ 1934 w 1944"/>
                <a:gd name="T21" fmla="*/ 1807 h 1930"/>
                <a:gd name="T22" fmla="*/ 1353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3 w 1944"/>
                <a:gd name="T29" fmla="*/ 1138 h 1930"/>
                <a:gd name="T30" fmla="*/ 1177 w 1944"/>
                <a:gd name="T31" fmla="*/ 769 h 1930"/>
                <a:gd name="T32" fmla="*/ 1558 w 1944"/>
                <a:gd name="T33" fmla="*/ 713 h 1930"/>
                <a:gd name="T34" fmla="*/ 1226 w 1944"/>
                <a:gd name="T35" fmla="*/ 473 h 1930"/>
                <a:gd name="T36" fmla="*/ 1462 w 1944"/>
                <a:gd name="T37" fmla="*/ 364 h 1930"/>
                <a:gd name="T38" fmla="*/ 986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6" y="522"/>
                    <a:pt x="700" y="433"/>
                    <a:pt x="700" y="433"/>
                  </a:cubicBezTo>
                  <a:cubicBezTo>
                    <a:pt x="700" y="433"/>
                    <a:pt x="604" y="704"/>
                    <a:pt x="382" y="742"/>
                  </a:cubicBezTo>
                  <a:cubicBezTo>
                    <a:pt x="565" y="837"/>
                    <a:pt x="749" y="730"/>
                    <a:pt x="749" y="730"/>
                  </a:cubicBezTo>
                  <a:cubicBezTo>
                    <a:pt x="749" y="730"/>
                    <a:pt x="383" y="1044"/>
                    <a:pt x="100" y="1138"/>
                  </a:cubicBezTo>
                  <a:cubicBezTo>
                    <a:pt x="373" y="1278"/>
                    <a:pt x="610" y="1195"/>
                    <a:pt x="610" y="1195"/>
                  </a:cubicBezTo>
                  <a:cubicBezTo>
                    <a:pt x="610" y="1195"/>
                    <a:pt x="360" y="1328"/>
                    <a:pt x="0" y="1416"/>
                  </a:cubicBezTo>
                  <a:cubicBezTo>
                    <a:pt x="110" y="1696"/>
                    <a:pt x="533" y="1602"/>
                    <a:pt x="533" y="1602"/>
                  </a:cubicBezTo>
                  <a:cubicBezTo>
                    <a:pt x="533" y="1602"/>
                    <a:pt x="351" y="1719"/>
                    <a:pt x="10" y="1807"/>
                  </a:cubicBezTo>
                  <a:cubicBezTo>
                    <a:pt x="441" y="1886"/>
                    <a:pt x="964" y="1708"/>
                    <a:pt x="1010" y="1712"/>
                  </a:cubicBezTo>
                  <a:cubicBezTo>
                    <a:pt x="1078" y="1717"/>
                    <a:pt x="1698" y="1930"/>
                    <a:pt x="1934" y="1807"/>
                  </a:cubicBezTo>
                  <a:cubicBezTo>
                    <a:pt x="1592" y="1719"/>
                    <a:pt x="1353" y="1549"/>
                    <a:pt x="1353" y="1549"/>
                  </a:cubicBezTo>
                  <a:cubicBezTo>
                    <a:pt x="1353" y="1549"/>
                    <a:pt x="1833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0" y="1278"/>
                    <a:pt x="1843" y="1138"/>
                  </a:cubicBezTo>
                  <a:cubicBezTo>
                    <a:pt x="1560" y="1044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8" y="713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2" y="364"/>
                  </a:cubicBezTo>
                  <a:cubicBezTo>
                    <a:pt x="1040" y="122"/>
                    <a:pt x="1068" y="53"/>
                    <a:pt x="986" y="0"/>
                  </a:cubicBezTo>
                  <a:cubicBezTo>
                    <a:pt x="922" y="46"/>
                    <a:pt x="967" y="195"/>
                    <a:pt x="478" y="393"/>
                  </a:cubicBezTo>
                  <a:close/>
                </a:path>
              </a:pathLst>
            </a:custGeom>
            <a:solidFill>
              <a:srgbClr val="334F2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24"/>
            <p:cNvSpPr>
              <a:spLocks/>
            </p:cNvSpPr>
            <p:nvPr/>
          </p:nvSpPr>
          <p:spPr bwMode="auto">
            <a:xfrm>
              <a:off x="6953466" y="3692006"/>
              <a:ext cx="528415" cy="566067"/>
            </a:xfrm>
            <a:custGeom>
              <a:avLst/>
              <a:gdLst>
                <a:gd name="T0" fmla="*/ 966 w 1796"/>
                <a:gd name="T1" fmla="*/ 0 h 1922"/>
                <a:gd name="T2" fmla="*/ 314 w 1796"/>
                <a:gd name="T3" fmla="*/ 401 h 1922"/>
                <a:gd name="T4" fmla="*/ 818 w 1796"/>
                <a:gd name="T5" fmla="*/ 423 h 1922"/>
                <a:gd name="T6" fmla="*/ 218 w 1796"/>
                <a:gd name="T7" fmla="*/ 750 h 1922"/>
                <a:gd name="T8" fmla="*/ 867 w 1796"/>
                <a:gd name="T9" fmla="*/ 720 h 1922"/>
                <a:gd name="T10" fmla="*/ 101 w 1796"/>
                <a:gd name="T11" fmla="*/ 1156 h 1922"/>
                <a:gd name="T12" fmla="*/ 821 w 1796"/>
                <a:gd name="T13" fmla="*/ 1092 h 1922"/>
                <a:gd name="T14" fmla="*/ 0 w 1796"/>
                <a:gd name="T15" fmla="*/ 1434 h 1922"/>
                <a:gd name="T16" fmla="*/ 722 w 1796"/>
                <a:gd name="T17" fmla="*/ 1471 h 1922"/>
                <a:gd name="T18" fmla="*/ 10 w 1796"/>
                <a:gd name="T19" fmla="*/ 1826 h 1922"/>
                <a:gd name="T20" fmla="*/ 936 w 1796"/>
                <a:gd name="T21" fmla="*/ 1751 h 1922"/>
                <a:gd name="T22" fmla="*/ 1793 w 1796"/>
                <a:gd name="T23" fmla="*/ 1803 h 1922"/>
                <a:gd name="T24" fmla="*/ 1157 w 1796"/>
                <a:gd name="T25" fmla="*/ 1510 h 1922"/>
                <a:gd name="T26" fmla="*/ 1796 w 1796"/>
                <a:gd name="T27" fmla="*/ 1537 h 1922"/>
                <a:gd name="T28" fmla="*/ 1116 w 1796"/>
                <a:gd name="T29" fmla="*/ 1216 h 1922"/>
                <a:gd name="T30" fmla="*/ 1697 w 1796"/>
                <a:gd name="T31" fmla="*/ 1241 h 1922"/>
                <a:gd name="T32" fmla="*/ 1155 w 1796"/>
                <a:gd name="T33" fmla="*/ 942 h 1922"/>
                <a:gd name="T34" fmla="*/ 1739 w 1796"/>
                <a:gd name="T35" fmla="*/ 898 h 1922"/>
                <a:gd name="T36" fmla="*/ 1143 w 1796"/>
                <a:gd name="T37" fmla="*/ 658 h 1922"/>
                <a:gd name="T38" fmla="*/ 1687 w 1796"/>
                <a:gd name="T39" fmla="*/ 701 h 1922"/>
                <a:gd name="T40" fmla="*/ 1148 w 1796"/>
                <a:gd name="T41" fmla="*/ 430 h 1922"/>
                <a:gd name="T42" fmla="*/ 1552 w 1796"/>
                <a:gd name="T43" fmla="*/ 385 h 1922"/>
                <a:gd name="T44" fmla="*/ 966 w 1796"/>
                <a:gd name="T45" fmla="*/ 0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6" h="1922">
                  <a:moveTo>
                    <a:pt x="966" y="0"/>
                  </a:moveTo>
                  <a:cubicBezTo>
                    <a:pt x="966" y="0"/>
                    <a:pt x="621" y="282"/>
                    <a:pt x="314" y="401"/>
                  </a:cubicBezTo>
                  <a:cubicBezTo>
                    <a:pt x="503" y="530"/>
                    <a:pt x="818" y="423"/>
                    <a:pt x="818" y="423"/>
                  </a:cubicBezTo>
                  <a:cubicBezTo>
                    <a:pt x="818" y="423"/>
                    <a:pt x="441" y="712"/>
                    <a:pt x="218" y="750"/>
                  </a:cubicBezTo>
                  <a:cubicBezTo>
                    <a:pt x="402" y="845"/>
                    <a:pt x="867" y="720"/>
                    <a:pt x="867" y="720"/>
                  </a:cubicBezTo>
                  <a:cubicBezTo>
                    <a:pt x="867" y="720"/>
                    <a:pt x="384" y="1063"/>
                    <a:pt x="101" y="1156"/>
                  </a:cubicBezTo>
                  <a:cubicBezTo>
                    <a:pt x="374" y="1296"/>
                    <a:pt x="821" y="1092"/>
                    <a:pt x="821" y="1092"/>
                  </a:cubicBezTo>
                  <a:cubicBezTo>
                    <a:pt x="821" y="1092"/>
                    <a:pt x="360" y="1346"/>
                    <a:pt x="0" y="1434"/>
                  </a:cubicBezTo>
                  <a:cubicBezTo>
                    <a:pt x="111" y="1714"/>
                    <a:pt x="722" y="1471"/>
                    <a:pt x="722" y="1471"/>
                  </a:cubicBezTo>
                  <a:cubicBezTo>
                    <a:pt x="722" y="1471"/>
                    <a:pt x="352" y="1738"/>
                    <a:pt x="10" y="1826"/>
                  </a:cubicBezTo>
                  <a:cubicBezTo>
                    <a:pt x="153" y="1922"/>
                    <a:pt x="936" y="1751"/>
                    <a:pt x="936" y="1751"/>
                  </a:cubicBezTo>
                  <a:cubicBezTo>
                    <a:pt x="936" y="1751"/>
                    <a:pt x="1505" y="1908"/>
                    <a:pt x="1793" y="1803"/>
                  </a:cubicBezTo>
                  <a:cubicBezTo>
                    <a:pt x="1434" y="1640"/>
                    <a:pt x="1157" y="1510"/>
                    <a:pt x="1157" y="1510"/>
                  </a:cubicBezTo>
                  <a:cubicBezTo>
                    <a:pt x="1157" y="1510"/>
                    <a:pt x="1625" y="1677"/>
                    <a:pt x="1796" y="1537"/>
                  </a:cubicBezTo>
                  <a:cubicBezTo>
                    <a:pt x="1504" y="1455"/>
                    <a:pt x="1116" y="1216"/>
                    <a:pt x="1116" y="1216"/>
                  </a:cubicBezTo>
                  <a:cubicBezTo>
                    <a:pt x="1116" y="1216"/>
                    <a:pt x="1653" y="1346"/>
                    <a:pt x="1697" y="1241"/>
                  </a:cubicBezTo>
                  <a:cubicBezTo>
                    <a:pt x="1403" y="1107"/>
                    <a:pt x="1155" y="942"/>
                    <a:pt x="1155" y="942"/>
                  </a:cubicBezTo>
                  <a:cubicBezTo>
                    <a:pt x="1155" y="942"/>
                    <a:pt x="1667" y="1093"/>
                    <a:pt x="1739" y="898"/>
                  </a:cubicBezTo>
                  <a:cubicBezTo>
                    <a:pt x="1435" y="807"/>
                    <a:pt x="1143" y="658"/>
                    <a:pt x="1143" y="658"/>
                  </a:cubicBezTo>
                  <a:cubicBezTo>
                    <a:pt x="1143" y="658"/>
                    <a:pt x="1593" y="885"/>
                    <a:pt x="1687" y="701"/>
                  </a:cubicBezTo>
                  <a:cubicBezTo>
                    <a:pt x="1451" y="587"/>
                    <a:pt x="1148" y="430"/>
                    <a:pt x="1148" y="430"/>
                  </a:cubicBezTo>
                  <a:cubicBezTo>
                    <a:pt x="1148" y="430"/>
                    <a:pt x="1514" y="485"/>
                    <a:pt x="1552" y="385"/>
                  </a:cubicBezTo>
                  <a:cubicBezTo>
                    <a:pt x="1267" y="291"/>
                    <a:pt x="966" y="0"/>
                    <a:pt x="966" y="0"/>
                  </a:cubicBezTo>
                  <a:close/>
                </a:path>
              </a:pathLst>
            </a:custGeom>
            <a:solidFill>
              <a:srgbClr val="29492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24"/>
            <p:cNvSpPr>
              <a:spLocks/>
            </p:cNvSpPr>
            <p:nvPr/>
          </p:nvSpPr>
          <p:spPr bwMode="auto">
            <a:xfrm>
              <a:off x="5220072" y="3119182"/>
              <a:ext cx="528415" cy="566067"/>
            </a:xfrm>
            <a:custGeom>
              <a:avLst/>
              <a:gdLst>
                <a:gd name="T0" fmla="*/ 966 w 1796"/>
                <a:gd name="T1" fmla="*/ 0 h 1922"/>
                <a:gd name="T2" fmla="*/ 314 w 1796"/>
                <a:gd name="T3" fmla="*/ 401 h 1922"/>
                <a:gd name="T4" fmla="*/ 818 w 1796"/>
                <a:gd name="T5" fmla="*/ 423 h 1922"/>
                <a:gd name="T6" fmla="*/ 218 w 1796"/>
                <a:gd name="T7" fmla="*/ 750 h 1922"/>
                <a:gd name="T8" fmla="*/ 867 w 1796"/>
                <a:gd name="T9" fmla="*/ 720 h 1922"/>
                <a:gd name="T10" fmla="*/ 101 w 1796"/>
                <a:gd name="T11" fmla="*/ 1156 h 1922"/>
                <a:gd name="T12" fmla="*/ 821 w 1796"/>
                <a:gd name="T13" fmla="*/ 1092 h 1922"/>
                <a:gd name="T14" fmla="*/ 0 w 1796"/>
                <a:gd name="T15" fmla="*/ 1434 h 1922"/>
                <a:gd name="T16" fmla="*/ 722 w 1796"/>
                <a:gd name="T17" fmla="*/ 1471 h 1922"/>
                <a:gd name="T18" fmla="*/ 10 w 1796"/>
                <a:gd name="T19" fmla="*/ 1826 h 1922"/>
                <a:gd name="T20" fmla="*/ 936 w 1796"/>
                <a:gd name="T21" fmla="*/ 1751 h 1922"/>
                <a:gd name="T22" fmla="*/ 1793 w 1796"/>
                <a:gd name="T23" fmla="*/ 1803 h 1922"/>
                <a:gd name="T24" fmla="*/ 1157 w 1796"/>
                <a:gd name="T25" fmla="*/ 1510 h 1922"/>
                <a:gd name="T26" fmla="*/ 1796 w 1796"/>
                <a:gd name="T27" fmla="*/ 1537 h 1922"/>
                <a:gd name="T28" fmla="*/ 1116 w 1796"/>
                <a:gd name="T29" fmla="*/ 1216 h 1922"/>
                <a:gd name="T30" fmla="*/ 1697 w 1796"/>
                <a:gd name="T31" fmla="*/ 1241 h 1922"/>
                <a:gd name="T32" fmla="*/ 1155 w 1796"/>
                <a:gd name="T33" fmla="*/ 942 h 1922"/>
                <a:gd name="T34" fmla="*/ 1739 w 1796"/>
                <a:gd name="T35" fmla="*/ 898 h 1922"/>
                <a:gd name="T36" fmla="*/ 1143 w 1796"/>
                <a:gd name="T37" fmla="*/ 658 h 1922"/>
                <a:gd name="T38" fmla="*/ 1687 w 1796"/>
                <a:gd name="T39" fmla="*/ 701 h 1922"/>
                <a:gd name="T40" fmla="*/ 1148 w 1796"/>
                <a:gd name="T41" fmla="*/ 430 h 1922"/>
                <a:gd name="T42" fmla="*/ 1552 w 1796"/>
                <a:gd name="T43" fmla="*/ 385 h 1922"/>
                <a:gd name="T44" fmla="*/ 966 w 1796"/>
                <a:gd name="T45" fmla="*/ 0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6" h="1922">
                  <a:moveTo>
                    <a:pt x="966" y="0"/>
                  </a:moveTo>
                  <a:cubicBezTo>
                    <a:pt x="966" y="0"/>
                    <a:pt x="621" y="282"/>
                    <a:pt x="314" y="401"/>
                  </a:cubicBezTo>
                  <a:cubicBezTo>
                    <a:pt x="503" y="530"/>
                    <a:pt x="818" y="423"/>
                    <a:pt x="818" y="423"/>
                  </a:cubicBezTo>
                  <a:cubicBezTo>
                    <a:pt x="818" y="423"/>
                    <a:pt x="441" y="712"/>
                    <a:pt x="218" y="750"/>
                  </a:cubicBezTo>
                  <a:cubicBezTo>
                    <a:pt x="402" y="845"/>
                    <a:pt x="867" y="720"/>
                    <a:pt x="867" y="720"/>
                  </a:cubicBezTo>
                  <a:cubicBezTo>
                    <a:pt x="867" y="720"/>
                    <a:pt x="384" y="1063"/>
                    <a:pt x="101" y="1156"/>
                  </a:cubicBezTo>
                  <a:cubicBezTo>
                    <a:pt x="374" y="1296"/>
                    <a:pt x="821" y="1092"/>
                    <a:pt x="821" y="1092"/>
                  </a:cubicBezTo>
                  <a:cubicBezTo>
                    <a:pt x="821" y="1092"/>
                    <a:pt x="360" y="1346"/>
                    <a:pt x="0" y="1434"/>
                  </a:cubicBezTo>
                  <a:cubicBezTo>
                    <a:pt x="111" y="1714"/>
                    <a:pt x="722" y="1471"/>
                    <a:pt x="722" y="1471"/>
                  </a:cubicBezTo>
                  <a:cubicBezTo>
                    <a:pt x="722" y="1471"/>
                    <a:pt x="352" y="1738"/>
                    <a:pt x="10" y="1826"/>
                  </a:cubicBezTo>
                  <a:cubicBezTo>
                    <a:pt x="153" y="1922"/>
                    <a:pt x="936" y="1751"/>
                    <a:pt x="936" y="1751"/>
                  </a:cubicBezTo>
                  <a:cubicBezTo>
                    <a:pt x="936" y="1751"/>
                    <a:pt x="1505" y="1908"/>
                    <a:pt x="1793" y="1803"/>
                  </a:cubicBezTo>
                  <a:cubicBezTo>
                    <a:pt x="1434" y="1640"/>
                    <a:pt x="1157" y="1510"/>
                    <a:pt x="1157" y="1510"/>
                  </a:cubicBezTo>
                  <a:cubicBezTo>
                    <a:pt x="1157" y="1510"/>
                    <a:pt x="1625" y="1677"/>
                    <a:pt x="1796" y="1537"/>
                  </a:cubicBezTo>
                  <a:cubicBezTo>
                    <a:pt x="1504" y="1455"/>
                    <a:pt x="1116" y="1216"/>
                    <a:pt x="1116" y="1216"/>
                  </a:cubicBezTo>
                  <a:cubicBezTo>
                    <a:pt x="1116" y="1216"/>
                    <a:pt x="1653" y="1346"/>
                    <a:pt x="1697" y="1241"/>
                  </a:cubicBezTo>
                  <a:cubicBezTo>
                    <a:pt x="1403" y="1107"/>
                    <a:pt x="1155" y="942"/>
                    <a:pt x="1155" y="942"/>
                  </a:cubicBezTo>
                  <a:cubicBezTo>
                    <a:pt x="1155" y="942"/>
                    <a:pt x="1667" y="1093"/>
                    <a:pt x="1739" y="898"/>
                  </a:cubicBezTo>
                  <a:cubicBezTo>
                    <a:pt x="1435" y="807"/>
                    <a:pt x="1143" y="658"/>
                    <a:pt x="1143" y="658"/>
                  </a:cubicBezTo>
                  <a:cubicBezTo>
                    <a:pt x="1143" y="658"/>
                    <a:pt x="1593" y="885"/>
                    <a:pt x="1687" y="701"/>
                  </a:cubicBezTo>
                  <a:cubicBezTo>
                    <a:pt x="1451" y="587"/>
                    <a:pt x="1148" y="430"/>
                    <a:pt x="1148" y="430"/>
                  </a:cubicBezTo>
                  <a:cubicBezTo>
                    <a:pt x="1148" y="430"/>
                    <a:pt x="1514" y="485"/>
                    <a:pt x="1552" y="385"/>
                  </a:cubicBezTo>
                  <a:cubicBezTo>
                    <a:pt x="1267" y="291"/>
                    <a:pt x="966" y="0"/>
                    <a:pt x="966" y="0"/>
                  </a:cubicBezTo>
                  <a:close/>
                </a:path>
              </a:pathLst>
            </a:custGeom>
            <a:solidFill>
              <a:srgbClr val="29492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-540348" y="2722803"/>
            <a:ext cx="10124536" cy="3669331"/>
            <a:chOff x="-540348" y="2722803"/>
            <a:chExt cx="10124536" cy="3669331"/>
          </a:xfrm>
        </p:grpSpPr>
        <p:grpSp>
          <p:nvGrpSpPr>
            <p:cNvPr id="26" name="Group 25"/>
            <p:cNvGrpSpPr/>
            <p:nvPr/>
          </p:nvGrpSpPr>
          <p:grpSpPr>
            <a:xfrm>
              <a:off x="-540348" y="3131673"/>
              <a:ext cx="10124536" cy="2507546"/>
              <a:chOff x="-333053" y="3131673"/>
              <a:chExt cx="9655621" cy="2507546"/>
            </a:xfrm>
          </p:grpSpPr>
          <p:sp>
            <p:nvSpPr>
              <p:cNvPr id="14" name="Freeform 16"/>
              <p:cNvSpPr>
                <a:spLocks/>
              </p:cNvSpPr>
              <p:nvPr/>
            </p:nvSpPr>
            <p:spPr bwMode="auto">
              <a:xfrm>
                <a:off x="-333053" y="3131673"/>
                <a:ext cx="9655621" cy="2507546"/>
              </a:xfrm>
              <a:custGeom>
                <a:avLst/>
                <a:gdLst>
                  <a:gd name="T0" fmla="*/ 569 w 14895"/>
                  <a:gd name="T1" fmla="*/ 619 h 3865"/>
                  <a:gd name="T2" fmla="*/ 609 w 14895"/>
                  <a:gd name="T3" fmla="*/ 3703 h 3865"/>
                  <a:gd name="T4" fmla="*/ 14317 w 14895"/>
                  <a:gd name="T5" fmla="*/ 3865 h 3865"/>
                  <a:gd name="T6" fmla="*/ 14277 w 14895"/>
                  <a:gd name="T7" fmla="*/ 720 h 3865"/>
                  <a:gd name="T8" fmla="*/ 11616 w 14895"/>
                  <a:gd name="T9" fmla="*/ 942 h 3865"/>
                  <a:gd name="T10" fmla="*/ 7382 w 14895"/>
                  <a:gd name="T11" fmla="*/ 1667 h 3865"/>
                  <a:gd name="T12" fmla="*/ 4117 w 14895"/>
                  <a:gd name="T13" fmla="*/ 619 h 3865"/>
                  <a:gd name="T14" fmla="*/ 2141 w 14895"/>
                  <a:gd name="T15" fmla="*/ 861 h 3865"/>
                  <a:gd name="T16" fmla="*/ 569 w 14895"/>
                  <a:gd name="T17" fmla="*/ 619 h 38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895" h="3865">
                    <a:moveTo>
                      <a:pt x="569" y="619"/>
                    </a:moveTo>
                    <a:cubicBezTo>
                      <a:pt x="0" y="981"/>
                      <a:pt x="609" y="3703"/>
                      <a:pt x="609" y="3703"/>
                    </a:cubicBezTo>
                    <a:lnTo>
                      <a:pt x="14317" y="3865"/>
                    </a:lnTo>
                    <a:cubicBezTo>
                      <a:pt x="14317" y="3865"/>
                      <a:pt x="14895" y="1439"/>
                      <a:pt x="14277" y="720"/>
                    </a:cubicBezTo>
                    <a:cubicBezTo>
                      <a:pt x="13659" y="0"/>
                      <a:pt x="12785" y="885"/>
                      <a:pt x="11616" y="942"/>
                    </a:cubicBezTo>
                    <a:cubicBezTo>
                      <a:pt x="10447" y="999"/>
                      <a:pt x="8702" y="1649"/>
                      <a:pt x="7382" y="1667"/>
                    </a:cubicBezTo>
                    <a:cubicBezTo>
                      <a:pt x="6063" y="1686"/>
                      <a:pt x="5147" y="704"/>
                      <a:pt x="4117" y="619"/>
                    </a:cubicBezTo>
                    <a:cubicBezTo>
                      <a:pt x="3087" y="534"/>
                      <a:pt x="2746" y="958"/>
                      <a:pt x="2141" y="861"/>
                    </a:cubicBezTo>
                    <a:cubicBezTo>
                      <a:pt x="1537" y="764"/>
                      <a:pt x="1138" y="257"/>
                      <a:pt x="569" y="6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" name="Freeform 17"/>
              <p:cNvSpPr>
                <a:spLocks/>
              </p:cNvSpPr>
              <p:nvPr/>
            </p:nvSpPr>
            <p:spPr bwMode="auto">
              <a:xfrm>
                <a:off x="3000808" y="4086656"/>
                <a:ext cx="1563998" cy="1501097"/>
              </a:xfrm>
              <a:custGeom>
                <a:avLst/>
                <a:gdLst>
                  <a:gd name="T0" fmla="*/ 1170 w 2413"/>
                  <a:gd name="T1" fmla="*/ 0 h 2312"/>
                  <a:gd name="T2" fmla="*/ 24 w 2413"/>
                  <a:gd name="T3" fmla="*/ 1222 h 2312"/>
                  <a:gd name="T4" fmla="*/ 810 w 2413"/>
                  <a:gd name="T5" fmla="*/ 2293 h 2312"/>
                  <a:gd name="T6" fmla="*/ 2413 w 2413"/>
                  <a:gd name="T7" fmla="*/ 2312 h 2312"/>
                  <a:gd name="T8" fmla="*/ 1082 w 2413"/>
                  <a:gd name="T9" fmla="*/ 1232 h 2312"/>
                  <a:gd name="T10" fmla="*/ 2033 w 2413"/>
                  <a:gd name="T11" fmla="*/ 189 h 2312"/>
                  <a:gd name="T12" fmla="*/ 1170 w 2413"/>
                  <a:gd name="T13" fmla="*/ 0 h 2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13" h="2312">
                    <a:moveTo>
                      <a:pt x="1170" y="0"/>
                    </a:moveTo>
                    <a:cubicBezTo>
                      <a:pt x="341" y="43"/>
                      <a:pt x="44" y="849"/>
                      <a:pt x="24" y="1222"/>
                    </a:cubicBezTo>
                    <a:cubicBezTo>
                      <a:pt x="0" y="1650"/>
                      <a:pt x="614" y="2162"/>
                      <a:pt x="810" y="2293"/>
                    </a:cubicBezTo>
                    <a:lnTo>
                      <a:pt x="2413" y="2312"/>
                    </a:lnTo>
                    <a:cubicBezTo>
                      <a:pt x="1947" y="2072"/>
                      <a:pt x="1387" y="1628"/>
                      <a:pt x="1082" y="1232"/>
                    </a:cubicBezTo>
                    <a:cubicBezTo>
                      <a:pt x="823" y="896"/>
                      <a:pt x="1125" y="356"/>
                      <a:pt x="2033" y="189"/>
                    </a:cubicBezTo>
                    <a:cubicBezTo>
                      <a:pt x="1726" y="169"/>
                      <a:pt x="1441" y="97"/>
                      <a:pt x="1170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6156176" y="2722803"/>
              <a:ext cx="1163706" cy="1246625"/>
            </a:xfrm>
            <a:custGeom>
              <a:avLst/>
              <a:gdLst>
                <a:gd name="T0" fmla="*/ 966 w 1796"/>
                <a:gd name="T1" fmla="*/ 0 h 1922"/>
                <a:gd name="T2" fmla="*/ 314 w 1796"/>
                <a:gd name="T3" fmla="*/ 401 h 1922"/>
                <a:gd name="T4" fmla="*/ 818 w 1796"/>
                <a:gd name="T5" fmla="*/ 424 h 1922"/>
                <a:gd name="T6" fmla="*/ 219 w 1796"/>
                <a:gd name="T7" fmla="*/ 750 h 1922"/>
                <a:gd name="T8" fmla="*/ 867 w 1796"/>
                <a:gd name="T9" fmla="*/ 720 h 1922"/>
                <a:gd name="T10" fmla="*/ 101 w 1796"/>
                <a:gd name="T11" fmla="*/ 1157 h 1922"/>
                <a:gd name="T12" fmla="*/ 821 w 1796"/>
                <a:gd name="T13" fmla="*/ 1092 h 1922"/>
                <a:gd name="T14" fmla="*/ 0 w 1796"/>
                <a:gd name="T15" fmla="*/ 1434 h 1922"/>
                <a:gd name="T16" fmla="*/ 722 w 1796"/>
                <a:gd name="T17" fmla="*/ 1472 h 1922"/>
                <a:gd name="T18" fmla="*/ 10 w 1796"/>
                <a:gd name="T19" fmla="*/ 1827 h 1922"/>
                <a:gd name="T20" fmla="*/ 936 w 1796"/>
                <a:gd name="T21" fmla="*/ 1751 h 1922"/>
                <a:gd name="T22" fmla="*/ 1793 w 1796"/>
                <a:gd name="T23" fmla="*/ 1804 h 1922"/>
                <a:gd name="T24" fmla="*/ 1158 w 1796"/>
                <a:gd name="T25" fmla="*/ 1511 h 1922"/>
                <a:gd name="T26" fmla="*/ 1796 w 1796"/>
                <a:gd name="T27" fmla="*/ 1537 h 1922"/>
                <a:gd name="T28" fmla="*/ 1116 w 1796"/>
                <a:gd name="T29" fmla="*/ 1216 h 1922"/>
                <a:gd name="T30" fmla="*/ 1697 w 1796"/>
                <a:gd name="T31" fmla="*/ 1241 h 1922"/>
                <a:gd name="T32" fmla="*/ 1155 w 1796"/>
                <a:gd name="T33" fmla="*/ 943 h 1922"/>
                <a:gd name="T34" fmla="*/ 1739 w 1796"/>
                <a:gd name="T35" fmla="*/ 898 h 1922"/>
                <a:gd name="T36" fmla="*/ 1143 w 1796"/>
                <a:gd name="T37" fmla="*/ 658 h 1922"/>
                <a:gd name="T38" fmla="*/ 1687 w 1796"/>
                <a:gd name="T39" fmla="*/ 702 h 1922"/>
                <a:gd name="T40" fmla="*/ 1149 w 1796"/>
                <a:gd name="T41" fmla="*/ 431 h 1922"/>
                <a:gd name="T42" fmla="*/ 1552 w 1796"/>
                <a:gd name="T43" fmla="*/ 386 h 1922"/>
                <a:gd name="T44" fmla="*/ 966 w 1796"/>
                <a:gd name="T45" fmla="*/ 0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6" h="1922">
                  <a:moveTo>
                    <a:pt x="966" y="0"/>
                  </a:moveTo>
                  <a:cubicBezTo>
                    <a:pt x="966" y="0"/>
                    <a:pt x="621" y="283"/>
                    <a:pt x="314" y="401"/>
                  </a:cubicBezTo>
                  <a:cubicBezTo>
                    <a:pt x="503" y="531"/>
                    <a:pt x="818" y="424"/>
                    <a:pt x="818" y="424"/>
                  </a:cubicBezTo>
                  <a:cubicBezTo>
                    <a:pt x="818" y="424"/>
                    <a:pt x="441" y="713"/>
                    <a:pt x="219" y="750"/>
                  </a:cubicBezTo>
                  <a:cubicBezTo>
                    <a:pt x="402" y="845"/>
                    <a:pt x="867" y="720"/>
                    <a:pt x="867" y="720"/>
                  </a:cubicBezTo>
                  <a:cubicBezTo>
                    <a:pt x="867" y="720"/>
                    <a:pt x="384" y="1063"/>
                    <a:pt x="101" y="1157"/>
                  </a:cubicBezTo>
                  <a:cubicBezTo>
                    <a:pt x="374" y="1296"/>
                    <a:pt x="821" y="1092"/>
                    <a:pt x="821" y="1092"/>
                  </a:cubicBezTo>
                  <a:cubicBezTo>
                    <a:pt x="821" y="1092"/>
                    <a:pt x="361" y="1346"/>
                    <a:pt x="0" y="1434"/>
                  </a:cubicBezTo>
                  <a:cubicBezTo>
                    <a:pt x="111" y="1715"/>
                    <a:pt x="722" y="1472"/>
                    <a:pt x="722" y="1472"/>
                  </a:cubicBezTo>
                  <a:cubicBezTo>
                    <a:pt x="722" y="1472"/>
                    <a:pt x="352" y="1738"/>
                    <a:pt x="10" y="1827"/>
                  </a:cubicBezTo>
                  <a:cubicBezTo>
                    <a:pt x="153" y="1922"/>
                    <a:pt x="936" y="1751"/>
                    <a:pt x="936" y="1751"/>
                  </a:cubicBezTo>
                  <a:cubicBezTo>
                    <a:pt x="936" y="1751"/>
                    <a:pt x="1505" y="1909"/>
                    <a:pt x="1793" y="1804"/>
                  </a:cubicBezTo>
                  <a:cubicBezTo>
                    <a:pt x="1434" y="1640"/>
                    <a:pt x="1158" y="1511"/>
                    <a:pt x="1158" y="1511"/>
                  </a:cubicBezTo>
                  <a:cubicBezTo>
                    <a:pt x="1158" y="1511"/>
                    <a:pt x="1625" y="1677"/>
                    <a:pt x="1796" y="1537"/>
                  </a:cubicBezTo>
                  <a:cubicBezTo>
                    <a:pt x="1504" y="1455"/>
                    <a:pt x="1116" y="1216"/>
                    <a:pt x="1116" y="1216"/>
                  </a:cubicBezTo>
                  <a:cubicBezTo>
                    <a:pt x="1116" y="1216"/>
                    <a:pt x="1653" y="1347"/>
                    <a:pt x="1697" y="1241"/>
                  </a:cubicBezTo>
                  <a:cubicBezTo>
                    <a:pt x="1403" y="1108"/>
                    <a:pt x="1155" y="943"/>
                    <a:pt x="1155" y="943"/>
                  </a:cubicBezTo>
                  <a:cubicBezTo>
                    <a:pt x="1155" y="943"/>
                    <a:pt x="1667" y="1094"/>
                    <a:pt x="1739" y="898"/>
                  </a:cubicBezTo>
                  <a:cubicBezTo>
                    <a:pt x="1436" y="808"/>
                    <a:pt x="1143" y="658"/>
                    <a:pt x="1143" y="658"/>
                  </a:cubicBezTo>
                  <a:cubicBezTo>
                    <a:pt x="1143" y="658"/>
                    <a:pt x="1593" y="885"/>
                    <a:pt x="1687" y="702"/>
                  </a:cubicBezTo>
                  <a:cubicBezTo>
                    <a:pt x="1451" y="588"/>
                    <a:pt x="1149" y="431"/>
                    <a:pt x="1149" y="431"/>
                  </a:cubicBezTo>
                  <a:cubicBezTo>
                    <a:pt x="1149" y="431"/>
                    <a:pt x="1514" y="486"/>
                    <a:pt x="1552" y="386"/>
                  </a:cubicBezTo>
                  <a:cubicBezTo>
                    <a:pt x="1268" y="291"/>
                    <a:pt x="966" y="0"/>
                    <a:pt x="966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0"/>
            <p:cNvSpPr>
              <a:spLocks/>
            </p:cNvSpPr>
            <p:nvPr/>
          </p:nvSpPr>
          <p:spPr bwMode="auto">
            <a:xfrm>
              <a:off x="7164288" y="2962316"/>
              <a:ext cx="966420" cy="962028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3 h 1930"/>
                <a:gd name="T4" fmla="*/ 382 w 1944"/>
                <a:gd name="T5" fmla="*/ 742 h 1930"/>
                <a:gd name="T6" fmla="*/ 749 w 1944"/>
                <a:gd name="T7" fmla="*/ 730 h 1930"/>
                <a:gd name="T8" fmla="*/ 100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3 w 1944"/>
                <a:gd name="T15" fmla="*/ 1602 h 1930"/>
                <a:gd name="T16" fmla="*/ 10 w 1944"/>
                <a:gd name="T17" fmla="*/ 1807 h 1930"/>
                <a:gd name="T18" fmla="*/ 1010 w 1944"/>
                <a:gd name="T19" fmla="*/ 1712 h 1930"/>
                <a:gd name="T20" fmla="*/ 1934 w 1944"/>
                <a:gd name="T21" fmla="*/ 1807 h 1930"/>
                <a:gd name="T22" fmla="*/ 1353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3 w 1944"/>
                <a:gd name="T29" fmla="*/ 1138 h 1930"/>
                <a:gd name="T30" fmla="*/ 1177 w 1944"/>
                <a:gd name="T31" fmla="*/ 769 h 1930"/>
                <a:gd name="T32" fmla="*/ 1558 w 1944"/>
                <a:gd name="T33" fmla="*/ 713 h 1930"/>
                <a:gd name="T34" fmla="*/ 1226 w 1944"/>
                <a:gd name="T35" fmla="*/ 473 h 1930"/>
                <a:gd name="T36" fmla="*/ 1462 w 1944"/>
                <a:gd name="T37" fmla="*/ 364 h 1930"/>
                <a:gd name="T38" fmla="*/ 986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6" y="522"/>
                    <a:pt x="700" y="433"/>
                    <a:pt x="700" y="433"/>
                  </a:cubicBezTo>
                  <a:cubicBezTo>
                    <a:pt x="700" y="433"/>
                    <a:pt x="604" y="704"/>
                    <a:pt x="382" y="742"/>
                  </a:cubicBezTo>
                  <a:cubicBezTo>
                    <a:pt x="565" y="837"/>
                    <a:pt x="749" y="730"/>
                    <a:pt x="749" y="730"/>
                  </a:cubicBezTo>
                  <a:cubicBezTo>
                    <a:pt x="749" y="730"/>
                    <a:pt x="383" y="1044"/>
                    <a:pt x="100" y="1138"/>
                  </a:cubicBezTo>
                  <a:cubicBezTo>
                    <a:pt x="373" y="1278"/>
                    <a:pt x="610" y="1195"/>
                    <a:pt x="610" y="1195"/>
                  </a:cubicBezTo>
                  <a:cubicBezTo>
                    <a:pt x="610" y="1195"/>
                    <a:pt x="360" y="1328"/>
                    <a:pt x="0" y="1416"/>
                  </a:cubicBezTo>
                  <a:cubicBezTo>
                    <a:pt x="110" y="1696"/>
                    <a:pt x="533" y="1602"/>
                    <a:pt x="533" y="1602"/>
                  </a:cubicBezTo>
                  <a:cubicBezTo>
                    <a:pt x="533" y="1602"/>
                    <a:pt x="351" y="1719"/>
                    <a:pt x="10" y="1807"/>
                  </a:cubicBezTo>
                  <a:cubicBezTo>
                    <a:pt x="441" y="1886"/>
                    <a:pt x="964" y="1708"/>
                    <a:pt x="1010" y="1712"/>
                  </a:cubicBezTo>
                  <a:cubicBezTo>
                    <a:pt x="1078" y="1717"/>
                    <a:pt x="1698" y="1930"/>
                    <a:pt x="1934" y="1807"/>
                  </a:cubicBezTo>
                  <a:cubicBezTo>
                    <a:pt x="1592" y="1719"/>
                    <a:pt x="1353" y="1549"/>
                    <a:pt x="1353" y="1549"/>
                  </a:cubicBezTo>
                  <a:cubicBezTo>
                    <a:pt x="1353" y="1549"/>
                    <a:pt x="1833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0" y="1278"/>
                    <a:pt x="1843" y="1138"/>
                  </a:cubicBezTo>
                  <a:cubicBezTo>
                    <a:pt x="1560" y="1044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8" y="713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2" y="364"/>
                  </a:cubicBezTo>
                  <a:cubicBezTo>
                    <a:pt x="1040" y="122"/>
                    <a:pt x="1068" y="53"/>
                    <a:pt x="986" y="0"/>
                  </a:cubicBezTo>
                  <a:cubicBezTo>
                    <a:pt x="922" y="46"/>
                    <a:pt x="967" y="195"/>
                    <a:pt x="478" y="393"/>
                  </a:cubicBezTo>
                  <a:close/>
                </a:path>
              </a:pathLst>
            </a:custGeom>
            <a:solidFill>
              <a:srgbClr val="00206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6884827" y="3270331"/>
              <a:ext cx="870110" cy="932109"/>
            </a:xfrm>
            <a:custGeom>
              <a:avLst/>
              <a:gdLst>
                <a:gd name="T0" fmla="*/ 830 w 1796"/>
                <a:gd name="T1" fmla="*/ 0 h 1922"/>
                <a:gd name="T2" fmla="*/ 1482 w 1796"/>
                <a:gd name="T3" fmla="*/ 401 h 1922"/>
                <a:gd name="T4" fmla="*/ 978 w 1796"/>
                <a:gd name="T5" fmla="*/ 423 h 1922"/>
                <a:gd name="T6" fmla="*/ 1578 w 1796"/>
                <a:gd name="T7" fmla="*/ 750 h 1922"/>
                <a:gd name="T8" fmla="*/ 929 w 1796"/>
                <a:gd name="T9" fmla="*/ 720 h 1922"/>
                <a:gd name="T10" fmla="*/ 1695 w 1796"/>
                <a:gd name="T11" fmla="*/ 1156 h 1922"/>
                <a:gd name="T12" fmla="*/ 975 w 1796"/>
                <a:gd name="T13" fmla="*/ 1092 h 1922"/>
                <a:gd name="T14" fmla="*/ 1796 w 1796"/>
                <a:gd name="T15" fmla="*/ 1434 h 1922"/>
                <a:gd name="T16" fmla="*/ 1074 w 1796"/>
                <a:gd name="T17" fmla="*/ 1471 h 1922"/>
                <a:gd name="T18" fmla="*/ 1786 w 1796"/>
                <a:gd name="T19" fmla="*/ 1826 h 1922"/>
                <a:gd name="T20" fmla="*/ 860 w 1796"/>
                <a:gd name="T21" fmla="*/ 1751 h 1922"/>
                <a:gd name="T22" fmla="*/ 3 w 1796"/>
                <a:gd name="T23" fmla="*/ 1803 h 1922"/>
                <a:gd name="T24" fmla="*/ 639 w 1796"/>
                <a:gd name="T25" fmla="*/ 1510 h 1922"/>
                <a:gd name="T26" fmla="*/ 0 w 1796"/>
                <a:gd name="T27" fmla="*/ 1537 h 1922"/>
                <a:gd name="T28" fmla="*/ 680 w 1796"/>
                <a:gd name="T29" fmla="*/ 1216 h 1922"/>
                <a:gd name="T30" fmla="*/ 99 w 1796"/>
                <a:gd name="T31" fmla="*/ 1241 h 1922"/>
                <a:gd name="T32" fmla="*/ 641 w 1796"/>
                <a:gd name="T33" fmla="*/ 942 h 1922"/>
                <a:gd name="T34" fmla="*/ 57 w 1796"/>
                <a:gd name="T35" fmla="*/ 898 h 1922"/>
                <a:gd name="T36" fmla="*/ 653 w 1796"/>
                <a:gd name="T37" fmla="*/ 658 h 1922"/>
                <a:gd name="T38" fmla="*/ 109 w 1796"/>
                <a:gd name="T39" fmla="*/ 701 h 1922"/>
                <a:gd name="T40" fmla="*/ 648 w 1796"/>
                <a:gd name="T41" fmla="*/ 430 h 1922"/>
                <a:gd name="T42" fmla="*/ 244 w 1796"/>
                <a:gd name="T43" fmla="*/ 385 h 1922"/>
                <a:gd name="T44" fmla="*/ 830 w 1796"/>
                <a:gd name="T45" fmla="*/ 0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6" h="1922">
                  <a:moveTo>
                    <a:pt x="830" y="0"/>
                  </a:moveTo>
                  <a:cubicBezTo>
                    <a:pt x="830" y="0"/>
                    <a:pt x="1175" y="282"/>
                    <a:pt x="1482" y="401"/>
                  </a:cubicBezTo>
                  <a:cubicBezTo>
                    <a:pt x="1294" y="530"/>
                    <a:pt x="978" y="423"/>
                    <a:pt x="978" y="423"/>
                  </a:cubicBezTo>
                  <a:cubicBezTo>
                    <a:pt x="978" y="423"/>
                    <a:pt x="1355" y="712"/>
                    <a:pt x="1578" y="750"/>
                  </a:cubicBezTo>
                  <a:cubicBezTo>
                    <a:pt x="1394" y="845"/>
                    <a:pt x="929" y="720"/>
                    <a:pt x="929" y="720"/>
                  </a:cubicBezTo>
                  <a:cubicBezTo>
                    <a:pt x="929" y="720"/>
                    <a:pt x="1412" y="1063"/>
                    <a:pt x="1695" y="1156"/>
                  </a:cubicBezTo>
                  <a:cubicBezTo>
                    <a:pt x="1422" y="1296"/>
                    <a:pt x="975" y="1092"/>
                    <a:pt x="975" y="1092"/>
                  </a:cubicBezTo>
                  <a:cubicBezTo>
                    <a:pt x="975" y="1092"/>
                    <a:pt x="1436" y="1346"/>
                    <a:pt x="1796" y="1434"/>
                  </a:cubicBezTo>
                  <a:cubicBezTo>
                    <a:pt x="1685" y="1714"/>
                    <a:pt x="1074" y="1471"/>
                    <a:pt x="1074" y="1471"/>
                  </a:cubicBezTo>
                  <a:cubicBezTo>
                    <a:pt x="1074" y="1471"/>
                    <a:pt x="1444" y="1738"/>
                    <a:pt x="1786" y="1826"/>
                  </a:cubicBezTo>
                  <a:cubicBezTo>
                    <a:pt x="1643" y="1922"/>
                    <a:pt x="860" y="1751"/>
                    <a:pt x="860" y="1751"/>
                  </a:cubicBezTo>
                  <a:cubicBezTo>
                    <a:pt x="860" y="1751"/>
                    <a:pt x="291" y="1908"/>
                    <a:pt x="3" y="1803"/>
                  </a:cubicBezTo>
                  <a:cubicBezTo>
                    <a:pt x="362" y="1640"/>
                    <a:pt x="639" y="1510"/>
                    <a:pt x="639" y="1510"/>
                  </a:cubicBezTo>
                  <a:cubicBezTo>
                    <a:pt x="639" y="1510"/>
                    <a:pt x="171" y="1677"/>
                    <a:pt x="0" y="1537"/>
                  </a:cubicBezTo>
                  <a:cubicBezTo>
                    <a:pt x="292" y="1455"/>
                    <a:pt x="680" y="1216"/>
                    <a:pt x="680" y="1216"/>
                  </a:cubicBezTo>
                  <a:cubicBezTo>
                    <a:pt x="680" y="1216"/>
                    <a:pt x="143" y="1346"/>
                    <a:pt x="99" y="1241"/>
                  </a:cubicBezTo>
                  <a:cubicBezTo>
                    <a:pt x="393" y="1107"/>
                    <a:pt x="641" y="942"/>
                    <a:pt x="641" y="942"/>
                  </a:cubicBezTo>
                  <a:cubicBezTo>
                    <a:pt x="641" y="942"/>
                    <a:pt x="129" y="1093"/>
                    <a:pt x="57" y="898"/>
                  </a:cubicBezTo>
                  <a:cubicBezTo>
                    <a:pt x="361" y="807"/>
                    <a:pt x="653" y="658"/>
                    <a:pt x="653" y="658"/>
                  </a:cubicBezTo>
                  <a:cubicBezTo>
                    <a:pt x="653" y="658"/>
                    <a:pt x="203" y="885"/>
                    <a:pt x="109" y="701"/>
                  </a:cubicBezTo>
                  <a:cubicBezTo>
                    <a:pt x="345" y="587"/>
                    <a:pt x="648" y="430"/>
                    <a:pt x="648" y="430"/>
                  </a:cubicBezTo>
                  <a:cubicBezTo>
                    <a:pt x="648" y="430"/>
                    <a:pt x="282" y="485"/>
                    <a:pt x="244" y="385"/>
                  </a:cubicBezTo>
                  <a:cubicBezTo>
                    <a:pt x="529" y="291"/>
                    <a:pt x="830" y="0"/>
                    <a:pt x="830" y="0"/>
                  </a:cubicBezTo>
                  <a:close/>
                </a:path>
              </a:pathLst>
            </a:custGeom>
            <a:solidFill>
              <a:srgbClr val="161B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123970" y="2765691"/>
              <a:ext cx="966420" cy="962028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3 h 1930"/>
                <a:gd name="T4" fmla="*/ 382 w 1944"/>
                <a:gd name="T5" fmla="*/ 742 h 1930"/>
                <a:gd name="T6" fmla="*/ 749 w 1944"/>
                <a:gd name="T7" fmla="*/ 730 h 1930"/>
                <a:gd name="T8" fmla="*/ 100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3 w 1944"/>
                <a:gd name="T15" fmla="*/ 1602 h 1930"/>
                <a:gd name="T16" fmla="*/ 10 w 1944"/>
                <a:gd name="T17" fmla="*/ 1807 h 1930"/>
                <a:gd name="T18" fmla="*/ 1010 w 1944"/>
                <a:gd name="T19" fmla="*/ 1712 h 1930"/>
                <a:gd name="T20" fmla="*/ 1934 w 1944"/>
                <a:gd name="T21" fmla="*/ 1807 h 1930"/>
                <a:gd name="T22" fmla="*/ 1353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3 w 1944"/>
                <a:gd name="T29" fmla="*/ 1138 h 1930"/>
                <a:gd name="T30" fmla="*/ 1177 w 1944"/>
                <a:gd name="T31" fmla="*/ 769 h 1930"/>
                <a:gd name="T32" fmla="*/ 1558 w 1944"/>
                <a:gd name="T33" fmla="*/ 713 h 1930"/>
                <a:gd name="T34" fmla="*/ 1226 w 1944"/>
                <a:gd name="T35" fmla="*/ 473 h 1930"/>
                <a:gd name="T36" fmla="*/ 1462 w 1944"/>
                <a:gd name="T37" fmla="*/ 364 h 1930"/>
                <a:gd name="T38" fmla="*/ 986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6" y="522"/>
                    <a:pt x="700" y="433"/>
                    <a:pt x="700" y="433"/>
                  </a:cubicBezTo>
                  <a:cubicBezTo>
                    <a:pt x="700" y="433"/>
                    <a:pt x="604" y="704"/>
                    <a:pt x="382" y="742"/>
                  </a:cubicBezTo>
                  <a:cubicBezTo>
                    <a:pt x="565" y="837"/>
                    <a:pt x="749" y="730"/>
                    <a:pt x="749" y="730"/>
                  </a:cubicBezTo>
                  <a:cubicBezTo>
                    <a:pt x="749" y="730"/>
                    <a:pt x="383" y="1044"/>
                    <a:pt x="100" y="1138"/>
                  </a:cubicBezTo>
                  <a:cubicBezTo>
                    <a:pt x="373" y="1278"/>
                    <a:pt x="610" y="1195"/>
                    <a:pt x="610" y="1195"/>
                  </a:cubicBezTo>
                  <a:cubicBezTo>
                    <a:pt x="610" y="1195"/>
                    <a:pt x="360" y="1328"/>
                    <a:pt x="0" y="1416"/>
                  </a:cubicBezTo>
                  <a:cubicBezTo>
                    <a:pt x="110" y="1696"/>
                    <a:pt x="533" y="1602"/>
                    <a:pt x="533" y="1602"/>
                  </a:cubicBezTo>
                  <a:cubicBezTo>
                    <a:pt x="533" y="1602"/>
                    <a:pt x="351" y="1719"/>
                    <a:pt x="10" y="1807"/>
                  </a:cubicBezTo>
                  <a:cubicBezTo>
                    <a:pt x="441" y="1886"/>
                    <a:pt x="964" y="1708"/>
                    <a:pt x="1010" y="1712"/>
                  </a:cubicBezTo>
                  <a:cubicBezTo>
                    <a:pt x="1078" y="1717"/>
                    <a:pt x="1698" y="1930"/>
                    <a:pt x="1934" y="1807"/>
                  </a:cubicBezTo>
                  <a:cubicBezTo>
                    <a:pt x="1592" y="1719"/>
                    <a:pt x="1353" y="1549"/>
                    <a:pt x="1353" y="1549"/>
                  </a:cubicBezTo>
                  <a:cubicBezTo>
                    <a:pt x="1353" y="1549"/>
                    <a:pt x="1833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0" y="1278"/>
                    <a:pt x="1843" y="1138"/>
                  </a:cubicBezTo>
                  <a:cubicBezTo>
                    <a:pt x="1560" y="1044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8" y="713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2" y="364"/>
                  </a:cubicBezTo>
                  <a:cubicBezTo>
                    <a:pt x="1040" y="122"/>
                    <a:pt x="1068" y="53"/>
                    <a:pt x="986" y="0"/>
                  </a:cubicBezTo>
                  <a:cubicBezTo>
                    <a:pt x="922" y="46"/>
                    <a:pt x="967" y="195"/>
                    <a:pt x="478" y="393"/>
                  </a:cubicBezTo>
                  <a:close/>
                </a:path>
              </a:pathLst>
            </a:custGeom>
            <a:solidFill>
              <a:srgbClr val="00206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7812360" y="2722803"/>
              <a:ext cx="1080120" cy="1124474"/>
            </a:xfrm>
            <a:custGeom>
              <a:avLst/>
              <a:gdLst>
                <a:gd name="T0" fmla="*/ 994 w 1825"/>
                <a:gd name="T1" fmla="*/ 0 h 1898"/>
                <a:gd name="T2" fmla="*/ 478 w 1825"/>
                <a:gd name="T3" fmla="*/ 412 h 1898"/>
                <a:gd name="T4" fmla="*/ 699 w 1825"/>
                <a:gd name="T5" fmla="*/ 456 h 1898"/>
                <a:gd name="T6" fmla="*/ 382 w 1825"/>
                <a:gd name="T7" fmla="*/ 761 h 1898"/>
                <a:gd name="T8" fmla="*/ 750 w 1825"/>
                <a:gd name="T9" fmla="*/ 749 h 1898"/>
                <a:gd name="T10" fmla="*/ 101 w 1825"/>
                <a:gd name="T11" fmla="*/ 1157 h 1898"/>
                <a:gd name="T12" fmla="*/ 610 w 1825"/>
                <a:gd name="T13" fmla="*/ 1214 h 1898"/>
                <a:gd name="T14" fmla="*/ 0 w 1825"/>
                <a:gd name="T15" fmla="*/ 1435 h 1898"/>
                <a:gd name="T16" fmla="*/ 534 w 1825"/>
                <a:gd name="T17" fmla="*/ 1622 h 1898"/>
                <a:gd name="T18" fmla="*/ 10 w 1825"/>
                <a:gd name="T19" fmla="*/ 1826 h 1898"/>
                <a:gd name="T20" fmla="*/ 979 w 1825"/>
                <a:gd name="T21" fmla="*/ 1736 h 1898"/>
                <a:gd name="T22" fmla="*/ 1821 w 1825"/>
                <a:gd name="T23" fmla="*/ 1803 h 1898"/>
                <a:gd name="T24" fmla="*/ 1186 w 1825"/>
                <a:gd name="T25" fmla="*/ 1511 h 1898"/>
                <a:gd name="T26" fmla="*/ 1825 w 1825"/>
                <a:gd name="T27" fmla="*/ 1537 h 1898"/>
                <a:gd name="T28" fmla="*/ 1145 w 1825"/>
                <a:gd name="T29" fmla="*/ 1216 h 1898"/>
                <a:gd name="T30" fmla="*/ 1725 w 1825"/>
                <a:gd name="T31" fmla="*/ 1242 h 1898"/>
                <a:gd name="T32" fmla="*/ 1184 w 1825"/>
                <a:gd name="T33" fmla="*/ 943 h 1898"/>
                <a:gd name="T34" fmla="*/ 1768 w 1825"/>
                <a:gd name="T35" fmla="*/ 899 h 1898"/>
                <a:gd name="T36" fmla="*/ 1194 w 1825"/>
                <a:gd name="T37" fmla="*/ 670 h 1898"/>
                <a:gd name="T38" fmla="*/ 1716 w 1825"/>
                <a:gd name="T39" fmla="*/ 702 h 1898"/>
                <a:gd name="T40" fmla="*/ 1177 w 1825"/>
                <a:gd name="T41" fmla="*/ 430 h 1898"/>
                <a:gd name="T42" fmla="*/ 1580 w 1825"/>
                <a:gd name="T43" fmla="*/ 385 h 1898"/>
                <a:gd name="T44" fmla="*/ 994 w 1825"/>
                <a:gd name="T45" fmla="*/ 0 h 1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25" h="1898">
                  <a:moveTo>
                    <a:pt x="994" y="0"/>
                  </a:moveTo>
                  <a:cubicBezTo>
                    <a:pt x="709" y="281"/>
                    <a:pt x="818" y="270"/>
                    <a:pt x="478" y="412"/>
                  </a:cubicBezTo>
                  <a:cubicBezTo>
                    <a:pt x="643" y="525"/>
                    <a:pt x="690" y="471"/>
                    <a:pt x="699" y="456"/>
                  </a:cubicBezTo>
                  <a:cubicBezTo>
                    <a:pt x="691" y="476"/>
                    <a:pt x="596" y="725"/>
                    <a:pt x="382" y="761"/>
                  </a:cubicBezTo>
                  <a:cubicBezTo>
                    <a:pt x="566" y="856"/>
                    <a:pt x="750" y="749"/>
                    <a:pt x="750" y="749"/>
                  </a:cubicBezTo>
                  <a:cubicBezTo>
                    <a:pt x="750" y="749"/>
                    <a:pt x="384" y="1064"/>
                    <a:pt x="101" y="1157"/>
                  </a:cubicBezTo>
                  <a:cubicBezTo>
                    <a:pt x="374" y="1297"/>
                    <a:pt x="610" y="1214"/>
                    <a:pt x="610" y="1214"/>
                  </a:cubicBezTo>
                  <a:cubicBezTo>
                    <a:pt x="610" y="1214"/>
                    <a:pt x="360" y="1347"/>
                    <a:pt x="0" y="1435"/>
                  </a:cubicBezTo>
                  <a:cubicBezTo>
                    <a:pt x="110" y="1715"/>
                    <a:pt x="534" y="1622"/>
                    <a:pt x="534" y="1622"/>
                  </a:cubicBezTo>
                  <a:cubicBezTo>
                    <a:pt x="534" y="1622"/>
                    <a:pt x="352" y="1738"/>
                    <a:pt x="10" y="1826"/>
                  </a:cubicBezTo>
                  <a:cubicBezTo>
                    <a:pt x="400" y="1898"/>
                    <a:pt x="859" y="1761"/>
                    <a:pt x="979" y="1736"/>
                  </a:cubicBezTo>
                  <a:cubicBezTo>
                    <a:pt x="1172" y="1810"/>
                    <a:pt x="1633" y="1865"/>
                    <a:pt x="1821" y="1803"/>
                  </a:cubicBezTo>
                  <a:cubicBezTo>
                    <a:pt x="1463" y="1640"/>
                    <a:pt x="1186" y="1511"/>
                    <a:pt x="1186" y="1511"/>
                  </a:cubicBezTo>
                  <a:cubicBezTo>
                    <a:pt x="1186" y="1511"/>
                    <a:pt x="1654" y="1677"/>
                    <a:pt x="1825" y="1537"/>
                  </a:cubicBezTo>
                  <a:cubicBezTo>
                    <a:pt x="1533" y="1456"/>
                    <a:pt x="1145" y="1216"/>
                    <a:pt x="1145" y="1216"/>
                  </a:cubicBezTo>
                  <a:cubicBezTo>
                    <a:pt x="1145" y="1216"/>
                    <a:pt x="1682" y="1347"/>
                    <a:pt x="1725" y="1242"/>
                  </a:cubicBezTo>
                  <a:cubicBezTo>
                    <a:pt x="1432" y="1108"/>
                    <a:pt x="1184" y="943"/>
                    <a:pt x="1184" y="943"/>
                  </a:cubicBezTo>
                  <a:cubicBezTo>
                    <a:pt x="1184" y="943"/>
                    <a:pt x="1695" y="1094"/>
                    <a:pt x="1768" y="899"/>
                  </a:cubicBezTo>
                  <a:cubicBezTo>
                    <a:pt x="1498" y="819"/>
                    <a:pt x="1250" y="698"/>
                    <a:pt x="1194" y="670"/>
                  </a:cubicBezTo>
                  <a:cubicBezTo>
                    <a:pt x="1286" y="713"/>
                    <a:pt x="1634" y="861"/>
                    <a:pt x="1716" y="702"/>
                  </a:cubicBezTo>
                  <a:cubicBezTo>
                    <a:pt x="1479" y="588"/>
                    <a:pt x="1177" y="430"/>
                    <a:pt x="1177" y="430"/>
                  </a:cubicBezTo>
                  <a:cubicBezTo>
                    <a:pt x="1177" y="430"/>
                    <a:pt x="1542" y="486"/>
                    <a:pt x="1580" y="385"/>
                  </a:cubicBezTo>
                  <a:cubicBezTo>
                    <a:pt x="1296" y="291"/>
                    <a:pt x="994" y="0"/>
                    <a:pt x="994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844596" y="3081949"/>
              <a:ext cx="717668" cy="768805"/>
            </a:xfrm>
            <a:custGeom>
              <a:avLst/>
              <a:gdLst>
                <a:gd name="T0" fmla="*/ 966 w 1796"/>
                <a:gd name="T1" fmla="*/ 0 h 1922"/>
                <a:gd name="T2" fmla="*/ 314 w 1796"/>
                <a:gd name="T3" fmla="*/ 401 h 1922"/>
                <a:gd name="T4" fmla="*/ 818 w 1796"/>
                <a:gd name="T5" fmla="*/ 423 h 1922"/>
                <a:gd name="T6" fmla="*/ 218 w 1796"/>
                <a:gd name="T7" fmla="*/ 750 h 1922"/>
                <a:gd name="T8" fmla="*/ 867 w 1796"/>
                <a:gd name="T9" fmla="*/ 720 h 1922"/>
                <a:gd name="T10" fmla="*/ 101 w 1796"/>
                <a:gd name="T11" fmla="*/ 1156 h 1922"/>
                <a:gd name="T12" fmla="*/ 821 w 1796"/>
                <a:gd name="T13" fmla="*/ 1092 h 1922"/>
                <a:gd name="T14" fmla="*/ 0 w 1796"/>
                <a:gd name="T15" fmla="*/ 1434 h 1922"/>
                <a:gd name="T16" fmla="*/ 722 w 1796"/>
                <a:gd name="T17" fmla="*/ 1471 h 1922"/>
                <a:gd name="T18" fmla="*/ 10 w 1796"/>
                <a:gd name="T19" fmla="*/ 1826 h 1922"/>
                <a:gd name="T20" fmla="*/ 936 w 1796"/>
                <a:gd name="T21" fmla="*/ 1751 h 1922"/>
                <a:gd name="T22" fmla="*/ 1793 w 1796"/>
                <a:gd name="T23" fmla="*/ 1803 h 1922"/>
                <a:gd name="T24" fmla="*/ 1157 w 1796"/>
                <a:gd name="T25" fmla="*/ 1510 h 1922"/>
                <a:gd name="T26" fmla="*/ 1796 w 1796"/>
                <a:gd name="T27" fmla="*/ 1537 h 1922"/>
                <a:gd name="T28" fmla="*/ 1116 w 1796"/>
                <a:gd name="T29" fmla="*/ 1216 h 1922"/>
                <a:gd name="T30" fmla="*/ 1697 w 1796"/>
                <a:gd name="T31" fmla="*/ 1241 h 1922"/>
                <a:gd name="T32" fmla="*/ 1155 w 1796"/>
                <a:gd name="T33" fmla="*/ 942 h 1922"/>
                <a:gd name="T34" fmla="*/ 1739 w 1796"/>
                <a:gd name="T35" fmla="*/ 898 h 1922"/>
                <a:gd name="T36" fmla="*/ 1143 w 1796"/>
                <a:gd name="T37" fmla="*/ 658 h 1922"/>
                <a:gd name="T38" fmla="*/ 1687 w 1796"/>
                <a:gd name="T39" fmla="*/ 701 h 1922"/>
                <a:gd name="T40" fmla="*/ 1148 w 1796"/>
                <a:gd name="T41" fmla="*/ 430 h 1922"/>
                <a:gd name="T42" fmla="*/ 1552 w 1796"/>
                <a:gd name="T43" fmla="*/ 385 h 1922"/>
                <a:gd name="T44" fmla="*/ 966 w 1796"/>
                <a:gd name="T45" fmla="*/ 0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6" h="1922">
                  <a:moveTo>
                    <a:pt x="966" y="0"/>
                  </a:moveTo>
                  <a:cubicBezTo>
                    <a:pt x="966" y="0"/>
                    <a:pt x="621" y="282"/>
                    <a:pt x="314" y="401"/>
                  </a:cubicBezTo>
                  <a:cubicBezTo>
                    <a:pt x="503" y="530"/>
                    <a:pt x="818" y="423"/>
                    <a:pt x="818" y="423"/>
                  </a:cubicBezTo>
                  <a:cubicBezTo>
                    <a:pt x="818" y="423"/>
                    <a:pt x="441" y="712"/>
                    <a:pt x="218" y="750"/>
                  </a:cubicBezTo>
                  <a:cubicBezTo>
                    <a:pt x="402" y="845"/>
                    <a:pt x="867" y="720"/>
                    <a:pt x="867" y="720"/>
                  </a:cubicBezTo>
                  <a:cubicBezTo>
                    <a:pt x="867" y="720"/>
                    <a:pt x="384" y="1063"/>
                    <a:pt x="101" y="1156"/>
                  </a:cubicBezTo>
                  <a:cubicBezTo>
                    <a:pt x="374" y="1296"/>
                    <a:pt x="821" y="1092"/>
                    <a:pt x="821" y="1092"/>
                  </a:cubicBezTo>
                  <a:cubicBezTo>
                    <a:pt x="821" y="1092"/>
                    <a:pt x="360" y="1346"/>
                    <a:pt x="0" y="1434"/>
                  </a:cubicBezTo>
                  <a:cubicBezTo>
                    <a:pt x="111" y="1714"/>
                    <a:pt x="722" y="1471"/>
                    <a:pt x="722" y="1471"/>
                  </a:cubicBezTo>
                  <a:cubicBezTo>
                    <a:pt x="722" y="1471"/>
                    <a:pt x="352" y="1738"/>
                    <a:pt x="10" y="1826"/>
                  </a:cubicBezTo>
                  <a:cubicBezTo>
                    <a:pt x="153" y="1922"/>
                    <a:pt x="936" y="1751"/>
                    <a:pt x="936" y="1751"/>
                  </a:cubicBezTo>
                  <a:cubicBezTo>
                    <a:pt x="936" y="1751"/>
                    <a:pt x="1505" y="1908"/>
                    <a:pt x="1793" y="1803"/>
                  </a:cubicBezTo>
                  <a:cubicBezTo>
                    <a:pt x="1434" y="1640"/>
                    <a:pt x="1157" y="1510"/>
                    <a:pt x="1157" y="1510"/>
                  </a:cubicBezTo>
                  <a:cubicBezTo>
                    <a:pt x="1157" y="1510"/>
                    <a:pt x="1625" y="1677"/>
                    <a:pt x="1796" y="1537"/>
                  </a:cubicBezTo>
                  <a:cubicBezTo>
                    <a:pt x="1504" y="1455"/>
                    <a:pt x="1116" y="1216"/>
                    <a:pt x="1116" y="1216"/>
                  </a:cubicBezTo>
                  <a:cubicBezTo>
                    <a:pt x="1116" y="1216"/>
                    <a:pt x="1653" y="1346"/>
                    <a:pt x="1697" y="1241"/>
                  </a:cubicBezTo>
                  <a:cubicBezTo>
                    <a:pt x="1403" y="1107"/>
                    <a:pt x="1155" y="942"/>
                    <a:pt x="1155" y="942"/>
                  </a:cubicBezTo>
                  <a:cubicBezTo>
                    <a:pt x="1155" y="942"/>
                    <a:pt x="1667" y="1093"/>
                    <a:pt x="1739" y="898"/>
                  </a:cubicBezTo>
                  <a:cubicBezTo>
                    <a:pt x="1435" y="807"/>
                    <a:pt x="1143" y="658"/>
                    <a:pt x="1143" y="658"/>
                  </a:cubicBezTo>
                  <a:cubicBezTo>
                    <a:pt x="1143" y="658"/>
                    <a:pt x="1593" y="885"/>
                    <a:pt x="1687" y="701"/>
                  </a:cubicBezTo>
                  <a:cubicBezTo>
                    <a:pt x="1451" y="587"/>
                    <a:pt x="1148" y="430"/>
                    <a:pt x="1148" y="430"/>
                  </a:cubicBezTo>
                  <a:cubicBezTo>
                    <a:pt x="1148" y="430"/>
                    <a:pt x="1514" y="485"/>
                    <a:pt x="1552" y="385"/>
                  </a:cubicBezTo>
                  <a:cubicBezTo>
                    <a:pt x="1267" y="291"/>
                    <a:pt x="966" y="0"/>
                    <a:pt x="966" y="0"/>
                  </a:cubicBezTo>
                  <a:close/>
                </a:path>
              </a:pathLst>
            </a:custGeom>
            <a:solidFill>
              <a:srgbClr val="3333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1421236" y="2771239"/>
              <a:ext cx="1252343" cy="1232329"/>
            </a:xfrm>
            <a:custGeom>
              <a:avLst/>
              <a:gdLst>
                <a:gd name="T0" fmla="*/ 933 w 1932"/>
                <a:gd name="T1" fmla="*/ 0 h 1898"/>
                <a:gd name="T2" fmla="*/ 314 w 1932"/>
                <a:gd name="T3" fmla="*/ 377 h 1898"/>
                <a:gd name="T4" fmla="*/ 819 w 1932"/>
                <a:gd name="T5" fmla="*/ 400 h 1898"/>
                <a:gd name="T6" fmla="*/ 219 w 1932"/>
                <a:gd name="T7" fmla="*/ 726 h 1898"/>
                <a:gd name="T8" fmla="*/ 868 w 1932"/>
                <a:gd name="T9" fmla="*/ 696 h 1898"/>
                <a:gd name="T10" fmla="*/ 102 w 1932"/>
                <a:gd name="T11" fmla="*/ 1133 h 1898"/>
                <a:gd name="T12" fmla="*/ 821 w 1932"/>
                <a:gd name="T13" fmla="*/ 1068 h 1898"/>
                <a:gd name="T14" fmla="*/ 0 w 1932"/>
                <a:gd name="T15" fmla="*/ 1411 h 1898"/>
                <a:gd name="T16" fmla="*/ 722 w 1932"/>
                <a:gd name="T17" fmla="*/ 1448 h 1898"/>
                <a:gd name="T18" fmla="*/ 11 w 1932"/>
                <a:gd name="T19" fmla="*/ 1802 h 1898"/>
                <a:gd name="T20" fmla="*/ 937 w 1932"/>
                <a:gd name="T21" fmla="*/ 1727 h 1898"/>
                <a:gd name="T22" fmla="*/ 951 w 1932"/>
                <a:gd name="T23" fmla="*/ 1731 h 1898"/>
                <a:gd name="T24" fmla="*/ 951 w 1932"/>
                <a:gd name="T25" fmla="*/ 1700 h 1898"/>
                <a:gd name="T26" fmla="*/ 1922 w 1932"/>
                <a:gd name="T27" fmla="*/ 1791 h 1898"/>
                <a:gd name="T28" fmla="*/ 1398 w 1932"/>
                <a:gd name="T29" fmla="*/ 1586 h 1898"/>
                <a:gd name="T30" fmla="*/ 1932 w 1932"/>
                <a:gd name="T31" fmla="*/ 1399 h 1898"/>
                <a:gd name="T32" fmla="*/ 1322 w 1932"/>
                <a:gd name="T33" fmla="*/ 1179 h 1898"/>
                <a:gd name="T34" fmla="*/ 1831 w 1932"/>
                <a:gd name="T35" fmla="*/ 1121 h 1898"/>
                <a:gd name="T36" fmla="*/ 1182 w 1932"/>
                <a:gd name="T37" fmla="*/ 713 h 1898"/>
                <a:gd name="T38" fmla="*/ 1550 w 1932"/>
                <a:gd name="T39" fmla="*/ 725 h 1898"/>
                <a:gd name="T40" fmla="*/ 1233 w 1932"/>
                <a:gd name="T41" fmla="*/ 420 h 1898"/>
                <a:gd name="T42" fmla="*/ 1454 w 1932"/>
                <a:gd name="T43" fmla="*/ 376 h 1898"/>
                <a:gd name="T44" fmla="*/ 933 w 1932"/>
                <a:gd name="T45" fmla="*/ 0 h 1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32" h="1898">
                  <a:moveTo>
                    <a:pt x="933" y="0"/>
                  </a:moveTo>
                  <a:cubicBezTo>
                    <a:pt x="867" y="53"/>
                    <a:pt x="585" y="272"/>
                    <a:pt x="314" y="377"/>
                  </a:cubicBezTo>
                  <a:cubicBezTo>
                    <a:pt x="503" y="506"/>
                    <a:pt x="819" y="400"/>
                    <a:pt x="819" y="400"/>
                  </a:cubicBezTo>
                  <a:cubicBezTo>
                    <a:pt x="819" y="400"/>
                    <a:pt x="441" y="688"/>
                    <a:pt x="219" y="726"/>
                  </a:cubicBezTo>
                  <a:cubicBezTo>
                    <a:pt x="403" y="821"/>
                    <a:pt x="868" y="696"/>
                    <a:pt x="868" y="696"/>
                  </a:cubicBezTo>
                  <a:cubicBezTo>
                    <a:pt x="868" y="696"/>
                    <a:pt x="385" y="1039"/>
                    <a:pt x="102" y="1133"/>
                  </a:cubicBezTo>
                  <a:cubicBezTo>
                    <a:pt x="374" y="1272"/>
                    <a:pt x="821" y="1068"/>
                    <a:pt x="821" y="1068"/>
                  </a:cubicBezTo>
                  <a:cubicBezTo>
                    <a:pt x="821" y="1068"/>
                    <a:pt x="360" y="1322"/>
                    <a:pt x="0" y="1411"/>
                  </a:cubicBezTo>
                  <a:cubicBezTo>
                    <a:pt x="110" y="1691"/>
                    <a:pt x="722" y="1448"/>
                    <a:pt x="722" y="1448"/>
                  </a:cubicBezTo>
                  <a:cubicBezTo>
                    <a:pt x="722" y="1448"/>
                    <a:pt x="353" y="1714"/>
                    <a:pt x="11" y="1802"/>
                  </a:cubicBezTo>
                  <a:cubicBezTo>
                    <a:pt x="154" y="1898"/>
                    <a:pt x="937" y="1727"/>
                    <a:pt x="937" y="1727"/>
                  </a:cubicBezTo>
                  <a:cubicBezTo>
                    <a:pt x="937" y="1727"/>
                    <a:pt x="945" y="1729"/>
                    <a:pt x="951" y="1731"/>
                  </a:cubicBezTo>
                  <a:lnTo>
                    <a:pt x="951" y="1700"/>
                  </a:lnTo>
                  <a:cubicBezTo>
                    <a:pt x="1068" y="1723"/>
                    <a:pt x="1530" y="1863"/>
                    <a:pt x="1922" y="1791"/>
                  </a:cubicBezTo>
                  <a:cubicBezTo>
                    <a:pt x="1580" y="1702"/>
                    <a:pt x="1398" y="1586"/>
                    <a:pt x="1398" y="1586"/>
                  </a:cubicBezTo>
                  <a:cubicBezTo>
                    <a:pt x="1398" y="1586"/>
                    <a:pt x="1821" y="1680"/>
                    <a:pt x="1932" y="1399"/>
                  </a:cubicBezTo>
                  <a:cubicBezTo>
                    <a:pt x="1571" y="1311"/>
                    <a:pt x="1322" y="1179"/>
                    <a:pt x="1322" y="1179"/>
                  </a:cubicBezTo>
                  <a:cubicBezTo>
                    <a:pt x="1322" y="1179"/>
                    <a:pt x="1558" y="1261"/>
                    <a:pt x="1831" y="1121"/>
                  </a:cubicBezTo>
                  <a:cubicBezTo>
                    <a:pt x="1548" y="1028"/>
                    <a:pt x="1182" y="713"/>
                    <a:pt x="1182" y="713"/>
                  </a:cubicBezTo>
                  <a:cubicBezTo>
                    <a:pt x="1182" y="713"/>
                    <a:pt x="1366" y="820"/>
                    <a:pt x="1550" y="725"/>
                  </a:cubicBezTo>
                  <a:cubicBezTo>
                    <a:pt x="1335" y="689"/>
                    <a:pt x="1240" y="439"/>
                    <a:pt x="1233" y="420"/>
                  </a:cubicBezTo>
                  <a:cubicBezTo>
                    <a:pt x="1242" y="435"/>
                    <a:pt x="1289" y="489"/>
                    <a:pt x="1454" y="376"/>
                  </a:cubicBezTo>
                  <a:cubicBezTo>
                    <a:pt x="1167" y="348"/>
                    <a:pt x="991" y="36"/>
                    <a:pt x="933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5819873" y="3360960"/>
              <a:ext cx="1157987" cy="1260922"/>
            </a:xfrm>
            <a:custGeom>
              <a:avLst/>
              <a:gdLst>
                <a:gd name="T0" fmla="*/ 830 w 1788"/>
                <a:gd name="T1" fmla="*/ 0 h 1944"/>
                <a:gd name="T2" fmla="*/ 245 w 1788"/>
                <a:gd name="T3" fmla="*/ 386 h 1944"/>
                <a:gd name="T4" fmla="*/ 648 w 1788"/>
                <a:gd name="T5" fmla="*/ 431 h 1944"/>
                <a:gd name="T6" fmla="*/ 109 w 1788"/>
                <a:gd name="T7" fmla="*/ 702 h 1944"/>
                <a:gd name="T8" fmla="*/ 653 w 1788"/>
                <a:gd name="T9" fmla="*/ 659 h 1944"/>
                <a:gd name="T10" fmla="*/ 57 w 1788"/>
                <a:gd name="T11" fmla="*/ 899 h 1944"/>
                <a:gd name="T12" fmla="*/ 641 w 1788"/>
                <a:gd name="T13" fmla="*/ 943 h 1944"/>
                <a:gd name="T14" fmla="*/ 99 w 1788"/>
                <a:gd name="T15" fmla="*/ 1242 h 1944"/>
                <a:gd name="T16" fmla="*/ 680 w 1788"/>
                <a:gd name="T17" fmla="*/ 1217 h 1944"/>
                <a:gd name="T18" fmla="*/ 0 w 1788"/>
                <a:gd name="T19" fmla="*/ 1538 h 1944"/>
                <a:gd name="T20" fmla="*/ 638 w 1788"/>
                <a:gd name="T21" fmla="*/ 1511 h 1944"/>
                <a:gd name="T22" fmla="*/ 3 w 1788"/>
                <a:gd name="T23" fmla="*/ 1804 h 1944"/>
                <a:gd name="T24" fmla="*/ 845 w 1788"/>
                <a:gd name="T25" fmla="*/ 1755 h 1944"/>
                <a:gd name="T26" fmla="*/ 1778 w 1788"/>
                <a:gd name="T27" fmla="*/ 1818 h 1944"/>
                <a:gd name="T28" fmla="*/ 1066 w 1788"/>
                <a:gd name="T29" fmla="*/ 1464 h 1944"/>
                <a:gd name="T30" fmla="*/ 1788 w 1788"/>
                <a:gd name="T31" fmla="*/ 1426 h 1944"/>
                <a:gd name="T32" fmla="*/ 967 w 1788"/>
                <a:gd name="T33" fmla="*/ 1084 h 1944"/>
                <a:gd name="T34" fmla="*/ 1687 w 1788"/>
                <a:gd name="T35" fmla="*/ 1149 h 1944"/>
                <a:gd name="T36" fmla="*/ 920 w 1788"/>
                <a:gd name="T37" fmla="*/ 712 h 1944"/>
                <a:gd name="T38" fmla="*/ 1569 w 1788"/>
                <a:gd name="T39" fmla="*/ 742 h 1944"/>
                <a:gd name="T40" fmla="*/ 970 w 1788"/>
                <a:gd name="T41" fmla="*/ 416 h 1944"/>
                <a:gd name="T42" fmla="*/ 1474 w 1788"/>
                <a:gd name="T43" fmla="*/ 393 h 1944"/>
                <a:gd name="T44" fmla="*/ 830 w 1788"/>
                <a:gd name="T45" fmla="*/ 0 h 1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88" h="1944">
                  <a:moveTo>
                    <a:pt x="830" y="0"/>
                  </a:moveTo>
                  <a:cubicBezTo>
                    <a:pt x="830" y="0"/>
                    <a:pt x="529" y="291"/>
                    <a:pt x="245" y="386"/>
                  </a:cubicBezTo>
                  <a:cubicBezTo>
                    <a:pt x="282" y="486"/>
                    <a:pt x="648" y="431"/>
                    <a:pt x="648" y="431"/>
                  </a:cubicBezTo>
                  <a:cubicBezTo>
                    <a:pt x="648" y="431"/>
                    <a:pt x="345" y="588"/>
                    <a:pt x="109" y="702"/>
                  </a:cubicBezTo>
                  <a:cubicBezTo>
                    <a:pt x="203" y="886"/>
                    <a:pt x="653" y="659"/>
                    <a:pt x="653" y="659"/>
                  </a:cubicBezTo>
                  <a:cubicBezTo>
                    <a:pt x="653" y="659"/>
                    <a:pt x="361" y="809"/>
                    <a:pt x="57" y="899"/>
                  </a:cubicBezTo>
                  <a:cubicBezTo>
                    <a:pt x="129" y="1095"/>
                    <a:pt x="641" y="943"/>
                    <a:pt x="641" y="943"/>
                  </a:cubicBezTo>
                  <a:cubicBezTo>
                    <a:pt x="641" y="943"/>
                    <a:pt x="393" y="1109"/>
                    <a:pt x="99" y="1242"/>
                  </a:cubicBezTo>
                  <a:cubicBezTo>
                    <a:pt x="143" y="1347"/>
                    <a:pt x="680" y="1217"/>
                    <a:pt x="680" y="1217"/>
                  </a:cubicBezTo>
                  <a:cubicBezTo>
                    <a:pt x="680" y="1217"/>
                    <a:pt x="292" y="1456"/>
                    <a:pt x="0" y="1538"/>
                  </a:cubicBezTo>
                  <a:cubicBezTo>
                    <a:pt x="171" y="1678"/>
                    <a:pt x="638" y="1511"/>
                    <a:pt x="638" y="1511"/>
                  </a:cubicBezTo>
                  <a:cubicBezTo>
                    <a:pt x="638" y="1511"/>
                    <a:pt x="362" y="1640"/>
                    <a:pt x="3" y="1804"/>
                  </a:cubicBezTo>
                  <a:cubicBezTo>
                    <a:pt x="270" y="1902"/>
                    <a:pt x="774" y="1774"/>
                    <a:pt x="845" y="1755"/>
                  </a:cubicBezTo>
                  <a:cubicBezTo>
                    <a:pt x="885" y="1766"/>
                    <a:pt x="1497" y="1944"/>
                    <a:pt x="1778" y="1818"/>
                  </a:cubicBezTo>
                  <a:cubicBezTo>
                    <a:pt x="1436" y="1730"/>
                    <a:pt x="1066" y="1464"/>
                    <a:pt x="1066" y="1464"/>
                  </a:cubicBezTo>
                  <a:cubicBezTo>
                    <a:pt x="1066" y="1464"/>
                    <a:pt x="1678" y="1707"/>
                    <a:pt x="1788" y="1426"/>
                  </a:cubicBezTo>
                  <a:cubicBezTo>
                    <a:pt x="1428" y="1338"/>
                    <a:pt x="967" y="1084"/>
                    <a:pt x="967" y="1084"/>
                  </a:cubicBezTo>
                  <a:cubicBezTo>
                    <a:pt x="967" y="1084"/>
                    <a:pt x="1414" y="1288"/>
                    <a:pt x="1687" y="1149"/>
                  </a:cubicBezTo>
                  <a:cubicBezTo>
                    <a:pt x="1404" y="1055"/>
                    <a:pt x="920" y="712"/>
                    <a:pt x="920" y="712"/>
                  </a:cubicBezTo>
                  <a:cubicBezTo>
                    <a:pt x="920" y="712"/>
                    <a:pt x="1386" y="837"/>
                    <a:pt x="1569" y="742"/>
                  </a:cubicBezTo>
                  <a:cubicBezTo>
                    <a:pt x="1347" y="704"/>
                    <a:pt x="970" y="416"/>
                    <a:pt x="970" y="416"/>
                  </a:cubicBezTo>
                  <a:cubicBezTo>
                    <a:pt x="970" y="416"/>
                    <a:pt x="1286" y="522"/>
                    <a:pt x="1474" y="393"/>
                  </a:cubicBezTo>
                  <a:cubicBezTo>
                    <a:pt x="1242" y="301"/>
                    <a:pt x="1024" y="143"/>
                    <a:pt x="830" y="0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238439" y="3057455"/>
              <a:ext cx="1212314" cy="1246625"/>
            </a:xfrm>
            <a:custGeom>
              <a:avLst/>
              <a:gdLst>
                <a:gd name="T0" fmla="*/ 946 w 1874"/>
                <a:gd name="T1" fmla="*/ 0 h 1919"/>
                <a:gd name="T2" fmla="*/ 482 w 1874"/>
                <a:gd name="T3" fmla="*/ 356 h 1919"/>
                <a:gd name="T4" fmla="*/ 718 w 1874"/>
                <a:gd name="T5" fmla="*/ 464 h 1919"/>
                <a:gd name="T6" fmla="*/ 386 w 1874"/>
                <a:gd name="T7" fmla="*/ 705 h 1919"/>
                <a:gd name="T8" fmla="*/ 768 w 1874"/>
                <a:gd name="T9" fmla="*/ 760 h 1919"/>
                <a:gd name="T10" fmla="*/ 101 w 1874"/>
                <a:gd name="T11" fmla="*/ 1129 h 1919"/>
                <a:gd name="T12" fmla="*/ 642 w 1874"/>
                <a:gd name="T13" fmla="*/ 1133 h 1919"/>
                <a:gd name="T14" fmla="*/ 0 w 1874"/>
                <a:gd name="T15" fmla="*/ 1407 h 1919"/>
                <a:gd name="T16" fmla="*/ 591 w 1874"/>
                <a:gd name="T17" fmla="*/ 1540 h 1919"/>
                <a:gd name="T18" fmla="*/ 10 w 1874"/>
                <a:gd name="T19" fmla="*/ 1799 h 1919"/>
                <a:gd name="T20" fmla="*/ 928 w 1874"/>
                <a:gd name="T21" fmla="*/ 1704 h 1919"/>
                <a:gd name="T22" fmla="*/ 1864 w 1874"/>
                <a:gd name="T23" fmla="*/ 1819 h 1919"/>
                <a:gd name="T24" fmla="*/ 1283 w 1874"/>
                <a:gd name="T25" fmla="*/ 1560 h 1919"/>
                <a:gd name="T26" fmla="*/ 1874 w 1874"/>
                <a:gd name="T27" fmla="*/ 1427 h 1919"/>
                <a:gd name="T28" fmla="*/ 1232 w 1874"/>
                <a:gd name="T29" fmla="*/ 1153 h 1919"/>
                <a:gd name="T30" fmla="*/ 1773 w 1874"/>
                <a:gd name="T31" fmla="*/ 1149 h 1919"/>
                <a:gd name="T32" fmla="*/ 1106 w 1874"/>
                <a:gd name="T33" fmla="*/ 781 h 1919"/>
                <a:gd name="T34" fmla="*/ 1488 w 1874"/>
                <a:gd name="T35" fmla="*/ 725 h 1919"/>
                <a:gd name="T36" fmla="*/ 1156 w 1874"/>
                <a:gd name="T37" fmla="*/ 484 h 1919"/>
                <a:gd name="T38" fmla="*/ 1392 w 1874"/>
                <a:gd name="T39" fmla="*/ 376 h 1919"/>
                <a:gd name="T40" fmla="*/ 946 w 1874"/>
                <a:gd name="T41" fmla="*/ 0 h 1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74" h="1919">
                  <a:moveTo>
                    <a:pt x="946" y="0"/>
                  </a:moveTo>
                  <a:cubicBezTo>
                    <a:pt x="878" y="53"/>
                    <a:pt x="881" y="127"/>
                    <a:pt x="482" y="356"/>
                  </a:cubicBezTo>
                  <a:cubicBezTo>
                    <a:pt x="670" y="485"/>
                    <a:pt x="718" y="464"/>
                    <a:pt x="718" y="464"/>
                  </a:cubicBezTo>
                  <a:cubicBezTo>
                    <a:pt x="718" y="464"/>
                    <a:pt x="608" y="667"/>
                    <a:pt x="386" y="705"/>
                  </a:cubicBezTo>
                  <a:cubicBezTo>
                    <a:pt x="570" y="800"/>
                    <a:pt x="768" y="760"/>
                    <a:pt x="768" y="760"/>
                  </a:cubicBezTo>
                  <a:cubicBezTo>
                    <a:pt x="768" y="760"/>
                    <a:pt x="384" y="1036"/>
                    <a:pt x="101" y="1129"/>
                  </a:cubicBezTo>
                  <a:cubicBezTo>
                    <a:pt x="374" y="1269"/>
                    <a:pt x="642" y="1133"/>
                    <a:pt x="642" y="1133"/>
                  </a:cubicBezTo>
                  <a:cubicBezTo>
                    <a:pt x="642" y="1133"/>
                    <a:pt x="361" y="1319"/>
                    <a:pt x="0" y="1407"/>
                  </a:cubicBezTo>
                  <a:cubicBezTo>
                    <a:pt x="111" y="1688"/>
                    <a:pt x="591" y="1540"/>
                    <a:pt x="591" y="1540"/>
                  </a:cubicBezTo>
                  <a:cubicBezTo>
                    <a:pt x="591" y="1540"/>
                    <a:pt x="352" y="1710"/>
                    <a:pt x="10" y="1799"/>
                  </a:cubicBezTo>
                  <a:cubicBezTo>
                    <a:pt x="241" y="1919"/>
                    <a:pt x="841" y="1717"/>
                    <a:pt x="928" y="1704"/>
                  </a:cubicBezTo>
                  <a:cubicBezTo>
                    <a:pt x="1170" y="1720"/>
                    <a:pt x="1663" y="1907"/>
                    <a:pt x="1864" y="1819"/>
                  </a:cubicBezTo>
                  <a:cubicBezTo>
                    <a:pt x="1522" y="1730"/>
                    <a:pt x="1283" y="1560"/>
                    <a:pt x="1283" y="1560"/>
                  </a:cubicBezTo>
                  <a:cubicBezTo>
                    <a:pt x="1283" y="1560"/>
                    <a:pt x="1763" y="1708"/>
                    <a:pt x="1874" y="1427"/>
                  </a:cubicBezTo>
                  <a:cubicBezTo>
                    <a:pt x="1513" y="1339"/>
                    <a:pt x="1232" y="1153"/>
                    <a:pt x="1232" y="1153"/>
                  </a:cubicBezTo>
                  <a:cubicBezTo>
                    <a:pt x="1232" y="1153"/>
                    <a:pt x="1500" y="1289"/>
                    <a:pt x="1773" y="1149"/>
                  </a:cubicBezTo>
                  <a:cubicBezTo>
                    <a:pt x="1490" y="1056"/>
                    <a:pt x="1106" y="781"/>
                    <a:pt x="1106" y="781"/>
                  </a:cubicBezTo>
                  <a:cubicBezTo>
                    <a:pt x="1106" y="781"/>
                    <a:pt x="1304" y="820"/>
                    <a:pt x="1488" y="725"/>
                  </a:cubicBezTo>
                  <a:cubicBezTo>
                    <a:pt x="1266" y="687"/>
                    <a:pt x="1156" y="484"/>
                    <a:pt x="1156" y="484"/>
                  </a:cubicBezTo>
                  <a:cubicBezTo>
                    <a:pt x="1156" y="484"/>
                    <a:pt x="1204" y="505"/>
                    <a:pt x="1392" y="376"/>
                  </a:cubicBezTo>
                  <a:cubicBezTo>
                    <a:pt x="1293" y="281"/>
                    <a:pt x="946" y="172"/>
                    <a:pt x="946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1073378" y="3370947"/>
              <a:ext cx="1260920" cy="1252343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4 h 1930"/>
                <a:gd name="T4" fmla="*/ 382 w 1944"/>
                <a:gd name="T5" fmla="*/ 742 h 1930"/>
                <a:gd name="T6" fmla="*/ 750 w 1944"/>
                <a:gd name="T7" fmla="*/ 730 h 1930"/>
                <a:gd name="T8" fmla="*/ 101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4 w 1944"/>
                <a:gd name="T15" fmla="*/ 1602 h 1930"/>
                <a:gd name="T16" fmla="*/ 10 w 1944"/>
                <a:gd name="T17" fmla="*/ 1807 h 1930"/>
                <a:gd name="T18" fmla="*/ 1011 w 1944"/>
                <a:gd name="T19" fmla="*/ 1712 h 1930"/>
                <a:gd name="T20" fmla="*/ 1935 w 1944"/>
                <a:gd name="T21" fmla="*/ 1807 h 1930"/>
                <a:gd name="T22" fmla="*/ 1354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4 w 1944"/>
                <a:gd name="T29" fmla="*/ 1138 h 1930"/>
                <a:gd name="T30" fmla="*/ 1177 w 1944"/>
                <a:gd name="T31" fmla="*/ 769 h 1930"/>
                <a:gd name="T32" fmla="*/ 1559 w 1944"/>
                <a:gd name="T33" fmla="*/ 714 h 1930"/>
                <a:gd name="T34" fmla="*/ 1226 w 1944"/>
                <a:gd name="T35" fmla="*/ 473 h 1930"/>
                <a:gd name="T36" fmla="*/ 1463 w 1944"/>
                <a:gd name="T37" fmla="*/ 364 h 1930"/>
                <a:gd name="T38" fmla="*/ 987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7" y="522"/>
                    <a:pt x="700" y="434"/>
                    <a:pt x="700" y="434"/>
                  </a:cubicBezTo>
                  <a:cubicBezTo>
                    <a:pt x="700" y="434"/>
                    <a:pt x="605" y="704"/>
                    <a:pt x="382" y="742"/>
                  </a:cubicBezTo>
                  <a:cubicBezTo>
                    <a:pt x="566" y="837"/>
                    <a:pt x="750" y="730"/>
                    <a:pt x="750" y="730"/>
                  </a:cubicBezTo>
                  <a:cubicBezTo>
                    <a:pt x="750" y="730"/>
                    <a:pt x="384" y="1045"/>
                    <a:pt x="101" y="1138"/>
                  </a:cubicBezTo>
                  <a:cubicBezTo>
                    <a:pt x="374" y="1278"/>
                    <a:pt x="610" y="1195"/>
                    <a:pt x="610" y="1195"/>
                  </a:cubicBezTo>
                  <a:cubicBezTo>
                    <a:pt x="610" y="1195"/>
                    <a:pt x="361" y="1328"/>
                    <a:pt x="0" y="1416"/>
                  </a:cubicBezTo>
                  <a:cubicBezTo>
                    <a:pt x="111" y="1696"/>
                    <a:pt x="534" y="1602"/>
                    <a:pt x="534" y="1602"/>
                  </a:cubicBezTo>
                  <a:cubicBezTo>
                    <a:pt x="534" y="1602"/>
                    <a:pt x="352" y="1719"/>
                    <a:pt x="10" y="1807"/>
                  </a:cubicBezTo>
                  <a:cubicBezTo>
                    <a:pt x="442" y="1886"/>
                    <a:pt x="964" y="1708"/>
                    <a:pt x="1011" y="1712"/>
                  </a:cubicBezTo>
                  <a:cubicBezTo>
                    <a:pt x="1078" y="1717"/>
                    <a:pt x="1699" y="1930"/>
                    <a:pt x="1935" y="1807"/>
                  </a:cubicBezTo>
                  <a:cubicBezTo>
                    <a:pt x="1593" y="1719"/>
                    <a:pt x="1354" y="1549"/>
                    <a:pt x="1354" y="1549"/>
                  </a:cubicBezTo>
                  <a:cubicBezTo>
                    <a:pt x="1354" y="1549"/>
                    <a:pt x="1834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1" y="1278"/>
                    <a:pt x="1844" y="1138"/>
                  </a:cubicBezTo>
                  <a:cubicBezTo>
                    <a:pt x="1561" y="1045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9" y="714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3" y="364"/>
                  </a:cubicBezTo>
                  <a:cubicBezTo>
                    <a:pt x="1041" y="122"/>
                    <a:pt x="1069" y="53"/>
                    <a:pt x="987" y="0"/>
                  </a:cubicBezTo>
                  <a:cubicBezTo>
                    <a:pt x="923" y="46"/>
                    <a:pt x="968" y="195"/>
                    <a:pt x="478" y="393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2"/>
            <p:cNvSpPr>
              <a:spLocks/>
            </p:cNvSpPr>
            <p:nvPr/>
          </p:nvSpPr>
          <p:spPr bwMode="auto">
            <a:xfrm flipH="1">
              <a:off x="6567378" y="3590182"/>
              <a:ext cx="1080120" cy="1124474"/>
            </a:xfrm>
            <a:custGeom>
              <a:avLst/>
              <a:gdLst>
                <a:gd name="T0" fmla="*/ 994 w 1825"/>
                <a:gd name="T1" fmla="*/ 0 h 1898"/>
                <a:gd name="T2" fmla="*/ 478 w 1825"/>
                <a:gd name="T3" fmla="*/ 412 h 1898"/>
                <a:gd name="T4" fmla="*/ 699 w 1825"/>
                <a:gd name="T5" fmla="*/ 456 h 1898"/>
                <a:gd name="T6" fmla="*/ 382 w 1825"/>
                <a:gd name="T7" fmla="*/ 761 h 1898"/>
                <a:gd name="T8" fmla="*/ 750 w 1825"/>
                <a:gd name="T9" fmla="*/ 749 h 1898"/>
                <a:gd name="T10" fmla="*/ 101 w 1825"/>
                <a:gd name="T11" fmla="*/ 1157 h 1898"/>
                <a:gd name="T12" fmla="*/ 610 w 1825"/>
                <a:gd name="T13" fmla="*/ 1214 h 1898"/>
                <a:gd name="T14" fmla="*/ 0 w 1825"/>
                <a:gd name="T15" fmla="*/ 1435 h 1898"/>
                <a:gd name="T16" fmla="*/ 534 w 1825"/>
                <a:gd name="T17" fmla="*/ 1622 h 1898"/>
                <a:gd name="T18" fmla="*/ 10 w 1825"/>
                <a:gd name="T19" fmla="*/ 1826 h 1898"/>
                <a:gd name="T20" fmla="*/ 979 w 1825"/>
                <a:gd name="T21" fmla="*/ 1736 h 1898"/>
                <a:gd name="T22" fmla="*/ 1821 w 1825"/>
                <a:gd name="T23" fmla="*/ 1803 h 1898"/>
                <a:gd name="T24" fmla="*/ 1186 w 1825"/>
                <a:gd name="T25" fmla="*/ 1511 h 1898"/>
                <a:gd name="T26" fmla="*/ 1825 w 1825"/>
                <a:gd name="T27" fmla="*/ 1537 h 1898"/>
                <a:gd name="T28" fmla="*/ 1145 w 1825"/>
                <a:gd name="T29" fmla="*/ 1216 h 1898"/>
                <a:gd name="T30" fmla="*/ 1725 w 1825"/>
                <a:gd name="T31" fmla="*/ 1242 h 1898"/>
                <a:gd name="T32" fmla="*/ 1184 w 1825"/>
                <a:gd name="T33" fmla="*/ 943 h 1898"/>
                <a:gd name="T34" fmla="*/ 1768 w 1825"/>
                <a:gd name="T35" fmla="*/ 899 h 1898"/>
                <a:gd name="T36" fmla="*/ 1194 w 1825"/>
                <a:gd name="T37" fmla="*/ 670 h 1898"/>
                <a:gd name="T38" fmla="*/ 1716 w 1825"/>
                <a:gd name="T39" fmla="*/ 702 h 1898"/>
                <a:gd name="T40" fmla="*/ 1177 w 1825"/>
                <a:gd name="T41" fmla="*/ 430 h 1898"/>
                <a:gd name="T42" fmla="*/ 1580 w 1825"/>
                <a:gd name="T43" fmla="*/ 385 h 1898"/>
                <a:gd name="T44" fmla="*/ 994 w 1825"/>
                <a:gd name="T45" fmla="*/ 0 h 1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25" h="1898">
                  <a:moveTo>
                    <a:pt x="994" y="0"/>
                  </a:moveTo>
                  <a:cubicBezTo>
                    <a:pt x="709" y="281"/>
                    <a:pt x="818" y="270"/>
                    <a:pt x="478" y="412"/>
                  </a:cubicBezTo>
                  <a:cubicBezTo>
                    <a:pt x="643" y="525"/>
                    <a:pt x="690" y="471"/>
                    <a:pt x="699" y="456"/>
                  </a:cubicBezTo>
                  <a:cubicBezTo>
                    <a:pt x="691" y="476"/>
                    <a:pt x="596" y="725"/>
                    <a:pt x="382" y="761"/>
                  </a:cubicBezTo>
                  <a:cubicBezTo>
                    <a:pt x="566" y="856"/>
                    <a:pt x="750" y="749"/>
                    <a:pt x="750" y="749"/>
                  </a:cubicBezTo>
                  <a:cubicBezTo>
                    <a:pt x="750" y="749"/>
                    <a:pt x="384" y="1064"/>
                    <a:pt x="101" y="1157"/>
                  </a:cubicBezTo>
                  <a:cubicBezTo>
                    <a:pt x="374" y="1297"/>
                    <a:pt x="610" y="1214"/>
                    <a:pt x="610" y="1214"/>
                  </a:cubicBezTo>
                  <a:cubicBezTo>
                    <a:pt x="610" y="1214"/>
                    <a:pt x="360" y="1347"/>
                    <a:pt x="0" y="1435"/>
                  </a:cubicBezTo>
                  <a:cubicBezTo>
                    <a:pt x="110" y="1715"/>
                    <a:pt x="534" y="1622"/>
                    <a:pt x="534" y="1622"/>
                  </a:cubicBezTo>
                  <a:cubicBezTo>
                    <a:pt x="534" y="1622"/>
                    <a:pt x="352" y="1738"/>
                    <a:pt x="10" y="1826"/>
                  </a:cubicBezTo>
                  <a:cubicBezTo>
                    <a:pt x="400" y="1898"/>
                    <a:pt x="859" y="1761"/>
                    <a:pt x="979" y="1736"/>
                  </a:cubicBezTo>
                  <a:cubicBezTo>
                    <a:pt x="1172" y="1810"/>
                    <a:pt x="1633" y="1865"/>
                    <a:pt x="1821" y="1803"/>
                  </a:cubicBezTo>
                  <a:cubicBezTo>
                    <a:pt x="1463" y="1640"/>
                    <a:pt x="1186" y="1511"/>
                    <a:pt x="1186" y="1511"/>
                  </a:cubicBezTo>
                  <a:cubicBezTo>
                    <a:pt x="1186" y="1511"/>
                    <a:pt x="1654" y="1677"/>
                    <a:pt x="1825" y="1537"/>
                  </a:cubicBezTo>
                  <a:cubicBezTo>
                    <a:pt x="1533" y="1456"/>
                    <a:pt x="1145" y="1216"/>
                    <a:pt x="1145" y="1216"/>
                  </a:cubicBezTo>
                  <a:cubicBezTo>
                    <a:pt x="1145" y="1216"/>
                    <a:pt x="1682" y="1347"/>
                    <a:pt x="1725" y="1242"/>
                  </a:cubicBezTo>
                  <a:cubicBezTo>
                    <a:pt x="1432" y="1108"/>
                    <a:pt x="1184" y="943"/>
                    <a:pt x="1184" y="943"/>
                  </a:cubicBezTo>
                  <a:cubicBezTo>
                    <a:pt x="1184" y="943"/>
                    <a:pt x="1695" y="1094"/>
                    <a:pt x="1768" y="899"/>
                  </a:cubicBezTo>
                  <a:cubicBezTo>
                    <a:pt x="1498" y="819"/>
                    <a:pt x="1250" y="698"/>
                    <a:pt x="1194" y="670"/>
                  </a:cubicBezTo>
                  <a:cubicBezTo>
                    <a:pt x="1286" y="713"/>
                    <a:pt x="1634" y="861"/>
                    <a:pt x="1716" y="702"/>
                  </a:cubicBezTo>
                  <a:cubicBezTo>
                    <a:pt x="1479" y="588"/>
                    <a:pt x="1177" y="430"/>
                    <a:pt x="1177" y="430"/>
                  </a:cubicBezTo>
                  <a:cubicBezTo>
                    <a:pt x="1177" y="430"/>
                    <a:pt x="1542" y="486"/>
                    <a:pt x="1580" y="385"/>
                  </a:cubicBezTo>
                  <a:cubicBezTo>
                    <a:pt x="1296" y="291"/>
                    <a:pt x="994" y="0"/>
                    <a:pt x="994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4"/>
            <p:cNvSpPr>
              <a:spLocks/>
            </p:cNvSpPr>
            <p:nvPr/>
          </p:nvSpPr>
          <p:spPr bwMode="auto">
            <a:xfrm>
              <a:off x="-348387" y="3692006"/>
              <a:ext cx="1207593" cy="1293639"/>
            </a:xfrm>
            <a:custGeom>
              <a:avLst/>
              <a:gdLst>
                <a:gd name="T0" fmla="*/ 966 w 1796"/>
                <a:gd name="T1" fmla="*/ 0 h 1922"/>
                <a:gd name="T2" fmla="*/ 314 w 1796"/>
                <a:gd name="T3" fmla="*/ 401 h 1922"/>
                <a:gd name="T4" fmla="*/ 818 w 1796"/>
                <a:gd name="T5" fmla="*/ 423 h 1922"/>
                <a:gd name="T6" fmla="*/ 218 w 1796"/>
                <a:gd name="T7" fmla="*/ 750 h 1922"/>
                <a:gd name="T8" fmla="*/ 867 w 1796"/>
                <a:gd name="T9" fmla="*/ 720 h 1922"/>
                <a:gd name="T10" fmla="*/ 101 w 1796"/>
                <a:gd name="T11" fmla="*/ 1156 h 1922"/>
                <a:gd name="T12" fmla="*/ 821 w 1796"/>
                <a:gd name="T13" fmla="*/ 1092 h 1922"/>
                <a:gd name="T14" fmla="*/ 0 w 1796"/>
                <a:gd name="T15" fmla="*/ 1434 h 1922"/>
                <a:gd name="T16" fmla="*/ 722 w 1796"/>
                <a:gd name="T17" fmla="*/ 1471 h 1922"/>
                <a:gd name="T18" fmla="*/ 10 w 1796"/>
                <a:gd name="T19" fmla="*/ 1826 h 1922"/>
                <a:gd name="T20" fmla="*/ 936 w 1796"/>
                <a:gd name="T21" fmla="*/ 1751 h 1922"/>
                <a:gd name="T22" fmla="*/ 1793 w 1796"/>
                <a:gd name="T23" fmla="*/ 1803 h 1922"/>
                <a:gd name="T24" fmla="*/ 1157 w 1796"/>
                <a:gd name="T25" fmla="*/ 1510 h 1922"/>
                <a:gd name="T26" fmla="*/ 1796 w 1796"/>
                <a:gd name="T27" fmla="*/ 1537 h 1922"/>
                <a:gd name="T28" fmla="*/ 1116 w 1796"/>
                <a:gd name="T29" fmla="*/ 1216 h 1922"/>
                <a:gd name="T30" fmla="*/ 1697 w 1796"/>
                <a:gd name="T31" fmla="*/ 1241 h 1922"/>
                <a:gd name="T32" fmla="*/ 1155 w 1796"/>
                <a:gd name="T33" fmla="*/ 942 h 1922"/>
                <a:gd name="T34" fmla="*/ 1739 w 1796"/>
                <a:gd name="T35" fmla="*/ 898 h 1922"/>
                <a:gd name="T36" fmla="*/ 1143 w 1796"/>
                <a:gd name="T37" fmla="*/ 658 h 1922"/>
                <a:gd name="T38" fmla="*/ 1687 w 1796"/>
                <a:gd name="T39" fmla="*/ 701 h 1922"/>
                <a:gd name="T40" fmla="*/ 1148 w 1796"/>
                <a:gd name="T41" fmla="*/ 430 h 1922"/>
                <a:gd name="T42" fmla="*/ 1552 w 1796"/>
                <a:gd name="T43" fmla="*/ 385 h 1922"/>
                <a:gd name="T44" fmla="*/ 966 w 1796"/>
                <a:gd name="T45" fmla="*/ 0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6" h="1922">
                  <a:moveTo>
                    <a:pt x="966" y="0"/>
                  </a:moveTo>
                  <a:cubicBezTo>
                    <a:pt x="966" y="0"/>
                    <a:pt x="621" y="282"/>
                    <a:pt x="314" y="401"/>
                  </a:cubicBezTo>
                  <a:cubicBezTo>
                    <a:pt x="503" y="530"/>
                    <a:pt x="818" y="423"/>
                    <a:pt x="818" y="423"/>
                  </a:cubicBezTo>
                  <a:cubicBezTo>
                    <a:pt x="818" y="423"/>
                    <a:pt x="441" y="712"/>
                    <a:pt x="218" y="750"/>
                  </a:cubicBezTo>
                  <a:cubicBezTo>
                    <a:pt x="402" y="845"/>
                    <a:pt x="867" y="720"/>
                    <a:pt x="867" y="720"/>
                  </a:cubicBezTo>
                  <a:cubicBezTo>
                    <a:pt x="867" y="720"/>
                    <a:pt x="384" y="1063"/>
                    <a:pt x="101" y="1156"/>
                  </a:cubicBezTo>
                  <a:cubicBezTo>
                    <a:pt x="374" y="1296"/>
                    <a:pt x="821" y="1092"/>
                    <a:pt x="821" y="1092"/>
                  </a:cubicBezTo>
                  <a:cubicBezTo>
                    <a:pt x="821" y="1092"/>
                    <a:pt x="360" y="1346"/>
                    <a:pt x="0" y="1434"/>
                  </a:cubicBezTo>
                  <a:cubicBezTo>
                    <a:pt x="111" y="1714"/>
                    <a:pt x="722" y="1471"/>
                    <a:pt x="722" y="1471"/>
                  </a:cubicBezTo>
                  <a:cubicBezTo>
                    <a:pt x="722" y="1471"/>
                    <a:pt x="352" y="1738"/>
                    <a:pt x="10" y="1826"/>
                  </a:cubicBezTo>
                  <a:cubicBezTo>
                    <a:pt x="153" y="1922"/>
                    <a:pt x="936" y="1751"/>
                    <a:pt x="936" y="1751"/>
                  </a:cubicBezTo>
                  <a:cubicBezTo>
                    <a:pt x="936" y="1751"/>
                    <a:pt x="1505" y="1908"/>
                    <a:pt x="1793" y="1803"/>
                  </a:cubicBezTo>
                  <a:cubicBezTo>
                    <a:pt x="1434" y="1640"/>
                    <a:pt x="1157" y="1510"/>
                    <a:pt x="1157" y="1510"/>
                  </a:cubicBezTo>
                  <a:cubicBezTo>
                    <a:pt x="1157" y="1510"/>
                    <a:pt x="1625" y="1677"/>
                    <a:pt x="1796" y="1537"/>
                  </a:cubicBezTo>
                  <a:cubicBezTo>
                    <a:pt x="1504" y="1455"/>
                    <a:pt x="1116" y="1216"/>
                    <a:pt x="1116" y="1216"/>
                  </a:cubicBezTo>
                  <a:cubicBezTo>
                    <a:pt x="1116" y="1216"/>
                    <a:pt x="1653" y="1346"/>
                    <a:pt x="1697" y="1241"/>
                  </a:cubicBezTo>
                  <a:cubicBezTo>
                    <a:pt x="1403" y="1107"/>
                    <a:pt x="1155" y="942"/>
                    <a:pt x="1155" y="942"/>
                  </a:cubicBezTo>
                  <a:cubicBezTo>
                    <a:pt x="1155" y="942"/>
                    <a:pt x="1667" y="1093"/>
                    <a:pt x="1739" y="898"/>
                  </a:cubicBezTo>
                  <a:cubicBezTo>
                    <a:pt x="1435" y="807"/>
                    <a:pt x="1143" y="658"/>
                    <a:pt x="1143" y="658"/>
                  </a:cubicBezTo>
                  <a:cubicBezTo>
                    <a:pt x="1143" y="658"/>
                    <a:pt x="1593" y="885"/>
                    <a:pt x="1687" y="701"/>
                  </a:cubicBezTo>
                  <a:cubicBezTo>
                    <a:pt x="1451" y="587"/>
                    <a:pt x="1148" y="430"/>
                    <a:pt x="1148" y="430"/>
                  </a:cubicBezTo>
                  <a:cubicBezTo>
                    <a:pt x="1148" y="430"/>
                    <a:pt x="1514" y="485"/>
                    <a:pt x="1552" y="385"/>
                  </a:cubicBezTo>
                  <a:cubicBezTo>
                    <a:pt x="1267" y="291"/>
                    <a:pt x="966" y="0"/>
                    <a:pt x="966" y="0"/>
                  </a:cubicBezTo>
                  <a:close/>
                </a:path>
              </a:pathLst>
            </a:custGeom>
            <a:solidFill>
              <a:srgbClr val="3333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25"/>
            <p:cNvSpPr>
              <a:spLocks/>
            </p:cNvSpPr>
            <p:nvPr/>
          </p:nvSpPr>
          <p:spPr bwMode="auto">
            <a:xfrm>
              <a:off x="7460139" y="3417596"/>
              <a:ext cx="1252343" cy="1232329"/>
            </a:xfrm>
            <a:custGeom>
              <a:avLst/>
              <a:gdLst>
                <a:gd name="T0" fmla="*/ 933 w 1932"/>
                <a:gd name="T1" fmla="*/ 0 h 1898"/>
                <a:gd name="T2" fmla="*/ 314 w 1932"/>
                <a:gd name="T3" fmla="*/ 377 h 1898"/>
                <a:gd name="T4" fmla="*/ 819 w 1932"/>
                <a:gd name="T5" fmla="*/ 400 h 1898"/>
                <a:gd name="T6" fmla="*/ 219 w 1932"/>
                <a:gd name="T7" fmla="*/ 726 h 1898"/>
                <a:gd name="T8" fmla="*/ 868 w 1932"/>
                <a:gd name="T9" fmla="*/ 696 h 1898"/>
                <a:gd name="T10" fmla="*/ 102 w 1932"/>
                <a:gd name="T11" fmla="*/ 1133 h 1898"/>
                <a:gd name="T12" fmla="*/ 821 w 1932"/>
                <a:gd name="T13" fmla="*/ 1068 h 1898"/>
                <a:gd name="T14" fmla="*/ 0 w 1932"/>
                <a:gd name="T15" fmla="*/ 1411 h 1898"/>
                <a:gd name="T16" fmla="*/ 722 w 1932"/>
                <a:gd name="T17" fmla="*/ 1448 h 1898"/>
                <a:gd name="T18" fmla="*/ 11 w 1932"/>
                <a:gd name="T19" fmla="*/ 1802 h 1898"/>
                <a:gd name="T20" fmla="*/ 937 w 1932"/>
                <a:gd name="T21" fmla="*/ 1727 h 1898"/>
                <a:gd name="T22" fmla="*/ 951 w 1932"/>
                <a:gd name="T23" fmla="*/ 1731 h 1898"/>
                <a:gd name="T24" fmla="*/ 951 w 1932"/>
                <a:gd name="T25" fmla="*/ 1700 h 1898"/>
                <a:gd name="T26" fmla="*/ 1922 w 1932"/>
                <a:gd name="T27" fmla="*/ 1791 h 1898"/>
                <a:gd name="T28" fmla="*/ 1398 w 1932"/>
                <a:gd name="T29" fmla="*/ 1586 h 1898"/>
                <a:gd name="T30" fmla="*/ 1932 w 1932"/>
                <a:gd name="T31" fmla="*/ 1399 h 1898"/>
                <a:gd name="T32" fmla="*/ 1322 w 1932"/>
                <a:gd name="T33" fmla="*/ 1179 h 1898"/>
                <a:gd name="T34" fmla="*/ 1831 w 1932"/>
                <a:gd name="T35" fmla="*/ 1121 h 1898"/>
                <a:gd name="T36" fmla="*/ 1182 w 1932"/>
                <a:gd name="T37" fmla="*/ 713 h 1898"/>
                <a:gd name="T38" fmla="*/ 1550 w 1932"/>
                <a:gd name="T39" fmla="*/ 725 h 1898"/>
                <a:gd name="T40" fmla="*/ 1233 w 1932"/>
                <a:gd name="T41" fmla="*/ 420 h 1898"/>
                <a:gd name="T42" fmla="*/ 1454 w 1932"/>
                <a:gd name="T43" fmla="*/ 376 h 1898"/>
                <a:gd name="T44" fmla="*/ 933 w 1932"/>
                <a:gd name="T45" fmla="*/ 0 h 1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32" h="1898">
                  <a:moveTo>
                    <a:pt x="933" y="0"/>
                  </a:moveTo>
                  <a:cubicBezTo>
                    <a:pt x="867" y="53"/>
                    <a:pt x="585" y="272"/>
                    <a:pt x="314" y="377"/>
                  </a:cubicBezTo>
                  <a:cubicBezTo>
                    <a:pt x="503" y="506"/>
                    <a:pt x="819" y="400"/>
                    <a:pt x="819" y="400"/>
                  </a:cubicBezTo>
                  <a:cubicBezTo>
                    <a:pt x="819" y="400"/>
                    <a:pt x="441" y="688"/>
                    <a:pt x="219" y="726"/>
                  </a:cubicBezTo>
                  <a:cubicBezTo>
                    <a:pt x="403" y="821"/>
                    <a:pt x="868" y="696"/>
                    <a:pt x="868" y="696"/>
                  </a:cubicBezTo>
                  <a:cubicBezTo>
                    <a:pt x="868" y="696"/>
                    <a:pt x="385" y="1039"/>
                    <a:pt x="102" y="1133"/>
                  </a:cubicBezTo>
                  <a:cubicBezTo>
                    <a:pt x="374" y="1272"/>
                    <a:pt x="821" y="1068"/>
                    <a:pt x="821" y="1068"/>
                  </a:cubicBezTo>
                  <a:cubicBezTo>
                    <a:pt x="821" y="1068"/>
                    <a:pt x="360" y="1322"/>
                    <a:pt x="0" y="1411"/>
                  </a:cubicBezTo>
                  <a:cubicBezTo>
                    <a:pt x="110" y="1691"/>
                    <a:pt x="722" y="1448"/>
                    <a:pt x="722" y="1448"/>
                  </a:cubicBezTo>
                  <a:cubicBezTo>
                    <a:pt x="722" y="1448"/>
                    <a:pt x="353" y="1714"/>
                    <a:pt x="11" y="1802"/>
                  </a:cubicBezTo>
                  <a:cubicBezTo>
                    <a:pt x="154" y="1898"/>
                    <a:pt x="937" y="1727"/>
                    <a:pt x="937" y="1727"/>
                  </a:cubicBezTo>
                  <a:cubicBezTo>
                    <a:pt x="937" y="1727"/>
                    <a:pt x="945" y="1729"/>
                    <a:pt x="951" y="1731"/>
                  </a:cubicBezTo>
                  <a:lnTo>
                    <a:pt x="951" y="1700"/>
                  </a:lnTo>
                  <a:cubicBezTo>
                    <a:pt x="1068" y="1723"/>
                    <a:pt x="1530" y="1863"/>
                    <a:pt x="1922" y="1791"/>
                  </a:cubicBezTo>
                  <a:cubicBezTo>
                    <a:pt x="1580" y="1702"/>
                    <a:pt x="1398" y="1586"/>
                    <a:pt x="1398" y="1586"/>
                  </a:cubicBezTo>
                  <a:cubicBezTo>
                    <a:pt x="1398" y="1586"/>
                    <a:pt x="1821" y="1680"/>
                    <a:pt x="1932" y="1399"/>
                  </a:cubicBezTo>
                  <a:cubicBezTo>
                    <a:pt x="1571" y="1311"/>
                    <a:pt x="1322" y="1179"/>
                    <a:pt x="1322" y="1179"/>
                  </a:cubicBezTo>
                  <a:cubicBezTo>
                    <a:pt x="1322" y="1179"/>
                    <a:pt x="1558" y="1261"/>
                    <a:pt x="1831" y="1121"/>
                  </a:cubicBezTo>
                  <a:cubicBezTo>
                    <a:pt x="1548" y="1028"/>
                    <a:pt x="1182" y="713"/>
                    <a:pt x="1182" y="713"/>
                  </a:cubicBezTo>
                  <a:cubicBezTo>
                    <a:pt x="1182" y="713"/>
                    <a:pt x="1366" y="820"/>
                    <a:pt x="1550" y="725"/>
                  </a:cubicBezTo>
                  <a:cubicBezTo>
                    <a:pt x="1335" y="689"/>
                    <a:pt x="1240" y="439"/>
                    <a:pt x="1233" y="420"/>
                  </a:cubicBezTo>
                  <a:cubicBezTo>
                    <a:pt x="1242" y="435"/>
                    <a:pt x="1289" y="489"/>
                    <a:pt x="1454" y="376"/>
                  </a:cubicBezTo>
                  <a:cubicBezTo>
                    <a:pt x="1167" y="348"/>
                    <a:pt x="991" y="36"/>
                    <a:pt x="933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23"/>
            <p:cNvSpPr>
              <a:spLocks/>
            </p:cNvSpPr>
            <p:nvPr/>
          </p:nvSpPr>
          <p:spPr bwMode="auto">
            <a:xfrm>
              <a:off x="6204628" y="3841505"/>
              <a:ext cx="1212314" cy="1246625"/>
            </a:xfrm>
            <a:custGeom>
              <a:avLst/>
              <a:gdLst>
                <a:gd name="T0" fmla="*/ 946 w 1874"/>
                <a:gd name="T1" fmla="*/ 0 h 1919"/>
                <a:gd name="T2" fmla="*/ 482 w 1874"/>
                <a:gd name="T3" fmla="*/ 356 h 1919"/>
                <a:gd name="T4" fmla="*/ 718 w 1874"/>
                <a:gd name="T5" fmla="*/ 464 h 1919"/>
                <a:gd name="T6" fmla="*/ 386 w 1874"/>
                <a:gd name="T7" fmla="*/ 705 h 1919"/>
                <a:gd name="T8" fmla="*/ 768 w 1874"/>
                <a:gd name="T9" fmla="*/ 760 h 1919"/>
                <a:gd name="T10" fmla="*/ 101 w 1874"/>
                <a:gd name="T11" fmla="*/ 1129 h 1919"/>
                <a:gd name="T12" fmla="*/ 642 w 1874"/>
                <a:gd name="T13" fmla="*/ 1133 h 1919"/>
                <a:gd name="T14" fmla="*/ 0 w 1874"/>
                <a:gd name="T15" fmla="*/ 1407 h 1919"/>
                <a:gd name="T16" fmla="*/ 591 w 1874"/>
                <a:gd name="T17" fmla="*/ 1540 h 1919"/>
                <a:gd name="T18" fmla="*/ 10 w 1874"/>
                <a:gd name="T19" fmla="*/ 1799 h 1919"/>
                <a:gd name="T20" fmla="*/ 928 w 1874"/>
                <a:gd name="T21" fmla="*/ 1704 h 1919"/>
                <a:gd name="T22" fmla="*/ 1864 w 1874"/>
                <a:gd name="T23" fmla="*/ 1819 h 1919"/>
                <a:gd name="T24" fmla="*/ 1283 w 1874"/>
                <a:gd name="T25" fmla="*/ 1560 h 1919"/>
                <a:gd name="T26" fmla="*/ 1874 w 1874"/>
                <a:gd name="T27" fmla="*/ 1427 h 1919"/>
                <a:gd name="T28" fmla="*/ 1232 w 1874"/>
                <a:gd name="T29" fmla="*/ 1153 h 1919"/>
                <a:gd name="T30" fmla="*/ 1773 w 1874"/>
                <a:gd name="T31" fmla="*/ 1149 h 1919"/>
                <a:gd name="T32" fmla="*/ 1106 w 1874"/>
                <a:gd name="T33" fmla="*/ 781 h 1919"/>
                <a:gd name="T34" fmla="*/ 1488 w 1874"/>
                <a:gd name="T35" fmla="*/ 725 h 1919"/>
                <a:gd name="T36" fmla="*/ 1156 w 1874"/>
                <a:gd name="T37" fmla="*/ 484 h 1919"/>
                <a:gd name="T38" fmla="*/ 1392 w 1874"/>
                <a:gd name="T39" fmla="*/ 376 h 1919"/>
                <a:gd name="T40" fmla="*/ 946 w 1874"/>
                <a:gd name="T41" fmla="*/ 0 h 1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74" h="1919">
                  <a:moveTo>
                    <a:pt x="946" y="0"/>
                  </a:moveTo>
                  <a:cubicBezTo>
                    <a:pt x="878" y="53"/>
                    <a:pt x="881" y="127"/>
                    <a:pt x="482" y="356"/>
                  </a:cubicBezTo>
                  <a:cubicBezTo>
                    <a:pt x="670" y="485"/>
                    <a:pt x="718" y="464"/>
                    <a:pt x="718" y="464"/>
                  </a:cubicBezTo>
                  <a:cubicBezTo>
                    <a:pt x="718" y="464"/>
                    <a:pt x="608" y="667"/>
                    <a:pt x="386" y="705"/>
                  </a:cubicBezTo>
                  <a:cubicBezTo>
                    <a:pt x="570" y="800"/>
                    <a:pt x="768" y="760"/>
                    <a:pt x="768" y="760"/>
                  </a:cubicBezTo>
                  <a:cubicBezTo>
                    <a:pt x="768" y="760"/>
                    <a:pt x="384" y="1036"/>
                    <a:pt x="101" y="1129"/>
                  </a:cubicBezTo>
                  <a:cubicBezTo>
                    <a:pt x="374" y="1269"/>
                    <a:pt x="642" y="1133"/>
                    <a:pt x="642" y="1133"/>
                  </a:cubicBezTo>
                  <a:cubicBezTo>
                    <a:pt x="642" y="1133"/>
                    <a:pt x="361" y="1319"/>
                    <a:pt x="0" y="1407"/>
                  </a:cubicBezTo>
                  <a:cubicBezTo>
                    <a:pt x="111" y="1688"/>
                    <a:pt x="591" y="1540"/>
                    <a:pt x="591" y="1540"/>
                  </a:cubicBezTo>
                  <a:cubicBezTo>
                    <a:pt x="591" y="1540"/>
                    <a:pt x="352" y="1710"/>
                    <a:pt x="10" y="1799"/>
                  </a:cubicBezTo>
                  <a:cubicBezTo>
                    <a:pt x="241" y="1919"/>
                    <a:pt x="841" y="1717"/>
                    <a:pt x="928" y="1704"/>
                  </a:cubicBezTo>
                  <a:cubicBezTo>
                    <a:pt x="1170" y="1720"/>
                    <a:pt x="1663" y="1907"/>
                    <a:pt x="1864" y="1819"/>
                  </a:cubicBezTo>
                  <a:cubicBezTo>
                    <a:pt x="1522" y="1730"/>
                    <a:pt x="1283" y="1560"/>
                    <a:pt x="1283" y="1560"/>
                  </a:cubicBezTo>
                  <a:cubicBezTo>
                    <a:pt x="1283" y="1560"/>
                    <a:pt x="1763" y="1708"/>
                    <a:pt x="1874" y="1427"/>
                  </a:cubicBezTo>
                  <a:cubicBezTo>
                    <a:pt x="1513" y="1339"/>
                    <a:pt x="1232" y="1153"/>
                    <a:pt x="1232" y="1153"/>
                  </a:cubicBezTo>
                  <a:cubicBezTo>
                    <a:pt x="1232" y="1153"/>
                    <a:pt x="1500" y="1289"/>
                    <a:pt x="1773" y="1149"/>
                  </a:cubicBezTo>
                  <a:cubicBezTo>
                    <a:pt x="1490" y="1056"/>
                    <a:pt x="1106" y="781"/>
                    <a:pt x="1106" y="781"/>
                  </a:cubicBezTo>
                  <a:cubicBezTo>
                    <a:pt x="1106" y="781"/>
                    <a:pt x="1304" y="820"/>
                    <a:pt x="1488" y="725"/>
                  </a:cubicBezTo>
                  <a:cubicBezTo>
                    <a:pt x="1266" y="687"/>
                    <a:pt x="1156" y="484"/>
                    <a:pt x="1156" y="484"/>
                  </a:cubicBezTo>
                  <a:cubicBezTo>
                    <a:pt x="1156" y="484"/>
                    <a:pt x="1204" y="505"/>
                    <a:pt x="1392" y="376"/>
                  </a:cubicBezTo>
                  <a:cubicBezTo>
                    <a:pt x="1293" y="281"/>
                    <a:pt x="946" y="172"/>
                    <a:pt x="946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8047314" y="3589520"/>
              <a:ext cx="1508874" cy="1498610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4 h 1930"/>
                <a:gd name="T4" fmla="*/ 382 w 1944"/>
                <a:gd name="T5" fmla="*/ 742 h 1930"/>
                <a:gd name="T6" fmla="*/ 750 w 1944"/>
                <a:gd name="T7" fmla="*/ 730 h 1930"/>
                <a:gd name="T8" fmla="*/ 101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4 w 1944"/>
                <a:gd name="T15" fmla="*/ 1602 h 1930"/>
                <a:gd name="T16" fmla="*/ 10 w 1944"/>
                <a:gd name="T17" fmla="*/ 1807 h 1930"/>
                <a:gd name="T18" fmla="*/ 1011 w 1944"/>
                <a:gd name="T19" fmla="*/ 1712 h 1930"/>
                <a:gd name="T20" fmla="*/ 1935 w 1944"/>
                <a:gd name="T21" fmla="*/ 1807 h 1930"/>
                <a:gd name="T22" fmla="*/ 1354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4 w 1944"/>
                <a:gd name="T29" fmla="*/ 1138 h 1930"/>
                <a:gd name="T30" fmla="*/ 1177 w 1944"/>
                <a:gd name="T31" fmla="*/ 769 h 1930"/>
                <a:gd name="T32" fmla="*/ 1559 w 1944"/>
                <a:gd name="T33" fmla="*/ 714 h 1930"/>
                <a:gd name="T34" fmla="*/ 1226 w 1944"/>
                <a:gd name="T35" fmla="*/ 473 h 1930"/>
                <a:gd name="T36" fmla="*/ 1463 w 1944"/>
                <a:gd name="T37" fmla="*/ 364 h 1930"/>
                <a:gd name="T38" fmla="*/ 987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7" y="522"/>
                    <a:pt x="700" y="434"/>
                    <a:pt x="700" y="434"/>
                  </a:cubicBezTo>
                  <a:cubicBezTo>
                    <a:pt x="700" y="434"/>
                    <a:pt x="605" y="704"/>
                    <a:pt x="382" y="742"/>
                  </a:cubicBezTo>
                  <a:cubicBezTo>
                    <a:pt x="566" y="837"/>
                    <a:pt x="750" y="730"/>
                    <a:pt x="750" y="730"/>
                  </a:cubicBezTo>
                  <a:cubicBezTo>
                    <a:pt x="750" y="730"/>
                    <a:pt x="384" y="1045"/>
                    <a:pt x="101" y="1138"/>
                  </a:cubicBezTo>
                  <a:cubicBezTo>
                    <a:pt x="374" y="1278"/>
                    <a:pt x="610" y="1195"/>
                    <a:pt x="610" y="1195"/>
                  </a:cubicBezTo>
                  <a:cubicBezTo>
                    <a:pt x="610" y="1195"/>
                    <a:pt x="361" y="1328"/>
                    <a:pt x="0" y="1416"/>
                  </a:cubicBezTo>
                  <a:cubicBezTo>
                    <a:pt x="111" y="1696"/>
                    <a:pt x="534" y="1602"/>
                    <a:pt x="534" y="1602"/>
                  </a:cubicBezTo>
                  <a:cubicBezTo>
                    <a:pt x="534" y="1602"/>
                    <a:pt x="352" y="1719"/>
                    <a:pt x="10" y="1807"/>
                  </a:cubicBezTo>
                  <a:cubicBezTo>
                    <a:pt x="442" y="1886"/>
                    <a:pt x="964" y="1708"/>
                    <a:pt x="1011" y="1712"/>
                  </a:cubicBezTo>
                  <a:cubicBezTo>
                    <a:pt x="1078" y="1717"/>
                    <a:pt x="1699" y="1930"/>
                    <a:pt x="1935" y="1807"/>
                  </a:cubicBezTo>
                  <a:cubicBezTo>
                    <a:pt x="1593" y="1719"/>
                    <a:pt x="1354" y="1549"/>
                    <a:pt x="1354" y="1549"/>
                  </a:cubicBezTo>
                  <a:cubicBezTo>
                    <a:pt x="1354" y="1549"/>
                    <a:pt x="1834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1" y="1278"/>
                    <a:pt x="1844" y="1138"/>
                  </a:cubicBezTo>
                  <a:cubicBezTo>
                    <a:pt x="1561" y="1045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9" y="714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3" y="364"/>
                  </a:cubicBezTo>
                  <a:cubicBezTo>
                    <a:pt x="1041" y="122"/>
                    <a:pt x="1069" y="53"/>
                    <a:pt x="987" y="0"/>
                  </a:cubicBezTo>
                  <a:cubicBezTo>
                    <a:pt x="923" y="46"/>
                    <a:pt x="968" y="195"/>
                    <a:pt x="478" y="393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0"/>
            <p:cNvSpPr>
              <a:spLocks/>
            </p:cNvSpPr>
            <p:nvPr/>
          </p:nvSpPr>
          <p:spPr bwMode="auto">
            <a:xfrm>
              <a:off x="5345039" y="3847074"/>
              <a:ext cx="1556691" cy="1549616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3 h 1930"/>
                <a:gd name="T4" fmla="*/ 382 w 1944"/>
                <a:gd name="T5" fmla="*/ 742 h 1930"/>
                <a:gd name="T6" fmla="*/ 749 w 1944"/>
                <a:gd name="T7" fmla="*/ 730 h 1930"/>
                <a:gd name="T8" fmla="*/ 100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3 w 1944"/>
                <a:gd name="T15" fmla="*/ 1602 h 1930"/>
                <a:gd name="T16" fmla="*/ 10 w 1944"/>
                <a:gd name="T17" fmla="*/ 1807 h 1930"/>
                <a:gd name="T18" fmla="*/ 1010 w 1944"/>
                <a:gd name="T19" fmla="*/ 1712 h 1930"/>
                <a:gd name="T20" fmla="*/ 1934 w 1944"/>
                <a:gd name="T21" fmla="*/ 1807 h 1930"/>
                <a:gd name="T22" fmla="*/ 1353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3 w 1944"/>
                <a:gd name="T29" fmla="*/ 1138 h 1930"/>
                <a:gd name="T30" fmla="*/ 1177 w 1944"/>
                <a:gd name="T31" fmla="*/ 769 h 1930"/>
                <a:gd name="T32" fmla="*/ 1558 w 1944"/>
                <a:gd name="T33" fmla="*/ 713 h 1930"/>
                <a:gd name="T34" fmla="*/ 1226 w 1944"/>
                <a:gd name="T35" fmla="*/ 473 h 1930"/>
                <a:gd name="T36" fmla="*/ 1462 w 1944"/>
                <a:gd name="T37" fmla="*/ 364 h 1930"/>
                <a:gd name="T38" fmla="*/ 986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6" y="522"/>
                    <a:pt x="700" y="433"/>
                    <a:pt x="700" y="433"/>
                  </a:cubicBezTo>
                  <a:cubicBezTo>
                    <a:pt x="700" y="433"/>
                    <a:pt x="604" y="704"/>
                    <a:pt x="382" y="742"/>
                  </a:cubicBezTo>
                  <a:cubicBezTo>
                    <a:pt x="565" y="837"/>
                    <a:pt x="749" y="730"/>
                    <a:pt x="749" y="730"/>
                  </a:cubicBezTo>
                  <a:cubicBezTo>
                    <a:pt x="749" y="730"/>
                    <a:pt x="383" y="1044"/>
                    <a:pt x="100" y="1138"/>
                  </a:cubicBezTo>
                  <a:cubicBezTo>
                    <a:pt x="373" y="1278"/>
                    <a:pt x="610" y="1195"/>
                    <a:pt x="610" y="1195"/>
                  </a:cubicBezTo>
                  <a:cubicBezTo>
                    <a:pt x="610" y="1195"/>
                    <a:pt x="360" y="1328"/>
                    <a:pt x="0" y="1416"/>
                  </a:cubicBezTo>
                  <a:cubicBezTo>
                    <a:pt x="110" y="1696"/>
                    <a:pt x="533" y="1602"/>
                    <a:pt x="533" y="1602"/>
                  </a:cubicBezTo>
                  <a:cubicBezTo>
                    <a:pt x="533" y="1602"/>
                    <a:pt x="351" y="1719"/>
                    <a:pt x="10" y="1807"/>
                  </a:cubicBezTo>
                  <a:cubicBezTo>
                    <a:pt x="441" y="1886"/>
                    <a:pt x="964" y="1708"/>
                    <a:pt x="1010" y="1712"/>
                  </a:cubicBezTo>
                  <a:cubicBezTo>
                    <a:pt x="1078" y="1717"/>
                    <a:pt x="1698" y="1930"/>
                    <a:pt x="1934" y="1807"/>
                  </a:cubicBezTo>
                  <a:cubicBezTo>
                    <a:pt x="1592" y="1719"/>
                    <a:pt x="1353" y="1549"/>
                    <a:pt x="1353" y="1549"/>
                  </a:cubicBezTo>
                  <a:cubicBezTo>
                    <a:pt x="1353" y="1549"/>
                    <a:pt x="1833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0" y="1278"/>
                    <a:pt x="1843" y="1138"/>
                  </a:cubicBezTo>
                  <a:cubicBezTo>
                    <a:pt x="1560" y="1044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8" y="713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2" y="364"/>
                  </a:cubicBezTo>
                  <a:cubicBezTo>
                    <a:pt x="1040" y="122"/>
                    <a:pt x="1068" y="53"/>
                    <a:pt x="986" y="0"/>
                  </a:cubicBezTo>
                  <a:cubicBezTo>
                    <a:pt x="922" y="46"/>
                    <a:pt x="967" y="195"/>
                    <a:pt x="478" y="393"/>
                  </a:cubicBezTo>
                  <a:close/>
                </a:path>
              </a:pathLst>
            </a:custGeom>
            <a:solidFill>
              <a:srgbClr val="00206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18"/>
            <p:cNvSpPr>
              <a:spLocks/>
            </p:cNvSpPr>
            <p:nvPr/>
          </p:nvSpPr>
          <p:spPr bwMode="auto">
            <a:xfrm>
              <a:off x="6725898" y="3896730"/>
              <a:ext cx="1626588" cy="1742489"/>
            </a:xfrm>
            <a:custGeom>
              <a:avLst/>
              <a:gdLst>
                <a:gd name="T0" fmla="*/ 966 w 1796"/>
                <a:gd name="T1" fmla="*/ 0 h 1922"/>
                <a:gd name="T2" fmla="*/ 314 w 1796"/>
                <a:gd name="T3" fmla="*/ 401 h 1922"/>
                <a:gd name="T4" fmla="*/ 818 w 1796"/>
                <a:gd name="T5" fmla="*/ 424 h 1922"/>
                <a:gd name="T6" fmla="*/ 219 w 1796"/>
                <a:gd name="T7" fmla="*/ 750 h 1922"/>
                <a:gd name="T8" fmla="*/ 867 w 1796"/>
                <a:gd name="T9" fmla="*/ 720 h 1922"/>
                <a:gd name="T10" fmla="*/ 101 w 1796"/>
                <a:gd name="T11" fmla="*/ 1157 h 1922"/>
                <a:gd name="T12" fmla="*/ 821 w 1796"/>
                <a:gd name="T13" fmla="*/ 1092 h 1922"/>
                <a:gd name="T14" fmla="*/ 0 w 1796"/>
                <a:gd name="T15" fmla="*/ 1434 h 1922"/>
                <a:gd name="T16" fmla="*/ 722 w 1796"/>
                <a:gd name="T17" fmla="*/ 1472 h 1922"/>
                <a:gd name="T18" fmla="*/ 10 w 1796"/>
                <a:gd name="T19" fmla="*/ 1827 h 1922"/>
                <a:gd name="T20" fmla="*/ 936 w 1796"/>
                <a:gd name="T21" fmla="*/ 1751 h 1922"/>
                <a:gd name="T22" fmla="*/ 1793 w 1796"/>
                <a:gd name="T23" fmla="*/ 1804 h 1922"/>
                <a:gd name="T24" fmla="*/ 1158 w 1796"/>
                <a:gd name="T25" fmla="*/ 1511 h 1922"/>
                <a:gd name="T26" fmla="*/ 1796 w 1796"/>
                <a:gd name="T27" fmla="*/ 1537 h 1922"/>
                <a:gd name="T28" fmla="*/ 1116 w 1796"/>
                <a:gd name="T29" fmla="*/ 1216 h 1922"/>
                <a:gd name="T30" fmla="*/ 1697 w 1796"/>
                <a:gd name="T31" fmla="*/ 1241 h 1922"/>
                <a:gd name="T32" fmla="*/ 1155 w 1796"/>
                <a:gd name="T33" fmla="*/ 943 h 1922"/>
                <a:gd name="T34" fmla="*/ 1739 w 1796"/>
                <a:gd name="T35" fmla="*/ 898 h 1922"/>
                <a:gd name="T36" fmla="*/ 1143 w 1796"/>
                <a:gd name="T37" fmla="*/ 658 h 1922"/>
                <a:gd name="T38" fmla="*/ 1687 w 1796"/>
                <a:gd name="T39" fmla="*/ 702 h 1922"/>
                <a:gd name="T40" fmla="*/ 1149 w 1796"/>
                <a:gd name="T41" fmla="*/ 431 h 1922"/>
                <a:gd name="T42" fmla="*/ 1552 w 1796"/>
                <a:gd name="T43" fmla="*/ 386 h 1922"/>
                <a:gd name="T44" fmla="*/ 966 w 1796"/>
                <a:gd name="T45" fmla="*/ 0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6" h="1922">
                  <a:moveTo>
                    <a:pt x="966" y="0"/>
                  </a:moveTo>
                  <a:cubicBezTo>
                    <a:pt x="966" y="0"/>
                    <a:pt x="621" y="283"/>
                    <a:pt x="314" y="401"/>
                  </a:cubicBezTo>
                  <a:cubicBezTo>
                    <a:pt x="503" y="531"/>
                    <a:pt x="818" y="424"/>
                    <a:pt x="818" y="424"/>
                  </a:cubicBezTo>
                  <a:cubicBezTo>
                    <a:pt x="818" y="424"/>
                    <a:pt x="441" y="713"/>
                    <a:pt x="219" y="750"/>
                  </a:cubicBezTo>
                  <a:cubicBezTo>
                    <a:pt x="402" y="845"/>
                    <a:pt x="867" y="720"/>
                    <a:pt x="867" y="720"/>
                  </a:cubicBezTo>
                  <a:cubicBezTo>
                    <a:pt x="867" y="720"/>
                    <a:pt x="384" y="1063"/>
                    <a:pt x="101" y="1157"/>
                  </a:cubicBezTo>
                  <a:cubicBezTo>
                    <a:pt x="374" y="1296"/>
                    <a:pt x="821" y="1092"/>
                    <a:pt x="821" y="1092"/>
                  </a:cubicBezTo>
                  <a:cubicBezTo>
                    <a:pt x="821" y="1092"/>
                    <a:pt x="361" y="1346"/>
                    <a:pt x="0" y="1434"/>
                  </a:cubicBezTo>
                  <a:cubicBezTo>
                    <a:pt x="111" y="1715"/>
                    <a:pt x="722" y="1472"/>
                    <a:pt x="722" y="1472"/>
                  </a:cubicBezTo>
                  <a:cubicBezTo>
                    <a:pt x="722" y="1472"/>
                    <a:pt x="352" y="1738"/>
                    <a:pt x="10" y="1827"/>
                  </a:cubicBezTo>
                  <a:cubicBezTo>
                    <a:pt x="153" y="1922"/>
                    <a:pt x="936" y="1751"/>
                    <a:pt x="936" y="1751"/>
                  </a:cubicBezTo>
                  <a:cubicBezTo>
                    <a:pt x="936" y="1751"/>
                    <a:pt x="1505" y="1909"/>
                    <a:pt x="1793" y="1804"/>
                  </a:cubicBezTo>
                  <a:cubicBezTo>
                    <a:pt x="1434" y="1640"/>
                    <a:pt x="1158" y="1511"/>
                    <a:pt x="1158" y="1511"/>
                  </a:cubicBezTo>
                  <a:cubicBezTo>
                    <a:pt x="1158" y="1511"/>
                    <a:pt x="1625" y="1677"/>
                    <a:pt x="1796" y="1537"/>
                  </a:cubicBezTo>
                  <a:cubicBezTo>
                    <a:pt x="1504" y="1455"/>
                    <a:pt x="1116" y="1216"/>
                    <a:pt x="1116" y="1216"/>
                  </a:cubicBezTo>
                  <a:cubicBezTo>
                    <a:pt x="1116" y="1216"/>
                    <a:pt x="1653" y="1347"/>
                    <a:pt x="1697" y="1241"/>
                  </a:cubicBezTo>
                  <a:cubicBezTo>
                    <a:pt x="1403" y="1108"/>
                    <a:pt x="1155" y="943"/>
                    <a:pt x="1155" y="943"/>
                  </a:cubicBezTo>
                  <a:cubicBezTo>
                    <a:pt x="1155" y="943"/>
                    <a:pt x="1667" y="1094"/>
                    <a:pt x="1739" y="898"/>
                  </a:cubicBezTo>
                  <a:cubicBezTo>
                    <a:pt x="1436" y="808"/>
                    <a:pt x="1143" y="658"/>
                    <a:pt x="1143" y="658"/>
                  </a:cubicBezTo>
                  <a:cubicBezTo>
                    <a:pt x="1143" y="658"/>
                    <a:pt x="1593" y="885"/>
                    <a:pt x="1687" y="702"/>
                  </a:cubicBezTo>
                  <a:cubicBezTo>
                    <a:pt x="1451" y="588"/>
                    <a:pt x="1149" y="431"/>
                    <a:pt x="1149" y="431"/>
                  </a:cubicBezTo>
                  <a:cubicBezTo>
                    <a:pt x="1149" y="431"/>
                    <a:pt x="1514" y="486"/>
                    <a:pt x="1552" y="386"/>
                  </a:cubicBezTo>
                  <a:cubicBezTo>
                    <a:pt x="1268" y="291"/>
                    <a:pt x="966" y="0"/>
                    <a:pt x="966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20"/>
            <p:cNvSpPr>
              <a:spLocks/>
            </p:cNvSpPr>
            <p:nvPr/>
          </p:nvSpPr>
          <p:spPr bwMode="auto">
            <a:xfrm>
              <a:off x="7754937" y="4304080"/>
              <a:ext cx="1556691" cy="1549616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3 h 1930"/>
                <a:gd name="T4" fmla="*/ 382 w 1944"/>
                <a:gd name="T5" fmla="*/ 742 h 1930"/>
                <a:gd name="T6" fmla="*/ 749 w 1944"/>
                <a:gd name="T7" fmla="*/ 730 h 1930"/>
                <a:gd name="T8" fmla="*/ 100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3 w 1944"/>
                <a:gd name="T15" fmla="*/ 1602 h 1930"/>
                <a:gd name="T16" fmla="*/ 10 w 1944"/>
                <a:gd name="T17" fmla="*/ 1807 h 1930"/>
                <a:gd name="T18" fmla="*/ 1010 w 1944"/>
                <a:gd name="T19" fmla="*/ 1712 h 1930"/>
                <a:gd name="T20" fmla="*/ 1934 w 1944"/>
                <a:gd name="T21" fmla="*/ 1807 h 1930"/>
                <a:gd name="T22" fmla="*/ 1353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3 w 1944"/>
                <a:gd name="T29" fmla="*/ 1138 h 1930"/>
                <a:gd name="T30" fmla="*/ 1177 w 1944"/>
                <a:gd name="T31" fmla="*/ 769 h 1930"/>
                <a:gd name="T32" fmla="*/ 1558 w 1944"/>
                <a:gd name="T33" fmla="*/ 713 h 1930"/>
                <a:gd name="T34" fmla="*/ 1226 w 1944"/>
                <a:gd name="T35" fmla="*/ 473 h 1930"/>
                <a:gd name="T36" fmla="*/ 1462 w 1944"/>
                <a:gd name="T37" fmla="*/ 364 h 1930"/>
                <a:gd name="T38" fmla="*/ 986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6" y="522"/>
                    <a:pt x="700" y="433"/>
                    <a:pt x="700" y="433"/>
                  </a:cubicBezTo>
                  <a:cubicBezTo>
                    <a:pt x="700" y="433"/>
                    <a:pt x="604" y="704"/>
                    <a:pt x="382" y="742"/>
                  </a:cubicBezTo>
                  <a:cubicBezTo>
                    <a:pt x="565" y="837"/>
                    <a:pt x="749" y="730"/>
                    <a:pt x="749" y="730"/>
                  </a:cubicBezTo>
                  <a:cubicBezTo>
                    <a:pt x="749" y="730"/>
                    <a:pt x="383" y="1044"/>
                    <a:pt x="100" y="1138"/>
                  </a:cubicBezTo>
                  <a:cubicBezTo>
                    <a:pt x="373" y="1278"/>
                    <a:pt x="610" y="1195"/>
                    <a:pt x="610" y="1195"/>
                  </a:cubicBezTo>
                  <a:cubicBezTo>
                    <a:pt x="610" y="1195"/>
                    <a:pt x="360" y="1328"/>
                    <a:pt x="0" y="1416"/>
                  </a:cubicBezTo>
                  <a:cubicBezTo>
                    <a:pt x="110" y="1696"/>
                    <a:pt x="533" y="1602"/>
                    <a:pt x="533" y="1602"/>
                  </a:cubicBezTo>
                  <a:cubicBezTo>
                    <a:pt x="533" y="1602"/>
                    <a:pt x="351" y="1719"/>
                    <a:pt x="10" y="1807"/>
                  </a:cubicBezTo>
                  <a:cubicBezTo>
                    <a:pt x="441" y="1886"/>
                    <a:pt x="964" y="1708"/>
                    <a:pt x="1010" y="1712"/>
                  </a:cubicBezTo>
                  <a:cubicBezTo>
                    <a:pt x="1078" y="1717"/>
                    <a:pt x="1698" y="1930"/>
                    <a:pt x="1934" y="1807"/>
                  </a:cubicBezTo>
                  <a:cubicBezTo>
                    <a:pt x="1592" y="1719"/>
                    <a:pt x="1353" y="1549"/>
                    <a:pt x="1353" y="1549"/>
                  </a:cubicBezTo>
                  <a:cubicBezTo>
                    <a:pt x="1353" y="1549"/>
                    <a:pt x="1833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0" y="1278"/>
                    <a:pt x="1843" y="1138"/>
                  </a:cubicBezTo>
                  <a:cubicBezTo>
                    <a:pt x="1560" y="1044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8" y="713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2" y="364"/>
                  </a:cubicBezTo>
                  <a:cubicBezTo>
                    <a:pt x="1040" y="122"/>
                    <a:pt x="1068" y="53"/>
                    <a:pt x="986" y="0"/>
                  </a:cubicBezTo>
                  <a:cubicBezTo>
                    <a:pt x="922" y="46"/>
                    <a:pt x="967" y="195"/>
                    <a:pt x="478" y="393"/>
                  </a:cubicBezTo>
                  <a:close/>
                </a:path>
              </a:pathLst>
            </a:custGeom>
            <a:solidFill>
              <a:srgbClr val="161B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21"/>
            <p:cNvSpPr>
              <a:spLocks/>
            </p:cNvSpPr>
            <p:nvPr/>
          </p:nvSpPr>
          <p:spPr bwMode="auto">
            <a:xfrm>
              <a:off x="5591698" y="4350319"/>
              <a:ext cx="2055800" cy="2041815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4 h 1930"/>
                <a:gd name="T4" fmla="*/ 382 w 1944"/>
                <a:gd name="T5" fmla="*/ 742 h 1930"/>
                <a:gd name="T6" fmla="*/ 750 w 1944"/>
                <a:gd name="T7" fmla="*/ 730 h 1930"/>
                <a:gd name="T8" fmla="*/ 101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4 w 1944"/>
                <a:gd name="T15" fmla="*/ 1602 h 1930"/>
                <a:gd name="T16" fmla="*/ 10 w 1944"/>
                <a:gd name="T17" fmla="*/ 1807 h 1930"/>
                <a:gd name="T18" fmla="*/ 1011 w 1944"/>
                <a:gd name="T19" fmla="*/ 1712 h 1930"/>
                <a:gd name="T20" fmla="*/ 1935 w 1944"/>
                <a:gd name="T21" fmla="*/ 1807 h 1930"/>
                <a:gd name="T22" fmla="*/ 1354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4 w 1944"/>
                <a:gd name="T29" fmla="*/ 1138 h 1930"/>
                <a:gd name="T30" fmla="*/ 1177 w 1944"/>
                <a:gd name="T31" fmla="*/ 769 h 1930"/>
                <a:gd name="T32" fmla="*/ 1559 w 1944"/>
                <a:gd name="T33" fmla="*/ 714 h 1930"/>
                <a:gd name="T34" fmla="*/ 1226 w 1944"/>
                <a:gd name="T35" fmla="*/ 473 h 1930"/>
                <a:gd name="T36" fmla="*/ 1463 w 1944"/>
                <a:gd name="T37" fmla="*/ 364 h 1930"/>
                <a:gd name="T38" fmla="*/ 987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7" y="522"/>
                    <a:pt x="700" y="434"/>
                    <a:pt x="700" y="434"/>
                  </a:cubicBezTo>
                  <a:cubicBezTo>
                    <a:pt x="700" y="434"/>
                    <a:pt x="605" y="704"/>
                    <a:pt x="382" y="742"/>
                  </a:cubicBezTo>
                  <a:cubicBezTo>
                    <a:pt x="566" y="837"/>
                    <a:pt x="750" y="730"/>
                    <a:pt x="750" y="730"/>
                  </a:cubicBezTo>
                  <a:cubicBezTo>
                    <a:pt x="750" y="730"/>
                    <a:pt x="384" y="1045"/>
                    <a:pt x="101" y="1138"/>
                  </a:cubicBezTo>
                  <a:cubicBezTo>
                    <a:pt x="374" y="1278"/>
                    <a:pt x="610" y="1195"/>
                    <a:pt x="610" y="1195"/>
                  </a:cubicBezTo>
                  <a:cubicBezTo>
                    <a:pt x="610" y="1195"/>
                    <a:pt x="361" y="1328"/>
                    <a:pt x="0" y="1416"/>
                  </a:cubicBezTo>
                  <a:cubicBezTo>
                    <a:pt x="111" y="1696"/>
                    <a:pt x="534" y="1602"/>
                    <a:pt x="534" y="1602"/>
                  </a:cubicBezTo>
                  <a:cubicBezTo>
                    <a:pt x="534" y="1602"/>
                    <a:pt x="352" y="1719"/>
                    <a:pt x="10" y="1807"/>
                  </a:cubicBezTo>
                  <a:cubicBezTo>
                    <a:pt x="442" y="1886"/>
                    <a:pt x="964" y="1708"/>
                    <a:pt x="1011" y="1712"/>
                  </a:cubicBezTo>
                  <a:cubicBezTo>
                    <a:pt x="1078" y="1717"/>
                    <a:pt x="1699" y="1930"/>
                    <a:pt x="1935" y="1807"/>
                  </a:cubicBezTo>
                  <a:cubicBezTo>
                    <a:pt x="1593" y="1719"/>
                    <a:pt x="1354" y="1549"/>
                    <a:pt x="1354" y="1549"/>
                  </a:cubicBezTo>
                  <a:cubicBezTo>
                    <a:pt x="1354" y="1549"/>
                    <a:pt x="1834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1" y="1278"/>
                    <a:pt x="1844" y="1138"/>
                  </a:cubicBezTo>
                  <a:cubicBezTo>
                    <a:pt x="1561" y="1045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9" y="714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3" y="364"/>
                  </a:cubicBezTo>
                  <a:cubicBezTo>
                    <a:pt x="1041" y="122"/>
                    <a:pt x="1069" y="53"/>
                    <a:pt x="987" y="0"/>
                  </a:cubicBezTo>
                  <a:cubicBezTo>
                    <a:pt x="923" y="46"/>
                    <a:pt x="968" y="195"/>
                    <a:pt x="478" y="393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11" name="Group 210"/>
          <p:cNvGrpSpPr/>
          <p:nvPr/>
        </p:nvGrpSpPr>
        <p:grpSpPr>
          <a:xfrm>
            <a:off x="-66801" y="-5568272"/>
            <a:ext cx="9017173" cy="5490525"/>
            <a:chOff x="115254" y="-66568"/>
            <a:chExt cx="9017173" cy="5490525"/>
          </a:xfrm>
          <a:solidFill>
            <a:schemeClr val="bg1">
              <a:alpha val="20000"/>
            </a:schemeClr>
          </a:solidFill>
        </p:grpSpPr>
        <p:sp>
          <p:nvSpPr>
            <p:cNvPr id="212" name="Oval 211"/>
            <p:cNvSpPr/>
            <p:nvPr/>
          </p:nvSpPr>
          <p:spPr>
            <a:xfrm>
              <a:off x="2582470" y="287256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Oval 212"/>
            <p:cNvSpPr/>
            <p:nvPr/>
          </p:nvSpPr>
          <p:spPr>
            <a:xfrm>
              <a:off x="6129097" y="187442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Oval 213"/>
            <p:cNvSpPr/>
            <p:nvPr/>
          </p:nvSpPr>
          <p:spPr>
            <a:xfrm>
              <a:off x="3778482" y="1922150"/>
              <a:ext cx="263500" cy="2635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Oval 214"/>
            <p:cNvSpPr/>
            <p:nvPr/>
          </p:nvSpPr>
          <p:spPr>
            <a:xfrm>
              <a:off x="3264476" y="2418136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Oval 215"/>
            <p:cNvSpPr/>
            <p:nvPr/>
          </p:nvSpPr>
          <p:spPr>
            <a:xfrm>
              <a:off x="7268874" y="294458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Oval 216"/>
            <p:cNvSpPr/>
            <p:nvPr/>
          </p:nvSpPr>
          <p:spPr>
            <a:xfrm>
              <a:off x="1126515" y="3858655"/>
              <a:ext cx="263500" cy="2635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Oval 217"/>
            <p:cNvSpPr/>
            <p:nvPr/>
          </p:nvSpPr>
          <p:spPr>
            <a:xfrm>
              <a:off x="5203891" y="4109035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Oval 218"/>
            <p:cNvSpPr/>
            <p:nvPr/>
          </p:nvSpPr>
          <p:spPr>
            <a:xfrm>
              <a:off x="7774888" y="4218447"/>
              <a:ext cx="228056" cy="2280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Oval 219"/>
            <p:cNvSpPr/>
            <p:nvPr/>
          </p:nvSpPr>
          <p:spPr>
            <a:xfrm>
              <a:off x="7547437" y="3465868"/>
              <a:ext cx="374556" cy="3745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Oval 220"/>
            <p:cNvSpPr/>
            <p:nvPr/>
          </p:nvSpPr>
          <p:spPr>
            <a:xfrm>
              <a:off x="6203554" y="374570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Oval 221"/>
            <p:cNvSpPr/>
            <p:nvPr/>
          </p:nvSpPr>
          <p:spPr>
            <a:xfrm>
              <a:off x="2119867" y="4727308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Oval 222"/>
            <p:cNvSpPr/>
            <p:nvPr/>
          </p:nvSpPr>
          <p:spPr>
            <a:xfrm>
              <a:off x="2799441" y="1604260"/>
              <a:ext cx="372839" cy="37283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" name="Oval 223"/>
            <p:cNvSpPr/>
            <p:nvPr/>
          </p:nvSpPr>
          <p:spPr>
            <a:xfrm>
              <a:off x="1503063" y="254607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Oval 224"/>
            <p:cNvSpPr/>
            <p:nvPr/>
          </p:nvSpPr>
          <p:spPr>
            <a:xfrm>
              <a:off x="7645696" y="1843250"/>
              <a:ext cx="228056" cy="2280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Oval 225"/>
            <p:cNvSpPr/>
            <p:nvPr/>
          </p:nvSpPr>
          <p:spPr>
            <a:xfrm>
              <a:off x="6601257" y="112678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" name="Oval 226"/>
            <p:cNvSpPr/>
            <p:nvPr/>
          </p:nvSpPr>
          <p:spPr>
            <a:xfrm>
              <a:off x="1892885" y="3580416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Oval 227"/>
            <p:cNvSpPr/>
            <p:nvPr/>
          </p:nvSpPr>
          <p:spPr>
            <a:xfrm>
              <a:off x="1348862" y="498834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Oval 228"/>
            <p:cNvSpPr/>
            <p:nvPr/>
          </p:nvSpPr>
          <p:spPr>
            <a:xfrm>
              <a:off x="5358092" y="317739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" name="Oval 229"/>
            <p:cNvSpPr/>
            <p:nvPr/>
          </p:nvSpPr>
          <p:spPr>
            <a:xfrm>
              <a:off x="6437499" y="257012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Oval 230"/>
            <p:cNvSpPr/>
            <p:nvPr/>
          </p:nvSpPr>
          <p:spPr>
            <a:xfrm>
              <a:off x="2080257" y="2340962"/>
              <a:ext cx="240976" cy="2409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Oval 231"/>
            <p:cNvSpPr/>
            <p:nvPr/>
          </p:nvSpPr>
          <p:spPr>
            <a:xfrm>
              <a:off x="4124482" y="135608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Oval 232"/>
            <p:cNvSpPr/>
            <p:nvPr/>
          </p:nvSpPr>
          <p:spPr>
            <a:xfrm>
              <a:off x="269455" y="1991041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Oval 233"/>
            <p:cNvSpPr/>
            <p:nvPr/>
          </p:nvSpPr>
          <p:spPr>
            <a:xfrm>
              <a:off x="2765111" y="403788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Oval 234"/>
            <p:cNvSpPr/>
            <p:nvPr/>
          </p:nvSpPr>
          <p:spPr>
            <a:xfrm>
              <a:off x="3970281" y="3657206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6" name="Oval 235"/>
            <p:cNvSpPr/>
            <p:nvPr/>
          </p:nvSpPr>
          <p:spPr>
            <a:xfrm>
              <a:off x="3913397" y="3075194"/>
              <a:ext cx="240976" cy="2409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Oval 236"/>
            <p:cNvSpPr/>
            <p:nvPr/>
          </p:nvSpPr>
          <p:spPr>
            <a:xfrm>
              <a:off x="5974896" y="426225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Oval 237"/>
            <p:cNvSpPr/>
            <p:nvPr/>
          </p:nvSpPr>
          <p:spPr>
            <a:xfrm>
              <a:off x="1787238" y="4625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9" name="Oval 238"/>
            <p:cNvSpPr/>
            <p:nvPr/>
          </p:nvSpPr>
          <p:spPr>
            <a:xfrm>
              <a:off x="4804056" y="2306416"/>
              <a:ext cx="372839" cy="37283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Oval 239"/>
            <p:cNvSpPr/>
            <p:nvPr/>
          </p:nvSpPr>
          <p:spPr>
            <a:xfrm>
              <a:off x="8442120" y="408830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Oval 240"/>
            <p:cNvSpPr/>
            <p:nvPr/>
          </p:nvSpPr>
          <p:spPr>
            <a:xfrm>
              <a:off x="6928917" y="4684321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" name="Oval 241"/>
            <p:cNvSpPr/>
            <p:nvPr/>
          </p:nvSpPr>
          <p:spPr>
            <a:xfrm>
              <a:off x="3507678" y="475453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Oval 242"/>
            <p:cNvSpPr/>
            <p:nvPr/>
          </p:nvSpPr>
          <p:spPr>
            <a:xfrm>
              <a:off x="8106721" y="469471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Oval 243"/>
            <p:cNvSpPr/>
            <p:nvPr/>
          </p:nvSpPr>
          <p:spPr>
            <a:xfrm>
              <a:off x="7208506" y="386403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Oval 244"/>
            <p:cNvSpPr/>
            <p:nvPr/>
          </p:nvSpPr>
          <p:spPr>
            <a:xfrm>
              <a:off x="5462463" y="2371851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Oval 245"/>
            <p:cNvSpPr/>
            <p:nvPr/>
          </p:nvSpPr>
          <p:spPr>
            <a:xfrm>
              <a:off x="5697021" y="3695044"/>
              <a:ext cx="374556" cy="3745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Oval 246"/>
            <p:cNvSpPr/>
            <p:nvPr/>
          </p:nvSpPr>
          <p:spPr>
            <a:xfrm>
              <a:off x="582286" y="82738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" name="Oval 247"/>
            <p:cNvSpPr/>
            <p:nvPr/>
          </p:nvSpPr>
          <p:spPr>
            <a:xfrm>
              <a:off x="1627521" y="931166"/>
              <a:ext cx="228056" cy="2280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9" name="Oval 248"/>
            <p:cNvSpPr/>
            <p:nvPr/>
          </p:nvSpPr>
          <p:spPr>
            <a:xfrm>
              <a:off x="2517491" y="112678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Oval 249"/>
            <p:cNvSpPr/>
            <p:nvPr/>
          </p:nvSpPr>
          <p:spPr>
            <a:xfrm>
              <a:off x="3355869" y="91088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Oval 250"/>
            <p:cNvSpPr/>
            <p:nvPr/>
          </p:nvSpPr>
          <p:spPr>
            <a:xfrm>
              <a:off x="4278683" y="182248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Oval 251"/>
            <p:cNvSpPr/>
            <p:nvPr/>
          </p:nvSpPr>
          <p:spPr>
            <a:xfrm>
              <a:off x="2820686" y="49141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Oval 252"/>
            <p:cNvSpPr/>
            <p:nvPr/>
          </p:nvSpPr>
          <p:spPr>
            <a:xfrm>
              <a:off x="4003261" y="-66568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4" name="Oval 253"/>
            <p:cNvSpPr/>
            <p:nvPr/>
          </p:nvSpPr>
          <p:spPr>
            <a:xfrm>
              <a:off x="5075538" y="699486"/>
              <a:ext cx="263500" cy="2635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Oval 254"/>
            <p:cNvSpPr/>
            <p:nvPr/>
          </p:nvSpPr>
          <p:spPr>
            <a:xfrm>
              <a:off x="5552855" y="592012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Oval 255"/>
            <p:cNvSpPr/>
            <p:nvPr/>
          </p:nvSpPr>
          <p:spPr>
            <a:xfrm>
              <a:off x="6448856" y="505481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7" name="Oval 256"/>
            <p:cNvSpPr/>
            <p:nvPr/>
          </p:nvSpPr>
          <p:spPr>
            <a:xfrm>
              <a:off x="6845909" y="182248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8" name="Oval 257"/>
            <p:cNvSpPr/>
            <p:nvPr/>
          </p:nvSpPr>
          <p:spPr>
            <a:xfrm>
              <a:off x="8133716" y="135608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Oval 258"/>
            <p:cNvSpPr/>
            <p:nvPr/>
          </p:nvSpPr>
          <p:spPr>
            <a:xfrm rot="16617055">
              <a:off x="7362707" y="2331176"/>
              <a:ext cx="435612" cy="43561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Oval 259"/>
            <p:cNvSpPr/>
            <p:nvPr/>
          </p:nvSpPr>
          <p:spPr>
            <a:xfrm rot="16617055">
              <a:off x="6831956" y="3153088"/>
              <a:ext cx="263502" cy="26350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1" name="Oval 260"/>
            <p:cNvSpPr/>
            <p:nvPr/>
          </p:nvSpPr>
          <p:spPr>
            <a:xfrm rot="16617055">
              <a:off x="5430300" y="1618984"/>
              <a:ext cx="240978" cy="2409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Oval 261"/>
            <p:cNvSpPr/>
            <p:nvPr/>
          </p:nvSpPr>
          <p:spPr>
            <a:xfrm rot="16617055">
              <a:off x="8385234" y="2289929"/>
              <a:ext cx="240978" cy="2409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3" name="Oval 262"/>
            <p:cNvSpPr/>
            <p:nvPr/>
          </p:nvSpPr>
          <p:spPr>
            <a:xfrm rot="16617055">
              <a:off x="8596325" y="2842603"/>
              <a:ext cx="435612" cy="43561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4" name="Oval 263"/>
            <p:cNvSpPr/>
            <p:nvPr/>
          </p:nvSpPr>
          <p:spPr>
            <a:xfrm rot="16617055">
              <a:off x="7825312" y="2859006"/>
              <a:ext cx="435612" cy="43561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Oval 264"/>
            <p:cNvSpPr/>
            <p:nvPr/>
          </p:nvSpPr>
          <p:spPr>
            <a:xfrm>
              <a:off x="7856817" y="669481"/>
              <a:ext cx="228056" cy="2280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Oval 265"/>
            <p:cNvSpPr/>
            <p:nvPr/>
          </p:nvSpPr>
          <p:spPr>
            <a:xfrm>
              <a:off x="7120178" y="1291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7" name="Oval 266"/>
            <p:cNvSpPr/>
            <p:nvPr/>
          </p:nvSpPr>
          <p:spPr>
            <a:xfrm>
              <a:off x="8696817" y="58256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8" name="Oval 267"/>
            <p:cNvSpPr/>
            <p:nvPr/>
          </p:nvSpPr>
          <p:spPr>
            <a:xfrm>
              <a:off x="4432884" y="314013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9" name="Oval 268"/>
            <p:cNvSpPr/>
            <p:nvPr/>
          </p:nvSpPr>
          <p:spPr>
            <a:xfrm rot="16617055">
              <a:off x="4820303" y="3779758"/>
              <a:ext cx="228058" cy="22805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Oval 269"/>
            <p:cNvSpPr/>
            <p:nvPr/>
          </p:nvSpPr>
          <p:spPr>
            <a:xfrm>
              <a:off x="423656" y="2807461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Oval 270"/>
            <p:cNvSpPr/>
            <p:nvPr/>
          </p:nvSpPr>
          <p:spPr>
            <a:xfrm>
              <a:off x="886259" y="308846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2" name="Oval 271"/>
            <p:cNvSpPr/>
            <p:nvPr/>
          </p:nvSpPr>
          <p:spPr>
            <a:xfrm>
              <a:off x="794828" y="4574178"/>
              <a:ext cx="372839" cy="37283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Oval 272"/>
            <p:cNvSpPr/>
            <p:nvPr/>
          </p:nvSpPr>
          <p:spPr>
            <a:xfrm>
              <a:off x="640627" y="3890038"/>
              <a:ext cx="372839" cy="37283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4" name="Oval 273"/>
            <p:cNvSpPr/>
            <p:nvPr/>
          </p:nvSpPr>
          <p:spPr>
            <a:xfrm>
              <a:off x="2636628" y="2217372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Oval 274"/>
            <p:cNvSpPr/>
            <p:nvPr/>
          </p:nvSpPr>
          <p:spPr>
            <a:xfrm>
              <a:off x="1811465" y="1596052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Oval 275"/>
            <p:cNvSpPr/>
            <p:nvPr/>
          </p:nvSpPr>
          <p:spPr>
            <a:xfrm>
              <a:off x="3747934" y="4446949"/>
              <a:ext cx="263500" cy="2635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Oval 276"/>
            <p:cNvSpPr/>
            <p:nvPr/>
          </p:nvSpPr>
          <p:spPr>
            <a:xfrm>
              <a:off x="4617612" y="4544645"/>
              <a:ext cx="374556" cy="3745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8" name="Oval 277"/>
            <p:cNvSpPr/>
            <p:nvPr/>
          </p:nvSpPr>
          <p:spPr>
            <a:xfrm>
              <a:off x="5521055" y="4864944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9" name="Oval 278"/>
            <p:cNvSpPr/>
            <p:nvPr/>
          </p:nvSpPr>
          <p:spPr>
            <a:xfrm>
              <a:off x="790117" y="146984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Oval 279"/>
            <p:cNvSpPr/>
            <p:nvPr/>
          </p:nvSpPr>
          <p:spPr>
            <a:xfrm>
              <a:off x="115254" y="480162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81" name="Group 280"/>
          <p:cNvGrpSpPr/>
          <p:nvPr/>
        </p:nvGrpSpPr>
        <p:grpSpPr>
          <a:xfrm>
            <a:off x="-81998" y="-5524509"/>
            <a:ext cx="9014586" cy="5446762"/>
            <a:chOff x="77603" y="129595"/>
            <a:chExt cx="9014586" cy="5446762"/>
          </a:xfrm>
        </p:grpSpPr>
        <p:sp>
          <p:nvSpPr>
            <p:cNvPr id="282" name="Oval 281"/>
            <p:cNvSpPr/>
            <p:nvPr/>
          </p:nvSpPr>
          <p:spPr>
            <a:xfrm>
              <a:off x="7268768" y="302496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3" name="Oval 282"/>
            <p:cNvSpPr/>
            <p:nvPr/>
          </p:nvSpPr>
          <p:spPr>
            <a:xfrm>
              <a:off x="8464414" y="2074184"/>
              <a:ext cx="264232" cy="26423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4" name="Oval 283"/>
            <p:cNvSpPr/>
            <p:nvPr/>
          </p:nvSpPr>
          <p:spPr>
            <a:xfrm>
              <a:off x="7950774" y="2570536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Oval 284"/>
            <p:cNvSpPr/>
            <p:nvPr/>
          </p:nvSpPr>
          <p:spPr>
            <a:xfrm>
              <a:off x="1157012" y="4261434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Oval 285"/>
            <p:cNvSpPr/>
            <p:nvPr/>
          </p:nvSpPr>
          <p:spPr>
            <a:xfrm>
              <a:off x="484109" y="4142805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7" name="Oval 286"/>
            <p:cNvSpPr/>
            <p:nvPr/>
          </p:nvSpPr>
          <p:spPr>
            <a:xfrm>
              <a:off x="6806165" y="4879708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Oval 287"/>
            <p:cNvSpPr/>
            <p:nvPr/>
          </p:nvSpPr>
          <p:spPr>
            <a:xfrm>
              <a:off x="7422969" y="169389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Oval 288"/>
            <p:cNvSpPr/>
            <p:nvPr/>
          </p:nvSpPr>
          <p:spPr>
            <a:xfrm>
              <a:off x="1194292" y="1702025"/>
              <a:ext cx="264232" cy="26423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Oval 289"/>
            <p:cNvSpPr/>
            <p:nvPr/>
          </p:nvSpPr>
          <p:spPr>
            <a:xfrm>
              <a:off x="6845066" y="1532144"/>
              <a:ext cx="322519" cy="322519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Oval 290"/>
            <p:cNvSpPr/>
            <p:nvPr/>
          </p:nvSpPr>
          <p:spPr>
            <a:xfrm>
              <a:off x="77603" y="1508488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Oval 291"/>
            <p:cNvSpPr/>
            <p:nvPr/>
          </p:nvSpPr>
          <p:spPr>
            <a:xfrm>
              <a:off x="7451409" y="4190287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3" name="Oval 292"/>
            <p:cNvSpPr/>
            <p:nvPr/>
          </p:nvSpPr>
          <p:spPr>
            <a:xfrm>
              <a:off x="8656579" y="3809606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4" name="Oval 293"/>
            <p:cNvSpPr/>
            <p:nvPr/>
          </p:nvSpPr>
          <p:spPr>
            <a:xfrm>
              <a:off x="8588067" y="3215966"/>
              <a:ext cx="264232" cy="26423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Oval 294"/>
            <p:cNvSpPr/>
            <p:nvPr/>
          </p:nvSpPr>
          <p:spPr>
            <a:xfrm>
              <a:off x="821615" y="2523253"/>
              <a:ext cx="308402" cy="30840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Oval 295"/>
            <p:cNvSpPr/>
            <p:nvPr/>
          </p:nvSpPr>
          <p:spPr>
            <a:xfrm>
              <a:off x="8193976" y="4906937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7" name="Oval 296"/>
            <p:cNvSpPr/>
            <p:nvPr/>
          </p:nvSpPr>
          <p:spPr>
            <a:xfrm>
              <a:off x="1415584" y="252425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Oval 297"/>
            <p:cNvSpPr/>
            <p:nvPr/>
          </p:nvSpPr>
          <p:spPr>
            <a:xfrm>
              <a:off x="1936900" y="4044671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9" name="Oval 298"/>
            <p:cNvSpPr/>
            <p:nvPr/>
          </p:nvSpPr>
          <p:spPr>
            <a:xfrm>
              <a:off x="6936418" y="464824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0" name="Oval 299"/>
            <p:cNvSpPr/>
            <p:nvPr/>
          </p:nvSpPr>
          <p:spPr>
            <a:xfrm>
              <a:off x="8127856" y="1148969"/>
              <a:ext cx="264232" cy="26423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Oval 300"/>
            <p:cNvSpPr/>
            <p:nvPr/>
          </p:nvSpPr>
          <p:spPr>
            <a:xfrm>
              <a:off x="275567" y="2018651"/>
              <a:ext cx="348084" cy="34808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2" name="Oval 301"/>
            <p:cNvSpPr/>
            <p:nvPr/>
          </p:nvSpPr>
          <p:spPr>
            <a:xfrm>
              <a:off x="7506984" y="643819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3" name="Oval 302"/>
            <p:cNvSpPr/>
            <p:nvPr/>
          </p:nvSpPr>
          <p:spPr>
            <a:xfrm>
              <a:off x="8733322" y="129595"/>
              <a:ext cx="348084" cy="34808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Oval 303"/>
            <p:cNvSpPr/>
            <p:nvPr/>
          </p:nvSpPr>
          <p:spPr>
            <a:xfrm>
              <a:off x="1028293" y="851519"/>
              <a:ext cx="264232" cy="26423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Oval 304"/>
            <p:cNvSpPr/>
            <p:nvPr/>
          </p:nvSpPr>
          <p:spPr>
            <a:xfrm>
              <a:off x="1505976" y="744411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6" name="Oval 305"/>
            <p:cNvSpPr/>
            <p:nvPr/>
          </p:nvSpPr>
          <p:spPr>
            <a:xfrm rot="16617055">
              <a:off x="239302" y="153690"/>
              <a:ext cx="435612" cy="43561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Oval 306"/>
            <p:cNvSpPr/>
            <p:nvPr/>
          </p:nvSpPr>
          <p:spPr>
            <a:xfrm>
              <a:off x="386005" y="3292529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8" name="Oval 307"/>
            <p:cNvSpPr/>
            <p:nvPr/>
          </p:nvSpPr>
          <p:spPr>
            <a:xfrm rot="16617055">
              <a:off x="1121852" y="3682666"/>
              <a:ext cx="308403" cy="308403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9" name="Oval 308"/>
            <p:cNvSpPr/>
            <p:nvPr/>
          </p:nvSpPr>
          <p:spPr>
            <a:xfrm>
              <a:off x="7322926" y="2369772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Oval 309"/>
            <p:cNvSpPr/>
            <p:nvPr/>
          </p:nvSpPr>
          <p:spPr>
            <a:xfrm>
              <a:off x="8348177" y="4513294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1" name="Oval 310"/>
            <p:cNvSpPr/>
            <p:nvPr/>
          </p:nvSpPr>
          <p:spPr>
            <a:xfrm>
              <a:off x="701914" y="4828225"/>
              <a:ext cx="273902" cy="27390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2" name="Oval 311"/>
            <p:cNvSpPr/>
            <p:nvPr/>
          </p:nvSpPr>
          <p:spPr>
            <a:xfrm>
              <a:off x="1474176" y="5017343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Oval 312"/>
            <p:cNvSpPr/>
            <p:nvPr/>
          </p:nvSpPr>
          <p:spPr>
            <a:xfrm flipH="1">
              <a:off x="6552190" y="2154027"/>
              <a:ext cx="308402" cy="30840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4" name="Oval 313"/>
            <p:cNvSpPr/>
            <p:nvPr/>
          </p:nvSpPr>
          <p:spPr>
            <a:xfrm flipH="1">
              <a:off x="5653975" y="3554066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Oval 314"/>
            <p:cNvSpPr/>
            <p:nvPr/>
          </p:nvSpPr>
          <p:spPr>
            <a:xfrm flipH="1">
              <a:off x="2866131" y="4010689"/>
              <a:ext cx="264232" cy="26423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6" name="Oval 315"/>
            <p:cNvSpPr/>
            <p:nvPr/>
          </p:nvSpPr>
          <p:spPr>
            <a:xfrm flipH="1">
              <a:off x="4926731" y="4310832"/>
              <a:ext cx="348084" cy="34808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Oval 316"/>
            <p:cNvSpPr/>
            <p:nvPr/>
          </p:nvSpPr>
          <p:spPr>
            <a:xfrm flipH="1">
              <a:off x="5037169" y="358774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8" name="Oval 317"/>
            <p:cNvSpPr/>
            <p:nvPr/>
          </p:nvSpPr>
          <p:spPr>
            <a:xfrm flipH="1">
              <a:off x="2317839" y="2698477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Oval 318"/>
            <p:cNvSpPr/>
            <p:nvPr/>
          </p:nvSpPr>
          <p:spPr>
            <a:xfrm flipH="1">
              <a:off x="5139368" y="2019080"/>
              <a:ext cx="308402" cy="30840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Oval 319"/>
            <p:cNvSpPr/>
            <p:nvPr/>
          </p:nvSpPr>
          <p:spPr>
            <a:xfrm flipH="1">
              <a:off x="5952822" y="1279179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1" name="Oval 320"/>
            <p:cNvSpPr/>
            <p:nvPr/>
          </p:nvSpPr>
          <p:spPr>
            <a:xfrm flipH="1">
              <a:off x="2327183" y="3461997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Oval 321"/>
            <p:cNvSpPr/>
            <p:nvPr/>
          </p:nvSpPr>
          <p:spPr>
            <a:xfrm flipH="1">
              <a:off x="2472040" y="5140747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3" name="Oval 322"/>
            <p:cNvSpPr/>
            <p:nvPr/>
          </p:nvSpPr>
          <p:spPr>
            <a:xfrm flipH="1">
              <a:off x="6116580" y="2722528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4" name="Oval 323"/>
            <p:cNvSpPr/>
            <p:nvPr/>
          </p:nvSpPr>
          <p:spPr>
            <a:xfrm flipH="1">
              <a:off x="3637136" y="2229130"/>
              <a:ext cx="264232" cy="26423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Oval 324"/>
            <p:cNvSpPr/>
            <p:nvPr/>
          </p:nvSpPr>
          <p:spPr>
            <a:xfrm flipH="1">
              <a:off x="6664872" y="4500347"/>
              <a:ext cx="264232" cy="26423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6" name="Oval 325"/>
            <p:cNvSpPr/>
            <p:nvPr/>
          </p:nvSpPr>
          <p:spPr>
            <a:xfrm flipH="1">
              <a:off x="2033664" y="19865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Oval 326"/>
            <p:cNvSpPr/>
            <p:nvPr/>
          </p:nvSpPr>
          <p:spPr>
            <a:xfrm flipH="1">
              <a:off x="4155722" y="4284469"/>
              <a:ext cx="348084" cy="34808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Oval 327"/>
            <p:cNvSpPr/>
            <p:nvPr/>
          </p:nvSpPr>
          <p:spPr>
            <a:xfrm flipH="1">
              <a:off x="5625162" y="483672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Oval 328"/>
            <p:cNvSpPr/>
            <p:nvPr/>
          </p:nvSpPr>
          <p:spPr>
            <a:xfrm flipH="1">
              <a:off x="4447358" y="4847109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0" name="Oval 329"/>
            <p:cNvSpPr/>
            <p:nvPr/>
          </p:nvSpPr>
          <p:spPr>
            <a:xfrm flipH="1">
              <a:off x="5345573" y="4016436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1" name="Oval 330"/>
            <p:cNvSpPr/>
            <p:nvPr/>
          </p:nvSpPr>
          <p:spPr>
            <a:xfrm flipH="1">
              <a:off x="3282379" y="1023552"/>
              <a:ext cx="348084" cy="34808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2" name="Oval 331"/>
            <p:cNvSpPr/>
            <p:nvPr/>
          </p:nvSpPr>
          <p:spPr>
            <a:xfrm flipH="1">
              <a:off x="2297158" y="979789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3" name="Oval 332"/>
            <p:cNvSpPr/>
            <p:nvPr/>
          </p:nvSpPr>
          <p:spPr>
            <a:xfrm flipH="1">
              <a:off x="6148986" y="701643"/>
              <a:ext cx="348084" cy="34808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Oval 333"/>
            <p:cNvSpPr/>
            <p:nvPr/>
          </p:nvSpPr>
          <p:spPr>
            <a:xfrm flipH="1">
              <a:off x="5708170" y="1974888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5" name="Oval 334"/>
            <p:cNvSpPr/>
            <p:nvPr/>
          </p:nvSpPr>
          <p:spPr>
            <a:xfrm flipH="1">
              <a:off x="4506052" y="1594177"/>
              <a:ext cx="264232" cy="26423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6" name="Oval 335"/>
            <p:cNvSpPr/>
            <p:nvPr/>
          </p:nvSpPr>
          <p:spPr>
            <a:xfrm rot="4982945" flipH="1">
              <a:off x="5191370" y="2483575"/>
              <a:ext cx="435612" cy="43561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Oval 336"/>
            <p:cNvSpPr/>
            <p:nvPr/>
          </p:nvSpPr>
          <p:spPr>
            <a:xfrm rot="4982945" flipH="1">
              <a:off x="5893865" y="3305121"/>
              <a:ext cx="264234" cy="26423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8" name="Oval 337"/>
            <p:cNvSpPr/>
            <p:nvPr/>
          </p:nvSpPr>
          <p:spPr>
            <a:xfrm rot="4982945" flipH="1">
              <a:off x="4266160" y="2345011"/>
              <a:ext cx="435612" cy="43561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9" name="Oval 338"/>
            <p:cNvSpPr/>
            <p:nvPr/>
          </p:nvSpPr>
          <p:spPr>
            <a:xfrm rot="4982945" flipH="1">
              <a:off x="4050462" y="3077095"/>
              <a:ext cx="347888" cy="347888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Oval 339"/>
            <p:cNvSpPr/>
            <p:nvPr/>
          </p:nvSpPr>
          <p:spPr>
            <a:xfrm rot="4982945" flipH="1">
              <a:off x="4728765" y="3011405"/>
              <a:ext cx="435612" cy="43561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1" name="Oval 340"/>
            <p:cNvSpPr/>
            <p:nvPr/>
          </p:nvSpPr>
          <p:spPr>
            <a:xfrm flipH="1">
              <a:off x="4928247" y="845311"/>
              <a:ext cx="308402" cy="30840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2" name="Oval 341"/>
            <p:cNvSpPr/>
            <p:nvPr/>
          </p:nvSpPr>
          <p:spPr>
            <a:xfrm flipH="1">
              <a:off x="5433901" y="15369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3" name="Oval 342"/>
            <p:cNvSpPr/>
            <p:nvPr/>
          </p:nvSpPr>
          <p:spPr>
            <a:xfrm flipH="1">
              <a:off x="3984470" y="862176"/>
              <a:ext cx="308402" cy="30840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4" name="Oval 343"/>
            <p:cNvSpPr/>
            <p:nvPr/>
          </p:nvSpPr>
          <p:spPr>
            <a:xfrm flipH="1">
              <a:off x="2827574" y="2127207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5" name="Oval 344"/>
            <p:cNvSpPr/>
            <p:nvPr/>
          </p:nvSpPr>
          <p:spPr>
            <a:xfrm flipH="1">
              <a:off x="2934643" y="324086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6" name="Oval 345"/>
            <p:cNvSpPr/>
            <p:nvPr/>
          </p:nvSpPr>
          <p:spPr>
            <a:xfrm flipH="1">
              <a:off x="3216052" y="4791016"/>
              <a:ext cx="308402" cy="30840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7" name="Oval 346"/>
            <p:cNvSpPr/>
            <p:nvPr/>
          </p:nvSpPr>
          <p:spPr>
            <a:xfrm flipH="1">
              <a:off x="3243045" y="3979668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8" name="Oval 347"/>
            <p:cNvSpPr/>
            <p:nvPr/>
          </p:nvSpPr>
          <p:spPr>
            <a:xfrm flipH="1">
              <a:off x="2009437" y="1748452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Oval 348"/>
            <p:cNvSpPr/>
            <p:nvPr/>
          </p:nvSpPr>
          <p:spPr>
            <a:xfrm flipH="1">
              <a:off x="3030785" y="299384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0" name="Oval 349"/>
            <p:cNvSpPr/>
            <p:nvPr/>
          </p:nvSpPr>
          <p:spPr>
            <a:xfrm flipH="1">
              <a:off x="3791337" y="5039709"/>
              <a:ext cx="264232" cy="26423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Oval 351"/>
            <p:cNvSpPr/>
            <p:nvPr/>
          </p:nvSpPr>
          <p:spPr>
            <a:xfrm>
              <a:off x="4042219" y="367647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3" name="Oval 352"/>
            <p:cNvSpPr/>
            <p:nvPr/>
          </p:nvSpPr>
          <p:spPr>
            <a:xfrm>
              <a:off x="1755499" y="3418192"/>
              <a:ext cx="273902" cy="27390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4" name="Oval 353"/>
            <p:cNvSpPr/>
            <p:nvPr/>
          </p:nvSpPr>
          <p:spPr>
            <a:xfrm flipH="1">
              <a:off x="3306649" y="1640604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5" name="Oval 354"/>
            <p:cNvSpPr/>
            <p:nvPr/>
          </p:nvSpPr>
          <p:spPr>
            <a:xfrm flipH="1">
              <a:off x="3988228" y="1830827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6" name="Oval 355"/>
            <p:cNvSpPr/>
            <p:nvPr/>
          </p:nvSpPr>
          <p:spPr>
            <a:xfrm>
              <a:off x="6558467" y="3858333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Oval 356"/>
            <p:cNvSpPr/>
            <p:nvPr/>
          </p:nvSpPr>
          <p:spPr>
            <a:xfrm rot="4982945" flipH="1">
              <a:off x="6782725" y="3201314"/>
              <a:ext cx="264234" cy="26423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8" name="Oval 357"/>
            <p:cNvSpPr/>
            <p:nvPr/>
          </p:nvSpPr>
          <p:spPr>
            <a:xfrm rot="4982945" flipH="1">
              <a:off x="7963409" y="3694734"/>
              <a:ext cx="264234" cy="26423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9" name="Oval 358"/>
            <p:cNvSpPr/>
            <p:nvPr/>
          </p:nvSpPr>
          <p:spPr>
            <a:xfrm>
              <a:off x="8742268" y="1211197"/>
              <a:ext cx="264232" cy="26423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052" name="Deck the Halls B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005" y="-68892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83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935">
        <p:fade/>
      </p:transition>
    </mc:Choice>
    <mc:Fallback xmlns="">
      <p:transition spd="med" advTm="89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9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9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xit" presetSubtype="4" repeatCount="2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4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2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8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8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8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8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" presetClass="exit" presetSubtype="4" repeatCount="165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600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600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333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2" presetClass="exit" presetSubtype="4" repeatCount="2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4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4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2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48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8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8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8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8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xit" presetSubtype="4" repeatCount="115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60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60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2" presetClass="emph" presetSubtype="0" repeatCount="115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5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12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12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12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12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3">
                <p:cTn id="6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2"/>
                </p:tgtEl>
              </p:cMediaNode>
            </p:audio>
          </p:childTnLst>
        </p:cTn>
      </p:par>
    </p:tnLst>
    <p:bldLst>
      <p:bldP spid="25" grpId="0" animBg="1"/>
    </p:bldLst>
  </p:timing>
  <p:extLst mod="1">
    <p:ext uri="{E180D4A7-C9FB-4DFB-919C-405C955672EB}">
      <p14:showEvtLst xmlns:p14="http://schemas.microsoft.com/office/powerpoint/2010/main">
        <p14:playEvt time="0" objId="205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background"/>
          <p:cNvGrpSpPr/>
          <p:nvPr/>
        </p:nvGrpSpPr>
        <p:grpSpPr>
          <a:xfrm>
            <a:off x="-39318" y="-28575"/>
            <a:ext cx="9228887" cy="6159867"/>
            <a:chOff x="-39318" y="-28575"/>
            <a:chExt cx="9228887" cy="6159867"/>
          </a:xfrm>
        </p:grpSpPr>
        <p:sp>
          <p:nvSpPr>
            <p:cNvPr id="7" name="Rectangle 6"/>
            <p:cNvSpPr/>
            <p:nvPr/>
          </p:nvSpPr>
          <p:spPr>
            <a:xfrm>
              <a:off x="-22225" y="-28575"/>
              <a:ext cx="9188450" cy="5200650"/>
            </a:xfrm>
            <a:custGeom>
              <a:avLst/>
              <a:gdLst/>
              <a:ahLst/>
              <a:cxnLst/>
              <a:rect l="l" t="t" r="r" b="b"/>
              <a:pathLst>
                <a:path w="9188450" h="5200650">
                  <a:moveTo>
                    <a:pt x="7085965" y="968375"/>
                  </a:moveTo>
                  <a:lnTo>
                    <a:pt x="7085965" y="2225675"/>
                  </a:lnTo>
                  <a:lnTo>
                    <a:pt x="8343265" y="2225675"/>
                  </a:lnTo>
                  <a:lnTo>
                    <a:pt x="8343265" y="968375"/>
                  </a:lnTo>
                  <a:close/>
                  <a:moveTo>
                    <a:pt x="5005705" y="968375"/>
                  </a:moveTo>
                  <a:lnTo>
                    <a:pt x="5005705" y="2225675"/>
                  </a:lnTo>
                  <a:lnTo>
                    <a:pt x="6263005" y="2225675"/>
                  </a:lnTo>
                  <a:lnTo>
                    <a:pt x="6263005" y="968375"/>
                  </a:lnTo>
                  <a:close/>
                  <a:moveTo>
                    <a:pt x="2925445" y="968375"/>
                  </a:moveTo>
                  <a:lnTo>
                    <a:pt x="2925445" y="2225675"/>
                  </a:lnTo>
                  <a:lnTo>
                    <a:pt x="4182745" y="2225675"/>
                  </a:lnTo>
                  <a:lnTo>
                    <a:pt x="4182745" y="968375"/>
                  </a:lnTo>
                  <a:close/>
                  <a:moveTo>
                    <a:pt x="845185" y="968375"/>
                  </a:moveTo>
                  <a:lnTo>
                    <a:pt x="845185" y="2225675"/>
                  </a:lnTo>
                  <a:lnTo>
                    <a:pt x="2102485" y="2225675"/>
                  </a:lnTo>
                  <a:lnTo>
                    <a:pt x="2102485" y="968375"/>
                  </a:lnTo>
                  <a:close/>
                  <a:moveTo>
                    <a:pt x="0" y="0"/>
                  </a:moveTo>
                  <a:lnTo>
                    <a:pt x="9188450" y="0"/>
                  </a:lnTo>
                  <a:lnTo>
                    <a:pt x="9188450" y="5200650"/>
                  </a:lnTo>
                  <a:lnTo>
                    <a:pt x="0" y="520065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41680" y="858520"/>
              <a:ext cx="7579360" cy="1338580"/>
            </a:xfrm>
            <a:custGeom>
              <a:avLst/>
              <a:gdLst/>
              <a:ahLst/>
              <a:cxnLst/>
              <a:rect l="l" t="t" r="r" b="b"/>
              <a:pathLst>
                <a:path w="7579360" h="1338580">
                  <a:moveTo>
                    <a:pt x="6240780" y="0"/>
                  </a:moveTo>
                  <a:lnTo>
                    <a:pt x="7579360" y="0"/>
                  </a:lnTo>
                  <a:lnTo>
                    <a:pt x="7579360" y="81280"/>
                  </a:lnTo>
                  <a:lnTo>
                    <a:pt x="6322060" y="81280"/>
                  </a:lnTo>
                  <a:lnTo>
                    <a:pt x="6322060" y="1338580"/>
                  </a:lnTo>
                  <a:lnTo>
                    <a:pt x="6240780" y="1338580"/>
                  </a:lnTo>
                  <a:close/>
                  <a:moveTo>
                    <a:pt x="4160520" y="0"/>
                  </a:moveTo>
                  <a:lnTo>
                    <a:pt x="5499100" y="0"/>
                  </a:lnTo>
                  <a:lnTo>
                    <a:pt x="5499100" y="81280"/>
                  </a:lnTo>
                  <a:lnTo>
                    <a:pt x="4241800" y="81280"/>
                  </a:lnTo>
                  <a:lnTo>
                    <a:pt x="4241800" y="1338580"/>
                  </a:lnTo>
                  <a:lnTo>
                    <a:pt x="4160520" y="1338580"/>
                  </a:lnTo>
                  <a:close/>
                  <a:moveTo>
                    <a:pt x="2080260" y="0"/>
                  </a:moveTo>
                  <a:lnTo>
                    <a:pt x="3418840" y="0"/>
                  </a:lnTo>
                  <a:lnTo>
                    <a:pt x="3418840" y="81280"/>
                  </a:lnTo>
                  <a:lnTo>
                    <a:pt x="2161540" y="81280"/>
                  </a:lnTo>
                  <a:lnTo>
                    <a:pt x="2161540" y="1338580"/>
                  </a:lnTo>
                  <a:lnTo>
                    <a:pt x="2080260" y="1338580"/>
                  </a:lnTo>
                  <a:close/>
                  <a:moveTo>
                    <a:pt x="0" y="0"/>
                  </a:moveTo>
                  <a:lnTo>
                    <a:pt x="1338580" y="0"/>
                  </a:lnTo>
                  <a:lnTo>
                    <a:pt x="1338580" y="81280"/>
                  </a:lnTo>
                  <a:lnTo>
                    <a:pt x="81280" y="81280"/>
                  </a:lnTo>
                  <a:lnTo>
                    <a:pt x="81280" y="1338580"/>
                  </a:lnTo>
                  <a:lnTo>
                    <a:pt x="0" y="133858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9" name="Straight Connector 18"/>
            <p:cNvCxnSpPr/>
            <p:nvPr/>
          </p:nvCxnSpPr>
          <p:spPr>
            <a:xfrm flipH="1">
              <a:off x="-22225" y="0"/>
              <a:ext cx="1490591" cy="1490591"/>
            </a:xfrm>
            <a:prstGeom prst="line">
              <a:avLst/>
            </a:prstGeom>
            <a:ln>
              <a:solidFill>
                <a:srgbClr val="6B33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-39318" y="2197152"/>
              <a:ext cx="780998" cy="780998"/>
            </a:xfrm>
            <a:prstGeom prst="line">
              <a:avLst/>
            </a:prstGeom>
            <a:ln>
              <a:solidFill>
                <a:srgbClr val="6B33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3550778" y="0"/>
              <a:ext cx="858520" cy="858520"/>
            </a:xfrm>
            <a:prstGeom prst="line">
              <a:avLst/>
            </a:prstGeom>
            <a:ln>
              <a:solidFill>
                <a:srgbClr val="6B33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5021244" y="0"/>
              <a:ext cx="858520" cy="858520"/>
            </a:xfrm>
            <a:prstGeom prst="line">
              <a:avLst/>
            </a:prstGeom>
            <a:ln>
              <a:solidFill>
                <a:srgbClr val="6B33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6258030" y="0"/>
              <a:ext cx="1092200" cy="1092200"/>
            </a:xfrm>
            <a:prstGeom prst="line">
              <a:avLst/>
            </a:prstGeom>
            <a:ln>
              <a:solidFill>
                <a:srgbClr val="6B33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7970520" y="0"/>
              <a:ext cx="850176" cy="850176"/>
            </a:xfrm>
            <a:prstGeom prst="line">
              <a:avLst/>
            </a:prstGeom>
            <a:ln>
              <a:solidFill>
                <a:srgbClr val="6B33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>
              <a:off x="8321040" y="1101593"/>
              <a:ext cx="868529" cy="868529"/>
            </a:xfrm>
            <a:prstGeom prst="line">
              <a:avLst/>
            </a:prstGeom>
            <a:ln>
              <a:solidFill>
                <a:srgbClr val="6B33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6617512" y="2595403"/>
              <a:ext cx="2548713" cy="2548714"/>
            </a:xfrm>
            <a:prstGeom prst="line">
              <a:avLst/>
            </a:prstGeom>
            <a:ln>
              <a:solidFill>
                <a:srgbClr val="6B33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8094062" y="4065871"/>
              <a:ext cx="1072163" cy="1072163"/>
            </a:xfrm>
            <a:prstGeom prst="line">
              <a:avLst/>
            </a:prstGeom>
            <a:ln>
              <a:solidFill>
                <a:srgbClr val="6B33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>
              <a:off x="2080312" y="0"/>
              <a:ext cx="858520" cy="858520"/>
            </a:xfrm>
            <a:prstGeom prst="line">
              <a:avLst/>
            </a:prstGeom>
            <a:ln>
              <a:solidFill>
                <a:srgbClr val="6B33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-35701" y="1593073"/>
              <a:ext cx="2851926" cy="2851927"/>
            </a:xfrm>
            <a:prstGeom prst="line">
              <a:avLst/>
            </a:prstGeom>
            <a:ln>
              <a:solidFill>
                <a:srgbClr val="6B33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>
              <a:off x="723070" y="2197100"/>
              <a:ext cx="2959594" cy="2959594"/>
            </a:xfrm>
            <a:prstGeom prst="line">
              <a:avLst/>
            </a:prstGeom>
            <a:ln>
              <a:solidFill>
                <a:srgbClr val="6B33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>
              <a:off x="2202867" y="2209270"/>
              <a:ext cx="2938093" cy="2938093"/>
            </a:xfrm>
            <a:prstGeom prst="line">
              <a:avLst/>
            </a:prstGeom>
            <a:ln>
              <a:solidFill>
                <a:srgbClr val="6B33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>
              <a:off x="3671913" y="1835696"/>
              <a:ext cx="3313087" cy="3313087"/>
            </a:xfrm>
            <a:prstGeom prst="line">
              <a:avLst/>
            </a:prstGeom>
            <a:ln>
              <a:solidFill>
                <a:srgbClr val="6B33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5140960" y="2197100"/>
              <a:ext cx="2953102" cy="2953102"/>
            </a:xfrm>
            <a:prstGeom prst="line">
              <a:avLst/>
            </a:prstGeom>
            <a:ln>
              <a:solidFill>
                <a:srgbClr val="6B33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>
              <a:off x="4149725" y="984250"/>
              <a:ext cx="745790" cy="745789"/>
            </a:xfrm>
            <a:prstGeom prst="line">
              <a:avLst/>
            </a:prstGeom>
            <a:ln>
              <a:solidFill>
                <a:srgbClr val="6B33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angle 64"/>
            <p:cNvSpPr/>
            <p:nvPr/>
          </p:nvSpPr>
          <p:spPr>
            <a:xfrm>
              <a:off x="0" y="4042611"/>
              <a:ext cx="9166225" cy="20886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0" y="3847306"/>
              <a:ext cx="9166225" cy="152400"/>
            </a:xfrm>
            <a:prstGeom prst="rect">
              <a:avLst/>
            </a:prstGeom>
            <a:solidFill>
              <a:schemeClr val="tx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0" y="3890211"/>
              <a:ext cx="9166225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0" y="3966411"/>
              <a:ext cx="9166225" cy="76200"/>
            </a:xfrm>
            <a:prstGeom prst="rect">
              <a:avLst/>
            </a:prstGeom>
            <a:solidFill>
              <a:schemeClr val="accent6">
                <a:lumMod val="5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0" name="Straight Connector 69"/>
            <p:cNvCxnSpPr/>
            <p:nvPr/>
          </p:nvCxnSpPr>
          <p:spPr>
            <a:xfrm flipV="1">
              <a:off x="0" y="4042611"/>
              <a:ext cx="9144000" cy="1"/>
            </a:xfrm>
            <a:prstGeom prst="line">
              <a:avLst/>
            </a:prstGeom>
            <a:ln>
              <a:solidFill>
                <a:srgbClr val="6B33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>
              <a:grpSpLocks/>
            </p:cNvGrpSpPr>
            <p:nvPr/>
          </p:nvGrpSpPr>
          <p:grpSpPr>
            <a:xfrm>
              <a:off x="0" y="4042611"/>
              <a:ext cx="9166225" cy="2088681"/>
              <a:chOff x="0" y="3703499"/>
              <a:chExt cx="7232377" cy="2732068"/>
            </a:xfrm>
          </p:grpSpPr>
          <p:sp>
            <p:nvSpPr>
              <p:cNvPr id="73" name="Freeform 6"/>
              <p:cNvSpPr>
                <a:spLocks noChangeAspect="1" noEditPoints="1"/>
              </p:cNvSpPr>
              <p:nvPr/>
            </p:nvSpPr>
            <p:spPr bwMode="auto">
              <a:xfrm>
                <a:off x="0" y="3703499"/>
                <a:ext cx="7231004" cy="2732068"/>
              </a:xfrm>
              <a:custGeom>
                <a:avLst/>
                <a:gdLst>
                  <a:gd name="T0" fmla="*/ 21427 w 140906"/>
                  <a:gd name="T1" fmla="*/ 22314 h 28012"/>
                  <a:gd name="T2" fmla="*/ 13832 w 140906"/>
                  <a:gd name="T3" fmla="*/ 24699 h 28012"/>
                  <a:gd name="T4" fmla="*/ 15898 w 140906"/>
                  <a:gd name="T5" fmla="*/ 23404 h 28012"/>
                  <a:gd name="T6" fmla="*/ 44365 w 140906"/>
                  <a:gd name="T7" fmla="*/ 25659 h 28012"/>
                  <a:gd name="T8" fmla="*/ 53377 w 140906"/>
                  <a:gd name="T9" fmla="*/ 26154 h 28012"/>
                  <a:gd name="T10" fmla="*/ 89136 w 140906"/>
                  <a:gd name="T11" fmla="*/ 22890 h 28012"/>
                  <a:gd name="T12" fmla="*/ 91348 w 140906"/>
                  <a:gd name="T13" fmla="*/ 24908 h 28012"/>
                  <a:gd name="T14" fmla="*/ 114716 w 140906"/>
                  <a:gd name="T15" fmla="*/ 22933 h 28012"/>
                  <a:gd name="T16" fmla="*/ 127433 w 140906"/>
                  <a:gd name="T17" fmla="*/ 22681 h 28012"/>
                  <a:gd name="T18" fmla="*/ 115652 w 140906"/>
                  <a:gd name="T19" fmla="*/ 27024 h 28012"/>
                  <a:gd name="T20" fmla="*/ 115450 w 140906"/>
                  <a:gd name="T21" fmla="*/ 24389 h 28012"/>
                  <a:gd name="T22" fmla="*/ 117731 w 140906"/>
                  <a:gd name="T23" fmla="*/ 22639 h 28012"/>
                  <a:gd name="T24" fmla="*/ 597 w 140906"/>
                  <a:gd name="T25" fmla="*/ 23580 h 28012"/>
                  <a:gd name="T26" fmla="*/ 110553 w 140906"/>
                  <a:gd name="T27" fmla="*/ 22952 h 28012"/>
                  <a:gd name="T28" fmla="*/ 111724 w 140906"/>
                  <a:gd name="T29" fmla="*/ 21579 h 28012"/>
                  <a:gd name="T30" fmla="*/ 12834 w 140906"/>
                  <a:gd name="T31" fmla="*/ 21323 h 28012"/>
                  <a:gd name="T32" fmla="*/ 43540 w 140906"/>
                  <a:gd name="T33" fmla="*/ 20361 h 28012"/>
                  <a:gd name="T34" fmla="*/ 47688 w 140906"/>
                  <a:gd name="T35" fmla="*/ 18636 h 28012"/>
                  <a:gd name="T36" fmla="*/ 52867 w 140906"/>
                  <a:gd name="T37" fmla="*/ 6209 h 28012"/>
                  <a:gd name="T38" fmla="*/ 110626 w 140906"/>
                  <a:gd name="T39" fmla="*/ 19251 h 28012"/>
                  <a:gd name="T40" fmla="*/ 27155 w 140906"/>
                  <a:gd name="T41" fmla="*/ 17885 h 28012"/>
                  <a:gd name="T42" fmla="*/ 35768 w 140906"/>
                  <a:gd name="T43" fmla="*/ 17731 h 28012"/>
                  <a:gd name="T44" fmla="*/ 1517 w 140906"/>
                  <a:gd name="T45" fmla="*/ 16522 h 28012"/>
                  <a:gd name="T46" fmla="*/ 108606 w 140906"/>
                  <a:gd name="T47" fmla="*/ 15933 h 28012"/>
                  <a:gd name="T48" fmla="*/ 13116 w 140906"/>
                  <a:gd name="T49" fmla="*/ 11558 h 28012"/>
                  <a:gd name="T50" fmla="*/ 126392 w 140906"/>
                  <a:gd name="T51" fmla="*/ 14070 h 28012"/>
                  <a:gd name="T52" fmla="*/ 1065 w 140906"/>
                  <a:gd name="T53" fmla="*/ 11897 h 28012"/>
                  <a:gd name="T54" fmla="*/ 3621 w 140906"/>
                  <a:gd name="T55" fmla="*/ 10873 h 28012"/>
                  <a:gd name="T56" fmla="*/ 20853 w 140906"/>
                  <a:gd name="T57" fmla="*/ 13521 h 28012"/>
                  <a:gd name="T58" fmla="*/ 87896 w 140906"/>
                  <a:gd name="T59" fmla="*/ 13878 h 28012"/>
                  <a:gd name="T60" fmla="*/ 23467 w 140906"/>
                  <a:gd name="T61" fmla="*/ 12817 h 28012"/>
                  <a:gd name="T62" fmla="*/ 31812 w 140906"/>
                  <a:gd name="T63" fmla="*/ 8574 h 28012"/>
                  <a:gd name="T64" fmla="*/ 125123 w 140906"/>
                  <a:gd name="T65" fmla="*/ 12583 h 28012"/>
                  <a:gd name="T66" fmla="*/ 13256 w 140906"/>
                  <a:gd name="T67" fmla="*/ 10172 h 28012"/>
                  <a:gd name="T68" fmla="*/ 33667 w 140906"/>
                  <a:gd name="T69" fmla="*/ 9575 h 28012"/>
                  <a:gd name="T70" fmla="*/ 20962 w 140906"/>
                  <a:gd name="T71" fmla="*/ 10427 h 28012"/>
                  <a:gd name="T72" fmla="*/ 19342 w 140906"/>
                  <a:gd name="T73" fmla="*/ 10153 h 28012"/>
                  <a:gd name="T74" fmla="*/ 18633 w 140906"/>
                  <a:gd name="T75" fmla="*/ 9619 h 28012"/>
                  <a:gd name="T76" fmla="*/ 137559 w 140906"/>
                  <a:gd name="T77" fmla="*/ 8986 h 28012"/>
                  <a:gd name="T78" fmla="*/ 26376 w 140906"/>
                  <a:gd name="T79" fmla="*/ 8510 h 28012"/>
                  <a:gd name="T80" fmla="*/ 86284 w 140906"/>
                  <a:gd name="T81" fmla="*/ 8226 h 28012"/>
                  <a:gd name="T82" fmla="*/ 34746 w 140906"/>
                  <a:gd name="T83" fmla="*/ 6678 h 28012"/>
                  <a:gd name="T84" fmla="*/ 26357 w 140906"/>
                  <a:gd name="T85" fmla="*/ 7297 h 28012"/>
                  <a:gd name="T86" fmla="*/ 53388 w 140906"/>
                  <a:gd name="T87" fmla="*/ 6465 h 28012"/>
                  <a:gd name="T88" fmla="*/ 36343 w 140906"/>
                  <a:gd name="T89" fmla="*/ 6125 h 28012"/>
                  <a:gd name="T90" fmla="*/ 117765 w 140906"/>
                  <a:gd name="T91" fmla="*/ 5124 h 28012"/>
                  <a:gd name="T92" fmla="*/ 5146 w 140906"/>
                  <a:gd name="T93" fmla="*/ 4129 h 28012"/>
                  <a:gd name="T94" fmla="*/ 25660 w 140906"/>
                  <a:gd name="T95" fmla="*/ 3951 h 28012"/>
                  <a:gd name="T96" fmla="*/ 9842 w 140906"/>
                  <a:gd name="T97" fmla="*/ 1005 h 28012"/>
                  <a:gd name="T98" fmla="*/ 8588 w 140906"/>
                  <a:gd name="T99" fmla="*/ 3713 h 28012"/>
                  <a:gd name="T100" fmla="*/ 3761 w 140906"/>
                  <a:gd name="T101" fmla="*/ 2042 h 28012"/>
                  <a:gd name="T102" fmla="*/ 84524 w 140906"/>
                  <a:gd name="T103" fmla="*/ 1511 h 28012"/>
                  <a:gd name="T104" fmla="*/ 26376 w 140906"/>
                  <a:gd name="T105" fmla="*/ 1229 h 28012"/>
                  <a:gd name="T106" fmla="*/ 26424 w 140906"/>
                  <a:gd name="T107" fmla="*/ 2939 h 28012"/>
                  <a:gd name="T108" fmla="*/ 119514 w 140906"/>
                  <a:gd name="T109" fmla="*/ 467 h 28012"/>
                  <a:gd name="T110" fmla="*/ 132069 w 140906"/>
                  <a:gd name="T111" fmla="*/ 2951 h 28012"/>
                  <a:gd name="T112" fmla="*/ 35524 w 140906"/>
                  <a:gd name="T113" fmla="*/ 2583 h 28012"/>
                  <a:gd name="T114" fmla="*/ 27973 w 140906"/>
                  <a:gd name="T115" fmla="*/ 1850 h 28012"/>
                  <a:gd name="T116" fmla="*/ 105466 w 140906"/>
                  <a:gd name="T117" fmla="*/ 1506 h 28012"/>
                  <a:gd name="T118" fmla="*/ 127347 w 140906"/>
                  <a:gd name="T119" fmla="*/ 1370 h 28012"/>
                  <a:gd name="T120" fmla="*/ 103236 w 140906"/>
                  <a:gd name="T121" fmla="*/ 511 h 28012"/>
                  <a:gd name="T122" fmla="*/ 49354 w 140906"/>
                  <a:gd name="T123" fmla="*/ 529 h 28012"/>
                  <a:gd name="T124" fmla="*/ 53686 w 140906"/>
                  <a:gd name="T125" fmla="*/ 109 h 280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0906" h="28012">
                    <a:moveTo>
                      <a:pt x="21" y="26378"/>
                    </a:moveTo>
                    <a:lnTo>
                      <a:pt x="21" y="24743"/>
                    </a:lnTo>
                    <a:lnTo>
                      <a:pt x="134" y="24724"/>
                    </a:lnTo>
                    <a:cubicBezTo>
                      <a:pt x="229" y="24708"/>
                      <a:pt x="272" y="24719"/>
                      <a:pt x="402" y="24792"/>
                    </a:cubicBezTo>
                    <a:cubicBezTo>
                      <a:pt x="510" y="24853"/>
                      <a:pt x="594" y="24879"/>
                      <a:pt x="682" y="24879"/>
                    </a:cubicBezTo>
                    <a:cubicBezTo>
                      <a:pt x="833" y="24879"/>
                      <a:pt x="896" y="24826"/>
                      <a:pt x="896" y="24696"/>
                    </a:cubicBezTo>
                    <a:cubicBezTo>
                      <a:pt x="896" y="24619"/>
                      <a:pt x="884" y="24599"/>
                      <a:pt x="832" y="24592"/>
                    </a:cubicBezTo>
                    <a:cubicBezTo>
                      <a:pt x="787" y="24586"/>
                      <a:pt x="766" y="24561"/>
                      <a:pt x="760" y="24505"/>
                    </a:cubicBezTo>
                    <a:cubicBezTo>
                      <a:pt x="748" y="24404"/>
                      <a:pt x="828" y="24399"/>
                      <a:pt x="873" y="24498"/>
                    </a:cubicBezTo>
                    <a:cubicBezTo>
                      <a:pt x="896" y="24550"/>
                      <a:pt x="927" y="24569"/>
                      <a:pt x="986" y="24569"/>
                    </a:cubicBezTo>
                    <a:cubicBezTo>
                      <a:pt x="1141" y="24569"/>
                      <a:pt x="1226" y="24497"/>
                      <a:pt x="1333" y="24274"/>
                    </a:cubicBezTo>
                    <a:cubicBezTo>
                      <a:pt x="1459" y="24012"/>
                      <a:pt x="1549" y="23948"/>
                      <a:pt x="1790" y="23948"/>
                    </a:cubicBezTo>
                    <a:cubicBezTo>
                      <a:pt x="1942" y="23948"/>
                      <a:pt x="1963" y="23940"/>
                      <a:pt x="2018" y="23867"/>
                    </a:cubicBezTo>
                    <a:cubicBezTo>
                      <a:pt x="2057" y="23813"/>
                      <a:pt x="2114" y="23779"/>
                      <a:pt x="2185" y="23766"/>
                    </a:cubicBezTo>
                    <a:cubicBezTo>
                      <a:pt x="2244" y="23755"/>
                      <a:pt x="2321" y="23728"/>
                      <a:pt x="2355" y="23706"/>
                    </a:cubicBezTo>
                    <a:cubicBezTo>
                      <a:pt x="2412" y="23670"/>
                      <a:pt x="2421" y="23671"/>
                      <a:pt x="2448" y="23722"/>
                    </a:cubicBezTo>
                    <a:cubicBezTo>
                      <a:pt x="2473" y="23769"/>
                      <a:pt x="2507" y="23779"/>
                      <a:pt x="2655" y="23779"/>
                    </a:cubicBezTo>
                    <a:cubicBezTo>
                      <a:pt x="2875" y="23779"/>
                      <a:pt x="2939" y="23819"/>
                      <a:pt x="2939" y="23959"/>
                    </a:cubicBezTo>
                    <a:cubicBezTo>
                      <a:pt x="2939" y="24107"/>
                      <a:pt x="2901" y="24131"/>
                      <a:pt x="2673" y="24122"/>
                    </a:cubicBezTo>
                    <a:cubicBezTo>
                      <a:pt x="2494" y="24114"/>
                      <a:pt x="2476" y="24118"/>
                      <a:pt x="2476" y="24169"/>
                    </a:cubicBezTo>
                    <a:cubicBezTo>
                      <a:pt x="2476" y="24199"/>
                      <a:pt x="2496" y="24232"/>
                      <a:pt x="2521" y="24241"/>
                    </a:cubicBezTo>
                    <a:cubicBezTo>
                      <a:pt x="2545" y="24251"/>
                      <a:pt x="2844" y="24258"/>
                      <a:pt x="3185" y="24258"/>
                    </a:cubicBezTo>
                    <a:cubicBezTo>
                      <a:pt x="3881" y="24258"/>
                      <a:pt x="3797" y="24285"/>
                      <a:pt x="3888" y="24040"/>
                    </a:cubicBezTo>
                    <a:cubicBezTo>
                      <a:pt x="3917" y="23963"/>
                      <a:pt x="3937" y="23948"/>
                      <a:pt x="4011" y="23948"/>
                    </a:cubicBezTo>
                    <a:cubicBezTo>
                      <a:pt x="4131" y="23949"/>
                      <a:pt x="4154" y="23970"/>
                      <a:pt x="4200" y="24117"/>
                    </a:cubicBezTo>
                    <a:cubicBezTo>
                      <a:pt x="4234" y="24225"/>
                      <a:pt x="4252" y="24246"/>
                      <a:pt x="4322" y="24254"/>
                    </a:cubicBezTo>
                    <a:cubicBezTo>
                      <a:pt x="4485" y="24272"/>
                      <a:pt x="4592" y="24230"/>
                      <a:pt x="4741" y="24088"/>
                    </a:cubicBezTo>
                    <a:cubicBezTo>
                      <a:pt x="4941" y="23897"/>
                      <a:pt x="5006" y="23899"/>
                      <a:pt x="5203" y="24103"/>
                    </a:cubicBezTo>
                    <a:cubicBezTo>
                      <a:pt x="5358" y="24263"/>
                      <a:pt x="5469" y="24302"/>
                      <a:pt x="5547" y="24225"/>
                    </a:cubicBezTo>
                    <a:cubicBezTo>
                      <a:pt x="5592" y="24179"/>
                      <a:pt x="5590" y="24117"/>
                      <a:pt x="5542" y="24117"/>
                    </a:cubicBezTo>
                    <a:cubicBezTo>
                      <a:pt x="5490" y="24117"/>
                      <a:pt x="5438" y="24052"/>
                      <a:pt x="5462" y="24018"/>
                    </a:cubicBezTo>
                    <a:cubicBezTo>
                      <a:pt x="5473" y="24003"/>
                      <a:pt x="5540" y="23963"/>
                      <a:pt x="5612" y="23929"/>
                    </a:cubicBezTo>
                    <a:cubicBezTo>
                      <a:pt x="5684" y="23895"/>
                      <a:pt x="5857" y="23761"/>
                      <a:pt x="5997" y="23629"/>
                    </a:cubicBezTo>
                    <a:cubicBezTo>
                      <a:pt x="6240" y="23403"/>
                      <a:pt x="6444" y="23271"/>
                      <a:pt x="6550" y="23271"/>
                    </a:cubicBezTo>
                    <a:cubicBezTo>
                      <a:pt x="6595" y="23271"/>
                      <a:pt x="6595" y="23276"/>
                      <a:pt x="6551" y="23362"/>
                    </a:cubicBezTo>
                    <a:cubicBezTo>
                      <a:pt x="6525" y="23413"/>
                      <a:pt x="6393" y="23568"/>
                      <a:pt x="6258" y="23708"/>
                    </a:cubicBezTo>
                    <a:cubicBezTo>
                      <a:pt x="6123" y="23848"/>
                      <a:pt x="5998" y="23990"/>
                      <a:pt x="5980" y="24025"/>
                    </a:cubicBezTo>
                    <a:cubicBezTo>
                      <a:pt x="5950" y="24081"/>
                      <a:pt x="5954" y="24090"/>
                      <a:pt x="6021" y="24107"/>
                    </a:cubicBezTo>
                    <a:cubicBezTo>
                      <a:pt x="6062" y="24117"/>
                      <a:pt x="6218" y="24117"/>
                      <a:pt x="6367" y="24108"/>
                    </a:cubicBezTo>
                    <a:cubicBezTo>
                      <a:pt x="6668" y="24088"/>
                      <a:pt x="6774" y="24039"/>
                      <a:pt x="6789" y="23913"/>
                    </a:cubicBezTo>
                    <a:cubicBezTo>
                      <a:pt x="6796" y="23851"/>
                      <a:pt x="6782" y="23836"/>
                      <a:pt x="6690" y="23807"/>
                    </a:cubicBezTo>
                    <a:cubicBezTo>
                      <a:pt x="6631" y="23789"/>
                      <a:pt x="6565" y="23769"/>
                      <a:pt x="6544" y="23762"/>
                    </a:cubicBezTo>
                    <a:cubicBezTo>
                      <a:pt x="6482" y="23742"/>
                      <a:pt x="6553" y="23679"/>
                      <a:pt x="6680" y="23641"/>
                    </a:cubicBezTo>
                    <a:cubicBezTo>
                      <a:pt x="6772" y="23614"/>
                      <a:pt x="6809" y="23615"/>
                      <a:pt x="6885" y="23649"/>
                    </a:cubicBezTo>
                    <a:cubicBezTo>
                      <a:pt x="7093" y="23742"/>
                      <a:pt x="7171" y="23871"/>
                      <a:pt x="7093" y="23990"/>
                    </a:cubicBezTo>
                    <a:cubicBezTo>
                      <a:pt x="7046" y="24062"/>
                      <a:pt x="6821" y="24690"/>
                      <a:pt x="6837" y="24706"/>
                    </a:cubicBezTo>
                    <a:cubicBezTo>
                      <a:pt x="6854" y="24722"/>
                      <a:pt x="7202" y="24525"/>
                      <a:pt x="7368" y="24405"/>
                    </a:cubicBezTo>
                    <a:cubicBezTo>
                      <a:pt x="7448" y="24347"/>
                      <a:pt x="7550" y="24276"/>
                      <a:pt x="7594" y="24248"/>
                    </a:cubicBezTo>
                    <a:cubicBezTo>
                      <a:pt x="7639" y="24220"/>
                      <a:pt x="7751" y="24116"/>
                      <a:pt x="7845" y="24016"/>
                    </a:cubicBezTo>
                    <a:cubicBezTo>
                      <a:pt x="8062" y="23786"/>
                      <a:pt x="8150" y="23755"/>
                      <a:pt x="8466" y="23801"/>
                    </a:cubicBezTo>
                    <a:cubicBezTo>
                      <a:pt x="8591" y="23819"/>
                      <a:pt x="8747" y="23860"/>
                      <a:pt x="8811" y="23891"/>
                    </a:cubicBezTo>
                    <a:cubicBezTo>
                      <a:pt x="8905" y="23937"/>
                      <a:pt x="8986" y="23948"/>
                      <a:pt x="9216" y="23948"/>
                    </a:cubicBezTo>
                    <a:lnTo>
                      <a:pt x="9503" y="23948"/>
                    </a:lnTo>
                    <a:lnTo>
                      <a:pt x="9521" y="23833"/>
                    </a:lnTo>
                    <a:cubicBezTo>
                      <a:pt x="9531" y="23770"/>
                      <a:pt x="9561" y="23693"/>
                      <a:pt x="9587" y="23661"/>
                    </a:cubicBezTo>
                    <a:cubicBezTo>
                      <a:pt x="9633" y="23604"/>
                      <a:pt x="9637" y="23604"/>
                      <a:pt x="9731" y="23652"/>
                    </a:cubicBezTo>
                    <a:cubicBezTo>
                      <a:pt x="9784" y="23679"/>
                      <a:pt x="9882" y="23757"/>
                      <a:pt x="9948" y="23825"/>
                    </a:cubicBezTo>
                    <a:cubicBezTo>
                      <a:pt x="10087" y="23968"/>
                      <a:pt x="10136" y="23975"/>
                      <a:pt x="10344" y="23878"/>
                    </a:cubicBezTo>
                    <a:cubicBezTo>
                      <a:pt x="10530" y="23791"/>
                      <a:pt x="10555" y="23766"/>
                      <a:pt x="10599" y="23616"/>
                    </a:cubicBezTo>
                    <a:cubicBezTo>
                      <a:pt x="10642" y="23473"/>
                      <a:pt x="10705" y="23460"/>
                      <a:pt x="10805" y="23574"/>
                    </a:cubicBezTo>
                    <a:lnTo>
                      <a:pt x="10872" y="23652"/>
                    </a:lnTo>
                    <a:lnTo>
                      <a:pt x="11272" y="23652"/>
                    </a:lnTo>
                    <a:cubicBezTo>
                      <a:pt x="11491" y="23652"/>
                      <a:pt x="11665" y="23642"/>
                      <a:pt x="11658" y="23630"/>
                    </a:cubicBezTo>
                    <a:cubicBezTo>
                      <a:pt x="11651" y="23619"/>
                      <a:pt x="11658" y="23609"/>
                      <a:pt x="11675" y="23609"/>
                    </a:cubicBezTo>
                    <a:cubicBezTo>
                      <a:pt x="11727" y="23609"/>
                      <a:pt x="11707" y="23471"/>
                      <a:pt x="11634" y="23326"/>
                    </a:cubicBezTo>
                    <a:lnTo>
                      <a:pt x="11563" y="23186"/>
                    </a:lnTo>
                    <a:lnTo>
                      <a:pt x="11650" y="23186"/>
                    </a:lnTo>
                    <a:cubicBezTo>
                      <a:pt x="11774" y="23186"/>
                      <a:pt x="11837" y="23228"/>
                      <a:pt x="11892" y="23349"/>
                    </a:cubicBezTo>
                    <a:cubicBezTo>
                      <a:pt x="11942" y="23458"/>
                      <a:pt x="12065" y="23609"/>
                      <a:pt x="12105" y="23609"/>
                    </a:cubicBezTo>
                    <a:cubicBezTo>
                      <a:pt x="12129" y="23609"/>
                      <a:pt x="12130" y="23610"/>
                      <a:pt x="12405" y="23836"/>
                    </a:cubicBezTo>
                    <a:cubicBezTo>
                      <a:pt x="12503" y="23916"/>
                      <a:pt x="12588" y="23977"/>
                      <a:pt x="12594" y="23972"/>
                    </a:cubicBezTo>
                    <a:cubicBezTo>
                      <a:pt x="12804" y="23776"/>
                      <a:pt x="13059" y="23507"/>
                      <a:pt x="13090" y="23448"/>
                    </a:cubicBezTo>
                    <a:cubicBezTo>
                      <a:pt x="13142" y="23345"/>
                      <a:pt x="13169" y="23328"/>
                      <a:pt x="13274" y="23328"/>
                    </a:cubicBezTo>
                    <a:cubicBezTo>
                      <a:pt x="13374" y="23327"/>
                      <a:pt x="13539" y="23379"/>
                      <a:pt x="13539" y="23410"/>
                    </a:cubicBezTo>
                    <a:cubicBezTo>
                      <a:pt x="13539" y="23422"/>
                      <a:pt x="13515" y="23453"/>
                      <a:pt x="13485" y="23481"/>
                    </a:cubicBezTo>
                    <a:cubicBezTo>
                      <a:pt x="13394" y="23563"/>
                      <a:pt x="13460" y="23665"/>
                      <a:pt x="13604" y="23665"/>
                    </a:cubicBezTo>
                    <a:cubicBezTo>
                      <a:pt x="13662" y="23666"/>
                      <a:pt x="13727" y="23625"/>
                      <a:pt x="13838" y="23520"/>
                    </a:cubicBezTo>
                    <a:cubicBezTo>
                      <a:pt x="13922" y="23440"/>
                      <a:pt x="14001" y="23384"/>
                      <a:pt x="14012" y="23396"/>
                    </a:cubicBezTo>
                    <a:cubicBezTo>
                      <a:pt x="14024" y="23407"/>
                      <a:pt x="14036" y="23524"/>
                      <a:pt x="14039" y="23656"/>
                    </a:cubicBezTo>
                    <a:cubicBezTo>
                      <a:pt x="14045" y="23915"/>
                      <a:pt x="14072" y="23976"/>
                      <a:pt x="14180" y="23976"/>
                    </a:cubicBezTo>
                    <a:cubicBezTo>
                      <a:pt x="14218" y="23976"/>
                      <a:pt x="14292" y="24009"/>
                      <a:pt x="14344" y="24049"/>
                    </a:cubicBezTo>
                    <a:cubicBezTo>
                      <a:pt x="14437" y="24120"/>
                      <a:pt x="14441" y="24121"/>
                      <a:pt x="14494" y="24070"/>
                    </a:cubicBezTo>
                    <a:cubicBezTo>
                      <a:pt x="14565" y="24002"/>
                      <a:pt x="14866" y="23609"/>
                      <a:pt x="14865" y="23585"/>
                    </a:cubicBezTo>
                    <a:cubicBezTo>
                      <a:pt x="14864" y="23575"/>
                      <a:pt x="14847" y="23545"/>
                      <a:pt x="14826" y="23518"/>
                    </a:cubicBezTo>
                    <a:cubicBezTo>
                      <a:pt x="14769" y="23441"/>
                      <a:pt x="14634" y="23457"/>
                      <a:pt x="14513" y="23553"/>
                    </a:cubicBezTo>
                    <a:cubicBezTo>
                      <a:pt x="14454" y="23599"/>
                      <a:pt x="14389" y="23638"/>
                      <a:pt x="14368" y="23638"/>
                    </a:cubicBezTo>
                    <a:cubicBezTo>
                      <a:pt x="14323" y="23638"/>
                      <a:pt x="14217" y="23538"/>
                      <a:pt x="14217" y="23496"/>
                    </a:cubicBezTo>
                    <a:cubicBezTo>
                      <a:pt x="14217" y="23450"/>
                      <a:pt x="14446" y="23213"/>
                      <a:pt x="14474" y="23230"/>
                    </a:cubicBezTo>
                    <a:cubicBezTo>
                      <a:pt x="14488" y="23239"/>
                      <a:pt x="14499" y="23235"/>
                      <a:pt x="14499" y="23223"/>
                    </a:cubicBezTo>
                    <a:cubicBezTo>
                      <a:pt x="14499" y="23210"/>
                      <a:pt x="14577" y="23205"/>
                      <a:pt x="14674" y="23210"/>
                    </a:cubicBezTo>
                    <a:cubicBezTo>
                      <a:pt x="14956" y="23226"/>
                      <a:pt x="15073" y="23174"/>
                      <a:pt x="15233" y="22962"/>
                    </a:cubicBezTo>
                    <a:cubicBezTo>
                      <a:pt x="15392" y="22751"/>
                      <a:pt x="15459" y="22693"/>
                      <a:pt x="15509" y="22724"/>
                    </a:cubicBezTo>
                    <a:cubicBezTo>
                      <a:pt x="15536" y="22741"/>
                      <a:pt x="15576" y="22788"/>
                      <a:pt x="15599" y="22830"/>
                    </a:cubicBezTo>
                    <a:cubicBezTo>
                      <a:pt x="15639" y="22902"/>
                      <a:pt x="15638" y="22909"/>
                      <a:pt x="15571" y="22961"/>
                    </a:cubicBezTo>
                    <a:cubicBezTo>
                      <a:pt x="15532" y="22991"/>
                      <a:pt x="15474" y="23016"/>
                      <a:pt x="15442" y="23016"/>
                    </a:cubicBezTo>
                    <a:cubicBezTo>
                      <a:pt x="15344" y="23017"/>
                      <a:pt x="15280" y="23112"/>
                      <a:pt x="15301" y="23224"/>
                    </a:cubicBezTo>
                    <a:cubicBezTo>
                      <a:pt x="15311" y="23278"/>
                      <a:pt x="15339" y="23329"/>
                      <a:pt x="15363" y="23338"/>
                    </a:cubicBezTo>
                    <a:cubicBezTo>
                      <a:pt x="15420" y="23360"/>
                      <a:pt x="15732" y="23360"/>
                      <a:pt x="15969" y="23337"/>
                    </a:cubicBezTo>
                    <a:cubicBezTo>
                      <a:pt x="16139" y="23321"/>
                      <a:pt x="16155" y="23314"/>
                      <a:pt x="16151" y="23256"/>
                    </a:cubicBezTo>
                    <a:cubicBezTo>
                      <a:pt x="16150" y="23221"/>
                      <a:pt x="16106" y="23125"/>
                      <a:pt x="16056" y="23044"/>
                    </a:cubicBezTo>
                    <a:cubicBezTo>
                      <a:pt x="15984" y="22929"/>
                      <a:pt x="15972" y="22890"/>
                      <a:pt x="16000" y="22871"/>
                    </a:cubicBezTo>
                    <a:cubicBezTo>
                      <a:pt x="16020" y="22859"/>
                      <a:pt x="16053" y="22854"/>
                      <a:pt x="16074" y="22861"/>
                    </a:cubicBezTo>
                    <a:cubicBezTo>
                      <a:pt x="16094" y="22869"/>
                      <a:pt x="16103" y="22863"/>
                      <a:pt x="16095" y="22849"/>
                    </a:cubicBezTo>
                    <a:cubicBezTo>
                      <a:pt x="16073" y="22815"/>
                      <a:pt x="16219" y="22702"/>
                      <a:pt x="16256" y="22725"/>
                    </a:cubicBezTo>
                    <a:cubicBezTo>
                      <a:pt x="16272" y="22735"/>
                      <a:pt x="16277" y="22730"/>
                      <a:pt x="16268" y="22714"/>
                    </a:cubicBezTo>
                    <a:cubicBezTo>
                      <a:pt x="16258" y="22698"/>
                      <a:pt x="16316" y="22623"/>
                      <a:pt x="16397" y="22547"/>
                    </a:cubicBezTo>
                    <a:cubicBezTo>
                      <a:pt x="16477" y="22472"/>
                      <a:pt x="16537" y="22406"/>
                      <a:pt x="16530" y="22400"/>
                    </a:cubicBezTo>
                    <a:cubicBezTo>
                      <a:pt x="16523" y="22395"/>
                      <a:pt x="16158" y="22392"/>
                      <a:pt x="15719" y="22393"/>
                    </a:cubicBezTo>
                    <a:cubicBezTo>
                      <a:pt x="15016" y="22395"/>
                      <a:pt x="14918" y="22390"/>
                      <a:pt x="14903" y="22351"/>
                    </a:cubicBezTo>
                    <a:cubicBezTo>
                      <a:pt x="14875" y="22278"/>
                      <a:pt x="14988" y="22160"/>
                      <a:pt x="15121" y="22121"/>
                    </a:cubicBezTo>
                    <a:cubicBezTo>
                      <a:pt x="15219" y="22093"/>
                      <a:pt x="15248" y="22093"/>
                      <a:pt x="15266" y="22121"/>
                    </a:cubicBezTo>
                    <a:cubicBezTo>
                      <a:pt x="15282" y="22146"/>
                      <a:pt x="15288" y="22146"/>
                      <a:pt x="15289" y="22123"/>
                    </a:cubicBezTo>
                    <a:cubicBezTo>
                      <a:pt x="15289" y="22099"/>
                      <a:pt x="15382" y="22092"/>
                      <a:pt x="15621" y="22098"/>
                    </a:cubicBezTo>
                    <a:cubicBezTo>
                      <a:pt x="16284" y="22113"/>
                      <a:pt x="16405" y="22113"/>
                      <a:pt x="16479" y="22097"/>
                    </a:cubicBezTo>
                    <a:cubicBezTo>
                      <a:pt x="16543" y="22082"/>
                      <a:pt x="16556" y="22090"/>
                      <a:pt x="16564" y="22146"/>
                    </a:cubicBezTo>
                    <a:cubicBezTo>
                      <a:pt x="16573" y="22212"/>
                      <a:pt x="16657" y="22266"/>
                      <a:pt x="16861" y="22341"/>
                    </a:cubicBezTo>
                    <a:cubicBezTo>
                      <a:pt x="16971" y="22380"/>
                      <a:pt x="17003" y="22461"/>
                      <a:pt x="16943" y="22545"/>
                    </a:cubicBezTo>
                    <a:cubicBezTo>
                      <a:pt x="16918" y="22579"/>
                      <a:pt x="16878" y="22635"/>
                      <a:pt x="16854" y="22668"/>
                    </a:cubicBezTo>
                    <a:cubicBezTo>
                      <a:pt x="16813" y="22725"/>
                      <a:pt x="16815" y="22735"/>
                      <a:pt x="16896" y="22827"/>
                    </a:cubicBezTo>
                    <a:cubicBezTo>
                      <a:pt x="16944" y="22881"/>
                      <a:pt x="16982" y="22937"/>
                      <a:pt x="16982" y="22951"/>
                    </a:cubicBezTo>
                    <a:cubicBezTo>
                      <a:pt x="16982" y="22966"/>
                      <a:pt x="16941" y="23018"/>
                      <a:pt x="16890" y="23067"/>
                    </a:cubicBezTo>
                    <a:cubicBezTo>
                      <a:pt x="16815" y="23140"/>
                      <a:pt x="16763" y="23162"/>
                      <a:pt x="16615" y="23182"/>
                    </a:cubicBezTo>
                    <a:cubicBezTo>
                      <a:pt x="16485" y="23200"/>
                      <a:pt x="16425" y="23198"/>
                      <a:pt x="16408" y="23175"/>
                    </a:cubicBezTo>
                    <a:cubicBezTo>
                      <a:pt x="16393" y="23156"/>
                      <a:pt x="16390" y="23162"/>
                      <a:pt x="16400" y="23192"/>
                    </a:cubicBezTo>
                    <a:cubicBezTo>
                      <a:pt x="16408" y="23219"/>
                      <a:pt x="16403" y="23248"/>
                      <a:pt x="16388" y="23257"/>
                    </a:cubicBezTo>
                    <a:cubicBezTo>
                      <a:pt x="16333" y="23292"/>
                      <a:pt x="16365" y="23327"/>
                      <a:pt x="16453" y="23329"/>
                    </a:cubicBezTo>
                    <a:cubicBezTo>
                      <a:pt x="16577" y="23332"/>
                      <a:pt x="16744" y="23397"/>
                      <a:pt x="16735" y="23439"/>
                    </a:cubicBezTo>
                    <a:cubicBezTo>
                      <a:pt x="16730" y="23457"/>
                      <a:pt x="16739" y="23465"/>
                      <a:pt x="16753" y="23456"/>
                    </a:cubicBezTo>
                    <a:cubicBezTo>
                      <a:pt x="16767" y="23448"/>
                      <a:pt x="16828" y="23458"/>
                      <a:pt x="16889" y="23479"/>
                    </a:cubicBezTo>
                    <a:cubicBezTo>
                      <a:pt x="16992" y="23515"/>
                      <a:pt x="17012" y="23513"/>
                      <a:pt x="17167" y="23447"/>
                    </a:cubicBezTo>
                    <a:cubicBezTo>
                      <a:pt x="17315" y="23385"/>
                      <a:pt x="17387" y="23375"/>
                      <a:pt x="17773" y="23363"/>
                    </a:cubicBezTo>
                    <a:cubicBezTo>
                      <a:pt x="18013" y="23355"/>
                      <a:pt x="18233" y="23337"/>
                      <a:pt x="18262" y="23322"/>
                    </a:cubicBezTo>
                    <a:cubicBezTo>
                      <a:pt x="18306" y="23298"/>
                      <a:pt x="18313" y="23262"/>
                      <a:pt x="18308" y="23078"/>
                    </a:cubicBezTo>
                    <a:cubicBezTo>
                      <a:pt x="18301" y="22775"/>
                      <a:pt x="18301" y="22775"/>
                      <a:pt x="18381" y="22739"/>
                    </a:cubicBezTo>
                    <a:cubicBezTo>
                      <a:pt x="18483" y="22692"/>
                      <a:pt x="18884" y="22695"/>
                      <a:pt x="18855" y="22742"/>
                    </a:cubicBezTo>
                    <a:cubicBezTo>
                      <a:pt x="18840" y="22767"/>
                      <a:pt x="18848" y="22766"/>
                      <a:pt x="18881" y="22739"/>
                    </a:cubicBezTo>
                    <a:cubicBezTo>
                      <a:pt x="18906" y="22718"/>
                      <a:pt x="18942" y="22711"/>
                      <a:pt x="18961" y="22722"/>
                    </a:cubicBezTo>
                    <a:cubicBezTo>
                      <a:pt x="18982" y="22735"/>
                      <a:pt x="18987" y="22731"/>
                      <a:pt x="18975" y="22711"/>
                    </a:cubicBezTo>
                    <a:cubicBezTo>
                      <a:pt x="18956" y="22680"/>
                      <a:pt x="18967" y="22676"/>
                      <a:pt x="19078" y="22667"/>
                    </a:cubicBezTo>
                    <a:cubicBezTo>
                      <a:pt x="19097" y="22665"/>
                      <a:pt x="19124" y="22646"/>
                      <a:pt x="19138" y="22625"/>
                    </a:cubicBezTo>
                    <a:cubicBezTo>
                      <a:pt x="19158" y="22594"/>
                      <a:pt x="19166" y="22593"/>
                      <a:pt x="19185" y="22623"/>
                    </a:cubicBezTo>
                    <a:cubicBezTo>
                      <a:pt x="19200" y="22648"/>
                      <a:pt x="19214" y="22625"/>
                      <a:pt x="19227" y="22555"/>
                    </a:cubicBezTo>
                    <a:cubicBezTo>
                      <a:pt x="19238" y="22497"/>
                      <a:pt x="19270" y="22438"/>
                      <a:pt x="19300" y="22422"/>
                    </a:cubicBezTo>
                    <a:cubicBezTo>
                      <a:pt x="19332" y="22405"/>
                      <a:pt x="19717" y="22395"/>
                      <a:pt x="20309" y="22397"/>
                    </a:cubicBezTo>
                    <a:lnTo>
                      <a:pt x="21266" y="22400"/>
                    </a:lnTo>
                    <a:lnTo>
                      <a:pt x="21427" y="22314"/>
                    </a:lnTo>
                    <a:cubicBezTo>
                      <a:pt x="21582" y="22231"/>
                      <a:pt x="21599" y="22228"/>
                      <a:pt x="21833" y="22244"/>
                    </a:cubicBezTo>
                    <a:cubicBezTo>
                      <a:pt x="22065" y="22260"/>
                      <a:pt x="22082" y="22257"/>
                      <a:pt x="22189" y="22184"/>
                    </a:cubicBezTo>
                    <a:cubicBezTo>
                      <a:pt x="22320" y="22094"/>
                      <a:pt x="22449" y="22071"/>
                      <a:pt x="22669" y="22098"/>
                    </a:cubicBezTo>
                    <a:cubicBezTo>
                      <a:pt x="22793" y="22114"/>
                      <a:pt x="22826" y="22128"/>
                      <a:pt x="22819" y="22163"/>
                    </a:cubicBezTo>
                    <a:cubicBezTo>
                      <a:pt x="22814" y="22188"/>
                      <a:pt x="22766" y="22220"/>
                      <a:pt x="22711" y="22234"/>
                    </a:cubicBezTo>
                    <a:cubicBezTo>
                      <a:pt x="22612" y="22259"/>
                      <a:pt x="22429" y="22409"/>
                      <a:pt x="22429" y="22465"/>
                    </a:cubicBezTo>
                    <a:cubicBezTo>
                      <a:pt x="22429" y="22482"/>
                      <a:pt x="22461" y="22555"/>
                      <a:pt x="22500" y="22628"/>
                    </a:cubicBezTo>
                    <a:cubicBezTo>
                      <a:pt x="22585" y="22787"/>
                      <a:pt x="22590" y="22891"/>
                      <a:pt x="22516" y="22931"/>
                    </a:cubicBezTo>
                    <a:cubicBezTo>
                      <a:pt x="22444" y="22970"/>
                      <a:pt x="22283" y="22968"/>
                      <a:pt x="22184" y="22928"/>
                    </a:cubicBezTo>
                    <a:cubicBezTo>
                      <a:pt x="22140" y="22910"/>
                      <a:pt x="21952" y="22893"/>
                      <a:pt x="21766" y="22889"/>
                    </a:cubicBezTo>
                    <a:cubicBezTo>
                      <a:pt x="21523" y="22884"/>
                      <a:pt x="21319" y="22860"/>
                      <a:pt x="21046" y="22803"/>
                    </a:cubicBezTo>
                    <a:cubicBezTo>
                      <a:pt x="20738" y="22738"/>
                      <a:pt x="20587" y="22722"/>
                      <a:pt x="20256" y="22719"/>
                    </a:cubicBezTo>
                    <a:cubicBezTo>
                      <a:pt x="19746" y="22715"/>
                      <a:pt x="19771" y="22718"/>
                      <a:pt x="19696" y="22648"/>
                    </a:cubicBezTo>
                    <a:lnTo>
                      <a:pt x="19634" y="22590"/>
                    </a:lnTo>
                    <a:lnTo>
                      <a:pt x="19560" y="22648"/>
                    </a:lnTo>
                    <a:cubicBezTo>
                      <a:pt x="19520" y="22680"/>
                      <a:pt x="19463" y="22706"/>
                      <a:pt x="19433" y="22706"/>
                    </a:cubicBezTo>
                    <a:cubicBezTo>
                      <a:pt x="19404" y="22706"/>
                      <a:pt x="19366" y="22738"/>
                      <a:pt x="19348" y="22777"/>
                    </a:cubicBezTo>
                    <a:cubicBezTo>
                      <a:pt x="19320" y="22839"/>
                      <a:pt x="19298" y="22847"/>
                      <a:pt x="19167" y="22847"/>
                    </a:cubicBezTo>
                    <a:cubicBezTo>
                      <a:pt x="19086" y="22847"/>
                      <a:pt x="18999" y="22855"/>
                      <a:pt x="18974" y="22864"/>
                    </a:cubicBezTo>
                    <a:cubicBezTo>
                      <a:pt x="18911" y="22889"/>
                      <a:pt x="18919" y="22981"/>
                      <a:pt x="18986" y="23003"/>
                    </a:cubicBezTo>
                    <a:cubicBezTo>
                      <a:pt x="19017" y="23012"/>
                      <a:pt x="19043" y="23038"/>
                      <a:pt x="19043" y="23060"/>
                    </a:cubicBezTo>
                    <a:cubicBezTo>
                      <a:pt x="19043" y="23082"/>
                      <a:pt x="19060" y="23093"/>
                      <a:pt x="19082" y="23085"/>
                    </a:cubicBezTo>
                    <a:cubicBezTo>
                      <a:pt x="19103" y="23076"/>
                      <a:pt x="19147" y="23104"/>
                      <a:pt x="19180" y="23146"/>
                    </a:cubicBezTo>
                    <a:cubicBezTo>
                      <a:pt x="19227" y="23206"/>
                      <a:pt x="19233" y="23231"/>
                      <a:pt x="19208" y="23262"/>
                    </a:cubicBezTo>
                    <a:cubicBezTo>
                      <a:pt x="19189" y="23284"/>
                      <a:pt x="19155" y="23294"/>
                      <a:pt x="19131" y="23285"/>
                    </a:cubicBezTo>
                    <a:cubicBezTo>
                      <a:pt x="19106" y="23275"/>
                      <a:pt x="19096" y="23277"/>
                      <a:pt x="19107" y="23288"/>
                    </a:cubicBezTo>
                    <a:cubicBezTo>
                      <a:pt x="19118" y="23299"/>
                      <a:pt x="19076" y="23331"/>
                      <a:pt x="19014" y="23359"/>
                    </a:cubicBezTo>
                    <a:cubicBezTo>
                      <a:pt x="18926" y="23398"/>
                      <a:pt x="18901" y="23424"/>
                      <a:pt x="18901" y="23480"/>
                    </a:cubicBezTo>
                    <a:cubicBezTo>
                      <a:pt x="18901" y="23570"/>
                      <a:pt x="19009" y="23677"/>
                      <a:pt x="19059" y="23636"/>
                    </a:cubicBezTo>
                    <a:cubicBezTo>
                      <a:pt x="19078" y="23620"/>
                      <a:pt x="19099" y="23617"/>
                      <a:pt x="19106" y="23629"/>
                    </a:cubicBezTo>
                    <a:cubicBezTo>
                      <a:pt x="19112" y="23642"/>
                      <a:pt x="19115" y="23639"/>
                      <a:pt x="19112" y="23623"/>
                    </a:cubicBezTo>
                    <a:cubicBezTo>
                      <a:pt x="19098" y="23554"/>
                      <a:pt x="19187" y="23504"/>
                      <a:pt x="19305" y="23515"/>
                    </a:cubicBezTo>
                    <a:cubicBezTo>
                      <a:pt x="19447" y="23529"/>
                      <a:pt x="19492" y="23498"/>
                      <a:pt x="19578" y="23327"/>
                    </a:cubicBezTo>
                    <a:cubicBezTo>
                      <a:pt x="19699" y="23086"/>
                      <a:pt x="19836" y="22989"/>
                      <a:pt x="19917" y="23087"/>
                    </a:cubicBezTo>
                    <a:cubicBezTo>
                      <a:pt x="19958" y="23136"/>
                      <a:pt x="20105" y="23143"/>
                      <a:pt x="20213" y="23101"/>
                    </a:cubicBezTo>
                    <a:cubicBezTo>
                      <a:pt x="20384" y="23037"/>
                      <a:pt x="20436" y="23043"/>
                      <a:pt x="20542" y="23139"/>
                    </a:cubicBezTo>
                    <a:cubicBezTo>
                      <a:pt x="20634" y="23224"/>
                      <a:pt x="20656" y="23231"/>
                      <a:pt x="20795" y="23223"/>
                    </a:cubicBezTo>
                    <a:cubicBezTo>
                      <a:pt x="20995" y="23211"/>
                      <a:pt x="21033" y="23204"/>
                      <a:pt x="21079" y="23166"/>
                    </a:cubicBezTo>
                    <a:cubicBezTo>
                      <a:pt x="21100" y="23148"/>
                      <a:pt x="21136" y="23130"/>
                      <a:pt x="21159" y="23125"/>
                    </a:cubicBezTo>
                    <a:cubicBezTo>
                      <a:pt x="21183" y="23120"/>
                      <a:pt x="21212" y="23103"/>
                      <a:pt x="21224" y="23087"/>
                    </a:cubicBezTo>
                    <a:cubicBezTo>
                      <a:pt x="21237" y="23071"/>
                      <a:pt x="21244" y="23083"/>
                      <a:pt x="21241" y="23115"/>
                    </a:cubicBezTo>
                    <a:cubicBezTo>
                      <a:pt x="21234" y="23186"/>
                      <a:pt x="21285" y="23314"/>
                      <a:pt x="21332" y="23343"/>
                    </a:cubicBezTo>
                    <a:cubicBezTo>
                      <a:pt x="21374" y="23369"/>
                      <a:pt x="22400" y="23377"/>
                      <a:pt x="22385" y="23352"/>
                    </a:cubicBezTo>
                    <a:cubicBezTo>
                      <a:pt x="22379" y="23342"/>
                      <a:pt x="22451" y="23326"/>
                      <a:pt x="22545" y="23315"/>
                    </a:cubicBezTo>
                    <a:cubicBezTo>
                      <a:pt x="22640" y="23304"/>
                      <a:pt x="22744" y="23285"/>
                      <a:pt x="22778" y="23273"/>
                    </a:cubicBezTo>
                    <a:cubicBezTo>
                      <a:pt x="22811" y="23261"/>
                      <a:pt x="22877" y="23242"/>
                      <a:pt x="22923" y="23231"/>
                    </a:cubicBezTo>
                    <a:lnTo>
                      <a:pt x="23008" y="23212"/>
                    </a:lnTo>
                    <a:lnTo>
                      <a:pt x="22923" y="23269"/>
                    </a:lnTo>
                    <a:cubicBezTo>
                      <a:pt x="22877" y="23301"/>
                      <a:pt x="22850" y="23327"/>
                      <a:pt x="22864" y="23327"/>
                    </a:cubicBezTo>
                    <a:cubicBezTo>
                      <a:pt x="22878" y="23327"/>
                      <a:pt x="22867" y="23352"/>
                      <a:pt x="22839" y="23383"/>
                    </a:cubicBezTo>
                    <a:cubicBezTo>
                      <a:pt x="22811" y="23414"/>
                      <a:pt x="22776" y="23431"/>
                      <a:pt x="22760" y="23421"/>
                    </a:cubicBezTo>
                    <a:cubicBezTo>
                      <a:pt x="22744" y="23411"/>
                      <a:pt x="22739" y="23416"/>
                      <a:pt x="22748" y="23431"/>
                    </a:cubicBezTo>
                    <a:cubicBezTo>
                      <a:pt x="22758" y="23447"/>
                      <a:pt x="22744" y="23484"/>
                      <a:pt x="22718" y="23513"/>
                    </a:cubicBezTo>
                    <a:cubicBezTo>
                      <a:pt x="22659" y="23579"/>
                      <a:pt x="22645" y="23679"/>
                      <a:pt x="22685" y="23753"/>
                    </a:cubicBezTo>
                    <a:cubicBezTo>
                      <a:pt x="22709" y="23799"/>
                      <a:pt x="22737" y="23807"/>
                      <a:pt x="22847" y="23797"/>
                    </a:cubicBezTo>
                    <a:cubicBezTo>
                      <a:pt x="22920" y="23791"/>
                      <a:pt x="22952" y="23791"/>
                      <a:pt x="22918" y="23798"/>
                    </a:cubicBezTo>
                    <a:cubicBezTo>
                      <a:pt x="22865" y="23809"/>
                      <a:pt x="22854" y="23832"/>
                      <a:pt x="22847" y="23957"/>
                    </a:cubicBezTo>
                    <a:cubicBezTo>
                      <a:pt x="22839" y="24088"/>
                      <a:pt x="22832" y="24103"/>
                      <a:pt x="22776" y="24100"/>
                    </a:cubicBezTo>
                    <a:cubicBezTo>
                      <a:pt x="22741" y="24098"/>
                      <a:pt x="22719" y="24106"/>
                      <a:pt x="22726" y="24118"/>
                    </a:cubicBezTo>
                    <a:cubicBezTo>
                      <a:pt x="22733" y="24130"/>
                      <a:pt x="22720" y="24155"/>
                      <a:pt x="22697" y="24174"/>
                    </a:cubicBezTo>
                    <a:cubicBezTo>
                      <a:pt x="22674" y="24193"/>
                      <a:pt x="22661" y="24218"/>
                      <a:pt x="22669" y="24229"/>
                    </a:cubicBezTo>
                    <a:cubicBezTo>
                      <a:pt x="22676" y="24241"/>
                      <a:pt x="22650" y="24264"/>
                      <a:pt x="22612" y="24282"/>
                    </a:cubicBezTo>
                    <a:cubicBezTo>
                      <a:pt x="22571" y="24300"/>
                      <a:pt x="22542" y="24337"/>
                      <a:pt x="22542" y="24371"/>
                    </a:cubicBezTo>
                    <a:cubicBezTo>
                      <a:pt x="22542" y="24413"/>
                      <a:pt x="22524" y="24428"/>
                      <a:pt x="22469" y="24428"/>
                    </a:cubicBezTo>
                    <a:cubicBezTo>
                      <a:pt x="22414" y="24428"/>
                      <a:pt x="22399" y="24417"/>
                      <a:pt x="22412" y="24384"/>
                    </a:cubicBezTo>
                    <a:cubicBezTo>
                      <a:pt x="22421" y="24359"/>
                      <a:pt x="22417" y="24348"/>
                      <a:pt x="22401" y="24357"/>
                    </a:cubicBezTo>
                    <a:cubicBezTo>
                      <a:pt x="22385" y="24367"/>
                      <a:pt x="22373" y="24356"/>
                      <a:pt x="22373" y="24334"/>
                    </a:cubicBezTo>
                    <a:cubicBezTo>
                      <a:pt x="22373" y="24311"/>
                      <a:pt x="22340" y="24271"/>
                      <a:pt x="22299" y="24245"/>
                    </a:cubicBezTo>
                    <a:cubicBezTo>
                      <a:pt x="22258" y="24218"/>
                      <a:pt x="22233" y="24209"/>
                      <a:pt x="22242" y="24224"/>
                    </a:cubicBezTo>
                    <a:cubicBezTo>
                      <a:pt x="22258" y="24250"/>
                      <a:pt x="22081" y="24304"/>
                      <a:pt x="22025" y="24291"/>
                    </a:cubicBezTo>
                    <a:cubicBezTo>
                      <a:pt x="22012" y="24288"/>
                      <a:pt x="22008" y="24296"/>
                      <a:pt x="22016" y="24309"/>
                    </a:cubicBezTo>
                    <a:cubicBezTo>
                      <a:pt x="22024" y="24321"/>
                      <a:pt x="21936" y="24381"/>
                      <a:pt x="21821" y="24440"/>
                    </a:cubicBezTo>
                    <a:cubicBezTo>
                      <a:pt x="21640" y="24533"/>
                      <a:pt x="21611" y="24558"/>
                      <a:pt x="21611" y="24622"/>
                    </a:cubicBezTo>
                    <a:cubicBezTo>
                      <a:pt x="21612" y="24663"/>
                      <a:pt x="21637" y="24728"/>
                      <a:pt x="21667" y="24766"/>
                    </a:cubicBezTo>
                    <a:cubicBezTo>
                      <a:pt x="21698" y="24805"/>
                      <a:pt x="21723" y="24855"/>
                      <a:pt x="21723" y="24876"/>
                    </a:cubicBezTo>
                    <a:cubicBezTo>
                      <a:pt x="21724" y="24908"/>
                      <a:pt x="21767" y="24913"/>
                      <a:pt x="21955" y="24898"/>
                    </a:cubicBezTo>
                    <a:cubicBezTo>
                      <a:pt x="22090" y="24888"/>
                      <a:pt x="22196" y="24866"/>
                      <a:pt x="22211" y="24845"/>
                    </a:cubicBezTo>
                    <a:cubicBezTo>
                      <a:pt x="22230" y="24818"/>
                      <a:pt x="22233" y="24819"/>
                      <a:pt x="22225" y="24851"/>
                    </a:cubicBezTo>
                    <a:cubicBezTo>
                      <a:pt x="22218" y="24875"/>
                      <a:pt x="22174" y="24897"/>
                      <a:pt x="22124" y="24902"/>
                    </a:cubicBezTo>
                    <a:cubicBezTo>
                      <a:pt x="22038" y="24911"/>
                      <a:pt x="22034" y="24916"/>
                      <a:pt x="22034" y="25039"/>
                    </a:cubicBezTo>
                    <a:cubicBezTo>
                      <a:pt x="22034" y="25142"/>
                      <a:pt x="22020" y="25178"/>
                      <a:pt x="21965" y="25222"/>
                    </a:cubicBezTo>
                    <a:cubicBezTo>
                      <a:pt x="21923" y="25255"/>
                      <a:pt x="21893" y="25311"/>
                      <a:pt x="21888" y="25367"/>
                    </a:cubicBezTo>
                    <a:cubicBezTo>
                      <a:pt x="21881" y="25433"/>
                      <a:pt x="21858" y="25467"/>
                      <a:pt x="21801" y="25495"/>
                    </a:cubicBezTo>
                    <a:cubicBezTo>
                      <a:pt x="21732" y="25528"/>
                      <a:pt x="21724" y="25547"/>
                      <a:pt x="21724" y="25671"/>
                    </a:cubicBezTo>
                    <a:cubicBezTo>
                      <a:pt x="21724" y="25790"/>
                      <a:pt x="21716" y="25811"/>
                      <a:pt x="21669" y="25811"/>
                    </a:cubicBezTo>
                    <a:cubicBezTo>
                      <a:pt x="21611" y="25811"/>
                      <a:pt x="21498" y="25934"/>
                      <a:pt x="21498" y="25997"/>
                    </a:cubicBezTo>
                    <a:cubicBezTo>
                      <a:pt x="21498" y="26094"/>
                      <a:pt x="21404" y="26264"/>
                      <a:pt x="21341" y="26279"/>
                    </a:cubicBezTo>
                    <a:cubicBezTo>
                      <a:pt x="21303" y="26289"/>
                      <a:pt x="21253" y="26339"/>
                      <a:pt x="21222" y="26399"/>
                    </a:cubicBezTo>
                    <a:cubicBezTo>
                      <a:pt x="21191" y="26461"/>
                      <a:pt x="21128" y="26523"/>
                      <a:pt x="21066" y="26554"/>
                    </a:cubicBezTo>
                    <a:cubicBezTo>
                      <a:pt x="20994" y="26590"/>
                      <a:pt x="20962" y="26624"/>
                      <a:pt x="20962" y="26667"/>
                    </a:cubicBezTo>
                    <a:cubicBezTo>
                      <a:pt x="20962" y="26705"/>
                      <a:pt x="20930" y="26746"/>
                      <a:pt x="20877" y="26776"/>
                    </a:cubicBezTo>
                    <a:cubicBezTo>
                      <a:pt x="20806" y="26816"/>
                      <a:pt x="20792" y="26841"/>
                      <a:pt x="20792" y="26934"/>
                    </a:cubicBezTo>
                    <a:cubicBezTo>
                      <a:pt x="20792" y="27023"/>
                      <a:pt x="20779" y="27049"/>
                      <a:pt x="20722" y="27075"/>
                    </a:cubicBezTo>
                    <a:cubicBezTo>
                      <a:pt x="20669" y="27099"/>
                      <a:pt x="20648" y="27137"/>
                      <a:pt x="20633" y="27228"/>
                    </a:cubicBezTo>
                    <a:cubicBezTo>
                      <a:pt x="20614" y="27353"/>
                      <a:pt x="20528" y="27457"/>
                      <a:pt x="20304" y="27625"/>
                    </a:cubicBezTo>
                    <a:cubicBezTo>
                      <a:pt x="20187" y="27714"/>
                      <a:pt x="20176" y="27768"/>
                      <a:pt x="20256" y="27871"/>
                    </a:cubicBezTo>
                    <a:cubicBezTo>
                      <a:pt x="20287" y="27910"/>
                      <a:pt x="20312" y="27957"/>
                      <a:pt x="20312" y="27977"/>
                    </a:cubicBezTo>
                    <a:cubicBezTo>
                      <a:pt x="20312" y="28005"/>
                      <a:pt x="18265" y="28012"/>
                      <a:pt x="10167" y="28012"/>
                    </a:cubicBezTo>
                    <a:lnTo>
                      <a:pt x="21" y="28012"/>
                    </a:lnTo>
                    <a:lnTo>
                      <a:pt x="21" y="26378"/>
                    </a:lnTo>
                    <a:close/>
                    <a:moveTo>
                      <a:pt x="4508" y="25640"/>
                    </a:moveTo>
                    <a:cubicBezTo>
                      <a:pt x="4508" y="25623"/>
                      <a:pt x="4495" y="25618"/>
                      <a:pt x="4480" y="25627"/>
                    </a:cubicBezTo>
                    <a:cubicBezTo>
                      <a:pt x="4464" y="25637"/>
                      <a:pt x="4452" y="25650"/>
                      <a:pt x="4452" y="25657"/>
                    </a:cubicBezTo>
                    <a:cubicBezTo>
                      <a:pt x="4452" y="25664"/>
                      <a:pt x="4464" y="25670"/>
                      <a:pt x="4480" y="25670"/>
                    </a:cubicBezTo>
                    <a:cubicBezTo>
                      <a:pt x="4495" y="25670"/>
                      <a:pt x="4508" y="25656"/>
                      <a:pt x="4508" y="25640"/>
                    </a:cubicBezTo>
                    <a:close/>
                    <a:moveTo>
                      <a:pt x="16918" y="24988"/>
                    </a:moveTo>
                    <a:cubicBezTo>
                      <a:pt x="16921" y="24960"/>
                      <a:pt x="16911" y="24930"/>
                      <a:pt x="16896" y="24921"/>
                    </a:cubicBezTo>
                    <a:cubicBezTo>
                      <a:pt x="16882" y="24912"/>
                      <a:pt x="16878" y="24927"/>
                      <a:pt x="16889" y="24955"/>
                    </a:cubicBezTo>
                    <a:cubicBezTo>
                      <a:pt x="16907" y="25002"/>
                      <a:pt x="16903" y="25003"/>
                      <a:pt x="16854" y="24964"/>
                    </a:cubicBezTo>
                    <a:cubicBezTo>
                      <a:pt x="16804" y="24926"/>
                      <a:pt x="16802" y="24926"/>
                      <a:pt x="16834" y="24967"/>
                    </a:cubicBezTo>
                    <a:cubicBezTo>
                      <a:pt x="16853" y="24991"/>
                      <a:pt x="16863" y="25018"/>
                      <a:pt x="16855" y="25025"/>
                    </a:cubicBezTo>
                    <a:cubicBezTo>
                      <a:pt x="16848" y="25033"/>
                      <a:pt x="16858" y="25039"/>
                      <a:pt x="16878" y="25039"/>
                    </a:cubicBezTo>
                    <a:cubicBezTo>
                      <a:pt x="16898" y="25039"/>
                      <a:pt x="16916" y="25016"/>
                      <a:pt x="16918" y="24988"/>
                    </a:cubicBezTo>
                    <a:close/>
                    <a:moveTo>
                      <a:pt x="17152" y="25020"/>
                    </a:moveTo>
                    <a:cubicBezTo>
                      <a:pt x="17128" y="25005"/>
                      <a:pt x="17097" y="24993"/>
                      <a:pt x="17081" y="24993"/>
                    </a:cubicBezTo>
                    <a:cubicBezTo>
                      <a:pt x="17066" y="24993"/>
                      <a:pt x="17072" y="25005"/>
                      <a:pt x="17095" y="25020"/>
                    </a:cubicBezTo>
                    <a:cubicBezTo>
                      <a:pt x="17119" y="25035"/>
                      <a:pt x="17150" y="25048"/>
                      <a:pt x="17166" y="25048"/>
                    </a:cubicBezTo>
                    <a:cubicBezTo>
                      <a:pt x="17181" y="25048"/>
                      <a:pt x="17175" y="25035"/>
                      <a:pt x="17152" y="25020"/>
                    </a:cubicBezTo>
                    <a:close/>
                    <a:moveTo>
                      <a:pt x="14142" y="24808"/>
                    </a:moveTo>
                    <a:cubicBezTo>
                      <a:pt x="14132" y="24784"/>
                      <a:pt x="14119" y="24770"/>
                      <a:pt x="14112" y="24777"/>
                    </a:cubicBezTo>
                    <a:cubicBezTo>
                      <a:pt x="14104" y="24785"/>
                      <a:pt x="14106" y="24804"/>
                      <a:pt x="14117" y="24821"/>
                    </a:cubicBezTo>
                    <a:cubicBezTo>
                      <a:pt x="14144" y="24866"/>
                      <a:pt x="14161" y="24857"/>
                      <a:pt x="14142" y="24808"/>
                    </a:cubicBezTo>
                    <a:close/>
                    <a:moveTo>
                      <a:pt x="14372" y="24795"/>
                    </a:moveTo>
                    <a:cubicBezTo>
                      <a:pt x="14362" y="24779"/>
                      <a:pt x="14339" y="24767"/>
                      <a:pt x="14321" y="24767"/>
                    </a:cubicBezTo>
                    <a:cubicBezTo>
                      <a:pt x="14301" y="24767"/>
                      <a:pt x="14304" y="24778"/>
                      <a:pt x="14329" y="24795"/>
                    </a:cubicBezTo>
                    <a:cubicBezTo>
                      <a:pt x="14384" y="24830"/>
                      <a:pt x="14393" y="24830"/>
                      <a:pt x="14372" y="24795"/>
                    </a:cubicBezTo>
                    <a:close/>
                    <a:moveTo>
                      <a:pt x="16394" y="24772"/>
                    </a:moveTo>
                    <a:cubicBezTo>
                      <a:pt x="16373" y="24766"/>
                      <a:pt x="16343" y="24774"/>
                      <a:pt x="16327" y="24790"/>
                    </a:cubicBezTo>
                    <a:cubicBezTo>
                      <a:pt x="16306" y="24811"/>
                      <a:pt x="16317" y="24815"/>
                      <a:pt x="16364" y="24802"/>
                    </a:cubicBezTo>
                    <a:cubicBezTo>
                      <a:pt x="16402" y="24792"/>
                      <a:pt x="16415" y="24779"/>
                      <a:pt x="16394" y="24772"/>
                    </a:cubicBezTo>
                    <a:close/>
                    <a:moveTo>
                      <a:pt x="21573" y="24782"/>
                    </a:moveTo>
                    <a:cubicBezTo>
                      <a:pt x="21573" y="24759"/>
                      <a:pt x="21562" y="24747"/>
                      <a:pt x="21549" y="24756"/>
                    </a:cubicBezTo>
                    <a:cubicBezTo>
                      <a:pt x="21536" y="24764"/>
                      <a:pt x="21533" y="24782"/>
                      <a:pt x="21541" y="24797"/>
                    </a:cubicBezTo>
                    <a:cubicBezTo>
                      <a:pt x="21564" y="24834"/>
                      <a:pt x="21573" y="24829"/>
                      <a:pt x="21573" y="24782"/>
                    </a:cubicBezTo>
                    <a:close/>
                    <a:moveTo>
                      <a:pt x="14612" y="24694"/>
                    </a:moveTo>
                    <a:cubicBezTo>
                      <a:pt x="14612" y="24690"/>
                      <a:pt x="14591" y="24690"/>
                      <a:pt x="14565" y="24694"/>
                    </a:cubicBezTo>
                    <a:cubicBezTo>
                      <a:pt x="14539" y="24697"/>
                      <a:pt x="14514" y="24723"/>
                      <a:pt x="14510" y="24750"/>
                    </a:cubicBezTo>
                    <a:cubicBezTo>
                      <a:pt x="14503" y="24797"/>
                      <a:pt x="14506" y="24797"/>
                      <a:pt x="14557" y="24750"/>
                    </a:cubicBezTo>
                    <a:cubicBezTo>
                      <a:pt x="14587" y="24723"/>
                      <a:pt x="14612" y="24698"/>
                      <a:pt x="14612" y="24694"/>
                    </a:cubicBezTo>
                    <a:close/>
                    <a:moveTo>
                      <a:pt x="17674" y="24767"/>
                    </a:moveTo>
                    <a:cubicBezTo>
                      <a:pt x="17684" y="24751"/>
                      <a:pt x="17672" y="24746"/>
                      <a:pt x="17647" y="24756"/>
                    </a:cubicBezTo>
                    <a:cubicBezTo>
                      <a:pt x="17598" y="24774"/>
                      <a:pt x="17589" y="24795"/>
                      <a:pt x="17630" y="24795"/>
                    </a:cubicBezTo>
                    <a:cubicBezTo>
                      <a:pt x="17644" y="24795"/>
                      <a:pt x="17664" y="24782"/>
                      <a:pt x="17674" y="24767"/>
                    </a:cubicBezTo>
                    <a:close/>
                    <a:moveTo>
                      <a:pt x="13867" y="24664"/>
                    </a:moveTo>
                    <a:cubicBezTo>
                      <a:pt x="13871" y="24640"/>
                      <a:pt x="13866" y="24628"/>
                      <a:pt x="13856" y="24638"/>
                    </a:cubicBezTo>
                    <a:cubicBezTo>
                      <a:pt x="13847" y="24647"/>
                      <a:pt x="13836" y="24675"/>
                      <a:pt x="13832" y="24699"/>
                    </a:cubicBezTo>
                    <a:cubicBezTo>
                      <a:pt x="13829" y="24724"/>
                      <a:pt x="13834" y="24736"/>
                      <a:pt x="13843" y="24726"/>
                    </a:cubicBezTo>
                    <a:cubicBezTo>
                      <a:pt x="13853" y="24716"/>
                      <a:pt x="13864" y="24689"/>
                      <a:pt x="13867" y="24664"/>
                    </a:cubicBezTo>
                    <a:close/>
                    <a:moveTo>
                      <a:pt x="16604" y="24605"/>
                    </a:moveTo>
                    <a:cubicBezTo>
                      <a:pt x="16595" y="24595"/>
                      <a:pt x="16588" y="24612"/>
                      <a:pt x="16589" y="24642"/>
                    </a:cubicBezTo>
                    <a:cubicBezTo>
                      <a:pt x="16591" y="24675"/>
                      <a:pt x="16598" y="24681"/>
                      <a:pt x="16607" y="24659"/>
                    </a:cubicBezTo>
                    <a:cubicBezTo>
                      <a:pt x="16615" y="24638"/>
                      <a:pt x="16614" y="24614"/>
                      <a:pt x="16604" y="24605"/>
                    </a:cubicBezTo>
                    <a:close/>
                    <a:moveTo>
                      <a:pt x="14800" y="24536"/>
                    </a:moveTo>
                    <a:cubicBezTo>
                      <a:pt x="14808" y="24541"/>
                      <a:pt x="14819" y="24540"/>
                      <a:pt x="14826" y="24533"/>
                    </a:cubicBezTo>
                    <a:cubicBezTo>
                      <a:pt x="14833" y="24527"/>
                      <a:pt x="14808" y="24523"/>
                      <a:pt x="14771" y="24525"/>
                    </a:cubicBezTo>
                    <a:cubicBezTo>
                      <a:pt x="14690" y="24529"/>
                      <a:pt x="14605" y="24592"/>
                      <a:pt x="14629" y="24631"/>
                    </a:cubicBezTo>
                    <a:cubicBezTo>
                      <a:pt x="14638" y="24646"/>
                      <a:pt x="14677" y="24628"/>
                      <a:pt x="14716" y="24592"/>
                    </a:cubicBezTo>
                    <a:cubicBezTo>
                      <a:pt x="14754" y="24556"/>
                      <a:pt x="14792" y="24531"/>
                      <a:pt x="14800" y="24536"/>
                    </a:cubicBezTo>
                    <a:close/>
                    <a:moveTo>
                      <a:pt x="14668" y="24583"/>
                    </a:moveTo>
                    <a:cubicBezTo>
                      <a:pt x="14687" y="24560"/>
                      <a:pt x="14710" y="24541"/>
                      <a:pt x="14717" y="24541"/>
                    </a:cubicBezTo>
                    <a:cubicBezTo>
                      <a:pt x="14725" y="24541"/>
                      <a:pt x="14716" y="24560"/>
                      <a:pt x="14696" y="24583"/>
                    </a:cubicBezTo>
                    <a:cubicBezTo>
                      <a:pt x="14677" y="24606"/>
                      <a:pt x="14655" y="24625"/>
                      <a:pt x="14647" y="24625"/>
                    </a:cubicBezTo>
                    <a:cubicBezTo>
                      <a:pt x="14639" y="24625"/>
                      <a:pt x="14649" y="24606"/>
                      <a:pt x="14668" y="24583"/>
                    </a:cubicBezTo>
                    <a:close/>
                    <a:moveTo>
                      <a:pt x="20549" y="24610"/>
                    </a:moveTo>
                    <a:cubicBezTo>
                      <a:pt x="20559" y="24585"/>
                      <a:pt x="20554" y="24573"/>
                      <a:pt x="20538" y="24583"/>
                    </a:cubicBezTo>
                    <a:cubicBezTo>
                      <a:pt x="20523" y="24593"/>
                      <a:pt x="20510" y="24612"/>
                      <a:pt x="20510" y="24627"/>
                    </a:cubicBezTo>
                    <a:cubicBezTo>
                      <a:pt x="20510" y="24668"/>
                      <a:pt x="20530" y="24659"/>
                      <a:pt x="20549" y="24610"/>
                    </a:cubicBezTo>
                    <a:close/>
                    <a:moveTo>
                      <a:pt x="14289" y="24475"/>
                    </a:moveTo>
                    <a:cubicBezTo>
                      <a:pt x="14414" y="24364"/>
                      <a:pt x="14416" y="24295"/>
                      <a:pt x="14294" y="24272"/>
                    </a:cubicBezTo>
                    <a:cubicBezTo>
                      <a:pt x="14240" y="24262"/>
                      <a:pt x="14156" y="24209"/>
                      <a:pt x="14092" y="24144"/>
                    </a:cubicBezTo>
                    <a:cubicBezTo>
                      <a:pt x="13915" y="23966"/>
                      <a:pt x="13817" y="23943"/>
                      <a:pt x="13292" y="23953"/>
                    </a:cubicBezTo>
                    <a:cubicBezTo>
                      <a:pt x="12859" y="23962"/>
                      <a:pt x="12835" y="23965"/>
                      <a:pt x="12767" y="24029"/>
                    </a:cubicBezTo>
                    <a:cubicBezTo>
                      <a:pt x="12728" y="24066"/>
                      <a:pt x="12683" y="24133"/>
                      <a:pt x="12667" y="24178"/>
                    </a:cubicBezTo>
                    <a:cubicBezTo>
                      <a:pt x="12641" y="24252"/>
                      <a:pt x="12645" y="24263"/>
                      <a:pt x="12708" y="24287"/>
                    </a:cubicBezTo>
                    <a:cubicBezTo>
                      <a:pt x="12792" y="24319"/>
                      <a:pt x="12794" y="24343"/>
                      <a:pt x="12720" y="24429"/>
                    </a:cubicBezTo>
                    <a:cubicBezTo>
                      <a:pt x="12640" y="24521"/>
                      <a:pt x="12662" y="24552"/>
                      <a:pt x="12822" y="24573"/>
                    </a:cubicBezTo>
                    <a:cubicBezTo>
                      <a:pt x="13015" y="24598"/>
                      <a:pt x="13085" y="24577"/>
                      <a:pt x="13106" y="24488"/>
                    </a:cubicBezTo>
                    <a:cubicBezTo>
                      <a:pt x="13130" y="24385"/>
                      <a:pt x="13226" y="24287"/>
                      <a:pt x="13303" y="24287"/>
                    </a:cubicBezTo>
                    <a:cubicBezTo>
                      <a:pt x="13354" y="24287"/>
                      <a:pt x="13374" y="24309"/>
                      <a:pt x="13396" y="24393"/>
                    </a:cubicBezTo>
                    <a:cubicBezTo>
                      <a:pt x="13454" y="24607"/>
                      <a:pt x="13471" y="24615"/>
                      <a:pt x="13854" y="24586"/>
                    </a:cubicBezTo>
                    <a:cubicBezTo>
                      <a:pt x="14174" y="24562"/>
                      <a:pt x="14198" y="24556"/>
                      <a:pt x="14289" y="24475"/>
                    </a:cubicBezTo>
                    <a:close/>
                    <a:moveTo>
                      <a:pt x="14612" y="24552"/>
                    </a:moveTo>
                    <a:cubicBezTo>
                      <a:pt x="14612" y="24547"/>
                      <a:pt x="14593" y="24550"/>
                      <a:pt x="14569" y="24559"/>
                    </a:cubicBezTo>
                    <a:cubicBezTo>
                      <a:pt x="14546" y="24568"/>
                      <a:pt x="14527" y="24588"/>
                      <a:pt x="14527" y="24604"/>
                    </a:cubicBezTo>
                    <a:cubicBezTo>
                      <a:pt x="14527" y="24620"/>
                      <a:pt x="14545" y="24617"/>
                      <a:pt x="14569" y="24597"/>
                    </a:cubicBezTo>
                    <a:cubicBezTo>
                      <a:pt x="14593" y="24578"/>
                      <a:pt x="14612" y="24558"/>
                      <a:pt x="14612" y="24552"/>
                    </a:cubicBezTo>
                    <a:close/>
                    <a:moveTo>
                      <a:pt x="13342" y="24512"/>
                    </a:moveTo>
                    <a:cubicBezTo>
                      <a:pt x="13342" y="24497"/>
                      <a:pt x="13328" y="24484"/>
                      <a:pt x="13312" y="24484"/>
                    </a:cubicBezTo>
                    <a:cubicBezTo>
                      <a:pt x="13295" y="24484"/>
                      <a:pt x="13290" y="24497"/>
                      <a:pt x="13299" y="24512"/>
                    </a:cubicBezTo>
                    <a:cubicBezTo>
                      <a:pt x="13309" y="24528"/>
                      <a:pt x="13322" y="24541"/>
                      <a:pt x="13329" y="24541"/>
                    </a:cubicBezTo>
                    <a:cubicBezTo>
                      <a:pt x="13336" y="24541"/>
                      <a:pt x="13342" y="24528"/>
                      <a:pt x="13342" y="24512"/>
                    </a:cubicBezTo>
                    <a:close/>
                    <a:moveTo>
                      <a:pt x="21737" y="24458"/>
                    </a:moveTo>
                    <a:cubicBezTo>
                      <a:pt x="21746" y="24443"/>
                      <a:pt x="21742" y="24425"/>
                      <a:pt x="21729" y="24417"/>
                    </a:cubicBezTo>
                    <a:cubicBezTo>
                      <a:pt x="21716" y="24409"/>
                      <a:pt x="21705" y="24421"/>
                      <a:pt x="21705" y="24443"/>
                    </a:cubicBezTo>
                    <a:cubicBezTo>
                      <a:pt x="21705" y="24491"/>
                      <a:pt x="21714" y="24495"/>
                      <a:pt x="21737" y="24458"/>
                    </a:cubicBezTo>
                    <a:close/>
                    <a:moveTo>
                      <a:pt x="12346" y="24358"/>
                    </a:moveTo>
                    <a:cubicBezTo>
                      <a:pt x="12428" y="24321"/>
                      <a:pt x="12495" y="24271"/>
                      <a:pt x="12495" y="24248"/>
                    </a:cubicBezTo>
                    <a:cubicBezTo>
                      <a:pt x="12495" y="24199"/>
                      <a:pt x="12276" y="24004"/>
                      <a:pt x="12220" y="24004"/>
                    </a:cubicBezTo>
                    <a:cubicBezTo>
                      <a:pt x="12199" y="24004"/>
                      <a:pt x="12189" y="23992"/>
                      <a:pt x="12199" y="23977"/>
                    </a:cubicBezTo>
                    <a:cubicBezTo>
                      <a:pt x="12209" y="23960"/>
                      <a:pt x="12196" y="23956"/>
                      <a:pt x="12167" y="23967"/>
                    </a:cubicBezTo>
                    <a:cubicBezTo>
                      <a:pt x="12136" y="23979"/>
                      <a:pt x="12126" y="23975"/>
                      <a:pt x="12138" y="23955"/>
                    </a:cubicBezTo>
                    <a:cubicBezTo>
                      <a:pt x="12150" y="23936"/>
                      <a:pt x="12135" y="23931"/>
                      <a:pt x="12096" y="23941"/>
                    </a:cubicBezTo>
                    <a:cubicBezTo>
                      <a:pt x="12050" y="23953"/>
                      <a:pt x="12040" y="23947"/>
                      <a:pt x="12058" y="23920"/>
                    </a:cubicBezTo>
                    <a:cubicBezTo>
                      <a:pt x="12072" y="23896"/>
                      <a:pt x="12069" y="23890"/>
                      <a:pt x="12050" y="23902"/>
                    </a:cubicBezTo>
                    <a:cubicBezTo>
                      <a:pt x="12033" y="23912"/>
                      <a:pt x="11926" y="23884"/>
                      <a:pt x="11813" y="23839"/>
                    </a:cubicBezTo>
                    <a:cubicBezTo>
                      <a:pt x="11699" y="23794"/>
                      <a:pt x="11566" y="23749"/>
                      <a:pt x="11517" y="23738"/>
                    </a:cubicBezTo>
                    <a:cubicBezTo>
                      <a:pt x="11304" y="23692"/>
                      <a:pt x="11084" y="23817"/>
                      <a:pt x="11084" y="23984"/>
                    </a:cubicBezTo>
                    <a:cubicBezTo>
                      <a:pt x="11084" y="24065"/>
                      <a:pt x="11127" y="24095"/>
                      <a:pt x="11289" y="24130"/>
                    </a:cubicBezTo>
                    <a:cubicBezTo>
                      <a:pt x="11383" y="24150"/>
                      <a:pt x="11389" y="24216"/>
                      <a:pt x="11305" y="24306"/>
                    </a:cubicBezTo>
                    <a:cubicBezTo>
                      <a:pt x="11271" y="24342"/>
                      <a:pt x="11250" y="24377"/>
                      <a:pt x="11257" y="24384"/>
                    </a:cubicBezTo>
                    <a:cubicBezTo>
                      <a:pt x="11288" y="24416"/>
                      <a:pt x="11739" y="24451"/>
                      <a:pt x="11958" y="24439"/>
                    </a:cubicBezTo>
                    <a:cubicBezTo>
                      <a:pt x="12130" y="24430"/>
                      <a:pt x="12238" y="24407"/>
                      <a:pt x="12346" y="24358"/>
                    </a:cubicBezTo>
                    <a:close/>
                    <a:moveTo>
                      <a:pt x="13326" y="24430"/>
                    </a:moveTo>
                    <a:cubicBezTo>
                      <a:pt x="13335" y="24415"/>
                      <a:pt x="13332" y="24397"/>
                      <a:pt x="13319" y="24389"/>
                    </a:cubicBezTo>
                    <a:cubicBezTo>
                      <a:pt x="13305" y="24380"/>
                      <a:pt x="13295" y="24392"/>
                      <a:pt x="13295" y="24415"/>
                    </a:cubicBezTo>
                    <a:cubicBezTo>
                      <a:pt x="13295" y="24462"/>
                      <a:pt x="13304" y="24467"/>
                      <a:pt x="13326" y="24430"/>
                    </a:cubicBezTo>
                    <a:close/>
                    <a:moveTo>
                      <a:pt x="19423" y="24372"/>
                    </a:moveTo>
                    <a:cubicBezTo>
                      <a:pt x="19433" y="24356"/>
                      <a:pt x="19422" y="24351"/>
                      <a:pt x="19397" y="24361"/>
                    </a:cubicBezTo>
                    <a:cubicBezTo>
                      <a:pt x="19348" y="24379"/>
                      <a:pt x="19339" y="24400"/>
                      <a:pt x="19380" y="24400"/>
                    </a:cubicBezTo>
                    <a:cubicBezTo>
                      <a:pt x="19394" y="24400"/>
                      <a:pt x="19414" y="24387"/>
                      <a:pt x="19423" y="24372"/>
                    </a:cubicBezTo>
                    <a:close/>
                    <a:moveTo>
                      <a:pt x="16644" y="24219"/>
                    </a:moveTo>
                    <a:cubicBezTo>
                      <a:pt x="16644" y="24213"/>
                      <a:pt x="16624" y="24200"/>
                      <a:pt x="16600" y="24191"/>
                    </a:cubicBezTo>
                    <a:cubicBezTo>
                      <a:pt x="16575" y="24182"/>
                      <a:pt x="16563" y="24186"/>
                      <a:pt x="16573" y="24202"/>
                    </a:cubicBezTo>
                    <a:cubicBezTo>
                      <a:pt x="16590" y="24229"/>
                      <a:pt x="16644" y="24242"/>
                      <a:pt x="16644" y="24219"/>
                    </a:cubicBezTo>
                    <a:close/>
                    <a:moveTo>
                      <a:pt x="22638" y="24186"/>
                    </a:moveTo>
                    <a:cubicBezTo>
                      <a:pt x="22647" y="24161"/>
                      <a:pt x="22642" y="24150"/>
                      <a:pt x="22626" y="24160"/>
                    </a:cubicBezTo>
                    <a:cubicBezTo>
                      <a:pt x="22611" y="24169"/>
                      <a:pt x="22599" y="24189"/>
                      <a:pt x="22599" y="24204"/>
                    </a:cubicBezTo>
                    <a:cubicBezTo>
                      <a:pt x="22599" y="24244"/>
                      <a:pt x="22619" y="24235"/>
                      <a:pt x="22638" y="24186"/>
                    </a:cubicBezTo>
                    <a:close/>
                    <a:moveTo>
                      <a:pt x="22556" y="24153"/>
                    </a:moveTo>
                    <a:cubicBezTo>
                      <a:pt x="22551" y="24125"/>
                      <a:pt x="22545" y="24096"/>
                      <a:pt x="22544" y="24087"/>
                    </a:cubicBezTo>
                    <a:cubicBezTo>
                      <a:pt x="22543" y="24078"/>
                      <a:pt x="22521" y="24070"/>
                      <a:pt x="22496" y="24070"/>
                    </a:cubicBezTo>
                    <a:cubicBezTo>
                      <a:pt x="22456" y="24070"/>
                      <a:pt x="22457" y="24075"/>
                      <a:pt x="22501" y="24108"/>
                    </a:cubicBezTo>
                    <a:cubicBezTo>
                      <a:pt x="22540" y="24136"/>
                      <a:pt x="22542" y="24146"/>
                      <a:pt x="22512" y="24146"/>
                    </a:cubicBezTo>
                    <a:cubicBezTo>
                      <a:pt x="22478" y="24146"/>
                      <a:pt x="22478" y="24151"/>
                      <a:pt x="22514" y="24174"/>
                    </a:cubicBezTo>
                    <a:cubicBezTo>
                      <a:pt x="22569" y="24209"/>
                      <a:pt x="22567" y="24210"/>
                      <a:pt x="22556" y="24153"/>
                    </a:cubicBezTo>
                    <a:close/>
                    <a:moveTo>
                      <a:pt x="20803" y="24102"/>
                    </a:moveTo>
                    <a:cubicBezTo>
                      <a:pt x="20813" y="24077"/>
                      <a:pt x="20808" y="24065"/>
                      <a:pt x="20792" y="24075"/>
                    </a:cubicBezTo>
                    <a:cubicBezTo>
                      <a:pt x="20777" y="24085"/>
                      <a:pt x="20764" y="24104"/>
                      <a:pt x="20764" y="24119"/>
                    </a:cubicBezTo>
                    <a:cubicBezTo>
                      <a:pt x="20764" y="24160"/>
                      <a:pt x="20784" y="24151"/>
                      <a:pt x="20803" y="24102"/>
                    </a:cubicBezTo>
                    <a:close/>
                    <a:moveTo>
                      <a:pt x="16035" y="24001"/>
                    </a:moveTo>
                    <a:cubicBezTo>
                      <a:pt x="16043" y="23994"/>
                      <a:pt x="16019" y="23988"/>
                      <a:pt x="15981" y="23988"/>
                    </a:cubicBezTo>
                    <a:cubicBezTo>
                      <a:pt x="15944" y="23988"/>
                      <a:pt x="15919" y="23997"/>
                      <a:pt x="15926" y="24008"/>
                    </a:cubicBezTo>
                    <a:cubicBezTo>
                      <a:pt x="15939" y="24029"/>
                      <a:pt x="16012" y="24025"/>
                      <a:pt x="16035" y="24001"/>
                    </a:cubicBezTo>
                    <a:close/>
                    <a:moveTo>
                      <a:pt x="16176" y="24008"/>
                    </a:moveTo>
                    <a:cubicBezTo>
                      <a:pt x="16185" y="23994"/>
                      <a:pt x="16169" y="23965"/>
                      <a:pt x="16142" y="23944"/>
                    </a:cubicBezTo>
                    <a:cubicBezTo>
                      <a:pt x="16099" y="23910"/>
                      <a:pt x="16097" y="23911"/>
                      <a:pt x="16130" y="23952"/>
                    </a:cubicBezTo>
                    <a:cubicBezTo>
                      <a:pt x="16160" y="23990"/>
                      <a:pt x="16160" y="24002"/>
                      <a:pt x="16130" y="24014"/>
                    </a:cubicBezTo>
                    <a:cubicBezTo>
                      <a:pt x="16105" y="24024"/>
                      <a:pt x="16104" y="24029"/>
                      <a:pt x="16127" y="24030"/>
                    </a:cubicBezTo>
                    <a:cubicBezTo>
                      <a:pt x="16145" y="24032"/>
                      <a:pt x="16168" y="24021"/>
                      <a:pt x="16176" y="24008"/>
                    </a:cubicBezTo>
                    <a:close/>
                    <a:moveTo>
                      <a:pt x="17974" y="23940"/>
                    </a:moveTo>
                    <a:cubicBezTo>
                      <a:pt x="17946" y="23913"/>
                      <a:pt x="17943" y="23916"/>
                      <a:pt x="17958" y="23956"/>
                    </a:cubicBezTo>
                    <a:cubicBezTo>
                      <a:pt x="17968" y="23984"/>
                      <a:pt x="17984" y="24000"/>
                      <a:pt x="17993" y="23991"/>
                    </a:cubicBezTo>
                    <a:cubicBezTo>
                      <a:pt x="18002" y="23982"/>
                      <a:pt x="17993" y="23960"/>
                      <a:pt x="17974" y="23940"/>
                    </a:cubicBezTo>
                    <a:close/>
                    <a:moveTo>
                      <a:pt x="16079" y="23937"/>
                    </a:moveTo>
                    <a:cubicBezTo>
                      <a:pt x="16079" y="23931"/>
                      <a:pt x="16060" y="23918"/>
                      <a:pt x="16035" y="23909"/>
                    </a:cubicBezTo>
                    <a:cubicBezTo>
                      <a:pt x="16010" y="23899"/>
                      <a:pt x="15999" y="23904"/>
                      <a:pt x="16009" y="23920"/>
                    </a:cubicBezTo>
                    <a:cubicBezTo>
                      <a:pt x="16025" y="23947"/>
                      <a:pt x="16079" y="23960"/>
                      <a:pt x="16079" y="23937"/>
                    </a:cubicBezTo>
                    <a:close/>
                    <a:moveTo>
                      <a:pt x="17434" y="23842"/>
                    </a:moveTo>
                    <a:cubicBezTo>
                      <a:pt x="17434" y="23835"/>
                      <a:pt x="17417" y="23842"/>
                      <a:pt x="17396" y="23860"/>
                    </a:cubicBezTo>
                    <a:cubicBezTo>
                      <a:pt x="17375" y="23877"/>
                      <a:pt x="17348" y="23882"/>
                      <a:pt x="17335" y="23870"/>
                    </a:cubicBezTo>
                    <a:cubicBezTo>
                      <a:pt x="17322" y="23859"/>
                      <a:pt x="17322" y="23866"/>
                      <a:pt x="17333" y="23886"/>
                    </a:cubicBezTo>
                    <a:cubicBezTo>
                      <a:pt x="17349" y="23914"/>
                      <a:pt x="17363" y="23915"/>
                      <a:pt x="17394" y="23889"/>
                    </a:cubicBezTo>
                    <a:cubicBezTo>
                      <a:pt x="17416" y="23871"/>
                      <a:pt x="17434" y="23850"/>
                      <a:pt x="17434" y="23842"/>
                    </a:cubicBezTo>
                    <a:close/>
                    <a:moveTo>
                      <a:pt x="17276" y="23868"/>
                    </a:moveTo>
                    <a:cubicBezTo>
                      <a:pt x="17284" y="23855"/>
                      <a:pt x="17272" y="23845"/>
                      <a:pt x="17250" y="23845"/>
                    </a:cubicBezTo>
                    <a:cubicBezTo>
                      <a:pt x="17229" y="23845"/>
                      <a:pt x="17217" y="23855"/>
                      <a:pt x="17225" y="23868"/>
                    </a:cubicBezTo>
                    <a:cubicBezTo>
                      <a:pt x="17233" y="23881"/>
                      <a:pt x="17245" y="23892"/>
                      <a:pt x="17250" y="23892"/>
                    </a:cubicBezTo>
                    <a:cubicBezTo>
                      <a:pt x="17256" y="23892"/>
                      <a:pt x="17268" y="23881"/>
                      <a:pt x="17276" y="23868"/>
                    </a:cubicBezTo>
                    <a:close/>
                    <a:moveTo>
                      <a:pt x="17049" y="23763"/>
                    </a:moveTo>
                    <a:cubicBezTo>
                      <a:pt x="17039" y="23739"/>
                      <a:pt x="17026" y="23726"/>
                      <a:pt x="17018" y="23733"/>
                    </a:cubicBezTo>
                    <a:cubicBezTo>
                      <a:pt x="17011" y="23741"/>
                      <a:pt x="17013" y="23760"/>
                      <a:pt x="17024" y="23777"/>
                    </a:cubicBezTo>
                    <a:cubicBezTo>
                      <a:pt x="17051" y="23822"/>
                      <a:pt x="17068" y="23813"/>
                      <a:pt x="17049" y="23763"/>
                    </a:cubicBezTo>
                    <a:close/>
                    <a:moveTo>
                      <a:pt x="15953" y="23671"/>
                    </a:moveTo>
                    <a:cubicBezTo>
                      <a:pt x="15944" y="23663"/>
                      <a:pt x="15922" y="23671"/>
                      <a:pt x="15902" y="23690"/>
                    </a:cubicBezTo>
                    <a:cubicBezTo>
                      <a:pt x="15875" y="23718"/>
                      <a:pt x="15878" y="23722"/>
                      <a:pt x="15918" y="23706"/>
                    </a:cubicBezTo>
                    <a:cubicBezTo>
                      <a:pt x="15946" y="23696"/>
                      <a:pt x="15962" y="23680"/>
                      <a:pt x="15953" y="23671"/>
                    </a:cubicBezTo>
                    <a:close/>
                    <a:moveTo>
                      <a:pt x="15468" y="23652"/>
                    </a:moveTo>
                    <a:cubicBezTo>
                      <a:pt x="15478" y="23660"/>
                      <a:pt x="15480" y="23657"/>
                      <a:pt x="15472" y="23646"/>
                    </a:cubicBezTo>
                    <a:cubicBezTo>
                      <a:pt x="15444" y="23610"/>
                      <a:pt x="15383" y="23615"/>
                      <a:pt x="15383" y="23654"/>
                    </a:cubicBezTo>
                    <a:cubicBezTo>
                      <a:pt x="15383" y="23681"/>
                      <a:pt x="15394" y="23684"/>
                      <a:pt x="15416" y="23666"/>
                    </a:cubicBezTo>
                    <a:cubicBezTo>
                      <a:pt x="15435" y="23650"/>
                      <a:pt x="15458" y="23644"/>
                      <a:pt x="15468" y="23652"/>
                    </a:cubicBezTo>
                    <a:close/>
                    <a:moveTo>
                      <a:pt x="15644" y="23553"/>
                    </a:moveTo>
                    <a:cubicBezTo>
                      <a:pt x="15644" y="23520"/>
                      <a:pt x="15633" y="23508"/>
                      <a:pt x="15618" y="23523"/>
                    </a:cubicBezTo>
                    <a:cubicBezTo>
                      <a:pt x="15605" y="23537"/>
                      <a:pt x="15602" y="23562"/>
                      <a:pt x="15612" y="23579"/>
                    </a:cubicBezTo>
                    <a:cubicBezTo>
                      <a:pt x="15639" y="23622"/>
                      <a:pt x="15644" y="23617"/>
                      <a:pt x="15644" y="23553"/>
                    </a:cubicBezTo>
                    <a:close/>
                    <a:moveTo>
                      <a:pt x="16258" y="23516"/>
                    </a:moveTo>
                    <a:cubicBezTo>
                      <a:pt x="16268" y="23526"/>
                      <a:pt x="16277" y="23526"/>
                      <a:pt x="16277" y="23517"/>
                    </a:cubicBezTo>
                    <a:cubicBezTo>
                      <a:pt x="16277" y="23473"/>
                      <a:pt x="16223" y="23474"/>
                      <a:pt x="16188" y="23518"/>
                    </a:cubicBezTo>
                    <a:cubicBezTo>
                      <a:pt x="16154" y="23561"/>
                      <a:pt x="16155" y="23563"/>
                      <a:pt x="16195" y="23532"/>
                    </a:cubicBezTo>
                    <a:cubicBezTo>
                      <a:pt x="16219" y="23513"/>
                      <a:pt x="16248" y="23505"/>
                      <a:pt x="16258" y="23516"/>
                    </a:cubicBezTo>
                    <a:close/>
                    <a:moveTo>
                      <a:pt x="15933" y="23369"/>
                    </a:moveTo>
                    <a:cubicBezTo>
                      <a:pt x="15924" y="23360"/>
                      <a:pt x="15908" y="23376"/>
                      <a:pt x="15898" y="23404"/>
                    </a:cubicBezTo>
                    <a:cubicBezTo>
                      <a:pt x="15882" y="23444"/>
                      <a:pt x="15886" y="23447"/>
                      <a:pt x="15913" y="23419"/>
                    </a:cubicBezTo>
                    <a:cubicBezTo>
                      <a:pt x="15933" y="23400"/>
                      <a:pt x="15941" y="23377"/>
                      <a:pt x="15933" y="23369"/>
                    </a:cubicBezTo>
                    <a:close/>
                    <a:moveTo>
                      <a:pt x="19071" y="23260"/>
                    </a:moveTo>
                    <a:cubicBezTo>
                      <a:pt x="19071" y="23253"/>
                      <a:pt x="19051" y="23241"/>
                      <a:pt x="19027" y="23232"/>
                    </a:cubicBezTo>
                    <a:cubicBezTo>
                      <a:pt x="19002" y="23222"/>
                      <a:pt x="18991" y="23227"/>
                      <a:pt x="19000" y="23243"/>
                    </a:cubicBezTo>
                    <a:cubicBezTo>
                      <a:pt x="19017" y="23270"/>
                      <a:pt x="19071" y="23282"/>
                      <a:pt x="19071" y="23260"/>
                    </a:cubicBezTo>
                    <a:close/>
                    <a:moveTo>
                      <a:pt x="18916" y="23017"/>
                    </a:moveTo>
                    <a:cubicBezTo>
                      <a:pt x="18906" y="23001"/>
                      <a:pt x="18893" y="22988"/>
                      <a:pt x="18886" y="22988"/>
                    </a:cubicBezTo>
                    <a:cubicBezTo>
                      <a:pt x="18879" y="22988"/>
                      <a:pt x="18873" y="23001"/>
                      <a:pt x="18873" y="23017"/>
                    </a:cubicBezTo>
                    <a:cubicBezTo>
                      <a:pt x="18873" y="23032"/>
                      <a:pt x="18887" y="23045"/>
                      <a:pt x="18903" y="23045"/>
                    </a:cubicBezTo>
                    <a:cubicBezTo>
                      <a:pt x="18920" y="23045"/>
                      <a:pt x="18925" y="23032"/>
                      <a:pt x="18916" y="23017"/>
                    </a:cubicBezTo>
                    <a:close/>
                    <a:moveTo>
                      <a:pt x="16239" y="22808"/>
                    </a:moveTo>
                    <a:cubicBezTo>
                      <a:pt x="16239" y="22775"/>
                      <a:pt x="16207" y="22770"/>
                      <a:pt x="16136" y="22791"/>
                    </a:cubicBezTo>
                    <a:cubicBezTo>
                      <a:pt x="16128" y="22793"/>
                      <a:pt x="16147" y="22806"/>
                      <a:pt x="16178" y="22819"/>
                    </a:cubicBezTo>
                    <a:cubicBezTo>
                      <a:pt x="16209" y="22832"/>
                      <a:pt x="16236" y="22844"/>
                      <a:pt x="16237" y="22845"/>
                    </a:cubicBezTo>
                    <a:cubicBezTo>
                      <a:pt x="16238" y="22846"/>
                      <a:pt x="16239" y="22830"/>
                      <a:pt x="16239" y="22808"/>
                    </a:cubicBezTo>
                    <a:close/>
                    <a:moveTo>
                      <a:pt x="20587" y="27857"/>
                    </a:moveTo>
                    <a:cubicBezTo>
                      <a:pt x="20637" y="27754"/>
                      <a:pt x="20680" y="27702"/>
                      <a:pt x="20714" y="27702"/>
                    </a:cubicBezTo>
                    <a:cubicBezTo>
                      <a:pt x="20742" y="27702"/>
                      <a:pt x="20780" y="27670"/>
                      <a:pt x="20798" y="27631"/>
                    </a:cubicBezTo>
                    <a:cubicBezTo>
                      <a:pt x="20818" y="27585"/>
                      <a:pt x="20853" y="27560"/>
                      <a:pt x="20896" y="27560"/>
                    </a:cubicBezTo>
                    <a:cubicBezTo>
                      <a:pt x="20952" y="27560"/>
                      <a:pt x="20962" y="27546"/>
                      <a:pt x="20962" y="27468"/>
                    </a:cubicBezTo>
                    <a:cubicBezTo>
                      <a:pt x="20962" y="27383"/>
                      <a:pt x="20976" y="27368"/>
                      <a:pt x="21117" y="27299"/>
                    </a:cubicBezTo>
                    <a:lnTo>
                      <a:pt x="21272" y="27222"/>
                    </a:lnTo>
                    <a:lnTo>
                      <a:pt x="21272" y="27060"/>
                    </a:lnTo>
                    <a:cubicBezTo>
                      <a:pt x="21272" y="26853"/>
                      <a:pt x="21339" y="26717"/>
                      <a:pt x="21476" y="26643"/>
                    </a:cubicBezTo>
                    <a:cubicBezTo>
                      <a:pt x="21602" y="26575"/>
                      <a:pt x="21884" y="26204"/>
                      <a:pt x="21910" y="26071"/>
                    </a:cubicBezTo>
                    <a:cubicBezTo>
                      <a:pt x="21920" y="26021"/>
                      <a:pt x="21922" y="25948"/>
                      <a:pt x="21914" y="25909"/>
                    </a:cubicBezTo>
                    <a:cubicBezTo>
                      <a:pt x="21901" y="25841"/>
                      <a:pt x="21905" y="25839"/>
                      <a:pt x="22066" y="25839"/>
                    </a:cubicBezTo>
                    <a:lnTo>
                      <a:pt x="22232" y="25839"/>
                    </a:lnTo>
                    <a:lnTo>
                      <a:pt x="22232" y="25683"/>
                    </a:lnTo>
                    <a:lnTo>
                      <a:pt x="22232" y="25528"/>
                    </a:lnTo>
                    <a:lnTo>
                      <a:pt x="22387" y="25452"/>
                    </a:lnTo>
                    <a:cubicBezTo>
                      <a:pt x="22533" y="25380"/>
                      <a:pt x="22542" y="25370"/>
                      <a:pt x="22542" y="25271"/>
                    </a:cubicBezTo>
                    <a:cubicBezTo>
                      <a:pt x="22542" y="25130"/>
                      <a:pt x="22566" y="25077"/>
                      <a:pt x="22630" y="25077"/>
                    </a:cubicBezTo>
                    <a:cubicBezTo>
                      <a:pt x="22670" y="25077"/>
                      <a:pt x="22683" y="25057"/>
                      <a:pt x="22683" y="24994"/>
                    </a:cubicBezTo>
                    <a:cubicBezTo>
                      <a:pt x="22683" y="24933"/>
                      <a:pt x="22700" y="24906"/>
                      <a:pt x="22747" y="24891"/>
                    </a:cubicBezTo>
                    <a:cubicBezTo>
                      <a:pt x="22814" y="24870"/>
                      <a:pt x="22884" y="24794"/>
                      <a:pt x="22864" y="24763"/>
                    </a:cubicBezTo>
                    <a:cubicBezTo>
                      <a:pt x="22858" y="24753"/>
                      <a:pt x="22885" y="24736"/>
                      <a:pt x="22923" y="24727"/>
                    </a:cubicBezTo>
                    <a:cubicBezTo>
                      <a:pt x="22969" y="24715"/>
                      <a:pt x="22994" y="24689"/>
                      <a:pt x="22994" y="24653"/>
                    </a:cubicBezTo>
                    <a:cubicBezTo>
                      <a:pt x="22994" y="24566"/>
                      <a:pt x="23112" y="24581"/>
                      <a:pt x="23183" y="24677"/>
                    </a:cubicBezTo>
                    <a:cubicBezTo>
                      <a:pt x="23222" y="24730"/>
                      <a:pt x="23319" y="24788"/>
                      <a:pt x="23467" y="24847"/>
                    </a:cubicBezTo>
                    <a:cubicBezTo>
                      <a:pt x="23696" y="24938"/>
                      <a:pt x="23798" y="24949"/>
                      <a:pt x="23862" y="24887"/>
                    </a:cubicBezTo>
                    <a:cubicBezTo>
                      <a:pt x="23929" y="24824"/>
                      <a:pt x="24099" y="24810"/>
                      <a:pt x="24187" y="24861"/>
                    </a:cubicBezTo>
                    <a:cubicBezTo>
                      <a:pt x="24325" y="24940"/>
                      <a:pt x="24372" y="24923"/>
                      <a:pt x="24408" y="24780"/>
                    </a:cubicBezTo>
                    <a:cubicBezTo>
                      <a:pt x="24425" y="24710"/>
                      <a:pt x="24450" y="24646"/>
                      <a:pt x="24463" y="24638"/>
                    </a:cubicBezTo>
                    <a:cubicBezTo>
                      <a:pt x="24475" y="24631"/>
                      <a:pt x="24532" y="24656"/>
                      <a:pt x="24589" y="24695"/>
                    </a:cubicBezTo>
                    <a:cubicBezTo>
                      <a:pt x="24731" y="24791"/>
                      <a:pt x="24860" y="24809"/>
                      <a:pt x="25126" y="24771"/>
                    </a:cubicBezTo>
                    <a:cubicBezTo>
                      <a:pt x="25496" y="24718"/>
                      <a:pt x="25506" y="24720"/>
                      <a:pt x="25700" y="24893"/>
                    </a:cubicBezTo>
                    <a:cubicBezTo>
                      <a:pt x="25877" y="25051"/>
                      <a:pt x="25956" y="25089"/>
                      <a:pt x="26074" y="25072"/>
                    </a:cubicBezTo>
                    <a:cubicBezTo>
                      <a:pt x="26131" y="25064"/>
                      <a:pt x="26142" y="25045"/>
                      <a:pt x="26149" y="24930"/>
                    </a:cubicBezTo>
                    <a:cubicBezTo>
                      <a:pt x="26155" y="24835"/>
                      <a:pt x="26171" y="24793"/>
                      <a:pt x="26205" y="24782"/>
                    </a:cubicBezTo>
                    <a:cubicBezTo>
                      <a:pt x="26232" y="24774"/>
                      <a:pt x="26418" y="24764"/>
                      <a:pt x="26620" y="24760"/>
                    </a:cubicBezTo>
                    <a:lnTo>
                      <a:pt x="26987" y="24752"/>
                    </a:lnTo>
                    <a:lnTo>
                      <a:pt x="26980" y="24898"/>
                    </a:lnTo>
                    <a:lnTo>
                      <a:pt x="26973" y="25045"/>
                    </a:lnTo>
                    <a:lnTo>
                      <a:pt x="27130" y="25064"/>
                    </a:lnTo>
                    <a:cubicBezTo>
                      <a:pt x="27421" y="25101"/>
                      <a:pt x="27511" y="25064"/>
                      <a:pt x="27721" y="24825"/>
                    </a:cubicBezTo>
                    <a:cubicBezTo>
                      <a:pt x="27783" y="24754"/>
                      <a:pt x="27891" y="24643"/>
                      <a:pt x="27961" y="24579"/>
                    </a:cubicBezTo>
                    <a:lnTo>
                      <a:pt x="28088" y="24462"/>
                    </a:lnTo>
                    <a:lnTo>
                      <a:pt x="28197" y="24557"/>
                    </a:lnTo>
                    <a:lnTo>
                      <a:pt x="28306" y="24651"/>
                    </a:lnTo>
                    <a:lnTo>
                      <a:pt x="28232" y="24739"/>
                    </a:lnTo>
                    <a:cubicBezTo>
                      <a:pt x="28171" y="24812"/>
                      <a:pt x="28158" y="24855"/>
                      <a:pt x="28158" y="24993"/>
                    </a:cubicBezTo>
                    <a:cubicBezTo>
                      <a:pt x="28158" y="25196"/>
                      <a:pt x="28187" y="25218"/>
                      <a:pt x="28453" y="25218"/>
                    </a:cubicBezTo>
                    <a:cubicBezTo>
                      <a:pt x="28630" y="25218"/>
                      <a:pt x="28638" y="25215"/>
                      <a:pt x="28638" y="25150"/>
                    </a:cubicBezTo>
                    <a:cubicBezTo>
                      <a:pt x="28638" y="25077"/>
                      <a:pt x="28722" y="24908"/>
                      <a:pt x="28758" y="24908"/>
                    </a:cubicBezTo>
                    <a:cubicBezTo>
                      <a:pt x="28804" y="24907"/>
                      <a:pt x="28692" y="24702"/>
                      <a:pt x="28595" y="24609"/>
                    </a:cubicBezTo>
                    <a:cubicBezTo>
                      <a:pt x="28509" y="24525"/>
                      <a:pt x="28495" y="24494"/>
                      <a:pt x="28502" y="24407"/>
                    </a:cubicBezTo>
                    <a:cubicBezTo>
                      <a:pt x="28513" y="24277"/>
                      <a:pt x="28549" y="24265"/>
                      <a:pt x="28954" y="24261"/>
                    </a:cubicBezTo>
                    <a:cubicBezTo>
                      <a:pt x="29243" y="24259"/>
                      <a:pt x="29256" y="24261"/>
                      <a:pt x="29274" y="24322"/>
                    </a:cubicBezTo>
                    <a:cubicBezTo>
                      <a:pt x="29285" y="24357"/>
                      <a:pt x="29319" y="24413"/>
                      <a:pt x="29350" y="24447"/>
                    </a:cubicBezTo>
                    <a:cubicBezTo>
                      <a:pt x="29435" y="24540"/>
                      <a:pt x="29390" y="24569"/>
                      <a:pt x="29159" y="24569"/>
                    </a:cubicBezTo>
                    <a:lnTo>
                      <a:pt x="28949" y="24569"/>
                    </a:lnTo>
                    <a:lnTo>
                      <a:pt x="28949" y="24684"/>
                    </a:lnTo>
                    <a:cubicBezTo>
                      <a:pt x="28949" y="24862"/>
                      <a:pt x="28986" y="24908"/>
                      <a:pt x="29133" y="24908"/>
                    </a:cubicBezTo>
                    <a:cubicBezTo>
                      <a:pt x="29202" y="24908"/>
                      <a:pt x="29325" y="24882"/>
                      <a:pt x="29407" y="24851"/>
                    </a:cubicBezTo>
                    <a:cubicBezTo>
                      <a:pt x="29605" y="24776"/>
                      <a:pt x="29704" y="24780"/>
                      <a:pt x="29834" y="24868"/>
                    </a:cubicBezTo>
                    <a:cubicBezTo>
                      <a:pt x="29967" y="24958"/>
                      <a:pt x="30046" y="24948"/>
                      <a:pt x="30272" y="24810"/>
                    </a:cubicBezTo>
                    <a:cubicBezTo>
                      <a:pt x="30610" y="24605"/>
                      <a:pt x="30669" y="24590"/>
                      <a:pt x="31169" y="24575"/>
                    </a:cubicBezTo>
                    <a:cubicBezTo>
                      <a:pt x="31592" y="24563"/>
                      <a:pt x="31636" y="24567"/>
                      <a:pt x="31749" y="24622"/>
                    </a:cubicBezTo>
                    <a:cubicBezTo>
                      <a:pt x="31881" y="24686"/>
                      <a:pt x="31940" y="24790"/>
                      <a:pt x="31940" y="24957"/>
                    </a:cubicBezTo>
                    <a:cubicBezTo>
                      <a:pt x="31940" y="25041"/>
                      <a:pt x="31946" y="25046"/>
                      <a:pt x="32060" y="25054"/>
                    </a:cubicBezTo>
                    <a:cubicBezTo>
                      <a:pt x="32400" y="25079"/>
                      <a:pt x="32705" y="24991"/>
                      <a:pt x="32855" y="24826"/>
                    </a:cubicBezTo>
                    <a:cubicBezTo>
                      <a:pt x="32923" y="24750"/>
                      <a:pt x="32961" y="24751"/>
                      <a:pt x="33060" y="24831"/>
                    </a:cubicBezTo>
                    <a:cubicBezTo>
                      <a:pt x="33135" y="24892"/>
                      <a:pt x="33157" y="24895"/>
                      <a:pt x="33437" y="24880"/>
                    </a:cubicBezTo>
                    <a:cubicBezTo>
                      <a:pt x="33789" y="24862"/>
                      <a:pt x="33861" y="24827"/>
                      <a:pt x="33949" y="24631"/>
                    </a:cubicBezTo>
                    <a:cubicBezTo>
                      <a:pt x="33981" y="24558"/>
                      <a:pt x="34017" y="24479"/>
                      <a:pt x="34029" y="24456"/>
                    </a:cubicBezTo>
                    <a:cubicBezTo>
                      <a:pt x="34046" y="24421"/>
                      <a:pt x="34108" y="24415"/>
                      <a:pt x="34385" y="24423"/>
                    </a:cubicBezTo>
                    <a:lnTo>
                      <a:pt x="34720" y="24432"/>
                    </a:lnTo>
                    <a:lnTo>
                      <a:pt x="34770" y="24341"/>
                    </a:lnTo>
                    <a:lnTo>
                      <a:pt x="34821" y="24250"/>
                    </a:lnTo>
                    <a:lnTo>
                      <a:pt x="35053" y="24268"/>
                    </a:lnTo>
                    <a:cubicBezTo>
                      <a:pt x="35180" y="24277"/>
                      <a:pt x="35301" y="24275"/>
                      <a:pt x="35321" y="24263"/>
                    </a:cubicBezTo>
                    <a:cubicBezTo>
                      <a:pt x="35341" y="24250"/>
                      <a:pt x="35379" y="24177"/>
                      <a:pt x="35407" y="24101"/>
                    </a:cubicBezTo>
                    <a:cubicBezTo>
                      <a:pt x="35437" y="24015"/>
                      <a:pt x="35476" y="23959"/>
                      <a:pt x="35507" y="23953"/>
                    </a:cubicBezTo>
                    <a:cubicBezTo>
                      <a:pt x="35574" y="23940"/>
                      <a:pt x="35694" y="24055"/>
                      <a:pt x="35694" y="24131"/>
                    </a:cubicBezTo>
                    <a:cubicBezTo>
                      <a:pt x="35694" y="24164"/>
                      <a:pt x="35711" y="24214"/>
                      <a:pt x="35731" y="24243"/>
                    </a:cubicBezTo>
                    <a:cubicBezTo>
                      <a:pt x="35767" y="24291"/>
                      <a:pt x="35773" y="24290"/>
                      <a:pt x="35844" y="24213"/>
                    </a:cubicBezTo>
                    <a:cubicBezTo>
                      <a:pt x="35886" y="24169"/>
                      <a:pt x="35919" y="24123"/>
                      <a:pt x="35919" y="24113"/>
                    </a:cubicBezTo>
                    <a:cubicBezTo>
                      <a:pt x="35919" y="24103"/>
                      <a:pt x="35976" y="24067"/>
                      <a:pt x="36046" y="24033"/>
                    </a:cubicBezTo>
                    <a:cubicBezTo>
                      <a:pt x="36158" y="23979"/>
                      <a:pt x="36222" y="23971"/>
                      <a:pt x="36589" y="23969"/>
                    </a:cubicBezTo>
                    <a:cubicBezTo>
                      <a:pt x="36942" y="23967"/>
                      <a:pt x="37036" y="23977"/>
                      <a:pt x="37199" y="24028"/>
                    </a:cubicBezTo>
                    <a:cubicBezTo>
                      <a:pt x="37441" y="24104"/>
                      <a:pt x="37535" y="24105"/>
                      <a:pt x="37687" y="24031"/>
                    </a:cubicBezTo>
                    <a:cubicBezTo>
                      <a:pt x="37810" y="23971"/>
                      <a:pt x="37981" y="23965"/>
                      <a:pt x="37999" y="24020"/>
                    </a:cubicBezTo>
                    <a:cubicBezTo>
                      <a:pt x="38004" y="24036"/>
                      <a:pt x="37983" y="24077"/>
                      <a:pt x="37952" y="24110"/>
                    </a:cubicBezTo>
                    <a:cubicBezTo>
                      <a:pt x="37837" y="24234"/>
                      <a:pt x="37897" y="24286"/>
                      <a:pt x="38154" y="24286"/>
                    </a:cubicBezTo>
                    <a:cubicBezTo>
                      <a:pt x="38277" y="24287"/>
                      <a:pt x="38294" y="24277"/>
                      <a:pt x="38390" y="24160"/>
                    </a:cubicBezTo>
                    <a:cubicBezTo>
                      <a:pt x="38448" y="24090"/>
                      <a:pt x="38511" y="24033"/>
                      <a:pt x="38531" y="24033"/>
                    </a:cubicBezTo>
                    <a:cubicBezTo>
                      <a:pt x="38552" y="24033"/>
                      <a:pt x="38598" y="24069"/>
                      <a:pt x="38634" y="24114"/>
                    </a:cubicBezTo>
                    <a:cubicBezTo>
                      <a:pt x="38735" y="24239"/>
                      <a:pt x="38837" y="24291"/>
                      <a:pt x="38958" y="24281"/>
                    </a:cubicBezTo>
                    <a:cubicBezTo>
                      <a:pt x="39052" y="24274"/>
                      <a:pt x="39077" y="24256"/>
                      <a:pt x="39151" y="24139"/>
                    </a:cubicBezTo>
                    <a:cubicBezTo>
                      <a:pt x="39249" y="23984"/>
                      <a:pt x="39270" y="23974"/>
                      <a:pt x="39532" y="23965"/>
                    </a:cubicBezTo>
                    <a:cubicBezTo>
                      <a:pt x="39696" y="23959"/>
                      <a:pt x="39741" y="23946"/>
                      <a:pt x="39802" y="23890"/>
                    </a:cubicBezTo>
                    <a:lnTo>
                      <a:pt x="39874" y="23822"/>
                    </a:lnTo>
                    <a:lnTo>
                      <a:pt x="39928" y="23892"/>
                    </a:lnTo>
                    <a:lnTo>
                      <a:pt x="39981" y="23962"/>
                    </a:lnTo>
                    <a:lnTo>
                      <a:pt x="40128" y="23880"/>
                    </a:lnTo>
                    <a:cubicBezTo>
                      <a:pt x="40263" y="23805"/>
                      <a:pt x="40277" y="23802"/>
                      <a:pt x="40309" y="23846"/>
                    </a:cubicBezTo>
                    <a:cubicBezTo>
                      <a:pt x="40369" y="23928"/>
                      <a:pt x="40325" y="23999"/>
                      <a:pt x="40185" y="24050"/>
                    </a:cubicBezTo>
                    <a:cubicBezTo>
                      <a:pt x="40039" y="24104"/>
                      <a:pt x="39955" y="24165"/>
                      <a:pt x="39955" y="24217"/>
                    </a:cubicBezTo>
                    <a:cubicBezTo>
                      <a:pt x="39955" y="24266"/>
                      <a:pt x="40022" y="24287"/>
                      <a:pt x="40180" y="24287"/>
                    </a:cubicBezTo>
                    <a:cubicBezTo>
                      <a:pt x="40347" y="24287"/>
                      <a:pt x="40405" y="24339"/>
                      <a:pt x="40322" y="24414"/>
                    </a:cubicBezTo>
                    <a:cubicBezTo>
                      <a:pt x="40212" y="24514"/>
                      <a:pt x="40271" y="24596"/>
                      <a:pt x="40454" y="24597"/>
                    </a:cubicBezTo>
                    <a:cubicBezTo>
                      <a:pt x="40528" y="24597"/>
                      <a:pt x="40553" y="24562"/>
                      <a:pt x="40574" y="24432"/>
                    </a:cubicBezTo>
                    <a:cubicBezTo>
                      <a:pt x="40594" y="24313"/>
                      <a:pt x="40667" y="24257"/>
                      <a:pt x="40738" y="24308"/>
                    </a:cubicBezTo>
                    <a:cubicBezTo>
                      <a:pt x="40841" y="24381"/>
                      <a:pt x="40936" y="24407"/>
                      <a:pt x="41181" y="24429"/>
                    </a:cubicBezTo>
                    <a:cubicBezTo>
                      <a:pt x="41375" y="24446"/>
                      <a:pt x="41443" y="24463"/>
                      <a:pt x="41471" y="24502"/>
                    </a:cubicBezTo>
                    <a:cubicBezTo>
                      <a:pt x="41492" y="24530"/>
                      <a:pt x="41502" y="24570"/>
                      <a:pt x="41494" y="24592"/>
                    </a:cubicBezTo>
                    <a:cubicBezTo>
                      <a:pt x="41486" y="24613"/>
                      <a:pt x="41479" y="24655"/>
                      <a:pt x="41479" y="24686"/>
                    </a:cubicBezTo>
                    <a:cubicBezTo>
                      <a:pt x="41479" y="24739"/>
                      <a:pt x="41460" y="24741"/>
                      <a:pt x="40985" y="24736"/>
                    </a:cubicBezTo>
                    <a:cubicBezTo>
                      <a:pt x="40442" y="24731"/>
                      <a:pt x="40406" y="24740"/>
                      <a:pt x="40407" y="24890"/>
                    </a:cubicBezTo>
                    <a:cubicBezTo>
                      <a:pt x="40408" y="25012"/>
                      <a:pt x="40432" y="25040"/>
                      <a:pt x="40559" y="25064"/>
                    </a:cubicBezTo>
                    <a:cubicBezTo>
                      <a:pt x="40661" y="25083"/>
                      <a:pt x="40858" y="25240"/>
                      <a:pt x="40858" y="25302"/>
                    </a:cubicBezTo>
                    <a:cubicBezTo>
                      <a:pt x="40858" y="25338"/>
                      <a:pt x="40780" y="25359"/>
                      <a:pt x="40647" y="25359"/>
                    </a:cubicBezTo>
                    <a:cubicBezTo>
                      <a:pt x="40402" y="25359"/>
                      <a:pt x="40369" y="25434"/>
                      <a:pt x="40545" y="25593"/>
                    </a:cubicBezTo>
                    <a:lnTo>
                      <a:pt x="40654" y="25692"/>
                    </a:lnTo>
                    <a:lnTo>
                      <a:pt x="40820" y="25653"/>
                    </a:lnTo>
                    <a:cubicBezTo>
                      <a:pt x="40964" y="25619"/>
                      <a:pt x="41014" y="25620"/>
                      <a:pt x="41211" y="25660"/>
                    </a:cubicBezTo>
                    <a:cubicBezTo>
                      <a:pt x="41389" y="25696"/>
                      <a:pt x="41528" y="25702"/>
                      <a:pt x="41867" y="25688"/>
                    </a:cubicBezTo>
                    <a:cubicBezTo>
                      <a:pt x="42125" y="25678"/>
                      <a:pt x="42298" y="25681"/>
                      <a:pt x="42298" y="25697"/>
                    </a:cubicBezTo>
                    <a:cubicBezTo>
                      <a:pt x="42298" y="25750"/>
                      <a:pt x="42169" y="25811"/>
                      <a:pt x="42058" y="25811"/>
                    </a:cubicBezTo>
                    <a:cubicBezTo>
                      <a:pt x="41935" y="25811"/>
                      <a:pt x="41818" y="25873"/>
                      <a:pt x="41818" y="25939"/>
                    </a:cubicBezTo>
                    <a:cubicBezTo>
                      <a:pt x="41818" y="25974"/>
                      <a:pt x="41975" y="25980"/>
                      <a:pt x="42897" y="25980"/>
                    </a:cubicBezTo>
                    <a:cubicBezTo>
                      <a:pt x="43491" y="25980"/>
                      <a:pt x="44040" y="25972"/>
                      <a:pt x="44118" y="25962"/>
                    </a:cubicBezTo>
                    <a:lnTo>
                      <a:pt x="44259" y="25945"/>
                    </a:lnTo>
                    <a:lnTo>
                      <a:pt x="44365" y="25659"/>
                    </a:lnTo>
                    <a:cubicBezTo>
                      <a:pt x="44423" y="25502"/>
                      <a:pt x="44471" y="25339"/>
                      <a:pt x="44471" y="25296"/>
                    </a:cubicBezTo>
                    <a:cubicBezTo>
                      <a:pt x="44471" y="25235"/>
                      <a:pt x="44487" y="25216"/>
                      <a:pt x="44548" y="25202"/>
                    </a:cubicBezTo>
                    <a:cubicBezTo>
                      <a:pt x="44716" y="25167"/>
                      <a:pt x="44868" y="25098"/>
                      <a:pt x="44896" y="25045"/>
                    </a:cubicBezTo>
                    <a:cubicBezTo>
                      <a:pt x="44912" y="25014"/>
                      <a:pt x="44933" y="24901"/>
                      <a:pt x="44942" y="24793"/>
                    </a:cubicBezTo>
                    <a:lnTo>
                      <a:pt x="44959" y="24597"/>
                    </a:lnTo>
                    <a:lnTo>
                      <a:pt x="45110" y="24597"/>
                    </a:lnTo>
                    <a:lnTo>
                      <a:pt x="45261" y="24597"/>
                    </a:lnTo>
                    <a:lnTo>
                      <a:pt x="45261" y="24764"/>
                    </a:lnTo>
                    <a:cubicBezTo>
                      <a:pt x="45261" y="24912"/>
                      <a:pt x="45246" y="24956"/>
                      <a:pt x="45130" y="25152"/>
                    </a:cubicBezTo>
                    <a:cubicBezTo>
                      <a:pt x="44905" y="25530"/>
                      <a:pt x="44471" y="26543"/>
                      <a:pt x="44471" y="26688"/>
                    </a:cubicBezTo>
                    <a:cubicBezTo>
                      <a:pt x="44471" y="26753"/>
                      <a:pt x="44457" y="26768"/>
                      <a:pt x="44393" y="26775"/>
                    </a:cubicBezTo>
                    <a:cubicBezTo>
                      <a:pt x="44316" y="26784"/>
                      <a:pt x="44316" y="26785"/>
                      <a:pt x="44325" y="26974"/>
                    </a:cubicBezTo>
                    <a:cubicBezTo>
                      <a:pt x="44335" y="27155"/>
                      <a:pt x="44332" y="27165"/>
                      <a:pt x="44262" y="27197"/>
                    </a:cubicBezTo>
                    <a:cubicBezTo>
                      <a:pt x="44208" y="27222"/>
                      <a:pt x="44189" y="27252"/>
                      <a:pt x="44189" y="27311"/>
                    </a:cubicBezTo>
                    <a:cubicBezTo>
                      <a:pt x="44189" y="27355"/>
                      <a:pt x="44177" y="27391"/>
                      <a:pt x="44164" y="27391"/>
                    </a:cubicBezTo>
                    <a:cubicBezTo>
                      <a:pt x="44114" y="27391"/>
                      <a:pt x="44018" y="27676"/>
                      <a:pt x="44011" y="27843"/>
                    </a:cubicBezTo>
                    <a:lnTo>
                      <a:pt x="44005" y="28012"/>
                    </a:lnTo>
                    <a:lnTo>
                      <a:pt x="32258" y="28012"/>
                    </a:lnTo>
                    <a:lnTo>
                      <a:pt x="20511" y="28012"/>
                    </a:lnTo>
                    <a:lnTo>
                      <a:pt x="20587" y="27857"/>
                    </a:lnTo>
                    <a:close/>
                    <a:moveTo>
                      <a:pt x="44471" y="27977"/>
                    </a:moveTo>
                    <a:cubicBezTo>
                      <a:pt x="44472" y="27922"/>
                      <a:pt x="44508" y="27880"/>
                      <a:pt x="44570" y="27861"/>
                    </a:cubicBezTo>
                    <a:cubicBezTo>
                      <a:pt x="44614" y="27847"/>
                      <a:pt x="44627" y="27815"/>
                      <a:pt x="44632" y="27709"/>
                    </a:cubicBezTo>
                    <a:cubicBezTo>
                      <a:pt x="44635" y="27635"/>
                      <a:pt x="44676" y="27469"/>
                      <a:pt x="44723" y="27341"/>
                    </a:cubicBezTo>
                    <a:cubicBezTo>
                      <a:pt x="44771" y="27212"/>
                      <a:pt x="44809" y="27072"/>
                      <a:pt x="44809" y="27028"/>
                    </a:cubicBezTo>
                    <a:cubicBezTo>
                      <a:pt x="44809" y="26971"/>
                      <a:pt x="44829" y="26940"/>
                      <a:pt x="44880" y="26916"/>
                    </a:cubicBezTo>
                    <a:cubicBezTo>
                      <a:pt x="44919" y="26899"/>
                      <a:pt x="44952" y="26862"/>
                      <a:pt x="44954" y="26834"/>
                    </a:cubicBezTo>
                    <a:cubicBezTo>
                      <a:pt x="44959" y="26775"/>
                      <a:pt x="44966" y="26672"/>
                      <a:pt x="44974" y="26566"/>
                    </a:cubicBezTo>
                    <a:cubicBezTo>
                      <a:pt x="44977" y="26509"/>
                      <a:pt x="44998" y="26484"/>
                      <a:pt x="45052" y="26471"/>
                    </a:cubicBezTo>
                    <a:cubicBezTo>
                      <a:pt x="45115" y="26455"/>
                      <a:pt x="45123" y="26441"/>
                      <a:pt x="45109" y="26371"/>
                    </a:cubicBezTo>
                    <a:cubicBezTo>
                      <a:pt x="45087" y="26259"/>
                      <a:pt x="45134" y="26149"/>
                      <a:pt x="45204" y="26149"/>
                    </a:cubicBezTo>
                    <a:cubicBezTo>
                      <a:pt x="45256" y="26149"/>
                      <a:pt x="45261" y="26131"/>
                      <a:pt x="45261" y="25951"/>
                    </a:cubicBezTo>
                    <a:cubicBezTo>
                      <a:pt x="45261" y="25766"/>
                      <a:pt x="45266" y="25750"/>
                      <a:pt x="45339" y="25704"/>
                    </a:cubicBezTo>
                    <a:cubicBezTo>
                      <a:pt x="45396" y="25668"/>
                      <a:pt x="45414" y="25636"/>
                      <a:pt x="45408" y="25583"/>
                    </a:cubicBezTo>
                    <a:cubicBezTo>
                      <a:pt x="45403" y="25544"/>
                      <a:pt x="45438" y="25406"/>
                      <a:pt x="45485" y="25278"/>
                    </a:cubicBezTo>
                    <a:cubicBezTo>
                      <a:pt x="45533" y="25150"/>
                      <a:pt x="45571" y="25020"/>
                      <a:pt x="45571" y="24989"/>
                    </a:cubicBezTo>
                    <a:cubicBezTo>
                      <a:pt x="45571" y="24959"/>
                      <a:pt x="45610" y="24857"/>
                      <a:pt x="45658" y="24764"/>
                    </a:cubicBezTo>
                    <a:cubicBezTo>
                      <a:pt x="45724" y="24632"/>
                      <a:pt x="45742" y="24563"/>
                      <a:pt x="45735" y="24464"/>
                    </a:cubicBezTo>
                    <a:cubicBezTo>
                      <a:pt x="45724" y="24287"/>
                      <a:pt x="45655" y="24244"/>
                      <a:pt x="45556" y="24350"/>
                    </a:cubicBezTo>
                    <a:cubicBezTo>
                      <a:pt x="45517" y="24393"/>
                      <a:pt x="45474" y="24428"/>
                      <a:pt x="45461" y="24428"/>
                    </a:cubicBezTo>
                    <a:cubicBezTo>
                      <a:pt x="45449" y="24428"/>
                      <a:pt x="45430" y="24356"/>
                      <a:pt x="45419" y="24269"/>
                    </a:cubicBezTo>
                    <a:cubicBezTo>
                      <a:pt x="45399" y="24099"/>
                      <a:pt x="45446" y="23976"/>
                      <a:pt x="45530" y="23976"/>
                    </a:cubicBezTo>
                    <a:cubicBezTo>
                      <a:pt x="45562" y="23976"/>
                      <a:pt x="45572" y="23935"/>
                      <a:pt x="45572" y="23786"/>
                    </a:cubicBezTo>
                    <a:cubicBezTo>
                      <a:pt x="45572" y="23681"/>
                      <a:pt x="45580" y="23434"/>
                      <a:pt x="45590" y="23236"/>
                    </a:cubicBezTo>
                    <a:cubicBezTo>
                      <a:pt x="45606" y="22921"/>
                      <a:pt x="45615" y="22875"/>
                      <a:pt x="45660" y="22860"/>
                    </a:cubicBezTo>
                    <a:cubicBezTo>
                      <a:pt x="45731" y="22838"/>
                      <a:pt x="45728" y="22733"/>
                      <a:pt x="45656" y="22714"/>
                    </a:cubicBezTo>
                    <a:cubicBezTo>
                      <a:pt x="45603" y="22701"/>
                      <a:pt x="45600" y="22676"/>
                      <a:pt x="45600" y="22325"/>
                    </a:cubicBezTo>
                    <a:cubicBezTo>
                      <a:pt x="45600" y="21970"/>
                      <a:pt x="45603" y="21950"/>
                      <a:pt x="45658" y="21935"/>
                    </a:cubicBezTo>
                    <a:cubicBezTo>
                      <a:pt x="45690" y="21927"/>
                      <a:pt x="45724" y="21894"/>
                      <a:pt x="45732" y="21862"/>
                    </a:cubicBezTo>
                    <a:cubicBezTo>
                      <a:pt x="45741" y="21829"/>
                      <a:pt x="45759" y="21803"/>
                      <a:pt x="45772" y="21803"/>
                    </a:cubicBezTo>
                    <a:cubicBezTo>
                      <a:pt x="45839" y="21803"/>
                      <a:pt x="45910" y="21685"/>
                      <a:pt x="45910" y="21575"/>
                    </a:cubicBezTo>
                    <a:cubicBezTo>
                      <a:pt x="45910" y="21478"/>
                      <a:pt x="45932" y="21435"/>
                      <a:pt x="46049" y="21300"/>
                    </a:cubicBezTo>
                    <a:cubicBezTo>
                      <a:pt x="46257" y="21059"/>
                      <a:pt x="46502" y="20672"/>
                      <a:pt x="46503" y="20583"/>
                    </a:cubicBezTo>
                    <a:cubicBezTo>
                      <a:pt x="46503" y="20532"/>
                      <a:pt x="46479" y="20491"/>
                      <a:pt x="46432" y="20460"/>
                    </a:cubicBezTo>
                    <a:cubicBezTo>
                      <a:pt x="46393" y="20435"/>
                      <a:pt x="46362" y="20396"/>
                      <a:pt x="46362" y="20375"/>
                    </a:cubicBezTo>
                    <a:cubicBezTo>
                      <a:pt x="46362" y="20309"/>
                      <a:pt x="46470" y="20223"/>
                      <a:pt x="46552" y="20223"/>
                    </a:cubicBezTo>
                    <a:cubicBezTo>
                      <a:pt x="46670" y="20222"/>
                      <a:pt x="46805" y="20090"/>
                      <a:pt x="46838" y="19943"/>
                    </a:cubicBezTo>
                    <a:cubicBezTo>
                      <a:pt x="46871" y="19796"/>
                      <a:pt x="46900" y="19774"/>
                      <a:pt x="47067" y="19767"/>
                    </a:cubicBezTo>
                    <a:cubicBezTo>
                      <a:pt x="47271" y="19759"/>
                      <a:pt x="47323" y="19770"/>
                      <a:pt x="47431" y="19843"/>
                    </a:cubicBezTo>
                    <a:cubicBezTo>
                      <a:pt x="47486" y="19881"/>
                      <a:pt x="47548" y="19912"/>
                      <a:pt x="47568" y="19912"/>
                    </a:cubicBezTo>
                    <a:cubicBezTo>
                      <a:pt x="47587" y="19912"/>
                      <a:pt x="47603" y="19943"/>
                      <a:pt x="47603" y="19980"/>
                    </a:cubicBezTo>
                    <a:cubicBezTo>
                      <a:pt x="47603" y="20028"/>
                      <a:pt x="47584" y="20052"/>
                      <a:pt x="47534" y="20065"/>
                    </a:cubicBezTo>
                    <a:cubicBezTo>
                      <a:pt x="47482" y="20078"/>
                      <a:pt x="47462" y="20105"/>
                      <a:pt x="47452" y="20174"/>
                    </a:cubicBezTo>
                    <a:cubicBezTo>
                      <a:pt x="47425" y="20366"/>
                      <a:pt x="47431" y="20381"/>
                      <a:pt x="47529" y="20370"/>
                    </a:cubicBezTo>
                    <a:cubicBezTo>
                      <a:pt x="47613" y="20360"/>
                      <a:pt x="47626" y="20370"/>
                      <a:pt x="47696" y="20498"/>
                    </a:cubicBezTo>
                    <a:cubicBezTo>
                      <a:pt x="47786" y="20664"/>
                      <a:pt x="47765" y="20702"/>
                      <a:pt x="47581" y="20702"/>
                    </a:cubicBezTo>
                    <a:cubicBezTo>
                      <a:pt x="47420" y="20702"/>
                      <a:pt x="47280" y="20771"/>
                      <a:pt x="47211" y="20882"/>
                    </a:cubicBezTo>
                    <a:cubicBezTo>
                      <a:pt x="47143" y="20992"/>
                      <a:pt x="47007" y="21358"/>
                      <a:pt x="46985" y="21493"/>
                    </a:cubicBezTo>
                    <a:cubicBezTo>
                      <a:pt x="46974" y="21558"/>
                      <a:pt x="46947" y="21601"/>
                      <a:pt x="46905" y="21619"/>
                    </a:cubicBezTo>
                    <a:cubicBezTo>
                      <a:pt x="46865" y="21637"/>
                      <a:pt x="46841" y="21672"/>
                      <a:pt x="46841" y="21715"/>
                    </a:cubicBezTo>
                    <a:cubicBezTo>
                      <a:pt x="46841" y="21847"/>
                      <a:pt x="46774" y="22006"/>
                      <a:pt x="46665" y="22129"/>
                    </a:cubicBezTo>
                    <a:cubicBezTo>
                      <a:pt x="46604" y="22198"/>
                      <a:pt x="46543" y="22255"/>
                      <a:pt x="46529" y="22255"/>
                    </a:cubicBezTo>
                    <a:cubicBezTo>
                      <a:pt x="46514" y="22255"/>
                      <a:pt x="46503" y="22198"/>
                      <a:pt x="46503" y="22129"/>
                    </a:cubicBezTo>
                    <a:cubicBezTo>
                      <a:pt x="46503" y="22031"/>
                      <a:pt x="46490" y="21996"/>
                      <a:pt x="46446" y="21972"/>
                    </a:cubicBezTo>
                    <a:cubicBezTo>
                      <a:pt x="46398" y="21947"/>
                      <a:pt x="46385" y="21952"/>
                      <a:pt x="46363" y="22011"/>
                    </a:cubicBezTo>
                    <a:cubicBezTo>
                      <a:pt x="46349" y="22049"/>
                      <a:pt x="46314" y="22088"/>
                      <a:pt x="46286" y="22097"/>
                    </a:cubicBezTo>
                    <a:cubicBezTo>
                      <a:pt x="46254" y="22107"/>
                      <a:pt x="46233" y="22144"/>
                      <a:pt x="46229" y="22197"/>
                    </a:cubicBezTo>
                    <a:cubicBezTo>
                      <a:pt x="46226" y="22243"/>
                      <a:pt x="46188" y="22334"/>
                      <a:pt x="46144" y="22399"/>
                    </a:cubicBezTo>
                    <a:cubicBezTo>
                      <a:pt x="46073" y="22507"/>
                      <a:pt x="46065" y="22544"/>
                      <a:pt x="46061" y="22789"/>
                    </a:cubicBezTo>
                    <a:cubicBezTo>
                      <a:pt x="46057" y="23085"/>
                      <a:pt x="46082" y="23171"/>
                      <a:pt x="46167" y="23149"/>
                    </a:cubicBezTo>
                    <a:cubicBezTo>
                      <a:pt x="46218" y="23136"/>
                      <a:pt x="46221" y="23154"/>
                      <a:pt x="46221" y="23501"/>
                    </a:cubicBezTo>
                    <a:cubicBezTo>
                      <a:pt x="46221" y="23884"/>
                      <a:pt x="46199" y="23976"/>
                      <a:pt x="46107" y="23976"/>
                    </a:cubicBezTo>
                    <a:cubicBezTo>
                      <a:pt x="46060" y="23976"/>
                      <a:pt x="46051" y="23996"/>
                      <a:pt x="46051" y="24098"/>
                    </a:cubicBezTo>
                    <a:cubicBezTo>
                      <a:pt x="46051" y="24192"/>
                      <a:pt x="46035" y="24236"/>
                      <a:pt x="45981" y="24287"/>
                    </a:cubicBezTo>
                    <a:cubicBezTo>
                      <a:pt x="45882" y="24379"/>
                      <a:pt x="45884" y="24571"/>
                      <a:pt x="45984" y="24773"/>
                    </a:cubicBezTo>
                    <a:cubicBezTo>
                      <a:pt x="46069" y="24941"/>
                      <a:pt x="46299" y="25157"/>
                      <a:pt x="46517" y="25271"/>
                    </a:cubicBezTo>
                    <a:cubicBezTo>
                      <a:pt x="46652" y="25342"/>
                      <a:pt x="46681" y="25346"/>
                      <a:pt x="47231" y="25359"/>
                    </a:cubicBezTo>
                    <a:cubicBezTo>
                      <a:pt x="47698" y="25371"/>
                      <a:pt x="47808" y="25381"/>
                      <a:pt x="47830" y="25416"/>
                    </a:cubicBezTo>
                    <a:cubicBezTo>
                      <a:pt x="47848" y="25444"/>
                      <a:pt x="47857" y="25446"/>
                      <a:pt x="47857" y="25422"/>
                    </a:cubicBezTo>
                    <a:cubicBezTo>
                      <a:pt x="47857" y="25396"/>
                      <a:pt x="47934" y="25389"/>
                      <a:pt x="48168" y="25394"/>
                    </a:cubicBezTo>
                    <a:cubicBezTo>
                      <a:pt x="48339" y="25398"/>
                      <a:pt x="48478" y="25390"/>
                      <a:pt x="48478" y="25377"/>
                    </a:cubicBezTo>
                    <a:cubicBezTo>
                      <a:pt x="48478" y="25347"/>
                      <a:pt x="48689" y="25377"/>
                      <a:pt x="48766" y="25419"/>
                    </a:cubicBezTo>
                    <a:cubicBezTo>
                      <a:pt x="48798" y="25436"/>
                      <a:pt x="48815" y="25465"/>
                      <a:pt x="48805" y="25490"/>
                    </a:cubicBezTo>
                    <a:cubicBezTo>
                      <a:pt x="48797" y="25513"/>
                      <a:pt x="48801" y="25524"/>
                      <a:pt x="48814" y="25516"/>
                    </a:cubicBezTo>
                    <a:cubicBezTo>
                      <a:pt x="48846" y="25496"/>
                      <a:pt x="48880" y="25581"/>
                      <a:pt x="48855" y="25620"/>
                    </a:cubicBezTo>
                    <a:cubicBezTo>
                      <a:pt x="48844" y="25638"/>
                      <a:pt x="48850" y="25642"/>
                      <a:pt x="48869" y="25630"/>
                    </a:cubicBezTo>
                    <a:cubicBezTo>
                      <a:pt x="48887" y="25619"/>
                      <a:pt x="48902" y="25622"/>
                      <a:pt x="48902" y="25637"/>
                    </a:cubicBezTo>
                    <a:cubicBezTo>
                      <a:pt x="48902" y="25652"/>
                      <a:pt x="48886" y="25671"/>
                      <a:pt x="48866" y="25679"/>
                    </a:cubicBezTo>
                    <a:cubicBezTo>
                      <a:pt x="48838" y="25690"/>
                      <a:pt x="48838" y="25694"/>
                      <a:pt x="48866" y="25696"/>
                    </a:cubicBezTo>
                    <a:cubicBezTo>
                      <a:pt x="48886" y="25697"/>
                      <a:pt x="48902" y="25733"/>
                      <a:pt x="48903" y="25775"/>
                    </a:cubicBezTo>
                    <a:cubicBezTo>
                      <a:pt x="48903" y="25850"/>
                      <a:pt x="48905" y="25851"/>
                      <a:pt x="48945" y="25798"/>
                    </a:cubicBezTo>
                    <a:cubicBezTo>
                      <a:pt x="48968" y="25768"/>
                      <a:pt x="48986" y="25720"/>
                      <a:pt x="48986" y="25692"/>
                    </a:cubicBezTo>
                    <a:cubicBezTo>
                      <a:pt x="48986" y="25664"/>
                      <a:pt x="49001" y="25641"/>
                      <a:pt x="49019" y="25641"/>
                    </a:cubicBezTo>
                    <a:cubicBezTo>
                      <a:pt x="49037" y="25641"/>
                      <a:pt x="49044" y="25633"/>
                      <a:pt x="49035" y="25624"/>
                    </a:cubicBezTo>
                    <a:cubicBezTo>
                      <a:pt x="49025" y="25614"/>
                      <a:pt x="49038" y="25566"/>
                      <a:pt x="49064" y="25518"/>
                    </a:cubicBezTo>
                    <a:cubicBezTo>
                      <a:pt x="49090" y="25469"/>
                      <a:pt x="49112" y="25423"/>
                      <a:pt x="49114" y="25416"/>
                    </a:cubicBezTo>
                    <a:cubicBezTo>
                      <a:pt x="49132" y="25333"/>
                      <a:pt x="49197" y="25162"/>
                      <a:pt x="49211" y="25162"/>
                    </a:cubicBezTo>
                    <a:cubicBezTo>
                      <a:pt x="49220" y="25162"/>
                      <a:pt x="49230" y="25139"/>
                      <a:pt x="49232" y="25112"/>
                    </a:cubicBezTo>
                    <a:cubicBezTo>
                      <a:pt x="49234" y="25085"/>
                      <a:pt x="49266" y="24961"/>
                      <a:pt x="49303" y="24836"/>
                    </a:cubicBezTo>
                    <a:cubicBezTo>
                      <a:pt x="49341" y="24711"/>
                      <a:pt x="49367" y="24595"/>
                      <a:pt x="49361" y="24579"/>
                    </a:cubicBezTo>
                    <a:cubicBezTo>
                      <a:pt x="49356" y="24563"/>
                      <a:pt x="49368" y="24535"/>
                      <a:pt x="49389" y="24518"/>
                    </a:cubicBezTo>
                    <a:cubicBezTo>
                      <a:pt x="49418" y="24494"/>
                      <a:pt x="49451" y="24502"/>
                      <a:pt x="49528" y="24554"/>
                    </a:cubicBezTo>
                    <a:cubicBezTo>
                      <a:pt x="49583" y="24592"/>
                      <a:pt x="49636" y="24615"/>
                      <a:pt x="49645" y="24606"/>
                    </a:cubicBezTo>
                    <a:cubicBezTo>
                      <a:pt x="49654" y="24597"/>
                      <a:pt x="49694" y="24611"/>
                      <a:pt x="49733" y="24636"/>
                    </a:cubicBezTo>
                    <a:cubicBezTo>
                      <a:pt x="49794" y="24676"/>
                      <a:pt x="49805" y="24705"/>
                      <a:pt x="49805" y="24822"/>
                    </a:cubicBezTo>
                    <a:cubicBezTo>
                      <a:pt x="49805" y="24996"/>
                      <a:pt x="49743" y="25049"/>
                      <a:pt x="49535" y="25049"/>
                    </a:cubicBezTo>
                    <a:cubicBezTo>
                      <a:pt x="49338" y="25049"/>
                      <a:pt x="49283" y="25116"/>
                      <a:pt x="49329" y="25303"/>
                    </a:cubicBezTo>
                    <a:cubicBezTo>
                      <a:pt x="49334" y="25326"/>
                      <a:pt x="49325" y="25343"/>
                      <a:pt x="49309" y="25340"/>
                    </a:cubicBezTo>
                    <a:cubicBezTo>
                      <a:pt x="49292" y="25336"/>
                      <a:pt x="49278" y="25352"/>
                      <a:pt x="49278" y="25374"/>
                    </a:cubicBezTo>
                    <a:cubicBezTo>
                      <a:pt x="49278" y="25404"/>
                      <a:pt x="49288" y="25407"/>
                      <a:pt x="49314" y="25384"/>
                    </a:cubicBezTo>
                    <a:cubicBezTo>
                      <a:pt x="49341" y="25362"/>
                      <a:pt x="49368" y="25366"/>
                      <a:pt x="49415" y="25399"/>
                    </a:cubicBezTo>
                    <a:cubicBezTo>
                      <a:pt x="49507" y="25464"/>
                      <a:pt x="49643" y="25454"/>
                      <a:pt x="49790" y="25372"/>
                    </a:cubicBezTo>
                    <a:cubicBezTo>
                      <a:pt x="49860" y="25333"/>
                      <a:pt x="49918" y="25309"/>
                      <a:pt x="49918" y="25319"/>
                    </a:cubicBezTo>
                    <a:cubicBezTo>
                      <a:pt x="49918" y="25329"/>
                      <a:pt x="49936" y="25322"/>
                      <a:pt x="49959" y="25304"/>
                    </a:cubicBezTo>
                    <a:cubicBezTo>
                      <a:pt x="49981" y="25285"/>
                      <a:pt x="50012" y="25277"/>
                      <a:pt x="50027" y="25286"/>
                    </a:cubicBezTo>
                    <a:cubicBezTo>
                      <a:pt x="50042" y="25295"/>
                      <a:pt x="50059" y="25288"/>
                      <a:pt x="50065" y="25269"/>
                    </a:cubicBezTo>
                    <a:cubicBezTo>
                      <a:pt x="50073" y="25245"/>
                      <a:pt x="50186" y="25235"/>
                      <a:pt x="50450" y="25234"/>
                    </a:cubicBezTo>
                    <a:cubicBezTo>
                      <a:pt x="50823" y="25232"/>
                      <a:pt x="50824" y="25232"/>
                      <a:pt x="50869" y="25305"/>
                    </a:cubicBezTo>
                    <a:cubicBezTo>
                      <a:pt x="50923" y="25395"/>
                      <a:pt x="50901" y="25548"/>
                      <a:pt x="50820" y="25642"/>
                    </a:cubicBezTo>
                    <a:cubicBezTo>
                      <a:pt x="50790" y="25677"/>
                      <a:pt x="50764" y="25721"/>
                      <a:pt x="50764" y="25738"/>
                    </a:cubicBezTo>
                    <a:cubicBezTo>
                      <a:pt x="50764" y="25796"/>
                      <a:pt x="50937" y="25980"/>
                      <a:pt x="50991" y="25980"/>
                    </a:cubicBezTo>
                    <a:cubicBezTo>
                      <a:pt x="51021" y="25980"/>
                      <a:pt x="51088" y="25937"/>
                      <a:pt x="51141" y="25884"/>
                    </a:cubicBezTo>
                    <a:cubicBezTo>
                      <a:pt x="51257" y="25768"/>
                      <a:pt x="51403" y="25688"/>
                      <a:pt x="51460" y="25710"/>
                    </a:cubicBezTo>
                    <a:cubicBezTo>
                      <a:pt x="51483" y="25718"/>
                      <a:pt x="51493" y="25713"/>
                      <a:pt x="51484" y="25697"/>
                    </a:cubicBezTo>
                    <a:cubicBezTo>
                      <a:pt x="51464" y="25666"/>
                      <a:pt x="51872" y="25657"/>
                      <a:pt x="51903" y="25689"/>
                    </a:cubicBezTo>
                    <a:cubicBezTo>
                      <a:pt x="51914" y="25700"/>
                      <a:pt x="51945" y="25710"/>
                      <a:pt x="51971" y="25712"/>
                    </a:cubicBezTo>
                    <a:cubicBezTo>
                      <a:pt x="52159" y="25728"/>
                      <a:pt x="52285" y="25762"/>
                      <a:pt x="52300" y="25802"/>
                    </a:cubicBezTo>
                    <a:cubicBezTo>
                      <a:pt x="52313" y="25835"/>
                      <a:pt x="52342" y="25842"/>
                      <a:pt x="52413" y="25831"/>
                    </a:cubicBezTo>
                    <a:cubicBezTo>
                      <a:pt x="52525" y="25812"/>
                      <a:pt x="52617" y="25865"/>
                      <a:pt x="52591" y="25932"/>
                    </a:cubicBezTo>
                    <a:cubicBezTo>
                      <a:pt x="52580" y="25960"/>
                      <a:pt x="52542" y="25975"/>
                      <a:pt x="52488" y="25974"/>
                    </a:cubicBezTo>
                    <a:cubicBezTo>
                      <a:pt x="52373" y="25971"/>
                      <a:pt x="52317" y="26024"/>
                      <a:pt x="52317" y="26137"/>
                    </a:cubicBezTo>
                    <a:cubicBezTo>
                      <a:pt x="52317" y="26315"/>
                      <a:pt x="52467" y="26375"/>
                      <a:pt x="52598" y="26249"/>
                    </a:cubicBezTo>
                    <a:cubicBezTo>
                      <a:pt x="52713" y="26139"/>
                      <a:pt x="52825" y="26129"/>
                      <a:pt x="52934" y="26221"/>
                    </a:cubicBezTo>
                    <a:lnTo>
                      <a:pt x="53025" y="26298"/>
                    </a:lnTo>
                    <a:lnTo>
                      <a:pt x="53096" y="26231"/>
                    </a:lnTo>
                    <a:cubicBezTo>
                      <a:pt x="53154" y="26176"/>
                      <a:pt x="53204" y="26162"/>
                      <a:pt x="53377" y="26154"/>
                    </a:cubicBezTo>
                    <a:lnTo>
                      <a:pt x="53587" y="26143"/>
                    </a:lnTo>
                    <a:lnTo>
                      <a:pt x="53587" y="26051"/>
                    </a:lnTo>
                    <a:cubicBezTo>
                      <a:pt x="53587" y="26000"/>
                      <a:pt x="53556" y="25914"/>
                      <a:pt x="53516" y="25856"/>
                    </a:cubicBezTo>
                    <a:cubicBezTo>
                      <a:pt x="53450" y="25759"/>
                      <a:pt x="53422" y="25693"/>
                      <a:pt x="53464" y="25735"/>
                    </a:cubicBezTo>
                    <a:cubicBezTo>
                      <a:pt x="53474" y="25745"/>
                      <a:pt x="53496" y="25735"/>
                      <a:pt x="53513" y="25712"/>
                    </a:cubicBezTo>
                    <a:cubicBezTo>
                      <a:pt x="53537" y="25681"/>
                      <a:pt x="53621" y="25670"/>
                      <a:pt x="53873" y="25667"/>
                    </a:cubicBezTo>
                    <a:cubicBezTo>
                      <a:pt x="54102" y="25665"/>
                      <a:pt x="54200" y="25654"/>
                      <a:pt x="54197" y="25631"/>
                    </a:cubicBezTo>
                    <a:cubicBezTo>
                      <a:pt x="54185" y="25554"/>
                      <a:pt x="54140" y="25528"/>
                      <a:pt x="54015" y="25528"/>
                    </a:cubicBezTo>
                    <a:cubicBezTo>
                      <a:pt x="53765" y="25527"/>
                      <a:pt x="53696" y="25472"/>
                      <a:pt x="53802" y="25355"/>
                    </a:cubicBezTo>
                    <a:cubicBezTo>
                      <a:pt x="53839" y="25315"/>
                      <a:pt x="53860" y="25311"/>
                      <a:pt x="53908" y="25335"/>
                    </a:cubicBezTo>
                    <a:cubicBezTo>
                      <a:pt x="53957" y="25361"/>
                      <a:pt x="53961" y="25359"/>
                      <a:pt x="53932" y="25329"/>
                    </a:cubicBezTo>
                    <a:cubicBezTo>
                      <a:pt x="53894" y="25288"/>
                      <a:pt x="53884" y="25235"/>
                      <a:pt x="53918" y="25256"/>
                    </a:cubicBezTo>
                    <a:cubicBezTo>
                      <a:pt x="53930" y="25263"/>
                      <a:pt x="53971" y="25219"/>
                      <a:pt x="54009" y="25157"/>
                    </a:cubicBezTo>
                    <a:cubicBezTo>
                      <a:pt x="54048" y="25096"/>
                      <a:pt x="54084" y="25059"/>
                      <a:pt x="54089" y="25076"/>
                    </a:cubicBezTo>
                    <a:cubicBezTo>
                      <a:pt x="54095" y="25092"/>
                      <a:pt x="54111" y="25099"/>
                      <a:pt x="54124" y="25090"/>
                    </a:cubicBezTo>
                    <a:cubicBezTo>
                      <a:pt x="54138" y="25082"/>
                      <a:pt x="54322" y="25110"/>
                      <a:pt x="54533" y="25152"/>
                    </a:cubicBezTo>
                    <a:cubicBezTo>
                      <a:pt x="54846" y="25215"/>
                      <a:pt x="54909" y="25236"/>
                      <a:pt x="54872" y="25263"/>
                    </a:cubicBezTo>
                    <a:cubicBezTo>
                      <a:pt x="54831" y="25293"/>
                      <a:pt x="54831" y="25298"/>
                      <a:pt x="54871" y="25313"/>
                    </a:cubicBezTo>
                    <a:cubicBezTo>
                      <a:pt x="54896" y="25323"/>
                      <a:pt x="54909" y="25319"/>
                      <a:pt x="54900" y="25304"/>
                    </a:cubicBezTo>
                    <a:cubicBezTo>
                      <a:pt x="54868" y="25253"/>
                      <a:pt x="54990" y="25248"/>
                      <a:pt x="55224" y="25291"/>
                    </a:cubicBezTo>
                    <a:cubicBezTo>
                      <a:pt x="55356" y="25316"/>
                      <a:pt x="55690" y="25343"/>
                      <a:pt x="55967" y="25351"/>
                    </a:cubicBezTo>
                    <a:cubicBezTo>
                      <a:pt x="56353" y="25363"/>
                      <a:pt x="56473" y="25376"/>
                      <a:pt x="56485" y="25405"/>
                    </a:cubicBezTo>
                    <a:cubicBezTo>
                      <a:pt x="56493" y="25426"/>
                      <a:pt x="56513" y="25435"/>
                      <a:pt x="56529" y="25425"/>
                    </a:cubicBezTo>
                    <a:cubicBezTo>
                      <a:pt x="56548" y="25413"/>
                      <a:pt x="56553" y="25429"/>
                      <a:pt x="56543" y="25468"/>
                    </a:cubicBezTo>
                    <a:cubicBezTo>
                      <a:pt x="56527" y="25528"/>
                      <a:pt x="56533" y="25530"/>
                      <a:pt x="56717" y="25522"/>
                    </a:cubicBezTo>
                    <a:cubicBezTo>
                      <a:pt x="56912" y="25514"/>
                      <a:pt x="57001" y="25548"/>
                      <a:pt x="57001" y="25631"/>
                    </a:cubicBezTo>
                    <a:cubicBezTo>
                      <a:pt x="57001" y="25662"/>
                      <a:pt x="57081" y="25670"/>
                      <a:pt x="57407" y="25670"/>
                    </a:cubicBezTo>
                    <a:cubicBezTo>
                      <a:pt x="57982" y="25670"/>
                      <a:pt x="58218" y="25726"/>
                      <a:pt x="58448" y="25919"/>
                    </a:cubicBezTo>
                    <a:cubicBezTo>
                      <a:pt x="58515" y="25976"/>
                      <a:pt x="58538" y="25984"/>
                      <a:pt x="58549" y="25953"/>
                    </a:cubicBezTo>
                    <a:cubicBezTo>
                      <a:pt x="58556" y="25931"/>
                      <a:pt x="58601" y="25877"/>
                      <a:pt x="58649" y="25834"/>
                    </a:cubicBezTo>
                    <a:cubicBezTo>
                      <a:pt x="58761" y="25731"/>
                      <a:pt x="58917" y="25728"/>
                      <a:pt x="59146" y="25825"/>
                    </a:cubicBezTo>
                    <a:cubicBezTo>
                      <a:pt x="59239" y="25864"/>
                      <a:pt x="59328" y="25895"/>
                      <a:pt x="59345" y="25895"/>
                    </a:cubicBezTo>
                    <a:cubicBezTo>
                      <a:pt x="59362" y="25895"/>
                      <a:pt x="59395" y="25914"/>
                      <a:pt x="59419" y="25938"/>
                    </a:cubicBezTo>
                    <a:cubicBezTo>
                      <a:pt x="59472" y="25991"/>
                      <a:pt x="59661" y="25992"/>
                      <a:pt x="59763" y="25940"/>
                    </a:cubicBezTo>
                    <a:cubicBezTo>
                      <a:pt x="59878" y="25881"/>
                      <a:pt x="59923" y="25771"/>
                      <a:pt x="59916" y="25575"/>
                    </a:cubicBezTo>
                    <a:cubicBezTo>
                      <a:pt x="59912" y="25461"/>
                      <a:pt x="59922" y="25390"/>
                      <a:pt x="59949" y="25361"/>
                    </a:cubicBezTo>
                    <a:cubicBezTo>
                      <a:pt x="59970" y="25337"/>
                      <a:pt x="59997" y="25256"/>
                      <a:pt x="60008" y="25183"/>
                    </a:cubicBezTo>
                    <a:cubicBezTo>
                      <a:pt x="60031" y="25026"/>
                      <a:pt x="60067" y="25016"/>
                      <a:pt x="60172" y="25133"/>
                    </a:cubicBezTo>
                    <a:cubicBezTo>
                      <a:pt x="60232" y="25201"/>
                      <a:pt x="60271" y="25218"/>
                      <a:pt x="60360" y="25218"/>
                    </a:cubicBezTo>
                    <a:lnTo>
                      <a:pt x="60473" y="25218"/>
                    </a:lnTo>
                    <a:lnTo>
                      <a:pt x="60473" y="25399"/>
                    </a:lnTo>
                    <a:cubicBezTo>
                      <a:pt x="60473" y="25623"/>
                      <a:pt x="60504" y="25659"/>
                      <a:pt x="60720" y="25685"/>
                    </a:cubicBezTo>
                    <a:cubicBezTo>
                      <a:pt x="60809" y="25695"/>
                      <a:pt x="60911" y="25722"/>
                      <a:pt x="60947" y="25745"/>
                    </a:cubicBezTo>
                    <a:cubicBezTo>
                      <a:pt x="61007" y="25783"/>
                      <a:pt x="61021" y="25780"/>
                      <a:pt x="61108" y="25714"/>
                    </a:cubicBezTo>
                    <a:cubicBezTo>
                      <a:pt x="61161" y="25674"/>
                      <a:pt x="61264" y="25572"/>
                      <a:pt x="61338" y="25488"/>
                    </a:cubicBezTo>
                    <a:lnTo>
                      <a:pt x="61473" y="25335"/>
                    </a:lnTo>
                    <a:lnTo>
                      <a:pt x="61576" y="25447"/>
                    </a:lnTo>
                    <a:cubicBezTo>
                      <a:pt x="61633" y="25509"/>
                      <a:pt x="61725" y="25652"/>
                      <a:pt x="61780" y="25767"/>
                    </a:cubicBezTo>
                    <a:lnTo>
                      <a:pt x="61880" y="25974"/>
                    </a:lnTo>
                    <a:lnTo>
                      <a:pt x="62030" y="25986"/>
                    </a:lnTo>
                    <a:cubicBezTo>
                      <a:pt x="62204" y="26000"/>
                      <a:pt x="62283" y="25977"/>
                      <a:pt x="62398" y="25880"/>
                    </a:cubicBezTo>
                    <a:cubicBezTo>
                      <a:pt x="62502" y="25793"/>
                      <a:pt x="62511" y="25793"/>
                      <a:pt x="62624" y="25891"/>
                    </a:cubicBezTo>
                    <a:cubicBezTo>
                      <a:pt x="62789" y="26035"/>
                      <a:pt x="63188" y="26056"/>
                      <a:pt x="63521" y="25940"/>
                    </a:cubicBezTo>
                    <a:cubicBezTo>
                      <a:pt x="63637" y="25899"/>
                      <a:pt x="63801" y="25859"/>
                      <a:pt x="63887" y="25851"/>
                    </a:cubicBezTo>
                    <a:cubicBezTo>
                      <a:pt x="64172" y="25823"/>
                      <a:pt x="64219" y="25810"/>
                      <a:pt x="64295" y="25735"/>
                    </a:cubicBezTo>
                    <a:cubicBezTo>
                      <a:pt x="64335" y="25694"/>
                      <a:pt x="64383" y="25607"/>
                      <a:pt x="64399" y="25541"/>
                    </a:cubicBezTo>
                    <a:cubicBezTo>
                      <a:pt x="64417" y="25469"/>
                      <a:pt x="64468" y="25384"/>
                      <a:pt x="64525" y="25328"/>
                    </a:cubicBezTo>
                    <a:cubicBezTo>
                      <a:pt x="64621" y="25236"/>
                      <a:pt x="64624" y="25235"/>
                      <a:pt x="64959" y="25219"/>
                    </a:cubicBezTo>
                    <a:cubicBezTo>
                      <a:pt x="65414" y="25198"/>
                      <a:pt x="65448" y="25158"/>
                      <a:pt x="65175" y="24959"/>
                    </a:cubicBezTo>
                    <a:lnTo>
                      <a:pt x="65065" y="24879"/>
                    </a:lnTo>
                    <a:lnTo>
                      <a:pt x="64538" y="24879"/>
                    </a:lnTo>
                    <a:cubicBezTo>
                      <a:pt x="64029" y="24879"/>
                      <a:pt x="63944" y="24866"/>
                      <a:pt x="63944" y="24789"/>
                    </a:cubicBezTo>
                    <a:cubicBezTo>
                      <a:pt x="63944" y="24777"/>
                      <a:pt x="64081" y="24766"/>
                      <a:pt x="64248" y="24766"/>
                    </a:cubicBezTo>
                    <a:cubicBezTo>
                      <a:pt x="64610" y="24766"/>
                      <a:pt x="64674" y="24751"/>
                      <a:pt x="64708" y="24664"/>
                    </a:cubicBezTo>
                    <a:cubicBezTo>
                      <a:pt x="64731" y="24601"/>
                      <a:pt x="64747" y="24597"/>
                      <a:pt x="64957" y="24597"/>
                    </a:cubicBezTo>
                    <a:cubicBezTo>
                      <a:pt x="65155" y="24597"/>
                      <a:pt x="65192" y="24605"/>
                      <a:pt x="65265" y="24667"/>
                    </a:cubicBezTo>
                    <a:cubicBezTo>
                      <a:pt x="65311" y="24706"/>
                      <a:pt x="65364" y="24775"/>
                      <a:pt x="65383" y="24822"/>
                    </a:cubicBezTo>
                    <a:cubicBezTo>
                      <a:pt x="65414" y="24896"/>
                      <a:pt x="65433" y="24908"/>
                      <a:pt x="65526" y="24908"/>
                    </a:cubicBezTo>
                    <a:cubicBezTo>
                      <a:pt x="65615" y="24908"/>
                      <a:pt x="65635" y="24918"/>
                      <a:pt x="65643" y="24970"/>
                    </a:cubicBezTo>
                    <a:cubicBezTo>
                      <a:pt x="65648" y="25008"/>
                      <a:pt x="65679" y="25040"/>
                      <a:pt x="65722" y="25052"/>
                    </a:cubicBezTo>
                    <a:cubicBezTo>
                      <a:pt x="65761" y="25062"/>
                      <a:pt x="66144" y="25073"/>
                      <a:pt x="66573" y="25074"/>
                    </a:cubicBezTo>
                    <a:lnTo>
                      <a:pt x="67354" y="25077"/>
                    </a:lnTo>
                    <a:lnTo>
                      <a:pt x="67323" y="25158"/>
                    </a:lnTo>
                    <a:cubicBezTo>
                      <a:pt x="67278" y="25278"/>
                      <a:pt x="67170" y="25328"/>
                      <a:pt x="66889" y="25357"/>
                    </a:cubicBezTo>
                    <a:cubicBezTo>
                      <a:pt x="66637" y="25383"/>
                      <a:pt x="66540" y="25407"/>
                      <a:pt x="66542" y="25440"/>
                    </a:cubicBezTo>
                    <a:cubicBezTo>
                      <a:pt x="66544" y="25475"/>
                      <a:pt x="67234" y="25782"/>
                      <a:pt x="67415" y="25829"/>
                    </a:cubicBezTo>
                    <a:cubicBezTo>
                      <a:pt x="67551" y="25864"/>
                      <a:pt x="67648" y="25871"/>
                      <a:pt x="67787" y="25855"/>
                    </a:cubicBezTo>
                    <a:lnTo>
                      <a:pt x="67976" y="25835"/>
                    </a:lnTo>
                    <a:lnTo>
                      <a:pt x="67985" y="24993"/>
                    </a:lnTo>
                    <a:cubicBezTo>
                      <a:pt x="67990" y="24529"/>
                      <a:pt x="68004" y="24140"/>
                      <a:pt x="68017" y="24128"/>
                    </a:cubicBezTo>
                    <a:cubicBezTo>
                      <a:pt x="68029" y="24115"/>
                      <a:pt x="68061" y="24119"/>
                      <a:pt x="68087" y="24135"/>
                    </a:cubicBezTo>
                    <a:cubicBezTo>
                      <a:pt x="68124" y="24159"/>
                      <a:pt x="68137" y="24214"/>
                      <a:pt x="68142" y="24374"/>
                    </a:cubicBezTo>
                    <a:cubicBezTo>
                      <a:pt x="68152" y="24654"/>
                      <a:pt x="68164" y="24695"/>
                      <a:pt x="68247" y="24733"/>
                    </a:cubicBezTo>
                    <a:cubicBezTo>
                      <a:pt x="68317" y="24765"/>
                      <a:pt x="68319" y="24771"/>
                      <a:pt x="68319" y="25073"/>
                    </a:cubicBezTo>
                    <a:lnTo>
                      <a:pt x="68319" y="25380"/>
                    </a:lnTo>
                    <a:lnTo>
                      <a:pt x="68453" y="25366"/>
                    </a:lnTo>
                    <a:cubicBezTo>
                      <a:pt x="68654" y="25345"/>
                      <a:pt x="68683" y="25304"/>
                      <a:pt x="68607" y="25147"/>
                    </a:cubicBezTo>
                    <a:cubicBezTo>
                      <a:pt x="68507" y="24942"/>
                      <a:pt x="68518" y="24908"/>
                      <a:pt x="68687" y="24908"/>
                    </a:cubicBezTo>
                    <a:cubicBezTo>
                      <a:pt x="68805" y="24908"/>
                      <a:pt x="68849" y="24923"/>
                      <a:pt x="68940" y="24996"/>
                    </a:cubicBezTo>
                    <a:cubicBezTo>
                      <a:pt x="69043" y="25079"/>
                      <a:pt x="69062" y="25084"/>
                      <a:pt x="69211" y="25068"/>
                    </a:cubicBezTo>
                    <a:cubicBezTo>
                      <a:pt x="69431" y="25046"/>
                      <a:pt x="69448" y="25019"/>
                      <a:pt x="69340" y="24868"/>
                    </a:cubicBezTo>
                    <a:cubicBezTo>
                      <a:pt x="69235" y="24723"/>
                      <a:pt x="69232" y="24706"/>
                      <a:pt x="69302" y="24644"/>
                    </a:cubicBezTo>
                    <a:cubicBezTo>
                      <a:pt x="69341" y="24608"/>
                      <a:pt x="69384" y="24601"/>
                      <a:pt x="69481" y="24614"/>
                    </a:cubicBezTo>
                    <a:cubicBezTo>
                      <a:pt x="69577" y="24628"/>
                      <a:pt x="69641" y="24617"/>
                      <a:pt x="69743" y="24572"/>
                    </a:cubicBezTo>
                    <a:cubicBezTo>
                      <a:pt x="69903" y="24501"/>
                      <a:pt x="69945" y="24499"/>
                      <a:pt x="70078" y="24555"/>
                    </a:cubicBezTo>
                    <a:cubicBezTo>
                      <a:pt x="70155" y="24587"/>
                      <a:pt x="70299" y="24597"/>
                      <a:pt x="70685" y="24597"/>
                    </a:cubicBezTo>
                    <a:cubicBezTo>
                      <a:pt x="71266" y="24597"/>
                      <a:pt x="71307" y="24583"/>
                      <a:pt x="71362" y="24363"/>
                    </a:cubicBezTo>
                    <a:cubicBezTo>
                      <a:pt x="71408" y="24183"/>
                      <a:pt x="71462" y="24148"/>
                      <a:pt x="71751" y="24116"/>
                    </a:cubicBezTo>
                    <a:cubicBezTo>
                      <a:pt x="71889" y="24100"/>
                      <a:pt x="72186" y="24044"/>
                      <a:pt x="72411" y="23991"/>
                    </a:cubicBezTo>
                    <a:cubicBezTo>
                      <a:pt x="72837" y="23891"/>
                      <a:pt x="72993" y="23862"/>
                      <a:pt x="73406" y="23804"/>
                    </a:cubicBezTo>
                    <a:cubicBezTo>
                      <a:pt x="73640" y="23771"/>
                      <a:pt x="73659" y="23773"/>
                      <a:pt x="73731" y="23826"/>
                    </a:cubicBezTo>
                    <a:cubicBezTo>
                      <a:pt x="73924" y="23969"/>
                      <a:pt x="73958" y="23975"/>
                      <a:pt x="74406" y="23957"/>
                    </a:cubicBezTo>
                    <a:cubicBezTo>
                      <a:pt x="74824" y="23940"/>
                      <a:pt x="74830" y="23940"/>
                      <a:pt x="75131" y="24032"/>
                    </a:cubicBezTo>
                    <a:cubicBezTo>
                      <a:pt x="75574" y="24166"/>
                      <a:pt x="75710" y="24130"/>
                      <a:pt x="75849" y="23841"/>
                    </a:cubicBezTo>
                    <a:cubicBezTo>
                      <a:pt x="75925" y="23680"/>
                      <a:pt x="75992" y="23636"/>
                      <a:pt x="76074" y="23689"/>
                    </a:cubicBezTo>
                    <a:cubicBezTo>
                      <a:pt x="76103" y="23708"/>
                      <a:pt x="76101" y="23730"/>
                      <a:pt x="76062" y="23798"/>
                    </a:cubicBezTo>
                    <a:cubicBezTo>
                      <a:pt x="75998" y="23908"/>
                      <a:pt x="76026" y="23976"/>
                      <a:pt x="76135" y="23976"/>
                    </a:cubicBezTo>
                    <a:cubicBezTo>
                      <a:pt x="76194" y="23976"/>
                      <a:pt x="76233" y="23997"/>
                      <a:pt x="76266" y="24047"/>
                    </a:cubicBezTo>
                    <a:cubicBezTo>
                      <a:pt x="76309" y="24112"/>
                      <a:pt x="76309" y="24123"/>
                      <a:pt x="76266" y="24188"/>
                    </a:cubicBezTo>
                    <a:cubicBezTo>
                      <a:pt x="76226" y="24249"/>
                      <a:pt x="76198" y="24258"/>
                      <a:pt x="76069" y="24258"/>
                    </a:cubicBezTo>
                    <a:cubicBezTo>
                      <a:pt x="75955" y="24258"/>
                      <a:pt x="75907" y="24272"/>
                      <a:pt x="75868" y="24315"/>
                    </a:cubicBezTo>
                    <a:cubicBezTo>
                      <a:pt x="75840" y="24346"/>
                      <a:pt x="75822" y="24375"/>
                      <a:pt x="75828" y="24379"/>
                    </a:cubicBezTo>
                    <a:cubicBezTo>
                      <a:pt x="75835" y="24384"/>
                      <a:pt x="75892" y="24432"/>
                      <a:pt x="75955" y="24488"/>
                    </a:cubicBezTo>
                    <a:cubicBezTo>
                      <a:pt x="76060" y="24579"/>
                      <a:pt x="76089" y="24590"/>
                      <a:pt x="76294" y="24606"/>
                    </a:cubicBezTo>
                    <a:cubicBezTo>
                      <a:pt x="76417" y="24615"/>
                      <a:pt x="76809" y="24612"/>
                      <a:pt x="77166" y="24598"/>
                    </a:cubicBezTo>
                    <a:cubicBezTo>
                      <a:pt x="77922" y="24569"/>
                      <a:pt x="78450" y="24599"/>
                      <a:pt x="78814" y="24691"/>
                    </a:cubicBezTo>
                    <a:lnTo>
                      <a:pt x="79063" y="24753"/>
                    </a:lnTo>
                    <a:lnTo>
                      <a:pt x="79211" y="24686"/>
                    </a:lnTo>
                    <a:cubicBezTo>
                      <a:pt x="79337" y="24629"/>
                      <a:pt x="79424" y="24616"/>
                      <a:pt x="79777" y="24599"/>
                    </a:cubicBezTo>
                    <a:cubicBezTo>
                      <a:pt x="80216" y="24578"/>
                      <a:pt x="80317" y="24549"/>
                      <a:pt x="80354" y="24431"/>
                    </a:cubicBezTo>
                    <a:cubicBezTo>
                      <a:pt x="80364" y="24400"/>
                      <a:pt x="80352" y="24328"/>
                      <a:pt x="80328" y="24270"/>
                    </a:cubicBezTo>
                    <a:cubicBezTo>
                      <a:pt x="80303" y="24211"/>
                      <a:pt x="80293" y="24155"/>
                      <a:pt x="80305" y="24143"/>
                    </a:cubicBezTo>
                    <a:cubicBezTo>
                      <a:pt x="80317" y="24132"/>
                      <a:pt x="80392" y="24129"/>
                      <a:pt x="80472" y="24138"/>
                    </a:cubicBezTo>
                    <a:lnTo>
                      <a:pt x="80617" y="24152"/>
                    </a:lnTo>
                    <a:lnTo>
                      <a:pt x="80613" y="24374"/>
                    </a:lnTo>
                    <a:cubicBezTo>
                      <a:pt x="80610" y="24567"/>
                      <a:pt x="80617" y="24603"/>
                      <a:pt x="80671" y="24657"/>
                    </a:cubicBezTo>
                    <a:cubicBezTo>
                      <a:pt x="80752" y="24738"/>
                      <a:pt x="80919" y="24763"/>
                      <a:pt x="81403" y="24765"/>
                    </a:cubicBezTo>
                    <a:cubicBezTo>
                      <a:pt x="81765" y="24766"/>
                      <a:pt x="81817" y="24773"/>
                      <a:pt x="81961" y="24837"/>
                    </a:cubicBezTo>
                    <a:cubicBezTo>
                      <a:pt x="82111" y="24903"/>
                      <a:pt x="82151" y="24908"/>
                      <a:pt x="82595" y="24908"/>
                    </a:cubicBezTo>
                    <a:lnTo>
                      <a:pt x="83069" y="24908"/>
                    </a:lnTo>
                    <a:lnTo>
                      <a:pt x="83108" y="24836"/>
                    </a:lnTo>
                    <a:cubicBezTo>
                      <a:pt x="83151" y="24755"/>
                      <a:pt x="83287" y="24663"/>
                      <a:pt x="83424" y="24623"/>
                    </a:cubicBezTo>
                    <a:cubicBezTo>
                      <a:pt x="83479" y="24606"/>
                      <a:pt x="84271" y="24596"/>
                      <a:pt x="85415" y="24597"/>
                    </a:cubicBezTo>
                    <a:cubicBezTo>
                      <a:pt x="86697" y="24598"/>
                      <a:pt x="87332" y="24589"/>
                      <a:pt x="87369" y="24569"/>
                    </a:cubicBezTo>
                    <a:cubicBezTo>
                      <a:pt x="87441" y="24530"/>
                      <a:pt x="87440" y="24489"/>
                      <a:pt x="87363" y="24408"/>
                    </a:cubicBezTo>
                    <a:cubicBezTo>
                      <a:pt x="87316" y="24358"/>
                      <a:pt x="87309" y="24335"/>
                      <a:pt x="87335" y="24309"/>
                    </a:cubicBezTo>
                    <a:cubicBezTo>
                      <a:pt x="87376" y="24268"/>
                      <a:pt x="87816" y="24244"/>
                      <a:pt x="88030" y="24271"/>
                    </a:cubicBezTo>
                    <a:cubicBezTo>
                      <a:pt x="88184" y="24290"/>
                      <a:pt x="88186" y="24292"/>
                      <a:pt x="88217" y="24409"/>
                    </a:cubicBezTo>
                    <a:cubicBezTo>
                      <a:pt x="88245" y="24517"/>
                      <a:pt x="88306" y="24597"/>
                      <a:pt x="88362" y="24597"/>
                    </a:cubicBezTo>
                    <a:cubicBezTo>
                      <a:pt x="88374" y="24597"/>
                      <a:pt x="88385" y="24522"/>
                      <a:pt x="88385" y="24430"/>
                    </a:cubicBezTo>
                    <a:cubicBezTo>
                      <a:pt x="88385" y="24293"/>
                      <a:pt x="88394" y="24259"/>
                      <a:pt x="88435" y="24246"/>
                    </a:cubicBezTo>
                    <a:cubicBezTo>
                      <a:pt x="88530" y="24216"/>
                      <a:pt x="88688" y="24019"/>
                      <a:pt x="88821" y="23765"/>
                    </a:cubicBezTo>
                    <a:cubicBezTo>
                      <a:pt x="88961" y="23496"/>
                      <a:pt x="89169" y="23229"/>
                      <a:pt x="89260" y="23200"/>
                    </a:cubicBezTo>
                    <a:cubicBezTo>
                      <a:pt x="89306" y="23185"/>
                      <a:pt x="89316" y="23157"/>
                      <a:pt x="89316" y="23032"/>
                    </a:cubicBezTo>
                    <a:cubicBezTo>
                      <a:pt x="89316" y="22882"/>
                      <a:pt x="89316" y="22882"/>
                      <a:pt x="89220" y="22871"/>
                    </a:cubicBezTo>
                    <a:cubicBezTo>
                      <a:pt x="89160" y="22864"/>
                      <a:pt x="89129" y="22871"/>
                      <a:pt x="89136" y="22890"/>
                    </a:cubicBezTo>
                    <a:cubicBezTo>
                      <a:pt x="89158" y="22947"/>
                      <a:pt x="88948" y="23154"/>
                      <a:pt x="88789" y="23232"/>
                    </a:cubicBezTo>
                    <a:cubicBezTo>
                      <a:pt x="88651" y="23299"/>
                      <a:pt x="88587" y="23311"/>
                      <a:pt x="88310" y="23322"/>
                    </a:cubicBezTo>
                    <a:lnTo>
                      <a:pt x="87990" y="23334"/>
                    </a:lnTo>
                    <a:lnTo>
                      <a:pt x="88205" y="23117"/>
                    </a:lnTo>
                    <a:cubicBezTo>
                      <a:pt x="88322" y="22997"/>
                      <a:pt x="88478" y="22854"/>
                      <a:pt x="88550" y="22799"/>
                    </a:cubicBezTo>
                    <a:cubicBezTo>
                      <a:pt x="88667" y="22710"/>
                      <a:pt x="88682" y="22685"/>
                      <a:pt x="88696" y="22564"/>
                    </a:cubicBezTo>
                    <a:cubicBezTo>
                      <a:pt x="88704" y="22490"/>
                      <a:pt x="88701" y="22434"/>
                      <a:pt x="88690" y="22441"/>
                    </a:cubicBezTo>
                    <a:cubicBezTo>
                      <a:pt x="88680" y="22448"/>
                      <a:pt x="88663" y="22440"/>
                      <a:pt x="88653" y="22424"/>
                    </a:cubicBezTo>
                    <a:cubicBezTo>
                      <a:pt x="88622" y="22375"/>
                      <a:pt x="88480" y="22393"/>
                      <a:pt x="88426" y="22453"/>
                    </a:cubicBezTo>
                    <a:cubicBezTo>
                      <a:pt x="88397" y="22485"/>
                      <a:pt x="88357" y="22504"/>
                      <a:pt x="88336" y="22496"/>
                    </a:cubicBezTo>
                    <a:cubicBezTo>
                      <a:pt x="88314" y="22488"/>
                      <a:pt x="88305" y="22494"/>
                      <a:pt x="88314" y="22509"/>
                    </a:cubicBezTo>
                    <a:cubicBezTo>
                      <a:pt x="88334" y="22540"/>
                      <a:pt x="88162" y="22697"/>
                      <a:pt x="88123" y="22684"/>
                    </a:cubicBezTo>
                    <a:cubicBezTo>
                      <a:pt x="88109" y="22680"/>
                      <a:pt x="88106" y="22688"/>
                      <a:pt x="88114" y="22703"/>
                    </a:cubicBezTo>
                    <a:cubicBezTo>
                      <a:pt x="88137" y="22739"/>
                      <a:pt x="87970" y="22876"/>
                      <a:pt x="87903" y="22876"/>
                    </a:cubicBezTo>
                    <a:cubicBezTo>
                      <a:pt x="87835" y="22876"/>
                      <a:pt x="87832" y="22831"/>
                      <a:pt x="87898" y="22793"/>
                    </a:cubicBezTo>
                    <a:cubicBezTo>
                      <a:pt x="87925" y="22777"/>
                      <a:pt x="87932" y="22764"/>
                      <a:pt x="87914" y="22764"/>
                    </a:cubicBezTo>
                    <a:cubicBezTo>
                      <a:pt x="87895" y="22763"/>
                      <a:pt x="87872" y="22776"/>
                      <a:pt x="87862" y="22791"/>
                    </a:cubicBezTo>
                    <a:cubicBezTo>
                      <a:pt x="87852" y="22807"/>
                      <a:pt x="87831" y="22812"/>
                      <a:pt x="87814" y="22801"/>
                    </a:cubicBezTo>
                    <a:cubicBezTo>
                      <a:pt x="87794" y="22789"/>
                      <a:pt x="87792" y="22796"/>
                      <a:pt x="87807" y="22821"/>
                    </a:cubicBezTo>
                    <a:cubicBezTo>
                      <a:pt x="87821" y="22843"/>
                      <a:pt x="87795" y="22832"/>
                      <a:pt x="87751" y="22797"/>
                    </a:cubicBezTo>
                    <a:cubicBezTo>
                      <a:pt x="87696" y="22753"/>
                      <a:pt x="87661" y="22743"/>
                      <a:pt x="87637" y="22762"/>
                    </a:cubicBezTo>
                    <a:cubicBezTo>
                      <a:pt x="87619" y="22778"/>
                      <a:pt x="87595" y="22782"/>
                      <a:pt x="87585" y="22772"/>
                    </a:cubicBezTo>
                    <a:cubicBezTo>
                      <a:pt x="87575" y="22762"/>
                      <a:pt x="87566" y="22774"/>
                      <a:pt x="87566" y="22800"/>
                    </a:cubicBezTo>
                    <a:cubicBezTo>
                      <a:pt x="87566" y="22826"/>
                      <a:pt x="87552" y="22847"/>
                      <a:pt x="87534" y="22847"/>
                    </a:cubicBezTo>
                    <a:cubicBezTo>
                      <a:pt x="87516" y="22847"/>
                      <a:pt x="87487" y="22868"/>
                      <a:pt x="87469" y="22893"/>
                    </a:cubicBezTo>
                    <a:cubicBezTo>
                      <a:pt x="87438" y="22934"/>
                      <a:pt x="87431" y="22934"/>
                      <a:pt x="87388" y="22891"/>
                    </a:cubicBezTo>
                    <a:cubicBezTo>
                      <a:pt x="87324" y="22827"/>
                      <a:pt x="87352" y="22790"/>
                      <a:pt x="87454" y="22802"/>
                    </a:cubicBezTo>
                    <a:cubicBezTo>
                      <a:pt x="87500" y="22807"/>
                      <a:pt x="87529" y="22800"/>
                      <a:pt x="87520" y="22785"/>
                    </a:cubicBezTo>
                    <a:cubicBezTo>
                      <a:pt x="87511" y="22771"/>
                      <a:pt x="87486" y="22766"/>
                      <a:pt x="87465" y="22774"/>
                    </a:cubicBezTo>
                    <a:cubicBezTo>
                      <a:pt x="87443" y="22782"/>
                      <a:pt x="87425" y="22779"/>
                      <a:pt x="87425" y="22766"/>
                    </a:cubicBezTo>
                    <a:cubicBezTo>
                      <a:pt x="87425" y="22740"/>
                      <a:pt x="87538" y="22632"/>
                      <a:pt x="87555" y="22643"/>
                    </a:cubicBezTo>
                    <a:cubicBezTo>
                      <a:pt x="87561" y="22647"/>
                      <a:pt x="87563" y="22644"/>
                      <a:pt x="87559" y="22637"/>
                    </a:cubicBezTo>
                    <a:cubicBezTo>
                      <a:pt x="87544" y="22610"/>
                      <a:pt x="87750" y="22424"/>
                      <a:pt x="87783" y="22436"/>
                    </a:cubicBezTo>
                    <a:cubicBezTo>
                      <a:pt x="87808" y="22446"/>
                      <a:pt x="87811" y="22432"/>
                      <a:pt x="87793" y="22384"/>
                    </a:cubicBezTo>
                    <a:cubicBezTo>
                      <a:pt x="87776" y="22341"/>
                      <a:pt x="87779" y="22306"/>
                      <a:pt x="87801" y="22281"/>
                    </a:cubicBezTo>
                    <a:cubicBezTo>
                      <a:pt x="87828" y="22250"/>
                      <a:pt x="87826" y="22249"/>
                      <a:pt x="87788" y="22278"/>
                    </a:cubicBezTo>
                    <a:cubicBezTo>
                      <a:pt x="87755" y="22303"/>
                      <a:pt x="87721" y="22304"/>
                      <a:pt x="87667" y="22283"/>
                    </a:cubicBezTo>
                    <a:cubicBezTo>
                      <a:pt x="87625" y="22268"/>
                      <a:pt x="87535" y="22255"/>
                      <a:pt x="87466" y="22255"/>
                    </a:cubicBezTo>
                    <a:cubicBezTo>
                      <a:pt x="87358" y="22255"/>
                      <a:pt x="87339" y="22246"/>
                      <a:pt x="87324" y="22186"/>
                    </a:cubicBezTo>
                    <a:cubicBezTo>
                      <a:pt x="87315" y="22149"/>
                      <a:pt x="87264" y="22051"/>
                      <a:pt x="87211" y="21969"/>
                    </a:cubicBezTo>
                    <a:cubicBezTo>
                      <a:pt x="87158" y="21886"/>
                      <a:pt x="87115" y="21809"/>
                      <a:pt x="87115" y="21797"/>
                    </a:cubicBezTo>
                    <a:cubicBezTo>
                      <a:pt x="87115" y="21785"/>
                      <a:pt x="87395" y="21775"/>
                      <a:pt x="87737" y="21775"/>
                    </a:cubicBezTo>
                    <a:cubicBezTo>
                      <a:pt x="88080" y="21775"/>
                      <a:pt x="88353" y="21785"/>
                      <a:pt x="88346" y="21797"/>
                    </a:cubicBezTo>
                    <a:cubicBezTo>
                      <a:pt x="88338" y="21809"/>
                      <a:pt x="88379" y="21816"/>
                      <a:pt x="88436" y="21812"/>
                    </a:cubicBezTo>
                    <a:cubicBezTo>
                      <a:pt x="88493" y="21807"/>
                      <a:pt x="88524" y="21811"/>
                      <a:pt x="88504" y="21820"/>
                    </a:cubicBezTo>
                    <a:cubicBezTo>
                      <a:pt x="88485" y="21829"/>
                      <a:pt x="88475" y="21846"/>
                      <a:pt x="88483" y="21859"/>
                    </a:cubicBezTo>
                    <a:cubicBezTo>
                      <a:pt x="88490" y="21871"/>
                      <a:pt x="88432" y="21942"/>
                      <a:pt x="88352" y="22016"/>
                    </a:cubicBezTo>
                    <a:cubicBezTo>
                      <a:pt x="88177" y="22180"/>
                      <a:pt x="88188" y="22244"/>
                      <a:pt x="88388" y="22235"/>
                    </a:cubicBezTo>
                    <a:cubicBezTo>
                      <a:pt x="88543" y="22228"/>
                      <a:pt x="88586" y="22221"/>
                      <a:pt x="88569" y="22204"/>
                    </a:cubicBezTo>
                    <a:cubicBezTo>
                      <a:pt x="88561" y="22196"/>
                      <a:pt x="88593" y="22147"/>
                      <a:pt x="88639" y="22094"/>
                    </a:cubicBezTo>
                    <a:cubicBezTo>
                      <a:pt x="88685" y="22042"/>
                      <a:pt x="88723" y="21986"/>
                      <a:pt x="88723" y="21971"/>
                    </a:cubicBezTo>
                    <a:cubicBezTo>
                      <a:pt x="88723" y="21956"/>
                      <a:pt x="88818" y="21944"/>
                      <a:pt x="88935" y="21944"/>
                    </a:cubicBezTo>
                    <a:cubicBezTo>
                      <a:pt x="89149" y="21944"/>
                      <a:pt x="89168" y="21955"/>
                      <a:pt x="89149" y="22066"/>
                    </a:cubicBezTo>
                    <a:cubicBezTo>
                      <a:pt x="89147" y="22079"/>
                      <a:pt x="89180" y="22085"/>
                      <a:pt x="89222" y="22080"/>
                    </a:cubicBezTo>
                    <a:cubicBezTo>
                      <a:pt x="89278" y="22074"/>
                      <a:pt x="89304" y="22051"/>
                      <a:pt x="89316" y="22001"/>
                    </a:cubicBezTo>
                    <a:cubicBezTo>
                      <a:pt x="89340" y="21897"/>
                      <a:pt x="89476" y="21885"/>
                      <a:pt x="89501" y="21984"/>
                    </a:cubicBezTo>
                    <a:cubicBezTo>
                      <a:pt x="89542" y="22148"/>
                      <a:pt x="89416" y="22295"/>
                      <a:pt x="89252" y="22274"/>
                    </a:cubicBezTo>
                    <a:cubicBezTo>
                      <a:pt x="89181" y="22265"/>
                      <a:pt x="89175" y="22272"/>
                      <a:pt x="89175" y="22364"/>
                    </a:cubicBezTo>
                    <a:cubicBezTo>
                      <a:pt x="89175" y="22433"/>
                      <a:pt x="89198" y="22487"/>
                      <a:pt x="89249" y="22540"/>
                    </a:cubicBezTo>
                    <a:cubicBezTo>
                      <a:pt x="89298" y="22592"/>
                      <a:pt x="89327" y="22659"/>
                      <a:pt x="89337" y="22746"/>
                    </a:cubicBezTo>
                    <a:lnTo>
                      <a:pt x="89351" y="22875"/>
                    </a:lnTo>
                    <a:lnTo>
                      <a:pt x="89459" y="22871"/>
                    </a:lnTo>
                    <a:cubicBezTo>
                      <a:pt x="89670" y="22862"/>
                      <a:pt x="89708" y="22980"/>
                      <a:pt x="89570" y="23214"/>
                    </a:cubicBezTo>
                    <a:cubicBezTo>
                      <a:pt x="89523" y="23293"/>
                      <a:pt x="89485" y="23368"/>
                      <a:pt x="89485" y="23380"/>
                    </a:cubicBezTo>
                    <a:cubicBezTo>
                      <a:pt x="89485" y="23392"/>
                      <a:pt x="89454" y="23432"/>
                      <a:pt x="89415" y="23468"/>
                    </a:cubicBezTo>
                    <a:cubicBezTo>
                      <a:pt x="89319" y="23558"/>
                      <a:pt x="89325" y="23592"/>
                      <a:pt x="89455" y="23696"/>
                    </a:cubicBezTo>
                    <a:cubicBezTo>
                      <a:pt x="89588" y="23802"/>
                      <a:pt x="89663" y="23946"/>
                      <a:pt x="89639" y="24044"/>
                    </a:cubicBezTo>
                    <a:cubicBezTo>
                      <a:pt x="89612" y="24152"/>
                      <a:pt x="89649" y="24235"/>
                      <a:pt x="89721" y="24225"/>
                    </a:cubicBezTo>
                    <a:cubicBezTo>
                      <a:pt x="89768" y="24218"/>
                      <a:pt x="89783" y="24194"/>
                      <a:pt x="89790" y="24114"/>
                    </a:cubicBezTo>
                    <a:cubicBezTo>
                      <a:pt x="89797" y="24037"/>
                      <a:pt x="89816" y="24004"/>
                      <a:pt x="89869" y="23980"/>
                    </a:cubicBezTo>
                    <a:cubicBezTo>
                      <a:pt x="90042" y="23901"/>
                      <a:pt x="90106" y="23970"/>
                      <a:pt x="90106" y="24232"/>
                    </a:cubicBezTo>
                    <a:cubicBezTo>
                      <a:pt x="90106" y="24407"/>
                      <a:pt x="90112" y="24428"/>
                      <a:pt x="90161" y="24428"/>
                    </a:cubicBezTo>
                    <a:cubicBezTo>
                      <a:pt x="90240" y="24428"/>
                      <a:pt x="90251" y="24396"/>
                      <a:pt x="90260" y="24125"/>
                    </a:cubicBezTo>
                    <a:cubicBezTo>
                      <a:pt x="90267" y="23929"/>
                      <a:pt x="90279" y="23874"/>
                      <a:pt x="90320" y="23844"/>
                    </a:cubicBezTo>
                    <a:cubicBezTo>
                      <a:pt x="90348" y="23824"/>
                      <a:pt x="90382" y="23807"/>
                      <a:pt x="90396" y="23807"/>
                    </a:cubicBezTo>
                    <a:cubicBezTo>
                      <a:pt x="90409" y="23807"/>
                      <a:pt x="90417" y="23956"/>
                      <a:pt x="90413" y="24138"/>
                    </a:cubicBezTo>
                    <a:cubicBezTo>
                      <a:pt x="90406" y="24462"/>
                      <a:pt x="90408" y="24473"/>
                      <a:pt x="90488" y="24597"/>
                    </a:cubicBezTo>
                    <a:cubicBezTo>
                      <a:pt x="90561" y="24710"/>
                      <a:pt x="90569" y="24746"/>
                      <a:pt x="90563" y="24918"/>
                    </a:cubicBezTo>
                    <a:cubicBezTo>
                      <a:pt x="90555" y="25117"/>
                      <a:pt x="90598" y="25218"/>
                      <a:pt x="90689" y="25218"/>
                    </a:cubicBezTo>
                    <a:cubicBezTo>
                      <a:pt x="90719" y="25218"/>
                      <a:pt x="90727" y="25299"/>
                      <a:pt x="90727" y="25599"/>
                    </a:cubicBezTo>
                    <a:lnTo>
                      <a:pt x="90727" y="25980"/>
                    </a:lnTo>
                    <a:lnTo>
                      <a:pt x="90812" y="25980"/>
                    </a:lnTo>
                    <a:lnTo>
                      <a:pt x="90896" y="25980"/>
                    </a:lnTo>
                    <a:lnTo>
                      <a:pt x="90896" y="26286"/>
                    </a:lnTo>
                    <a:cubicBezTo>
                      <a:pt x="90896" y="26585"/>
                      <a:pt x="90898" y="26593"/>
                      <a:pt x="90967" y="26624"/>
                    </a:cubicBezTo>
                    <a:cubicBezTo>
                      <a:pt x="91028" y="26652"/>
                      <a:pt x="91037" y="26674"/>
                      <a:pt x="91037" y="26794"/>
                    </a:cubicBezTo>
                    <a:cubicBezTo>
                      <a:pt x="91037" y="26872"/>
                      <a:pt x="91063" y="26989"/>
                      <a:pt x="91095" y="27063"/>
                    </a:cubicBezTo>
                    <a:cubicBezTo>
                      <a:pt x="91127" y="27134"/>
                      <a:pt x="91195" y="27377"/>
                      <a:pt x="91246" y="27602"/>
                    </a:cubicBezTo>
                    <a:lnTo>
                      <a:pt x="91339" y="28012"/>
                    </a:lnTo>
                    <a:lnTo>
                      <a:pt x="67905" y="28012"/>
                    </a:lnTo>
                    <a:cubicBezTo>
                      <a:pt x="49176" y="28012"/>
                      <a:pt x="44471" y="28005"/>
                      <a:pt x="44471" y="27977"/>
                    </a:cubicBezTo>
                    <a:close/>
                    <a:moveTo>
                      <a:pt x="73003" y="26192"/>
                    </a:moveTo>
                    <a:cubicBezTo>
                      <a:pt x="73003" y="26171"/>
                      <a:pt x="73057" y="26151"/>
                      <a:pt x="73136" y="26142"/>
                    </a:cubicBezTo>
                    <a:cubicBezTo>
                      <a:pt x="73321" y="26121"/>
                      <a:pt x="73341" y="26082"/>
                      <a:pt x="73327" y="25773"/>
                    </a:cubicBezTo>
                    <a:cubicBezTo>
                      <a:pt x="73321" y="25631"/>
                      <a:pt x="73316" y="25479"/>
                      <a:pt x="73315" y="25435"/>
                    </a:cubicBezTo>
                    <a:cubicBezTo>
                      <a:pt x="73314" y="25360"/>
                      <a:pt x="73308" y="25356"/>
                      <a:pt x="73195" y="25365"/>
                    </a:cubicBezTo>
                    <a:cubicBezTo>
                      <a:pt x="73029" y="25377"/>
                      <a:pt x="73004" y="25437"/>
                      <a:pt x="73004" y="25827"/>
                    </a:cubicBezTo>
                    <a:cubicBezTo>
                      <a:pt x="73003" y="26137"/>
                      <a:pt x="73003" y="26141"/>
                      <a:pt x="72930" y="26174"/>
                    </a:cubicBezTo>
                    <a:cubicBezTo>
                      <a:pt x="72869" y="26201"/>
                      <a:pt x="72863" y="26214"/>
                      <a:pt x="72891" y="26249"/>
                    </a:cubicBezTo>
                    <a:cubicBezTo>
                      <a:pt x="72918" y="26281"/>
                      <a:pt x="72936" y="26283"/>
                      <a:pt x="72965" y="26259"/>
                    </a:cubicBezTo>
                    <a:cubicBezTo>
                      <a:pt x="72986" y="26241"/>
                      <a:pt x="73003" y="26211"/>
                      <a:pt x="73003" y="26192"/>
                    </a:cubicBezTo>
                    <a:close/>
                    <a:moveTo>
                      <a:pt x="54775" y="26198"/>
                    </a:moveTo>
                    <a:cubicBezTo>
                      <a:pt x="54748" y="26171"/>
                      <a:pt x="54744" y="26174"/>
                      <a:pt x="54760" y="26214"/>
                    </a:cubicBezTo>
                    <a:cubicBezTo>
                      <a:pt x="54770" y="26242"/>
                      <a:pt x="54786" y="26258"/>
                      <a:pt x="54795" y="26249"/>
                    </a:cubicBezTo>
                    <a:cubicBezTo>
                      <a:pt x="54803" y="26240"/>
                      <a:pt x="54795" y="26217"/>
                      <a:pt x="54775" y="26198"/>
                    </a:cubicBezTo>
                    <a:close/>
                    <a:moveTo>
                      <a:pt x="56070" y="25781"/>
                    </a:moveTo>
                    <a:cubicBezTo>
                      <a:pt x="56070" y="25764"/>
                      <a:pt x="56057" y="25759"/>
                      <a:pt x="56042" y="25768"/>
                    </a:cubicBezTo>
                    <a:cubicBezTo>
                      <a:pt x="56026" y="25778"/>
                      <a:pt x="56014" y="25791"/>
                      <a:pt x="56014" y="25798"/>
                    </a:cubicBezTo>
                    <a:cubicBezTo>
                      <a:pt x="56014" y="25805"/>
                      <a:pt x="56026" y="25811"/>
                      <a:pt x="56042" y="25811"/>
                    </a:cubicBezTo>
                    <a:cubicBezTo>
                      <a:pt x="56057" y="25811"/>
                      <a:pt x="56070" y="25797"/>
                      <a:pt x="56070" y="25781"/>
                    </a:cubicBezTo>
                    <a:close/>
                    <a:moveTo>
                      <a:pt x="49402" y="24957"/>
                    </a:moveTo>
                    <a:cubicBezTo>
                      <a:pt x="49406" y="24908"/>
                      <a:pt x="49402" y="24903"/>
                      <a:pt x="49381" y="24936"/>
                    </a:cubicBezTo>
                    <a:cubicBezTo>
                      <a:pt x="49348" y="24988"/>
                      <a:pt x="49346" y="25020"/>
                      <a:pt x="49375" y="25020"/>
                    </a:cubicBezTo>
                    <a:cubicBezTo>
                      <a:pt x="49388" y="25020"/>
                      <a:pt x="49400" y="24992"/>
                      <a:pt x="49402" y="24957"/>
                    </a:cubicBezTo>
                    <a:close/>
                    <a:moveTo>
                      <a:pt x="88742" y="22159"/>
                    </a:moveTo>
                    <a:cubicBezTo>
                      <a:pt x="88742" y="22135"/>
                      <a:pt x="88725" y="22125"/>
                      <a:pt x="88700" y="22135"/>
                    </a:cubicBezTo>
                    <a:cubicBezTo>
                      <a:pt x="88672" y="22146"/>
                      <a:pt x="88665" y="22140"/>
                      <a:pt x="88678" y="22118"/>
                    </a:cubicBezTo>
                    <a:cubicBezTo>
                      <a:pt x="88709" y="22069"/>
                      <a:pt x="88679" y="22079"/>
                      <a:pt x="88635" y="22133"/>
                    </a:cubicBezTo>
                    <a:cubicBezTo>
                      <a:pt x="88614" y="22159"/>
                      <a:pt x="88610" y="22173"/>
                      <a:pt x="88626" y="22163"/>
                    </a:cubicBezTo>
                    <a:cubicBezTo>
                      <a:pt x="88642" y="22153"/>
                      <a:pt x="88674" y="22157"/>
                      <a:pt x="88696" y="22171"/>
                    </a:cubicBezTo>
                    <a:cubicBezTo>
                      <a:pt x="88719" y="22186"/>
                      <a:pt x="88738" y="22198"/>
                      <a:pt x="88740" y="22198"/>
                    </a:cubicBezTo>
                    <a:cubicBezTo>
                      <a:pt x="88741" y="22198"/>
                      <a:pt x="88742" y="22180"/>
                      <a:pt x="88742" y="22159"/>
                    </a:cubicBezTo>
                    <a:close/>
                    <a:moveTo>
                      <a:pt x="88148" y="22101"/>
                    </a:moveTo>
                    <a:cubicBezTo>
                      <a:pt x="88148" y="22063"/>
                      <a:pt x="88138" y="22038"/>
                      <a:pt x="88127" y="22045"/>
                    </a:cubicBezTo>
                    <a:cubicBezTo>
                      <a:pt x="88111" y="22055"/>
                      <a:pt x="88112" y="22109"/>
                      <a:pt x="88128" y="22163"/>
                    </a:cubicBezTo>
                    <a:cubicBezTo>
                      <a:pt x="88137" y="22192"/>
                      <a:pt x="88148" y="22158"/>
                      <a:pt x="88148" y="22101"/>
                    </a:cubicBezTo>
                    <a:close/>
                    <a:moveTo>
                      <a:pt x="88347" y="21960"/>
                    </a:moveTo>
                    <a:cubicBezTo>
                      <a:pt x="88347" y="21937"/>
                      <a:pt x="88336" y="21925"/>
                      <a:pt x="88323" y="21933"/>
                    </a:cubicBezTo>
                    <a:cubicBezTo>
                      <a:pt x="88310" y="21941"/>
                      <a:pt x="88306" y="21960"/>
                      <a:pt x="88315" y="21974"/>
                    </a:cubicBezTo>
                    <a:cubicBezTo>
                      <a:pt x="88338" y="22011"/>
                      <a:pt x="88347" y="22007"/>
                      <a:pt x="88347" y="21960"/>
                    </a:cubicBezTo>
                    <a:close/>
                    <a:moveTo>
                      <a:pt x="91827" y="27836"/>
                    </a:moveTo>
                    <a:cubicBezTo>
                      <a:pt x="91827" y="27624"/>
                      <a:pt x="91779" y="27408"/>
                      <a:pt x="91629" y="26948"/>
                    </a:cubicBezTo>
                    <a:cubicBezTo>
                      <a:pt x="91554" y="26716"/>
                      <a:pt x="91517" y="26552"/>
                      <a:pt x="91517" y="26447"/>
                    </a:cubicBezTo>
                    <a:cubicBezTo>
                      <a:pt x="91517" y="26313"/>
                      <a:pt x="91510" y="26290"/>
                      <a:pt x="91464" y="26290"/>
                    </a:cubicBezTo>
                    <a:cubicBezTo>
                      <a:pt x="91377" y="26290"/>
                      <a:pt x="91353" y="26230"/>
                      <a:pt x="91355" y="26022"/>
                    </a:cubicBezTo>
                    <a:cubicBezTo>
                      <a:pt x="91358" y="25787"/>
                      <a:pt x="91305" y="25664"/>
                      <a:pt x="91163" y="25580"/>
                    </a:cubicBezTo>
                    <a:cubicBezTo>
                      <a:pt x="91046" y="25511"/>
                      <a:pt x="91037" y="25432"/>
                      <a:pt x="91136" y="25354"/>
                    </a:cubicBezTo>
                    <a:cubicBezTo>
                      <a:pt x="91205" y="25300"/>
                      <a:pt x="91207" y="25288"/>
                      <a:pt x="91207" y="24949"/>
                    </a:cubicBezTo>
                    <a:lnTo>
                      <a:pt x="91207" y="24600"/>
                    </a:lnTo>
                    <a:lnTo>
                      <a:pt x="91129" y="24563"/>
                    </a:lnTo>
                    <a:cubicBezTo>
                      <a:pt x="91063" y="24532"/>
                      <a:pt x="91050" y="24506"/>
                      <a:pt x="91043" y="24392"/>
                    </a:cubicBezTo>
                    <a:cubicBezTo>
                      <a:pt x="91034" y="24260"/>
                      <a:pt x="91035" y="24258"/>
                      <a:pt x="91121" y="24258"/>
                    </a:cubicBezTo>
                    <a:lnTo>
                      <a:pt x="91207" y="24258"/>
                    </a:lnTo>
                    <a:lnTo>
                      <a:pt x="91207" y="24425"/>
                    </a:lnTo>
                    <a:cubicBezTo>
                      <a:pt x="91207" y="24579"/>
                      <a:pt x="91212" y="24592"/>
                      <a:pt x="91277" y="24609"/>
                    </a:cubicBezTo>
                    <a:cubicBezTo>
                      <a:pt x="91347" y="24626"/>
                      <a:pt x="91348" y="24631"/>
                      <a:pt x="91348" y="24908"/>
                    </a:cubicBezTo>
                    <a:cubicBezTo>
                      <a:pt x="91348" y="25063"/>
                      <a:pt x="91357" y="25189"/>
                      <a:pt x="91369" y="25189"/>
                    </a:cubicBezTo>
                    <a:cubicBezTo>
                      <a:pt x="91381" y="25188"/>
                      <a:pt x="91415" y="25169"/>
                      <a:pt x="91445" y="25147"/>
                    </a:cubicBezTo>
                    <a:cubicBezTo>
                      <a:pt x="91575" y="25049"/>
                      <a:pt x="91776" y="25129"/>
                      <a:pt x="91818" y="25295"/>
                    </a:cubicBezTo>
                    <a:cubicBezTo>
                      <a:pt x="91832" y="25352"/>
                      <a:pt x="91851" y="25359"/>
                      <a:pt x="91999" y="25359"/>
                    </a:cubicBezTo>
                    <a:lnTo>
                      <a:pt x="92163" y="25359"/>
                    </a:lnTo>
                    <a:lnTo>
                      <a:pt x="92172" y="25225"/>
                    </a:lnTo>
                    <a:cubicBezTo>
                      <a:pt x="92180" y="25092"/>
                      <a:pt x="92182" y="25091"/>
                      <a:pt x="92302" y="25062"/>
                    </a:cubicBezTo>
                    <a:cubicBezTo>
                      <a:pt x="92454" y="25025"/>
                      <a:pt x="92547" y="24908"/>
                      <a:pt x="92424" y="24908"/>
                    </a:cubicBezTo>
                    <a:cubicBezTo>
                      <a:pt x="92298" y="24908"/>
                      <a:pt x="92091" y="24649"/>
                      <a:pt x="92121" y="24529"/>
                    </a:cubicBezTo>
                    <a:cubicBezTo>
                      <a:pt x="92139" y="24458"/>
                      <a:pt x="92269" y="24388"/>
                      <a:pt x="92355" y="24404"/>
                    </a:cubicBezTo>
                    <a:cubicBezTo>
                      <a:pt x="92383" y="24409"/>
                      <a:pt x="92428" y="24458"/>
                      <a:pt x="92455" y="24512"/>
                    </a:cubicBezTo>
                    <a:cubicBezTo>
                      <a:pt x="92488" y="24577"/>
                      <a:pt x="92549" y="24632"/>
                      <a:pt x="92639" y="24677"/>
                    </a:cubicBezTo>
                    <a:cubicBezTo>
                      <a:pt x="92866" y="24791"/>
                      <a:pt x="93069" y="25029"/>
                      <a:pt x="93069" y="25182"/>
                    </a:cubicBezTo>
                    <a:cubicBezTo>
                      <a:pt x="93069" y="25280"/>
                      <a:pt x="93151" y="25359"/>
                      <a:pt x="93251" y="25359"/>
                    </a:cubicBezTo>
                    <a:cubicBezTo>
                      <a:pt x="93377" y="25359"/>
                      <a:pt x="93426" y="25300"/>
                      <a:pt x="93354" y="25234"/>
                    </a:cubicBezTo>
                    <a:cubicBezTo>
                      <a:pt x="93325" y="25208"/>
                      <a:pt x="93285" y="25148"/>
                      <a:pt x="93266" y="25102"/>
                    </a:cubicBezTo>
                    <a:cubicBezTo>
                      <a:pt x="93214" y="24976"/>
                      <a:pt x="93288" y="24908"/>
                      <a:pt x="93476" y="24907"/>
                    </a:cubicBezTo>
                    <a:cubicBezTo>
                      <a:pt x="93641" y="24907"/>
                      <a:pt x="93703" y="24877"/>
                      <a:pt x="93708" y="24796"/>
                    </a:cubicBezTo>
                    <a:cubicBezTo>
                      <a:pt x="93710" y="24764"/>
                      <a:pt x="93713" y="24719"/>
                      <a:pt x="93715" y="24696"/>
                    </a:cubicBezTo>
                    <a:cubicBezTo>
                      <a:pt x="93717" y="24673"/>
                      <a:pt x="93779" y="24626"/>
                      <a:pt x="93853" y="24591"/>
                    </a:cubicBezTo>
                    <a:cubicBezTo>
                      <a:pt x="93945" y="24546"/>
                      <a:pt x="93989" y="24507"/>
                      <a:pt x="93996" y="24463"/>
                    </a:cubicBezTo>
                    <a:lnTo>
                      <a:pt x="94005" y="24400"/>
                    </a:lnTo>
                    <a:lnTo>
                      <a:pt x="93461" y="24400"/>
                    </a:lnTo>
                    <a:cubicBezTo>
                      <a:pt x="92956" y="24400"/>
                      <a:pt x="92920" y="24396"/>
                      <a:pt x="92963" y="24353"/>
                    </a:cubicBezTo>
                    <a:cubicBezTo>
                      <a:pt x="92989" y="24327"/>
                      <a:pt x="93073" y="24301"/>
                      <a:pt x="93159" y="24293"/>
                    </a:cubicBezTo>
                    <a:cubicBezTo>
                      <a:pt x="93310" y="24280"/>
                      <a:pt x="93408" y="24225"/>
                      <a:pt x="93408" y="24155"/>
                    </a:cubicBezTo>
                    <a:cubicBezTo>
                      <a:pt x="93408" y="24127"/>
                      <a:pt x="93458" y="24117"/>
                      <a:pt x="93600" y="24117"/>
                    </a:cubicBezTo>
                    <a:cubicBezTo>
                      <a:pt x="93726" y="24117"/>
                      <a:pt x="93812" y="24103"/>
                      <a:pt x="93847" y="24076"/>
                    </a:cubicBezTo>
                    <a:cubicBezTo>
                      <a:pt x="93941" y="24005"/>
                      <a:pt x="94082" y="24023"/>
                      <a:pt x="94216" y="24124"/>
                    </a:cubicBezTo>
                    <a:cubicBezTo>
                      <a:pt x="94351" y="24226"/>
                      <a:pt x="94367" y="24292"/>
                      <a:pt x="94283" y="24400"/>
                    </a:cubicBezTo>
                    <a:cubicBezTo>
                      <a:pt x="94253" y="24438"/>
                      <a:pt x="94228" y="24499"/>
                      <a:pt x="94227" y="24534"/>
                    </a:cubicBezTo>
                    <a:lnTo>
                      <a:pt x="94227" y="24597"/>
                    </a:lnTo>
                    <a:lnTo>
                      <a:pt x="95144" y="24597"/>
                    </a:lnTo>
                    <a:cubicBezTo>
                      <a:pt x="96008" y="24597"/>
                      <a:pt x="96061" y="24594"/>
                      <a:pt x="96061" y="24546"/>
                    </a:cubicBezTo>
                    <a:cubicBezTo>
                      <a:pt x="96061" y="24484"/>
                      <a:pt x="96114" y="24428"/>
                      <a:pt x="96173" y="24428"/>
                    </a:cubicBezTo>
                    <a:cubicBezTo>
                      <a:pt x="96197" y="24428"/>
                      <a:pt x="96230" y="24399"/>
                      <a:pt x="96245" y="24364"/>
                    </a:cubicBezTo>
                    <a:cubicBezTo>
                      <a:pt x="96263" y="24323"/>
                      <a:pt x="96302" y="24297"/>
                      <a:pt x="96357" y="24291"/>
                    </a:cubicBezTo>
                    <a:cubicBezTo>
                      <a:pt x="96403" y="24286"/>
                      <a:pt x="96492" y="24245"/>
                      <a:pt x="96553" y="24199"/>
                    </a:cubicBezTo>
                    <a:cubicBezTo>
                      <a:pt x="96745" y="24058"/>
                      <a:pt x="96822" y="24101"/>
                      <a:pt x="96843" y="24364"/>
                    </a:cubicBezTo>
                    <a:cubicBezTo>
                      <a:pt x="96856" y="24530"/>
                      <a:pt x="96887" y="24597"/>
                      <a:pt x="96950" y="24597"/>
                    </a:cubicBezTo>
                    <a:cubicBezTo>
                      <a:pt x="96969" y="24597"/>
                      <a:pt x="97122" y="24552"/>
                      <a:pt x="97290" y="24496"/>
                    </a:cubicBezTo>
                    <a:cubicBezTo>
                      <a:pt x="97592" y="24396"/>
                      <a:pt x="97600" y="24395"/>
                      <a:pt x="97875" y="24419"/>
                    </a:cubicBezTo>
                    <a:cubicBezTo>
                      <a:pt x="98193" y="24447"/>
                      <a:pt x="98262" y="24424"/>
                      <a:pt x="98262" y="24289"/>
                    </a:cubicBezTo>
                    <a:cubicBezTo>
                      <a:pt x="98262" y="24245"/>
                      <a:pt x="98282" y="24193"/>
                      <a:pt x="98306" y="24173"/>
                    </a:cubicBezTo>
                    <a:cubicBezTo>
                      <a:pt x="98341" y="24143"/>
                      <a:pt x="98360" y="24148"/>
                      <a:pt x="98417" y="24202"/>
                    </a:cubicBezTo>
                    <a:cubicBezTo>
                      <a:pt x="98513" y="24291"/>
                      <a:pt x="98703" y="24286"/>
                      <a:pt x="98940" y="24186"/>
                    </a:cubicBezTo>
                    <a:cubicBezTo>
                      <a:pt x="99055" y="24138"/>
                      <a:pt x="99170" y="24111"/>
                      <a:pt x="99250" y="24112"/>
                    </a:cubicBezTo>
                    <a:cubicBezTo>
                      <a:pt x="99320" y="24114"/>
                      <a:pt x="99928" y="24116"/>
                      <a:pt x="100602" y="24118"/>
                    </a:cubicBezTo>
                    <a:cubicBezTo>
                      <a:pt x="101588" y="24121"/>
                      <a:pt x="101831" y="24114"/>
                      <a:pt x="101850" y="24084"/>
                    </a:cubicBezTo>
                    <a:cubicBezTo>
                      <a:pt x="101863" y="24064"/>
                      <a:pt x="101874" y="24000"/>
                      <a:pt x="101874" y="23942"/>
                    </a:cubicBezTo>
                    <a:cubicBezTo>
                      <a:pt x="101875" y="23823"/>
                      <a:pt x="101821" y="23779"/>
                      <a:pt x="101679" y="23779"/>
                    </a:cubicBezTo>
                    <a:cubicBezTo>
                      <a:pt x="101585" y="23779"/>
                      <a:pt x="101564" y="23725"/>
                      <a:pt x="101635" y="23666"/>
                    </a:cubicBezTo>
                    <a:cubicBezTo>
                      <a:pt x="101692" y="23618"/>
                      <a:pt x="101688" y="23515"/>
                      <a:pt x="101627" y="23460"/>
                    </a:cubicBezTo>
                    <a:cubicBezTo>
                      <a:pt x="101591" y="23427"/>
                      <a:pt x="101528" y="23416"/>
                      <a:pt x="101394" y="23420"/>
                    </a:cubicBezTo>
                    <a:cubicBezTo>
                      <a:pt x="101232" y="23425"/>
                      <a:pt x="101198" y="23416"/>
                      <a:pt x="101093" y="23341"/>
                    </a:cubicBezTo>
                    <a:cubicBezTo>
                      <a:pt x="100891" y="23196"/>
                      <a:pt x="100818" y="22962"/>
                      <a:pt x="100910" y="22754"/>
                    </a:cubicBezTo>
                    <a:cubicBezTo>
                      <a:pt x="100980" y="22595"/>
                      <a:pt x="101046" y="22559"/>
                      <a:pt x="101240" y="22573"/>
                    </a:cubicBezTo>
                    <a:cubicBezTo>
                      <a:pt x="101365" y="22582"/>
                      <a:pt x="101415" y="22603"/>
                      <a:pt x="101519" y="22689"/>
                    </a:cubicBezTo>
                    <a:cubicBezTo>
                      <a:pt x="101763" y="22888"/>
                      <a:pt x="101859" y="22900"/>
                      <a:pt x="102124" y="22765"/>
                    </a:cubicBezTo>
                    <a:cubicBezTo>
                      <a:pt x="102193" y="22730"/>
                      <a:pt x="102268" y="22711"/>
                      <a:pt x="102299" y="22721"/>
                    </a:cubicBezTo>
                    <a:cubicBezTo>
                      <a:pt x="102373" y="22744"/>
                      <a:pt x="102467" y="22688"/>
                      <a:pt x="102467" y="22621"/>
                    </a:cubicBezTo>
                    <a:cubicBezTo>
                      <a:pt x="102467" y="22578"/>
                      <a:pt x="102448" y="22565"/>
                      <a:pt x="102384" y="22565"/>
                    </a:cubicBezTo>
                    <a:cubicBezTo>
                      <a:pt x="102337" y="22565"/>
                      <a:pt x="102267" y="22536"/>
                      <a:pt x="102222" y="22497"/>
                    </a:cubicBezTo>
                    <a:lnTo>
                      <a:pt x="102144" y="22429"/>
                    </a:lnTo>
                    <a:lnTo>
                      <a:pt x="102235" y="22302"/>
                    </a:lnTo>
                    <a:cubicBezTo>
                      <a:pt x="102291" y="22223"/>
                      <a:pt x="102326" y="22141"/>
                      <a:pt x="102326" y="22086"/>
                    </a:cubicBezTo>
                    <a:cubicBezTo>
                      <a:pt x="102326" y="22008"/>
                      <a:pt x="102311" y="21991"/>
                      <a:pt x="102182" y="21931"/>
                    </a:cubicBezTo>
                    <a:cubicBezTo>
                      <a:pt x="101982" y="21839"/>
                      <a:pt x="101875" y="21730"/>
                      <a:pt x="101875" y="21619"/>
                    </a:cubicBezTo>
                    <a:cubicBezTo>
                      <a:pt x="101875" y="21493"/>
                      <a:pt x="101953" y="21460"/>
                      <a:pt x="102208" y="21477"/>
                    </a:cubicBezTo>
                    <a:cubicBezTo>
                      <a:pt x="102321" y="21484"/>
                      <a:pt x="102424" y="21498"/>
                      <a:pt x="102438" y="21506"/>
                    </a:cubicBezTo>
                    <a:cubicBezTo>
                      <a:pt x="102467" y="21524"/>
                      <a:pt x="102531" y="21694"/>
                      <a:pt x="102594" y="21923"/>
                    </a:cubicBezTo>
                    <a:cubicBezTo>
                      <a:pt x="102618" y="22012"/>
                      <a:pt x="102674" y="22126"/>
                      <a:pt x="102717" y="22177"/>
                    </a:cubicBezTo>
                    <a:cubicBezTo>
                      <a:pt x="102761" y="22227"/>
                      <a:pt x="102805" y="22292"/>
                      <a:pt x="102816" y="22321"/>
                    </a:cubicBezTo>
                    <a:cubicBezTo>
                      <a:pt x="102826" y="22349"/>
                      <a:pt x="102859" y="22379"/>
                      <a:pt x="102889" y="22387"/>
                    </a:cubicBezTo>
                    <a:cubicBezTo>
                      <a:pt x="102918" y="22395"/>
                      <a:pt x="102950" y="22431"/>
                      <a:pt x="102959" y="22469"/>
                    </a:cubicBezTo>
                    <a:cubicBezTo>
                      <a:pt x="102969" y="22508"/>
                      <a:pt x="103004" y="22543"/>
                      <a:pt x="103043" y="22553"/>
                    </a:cubicBezTo>
                    <a:cubicBezTo>
                      <a:pt x="103080" y="22562"/>
                      <a:pt x="103124" y="22600"/>
                      <a:pt x="103141" y="22638"/>
                    </a:cubicBezTo>
                    <a:cubicBezTo>
                      <a:pt x="103168" y="22699"/>
                      <a:pt x="103190" y="22706"/>
                      <a:pt x="103337" y="22706"/>
                    </a:cubicBezTo>
                    <a:cubicBezTo>
                      <a:pt x="103469" y="22706"/>
                      <a:pt x="103514" y="22718"/>
                      <a:pt x="103556" y="22764"/>
                    </a:cubicBezTo>
                    <a:cubicBezTo>
                      <a:pt x="103601" y="22814"/>
                      <a:pt x="103602" y="22826"/>
                      <a:pt x="103567" y="22849"/>
                    </a:cubicBezTo>
                    <a:cubicBezTo>
                      <a:pt x="103544" y="22863"/>
                      <a:pt x="103479" y="22875"/>
                      <a:pt x="103422" y="22875"/>
                    </a:cubicBezTo>
                    <a:cubicBezTo>
                      <a:pt x="103283" y="22876"/>
                      <a:pt x="103266" y="22915"/>
                      <a:pt x="103354" y="23030"/>
                    </a:cubicBezTo>
                    <a:cubicBezTo>
                      <a:pt x="103407" y="23099"/>
                      <a:pt x="103427" y="23160"/>
                      <a:pt x="103427" y="23248"/>
                    </a:cubicBezTo>
                    <a:cubicBezTo>
                      <a:pt x="103427" y="23382"/>
                      <a:pt x="103489" y="23496"/>
                      <a:pt x="103561" y="23496"/>
                    </a:cubicBezTo>
                    <a:cubicBezTo>
                      <a:pt x="103586" y="23496"/>
                      <a:pt x="103691" y="23453"/>
                      <a:pt x="103795" y="23399"/>
                    </a:cubicBezTo>
                    <a:cubicBezTo>
                      <a:pt x="104116" y="23233"/>
                      <a:pt x="104357" y="23186"/>
                      <a:pt x="104893" y="23185"/>
                    </a:cubicBezTo>
                    <a:cubicBezTo>
                      <a:pt x="105313" y="23185"/>
                      <a:pt x="105367" y="23179"/>
                      <a:pt x="105431" y="23130"/>
                    </a:cubicBezTo>
                    <a:cubicBezTo>
                      <a:pt x="105526" y="23055"/>
                      <a:pt x="105641" y="23059"/>
                      <a:pt x="105866" y="23144"/>
                    </a:cubicBezTo>
                    <a:cubicBezTo>
                      <a:pt x="106138" y="23246"/>
                      <a:pt x="106415" y="23242"/>
                      <a:pt x="106668" y="23132"/>
                    </a:cubicBezTo>
                    <a:cubicBezTo>
                      <a:pt x="106807" y="23072"/>
                      <a:pt x="106922" y="23046"/>
                      <a:pt x="107110" y="23032"/>
                    </a:cubicBezTo>
                    <a:cubicBezTo>
                      <a:pt x="107413" y="23009"/>
                      <a:pt x="107631" y="23048"/>
                      <a:pt x="108126" y="23214"/>
                    </a:cubicBezTo>
                    <a:cubicBezTo>
                      <a:pt x="108311" y="23276"/>
                      <a:pt x="108484" y="23327"/>
                      <a:pt x="108511" y="23327"/>
                    </a:cubicBezTo>
                    <a:cubicBezTo>
                      <a:pt x="108542" y="23327"/>
                      <a:pt x="108571" y="23289"/>
                      <a:pt x="108593" y="23221"/>
                    </a:cubicBezTo>
                    <a:cubicBezTo>
                      <a:pt x="108648" y="23050"/>
                      <a:pt x="108667" y="23040"/>
                      <a:pt x="108781" y="23117"/>
                    </a:cubicBezTo>
                    <a:cubicBezTo>
                      <a:pt x="108908" y="23204"/>
                      <a:pt x="108975" y="23203"/>
                      <a:pt x="109187" y="23114"/>
                    </a:cubicBezTo>
                    <a:cubicBezTo>
                      <a:pt x="109407" y="23022"/>
                      <a:pt x="109619" y="22982"/>
                      <a:pt x="109774" y="23006"/>
                    </a:cubicBezTo>
                    <a:cubicBezTo>
                      <a:pt x="109868" y="23020"/>
                      <a:pt x="109934" y="23057"/>
                      <a:pt x="110045" y="23158"/>
                    </a:cubicBezTo>
                    <a:cubicBezTo>
                      <a:pt x="110173" y="23274"/>
                      <a:pt x="110218" y="23296"/>
                      <a:pt x="110378" y="23324"/>
                    </a:cubicBezTo>
                    <a:cubicBezTo>
                      <a:pt x="110482" y="23342"/>
                      <a:pt x="110648" y="23348"/>
                      <a:pt x="110757" y="23338"/>
                    </a:cubicBezTo>
                    <a:cubicBezTo>
                      <a:pt x="110971" y="23318"/>
                      <a:pt x="111063" y="23348"/>
                      <a:pt x="111184" y="23477"/>
                    </a:cubicBezTo>
                    <a:cubicBezTo>
                      <a:pt x="111247" y="23545"/>
                      <a:pt x="111248" y="23550"/>
                      <a:pt x="111202" y="23621"/>
                    </a:cubicBezTo>
                    <a:cubicBezTo>
                      <a:pt x="111132" y="23727"/>
                      <a:pt x="111165" y="23770"/>
                      <a:pt x="111349" y="23808"/>
                    </a:cubicBezTo>
                    <a:cubicBezTo>
                      <a:pt x="111621" y="23864"/>
                      <a:pt x="112008" y="24003"/>
                      <a:pt x="112232" y="24124"/>
                    </a:cubicBezTo>
                    <a:cubicBezTo>
                      <a:pt x="112410" y="24221"/>
                      <a:pt x="112477" y="24242"/>
                      <a:pt x="112649" y="24253"/>
                    </a:cubicBezTo>
                    <a:cubicBezTo>
                      <a:pt x="112840" y="24265"/>
                      <a:pt x="112853" y="24262"/>
                      <a:pt x="112853" y="24209"/>
                    </a:cubicBezTo>
                    <a:cubicBezTo>
                      <a:pt x="112853" y="24142"/>
                      <a:pt x="112904" y="24117"/>
                      <a:pt x="113039" y="24117"/>
                    </a:cubicBezTo>
                    <a:cubicBezTo>
                      <a:pt x="113122" y="24117"/>
                      <a:pt x="113135" y="24108"/>
                      <a:pt x="113135" y="24049"/>
                    </a:cubicBezTo>
                    <a:cubicBezTo>
                      <a:pt x="113135" y="24005"/>
                      <a:pt x="113115" y="23974"/>
                      <a:pt x="113079" y="23962"/>
                    </a:cubicBezTo>
                    <a:cubicBezTo>
                      <a:pt x="112995" y="23936"/>
                      <a:pt x="112958" y="23843"/>
                      <a:pt x="112978" y="23715"/>
                    </a:cubicBezTo>
                    <a:cubicBezTo>
                      <a:pt x="112995" y="23609"/>
                      <a:pt x="112989" y="23595"/>
                      <a:pt x="112875" y="23488"/>
                    </a:cubicBezTo>
                    <a:cubicBezTo>
                      <a:pt x="112712" y="23334"/>
                      <a:pt x="112656" y="23245"/>
                      <a:pt x="112656" y="23138"/>
                    </a:cubicBezTo>
                    <a:cubicBezTo>
                      <a:pt x="112656" y="23062"/>
                      <a:pt x="112644" y="23047"/>
                      <a:pt x="112578" y="23037"/>
                    </a:cubicBezTo>
                    <a:cubicBezTo>
                      <a:pt x="112535" y="23030"/>
                      <a:pt x="112580" y="23023"/>
                      <a:pt x="112677" y="23021"/>
                    </a:cubicBezTo>
                    <a:cubicBezTo>
                      <a:pt x="112845" y="23017"/>
                      <a:pt x="112853" y="23013"/>
                      <a:pt x="112853" y="22946"/>
                    </a:cubicBezTo>
                    <a:cubicBezTo>
                      <a:pt x="112853" y="22886"/>
                      <a:pt x="112839" y="22875"/>
                      <a:pt x="112762" y="22871"/>
                    </a:cubicBezTo>
                    <a:cubicBezTo>
                      <a:pt x="112674" y="22867"/>
                      <a:pt x="112673" y="22867"/>
                      <a:pt x="112749" y="22855"/>
                    </a:cubicBezTo>
                    <a:cubicBezTo>
                      <a:pt x="112793" y="22849"/>
                      <a:pt x="112846" y="22858"/>
                      <a:pt x="112868" y="22876"/>
                    </a:cubicBezTo>
                    <a:cubicBezTo>
                      <a:pt x="112900" y="22903"/>
                      <a:pt x="112948" y="22891"/>
                      <a:pt x="113096" y="22822"/>
                    </a:cubicBezTo>
                    <a:cubicBezTo>
                      <a:pt x="113250" y="22750"/>
                      <a:pt x="113318" y="22734"/>
                      <a:pt x="113484" y="22734"/>
                    </a:cubicBezTo>
                    <a:cubicBezTo>
                      <a:pt x="113603" y="22734"/>
                      <a:pt x="113760" y="22711"/>
                      <a:pt x="113867" y="22679"/>
                    </a:cubicBezTo>
                    <a:cubicBezTo>
                      <a:pt x="113966" y="22649"/>
                      <a:pt x="114058" y="22630"/>
                      <a:pt x="114071" y="22639"/>
                    </a:cubicBezTo>
                    <a:cubicBezTo>
                      <a:pt x="114084" y="22647"/>
                      <a:pt x="114095" y="22638"/>
                      <a:pt x="114095" y="22620"/>
                    </a:cubicBezTo>
                    <a:cubicBezTo>
                      <a:pt x="114095" y="22599"/>
                      <a:pt x="114126" y="22592"/>
                      <a:pt x="114178" y="22599"/>
                    </a:cubicBezTo>
                    <a:cubicBezTo>
                      <a:pt x="114224" y="22606"/>
                      <a:pt x="114255" y="22602"/>
                      <a:pt x="114248" y="22590"/>
                    </a:cubicBezTo>
                    <a:cubicBezTo>
                      <a:pt x="114224" y="22551"/>
                      <a:pt x="114434" y="22529"/>
                      <a:pt x="114656" y="22546"/>
                    </a:cubicBezTo>
                    <a:cubicBezTo>
                      <a:pt x="114863" y="22561"/>
                      <a:pt x="114878" y="22558"/>
                      <a:pt x="115045" y="22465"/>
                    </a:cubicBezTo>
                    <a:cubicBezTo>
                      <a:pt x="115141" y="22411"/>
                      <a:pt x="115237" y="22368"/>
                      <a:pt x="115258" y="22368"/>
                    </a:cubicBezTo>
                    <a:cubicBezTo>
                      <a:pt x="115318" y="22368"/>
                      <a:pt x="115517" y="22152"/>
                      <a:pt x="115480" y="22129"/>
                    </a:cubicBezTo>
                    <a:cubicBezTo>
                      <a:pt x="115462" y="22118"/>
                      <a:pt x="115365" y="22097"/>
                      <a:pt x="115264" y="22083"/>
                    </a:cubicBezTo>
                    <a:cubicBezTo>
                      <a:pt x="115163" y="22069"/>
                      <a:pt x="114943" y="22000"/>
                      <a:pt x="114774" y="21931"/>
                    </a:cubicBezTo>
                    <a:cubicBezTo>
                      <a:pt x="114606" y="21862"/>
                      <a:pt x="114413" y="21797"/>
                      <a:pt x="114345" y="21788"/>
                    </a:cubicBezTo>
                    <a:cubicBezTo>
                      <a:pt x="114088" y="21753"/>
                      <a:pt x="114095" y="21758"/>
                      <a:pt x="114095" y="21620"/>
                    </a:cubicBezTo>
                    <a:cubicBezTo>
                      <a:pt x="114095" y="21422"/>
                      <a:pt x="114168" y="21421"/>
                      <a:pt x="114555" y="21616"/>
                    </a:cubicBezTo>
                    <a:cubicBezTo>
                      <a:pt x="115009" y="21844"/>
                      <a:pt x="115444" y="21943"/>
                      <a:pt x="116007" y="21944"/>
                    </a:cubicBezTo>
                    <a:lnTo>
                      <a:pt x="116296" y="21944"/>
                    </a:lnTo>
                    <a:lnTo>
                      <a:pt x="116296" y="22055"/>
                    </a:lnTo>
                    <a:cubicBezTo>
                      <a:pt x="116296" y="22197"/>
                      <a:pt x="116238" y="22255"/>
                      <a:pt x="116096" y="22255"/>
                    </a:cubicBezTo>
                    <a:cubicBezTo>
                      <a:pt x="116004" y="22255"/>
                      <a:pt x="115979" y="22267"/>
                      <a:pt x="115952" y="22326"/>
                    </a:cubicBezTo>
                    <a:cubicBezTo>
                      <a:pt x="115928" y="22379"/>
                      <a:pt x="115879" y="22409"/>
                      <a:pt x="115762" y="22443"/>
                    </a:cubicBezTo>
                    <a:cubicBezTo>
                      <a:pt x="115676" y="22468"/>
                      <a:pt x="115575" y="22512"/>
                      <a:pt x="115538" y="22541"/>
                    </a:cubicBezTo>
                    <a:cubicBezTo>
                      <a:pt x="115501" y="22570"/>
                      <a:pt x="115459" y="22593"/>
                      <a:pt x="115444" y="22593"/>
                    </a:cubicBezTo>
                    <a:cubicBezTo>
                      <a:pt x="115430" y="22593"/>
                      <a:pt x="115372" y="22625"/>
                      <a:pt x="115315" y="22664"/>
                    </a:cubicBezTo>
                    <a:cubicBezTo>
                      <a:pt x="115258" y="22703"/>
                      <a:pt x="115172" y="22734"/>
                      <a:pt x="115125" y="22734"/>
                    </a:cubicBezTo>
                    <a:cubicBezTo>
                      <a:pt x="115071" y="22734"/>
                      <a:pt x="115027" y="22755"/>
                      <a:pt x="115005" y="22791"/>
                    </a:cubicBezTo>
                    <a:cubicBezTo>
                      <a:pt x="114984" y="22823"/>
                      <a:pt x="114939" y="22847"/>
                      <a:pt x="114897" y="22847"/>
                    </a:cubicBezTo>
                    <a:cubicBezTo>
                      <a:pt x="114814" y="22847"/>
                      <a:pt x="114716" y="22893"/>
                      <a:pt x="114716" y="22933"/>
                    </a:cubicBezTo>
                    <a:cubicBezTo>
                      <a:pt x="114716" y="22961"/>
                      <a:pt x="114818" y="23073"/>
                      <a:pt x="114843" y="23073"/>
                    </a:cubicBezTo>
                    <a:lnTo>
                      <a:pt x="114887" y="23073"/>
                    </a:lnTo>
                    <a:cubicBezTo>
                      <a:pt x="114903" y="23073"/>
                      <a:pt x="114908" y="23088"/>
                      <a:pt x="114897" y="23106"/>
                    </a:cubicBezTo>
                    <a:cubicBezTo>
                      <a:pt x="114885" y="23124"/>
                      <a:pt x="114889" y="23131"/>
                      <a:pt x="114905" y="23121"/>
                    </a:cubicBezTo>
                    <a:cubicBezTo>
                      <a:pt x="114920" y="23111"/>
                      <a:pt x="114999" y="23114"/>
                      <a:pt x="115079" y="23126"/>
                    </a:cubicBezTo>
                    <a:cubicBezTo>
                      <a:pt x="115159" y="23139"/>
                      <a:pt x="115219" y="23143"/>
                      <a:pt x="115211" y="23135"/>
                    </a:cubicBezTo>
                    <a:cubicBezTo>
                      <a:pt x="115192" y="23116"/>
                      <a:pt x="115315" y="23029"/>
                      <a:pt x="115346" y="23039"/>
                    </a:cubicBezTo>
                    <a:cubicBezTo>
                      <a:pt x="115359" y="23043"/>
                      <a:pt x="115362" y="23035"/>
                      <a:pt x="115354" y="23021"/>
                    </a:cubicBezTo>
                    <a:cubicBezTo>
                      <a:pt x="115321" y="22968"/>
                      <a:pt x="115595" y="22785"/>
                      <a:pt x="115668" y="22811"/>
                    </a:cubicBezTo>
                    <a:cubicBezTo>
                      <a:pt x="115688" y="22818"/>
                      <a:pt x="115704" y="22809"/>
                      <a:pt x="115704" y="22790"/>
                    </a:cubicBezTo>
                    <a:cubicBezTo>
                      <a:pt x="115704" y="22772"/>
                      <a:pt x="115723" y="22764"/>
                      <a:pt x="115746" y="22773"/>
                    </a:cubicBezTo>
                    <a:cubicBezTo>
                      <a:pt x="115769" y="22782"/>
                      <a:pt x="115788" y="22777"/>
                      <a:pt x="115788" y="22762"/>
                    </a:cubicBezTo>
                    <a:cubicBezTo>
                      <a:pt x="115788" y="22747"/>
                      <a:pt x="115807" y="22734"/>
                      <a:pt x="115831" y="22734"/>
                    </a:cubicBezTo>
                    <a:cubicBezTo>
                      <a:pt x="115854" y="22734"/>
                      <a:pt x="115873" y="22747"/>
                      <a:pt x="115873" y="22763"/>
                    </a:cubicBezTo>
                    <a:cubicBezTo>
                      <a:pt x="115873" y="22778"/>
                      <a:pt x="115883" y="22788"/>
                      <a:pt x="115894" y="22784"/>
                    </a:cubicBezTo>
                    <a:cubicBezTo>
                      <a:pt x="115938" y="22770"/>
                      <a:pt x="116097" y="22855"/>
                      <a:pt x="116080" y="22883"/>
                    </a:cubicBezTo>
                    <a:cubicBezTo>
                      <a:pt x="116069" y="22901"/>
                      <a:pt x="116076" y="22904"/>
                      <a:pt x="116096" y="22892"/>
                    </a:cubicBezTo>
                    <a:cubicBezTo>
                      <a:pt x="116114" y="22880"/>
                      <a:pt x="116147" y="22885"/>
                      <a:pt x="116168" y="22902"/>
                    </a:cubicBezTo>
                    <a:cubicBezTo>
                      <a:pt x="116237" y="22960"/>
                      <a:pt x="116472" y="22970"/>
                      <a:pt x="116589" y="22921"/>
                    </a:cubicBezTo>
                    <a:cubicBezTo>
                      <a:pt x="116649" y="22896"/>
                      <a:pt x="116711" y="22884"/>
                      <a:pt x="116727" y="22894"/>
                    </a:cubicBezTo>
                    <a:cubicBezTo>
                      <a:pt x="116743" y="22904"/>
                      <a:pt x="116748" y="22899"/>
                      <a:pt x="116738" y="22883"/>
                    </a:cubicBezTo>
                    <a:cubicBezTo>
                      <a:pt x="116715" y="22845"/>
                      <a:pt x="116846" y="22811"/>
                      <a:pt x="116927" y="22834"/>
                    </a:cubicBezTo>
                    <a:cubicBezTo>
                      <a:pt x="116975" y="22847"/>
                      <a:pt x="116979" y="22845"/>
                      <a:pt x="116945" y="22821"/>
                    </a:cubicBezTo>
                    <a:cubicBezTo>
                      <a:pt x="116914" y="22799"/>
                      <a:pt x="116952" y="22792"/>
                      <a:pt x="117092" y="22791"/>
                    </a:cubicBezTo>
                    <a:cubicBezTo>
                      <a:pt x="117196" y="22791"/>
                      <a:pt x="117288" y="22803"/>
                      <a:pt x="117298" y="22818"/>
                    </a:cubicBezTo>
                    <a:cubicBezTo>
                      <a:pt x="117307" y="22833"/>
                      <a:pt x="117331" y="22838"/>
                      <a:pt x="117352" y="22830"/>
                    </a:cubicBezTo>
                    <a:cubicBezTo>
                      <a:pt x="117373" y="22822"/>
                      <a:pt x="117407" y="22833"/>
                      <a:pt x="117429" y="22855"/>
                    </a:cubicBezTo>
                    <a:cubicBezTo>
                      <a:pt x="117450" y="22877"/>
                      <a:pt x="117481" y="22890"/>
                      <a:pt x="117498" y="22884"/>
                    </a:cubicBezTo>
                    <a:cubicBezTo>
                      <a:pt x="117514" y="22879"/>
                      <a:pt x="117584" y="22913"/>
                      <a:pt x="117655" y="22959"/>
                    </a:cubicBezTo>
                    <a:cubicBezTo>
                      <a:pt x="117813" y="23064"/>
                      <a:pt x="117953" y="23068"/>
                      <a:pt x="118027" y="22970"/>
                    </a:cubicBezTo>
                    <a:cubicBezTo>
                      <a:pt x="118055" y="22933"/>
                      <a:pt x="118063" y="22904"/>
                      <a:pt x="118046" y="22904"/>
                    </a:cubicBezTo>
                    <a:cubicBezTo>
                      <a:pt x="118029" y="22904"/>
                      <a:pt x="118022" y="22893"/>
                      <a:pt x="118030" y="22879"/>
                    </a:cubicBezTo>
                    <a:cubicBezTo>
                      <a:pt x="118039" y="22865"/>
                      <a:pt x="118030" y="22855"/>
                      <a:pt x="118011" y="22858"/>
                    </a:cubicBezTo>
                    <a:cubicBezTo>
                      <a:pt x="117968" y="22862"/>
                      <a:pt x="117679" y="22700"/>
                      <a:pt x="117679" y="22672"/>
                    </a:cubicBezTo>
                    <a:cubicBezTo>
                      <a:pt x="117679" y="22660"/>
                      <a:pt x="117745" y="22607"/>
                      <a:pt x="117826" y="22553"/>
                    </a:cubicBezTo>
                    <a:cubicBezTo>
                      <a:pt x="117937" y="22477"/>
                      <a:pt x="117981" y="22461"/>
                      <a:pt x="118010" y="22485"/>
                    </a:cubicBezTo>
                    <a:cubicBezTo>
                      <a:pt x="118039" y="22510"/>
                      <a:pt x="118044" y="22507"/>
                      <a:pt x="118031" y="22473"/>
                    </a:cubicBezTo>
                    <a:cubicBezTo>
                      <a:pt x="118007" y="22410"/>
                      <a:pt x="118062" y="22388"/>
                      <a:pt x="118114" y="22440"/>
                    </a:cubicBezTo>
                    <a:cubicBezTo>
                      <a:pt x="118139" y="22464"/>
                      <a:pt x="118159" y="22473"/>
                      <a:pt x="118159" y="22460"/>
                    </a:cubicBezTo>
                    <a:cubicBezTo>
                      <a:pt x="118159" y="22446"/>
                      <a:pt x="118144" y="22420"/>
                      <a:pt x="118125" y="22401"/>
                    </a:cubicBezTo>
                    <a:cubicBezTo>
                      <a:pt x="118099" y="22375"/>
                      <a:pt x="118104" y="22367"/>
                      <a:pt x="118146" y="22364"/>
                    </a:cubicBezTo>
                    <a:cubicBezTo>
                      <a:pt x="118177" y="22362"/>
                      <a:pt x="118211" y="22362"/>
                      <a:pt x="118223" y="22364"/>
                    </a:cubicBezTo>
                    <a:cubicBezTo>
                      <a:pt x="118234" y="22366"/>
                      <a:pt x="118244" y="22354"/>
                      <a:pt x="118244" y="22338"/>
                    </a:cubicBezTo>
                    <a:cubicBezTo>
                      <a:pt x="118244" y="22321"/>
                      <a:pt x="118256" y="22316"/>
                      <a:pt x="118272" y="22325"/>
                    </a:cubicBezTo>
                    <a:cubicBezTo>
                      <a:pt x="118287" y="22335"/>
                      <a:pt x="118300" y="22330"/>
                      <a:pt x="118300" y="22315"/>
                    </a:cubicBezTo>
                    <a:cubicBezTo>
                      <a:pt x="118300" y="22300"/>
                      <a:pt x="118360" y="22268"/>
                      <a:pt x="118432" y="22243"/>
                    </a:cubicBezTo>
                    <a:cubicBezTo>
                      <a:pt x="118591" y="22189"/>
                      <a:pt x="118620" y="22187"/>
                      <a:pt x="118593" y="22233"/>
                    </a:cubicBezTo>
                    <a:cubicBezTo>
                      <a:pt x="118582" y="22253"/>
                      <a:pt x="118597" y="22247"/>
                      <a:pt x="118627" y="22221"/>
                    </a:cubicBezTo>
                    <a:cubicBezTo>
                      <a:pt x="118693" y="22163"/>
                      <a:pt x="119119" y="22119"/>
                      <a:pt x="119119" y="22170"/>
                    </a:cubicBezTo>
                    <a:cubicBezTo>
                      <a:pt x="119119" y="22187"/>
                      <a:pt x="119103" y="22192"/>
                      <a:pt x="119083" y="22181"/>
                    </a:cubicBezTo>
                    <a:cubicBezTo>
                      <a:pt x="119064" y="22170"/>
                      <a:pt x="119057" y="22171"/>
                      <a:pt x="119068" y="22183"/>
                    </a:cubicBezTo>
                    <a:cubicBezTo>
                      <a:pt x="119079" y="22196"/>
                      <a:pt x="119075" y="22233"/>
                      <a:pt x="119059" y="22265"/>
                    </a:cubicBezTo>
                    <a:cubicBezTo>
                      <a:pt x="119036" y="22313"/>
                      <a:pt x="119042" y="22311"/>
                      <a:pt x="119088" y="22255"/>
                    </a:cubicBezTo>
                    <a:cubicBezTo>
                      <a:pt x="119120" y="22216"/>
                      <a:pt x="119146" y="22175"/>
                      <a:pt x="119146" y="22163"/>
                    </a:cubicBezTo>
                    <a:cubicBezTo>
                      <a:pt x="119147" y="22151"/>
                      <a:pt x="119160" y="22142"/>
                      <a:pt x="119177" y="22142"/>
                    </a:cubicBezTo>
                    <a:cubicBezTo>
                      <a:pt x="119210" y="22142"/>
                      <a:pt x="119126" y="22297"/>
                      <a:pt x="119067" y="22347"/>
                    </a:cubicBezTo>
                    <a:cubicBezTo>
                      <a:pt x="119046" y="22364"/>
                      <a:pt x="118980" y="22375"/>
                      <a:pt x="118919" y="22372"/>
                    </a:cubicBezTo>
                    <a:cubicBezTo>
                      <a:pt x="118859" y="22368"/>
                      <a:pt x="118770" y="22386"/>
                      <a:pt x="118722" y="22411"/>
                    </a:cubicBezTo>
                    <a:cubicBezTo>
                      <a:pt x="118649" y="22448"/>
                      <a:pt x="118627" y="22450"/>
                      <a:pt x="118587" y="22419"/>
                    </a:cubicBezTo>
                    <a:cubicBezTo>
                      <a:pt x="118545" y="22386"/>
                      <a:pt x="118544" y="22387"/>
                      <a:pt x="118578" y="22430"/>
                    </a:cubicBezTo>
                    <a:cubicBezTo>
                      <a:pt x="118612" y="22473"/>
                      <a:pt x="118607" y="22483"/>
                      <a:pt x="118536" y="22510"/>
                    </a:cubicBezTo>
                    <a:cubicBezTo>
                      <a:pt x="118351" y="22583"/>
                      <a:pt x="118314" y="22610"/>
                      <a:pt x="118305" y="22684"/>
                    </a:cubicBezTo>
                    <a:cubicBezTo>
                      <a:pt x="118299" y="22739"/>
                      <a:pt x="118284" y="22756"/>
                      <a:pt x="118249" y="22746"/>
                    </a:cubicBezTo>
                    <a:cubicBezTo>
                      <a:pt x="118223" y="22739"/>
                      <a:pt x="118230" y="22748"/>
                      <a:pt x="118265" y="22766"/>
                    </a:cubicBezTo>
                    <a:cubicBezTo>
                      <a:pt x="118330" y="22800"/>
                      <a:pt x="118353" y="22876"/>
                      <a:pt x="118298" y="22876"/>
                    </a:cubicBezTo>
                    <a:cubicBezTo>
                      <a:pt x="118282" y="22876"/>
                      <a:pt x="118294" y="22912"/>
                      <a:pt x="118326" y="22957"/>
                    </a:cubicBezTo>
                    <a:cubicBezTo>
                      <a:pt x="118367" y="23014"/>
                      <a:pt x="118414" y="23042"/>
                      <a:pt x="118485" y="23050"/>
                    </a:cubicBezTo>
                    <a:cubicBezTo>
                      <a:pt x="118540" y="23057"/>
                      <a:pt x="118592" y="23053"/>
                      <a:pt x="118599" y="23041"/>
                    </a:cubicBezTo>
                    <a:cubicBezTo>
                      <a:pt x="118606" y="23030"/>
                      <a:pt x="118634" y="23020"/>
                      <a:pt x="118661" y="23020"/>
                    </a:cubicBezTo>
                    <a:cubicBezTo>
                      <a:pt x="118687" y="23021"/>
                      <a:pt x="118773" y="23012"/>
                      <a:pt x="118850" y="23002"/>
                    </a:cubicBezTo>
                    <a:cubicBezTo>
                      <a:pt x="118928" y="22991"/>
                      <a:pt x="119036" y="22979"/>
                      <a:pt x="119090" y="22975"/>
                    </a:cubicBezTo>
                    <a:cubicBezTo>
                      <a:pt x="119145" y="22970"/>
                      <a:pt x="119208" y="22959"/>
                      <a:pt x="119231" y="22951"/>
                    </a:cubicBezTo>
                    <a:cubicBezTo>
                      <a:pt x="119277" y="22935"/>
                      <a:pt x="119897" y="22847"/>
                      <a:pt x="119962" y="22847"/>
                    </a:cubicBezTo>
                    <a:cubicBezTo>
                      <a:pt x="119994" y="22847"/>
                      <a:pt x="119994" y="22855"/>
                      <a:pt x="119962" y="22897"/>
                    </a:cubicBezTo>
                    <a:cubicBezTo>
                      <a:pt x="119927" y="22941"/>
                      <a:pt x="119928" y="22942"/>
                      <a:pt x="119972" y="22907"/>
                    </a:cubicBezTo>
                    <a:cubicBezTo>
                      <a:pt x="120010" y="22878"/>
                      <a:pt x="120022" y="22877"/>
                      <a:pt x="120022" y="22904"/>
                    </a:cubicBezTo>
                    <a:cubicBezTo>
                      <a:pt x="120022" y="22930"/>
                      <a:pt x="120031" y="22931"/>
                      <a:pt x="120059" y="22908"/>
                    </a:cubicBezTo>
                    <a:cubicBezTo>
                      <a:pt x="120086" y="22885"/>
                      <a:pt x="120105" y="22886"/>
                      <a:pt x="120130" y="22910"/>
                    </a:cubicBezTo>
                    <a:cubicBezTo>
                      <a:pt x="120148" y="22928"/>
                      <a:pt x="120163" y="22934"/>
                      <a:pt x="120163" y="22924"/>
                    </a:cubicBezTo>
                    <a:cubicBezTo>
                      <a:pt x="120163" y="22874"/>
                      <a:pt x="120170" y="22858"/>
                      <a:pt x="120214" y="22805"/>
                    </a:cubicBezTo>
                    <a:cubicBezTo>
                      <a:pt x="120258" y="22754"/>
                      <a:pt x="120258" y="22753"/>
                      <a:pt x="120215" y="22786"/>
                    </a:cubicBezTo>
                    <a:cubicBezTo>
                      <a:pt x="120187" y="22807"/>
                      <a:pt x="120161" y="22811"/>
                      <a:pt x="120151" y="22795"/>
                    </a:cubicBezTo>
                    <a:cubicBezTo>
                      <a:pt x="120142" y="22780"/>
                      <a:pt x="120071" y="22753"/>
                      <a:pt x="119994" y="22734"/>
                    </a:cubicBezTo>
                    <a:cubicBezTo>
                      <a:pt x="119916" y="22716"/>
                      <a:pt x="119852" y="22688"/>
                      <a:pt x="119852" y="22674"/>
                    </a:cubicBezTo>
                    <a:cubicBezTo>
                      <a:pt x="119852" y="22659"/>
                      <a:pt x="119840" y="22654"/>
                      <a:pt x="119824" y="22664"/>
                    </a:cubicBezTo>
                    <a:cubicBezTo>
                      <a:pt x="119780" y="22691"/>
                      <a:pt x="119791" y="22632"/>
                      <a:pt x="119838" y="22594"/>
                    </a:cubicBezTo>
                    <a:cubicBezTo>
                      <a:pt x="119861" y="22574"/>
                      <a:pt x="119918" y="22564"/>
                      <a:pt x="119963" y="22571"/>
                    </a:cubicBezTo>
                    <a:cubicBezTo>
                      <a:pt x="120009" y="22578"/>
                      <a:pt x="120046" y="22576"/>
                      <a:pt x="120045" y="22567"/>
                    </a:cubicBezTo>
                    <a:cubicBezTo>
                      <a:pt x="120044" y="22558"/>
                      <a:pt x="120053" y="22522"/>
                      <a:pt x="120064" y="22487"/>
                    </a:cubicBezTo>
                    <a:cubicBezTo>
                      <a:pt x="120080" y="22439"/>
                      <a:pt x="120106" y="22424"/>
                      <a:pt x="120177" y="22424"/>
                    </a:cubicBezTo>
                    <a:cubicBezTo>
                      <a:pt x="120267" y="22424"/>
                      <a:pt x="120351" y="22484"/>
                      <a:pt x="120323" y="22529"/>
                    </a:cubicBezTo>
                    <a:cubicBezTo>
                      <a:pt x="120315" y="22542"/>
                      <a:pt x="120358" y="22547"/>
                      <a:pt x="120418" y="22542"/>
                    </a:cubicBezTo>
                    <a:cubicBezTo>
                      <a:pt x="120501" y="22534"/>
                      <a:pt x="120564" y="22552"/>
                      <a:pt x="120684" y="22621"/>
                    </a:cubicBezTo>
                    <a:cubicBezTo>
                      <a:pt x="120770" y="22670"/>
                      <a:pt x="120840" y="22722"/>
                      <a:pt x="120840" y="22737"/>
                    </a:cubicBezTo>
                    <a:cubicBezTo>
                      <a:pt x="120840" y="22751"/>
                      <a:pt x="120859" y="22763"/>
                      <a:pt x="120882" y="22763"/>
                    </a:cubicBezTo>
                    <a:cubicBezTo>
                      <a:pt x="120906" y="22763"/>
                      <a:pt x="120925" y="22777"/>
                      <a:pt x="120925" y="22796"/>
                    </a:cubicBezTo>
                    <a:cubicBezTo>
                      <a:pt x="120925" y="22814"/>
                      <a:pt x="120933" y="22820"/>
                      <a:pt x="120944" y="22810"/>
                    </a:cubicBezTo>
                    <a:cubicBezTo>
                      <a:pt x="120954" y="22799"/>
                      <a:pt x="120992" y="22810"/>
                      <a:pt x="121028" y="22834"/>
                    </a:cubicBezTo>
                    <a:cubicBezTo>
                      <a:pt x="121068" y="22859"/>
                      <a:pt x="121122" y="22870"/>
                      <a:pt x="121163" y="22859"/>
                    </a:cubicBezTo>
                    <a:cubicBezTo>
                      <a:pt x="121260" y="22835"/>
                      <a:pt x="121408" y="22888"/>
                      <a:pt x="121694" y="23052"/>
                    </a:cubicBezTo>
                    <a:cubicBezTo>
                      <a:pt x="121937" y="23191"/>
                      <a:pt x="121941" y="23195"/>
                      <a:pt x="121941" y="23301"/>
                    </a:cubicBezTo>
                    <a:cubicBezTo>
                      <a:pt x="121941" y="23415"/>
                      <a:pt x="121867" y="23496"/>
                      <a:pt x="121763" y="23496"/>
                    </a:cubicBezTo>
                    <a:cubicBezTo>
                      <a:pt x="121734" y="23496"/>
                      <a:pt x="121638" y="23566"/>
                      <a:pt x="121548" y="23652"/>
                    </a:cubicBezTo>
                    <a:cubicBezTo>
                      <a:pt x="121459" y="23737"/>
                      <a:pt x="121370" y="23807"/>
                      <a:pt x="121351" y="23807"/>
                    </a:cubicBezTo>
                    <a:cubicBezTo>
                      <a:pt x="121331" y="23807"/>
                      <a:pt x="121320" y="23834"/>
                      <a:pt x="121325" y="23870"/>
                    </a:cubicBezTo>
                    <a:cubicBezTo>
                      <a:pt x="121333" y="23924"/>
                      <a:pt x="121357" y="23937"/>
                      <a:pt x="121489" y="23955"/>
                    </a:cubicBezTo>
                    <a:cubicBezTo>
                      <a:pt x="121575" y="23966"/>
                      <a:pt x="121816" y="23961"/>
                      <a:pt x="122027" y="23944"/>
                    </a:cubicBezTo>
                    <a:cubicBezTo>
                      <a:pt x="122453" y="23910"/>
                      <a:pt x="122617" y="23930"/>
                      <a:pt x="122856" y="24046"/>
                    </a:cubicBezTo>
                    <a:cubicBezTo>
                      <a:pt x="122981" y="24108"/>
                      <a:pt x="123003" y="24110"/>
                      <a:pt x="123082" y="24076"/>
                    </a:cubicBezTo>
                    <a:cubicBezTo>
                      <a:pt x="123277" y="23990"/>
                      <a:pt x="123323" y="23960"/>
                      <a:pt x="123323" y="23918"/>
                    </a:cubicBezTo>
                    <a:cubicBezTo>
                      <a:pt x="123324" y="23813"/>
                      <a:pt x="123510" y="23765"/>
                      <a:pt x="123618" y="23844"/>
                    </a:cubicBezTo>
                    <a:cubicBezTo>
                      <a:pt x="123665" y="23879"/>
                      <a:pt x="123666" y="23884"/>
                      <a:pt x="123621" y="23929"/>
                    </a:cubicBezTo>
                    <a:cubicBezTo>
                      <a:pt x="123593" y="23957"/>
                      <a:pt x="123529" y="23976"/>
                      <a:pt x="123463" y="23976"/>
                    </a:cubicBezTo>
                    <a:cubicBezTo>
                      <a:pt x="123339" y="23976"/>
                      <a:pt x="123331" y="23990"/>
                      <a:pt x="123400" y="24090"/>
                    </a:cubicBezTo>
                    <a:cubicBezTo>
                      <a:pt x="123518" y="24262"/>
                      <a:pt x="123640" y="24307"/>
                      <a:pt x="123908" y="24275"/>
                    </a:cubicBezTo>
                    <a:cubicBezTo>
                      <a:pt x="124157" y="24246"/>
                      <a:pt x="124165" y="24232"/>
                      <a:pt x="124029" y="24074"/>
                    </a:cubicBezTo>
                    <a:cubicBezTo>
                      <a:pt x="123854" y="23872"/>
                      <a:pt x="123833" y="23813"/>
                      <a:pt x="123913" y="23747"/>
                    </a:cubicBezTo>
                    <a:cubicBezTo>
                      <a:pt x="123949" y="23718"/>
                      <a:pt x="124028" y="23681"/>
                      <a:pt x="124088" y="23665"/>
                    </a:cubicBezTo>
                    <a:cubicBezTo>
                      <a:pt x="124201" y="23635"/>
                      <a:pt x="124311" y="23542"/>
                      <a:pt x="124311" y="23478"/>
                    </a:cubicBezTo>
                    <a:cubicBezTo>
                      <a:pt x="124311" y="23459"/>
                      <a:pt x="124209" y="23339"/>
                      <a:pt x="124084" y="23212"/>
                    </a:cubicBezTo>
                    <a:cubicBezTo>
                      <a:pt x="123861" y="22988"/>
                      <a:pt x="123803" y="22900"/>
                      <a:pt x="123803" y="22789"/>
                    </a:cubicBezTo>
                    <a:cubicBezTo>
                      <a:pt x="123803" y="22745"/>
                      <a:pt x="123823" y="22734"/>
                      <a:pt x="123902" y="22734"/>
                    </a:cubicBezTo>
                    <a:cubicBezTo>
                      <a:pt x="123957" y="22734"/>
                      <a:pt x="124001" y="22745"/>
                      <a:pt x="124001" y="22758"/>
                    </a:cubicBezTo>
                    <a:cubicBezTo>
                      <a:pt x="124001" y="22818"/>
                      <a:pt x="124211" y="23016"/>
                      <a:pt x="124359" y="23094"/>
                    </a:cubicBezTo>
                    <a:cubicBezTo>
                      <a:pt x="124515" y="23176"/>
                      <a:pt x="124878" y="23270"/>
                      <a:pt x="125208" y="23313"/>
                    </a:cubicBezTo>
                    <a:cubicBezTo>
                      <a:pt x="125330" y="23329"/>
                      <a:pt x="125356" y="23325"/>
                      <a:pt x="125356" y="23289"/>
                    </a:cubicBezTo>
                    <a:cubicBezTo>
                      <a:pt x="125356" y="23265"/>
                      <a:pt x="125343" y="23238"/>
                      <a:pt x="125328" y="23228"/>
                    </a:cubicBezTo>
                    <a:cubicBezTo>
                      <a:pt x="125262" y="23188"/>
                      <a:pt x="125242" y="23106"/>
                      <a:pt x="125287" y="23061"/>
                    </a:cubicBezTo>
                    <a:cubicBezTo>
                      <a:pt x="125355" y="22993"/>
                      <a:pt x="125416" y="23007"/>
                      <a:pt x="125539" y="23118"/>
                    </a:cubicBezTo>
                    <a:cubicBezTo>
                      <a:pt x="125810" y="23361"/>
                      <a:pt x="126098" y="23496"/>
                      <a:pt x="126346" y="23496"/>
                    </a:cubicBezTo>
                    <a:cubicBezTo>
                      <a:pt x="126435" y="23496"/>
                      <a:pt x="126456" y="23486"/>
                      <a:pt x="126456" y="23443"/>
                    </a:cubicBezTo>
                    <a:cubicBezTo>
                      <a:pt x="126456" y="23373"/>
                      <a:pt x="126404" y="23333"/>
                      <a:pt x="126273" y="23306"/>
                    </a:cubicBezTo>
                    <a:cubicBezTo>
                      <a:pt x="126207" y="23292"/>
                      <a:pt x="126143" y="23254"/>
                      <a:pt x="126110" y="23209"/>
                    </a:cubicBezTo>
                    <a:cubicBezTo>
                      <a:pt x="126055" y="23135"/>
                      <a:pt x="126055" y="23135"/>
                      <a:pt x="126121" y="23003"/>
                    </a:cubicBezTo>
                    <a:lnTo>
                      <a:pt x="126187" y="22870"/>
                    </a:lnTo>
                    <a:lnTo>
                      <a:pt x="126380" y="22881"/>
                    </a:lnTo>
                    <a:cubicBezTo>
                      <a:pt x="126569" y="22892"/>
                      <a:pt x="126577" y="22895"/>
                      <a:pt x="126697" y="23024"/>
                    </a:cubicBezTo>
                    <a:cubicBezTo>
                      <a:pt x="126836" y="23174"/>
                      <a:pt x="126881" y="23190"/>
                      <a:pt x="127168" y="23196"/>
                    </a:cubicBezTo>
                    <a:cubicBezTo>
                      <a:pt x="127362" y="23200"/>
                      <a:pt x="127375" y="23204"/>
                      <a:pt x="127410" y="23278"/>
                    </a:cubicBezTo>
                    <a:cubicBezTo>
                      <a:pt x="127454" y="23370"/>
                      <a:pt x="127528" y="23377"/>
                      <a:pt x="127652" y="23302"/>
                    </a:cubicBezTo>
                    <a:cubicBezTo>
                      <a:pt x="127701" y="23272"/>
                      <a:pt x="127797" y="23239"/>
                      <a:pt x="127867" y="23228"/>
                    </a:cubicBezTo>
                    <a:cubicBezTo>
                      <a:pt x="128006" y="23205"/>
                      <a:pt x="128063" y="23152"/>
                      <a:pt x="128064" y="23044"/>
                    </a:cubicBezTo>
                    <a:cubicBezTo>
                      <a:pt x="128066" y="22898"/>
                      <a:pt x="128000" y="22853"/>
                      <a:pt x="127771" y="22843"/>
                    </a:cubicBezTo>
                    <a:cubicBezTo>
                      <a:pt x="127656" y="22837"/>
                      <a:pt x="127568" y="22842"/>
                      <a:pt x="127574" y="22853"/>
                    </a:cubicBezTo>
                    <a:cubicBezTo>
                      <a:pt x="127596" y="22887"/>
                      <a:pt x="127375" y="22842"/>
                      <a:pt x="127335" y="22804"/>
                    </a:cubicBezTo>
                    <a:cubicBezTo>
                      <a:pt x="127302" y="22773"/>
                      <a:pt x="127318" y="22753"/>
                      <a:pt x="127433" y="22681"/>
                    </a:cubicBezTo>
                    <a:cubicBezTo>
                      <a:pt x="127509" y="22633"/>
                      <a:pt x="127597" y="22592"/>
                      <a:pt x="127628" y="22589"/>
                    </a:cubicBezTo>
                    <a:cubicBezTo>
                      <a:pt x="127799" y="22574"/>
                      <a:pt x="127829" y="22570"/>
                      <a:pt x="127875" y="22551"/>
                    </a:cubicBezTo>
                    <a:cubicBezTo>
                      <a:pt x="127902" y="22540"/>
                      <a:pt x="127924" y="22543"/>
                      <a:pt x="127924" y="22557"/>
                    </a:cubicBezTo>
                    <a:cubicBezTo>
                      <a:pt x="127924" y="22572"/>
                      <a:pt x="127962" y="22578"/>
                      <a:pt x="128008" y="22571"/>
                    </a:cubicBezTo>
                    <a:cubicBezTo>
                      <a:pt x="128055" y="22564"/>
                      <a:pt x="128115" y="22568"/>
                      <a:pt x="128142" y="22580"/>
                    </a:cubicBezTo>
                    <a:cubicBezTo>
                      <a:pt x="128170" y="22592"/>
                      <a:pt x="128211" y="22603"/>
                      <a:pt x="128234" y="22606"/>
                    </a:cubicBezTo>
                    <a:cubicBezTo>
                      <a:pt x="128404" y="22623"/>
                      <a:pt x="128573" y="22661"/>
                      <a:pt x="128573" y="22683"/>
                    </a:cubicBezTo>
                    <a:cubicBezTo>
                      <a:pt x="128573" y="22698"/>
                      <a:pt x="128585" y="22702"/>
                      <a:pt x="128599" y="22694"/>
                    </a:cubicBezTo>
                    <a:cubicBezTo>
                      <a:pt x="128637" y="22670"/>
                      <a:pt x="128717" y="22708"/>
                      <a:pt x="128697" y="22739"/>
                    </a:cubicBezTo>
                    <a:cubicBezTo>
                      <a:pt x="128688" y="22755"/>
                      <a:pt x="128707" y="22750"/>
                      <a:pt x="128740" y="22729"/>
                    </a:cubicBezTo>
                    <a:cubicBezTo>
                      <a:pt x="128781" y="22704"/>
                      <a:pt x="128807" y="22702"/>
                      <a:pt x="128821" y="22721"/>
                    </a:cubicBezTo>
                    <a:cubicBezTo>
                      <a:pt x="128832" y="22737"/>
                      <a:pt x="128929" y="22754"/>
                      <a:pt x="129037" y="22758"/>
                    </a:cubicBezTo>
                    <a:cubicBezTo>
                      <a:pt x="129145" y="22763"/>
                      <a:pt x="129243" y="22772"/>
                      <a:pt x="129254" y="22779"/>
                    </a:cubicBezTo>
                    <a:cubicBezTo>
                      <a:pt x="129265" y="22786"/>
                      <a:pt x="129283" y="22779"/>
                      <a:pt x="129292" y="22763"/>
                    </a:cubicBezTo>
                    <a:cubicBezTo>
                      <a:pt x="129319" y="22721"/>
                      <a:pt x="129399" y="22727"/>
                      <a:pt x="129374" y="22770"/>
                    </a:cubicBezTo>
                    <a:cubicBezTo>
                      <a:pt x="129362" y="22790"/>
                      <a:pt x="129376" y="22787"/>
                      <a:pt x="129408" y="22762"/>
                    </a:cubicBezTo>
                    <a:cubicBezTo>
                      <a:pt x="129438" y="22739"/>
                      <a:pt x="129506" y="22696"/>
                      <a:pt x="129561" y="22667"/>
                    </a:cubicBezTo>
                    <a:cubicBezTo>
                      <a:pt x="129615" y="22637"/>
                      <a:pt x="129688" y="22588"/>
                      <a:pt x="129723" y="22556"/>
                    </a:cubicBezTo>
                    <a:cubicBezTo>
                      <a:pt x="129787" y="22498"/>
                      <a:pt x="129808" y="22424"/>
                      <a:pt x="129761" y="22424"/>
                    </a:cubicBezTo>
                    <a:cubicBezTo>
                      <a:pt x="129746" y="22424"/>
                      <a:pt x="129692" y="22389"/>
                      <a:pt x="129641" y="22347"/>
                    </a:cubicBezTo>
                    <a:cubicBezTo>
                      <a:pt x="129589" y="22304"/>
                      <a:pt x="129566" y="22293"/>
                      <a:pt x="129589" y="22322"/>
                    </a:cubicBezTo>
                    <a:cubicBezTo>
                      <a:pt x="129620" y="22362"/>
                      <a:pt x="129589" y="22354"/>
                      <a:pt x="129456" y="22287"/>
                    </a:cubicBezTo>
                    <a:cubicBezTo>
                      <a:pt x="129195" y="22155"/>
                      <a:pt x="128827" y="22057"/>
                      <a:pt x="128595" y="22057"/>
                    </a:cubicBezTo>
                    <a:cubicBezTo>
                      <a:pt x="128422" y="22057"/>
                      <a:pt x="128401" y="22052"/>
                      <a:pt x="128432" y="22015"/>
                    </a:cubicBezTo>
                    <a:cubicBezTo>
                      <a:pt x="128451" y="21991"/>
                      <a:pt x="128507" y="21973"/>
                      <a:pt x="128555" y="21973"/>
                    </a:cubicBezTo>
                    <a:cubicBezTo>
                      <a:pt x="128623" y="21973"/>
                      <a:pt x="128634" y="21980"/>
                      <a:pt x="128601" y="22001"/>
                    </a:cubicBezTo>
                    <a:cubicBezTo>
                      <a:pt x="128578" y="22016"/>
                      <a:pt x="128573" y="22028"/>
                      <a:pt x="128591" y="22028"/>
                    </a:cubicBezTo>
                    <a:cubicBezTo>
                      <a:pt x="128608" y="22029"/>
                      <a:pt x="128638" y="22010"/>
                      <a:pt x="128657" y="21987"/>
                    </a:cubicBezTo>
                    <a:cubicBezTo>
                      <a:pt x="128677" y="21964"/>
                      <a:pt x="128704" y="21952"/>
                      <a:pt x="128717" y="21960"/>
                    </a:cubicBezTo>
                    <a:cubicBezTo>
                      <a:pt x="128749" y="21980"/>
                      <a:pt x="128887" y="21832"/>
                      <a:pt x="128867" y="21799"/>
                    </a:cubicBezTo>
                    <a:cubicBezTo>
                      <a:pt x="128859" y="21786"/>
                      <a:pt x="128911" y="21777"/>
                      <a:pt x="128983" y="21779"/>
                    </a:cubicBezTo>
                    <a:cubicBezTo>
                      <a:pt x="129106" y="21784"/>
                      <a:pt x="129175" y="21819"/>
                      <a:pt x="129198" y="21887"/>
                    </a:cubicBezTo>
                    <a:cubicBezTo>
                      <a:pt x="129210" y="21922"/>
                      <a:pt x="129476" y="21974"/>
                      <a:pt x="129476" y="21941"/>
                    </a:cubicBezTo>
                    <a:cubicBezTo>
                      <a:pt x="129476" y="21928"/>
                      <a:pt x="129498" y="21926"/>
                      <a:pt x="129526" y="21935"/>
                    </a:cubicBezTo>
                    <a:cubicBezTo>
                      <a:pt x="129553" y="21945"/>
                      <a:pt x="129565" y="21943"/>
                      <a:pt x="129554" y="21930"/>
                    </a:cubicBezTo>
                    <a:cubicBezTo>
                      <a:pt x="129542" y="21917"/>
                      <a:pt x="129560" y="21877"/>
                      <a:pt x="129594" y="21840"/>
                    </a:cubicBezTo>
                    <a:cubicBezTo>
                      <a:pt x="129646" y="21785"/>
                      <a:pt x="129684" y="21775"/>
                      <a:pt x="129834" y="21775"/>
                    </a:cubicBezTo>
                    <a:cubicBezTo>
                      <a:pt x="129969" y="21775"/>
                      <a:pt x="130012" y="21785"/>
                      <a:pt x="130012" y="21815"/>
                    </a:cubicBezTo>
                    <a:cubicBezTo>
                      <a:pt x="130012" y="21866"/>
                      <a:pt x="130167" y="21996"/>
                      <a:pt x="130254" y="22018"/>
                    </a:cubicBezTo>
                    <a:cubicBezTo>
                      <a:pt x="130293" y="22027"/>
                      <a:pt x="130314" y="22048"/>
                      <a:pt x="130304" y="22065"/>
                    </a:cubicBezTo>
                    <a:cubicBezTo>
                      <a:pt x="130292" y="22084"/>
                      <a:pt x="130304" y="22088"/>
                      <a:pt x="130336" y="22075"/>
                    </a:cubicBezTo>
                    <a:cubicBezTo>
                      <a:pt x="130406" y="22049"/>
                      <a:pt x="130725" y="22114"/>
                      <a:pt x="130761" y="22162"/>
                    </a:cubicBezTo>
                    <a:cubicBezTo>
                      <a:pt x="130800" y="22214"/>
                      <a:pt x="130977" y="22235"/>
                      <a:pt x="131005" y="22191"/>
                    </a:cubicBezTo>
                    <a:cubicBezTo>
                      <a:pt x="131018" y="22171"/>
                      <a:pt x="131028" y="22129"/>
                      <a:pt x="131028" y="22097"/>
                    </a:cubicBezTo>
                    <a:cubicBezTo>
                      <a:pt x="131028" y="22064"/>
                      <a:pt x="131054" y="22007"/>
                      <a:pt x="131086" y="21971"/>
                    </a:cubicBezTo>
                    <a:cubicBezTo>
                      <a:pt x="131135" y="21915"/>
                      <a:pt x="131149" y="21910"/>
                      <a:pt x="131171" y="21945"/>
                    </a:cubicBezTo>
                    <a:cubicBezTo>
                      <a:pt x="131185" y="21968"/>
                      <a:pt x="131197" y="21977"/>
                      <a:pt x="131197" y="21965"/>
                    </a:cubicBezTo>
                    <a:cubicBezTo>
                      <a:pt x="131198" y="21954"/>
                      <a:pt x="131293" y="21995"/>
                      <a:pt x="131409" y="22057"/>
                    </a:cubicBezTo>
                    <a:cubicBezTo>
                      <a:pt x="131526" y="22119"/>
                      <a:pt x="131631" y="22168"/>
                      <a:pt x="131642" y="22166"/>
                    </a:cubicBezTo>
                    <a:cubicBezTo>
                      <a:pt x="131654" y="22163"/>
                      <a:pt x="131733" y="22172"/>
                      <a:pt x="131819" y="22185"/>
                    </a:cubicBezTo>
                    <a:cubicBezTo>
                      <a:pt x="131904" y="22199"/>
                      <a:pt x="131986" y="22206"/>
                      <a:pt x="132002" y="22202"/>
                    </a:cubicBezTo>
                    <a:cubicBezTo>
                      <a:pt x="132017" y="22197"/>
                      <a:pt x="132051" y="22192"/>
                      <a:pt x="132077" y="22190"/>
                    </a:cubicBezTo>
                    <a:cubicBezTo>
                      <a:pt x="132104" y="22188"/>
                      <a:pt x="132120" y="22178"/>
                      <a:pt x="132114" y="22168"/>
                    </a:cubicBezTo>
                    <a:cubicBezTo>
                      <a:pt x="132100" y="22146"/>
                      <a:pt x="132228" y="22085"/>
                      <a:pt x="132289" y="22085"/>
                    </a:cubicBezTo>
                    <a:cubicBezTo>
                      <a:pt x="132319" y="22085"/>
                      <a:pt x="132327" y="22101"/>
                      <a:pt x="132314" y="22135"/>
                    </a:cubicBezTo>
                    <a:cubicBezTo>
                      <a:pt x="132299" y="22173"/>
                      <a:pt x="132303" y="22177"/>
                      <a:pt x="132329" y="22150"/>
                    </a:cubicBezTo>
                    <a:cubicBezTo>
                      <a:pt x="132356" y="22124"/>
                      <a:pt x="132389" y="22134"/>
                      <a:pt x="132479" y="22196"/>
                    </a:cubicBezTo>
                    <a:cubicBezTo>
                      <a:pt x="132603" y="22280"/>
                      <a:pt x="132770" y="22321"/>
                      <a:pt x="132787" y="22271"/>
                    </a:cubicBezTo>
                    <a:cubicBezTo>
                      <a:pt x="132801" y="22232"/>
                      <a:pt x="132919" y="22335"/>
                      <a:pt x="132919" y="22386"/>
                    </a:cubicBezTo>
                    <a:cubicBezTo>
                      <a:pt x="132919" y="22470"/>
                      <a:pt x="133128" y="22408"/>
                      <a:pt x="133257" y="22286"/>
                    </a:cubicBezTo>
                    <a:cubicBezTo>
                      <a:pt x="133408" y="22144"/>
                      <a:pt x="133576" y="22057"/>
                      <a:pt x="133701" y="22057"/>
                    </a:cubicBezTo>
                    <a:cubicBezTo>
                      <a:pt x="133788" y="22057"/>
                      <a:pt x="133822" y="22046"/>
                      <a:pt x="133822" y="22016"/>
                    </a:cubicBezTo>
                    <a:cubicBezTo>
                      <a:pt x="133822" y="21994"/>
                      <a:pt x="133837" y="21967"/>
                      <a:pt x="133855" y="21956"/>
                    </a:cubicBezTo>
                    <a:cubicBezTo>
                      <a:pt x="133877" y="21942"/>
                      <a:pt x="133880" y="21948"/>
                      <a:pt x="133865" y="21972"/>
                    </a:cubicBezTo>
                    <a:cubicBezTo>
                      <a:pt x="133848" y="21999"/>
                      <a:pt x="133853" y="22003"/>
                      <a:pt x="133882" y="21985"/>
                    </a:cubicBezTo>
                    <a:cubicBezTo>
                      <a:pt x="133903" y="21971"/>
                      <a:pt x="133945" y="21956"/>
                      <a:pt x="133974" y="21952"/>
                    </a:cubicBezTo>
                    <a:cubicBezTo>
                      <a:pt x="134021" y="21944"/>
                      <a:pt x="134023" y="21949"/>
                      <a:pt x="133988" y="21992"/>
                    </a:cubicBezTo>
                    <a:cubicBezTo>
                      <a:pt x="133962" y="22024"/>
                      <a:pt x="133961" y="22033"/>
                      <a:pt x="133985" y="22019"/>
                    </a:cubicBezTo>
                    <a:cubicBezTo>
                      <a:pt x="134007" y="22005"/>
                      <a:pt x="134020" y="22014"/>
                      <a:pt x="134020" y="22043"/>
                    </a:cubicBezTo>
                    <a:cubicBezTo>
                      <a:pt x="134020" y="22070"/>
                      <a:pt x="134007" y="22081"/>
                      <a:pt x="133987" y="22069"/>
                    </a:cubicBezTo>
                    <a:cubicBezTo>
                      <a:pt x="133969" y="22057"/>
                      <a:pt x="133962" y="22061"/>
                      <a:pt x="133973" y="22077"/>
                    </a:cubicBezTo>
                    <a:cubicBezTo>
                      <a:pt x="134000" y="22122"/>
                      <a:pt x="134131" y="22085"/>
                      <a:pt x="134165" y="22022"/>
                    </a:cubicBezTo>
                    <a:cubicBezTo>
                      <a:pt x="134181" y="21991"/>
                      <a:pt x="134188" y="21929"/>
                      <a:pt x="134178" y="21883"/>
                    </a:cubicBezTo>
                    <a:cubicBezTo>
                      <a:pt x="134141" y="21694"/>
                      <a:pt x="134362" y="21790"/>
                      <a:pt x="134529" y="22035"/>
                    </a:cubicBezTo>
                    <a:cubicBezTo>
                      <a:pt x="134587" y="22120"/>
                      <a:pt x="134650" y="22177"/>
                      <a:pt x="134695" y="22187"/>
                    </a:cubicBezTo>
                    <a:cubicBezTo>
                      <a:pt x="134905" y="22234"/>
                      <a:pt x="134951" y="22262"/>
                      <a:pt x="134951" y="22343"/>
                    </a:cubicBezTo>
                    <a:cubicBezTo>
                      <a:pt x="134951" y="22375"/>
                      <a:pt x="134971" y="22396"/>
                      <a:pt x="135002" y="22396"/>
                    </a:cubicBezTo>
                    <a:cubicBezTo>
                      <a:pt x="135084" y="22396"/>
                      <a:pt x="135121" y="22455"/>
                      <a:pt x="135121" y="22585"/>
                    </a:cubicBezTo>
                    <a:cubicBezTo>
                      <a:pt x="135121" y="22688"/>
                      <a:pt x="135129" y="22706"/>
                      <a:pt x="135178" y="22706"/>
                    </a:cubicBezTo>
                    <a:cubicBezTo>
                      <a:pt x="135212" y="22706"/>
                      <a:pt x="135245" y="22733"/>
                      <a:pt x="135260" y="22773"/>
                    </a:cubicBezTo>
                    <a:cubicBezTo>
                      <a:pt x="135294" y="22862"/>
                      <a:pt x="135475" y="22896"/>
                      <a:pt x="135551" y="22827"/>
                    </a:cubicBezTo>
                    <a:cubicBezTo>
                      <a:pt x="135615" y="22769"/>
                      <a:pt x="135594" y="22631"/>
                      <a:pt x="135510" y="22558"/>
                    </a:cubicBezTo>
                    <a:cubicBezTo>
                      <a:pt x="135478" y="22530"/>
                      <a:pt x="135460" y="22490"/>
                      <a:pt x="135469" y="22466"/>
                    </a:cubicBezTo>
                    <a:cubicBezTo>
                      <a:pt x="135497" y="22396"/>
                      <a:pt x="135640" y="22417"/>
                      <a:pt x="135756" y="22509"/>
                    </a:cubicBezTo>
                    <a:cubicBezTo>
                      <a:pt x="135911" y="22632"/>
                      <a:pt x="136052" y="22627"/>
                      <a:pt x="136152" y="22495"/>
                    </a:cubicBezTo>
                    <a:lnTo>
                      <a:pt x="136227" y="22396"/>
                    </a:lnTo>
                    <a:lnTo>
                      <a:pt x="136584" y="22412"/>
                    </a:lnTo>
                    <a:cubicBezTo>
                      <a:pt x="136780" y="22420"/>
                      <a:pt x="137028" y="22419"/>
                      <a:pt x="137133" y="22408"/>
                    </a:cubicBezTo>
                    <a:lnTo>
                      <a:pt x="137326" y="22390"/>
                    </a:lnTo>
                    <a:lnTo>
                      <a:pt x="137317" y="22167"/>
                    </a:lnTo>
                    <a:cubicBezTo>
                      <a:pt x="137312" y="22044"/>
                      <a:pt x="137313" y="21944"/>
                      <a:pt x="137319" y="21944"/>
                    </a:cubicBezTo>
                    <a:cubicBezTo>
                      <a:pt x="137325" y="21944"/>
                      <a:pt x="137421" y="22041"/>
                      <a:pt x="137531" y="22160"/>
                    </a:cubicBezTo>
                    <a:lnTo>
                      <a:pt x="137732" y="22375"/>
                    </a:lnTo>
                    <a:lnTo>
                      <a:pt x="138276" y="22381"/>
                    </a:lnTo>
                    <a:lnTo>
                      <a:pt x="138821" y="22387"/>
                    </a:lnTo>
                    <a:lnTo>
                      <a:pt x="138982" y="22307"/>
                    </a:lnTo>
                    <a:lnTo>
                      <a:pt x="139142" y="22227"/>
                    </a:lnTo>
                    <a:lnTo>
                      <a:pt x="140024" y="22227"/>
                    </a:lnTo>
                    <a:lnTo>
                      <a:pt x="140906" y="22226"/>
                    </a:lnTo>
                    <a:lnTo>
                      <a:pt x="140906" y="25119"/>
                    </a:lnTo>
                    <a:lnTo>
                      <a:pt x="140906" y="28012"/>
                    </a:lnTo>
                    <a:lnTo>
                      <a:pt x="140440" y="28012"/>
                    </a:lnTo>
                    <a:cubicBezTo>
                      <a:pt x="140011" y="28012"/>
                      <a:pt x="139975" y="28008"/>
                      <a:pt x="139975" y="27961"/>
                    </a:cubicBezTo>
                    <a:cubicBezTo>
                      <a:pt x="139975" y="27899"/>
                      <a:pt x="139922" y="27843"/>
                      <a:pt x="139863" y="27843"/>
                    </a:cubicBezTo>
                    <a:cubicBezTo>
                      <a:pt x="139839" y="27843"/>
                      <a:pt x="139803" y="27807"/>
                      <a:pt x="139784" y="27763"/>
                    </a:cubicBezTo>
                    <a:cubicBezTo>
                      <a:pt x="139764" y="27719"/>
                      <a:pt x="139646" y="27583"/>
                      <a:pt x="139520" y="27462"/>
                    </a:cubicBezTo>
                    <a:cubicBezTo>
                      <a:pt x="139264" y="27214"/>
                      <a:pt x="139185" y="27103"/>
                      <a:pt x="139185" y="26989"/>
                    </a:cubicBezTo>
                    <a:cubicBezTo>
                      <a:pt x="139185" y="26924"/>
                      <a:pt x="139150" y="26889"/>
                      <a:pt x="138960" y="26763"/>
                    </a:cubicBezTo>
                    <a:cubicBezTo>
                      <a:pt x="138821" y="26671"/>
                      <a:pt x="138730" y="26591"/>
                      <a:pt x="138720" y="26551"/>
                    </a:cubicBezTo>
                    <a:cubicBezTo>
                      <a:pt x="138711" y="26515"/>
                      <a:pt x="138672" y="26472"/>
                      <a:pt x="138633" y="26454"/>
                    </a:cubicBezTo>
                    <a:cubicBezTo>
                      <a:pt x="138589" y="26434"/>
                      <a:pt x="138564" y="26399"/>
                      <a:pt x="138564" y="26359"/>
                    </a:cubicBezTo>
                    <a:cubicBezTo>
                      <a:pt x="138564" y="26315"/>
                      <a:pt x="138530" y="26275"/>
                      <a:pt x="138458" y="26232"/>
                    </a:cubicBezTo>
                    <a:cubicBezTo>
                      <a:pt x="138234" y="26098"/>
                      <a:pt x="138136" y="25973"/>
                      <a:pt x="138101" y="25775"/>
                    </a:cubicBezTo>
                    <a:lnTo>
                      <a:pt x="138081" y="25670"/>
                    </a:lnTo>
                    <a:lnTo>
                      <a:pt x="137904" y="25670"/>
                    </a:lnTo>
                    <a:cubicBezTo>
                      <a:pt x="137699" y="25670"/>
                      <a:pt x="137640" y="25711"/>
                      <a:pt x="137614" y="25875"/>
                    </a:cubicBezTo>
                    <a:cubicBezTo>
                      <a:pt x="137600" y="25961"/>
                      <a:pt x="137606" y="25977"/>
                      <a:pt x="137663" y="25995"/>
                    </a:cubicBezTo>
                    <a:cubicBezTo>
                      <a:pt x="137698" y="26006"/>
                      <a:pt x="137849" y="26133"/>
                      <a:pt x="137997" y="26276"/>
                    </a:cubicBezTo>
                    <a:cubicBezTo>
                      <a:pt x="138146" y="26419"/>
                      <a:pt x="138295" y="26551"/>
                      <a:pt x="138329" y="26569"/>
                    </a:cubicBezTo>
                    <a:cubicBezTo>
                      <a:pt x="138365" y="26587"/>
                      <a:pt x="138394" y="26634"/>
                      <a:pt x="138400" y="26678"/>
                    </a:cubicBezTo>
                    <a:cubicBezTo>
                      <a:pt x="138407" y="26739"/>
                      <a:pt x="138425" y="26758"/>
                      <a:pt x="138486" y="26765"/>
                    </a:cubicBezTo>
                    <a:cubicBezTo>
                      <a:pt x="138545" y="26772"/>
                      <a:pt x="138564" y="26789"/>
                      <a:pt x="138564" y="26838"/>
                    </a:cubicBezTo>
                    <a:cubicBezTo>
                      <a:pt x="138564" y="26879"/>
                      <a:pt x="138589" y="26914"/>
                      <a:pt x="138632" y="26933"/>
                    </a:cubicBezTo>
                    <a:cubicBezTo>
                      <a:pt x="138670" y="26951"/>
                      <a:pt x="138705" y="26994"/>
                      <a:pt x="138710" y="27030"/>
                    </a:cubicBezTo>
                    <a:cubicBezTo>
                      <a:pt x="138716" y="27077"/>
                      <a:pt x="138759" y="27113"/>
                      <a:pt x="138867" y="27163"/>
                    </a:cubicBezTo>
                    <a:cubicBezTo>
                      <a:pt x="139010" y="27229"/>
                      <a:pt x="139015" y="27235"/>
                      <a:pt x="139016" y="27347"/>
                    </a:cubicBezTo>
                    <a:cubicBezTo>
                      <a:pt x="139016" y="27478"/>
                      <a:pt x="139032" y="27510"/>
                      <a:pt x="139121" y="27557"/>
                    </a:cubicBezTo>
                    <a:cubicBezTo>
                      <a:pt x="139156" y="27576"/>
                      <a:pt x="139185" y="27609"/>
                      <a:pt x="139185" y="27631"/>
                    </a:cubicBezTo>
                    <a:cubicBezTo>
                      <a:pt x="139185" y="27654"/>
                      <a:pt x="139217" y="27680"/>
                      <a:pt x="139256" y="27690"/>
                    </a:cubicBezTo>
                    <a:cubicBezTo>
                      <a:pt x="139305" y="27703"/>
                      <a:pt x="139350" y="27752"/>
                      <a:pt x="139397" y="27845"/>
                    </a:cubicBezTo>
                    <a:cubicBezTo>
                      <a:pt x="139436" y="27920"/>
                      <a:pt x="139467" y="27989"/>
                      <a:pt x="139467" y="27997"/>
                    </a:cubicBezTo>
                    <a:cubicBezTo>
                      <a:pt x="139467" y="28005"/>
                      <a:pt x="135106" y="28012"/>
                      <a:pt x="129775" y="28012"/>
                    </a:cubicBezTo>
                    <a:lnTo>
                      <a:pt x="120083" y="28012"/>
                    </a:lnTo>
                    <a:lnTo>
                      <a:pt x="119934" y="27934"/>
                    </a:lnTo>
                    <a:cubicBezTo>
                      <a:pt x="119812" y="27871"/>
                      <a:pt x="119747" y="27857"/>
                      <a:pt x="119585" y="27857"/>
                    </a:cubicBezTo>
                    <a:cubicBezTo>
                      <a:pt x="119426" y="27857"/>
                      <a:pt x="119356" y="27872"/>
                      <a:pt x="119229" y="27934"/>
                    </a:cubicBezTo>
                    <a:lnTo>
                      <a:pt x="119071" y="28012"/>
                    </a:lnTo>
                    <a:lnTo>
                      <a:pt x="117531" y="28012"/>
                    </a:lnTo>
                    <a:lnTo>
                      <a:pt x="115992" y="28012"/>
                    </a:lnTo>
                    <a:lnTo>
                      <a:pt x="115975" y="27943"/>
                    </a:lnTo>
                    <a:cubicBezTo>
                      <a:pt x="115965" y="27906"/>
                      <a:pt x="115932" y="27867"/>
                      <a:pt x="115901" y="27857"/>
                    </a:cubicBezTo>
                    <a:cubicBezTo>
                      <a:pt x="115868" y="27846"/>
                      <a:pt x="115845" y="27814"/>
                      <a:pt x="115844" y="27777"/>
                    </a:cubicBezTo>
                    <a:cubicBezTo>
                      <a:pt x="115843" y="27654"/>
                      <a:pt x="115738" y="27478"/>
                      <a:pt x="115637" y="27430"/>
                    </a:cubicBezTo>
                    <a:cubicBezTo>
                      <a:pt x="115568" y="27397"/>
                      <a:pt x="115535" y="27359"/>
                      <a:pt x="115523" y="27300"/>
                    </a:cubicBezTo>
                    <a:cubicBezTo>
                      <a:pt x="115506" y="27213"/>
                      <a:pt x="115544" y="27109"/>
                      <a:pt x="115593" y="27109"/>
                    </a:cubicBezTo>
                    <a:cubicBezTo>
                      <a:pt x="115609" y="27109"/>
                      <a:pt x="115635" y="27071"/>
                      <a:pt x="115652" y="27024"/>
                    </a:cubicBezTo>
                    <a:cubicBezTo>
                      <a:pt x="115670" y="26971"/>
                      <a:pt x="115707" y="26933"/>
                      <a:pt x="115749" y="26922"/>
                    </a:cubicBezTo>
                    <a:cubicBezTo>
                      <a:pt x="115877" y="26890"/>
                      <a:pt x="115863" y="26643"/>
                      <a:pt x="115731" y="26609"/>
                    </a:cubicBezTo>
                    <a:cubicBezTo>
                      <a:pt x="115665" y="26591"/>
                      <a:pt x="115657" y="26501"/>
                      <a:pt x="115720" y="26477"/>
                    </a:cubicBezTo>
                    <a:cubicBezTo>
                      <a:pt x="115745" y="26467"/>
                      <a:pt x="115884" y="26460"/>
                      <a:pt x="116030" y="26460"/>
                    </a:cubicBezTo>
                    <a:lnTo>
                      <a:pt x="116295" y="26460"/>
                    </a:lnTo>
                    <a:lnTo>
                      <a:pt x="116267" y="26385"/>
                    </a:lnTo>
                    <a:cubicBezTo>
                      <a:pt x="116231" y="26292"/>
                      <a:pt x="116283" y="26228"/>
                      <a:pt x="116467" y="26134"/>
                    </a:cubicBezTo>
                    <a:cubicBezTo>
                      <a:pt x="116538" y="26098"/>
                      <a:pt x="116613" y="26049"/>
                      <a:pt x="116633" y="26025"/>
                    </a:cubicBezTo>
                    <a:cubicBezTo>
                      <a:pt x="116667" y="25984"/>
                      <a:pt x="116609" y="25980"/>
                      <a:pt x="116018" y="25980"/>
                    </a:cubicBezTo>
                    <a:lnTo>
                      <a:pt x="115365" y="25980"/>
                    </a:lnTo>
                    <a:lnTo>
                      <a:pt x="115365" y="26086"/>
                    </a:lnTo>
                    <a:cubicBezTo>
                      <a:pt x="115365" y="26217"/>
                      <a:pt x="115282" y="26358"/>
                      <a:pt x="115170" y="26416"/>
                    </a:cubicBezTo>
                    <a:cubicBezTo>
                      <a:pt x="115056" y="26475"/>
                      <a:pt x="115036" y="26472"/>
                      <a:pt x="115015" y="26391"/>
                    </a:cubicBezTo>
                    <a:cubicBezTo>
                      <a:pt x="115006" y="26353"/>
                      <a:pt x="114976" y="26315"/>
                      <a:pt x="114949" y="26306"/>
                    </a:cubicBezTo>
                    <a:cubicBezTo>
                      <a:pt x="114890" y="26287"/>
                      <a:pt x="114716" y="25981"/>
                      <a:pt x="114716" y="25897"/>
                    </a:cubicBezTo>
                    <a:cubicBezTo>
                      <a:pt x="114716" y="25845"/>
                      <a:pt x="114673" y="25823"/>
                      <a:pt x="114596" y="25836"/>
                    </a:cubicBezTo>
                    <a:cubicBezTo>
                      <a:pt x="114584" y="25837"/>
                      <a:pt x="114574" y="25791"/>
                      <a:pt x="114574" y="25733"/>
                    </a:cubicBezTo>
                    <a:cubicBezTo>
                      <a:pt x="114573" y="25602"/>
                      <a:pt x="114537" y="25539"/>
                      <a:pt x="114384" y="25403"/>
                    </a:cubicBezTo>
                    <a:cubicBezTo>
                      <a:pt x="114282" y="25312"/>
                      <a:pt x="114264" y="25280"/>
                      <a:pt x="114264" y="25186"/>
                    </a:cubicBezTo>
                    <a:cubicBezTo>
                      <a:pt x="114264" y="25094"/>
                      <a:pt x="114253" y="25071"/>
                      <a:pt x="114193" y="25048"/>
                    </a:cubicBezTo>
                    <a:cubicBezTo>
                      <a:pt x="114154" y="25034"/>
                      <a:pt x="114110" y="24989"/>
                      <a:pt x="114095" y="24950"/>
                    </a:cubicBezTo>
                    <a:cubicBezTo>
                      <a:pt x="114080" y="24911"/>
                      <a:pt x="114049" y="24879"/>
                      <a:pt x="114026" y="24879"/>
                    </a:cubicBezTo>
                    <a:cubicBezTo>
                      <a:pt x="113968" y="24879"/>
                      <a:pt x="113918" y="24775"/>
                      <a:pt x="113934" y="24687"/>
                    </a:cubicBezTo>
                    <a:cubicBezTo>
                      <a:pt x="113945" y="24631"/>
                      <a:pt x="113919" y="24575"/>
                      <a:pt x="113823" y="24450"/>
                    </a:cubicBezTo>
                    <a:cubicBezTo>
                      <a:pt x="113753" y="24360"/>
                      <a:pt x="113704" y="24275"/>
                      <a:pt x="113712" y="24262"/>
                    </a:cubicBezTo>
                    <a:cubicBezTo>
                      <a:pt x="113721" y="24248"/>
                      <a:pt x="113700" y="24229"/>
                      <a:pt x="113666" y="24220"/>
                    </a:cubicBezTo>
                    <a:cubicBezTo>
                      <a:pt x="113632" y="24212"/>
                      <a:pt x="113613" y="24195"/>
                      <a:pt x="113623" y="24184"/>
                    </a:cubicBezTo>
                    <a:cubicBezTo>
                      <a:pt x="113634" y="24174"/>
                      <a:pt x="113617" y="24146"/>
                      <a:pt x="113585" y="24124"/>
                    </a:cubicBezTo>
                    <a:cubicBezTo>
                      <a:pt x="113553" y="24102"/>
                      <a:pt x="113534" y="24066"/>
                      <a:pt x="113542" y="24044"/>
                    </a:cubicBezTo>
                    <a:cubicBezTo>
                      <a:pt x="113551" y="24021"/>
                      <a:pt x="113540" y="24004"/>
                      <a:pt x="113517" y="24004"/>
                    </a:cubicBezTo>
                    <a:cubicBezTo>
                      <a:pt x="113471" y="24004"/>
                      <a:pt x="113410" y="23909"/>
                      <a:pt x="113438" y="23881"/>
                    </a:cubicBezTo>
                    <a:cubicBezTo>
                      <a:pt x="113447" y="23871"/>
                      <a:pt x="113438" y="23863"/>
                      <a:pt x="113418" y="23863"/>
                    </a:cubicBezTo>
                    <a:cubicBezTo>
                      <a:pt x="113397" y="23863"/>
                      <a:pt x="113388" y="23856"/>
                      <a:pt x="113397" y="23846"/>
                    </a:cubicBezTo>
                    <a:cubicBezTo>
                      <a:pt x="113407" y="23837"/>
                      <a:pt x="113402" y="23815"/>
                      <a:pt x="113387" y="23797"/>
                    </a:cubicBezTo>
                    <a:cubicBezTo>
                      <a:pt x="113372" y="23779"/>
                      <a:pt x="113341" y="23739"/>
                      <a:pt x="113320" y="23708"/>
                    </a:cubicBezTo>
                    <a:cubicBezTo>
                      <a:pt x="113288" y="23663"/>
                      <a:pt x="113270" y="23658"/>
                      <a:pt x="113229" y="23683"/>
                    </a:cubicBezTo>
                    <a:cubicBezTo>
                      <a:pt x="113189" y="23707"/>
                      <a:pt x="113176" y="23757"/>
                      <a:pt x="113170" y="23916"/>
                    </a:cubicBezTo>
                    <a:cubicBezTo>
                      <a:pt x="113161" y="24112"/>
                      <a:pt x="113163" y="24117"/>
                      <a:pt x="113229" y="24117"/>
                    </a:cubicBezTo>
                    <a:cubicBezTo>
                      <a:pt x="113286" y="24117"/>
                      <a:pt x="113320" y="24164"/>
                      <a:pt x="113454" y="24421"/>
                    </a:cubicBezTo>
                    <a:cubicBezTo>
                      <a:pt x="113583" y="24669"/>
                      <a:pt x="113628" y="24731"/>
                      <a:pt x="113698" y="24757"/>
                    </a:cubicBezTo>
                    <a:cubicBezTo>
                      <a:pt x="113779" y="24788"/>
                      <a:pt x="113785" y="24799"/>
                      <a:pt x="113785" y="24933"/>
                    </a:cubicBezTo>
                    <a:cubicBezTo>
                      <a:pt x="113785" y="25055"/>
                      <a:pt x="113793" y="25077"/>
                      <a:pt x="113838" y="25077"/>
                    </a:cubicBezTo>
                    <a:cubicBezTo>
                      <a:pt x="113896" y="25077"/>
                      <a:pt x="113926" y="25129"/>
                      <a:pt x="113926" y="25230"/>
                    </a:cubicBezTo>
                    <a:cubicBezTo>
                      <a:pt x="113926" y="25295"/>
                      <a:pt x="114004" y="25387"/>
                      <a:pt x="114059" y="25387"/>
                    </a:cubicBezTo>
                    <a:cubicBezTo>
                      <a:pt x="114075" y="25387"/>
                      <a:pt x="114088" y="25403"/>
                      <a:pt x="114087" y="25423"/>
                    </a:cubicBezTo>
                    <a:cubicBezTo>
                      <a:pt x="114081" y="25584"/>
                      <a:pt x="114101" y="25628"/>
                      <a:pt x="114239" y="25754"/>
                    </a:cubicBezTo>
                    <a:cubicBezTo>
                      <a:pt x="114364" y="25870"/>
                      <a:pt x="114385" y="25904"/>
                      <a:pt x="114398" y="26020"/>
                    </a:cubicBezTo>
                    <a:cubicBezTo>
                      <a:pt x="114410" y="26122"/>
                      <a:pt x="114428" y="26159"/>
                      <a:pt x="114473" y="26177"/>
                    </a:cubicBezTo>
                    <a:cubicBezTo>
                      <a:pt x="114592" y="26223"/>
                      <a:pt x="114716" y="26403"/>
                      <a:pt x="114716" y="26529"/>
                    </a:cubicBezTo>
                    <a:cubicBezTo>
                      <a:pt x="114716" y="26580"/>
                      <a:pt x="114738" y="26612"/>
                      <a:pt x="114786" y="26634"/>
                    </a:cubicBezTo>
                    <a:cubicBezTo>
                      <a:pt x="114856" y="26666"/>
                      <a:pt x="114869" y="26690"/>
                      <a:pt x="114858" y="26767"/>
                    </a:cubicBezTo>
                    <a:cubicBezTo>
                      <a:pt x="114845" y="26863"/>
                      <a:pt x="114894" y="26936"/>
                      <a:pt x="115026" y="27018"/>
                    </a:cubicBezTo>
                    <a:cubicBezTo>
                      <a:pt x="115192" y="27122"/>
                      <a:pt x="115337" y="27330"/>
                      <a:pt x="115337" y="27465"/>
                    </a:cubicBezTo>
                    <a:cubicBezTo>
                      <a:pt x="115337" y="27538"/>
                      <a:pt x="115350" y="27558"/>
                      <a:pt x="115399" y="27566"/>
                    </a:cubicBezTo>
                    <a:cubicBezTo>
                      <a:pt x="115447" y="27572"/>
                      <a:pt x="115468" y="27604"/>
                      <a:pt x="115492" y="27702"/>
                    </a:cubicBezTo>
                    <a:cubicBezTo>
                      <a:pt x="115512" y="27787"/>
                      <a:pt x="115543" y="27838"/>
                      <a:pt x="115585" y="27856"/>
                    </a:cubicBezTo>
                    <a:cubicBezTo>
                      <a:pt x="115623" y="27873"/>
                      <a:pt x="115647" y="27909"/>
                      <a:pt x="115647" y="27948"/>
                    </a:cubicBezTo>
                    <a:lnTo>
                      <a:pt x="115647" y="28012"/>
                    </a:lnTo>
                    <a:lnTo>
                      <a:pt x="103737" y="28012"/>
                    </a:lnTo>
                    <a:lnTo>
                      <a:pt x="91828" y="28012"/>
                    </a:lnTo>
                    <a:lnTo>
                      <a:pt x="91827" y="27836"/>
                    </a:lnTo>
                    <a:close/>
                    <a:moveTo>
                      <a:pt x="117635" y="26106"/>
                    </a:moveTo>
                    <a:cubicBezTo>
                      <a:pt x="117685" y="26082"/>
                      <a:pt x="117754" y="26014"/>
                      <a:pt x="117788" y="25954"/>
                    </a:cubicBezTo>
                    <a:lnTo>
                      <a:pt x="117849" y="25845"/>
                    </a:lnTo>
                    <a:lnTo>
                      <a:pt x="117489" y="25835"/>
                    </a:lnTo>
                    <a:cubicBezTo>
                      <a:pt x="117291" y="25829"/>
                      <a:pt x="117043" y="25829"/>
                      <a:pt x="116938" y="25835"/>
                    </a:cubicBezTo>
                    <a:lnTo>
                      <a:pt x="116748" y="25845"/>
                    </a:lnTo>
                    <a:lnTo>
                      <a:pt x="116748" y="25935"/>
                    </a:lnTo>
                    <a:cubicBezTo>
                      <a:pt x="116748" y="25984"/>
                      <a:pt x="116768" y="26052"/>
                      <a:pt x="116792" y="26087"/>
                    </a:cubicBezTo>
                    <a:cubicBezTo>
                      <a:pt x="116833" y="26146"/>
                      <a:pt x="116856" y="26149"/>
                      <a:pt x="117190" y="26149"/>
                    </a:cubicBezTo>
                    <a:cubicBezTo>
                      <a:pt x="117450" y="26149"/>
                      <a:pt x="117568" y="26138"/>
                      <a:pt x="117635" y="26106"/>
                    </a:cubicBezTo>
                    <a:close/>
                    <a:moveTo>
                      <a:pt x="137600" y="25434"/>
                    </a:moveTo>
                    <a:cubicBezTo>
                      <a:pt x="137646" y="25336"/>
                      <a:pt x="137606" y="25218"/>
                      <a:pt x="137526" y="25218"/>
                    </a:cubicBezTo>
                    <a:cubicBezTo>
                      <a:pt x="137496" y="25218"/>
                      <a:pt x="137463" y="25184"/>
                      <a:pt x="137443" y="25133"/>
                    </a:cubicBezTo>
                    <a:cubicBezTo>
                      <a:pt x="137423" y="25080"/>
                      <a:pt x="137392" y="25049"/>
                      <a:pt x="137357" y="25049"/>
                    </a:cubicBezTo>
                    <a:cubicBezTo>
                      <a:pt x="137320" y="25049"/>
                      <a:pt x="137283" y="25005"/>
                      <a:pt x="137238" y="24909"/>
                    </a:cubicBezTo>
                    <a:cubicBezTo>
                      <a:pt x="137183" y="24791"/>
                      <a:pt x="137159" y="24768"/>
                      <a:pt x="137085" y="24761"/>
                    </a:cubicBezTo>
                    <a:cubicBezTo>
                      <a:pt x="137010" y="24754"/>
                      <a:pt x="136984" y="24728"/>
                      <a:pt x="136906" y="24583"/>
                    </a:cubicBezTo>
                    <a:cubicBezTo>
                      <a:pt x="136820" y="24423"/>
                      <a:pt x="136790" y="24397"/>
                      <a:pt x="136350" y="24103"/>
                    </a:cubicBezTo>
                    <a:cubicBezTo>
                      <a:pt x="136056" y="23907"/>
                      <a:pt x="135884" y="23775"/>
                      <a:pt x="135884" y="23744"/>
                    </a:cubicBezTo>
                    <a:cubicBezTo>
                      <a:pt x="135883" y="23718"/>
                      <a:pt x="135857" y="23682"/>
                      <a:pt x="135826" y="23666"/>
                    </a:cubicBezTo>
                    <a:cubicBezTo>
                      <a:pt x="135753" y="23626"/>
                      <a:pt x="135572" y="23639"/>
                      <a:pt x="135572" y="23684"/>
                    </a:cubicBezTo>
                    <a:cubicBezTo>
                      <a:pt x="135572" y="23729"/>
                      <a:pt x="135651" y="23807"/>
                      <a:pt x="135698" y="23807"/>
                    </a:cubicBezTo>
                    <a:cubicBezTo>
                      <a:pt x="135718" y="23807"/>
                      <a:pt x="135750" y="23845"/>
                      <a:pt x="135770" y="23892"/>
                    </a:cubicBezTo>
                    <a:cubicBezTo>
                      <a:pt x="135818" y="24009"/>
                      <a:pt x="135997" y="24182"/>
                      <a:pt x="136134" y="24243"/>
                    </a:cubicBezTo>
                    <a:cubicBezTo>
                      <a:pt x="136221" y="24282"/>
                      <a:pt x="136281" y="24345"/>
                      <a:pt x="136391" y="24513"/>
                    </a:cubicBezTo>
                    <a:cubicBezTo>
                      <a:pt x="136470" y="24634"/>
                      <a:pt x="136559" y="24739"/>
                      <a:pt x="136589" y="24747"/>
                    </a:cubicBezTo>
                    <a:cubicBezTo>
                      <a:pt x="136619" y="24754"/>
                      <a:pt x="136650" y="24795"/>
                      <a:pt x="136659" y="24841"/>
                    </a:cubicBezTo>
                    <a:cubicBezTo>
                      <a:pt x="136690" y="24984"/>
                      <a:pt x="136727" y="25049"/>
                      <a:pt x="136778" y="25049"/>
                    </a:cubicBezTo>
                    <a:cubicBezTo>
                      <a:pt x="136863" y="25049"/>
                      <a:pt x="137018" y="25161"/>
                      <a:pt x="137197" y="25351"/>
                    </a:cubicBezTo>
                    <a:cubicBezTo>
                      <a:pt x="137352" y="25514"/>
                      <a:pt x="137379" y="25532"/>
                      <a:pt x="137465" y="25524"/>
                    </a:cubicBezTo>
                    <a:cubicBezTo>
                      <a:pt x="137539" y="25517"/>
                      <a:pt x="137571" y="25495"/>
                      <a:pt x="137600" y="25434"/>
                    </a:cubicBezTo>
                    <a:close/>
                    <a:moveTo>
                      <a:pt x="119192" y="24746"/>
                    </a:moveTo>
                    <a:cubicBezTo>
                      <a:pt x="119183" y="24736"/>
                      <a:pt x="119176" y="24753"/>
                      <a:pt x="119177" y="24783"/>
                    </a:cubicBezTo>
                    <a:cubicBezTo>
                      <a:pt x="119179" y="24816"/>
                      <a:pt x="119185" y="24822"/>
                      <a:pt x="119194" y="24800"/>
                    </a:cubicBezTo>
                    <a:cubicBezTo>
                      <a:pt x="119202" y="24780"/>
                      <a:pt x="119201" y="24755"/>
                      <a:pt x="119192" y="24746"/>
                    </a:cubicBezTo>
                    <a:close/>
                    <a:moveTo>
                      <a:pt x="114240" y="24646"/>
                    </a:moveTo>
                    <a:cubicBezTo>
                      <a:pt x="114212" y="24618"/>
                      <a:pt x="114209" y="24622"/>
                      <a:pt x="114224" y="24662"/>
                    </a:cubicBezTo>
                    <a:cubicBezTo>
                      <a:pt x="114234" y="24690"/>
                      <a:pt x="114250" y="24705"/>
                      <a:pt x="114259" y="24697"/>
                    </a:cubicBezTo>
                    <a:cubicBezTo>
                      <a:pt x="114268" y="24688"/>
                      <a:pt x="114259" y="24665"/>
                      <a:pt x="114240" y="24646"/>
                    </a:cubicBezTo>
                    <a:close/>
                    <a:moveTo>
                      <a:pt x="114105" y="24582"/>
                    </a:moveTo>
                    <a:cubicBezTo>
                      <a:pt x="114096" y="24558"/>
                      <a:pt x="114082" y="24544"/>
                      <a:pt x="114075" y="24552"/>
                    </a:cubicBezTo>
                    <a:cubicBezTo>
                      <a:pt x="114067" y="24559"/>
                      <a:pt x="114070" y="24579"/>
                      <a:pt x="114080" y="24595"/>
                    </a:cubicBezTo>
                    <a:cubicBezTo>
                      <a:pt x="114108" y="24640"/>
                      <a:pt x="114124" y="24632"/>
                      <a:pt x="114105" y="24582"/>
                    </a:cubicBezTo>
                    <a:close/>
                    <a:moveTo>
                      <a:pt x="114191" y="24574"/>
                    </a:moveTo>
                    <a:cubicBezTo>
                      <a:pt x="114199" y="24561"/>
                      <a:pt x="114188" y="24550"/>
                      <a:pt x="114166" y="24550"/>
                    </a:cubicBezTo>
                    <a:cubicBezTo>
                      <a:pt x="114144" y="24550"/>
                      <a:pt x="114132" y="24561"/>
                      <a:pt x="114140" y="24574"/>
                    </a:cubicBezTo>
                    <a:cubicBezTo>
                      <a:pt x="114148" y="24587"/>
                      <a:pt x="114160" y="24597"/>
                      <a:pt x="114166" y="24597"/>
                    </a:cubicBezTo>
                    <a:cubicBezTo>
                      <a:pt x="114172" y="24597"/>
                      <a:pt x="114183" y="24587"/>
                      <a:pt x="114191" y="24574"/>
                    </a:cubicBezTo>
                    <a:close/>
                    <a:moveTo>
                      <a:pt x="116739" y="24550"/>
                    </a:moveTo>
                    <a:cubicBezTo>
                      <a:pt x="116739" y="24529"/>
                      <a:pt x="116736" y="24512"/>
                      <a:pt x="116733" y="24512"/>
                    </a:cubicBezTo>
                    <a:cubicBezTo>
                      <a:pt x="116729" y="24512"/>
                      <a:pt x="116713" y="24529"/>
                      <a:pt x="116695" y="24550"/>
                    </a:cubicBezTo>
                    <a:cubicBezTo>
                      <a:pt x="116672" y="24578"/>
                      <a:pt x="116674" y="24588"/>
                      <a:pt x="116701" y="24588"/>
                    </a:cubicBezTo>
                    <a:cubicBezTo>
                      <a:pt x="116722" y="24588"/>
                      <a:pt x="116739" y="24571"/>
                      <a:pt x="116739" y="24550"/>
                    </a:cubicBezTo>
                    <a:close/>
                    <a:moveTo>
                      <a:pt x="114029" y="24466"/>
                    </a:moveTo>
                    <a:cubicBezTo>
                      <a:pt x="114029" y="24441"/>
                      <a:pt x="114019" y="24437"/>
                      <a:pt x="113996" y="24456"/>
                    </a:cubicBezTo>
                    <a:cubicBezTo>
                      <a:pt x="113978" y="24471"/>
                      <a:pt x="113952" y="24474"/>
                      <a:pt x="113940" y="24463"/>
                    </a:cubicBezTo>
                    <a:cubicBezTo>
                      <a:pt x="113927" y="24451"/>
                      <a:pt x="113924" y="24456"/>
                      <a:pt x="113934" y="24472"/>
                    </a:cubicBezTo>
                    <a:cubicBezTo>
                      <a:pt x="113959" y="24516"/>
                      <a:pt x="114029" y="24511"/>
                      <a:pt x="114029" y="24466"/>
                    </a:cubicBezTo>
                    <a:close/>
                    <a:moveTo>
                      <a:pt x="116597" y="24418"/>
                    </a:moveTo>
                    <a:cubicBezTo>
                      <a:pt x="116597" y="24398"/>
                      <a:pt x="116581" y="24381"/>
                      <a:pt x="116560" y="24381"/>
                    </a:cubicBezTo>
                    <a:cubicBezTo>
                      <a:pt x="116532" y="24381"/>
                      <a:pt x="116531" y="24390"/>
                      <a:pt x="116554" y="24418"/>
                    </a:cubicBezTo>
                    <a:cubicBezTo>
                      <a:pt x="116571" y="24439"/>
                      <a:pt x="116588" y="24456"/>
                      <a:pt x="116591" y="24456"/>
                    </a:cubicBezTo>
                    <a:cubicBezTo>
                      <a:pt x="116595" y="24456"/>
                      <a:pt x="116597" y="24439"/>
                      <a:pt x="116597" y="24418"/>
                    </a:cubicBezTo>
                    <a:close/>
                    <a:moveTo>
                      <a:pt x="113971" y="24355"/>
                    </a:moveTo>
                    <a:cubicBezTo>
                      <a:pt x="113976" y="24321"/>
                      <a:pt x="113969" y="24319"/>
                      <a:pt x="113938" y="24345"/>
                    </a:cubicBezTo>
                    <a:cubicBezTo>
                      <a:pt x="113916" y="24363"/>
                      <a:pt x="113906" y="24390"/>
                      <a:pt x="113915" y="24405"/>
                    </a:cubicBezTo>
                    <a:cubicBezTo>
                      <a:pt x="113935" y="24437"/>
                      <a:pt x="113963" y="24413"/>
                      <a:pt x="113971" y="24355"/>
                    </a:cubicBezTo>
                    <a:close/>
                    <a:moveTo>
                      <a:pt x="115831" y="24400"/>
                    </a:moveTo>
                    <a:cubicBezTo>
                      <a:pt x="115821" y="24384"/>
                      <a:pt x="115801" y="24371"/>
                      <a:pt x="115785" y="24371"/>
                    </a:cubicBezTo>
                    <a:cubicBezTo>
                      <a:pt x="115770" y="24371"/>
                      <a:pt x="115765" y="24384"/>
                      <a:pt x="115774" y="24400"/>
                    </a:cubicBezTo>
                    <a:cubicBezTo>
                      <a:pt x="115784" y="24415"/>
                      <a:pt x="115804" y="24428"/>
                      <a:pt x="115820" y="24428"/>
                    </a:cubicBezTo>
                    <a:cubicBezTo>
                      <a:pt x="115835" y="24428"/>
                      <a:pt x="115840" y="24415"/>
                      <a:pt x="115831" y="24400"/>
                    </a:cubicBezTo>
                    <a:close/>
                    <a:moveTo>
                      <a:pt x="116708" y="24367"/>
                    </a:moveTo>
                    <a:cubicBezTo>
                      <a:pt x="116708" y="24338"/>
                      <a:pt x="116704" y="24315"/>
                      <a:pt x="116701" y="24315"/>
                    </a:cubicBezTo>
                    <a:cubicBezTo>
                      <a:pt x="116697" y="24315"/>
                      <a:pt x="116681" y="24338"/>
                      <a:pt x="116666" y="24367"/>
                    </a:cubicBezTo>
                    <a:cubicBezTo>
                      <a:pt x="116646" y="24404"/>
                      <a:pt x="116648" y="24418"/>
                      <a:pt x="116673" y="24418"/>
                    </a:cubicBezTo>
                    <a:cubicBezTo>
                      <a:pt x="116692" y="24418"/>
                      <a:pt x="116708" y="24395"/>
                      <a:pt x="116708" y="24367"/>
                    </a:cubicBezTo>
                    <a:close/>
                    <a:moveTo>
                      <a:pt x="115234" y="24356"/>
                    </a:moveTo>
                    <a:cubicBezTo>
                      <a:pt x="115224" y="24332"/>
                      <a:pt x="115211" y="24319"/>
                      <a:pt x="115204" y="24326"/>
                    </a:cubicBezTo>
                    <a:cubicBezTo>
                      <a:pt x="115196" y="24333"/>
                      <a:pt x="115198" y="24353"/>
                      <a:pt x="115209" y="24369"/>
                    </a:cubicBezTo>
                    <a:cubicBezTo>
                      <a:pt x="115236" y="24414"/>
                      <a:pt x="115253" y="24406"/>
                      <a:pt x="115234" y="24356"/>
                    </a:cubicBezTo>
                    <a:close/>
                    <a:moveTo>
                      <a:pt x="115450" y="24389"/>
                    </a:moveTo>
                    <a:cubicBezTo>
                      <a:pt x="115450" y="24383"/>
                      <a:pt x="115427" y="24361"/>
                      <a:pt x="115400" y="24340"/>
                    </a:cubicBezTo>
                    <a:cubicBezTo>
                      <a:pt x="115356" y="24304"/>
                      <a:pt x="115355" y="24305"/>
                      <a:pt x="115390" y="24350"/>
                    </a:cubicBezTo>
                    <a:cubicBezTo>
                      <a:pt x="115427" y="24397"/>
                      <a:pt x="115450" y="24412"/>
                      <a:pt x="115450" y="24389"/>
                    </a:cubicBezTo>
                    <a:close/>
                    <a:moveTo>
                      <a:pt x="113716" y="24177"/>
                    </a:moveTo>
                    <a:cubicBezTo>
                      <a:pt x="113698" y="24148"/>
                      <a:pt x="113767" y="24083"/>
                      <a:pt x="113794" y="24103"/>
                    </a:cubicBezTo>
                    <a:cubicBezTo>
                      <a:pt x="113804" y="24111"/>
                      <a:pt x="113806" y="24108"/>
                      <a:pt x="113798" y="24098"/>
                    </a:cubicBezTo>
                    <a:cubicBezTo>
                      <a:pt x="113776" y="24069"/>
                      <a:pt x="113697" y="24061"/>
                      <a:pt x="113714" y="24090"/>
                    </a:cubicBezTo>
                    <a:cubicBezTo>
                      <a:pt x="113722" y="24103"/>
                      <a:pt x="113716" y="24122"/>
                      <a:pt x="113700" y="24131"/>
                    </a:cubicBezTo>
                    <a:cubicBezTo>
                      <a:pt x="113673" y="24148"/>
                      <a:pt x="113686" y="24202"/>
                      <a:pt x="113717" y="24202"/>
                    </a:cubicBezTo>
                    <a:cubicBezTo>
                      <a:pt x="113725" y="24202"/>
                      <a:pt x="113725" y="24191"/>
                      <a:pt x="113716" y="24177"/>
                    </a:cubicBezTo>
                    <a:close/>
                    <a:moveTo>
                      <a:pt x="113655" y="24094"/>
                    </a:moveTo>
                    <a:cubicBezTo>
                      <a:pt x="113663" y="24081"/>
                      <a:pt x="113651" y="24070"/>
                      <a:pt x="113629" y="24070"/>
                    </a:cubicBezTo>
                    <a:cubicBezTo>
                      <a:pt x="113607" y="24070"/>
                      <a:pt x="113596" y="24081"/>
                      <a:pt x="113604" y="24094"/>
                    </a:cubicBezTo>
                    <a:cubicBezTo>
                      <a:pt x="113612" y="24107"/>
                      <a:pt x="113623" y="24117"/>
                      <a:pt x="113629" y="24117"/>
                    </a:cubicBezTo>
                    <a:cubicBezTo>
                      <a:pt x="113635" y="24117"/>
                      <a:pt x="113647" y="24107"/>
                      <a:pt x="113655" y="24094"/>
                    </a:cubicBezTo>
                    <a:close/>
                    <a:moveTo>
                      <a:pt x="120332" y="24074"/>
                    </a:moveTo>
                    <a:cubicBezTo>
                      <a:pt x="120332" y="24069"/>
                      <a:pt x="120308" y="24066"/>
                      <a:pt x="120278" y="24068"/>
                    </a:cubicBezTo>
                    <a:cubicBezTo>
                      <a:pt x="120248" y="24071"/>
                      <a:pt x="120229" y="24082"/>
                      <a:pt x="120236" y="24094"/>
                    </a:cubicBezTo>
                    <a:cubicBezTo>
                      <a:pt x="120248" y="24113"/>
                      <a:pt x="120332" y="24096"/>
                      <a:pt x="120332" y="24074"/>
                    </a:cubicBezTo>
                    <a:close/>
                    <a:moveTo>
                      <a:pt x="114688" y="24003"/>
                    </a:moveTo>
                    <a:cubicBezTo>
                      <a:pt x="114688" y="23986"/>
                      <a:pt x="114675" y="23981"/>
                      <a:pt x="114659" y="23990"/>
                    </a:cubicBezTo>
                    <a:cubicBezTo>
                      <a:pt x="114644" y="24000"/>
                      <a:pt x="114631" y="24013"/>
                      <a:pt x="114631" y="24020"/>
                    </a:cubicBezTo>
                    <a:cubicBezTo>
                      <a:pt x="114631" y="24027"/>
                      <a:pt x="114644" y="24033"/>
                      <a:pt x="114659" y="24033"/>
                    </a:cubicBezTo>
                    <a:cubicBezTo>
                      <a:pt x="114675" y="24033"/>
                      <a:pt x="114688" y="24019"/>
                      <a:pt x="114688" y="24003"/>
                    </a:cubicBezTo>
                    <a:close/>
                    <a:moveTo>
                      <a:pt x="115093" y="23961"/>
                    </a:moveTo>
                    <a:cubicBezTo>
                      <a:pt x="115083" y="23937"/>
                      <a:pt x="115070" y="23923"/>
                      <a:pt x="115062" y="23931"/>
                    </a:cubicBezTo>
                    <a:cubicBezTo>
                      <a:pt x="115055" y="23938"/>
                      <a:pt x="115057" y="23958"/>
                      <a:pt x="115068" y="23974"/>
                    </a:cubicBezTo>
                    <a:cubicBezTo>
                      <a:pt x="115095" y="24019"/>
                      <a:pt x="115112" y="24011"/>
                      <a:pt x="115093" y="23961"/>
                    </a:cubicBezTo>
                    <a:close/>
                    <a:moveTo>
                      <a:pt x="113542" y="23953"/>
                    </a:moveTo>
                    <a:cubicBezTo>
                      <a:pt x="113550" y="23940"/>
                      <a:pt x="113538" y="23929"/>
                      <a:pt x="113516" y="23929"/>
                    </a:cubicBezTo>
                    <a:cubicBezTo>
                      <a:pt x="113495" y="23929"/>
                      <a:pt x="113483" y="23940"/>
                      <a:pt x="113491" y="23953"/>
                    </a:cubicBezTo>
                    <a:cubicBezTo>
                      <a:pt x="113499" y="23966"/>
                      <a:pt x="113511" y="23976"/>
                      <a:pt x="113516" y="23976"/>
                    </a:cubicBezTo>
                    <a:cubicBezTo>
                      <a:pt x="113522" y="23976"/>
                      <a:pt x="113534" y="23966"/>
                      <a:pt x="113542" y="23953"/>
                    </a:cubicBezTo>
                    <a:close/>
                    <a:moveTo>
                      <a:pt x="115055" y="23862"/>
                    </a:moveTo>
                    <a:cubicBezTo>
                      <a:pt x="115055" y="23845"/>
                      <a:pt x="115042" y="23840"/>
                      <a:pt x="115026" y="23849"/>
                    </a:cubicBezTo>
                    <a:cubicBezTo>
                      <a:pt x="115011" y="23859"/>
                      <a:pt x="114998" y="23872"/>
                      <a:pt x="114998" y="23879"/>
                    </a:cubicBezTo>
                    <a:cubicBezTo>
                      <a:pt x="114998" y="23886"/>
                      <a:pt x="115011" y="23892"/>
                      <a:pt x="115026" y="23892"/>
                    </a:cubicBezTo>
                    <a:cubicBezTo>
                      <a:pt x="115042" y="23892"/>
                      <a:pt x="115055" y="23878"/>
                      <a:pt x="115055" y="23862"/>
                    </a:cubicBezTo>
                    <a:close/>
                    <a:moveTo>
                      <a:pt x="113537" y="23788"/>
                    </a:moveTo>
                    <a:cubicBezTo>
                      <a:pt x="113518" y="23780"/>
                      <a:pt x="113510" y="23760"/>
                      <a:pt x="113521" y="23744"/>
                    </a:cubicBezTo>
                    <a:cubicBezTo>
                      <a:pt x="113532" y="23726"/>
                      <a:pt x="113526" y="23722"/>
                      <a:pt x="113506" y="23734"/>
                    </a:cubicBezTo>
                    <a:cubicBezTo>
                      <a:pt x="113467" y="23758"/>
                      <a:pt x="113491" y="23808"/>
                      <a:pt x="113539" y="23805"/>
                    </a:cubicBezTo>
                    <a:cubicBezTo>
                      <a:pt x="113563" y="23803"/>
                      <a:pt x="113563" y="23798"/>
                      <a:pt x="113537" y="23788"/>
                    </a:cubicBezTo>
                    <a:close/>
                    <a:moveTo>
                      <a:pt x="113471" y="23682"/>
                    </a:moveTo>
                    <a:cubicBezTo>
                      <a:pt x="113464" y="23674"/>
                      <a:pt x="113441" y="23696"/>
                      <a:pt x="113421" y="23731"/>
                    </a:cubicBezTo>
                    <a:cubicBezTo>
                      <a:pt x="113385" y="23790"/>
                      <a:pt x="113385" y="23791"/>
                      <a:pt x="113434" y="23744"/>
                    </a:cubicBezTo>
                    <a:cubicBezTo>
                      <a:pt x="113462" y="23717"/>
                      <a:pt x="113479" y="23689"/>
                      <a:pt x="113471" y="23682"/>
                    </a:cubicBezTo>
                    <a:close/>
                    <a:moveTo>
                      <a:pt x="133771" y="23675"/>
                    </a:moveTo>
                    <a:cubicBezTo>
                      <a:pt x="133751" y="23667"/>
                      <a:pt x="133727" y="23668"/>
                      <a:pt x="133717" y="23677"/>
                    </a:cubicBezTo>
                    <a:cubicBezTo>
                      <a:pt x="133708" y="23686"/>
                      <a:pt x="133724" y="23693"/>
                      <a:pt x="133754" y="23692"/>
                    </a:cubicBezTo>
                    <a:cubicBezTo>
                      <a:pt x="133787" y="23690"/>
                      <a:pt x="133794" y="23684"/>
                      <a:pt x="133771" y="23675"/>
                    </a:cubicBezTo>
                    <a:close/>
                    <a:moveTo>
                      <a:pt x="113361" y="23507"/>
                    </a:moveTo>
                    <a:cubicBezTo>
                      <a:pt x="113361" y="23501"/>
                      <a:pt x="113344" y="23496"/>
                      <a:pt x="113324" y="23496"/>
                    </a:cubicBezTo>
                    <a:cubicBezTo>
                      <a:pt x="113303" y="23496"/>
                      <a:pt x="113286" y="23515"/>
                      <a:pt x="113286" y="23538"/>
                    </a:cubicBezTo>
                    <a:cubicBezTo>
                      <a:pt x="113286" y="23570"/>
                      <a:pt x="113295" y="23573"/>
                      <a:pt x="113324" y="23549"/>
                    </a:cubicBezTo>
                    <a:cubicBezTo>
                      <a:pt x="113344" y="23532"/>
                      <a:pt x="113361" y="23513"/>
                      <a:pt x="113361" y="23507"/>
                    </a:cubicBezTo>
                    <a:close/>
                    <a:moveTo>
                      <a:pt x="121316" y="23543"/>
                    </a:moveTo>
                    <a:cubicBezTo>
                      <a:pt x="121339" y="23515"/>
                      <a:pt x="121338" y="23506"/>
                      <a:pt x="121310" y="23506"/>
                    </a:cubicBezTo>
                    <a:cubicBezTo>
                      <a:pt x="121290" y="23506"/>
                      <a:pt x="121273" y="23523"/>
                      <a:pt x="121273" y="23543"/>
                    </a:cubicBezTo>
                    <a:cubicBezTo>
                      <a:pt x="121273" y="23564"/>
                      <a:pt x="121276" y="23581"/>
                      <a:pt x="121279" y="23581"/>
                    </a:cubicBezTo>
                    <a:cubicBezTo>
                      <a:pt x="121282" y="23581"/>
                      <a:pt x="121299" y="23564"/>
                      <a:pt x="121316" y="23543"/>
                    </a:cubicBezTo>
                    <a:close/>
                    <a:moveTo>
                      <a:pt x="130667" y="23562"/>
                    </a:moveTo>
                    <a:cubicBezTo>
                      <a:pt x="130646" y="23554"/>
                      <a:pt x="130622" y="23555"/>
                      <a:pt x="130613" y="23564"/>
                    </a:cubicBezTo>
                    <a:cubicBezTo>
                      <a:pt x="130603" y="23573"/>
                      <a:pt x="130620" y="23580"/>
                      <a:pt x="130650" y="23579"/>
                    </a:cubicBezTo>
                    <a:cubicBezTo>
                      <a:pt x="130683" y="23578"/>
                      <a:pt x="130689" y="23571"/>
                      <a:pt x="130667" y="23562"/>
                    </a:cubicBezTo>
                    <a:close/>
                    <a:moveTo>
                      <a:pt x="134105" y="23551"/>
                    </a:moveTo>
                    <a:cubicBezTo>
                      <a:pt x="134105" y="23535"/>
                      <a:pt x="134092" y="23529"/>
                      <a:pt x="134076" y="23539"/>
                    </a:cubicBezTo>
                    <a:cubicBezTo>
                      <a:pt x="134061" y="23548"/>
                      <a:pt x="134048" y="23562"/>
                      <a:pt x="134048" y="23569"/>
                    </a:cubicBezTo>
                    <a:cubicBezTo>
                      <a:pt x="134048" y="23576"/>
                      <a:pt x="134061" y="23581"/>
                      <a:pt x="134076" y="23581"/>
                    </a:cubicBezTo>
                    <a:cubicBezTo>
                      <a:pt x="134092" y="23581"/>
                      <a:pt x="134105" y="23568"/>
                      <a:pt x="134105" y="23551"/>
                    </a:cubicBezTo>
                    <a:close/>
                    <a:moveTo>
                      <a:pt x="127804" y="23490"/>
                    </a:moveTo>
                    <a:cubicBezTo>
                      <a:pt x="127807" y="23442"/>
                      <a:pt x="127802" y="23437"/>
                      <a:pt x="127783" y="23467"/>
                    </a:cubicBezTo>
                    <a:cubicBezTo>
                      <a:pt x="127770" y="23490"/>
                      <a:pt x="127765" y="23518"/>
                      <a:pt x="127772" y="23530"/>
                    </a:cubicBezTo>
                    <a:cubicBezTo>
                      <a:pt x="127794" y="23565"/>
                      <a:pt x="127799" y="23558"/>
                      <a:pt x="127804" y="23490"/>
                    </a:cubicBezTo>
                    <a:close/>
                    <a:moveTo>
                      <a:pt x="121359" y="23445"/>
                    </a:moveTo>
                    <a:cubicBezTo>
                      <a:pt x="121367" y="23432"/>
                      <a:pt x="121356" y="23421"/>
                      <a:pt x="121334" y="23421"/>
                    </a:cubicBezTo>
                    <a:cubicBezTo>
                      <a:pt x="121312" y="23421"/>
                      <a:pt x="121301" y="23432"/>
                      <a:pt x="121309" y="23445"/>
                    </a:cubicBezTo>
                    <a:cubicBezTo>
                      <a:pt x="121317" y="23458"/>
                      <a:pt x="121328" y="23468"/>
                      <a:pt x="121334" y="23468"/>
                    </a:cubicBezTo>
                    <a:cubicBezTo>
                      <a:pt x="121340" y="23468"/>
                      <a:pt x="121351" y="23458"/>
                      <a:pt x="121359" y="23445"/>
                    </a:cubicBezTo>
                    <a:close/>
                    <a:moveTo>
                      <a:pt x="134246" y="23355"/>
                    </a:moveTo>
                    <a:cubicBezTo>
                      <a:pt x="134269" y="23340"/>
                      <a:pt x="134275" y="23328"/>
                      <a:pt x="134260" y="23328"/>
                    </a:cubicBezTo>
                    <a:cubicBezTo>
                      <a:pt x="134244" y="23328"/>
                      <a:pt x="134213" y="23340"/>
                      <a:pt x="134189" y="23355"/>
                    </a:cubicBezTo>
                    <a:cubicBezTo>
                      <a:pt x="134166" y="23370"/>
                      <a:pt x="134160" y="23383"/>
                      <a:pt x="134175" y="23383"/>
                    </a:cubicBezTo>
                    <a:cubicBezTo>
                      <a:pt x="134191" y="23383"/>
                      <a:pt x="134222" y="23370"/>
                      <a:pt x="134246" y="23355"/>
                    </a:cubicBezTo>
                    <a:close/>
                    <a:moveTo>
                      <a:pt x="113316" y="23312"/>
                    </a:moveTo>
                    <a:cubicBezTo>
                      <a:pt x="113325" y="23286"/>
                      <a:pt x="113320" y="23275"/>
                      <a:pt x="113304" y="23285"/>
                    </a:cubicBezTo>
                    <a:cubicBezTo>
                      <a:pt x="113289" y="23294"/>
                      <a:pt x="113277" y="23314"/>
                      <a:pt x="113277" y="23329"/>
                    </a:cubicBezTo>
                    <a:cubicBezTo>
                      <a:pt x="113277" y="23369"/>
                      <a:pt x="113297" y="23360"/>
                      <a:pt x="113316" y="23312"/>
                    </a:cubicBezTo>
                    <a:close/>
                    <a:moveTo>
                      <a:pt x="133272" y="23271"/>
                    </a:moveTo>
                    <a:cubicBezTo>
                      <a:pt x="133262" y="23255"/>
                      <a:pt x="133249" y="23242"/>
                      <a:pt x="133242" y="23242"/>
                    </a:cubicBezTo>
                    <a:cubicBezTo>
                      <a:pt x="133235" y="23242"/>
                      <a:pt x="133230" y="23255"/>
                      <a:pt x="133230" y="23271"/>
                    </a:cubicBezTo>
                    <a:cubicBezTo>
                      <a:pt x="133230" y="23286"/>
                      <a:pt x="133243" y="23299"/>
                      <a:pt x="133260" y="23299"/>
                    </a:cubicBezTo>
                    <a:cubicBezTo>
                      <a:pt x="133276" y="23299"/>
                      <a:pt x="133282" y="23286"/>
                      <a:pt x="133272" y="23271"/>
                    </a:cubicBezTo>
                    <a:close/>
                    <a:moveTo>
                      <a:pt x="134743" y="23137"/>
                    </a:moveTo>
                    <a:cubicBezTo>
                      <a:pt x="134733" y="23128"/>
                      <a:pt x="134726" y="23144"/>
                      <a:pt x="134728" y="23174"/>
                    </a:cubicBezTo>
                    <a:cubicBezTo>
                      <a:pt x="134729" y="23207"/>
                      <a:pt x="134736" y="23214"/>
                      <a:pt x="134745" y="23191"/>
                    </a:cubicBezTo>
                    <a:cubicBezTo>
                      <a:pt x="134753" y="23171"/>
                      <a:pt x="134752" y="23147"/>
                      <a:pt x="134743" y="23137"/>
                    </a:cubicBezTo>
                    <a:close/>
                    <a:moveTo>
                      <a:pt x="113100" y="23132"/>
                    </a:moveTo>
                    <a:cubicBezTo>
                      <a:pt x="113097" y="23102"/>
                      <a:pt x="113086" y="23083"/>
                      <a:pt x="113074" y="23090"/>
                    </a:cubicBezTo>
                    <a:cubicBezTo>
                      <a:pt x="113063" y="23097"/>
                      <a:pt x="113060" y="23122"/>
                      <a:pt x="113069" y="23145"/>
                    </a:cubicBezTo>
                    <a:cubicBezTo>
                      <a:pt x="113091" y="23202"/>
                      <a:pt x="113105" y="23196"/>
                      <a:pt x="113100" y="23132"/>
                    </a:cubicBezTo>
                    <a:close/>
                    <a:moveTo>
                      <a:pt x="115378" y="23121"/>
                    </a:moveTo>
                    <a:cubicBezTo>
                      <a:pt x="115387" y="23110"/>
                      <a:pt x="115385" y="23108"/>
                      <a:pt x="115375" y="23115"/>
                    </a:cubicBezTo>
                    <a:cubicBezTo>
                      <a:pt x="115364" y="23123"/>
                      <a:pt x="115341" y="23117"/>
                      <a:pt x="115323" y="23102"/>
                    </a:cubicBezTo>
                    <a:cubicBezTo>
                      <a:pt x="115300" y="23083"/>
                      <a:pt x="115290" y="23086"/>
                      <a:pt x="115290" y="23113"/>
                    </a:cubicBezTo>
                    <a:cubicBezTo>
                      <a:pt x="115290" y="23152"/>
                      <a:pt x="115351" y="23157"/>
                      <a:pt x="115378" y="23121"/>
                    </a:cubicBezTo>
                    <a:close/>
                    <a:moveTo>
                      <a:pt x="121135" y="23071"/>
                    </a:moveTo>
                    <a:cubicBezTo>
                      <a:pt x="121128" y="23059"/>
                      <a:pt x="121138" y="23043"/>
                      <a:pt x="121157" y="23035"/>
                    </a:cubicBezTo>
                    <a:cubicBezTo>
                      <a:pt x="121180" y="23027"/>
                      <a:pt x="121181" y="23020"/>
                      <a:pt x="121161" y="23019"/>
                    </a:cubicBezTo>
                    <a:cubicBezTo>
                      <a:pt x="121144" y="23018"/>
                      <a:pt x="121115" y="23034"/>
                      <a:pt x="121098" y="23054"/>
                    </a:cubicBezTo>
                    <a:cubicBezTo>
                      <a:pt x="121074" y="23083"/>
                      <a:pt x="121077" y="23092"/>
                      <a:pt x="121107" y="23092"/>
                    </a:cubicBezTo>
                    <a:cubicBezTo>
                      <a:pt x="121130" y="23092"/>
                      <a:pt x="121142" y="23082"/>
                      <a:pt x="121135" y="23071"/>
                    </a:cubicBezTo>
                    <a:close/>
                    <a:moveTo>
                      <a:pt x="134660" y="23001"/>
                    </a:moveTo>
                    <a:cubicBezTo>
                      <a:pt x="134660" y="22946"/>
                      <a:pt x="134649" y="22950"/>
                      <a:pt x="134613" y="23016"/>
                    </a:cubicBezTo>
                    <a:cubicBezTo>
                      <a:pt x="134590" y="23060"/>
                      <a:pt x="134591" y="23069"/>
                      <a:pt x="134621" y="23057"/>
                    </a:cubicBezTo>
                    <a:cubicBezTo>
                      <a:pt x="134642" y="23049"/>
                      <a:pt x="134660" y="23024"/>
                      <a:pt x="134660" y="23001"/>
                    </a:cubicBezTo>
                    <a:close/>
                    <a:moveTo>
                      <a:pt x="117271" y="22849"/>
                    </a:moveTo>
                    <a:cubicBezTo>
                      <a:pt x="117261" y="22833"/>
                      <a:pt x="117240" y="22819"/>
                      <a:pt x="117225" y="22819"/>
                    </a:cubicBezTo>
                    <a:cubicBezTo>
                      <a:pt x="117210" y="22819"/>
                      <a:pt x="117214" y="22837"/>
                      <a:pt x="117234" y="22859"/>
                    </a:cubicBezTo>
                    <a:cubicBezTo>
                      <a:pt x="117274" y="22903"/>
                      <a:pt x="117300" y="22896"/>
                      <a:pt x="117271" y="22849"/>
                    </a:cubicBezTo>
                    <a:close/>
                    <a:moveTo>
                      <a:pt x="120960" y="22878"/>
                    </a:moveTo>
                    <a:cubicBezTo>
                      <a:pt x="120972" y="22877"/>
                      <a:pt x="120981" y="22860"/>
                      <a:pt x="120981" y="22842"/>
                    </a:cubicBezTo>
                    <a:cubicBezTo>
                      <a:pt x="120981" y="22817"/>
                      <a:pt x="120973" y="22816"/>
                      <a:pt x="120950" y="22839"/>
                    </a:cubicBezTo>
                    <a:cubicBezTo>
                      <a:pt x="120932" y="22857"/>
                      <a:pt x="120900" y="22864"/>
                      <a:pt x="120879" y="22856"/>
                    </a:cubicBezTo>
                    <a:cubicBezTo>
                      <a:pt x="120858" y="22848"/>
                      <a:pt x="120840" y="22854"/>
                      <a:pt x="120840" y="22870"/>
                    </a:cubicBezTo>
                    <a:cubicBezTo>
                      <a:pt x="120840" y="22886"/>
                      <a:pt x="120862" y="22895"/>
                      <a:pt x="120890" y="22889"/>
                    </a:cubicBezTo>
                    <a:cubicBezTo>
                      <a:pt x="120917" y="22884"/>
                      <a:pt x="120948" y="22879"/>
                      <a:pt x="120960" y="22878"/>
                    </a:cubicBezTo>
                    <a:close/>
                    <a:moveTo>
                      <a:pt x="134483" y="22880"/>
                    </a:moveTo>
                    <a:cubicBezTo>
                      <a:pt x="134491" y="22867"/>
                      <a:pt x="134479" y="22857"/>
                      <a:pt x="134457" y="22857"/>
                    </a:cubicBezTo>
                    <a:cubicBezTo>
                      <a:pt x="134435" y="22857"/>
                      <a:pt x="134424" y="22867"/>
                      <a:pt x="134432" y="22880"/>
                    </a:cubicBezTo>
                    <a:cubicBezTo>
                      <a:pt x="134440" y="22893"/>
                      <a:pt x="134451" y="22904"/>
                      <a:pt x="134457" y="22904"/>
                    </a:cubicBezTo>
                    <a:cubicBezTo>
                      <a:pt x="134463" y="22904"/>
                      <a:pt x="134475" y="22893"/>
                      <a:pt x="134483" y="22880"/>
                    </a:cubicBezTo>
                    <a:close/>
                    <a:moveTo>
                      <a:pt x="120767" y="22852"/>
                    </a:moveTo>
                    <a:cubicBezTo>
                      <a:pt x="120775" y="22839"/>
                      <a:pt x="120763" y="22829"/>
                      <a:pt x="120741" y="22829"/>
                    </a:cubicBezTo>
                    <a:cubicBezTo>
                      <a:pt x="120719" y="22829"/>
                      <a:pt x="120708" y="22839"/>
                      <a:pt x="120716" y="22852"/>
                    </a:cubicBezTo>
                    <a:cubicBezTo>
                      <a:pt x="120724" y="22865"/>
                      <a:pt x="120735" y="22876"/>
                      <a:pt x="120741" y="22876"/>
                    </a:cubicBezTo>
                    <a:cubicBezTo>
                      <a:pt x="120747" y="22876"/>
                      <a:pt x="120759" y="22865"/>
                      <a:pt x="120767" y="22852"/>
                    </a:cubicBezTo>
                    <a:close/>
                    <a:moveTo>
                      <a:pt x="118159" y="22819"/>
                    </a:moveTo>
                    <a:cubicBezTo>
                      <a:pt x="118159" y="22804"/>
                      <a:pt x="118146" y="22791"/>
                      <a:pt x="118129" y="22791"/>
                    </a:cubicBezTo>
                    <a:cubicBezTo>
                      <a:pt x="118113" y="22791"/>
                      <a:pt x="118107" y="22804"/>
                      <a:pt x="118117" y="22819"/>
                    </a:cubicBezTo>
                    <a:cubicBezTo>
                      <a:pt x="118126" y="22835"/>
                      <a:pt x="118140" y="22847"/>
                      <a:pt x="118147" y="22847"/>
                    </a:cubicBezTo>
                    <a:cubicBezTo>
                      <a:pt x="118153" y="22847"/>
                      <a:pt x="118159" y="22835"/>
                      <a:pt x="118159" y="22819"/>
                    </a:cubicBezTo>
                    <a:close/>
                    <a:moveTo>
                      <a:pt x="129674" y="22661"/>
                    </a:moveTo>
                    <a:cubicBezTo>
                      <a:pt x="129674" y="22656"/>
                      <a:pt x="129655" y="22659"/>
                      <a:pt x="129631" y="22668"/>
                    </a:cubicBezTo>
                    <a:cubicBezTo>
                      <a:pt x="129608" y="22677"/>
                      <a:pt x="129589" y="22697"/>
                      <a:pt x="129589" y="22713"/>
                    </a:cubicBezTo>
                    <a:cubicBezTo>
                      <a:pt x="129589" y="22729"/>
                      <a:pt x="129607" y="22726"/>
                      <a:pt x="129631" y="22706"/>
                    </a:cubicBezTo>
                    <a:cubicBezTo>
                      <a:pt x="129655" y="22687"/>
                      <a:pt x="129674" y="22667"/>
                      <a:pt x="129674" y="22661"/>
                    </a:cubicBezTo>
                    <a:close/>
                    <a:moveTo>
                      <a:pt x="117755" y="22665"/>
                    </a:moveTo>
                    <a:cubicBezTo>
                      <a:pt x="117755" y="22643"/>
                      <a:pt x="117744" y="22631"/>
                      <a:pt x="117731" y="22639"/>
                    </a:cubicBezTo>
                    <a:cubicBezTo>
                      <a:pt x="117717" y="22647"/>
                      <a:pt x="117714" y="22665"/>
                      <a:pt x="117723" y="22680"/>
                    </a:cubicBezTo>
                    <a:cubicBezTo>
                      <a:pt x="117746" y="22717"/>
                      <a:pt x="117755" y="22713"/>
                      <a:pt x="117755" y="22665"/>
                    </a:cubicBezTo>
                    <a:close/>
                    <a:moveTo>
                      <a:pt x="120219" y="22678"/>
                    </a:moveTo>
                    <a:cubicBezTo>
                      <a:pt x="120219" y="22662"/>
                      <a:pt x="120206" y="22650"/>
                      <a:pt x="120189" y="22650"/>
                    </a:cubicBezTo>
                    <a:cubicBezTo>
                      <a:pt x="120173" y="22650"/>
                      <a:pt x="120167" y="22662"/>
                      <a:pt x="120177" y="22678"/>
                    </a:cubicBezTo>
                    <a:cubicBezTo>
                      <a:pt x="120187" y="22694"/>
                      <a:pt x="120200" y="22706"/>
                      <a:pt x="120207" y="22706"/>
                    </a:cubicBezTo>
                    <a:cubicBezTo>
                      <a:pt x="120214" y="22706"/>
                      <a:pt x="120219" y="22694"/>
                      <a:pt x="120219" y="22678"/>
                    </a:cubicBezTo>
                    <a:close/>
                    <a:moveTo>
                      <a:pt x="117863" y="22622"/>
                    </a:moveTo>
                    <a:cubicBezTo>
                      <a:pt x="117855" y="22608"/>
                      <a:pt x="117864" y="22592"/>
                      <a:pt x="117884" y="22586"/>
                    </a:cubicBezTo>
                    <a:cubicBezTo>
                      <a:pt x="117907" y="22578"/>
                      <a:pt x="117906" y="22575"/>
                      <a:pt x="117879" y="22577"/>
                    </a:cubicBezTo>
                    <a:cubicBezTo>
                      <a:pt x="117858" y="22578"/>
                      <a:pt x="117837" y="22602"/>
                      <a:pt x="117833" y="22629"/>
                    </a:cubicBezTo>
                    <a:cubicBezTo>
                      <a:pt x="117829" y="22656"/>
                      <a:pt x="117837" y="22671"/>
                      <a:pt x="117852" y="22662"/>
                    </a:cubicBezTo>
                    <a:cubicBezTo>
                      <a:pt x="117866" y="22653"/>
                      <a:pt x="117871" y="22635"/>
                      <a:pt x="117863" y="22622"/>
                    </a:cubicBezTo>
                    <a:close/>
                    <a:moveTo>
                      <a:pt x="134578" y="22583"/>
                    </a:moveTo>
                    <a:cubicBezTo>
                      <a:pt x="134551" y="22562"/>
                      <a:pt x="134536" y="22538"/>
                      <a:pt x="134545" y="22529"/>
                    </a:cubicBezTo>
                    <a:cubicBezTo>
                      <a:pt x="134554" y="22520"/>
                      <a:pt x="134531" y="22499"/>
                      <a:pt x="134495" y="22481"/>
                    </a:cubicBezTo>
                    <a:cubicBezTo>
                      <a:pt x="134432" y="22451"/>
                      <a:pt x="134432" y="22451"/>
                      <a:pt x="134484" y="22493"/>
                    </a:cubicBezTo>
                    <a:cubicBezTo>
                      <a:pt x="134514" y="22517"/>
                      <a:pt x="134527" y="22537"/>
                      <a:pt x="134512" y="22538"/>
                    </a:cubicBezTo>
                    <a:cubicBezTo>
                      <a:pt x="134498" y="22538"/>
                      <a:pt x="134510" y="22557"/>
                      <a:pt x="134540" y="22580"/>
                    </a:cubicBezTo>
                    <a:cubicBezTo>
                      <a:pt x="134571" y="22603"/>
                      <a:pt x="134602" y="22621"/>
                      <a:pt x="134611" y="22621"/>
                    </a:cubicBezTo>
                    <a:cubicBezTo>
                      <a:pt x="134620" y="22620"/>
                      <a:pt x="134605" y="22603"/>
                      <a:pt x="134578" y="22583"/>
                    </a:cubicBezTo>
                    <a:close/>
                    <a:moveTo>
                      <a:pt x="120177" y="22537"/>
                    </a:moveTo>
                    <a:cubicBezTo>
                      <a:pt x="120187" y="22521"/>
                      <a:pt x="120175" y="22516"/>
                      <a:pt x="120150" y="22526"/>
                    </a:cubicBezTo>
                    <a:cubicBezTo>
                      <a:pt x="120101" y="22545"/>
                      <a:pt x="120092" y="22565"/>
                      <a:pt x="120133" y="22565"/>
                    </a:cubicBezTo>
                    <a:cubicBezTo>
                      <a:pt x="120148" y="22565"/>
                      <a:pt x="120167" y="22553"/>
                      <a:pt x="120177" y="22537"/>
                    </a:cubicBezTo>
                    <a:close/>
                    <a:moveTo>
                      <a:pt x="134200" y="22419"/>
                    </a:moveTo>
                    <a:cubicBezTo>
                      <a:pt x="134190" y="22403"/>
                      <a:pt x="134200" y="22377"/>
                      <a:pt x="134221" y="22362"/>
                    </a:cubicBezTo>
                    <a:cubicBezTo>
                      <a:pt x="134253" y="22340"/>
                      <a:pt x="134252" y="22337"/>
                      <a:pt x="134217" y="22347"/>
                    </a:cubicBezTo>
                    <a:cubicBezTo>
                      <a:pt x="134194" y="22353"/>
                      <a:pt x="134174" y="22385"/>
                      <a:pt x="134172" y="22419"/>
                    </a:cubicBezTo>
                    <a:cubicBezTo>
                      <a:pt x="134170" y="22452"/>
                      <a:pt x="134180" y="22472"/>
                      <a:pt x="134194" y="22464"/>
                    </a:cubicBezTo>
                    <a:cubicBezTo>
                      <a:pt x="134207" y="22455"/>
                      <a:pt x="134210" y="22435"/>
                      <a:pt x="134200" y="22419"/>
                    </a:cubicBezTo>
                    <a:close/>
                    <a:moveTo>
                      <a:pt x="132823" y="22400"/>
                    </a:moveTo>
                    <a:cubicBezTo>
                      <a:pt x="132809" y="22377"/>
                      <a:pt x="132665" y="22389"/>
                      <a:pt x="132665" y="22413"/>
                    </a:cubicBezTo>
                    <a:cubicBezTo>
                      <a:pt x="132665" y="22419"/>
                      <a:pt x="132704" y="22424"/>
                      <a:pt x="132752" y="22424"/>
                    </a:cubicBezTo>
                    <a:cubicBezTo>
                      <a:pt x="132799" y="22424"/>
                      <a:pt x="132831" y="22413"/>
                      <a:pt x="132823" y="22400"/>
                    </a:cubicBezTo>
                    <a:close/>
                    <a:moveTo>
                      <a:pt x="134170" y="22224"/>
                    </a:moveTo>
                    <a:cubicBezTo>
                      <a:pt x="134154" y="22208"/>
                      <a:pt x="134123" y="22192"/>
                      <a:pt x="134101" y="22188"/>
                    </a:cubicBezTo>
                    <a:cubicBezTo>
                      <a:pt x="134080" y="22185"/>
                      <a:pt x="134049" y="22174"/>
                      <a:pt x="134032" y="22163"/>
                    </a:cubicBezTo>
                    <a:cubicBezTo>
                      <a:pt x="134015" y="22153"/>
                      <a:pt x="134001" y="22162"/>
                      <a:pt x="134001" y="22183"/>
                    </a:cubicBezTo>
                    <a:cubicBezTo>
                      <a:pt x="134001" y="22204"/>
                      <a:pt x="134022" y="22217"/>
                      <a:pt x="134048" y="22212"/>
                    </a:cubicBezTo>
                    <a:cubicBezTo>
                      <a:pt x="134074" y="22207"/>
                      <a:pt x="134113" y="22215"/>
                      <a:pt x="134135" y="22229"/>
                    </a:cubicBezTo>
                    <a:cubicBezTo>
                      <a:pt x="134190" y="22263"/>
                      <a:pt x="134207" y="22261"/>
                      <a:pt x="134170" y="22224"/>
                    </a:cubicBezTo>
                    <a:close/>
                    <a:moveTo>
                      <a:pt x="115705" y="26271"/>
                    </a:moveTo>
                    <a:lnTo>
                      <a:pt x="115636" y="26223"/>
                    </a:lnTo>
                    <a:lnTo>
                      <a:pt x="115747" y="26173"/>
                    </a:lnTo>
                    <a:cubicBezTo>
                      <a:pt x="115840" y="26132"/>
                      <a:pt x="115868" y="26130"/>
                      <a:pt x="115914" y="26160"/>
                    </a:cubicBezTo>
                    <a:cubicBezTo>
                      <a:pt x="115995" y="26214"/>
                      <a:pt x="115997" y="26253"/>
                      <a:pt x="115919" y="26273"/>
                    </a:cubicBezTo>
                    <a:cubicBezTo>
                      <a:pt x="115881" y="26282"/>
                      <a:pt x="115833" y="26297"/>
                      <a:pt x="115812" y="26305"/>
                    </a:cubicBezTo>
                    <a:cubicBezTo>
                      <a:pt x="115791" y="26313"/>
                      <a:pt x="115743" y="26298"/>
                      <a:pt x="115705" y="26271"/>
                    </a:cubicBezTo>
                    <a:close/>
                    <a:moveTo>
                      <a:pt x="48785" y="25027"/>
                    </a:moveTo>
                    <a:cubicBezTo>
                      <a:pt x="48784" y="25016"/>
                      <a:pt x="48784" y="24997"/>
                      <a:pt x="48785" y="24985"/>
                    </a:cubicBezTo>
                    <a:cubicBezTo>
                      <a:pt x="48787" y="24974"/>
                      <a:pt x="48774" y="24967"/>
                      <a:pt x="48755" y="24971"/>
                    </a:cubicBezTo>
                    <a:cubicBezTo>
                      <a:pt x="48702" y="24982"/>
                      <a:pt x="48695" y="24883"/>
                      <a:pt x="48745" y="24807"/>
                    </a:cubicBezTo>
                    <a:cubicBezTo>
                      <a:pt x="48793" y="24734"/>
                      <a:pt x="48870" y="24720"/>
                      <a:pt x="48960" y="24767"/>
                    </a:cubicBezTo>
                    <a:cubicBezTo>
                      <a:pt x="49023" y="24801"/>
                      <a:pt x="49036" y="24960"/>
                      <a:pt x="48981" y="25015"/>
                    </a:cubicBezTo>
                    <a:cubicBezTo>
                      <a:pt x="48944" y="25052"/>
                      <a:pt x="48791" y="25062"/>
                      <a:pt x="48785" y="25027"/>
                    </a:cubicBezTo>
                    <a:close/>
                    <a:moveTo>
                      <a:pt x="66512" y="24871"/>
                    </a:moveTo>
                    <a:cubicBezTo>
                      <a:pt x="66457" y="24843"/>
                      <a:pt x="66440" y="24811"/>
                      <a:pt x="66433" y="24716"/>
                    </a:cubicBezTo>
                    <a:lnTo>
                      <a:pt x="66424" y="24597"/>
                    </a:lnTo>
                    <a:lnTo>
                      <a:pt x="66581" y="24597"/>
                    </a:lnTo>
                    <a:lnTo>
                      <a:pt x="66738" y="24597"/>
                    </a:lnTo>
                    <a:lnTo>
                      <a:pt x="66738" y="24725"/>
                    </a:lnTo>
                    <a:cubicBezTo>
                      <a:pt x="66738" y="24836"/>
                      <a:pt x="66729" y="24856"/>
                      <a:pt x="66666" y="24880"/>
                    </a:cubicBezTo>
                    <a:cubicBezTo>
                      <a:pt x="66579" y="24913"/>
                      <a:pt x="66598" y="24914"/>
                      <a:pt x="66512" y="24871"/>
                    </a:cubicBezTo>
                    <a:close/>
                    <a:moveTo>
                      <a:pt x="53100" y="24751"/>
                    </a:moveTo>
                    <a:cubicBezTo>
                      <a:pt x="53088" y="24739"/>
                      <a:pt x="53079" y="24661"/>
                      <a:pt x="53079" y="24578"/>
                    </a:cubicBezTo>
                    <a:cubicBezTo>
                      <a:pt x="53079" y="24431"/>
                      <a:pt x="53080" y="24428"/>
                      <a:pt x="53161" y="24428"/>
                    </a:cubicBezTo>
                    <a:cubicBezTo>
                      <a:pt x="53275" y="24428"/>
                      <a:pt x="53392" y="24380"/>
                      <a:pt x="53438" y="24314"/>
                    </a:cubicBezTo>
                    <a:cubicBezTo>
                      <a:pt x="53467" y="24273"/>
                      <a:pt x="53510" y="24258"/>
                      <a:pt x="53602" y="24258"/>
                    </a:cubicBezTo>
                    <a:lnTo>
                      <a:pt x="53728" y="24258"/>
                    </a:lnTo>
                    <a:lnTo>
                      <a:pt x="53728" y="24443"/>
                    </a:lnTo>
                    <a:lnTo>
                      <a:pt x="53728" y="24629"/>
                    </a:lnTo>
                    <a:lnTo>
                      <a:pt x="53601" y="24684"/>
                    </a:lnTo>
                    <a:cubicBezTo>
                      <a:pt x="53468" y="24744"/>
                      <a:pt x="53135" y="24787"/>
                      <a:pt x="53100" y="24751"/>
                    </a:cubicBezTo>
                    <a:close/>
                    <a:moveTo>
                      <a:pt x="33528" y="24719"/>
                    </a:moveTo>
                    <a:cubicBezTo>
                      <a:pt x="33467" y="24695"/>
                      <a:pt x="33489" y="24627"/>
                      <a:pt x="33563" y="24609"/>
                    </a:cubicBezTo>
                    <a:cubicBezTo>
                      <a:pt x="33602" y="24599"/>
                      <a:pt x="33633" y="24575"/>
                      <a:pt x="33633" y="24556"/>
                    </a:cubicBezTo>
                    <a:cubicBezTo>
                      <a:pt x="33633" y="24495"/>
                      <a:pt x="33744" y="24414"/>
                      <a:pt x="33779" y="24449"/>
                    </a:cubicBezTo>
                    <a:cubicBezTo>
                      <a:pt x="33820" y="24490"/>
                      <a:pt x="33788" y="24571"/>
                      <a:pt x="33724" y="24587"/>
                    </a:cubicBezTo>
                    <a:cubicBezTo>
                      <a:pt x="33696" y="24595"/>
                      <a:pt x="33661" y="24628"/>
                      <a:pt x="33646" y="24661"/>
                    </a:cubicBezTo>
                    <a:cubicBezTo>
                      <a:pt x="33617" y="24725"/>
                      <a:pt x="33584" y="24742"/>
                      <a:pt x="33528" y="24719"/>
                    </a:cubicBezTo>
                    <a:close/>
                    <a:moveTo>
                      <a:pt x="22203" y="24655"/>
                    </a:moveTo>
                    <a:cubicBezTo>
                      <a:pt x="22203" y="24641"/>
                      <a:pt x="22216" y="24621"/>
                      <a:pt x="22231" y="24611"/>
                    </a:cubicBezTo>
                    <a:cubicBezTo>
                      <a:pt x="22247" y="24602"/>
                      <a:pt x="22252" y="24613"/>
                      <a:pt x="22242" y="24638"/>
                    </a:cubicBezTo>
                    <a:cubicBezTo>
                      <a:pt x="22224" y="24687"/>
                      <a:pt x="22203" y="24696"/>
                      <a:pt x="22203" y="24655"/>
                    </a:cubicBezTo>
                    <a:close/>
                    <a:moveTo>
                      <a:pt x="22296" y="24580"/>
                    </a:moveTo>
                    <a:cubicBezTo>
                      <a:pt x="22305" y="24571"/>
                      <a:pt x="22330" y="24570"/>
                      <a:pt x="22350" y="24578"/>
                    </a:cubicBezTo>
                    <a:cubicBezTo>
                      <a:pt x="22372" y="24587"/>
                      <a:pt x="22366" y="24594"/>
                      <a:pt x="22333" y="24595"/>
                    </a:cubicBezTo>
                    <a:cubicBezTo>
                      <a:pt x="22303" y="24596"/>
                      <a:pt x="22286" y="24589"/>
                      <a:pt x="22296" y="24580"/>
                    </a:cubicBezTo>
                    <a:close/>
                    <a:moveTo>
                      <a:pt x="23135" y="24433"/>
                    </a:moveTo>
                    <a:lnTo>
                      <a:pt x="23135" y="24273"/>
                    </a:lnTo>
                    <a:lnTo>
                      <a:pt x="23308" y="24183"/>
                    </a:lnTo>
                    <a:lnTo>
                      <a:pt x="23480" y="24093"/>
                    </a:lnTo>
                    <a:lnTo>
                      <a:pt x="23467" y="24233"/>
                    </a:lnTo>
                    <a:cubicBezTo>
                      <a:pt x="23452" y="24391"/>
                      <a:pt x="23356" y="24517"/>
                      <a:pt x="23216" y="24566"/>
                    </a:cubicBezTo>
                    <a:lnTo>
                      <a:pt x="23135" y="24594"/>
                    </a:lnTo>
                    <a:lnTo>
                      <a:pt x="23135" y="24433"/>
                    </a:lnTo>
                    <a:close/>
                    <a:moveTo>
                      <a:pt x="26976" y="24558"/>
                    </a:moveTo>
                    <a:cubicBezTo>
                      <a:pt x="26921" y="24492"/>
                      <a:pt x="26970" y="24428"/>
                      <a:pt x="27076" y="24428"/>
                    </a:cubicBezTo>
                    <a:cubicBezTo>
                      <a:pt x="27192" y="24428"/>
                      <a:pt x="27236" y="24500"/>
                      <a:pt x="27156" y="24559"/>
                    </a:cubicBezTo>
                    <a:cubicBezTo>
                      <a:pt x="27089" y="24608"/>
                      <a:pt x="27017" y="24608"/>
                      <a:pt x="26976" y="24558"/>
                    </a:cubicBezTo>
                    <a:close/>
                    <a:moveTo>
                      <a:pt x="79356" y="24315"/>
                    </a:moveTo>
                    <a:cubicBezTo>
                      <a:pt x="79053" y="24168"/>
                      <a:pt x="79074" y="24131"/>
                      <a:pt x="79461" y="24131"/>
                    </a:cubicBezTo>
                    <a:lnTo>
                      <a:pt x="79734" y="24131"/>
                    </a:lnTo>
                    <a:lnTo>
                      <a:pt x="79734" y="24273"/>
                    </a:lnTo>
                    <a:cubicBezTo>
                      <a:pt x="79734" y="24402"/>
                      <a:pt x="79729" y="24414"/>
                      <a:pt x="79664" y="24422"/>
                    </a:cubicBezTo>
                    <a:cubicBezTo>
                      <a:pt x="79625" y="24426"/>
                      <a:pt x="79488" y="24379"/>
                      <a:pt x="79356" y="24315"/>
                    </a:cubicBezTo>
                    <a:close/>
                    <a:moveTo>
                      <a:pt x="25273" y="24237"/>
                    </a:moveTo>
                    <a:cubicBezTo>
                      <a:pt x="25183" y="24181"/>
                      <a:pt x="25167" y="24063"/>
                      <a:pt x="25242" y="24001"/>
                    </a:cubicBezTo>
                    <a:cubicBezTo>
                      <a:pt x="25267" y="23980"/>
                      <a:pt x="25350" y="23962"/>
                      <a:pt x="25425" y="23962"/>
                    </a:cubicBezTo>
                    <a:cubicBezTo>
                      <a:pt x="25500" y="23962"/>
                      <a:pt x="25562" y="23953"/>
                      <a:pt x="25562" y="23941"/>
                    </a:cubicBezTo>
                    <a:cubicBezTo>
                      <a:pt x="25562" y="23929"/>
                      <a:pt x="25582" y="23920"/>
                      <a:pt x="25606" y="23920"/>
                    </a:cubicBezTo>
                    <a:cubicBezTo>
                      <a:pt x="25665" y="23920"/>
                      <a:pt x="25944" y="23762"/>
                      <a:pt x="26048" y="23670"/>
                    </a:cubicBezTo>
                    <a:cubicBezTo>
                      <a:pt x="26094" y="23629"/>
                      <a:pt x="26146" y="23595"/>
                      <a:pt x="26164" y="23594"/>
                    </a:cubicBezTo>
                    <a:cubicBezTo>
                      <a:pt x="26182" y="23593"/>
                      <a:pt x="26194" y="23578"/>
                      <a:pt x="26191" y="23561"/>
                    </a:cubicBezTo>
                    <a:cubicBezTo>
                      <a:pt x="26179" y="23503"/>
                      <a:pt x="26404" y="23327"/>
                      <a:pt x="26489" y="23327"/>
                    </a:cubicBezTo>
                    <a:cubicBezTo>
                      <a:pt x="26611" y="23327"/>
                      <a:pt x="26747" y="23383"/>
                      <a:pt x="26752" y="23436"/>
                    </a:cubicBezTo>
                    <a:cubicBezTo>
                      <a:pt x="26767" y="23599"/>
                      <a:pt x="26732" y="23636"/>
                      <a:pt x="26558" y="23637"/>
                    </a:cubicBezTo>
                    <a:cubicBezTo>
                      <a:pt x="26396" y="23638"/>
                      <a:pt x="26296" y="23687"/>
                      <a:pt x="26296" y="23767"/>
                    </a:cubicBezTo>
                    <a:cubicBezTo>
                      <a:pt x="26296" y="23803"/>
                      <a:pt x="26283" y="23840"/>
                      <a:pt x="26267" y="23849"/>
                    </a:cubicBezTo>
                    <a:cubicBezTo>
                      <a:pt x="26252" y="23859"/>
                      <a:pt x="26240" y="23882"/>
                      <a:pt x="26241" y="23900"/>
                    </a:cubicBezTo>
                    <a:cubicBezTo>
                      <a:pt x="26243" y="23923"/>
                      <a:pt x="26248" y="23922"/>
                      <a:pt x="26258" y="23897"/>
                    </a:cubicBezTo>
                    <a:cubicBezTo>
                      <a:pt x="26269" y="23871"/>
                      <a:pt x="26286" y="23876"/>
                      <a:pt x="26322" y="23917"/>
                    </a:cubicBezTo>
                    <a:cubicBezTo>
                      <a:pt x="26361" y="23962"/>
                      <a:pt x="26397" y="23971"/>
                      <a:pt x="26503" y="23963"/>
                    </a:cubicBezTo>
                    <a:cubicBezTo>
                      <a:pt x="26612" y="23954"/>
                      <a:pt x="26650" y="23964"/>
                      <a:pt x="26713" y="24019"/>
                    </a:cubicBezTo>
                    <a:cubicBezTo>
                      <a:pt x="26786" y="24083"/>
                      <a:pt x="26788" y="24089"/>
                      <a:pt x="26746" y="24165"/>
                    </a:cubicBezTo>
                    <a:lnTo>
                      <a:pt x="26703" y="24244"/>
                    </a:lnTo>
                    <a:lnTo>
                      <a:pt x="26312" y="24252"/>
                    </a:lnTo>
                    <a:cubicBezTo>
                      <a:pt x="25990" y="24259"/>
                      <a:pt x="25909" y="24252"/>
                      <a:pt x="25851" y="24214"/>
                    </a:cubicBezTo>
                    <a:cubicBezTo>
                      <a:pt x="25805" y="24184"/>
                      <a:pt x="25752" y="24174"/>
                      <a:pt x="25693" y="24186"/>
                    </a:cubicBezTo>
                    <a:cubicBezTo>
                      <a:pt x="25644" y="24195"/>
                      <a:pt x="25589" y="24205"/>
                      <a:pt x="25570" y="24207"/>
                    </a:cubicBezTo>
                    <a:cubicBezTo>
                      <a:pt x="25552" y="24210"/>
                      <a:pt x="25542" y="24221"/>
                      <a:pt x="25549" y="24232"/>
                    </a:cubicBezTo>
                    <a:cubicBezTo>
                      <a:pt x="25556" y="24243"/>
                      <a:pt x="25542" y="24260"/>
                      <a:pt x="25517" y="24270"/>
                    </a:cubicBezTo>
                    <a:cubicBezTo>
                      <a:pt x="25441" y="24299"/>
                      <a:pt x="25353" y="24287"/>
                      <a:pt x="25273" y="24237"/>
                    </a:cubicBezTo>
                    <a:close/>
                    <a:moveTo>
                      <a:pt x="27072" y="24261"/>
                    </a:moveTo>
                    <a:cubicBezTo>
                      <a:pt x="26942" y="24242"/>
                      <a:pt x="26937" y="24206"/>
                      <a:pt x="27039" y="24019"/>
                    </a:cubicBezTo>
                    <a:cubicBezTo>
                      <a:pt x="27119" y="23873"/>
                      <a:pt x="27199" y="23836"/>
                      <a:pt x="27439" y="23836"/>
                    </a:cubicBezTo>
                    <a:cubicBezTo>
                      <a:pt x="27674" y="23836"/>
                      <a:pt x="27763" y="23873"/>
                      <a:pt x="27635" y="23918"/>
                    </a:cubicBezTo>
                    <a:cubicBezTo>
                      <a:pt x="27451" y="23982"/>
                      <a:pt x="27411" y="24017"/>
                      <a:pt x="27384" y="24137"/>
                    </a:cubicBezTo>
                    <a:cubicBezTo>
                      <a:pt x="27360" y="24248"/>
                      <a:pt x="27305" y="24294"/>
                      <a:pt x="27213" y="24282"/>
                    </a:cubicBezTo>
                    <a:cubicBezTo>
                      <a:pt x="27197" y="24280"/>
                      <a:pt x="27134" y="24271"/>
                      <a:pt x="27072" y="24261"/>
                    </a:cubicBezTo>
                    <a:close/>
                    <a:moveTo>
                      <a:pt x="21" y="24030"/>
                    </a:moveTo>
                    <a:lnTo>
                      <a:pt x="21" y="23790"/>
                    </a:lnTo>
                    <a:lnTo>
                      <a:pt x="162" y="23645"/>
                    </a:lnTo>
                    <a:cubicBezTo>
                      <a:pt x="332" y="23472"/>
                      <a:pt x="450" y="23433"/>
                      <a:pt x="538" y="23521"/>
                    </a:cubicBezTo>
                    <a:lnTo>
                      <a:pt x="597" y="23580"/>
                    </a:lnTo>
                    <a:lnTo>
                      <a:pt x="525" y="23658"/>
                    </a:lnTo>
                    <a:cubicBezTo>
                      <a:pt x="485" y="23701"/>
                      <a:pt x="407" y="23806"/>
                      <a:pt x="351" y="23892"/>
                    </a:cubicBezTo>
                    <a:cubicBezTo>
                      <a:pt x="296" y="23977"/>
                      <a:pt x="198" y="24097"/>
                      <a:pt x="135" y="24158"/>
                    </a:cubicBezTo>
                    <a:lnTo>
                      <a:pt x="21" y="24270"/>
                    </a:lnTo>
                    <a:lnTo>
                      <a:pt x="21" y="24030"/>
                    </a:lnTo>
                    <a:close/>
                    <a:moveTo>
                      <a:pt x="35496" y="23809"/>
                    </a:moveTo>
                    <a:lnTo>
                      <a:pt x="35228" y="23793"/>
                    </a:lnTo>
                    <a:lnTo>
                      <a:pt x="35219" y="23684"/>
                    </a:lnTo>
                    <a:cubicBezTo>
                      <a:pt x="35213" y="23611"/>
                      <a:pt x="35226" y="23558"/>
                      <a:pt x="35259" y="23522"/>
                    </a:cubicBezTo>
                    <a:cubicBezTo>
                      <a:pt x="35313" y="23463"/>
                      <a:pt x="35398" y="23451"/>
                      <a:pt x="35427" y="23499"/>
                    </a:cubicBezTo>
                    <a:cubicBezTo>
                      <a:pt x="35506" y="23627"/>
                      <a:pt x="36031" y="23692"/>
                      <a:pt x="36127" y="23586"/>
                    </a:cubicBezTo>
                    <a:cubicBezTo>
                      <a:pt x="36153" y="23557"/>
                      <a:pt x="36166" y="23527"/>
                      <a:pt x="36157" y="23517"/>
                    </a:cubicBezTo>
                    <a:cubicBezTo>
                      <a:pt x="36147" y="23508"/>
                      <a:pt x="36217" y="23461"/>
                      <a:pt x="36311" y="23414"/>
                    </a:cubicBezTo>
                    <a:cubicBezTo>
                      <a:pt x="36435" y="23351"/>
                      <a:pt x="36522" y="23327"/>
                      <a:pt x="36625" y="23327"/>
                    </a:cubicBezTo>
                    <a:cubicBezTo>
                      <a:pt x="36754" y="23327"/>
                      <a:pt x="36770" y="23334"/>
                      <a:pt x="36798" y="23405"/>
                    </a:cubicBezTo>
                    <a:cubicBezTo>
                      <a:pt x="36841" y="23518"/>
                      <a:pt x="36782" y="23604"/>
                      <a:pt x="36597" y="23699"/>
                    </a:cubicBezTo>
                    <a:cubicBezTo>
                      <a:pt x="36335" y="23832"/>
                      <a:pt x="36170" y="23848"/>
                      <a:pt x="35496" y="23809"/>
                    </a:cubicBezTo>
                    <a:close/>
                    <a:moveTo>
                      <a:pt x="775" y="23789"/>
                    </a:moveTo>
                    <a:cubicBezTo>
                      <a:pt x="737" y="23751"/>
                      <a:pt x="755" y="23664"/>
                      <a:pt x="804" y="23646"/>
                    </a:cubicBezTo>
                    <a:cubicBezTo>
                      <a:pt x="831" y="23636"/>
                      <a:pt x="863" y="23614"/>
                      <a:pt x="874" y="23597"/>
                    </a:cubicBezTo>
                    <a:cubicBezTo>
                      <a:pt x="888" y="23577"/>
                      <a:pt x="895" y="23579"/>
                      <a:pt x="895" y="23602"/>
                    </a:cubicBezTo>
                    <a:cubicBezTo>
                      <a:pt x="896" y="23625"/>
                      <a:pt x="943" y="23639"/>
                      <a:pt x="1030" y="23641"/>
                    </a:cubicBezTo>
                    <a:cubicBezTo>
                      <a:pt x="1103" y="23643"/>
                      <a:pt x="1144" y="23649"/>
                      <a:pt x="1121" y="23656"/>
                    </a:cubicBezTo>
                    <a:cubicBezTo>
                      <a:pt x="1097" y="23662"/>
                      <a:pt x="1065" y="23696"/>
                      <a:pt x="1050" y="23730"/>
                    </a:cubicBezTo>
                    <a:cubicBezTo>
                      <a:pt x="1029" y="23777"/>
                      <a:pt x="995" y="23795"/>
                      <a:pt x="909" y="23801"/>
                    </a:cubicBezTo>
                    <a:cubicBezTo>
                      <a:pt x="846" y="23806"/>
                      <a:pt x="786" y="23800"/>
                      <a:pt x="775" y="23789"/>
                    </a:cubicBezTo>
                    <a:close/>
                    <a:moveTo>
                      <a:pt x="41216" y="23755"/>
                    </a:moveTo>
                    <a:cubicBezTo>
                      <a:pt x="41133" y="23665"/>
                      <a:pt x="41158" y="23594"/>
                      <a:pt x="41305" y="23500"/>
                    </a:cubicBezTo>
                    <a:cubicBezTo>
                      <a:pt x="41380" y="23452"/>
                      <a:pt x="41482" y="23398"/>
                      <a:pt x="41533" y="23380"/>
                    </a:cubicBezTo>
                    <a:cubicBezTo>
                      <a:pt x="41620" y="23350"/>
                      <a:pt x="41631" y="23354"/>
                      <a:pt x="41734" y="23455"/>
                    </a:cubicBezTo>
                    <a:cubicBezTo>
                      <a:pt x="41795" y="23514"/>
                      <a:pt x="41838" y="23571"/>
                      <a:pt x="41831" y="23583"/>
                    </a:cubicBezTo>
                    <a:cubicBezTo>
                      <a:pt x="41815" y="23609"/>
                      <a:pt x="41344" y="23807"/>
                      <a:pt x="41297" y="23807"/>
                    </a:cubicBezTo>
                    <a:cubicBezTo>
                      <a:pt x="41278" y="23807"/>
                      <a:pt x="41241" y="23784"/>
                      <a:pt x="41216" y="23755"/>
                    </a:cubicBezTo>
                    <a:close/>
                    <a:moveTo>
                      <a:pt x="3859" y="23581"/>
                    </a:moveTo>
                    <a:cubicBezTo>
                      <a:pt x="3685" y="23465"/>
                      <a:pt x="3596" y="23455"/>
                      <a:pt x="3379" y="23523"/>
                    </a:cubicBezTo>
                    <a:cubicBezTo>
                      <a:pt x="3103" y="23609"/>
                      <a:pt x="2813" y="23602"/>
                      <a:pt x="2509" y="23499"/>
                    </a:cubicBezTo>
                    <a:cubicBezTo>
                      <a:pt x="2170" y="23385"/>
                      <a:pt x="1996" y="23307"/>
                      <a:pt x="1996" y="23268"/>
                    </a:cubicBezTo>
                    <a:cubicBezTo>
                      <a:pt x="1996" y="23250"/>
                      <a:pt x="2046" y="23186"/>
                      <a:pt x="2106" y="23126"/>
                    </a:cubicBezTo>
                    <a:cubicBezTo>
                      <a:pt x="2196" y="23037"/>
                      <a:pt x="2235" y="23017"/>
                      <a:pt x="2325" y="23017"/>
                    </a:cubicBezTo>
                    <a:cubicBezTo>
                      <a:pt x="2416" y="23017"/>
                      <a:pt x="2442" y="23031"/>
                      <a:pt x="2482" y="23102"/>
                    </a:cubicBezTo>
                    <a:cubicBezTo>
                      <a:pt x="2535" y="23195"/>
                      <a:pt x="2626" y="23213"/>
                      <a:pt x="2717" y="23147"/>
                    </a:cubicBezTo>
                    <a:cubicBezTo>
                      <a:pt x="2762" y="23113"/>
                      <a:pt x="2765" y="23101"/>
                      <a:pt x="2733" y="23062"/>
                    </a:cubicBezTo>
                    <a:cubicBezTo>
                      <a:pt x="2712" y="23037"/>
                      <a:pt x="2678" y="23017"/>
                      <a:pt x="2656" y="23017"/>
                    </a:cubicBezTo>
                    <a:cubicBezTo>
                      <a:pt x="2632" y="23017"/>
                      <a:pt x="2617" y="22985"/>
                      <a:pt x="2617" y="22932"/>
                    </a:cubicBezTo>
                    <a:lnTo>
                      <a:pt x="2617" y="22847"/>
                    </a:lnTo>
                    <a:lnTo>
                      <a:pt x="2827" y="22847"/>
                    </a:lnTo>
                    <a:lnTo>
                      <a:pt x="3037" y="22847"/>
                    </a:lnTo>
                    <a:lnTo>
                      <a:pt x="3116" y="22995"/>
                    </a:lnTo>
                    <a:lnTo>
                      <a:pt x="3196" y="23144"/>
                    </a:lnTo>
                    <a:lnTo>
                      <a:pt x="3520" y="23239"/>
                    </a:lnTo>
                    <a:cubicBezTo>
                      <a:pt x="3775" y="23313"/>
                      <a:pt x="3901" y="23334"/>
                      <a:pt x="4106" y="23337"/>
                    </a:cubicBezTo>
                    <a:cubicBezTo>
                      <a:pt x="4249" y="23339"/>
                      <a:pt x="4367" y="23346"/>
                      <a:pt x="4367" y="23351"/>
                    </a:cubicBezTo>
                    <a:cubicBezTo>
                      <a:pt x="4367" y="23370"/>
                      <a:pt x="4188" y="23595"/>
                      <a:pt x="4145" y="23630"/>
                    </a:cubicBezTo>
                    <a:cubicBezTo>
                      <a:pt x="4077" y="23686"/>
                      <a:pt x="3996" y="23672"/>
                      <a:pt x="3859" y="23581"/>
                    </a:cubicBezTo>
                    <a:close/>
                    <a:moveTo>
                      <a:pt x="95890" y="23565"/>
                    </a:moveTo>
                    <a:cubicBezTo>
                      <a:pt x="95687" y="23353"/>
                      <a:pt x="95648" y="23344"/>
                      <a:pt x="94896" y="23343"/>
                    </a:cubicBezTo>
                    <a:cubicBezTo>
                      <a:pt x="94331" y="23341"/>
                      <a:pt x="94220" y="23335"/>
                      <a:pt x="94198" y="23299"/>
                    </a:cubicBezTo>
                    <a:cubicBezTo>
                      <a:pt x="94129" y="23191"/>
                      <a:pt x="94149" y="23187"/>
                      <a:pt x="94854" y="23179"/>
                    </a:cubicBezTo>
                    <a:cubicBezTo>
                      <a:pt x="95615" y="23171"/>
                      <a:pt x="95607" y="23173"/>
                      <a:pt x="95513" y="22984"/>
                    </a:cubicBezTo>
                    <a:cubicBezTo>
                      <a:pt x="95458" y="22874"/>
                      <a:pt x="95458" y="22876"/>
                      <a:pt x="95520" y="22876"/>
                    </a:cubicBezTo>
                    <a:cubicBezTo>
                      <a:pt x="95548" y="22876"/>
                      <a:pt x="95683" y="22948"/>
                      <a:pt x="95819" y="23037"/>
                    </a:cubicBezTo>
                    <a:lnTo>
                      <a:pt x="96067" y="23198"/>
                    </a:lnTo>
                    <a:lnTo>
                      <a:pt x="96056" y="23403"/>
                    </a:lnTo>
                    <a:cubicBezTo>
                      <a:pt x="96043" y="23667"/>
                      <a:pt x="96015" y="23694"/>
                      <a:pt x="95890" y="23565"/>
                    </a:cubicBezTo>
                    <a:close/>
                    <a:moveTo>
                      <a:pt x="1170" y="23555"/>
                    </a:moveTo>
                    <a:cubicBezTo>
                      <a:pt x="1158" y="23508"/>
                      <a:pt x="1162" y="23497"/>
                      <a:pt x="1183" y="23518"/>
                    </a:cubicBezTo>
                    <a:cubicBezTo>
                      <a:pt x="1199" y="23535"/>
                      <a:pt x="1207" y="23565"/>
                      <a:pt x="1200" y="23585"/>
                    </a:cubicBezTo>
                    <a:cubicBezTo>
                      <a:pt x="1193" y="23606"/>
                      <a:pt x="1180" y="23593"/>
                      <a:pt x="1170" y="23555"/>
                    </a:cubicBezTo>
                    <a:close/>
                    <a:moveTo>
                      <a:pt x="123549" y="23504"/>
                    </a:moveTo>
                    <a:cubicBezTo>
                      <a:pt x="123369" y="23492"/>
                      <a:pt x="123324" y="23451"/>
                      <a:pt x="123324" y="23293"/>
                    </a:cubicBezTo>
                    <a:cubicBezTo>
                      <a:pt x="123324" y="23188"/>
                      <a:pt x="123326" y="23186"/>
                      <a:pt x="123430" y="23186"/>
                    </a:cubicBezTo>
                    <a:cubicBezTo>
                      <a:pt x="123535" y="23186"/>
                      <a:pt x="123973" y="23371"/>
                      <a:pt x="123973" y="23416"/>
                    </a:cubicBezTo>
                    <a:cubicBezTo>
                      <a:pt x="123973" y="23480"/>
                      <a:pt x="123781" y="23520"/>
                      <a:pt x="123549" y="23504"/>
                    </a:cubicBezTo>
                    <a:close/>
                    <a:moveTo>
                      <a:pt x="1002" y="23478"/>
                    </a:moveTo>
                    <a:cubicBezTo>
                      <a:pt x="1021" y="23470"/>
                      <a:pt x="1053" y="23470"/>
                      <a:pt x="1072" y="23478"/>
                    </a:cubicBezTo>
                    <a:cubicBezTo>
                      <a:pt x="1091" y="23486"/>
                      <a:pt x="1076" y="23492"/>
                      <a:pt x="1037" y="23492"/>
                    </a:cubicBezTo>
                    <a:cubicBezTo>
                      <a:pt x="998" y="23492"/>
                      <a:pt x="982" y="23486"/>
                      <a:pt x="1002" y="23478"/>
                    </a:cubicBezTo>
                    <a:close/>
                    <a:moveTo>
                      <a:pt x="4727" y="23336"/>
                    </a:moveTo>
                    <a:cubicBezTo>
                      <a:pt x="4631" y="23311"/>
                      <a:pt x="4680" y="23172"/>
                      <a:pt x="4820" y="23072"/>
                    </a:cubicBezTo>
                    <a:cubicBezTo>
                      <a:pt x="4904" y="23012"/>
                      <a:pt x="4908" y="23012"/>
                      <a:pt x="4946" y="23063"/>
                    </a:cubicBezTo>
                    <a:cubicBezTo>
                      <a:pt x="5000" y="23133"/>
                      <a:pt x="4998" y="23256"/>
                      <a:pt x="4944" y="23311"/>
                    </a:cubicBezTo>
                    <a:cubicBezTo>
                      <a:pt x="4901" y="23354"/>
                      <a:pt x="4828" y="23362"/>
                      <a:pt x="4727" y="23336"/>
                    </a:cubicBezTo>
                    <a:close/>
                    <a:moveTo>
                      <a:pt x="90080" y="23315"/>
                    </a:moveTo>
                    <a:cubicBezTo>
                      <a:pt x="90079" y="23286"/>
                      <a:pt x="90086" y="23269"/>
                      <a:pt x="90095" y="23278"/>
                    </a:cubicBezTo>
                    <a:cubicBezTo>
                      <a:pt x="90104" y="23288"/>
                      <a:pt x="90105" y="23312"/>
                      <a:pt x="90097" y="23332"/>
                    </a:cubicBezTo>
                    <a:cubicBezTo>
                      <a:pt x="90088" y="23355"/>
                      <a:pt x="90082" y="23348"/>
                      <a:pt x="90080" y="23315"/>
                    </a:cubicBezTo>
                    <a:close/>
                    <a:moveTo>
                      <a:pt x="96249" y="23280"/>
                    </a:moveTo>
                    <a:cubicBezTo>
                      <a:pt x="96206" y="23237"/>
                      <a:pt x="96235" y="23186"/>
                      <a:pt x="96301" y="23186"/>
                    </a:cubicBezTo>
                    <a:cubicBezTo>
                      <a:pt x="96353" y="23186"/>
                      <a:pt x="96371" y="23201"/>
                      <a:pt x="96371" y="23242"/>
                    </a:cubicBezTo>
                    <a:cubicBezTo>
                      <a:pt x="96371" y="23298"/>
                      <a:pt x="96291" y="23322"/>
                      <a:pt x="96249" y="23280"/>
                    </a:cubicBezTo>
                    <a:close/>
                    <a:moveTo>
                      <a:pt x="23549" y="23022"/>
                    </a:moveTo>
                    <a:cubicBezTo>
                      <a:pt x="23591" y="23016"/>
                      <a:pt x="23615" y="22989"/>
                      <a:pt x="23624" y="22937"/>
                    </a:cubicBezTo>
                    <a:cubicBezTo>
                      <a:pt x="23636" y="22868"/>
                      <a:pt x="23637" y="22869"/>
                      <a:pt x="23633" y="22946"/>
                    </a:cubicBezTo>
                    <a:cubicBezTo>
                      <a:pt x="23629" y="23017"/>
                      <a:pt x="23617" y="23031"/>
                      <a:pt x="23557" y="23031"/>
                    </a:cubicBezTo>
                    <a:cubicBezTo>
                      <a:pt x="23500" y="23031"/>
                      <a:pt x="23498" y="23029"/>
                      <a:pt x="23549" y="23022"/>
                    </a:cubicBezTo>
                    <a:close/>
                    <a:moveTo>
                      <a:pt x="71146" y="22983"/>
                    </a:moveTo>
                    <a:cubicBezTo>
                      <a:pt x="71154" y="22927"/>
                      <a:pt x="71201" y="22909"/>
                      <a:pt x="71578" y="22816"/>
                    </a:cubicBezTo>
                    <a:cubicBezTo>
                      <a:pt x="71982" y="22716"/>
                      <a:pt x="72026" y="22711"/>
                      <a:pt x="72538" y="22704"/>
                    </a:cubicBezTo>
                    <a:cubicBezTo>
                      <a:pt x="73270" y="22695"/>
                      <a:pt x="73286" y="22695"/>
                      <a:pt x="73286" y="22674"/>
                    </a:cubicBezTo>
                    <a:cubicBezTo>
                      <a:pt x="73286" y="22651"/>
                      <a:pt x="73429" y="22610"/>
                      <a:pt x="73479" y="22619"/>
                    </a:cubicBezTo>
                    <a:cubicBezTo>
                      <a:pt x="73500" y="22622"/>
                      <a:pt x="73510" y="22613"/>
                      <a:pt x="73501" y="22599"/>
                    </a:cubicBezTo>
                    <a:cubicBezTo>
                      <a:pt x="73475" y="22557"/>
                      <a:pt x="73822" y="22497"/>
                      <a:pt x="73861" y="22536"/>
                    </a:cubicBezTo>
                    <a:cubicBezTo>
                      <a:pt x="73884" y="22560"/>
                      <a:pt x="73878" y="22564"/>
                      <a:pt x="73836" y="22550"/>
                    </a:cubicBezTo>
                    <a:cubicBezTo>
                      <a:pt x="73792" y="22536"/>
                      <a:pt x="73788" y="22538"/>
                      <a:pt x="73821" y="22561"/>
                    </a:cubicBezTo>
                    <a:cubicBezTo>
                      <a:pt x="73848" y="22580"/>
                      <a:pt x="73874" y="22580"/>
                      <a:pt x="73895" y="22563"/>
                    </a:cubicBezTo>
                    <a:cubicBezTo>
                      <a:pt x="73933" y="22531"/>
                      <a:pt x="74026" y="22559"/>
                      <a:pt x="74004" y="22596"/>
                    </a:cubicBezTo>
                    <a:cubicBezTo>
                      <a:pt x="73995" y="22610"/>
                      <a:pt x="74006" y="22614"/>
                      <a:pt x="74028" y="22606"/>
                    </a:cubicBezTo>
                    <a:cubicBezTo>
                      <a:pt x="74049" y="22598"/>
                      <a:pt x="74085" y="22613"/>
                      <a:pt x="74107" y="22640"/>
                    </a:cubicBezTo>
                    <a:cubicBezTo>
                      <a:pt x="74129" y="22667"/>
                      <a:pt x="74131" y="22680"/>
                      <a:pt x="74113" y="22669"/>
                    </a:cubicBezTo>
                    <a:cubicBezTo>
                      <a:pt x="74095" y="22658"/>
                      <a:pt x="74072" y="22661"/>
                      <a:pt x="74063" y="22676"/>
                    </a:cubicBezTo>
                    <a:cubicBezTo>
                      <a:pt x="74054" y="22691"/>
                      <a:pt x="74072" y="22698"/>
                      <a:pt x="74105" y="22692"/>
                    </a:cubicBezTo>
                    <a:cubicBezTo>
                      <a:pt x="74138" y="22686"/>
                      <a:pt x="74188" y="22705"/>
                      <a:pt x="74221" y="22738"/>
                    </a:cubicBezTo>
                    <a:cubicBezTo>
                      <a:pt x="74280" y="22797"/>
                      <a:pt x="74278" y="22819"/>
                      <a:pt x="74213" y="22829"/>
                    </a:cubicBezTo>
                    <a:cubicBezTo>
                      <a:pt x="74192" y="22832"/>
                      <a:pt x="74159" y="22845"/>
                      <a:pt x="74140" y="22857"/>
                    </a:cubicBezTo>
                    <a:cubicBezTo>
                      <a:pt x="74121" y="22869"/>
                      <a:pt x="73930" y="22875"/>
                      <a:pt x="73716" y="22870"/>
                    </a:cubicBezTo>
                    <a:lnTo>
                      <a:pt x="73327" y="22861"/>
                    </a:lnTo>
                    <a:lnTo>
                      <a:pt x="73189" y="22953"/>
                    </a:lnTo>
                    <a:cubicBezTo>
                      <a:pt x="73033" y="23056"/>
                      <a:pt x="72940" y="23074"/>
                      <a:pt x="72964" y="22995"/>
                    </a:cubicBezTo>
                    <a:cubicBezTo>
                      <a:pt x="72979" y="22948"/>
                      <a:pt x="72978" y="22948"/>
                      <a:pt x="72948" y="22995"/>
                    </a:cubicBezTo>
                    <a:cubicBezTo>
                      <a:pt x="72930" y="23023"/>
                      <a:pt x="72901" y="23045"/>
                      <a:pt x="72882" y="23044"/>
                    </a:cubicBezTo>
                    <a:cubicBezTo>
                      <a:pt x="72859" y="23044"/>
                      <a:pt x="72860" y="23036"/>
                      <a:pt x="72886" y="23020"/>
                    </a:cubicBezTo>
                    <a:cubicBezTo>
                      <a:pt x="72934" y="22990"/>
                      <a:pt x="72805" y="22964"/>
                      <a:pt x="72566" y="22957"/>
                    </a:cubicBezTo>
                    <a:cubicBezTo>
                      <a:pt x="72361" y="22950"/>
                      <a:pt x="72326" y="22939"/>
                      <a:pt x="72326" y="22880"/>
                    </a:cubicBezTo>
                    <a:cubicBezTo>
                      <a:pt x="72326" y="22846"/>
                      <a:pt x="72316" y="22850"/>
                      <a:pt x="72282" y="22898"/>
                    </a:cubicBezTo>
                    <a:cubicBezTo>
                      <a:pt x="72192" y="23026"/>
                      <a:pt x="72107" y="23045"/>
                      <a:pt x="71606" y="23045"/>
                    </a:cubicBezTo>
                    <a:cubicBezTo>
                      <a:pt x="71138" y="23045"/>
                      <a:pt x="71137" y="23045"/>
                      <a:pt x="71146" y="22983"/>
                    </a:cubicBezTo>
                    <a:close/>
                    <a:moveTo>
                      <a:pt x="73196" y="22889"/>
                    </a:moveTo>
                    <a:cubicBezTo>
                      <a:pt x="73187" y="22880"/>
                      <a:pt x="73171" y="22896"/>
                      <a:pt x="73161" y="22924"/>
                    </a:cubicBezTo>
                    <a:cubicBezTo>
                      <a:pt x="73145" y="22964"/>
                      <a:pt x="73148" y="22967"/>
                      <a:pt x="73176" y="22940"/>
                    </a:cubicBezTo>
                    <a:cubicBezTo>
                      <a:pt x="73196" y="22920"/>
                      <a:pt x="73204" y="22898"/>
                      <a:pt x="73196" y="22889"/>
                    </a:cubicBezTo>
                    <a:close/>
                    <a:moveTo>
                      <a:pt x="72473" y="22772"/>
                    </a:moveTo>
                    <a:cubicBezTo>
                      <a:pt x="72452" y="22763"/>
                      <a:pt x="72428" y="22764"/>
                      <a:pt x="72418" y="22774"/>
                    </a:cubicBezTo>
                    <a:cubicBezTo>
                      <a:pt x="72409" y="22783"/>
                      <a:pt x="72426" y="22790"/>
                      <a:pt x="72456" y="22789"/>
                    </a:cubicBezTo>
                    <a:cubicBezTo>
                      <a:pt x="72488" y="22787"/>
                      <a:pt x="72495" y="22781"/>
                      <a:pt x="72473" y="22772"/>
                    </a:cubicBezTo>
                    <a:close/>
                    <a:moveTo>
                      <a:pt x="110553" y="22952"/>
                    </a:moveTo>
                    <a:cubicBezTo>
                      <a:pt x="110421" y="22894"/>
                      <a:pt x="110369" y="22890"/>
                      <a:pt x="109715" y="22890"/>
                    </a:cubicBezTo>
                    <a:cubicBezTo>
                      <a:pt x="109230" y="22890"/>
                      <a:pt x="109008" y="22880"/>
                      <a:pt x="108986" y="22857"/>
                    </a:cubicBezTo>
                    <a:cubicBezTo>
                      <a:pt x="108961" y="22833"/>
                      <a:pt x="108967" y="22794"/>
                      <a:pt x="109008" y="22702"/>
                    </a:cubicBezTo>
                    <a:cubicBezTo>
                      <a:pt x="109073" y="22557"/>
                      <a:pt x="109132" y="22500"/>
                      <a:pt x="109284" y="22435"/>
                    </a:cubicBezTo>
                    <a:cubicBezTo>
                      <a:pt x="109382" y="22392"/>
                      <a:pt x="109497" y="22387"/>
                      <a:pt x="110229" y="22393"/>
                    </a:cubicBezTo>
                    <a:cubicBezTo>
                      <a:pt x="111091" y="22400"/>
                      <a:pt x="111249" y="22416"/>
                      <a:pt x="111406" y="22512"/>
                    </a:cubicBezTo>
                    <a:cubicBezTo>
                      <a:pt x="111495" y="22568"/>
                      <a:pt x="111583" y="22667"/>
                      <a:pt x="111583" y="22713"/>
                    </a:cubicBezTo>
                    <a:cubicBezTo>
                      <a:pt x="111583" y="22725"/>
                      <a:pt x="111475" y="22734"/>
                      <a:pt x="111342" y="22734"/>
                    </a:cubicBezTo>
                    <a:cubicBezTo>
                      <a:pt x="111071" y="22734"/>
                      <a:pt x="111000" y="22761"/>
                      <a:pt x="110851" y="22915"/>
                    </a:cubicBezTo>
                    <a:cubicBezTo>
                      <a:pt x="110798" y="22971"/>
                      <a:pt x="110740" y="23016"/>
                      <a:pt x="110724" y="23015"/>
                    </a:cubicBezTo>
                    <a:cubicBezTo>
                      <a:pt x="110708" y="23014"/>
                      <a:pt x="110631" y="22986"/>
                      <a:pt x="110553" y="22952"/>
                    </a:cubicBezTo>
                    <a:close/>
                    <a:moveTo>
                      <a:pt x="46336" y="22920"/>
                    </a:moveTo>
                    <a:cubicBezTo>
                      <a:pt x="46334" y="22890"/>
                      <a:pt x="46341" y="22874"/>
                      <a:pt x="46351" y="22883"/>
                    </a:cubicBezTo>
                    <a:cubicBezTo>
                      <a:pt x="46360" y="22893"/>
                      <a:pt x="46361" y="22917"/>
                      <a:pt x="46353" y="22937"/>
                    </a:cubicBezTo>
                    <a:cubicBezTo>
                      <a:pt x="46344" y="22960"/>
                      <a:pt x="46337" y="22953"/>
                      <a:pt x="46336" y="22920"/>
                    </a:cubicBezTo>
                    <a:close/>
                    <a:moveTo>
                      <a:pt x="90588" y="22920"/>
                    </a:moveTo>
                    <a:cubicBezTo>
                      <a:pt x="90587" y="22890"/>
                      <a:pt x="90594" y="22874"/>
                      <a:pt x="90603" y="22883"/>
                    </a:cubicBezTo>
                    <a:cubicBezTo>
                      <a:pt x="90612" y="22893"/>
                      <a:pt x="90613" y="22917"/>
                      <a:pt x="90605" y="22937"/>
                    </a:cubicBezTo>
                    <a:cubicBezTo>
                      <a:pt x="90596" y="22960"/>
                      <a:pt x="90590" y="22953"/>
                      <a:pt x="90588" y="22920"/>
                    </a:cubicBezTo>
                    <a:close/>
                    <a:moveTo>
                      <a:pt x="120121" y="22877"/>
                    </a:moveTo>
                    <a:cubicBezTo>
                      <a:pt x="120112" y="22862"/>
                      <a:pt x="120086" y="22857"/>
                      <a:pt x="120063" y="22866"/>
                    </a:cubicBezTo>
                    <a:cubicBezTo>
                      <a:pt x="120040" y="22874"/>
                      <a:pt x="120022" y="22868"/>
                      <a:pt x="120022" y="22850"/>
                    </a:cubicBezTo>
                    <a:cubicBezTo>
                      <a:pt x="120022" y="22833"/>
                      <a:pt x="120051" y="22819"/>
                      <a:pt x="120088" y="22819"/>
                    </a:cubicBezTo>
                    <a:cubicBezTo>
                      <a:pt x="120127" y="22819"/>
                      <a:pt x="120153" y="22836"/>
                      <a:pt x="120153" y="22861"/>
                    </a:cubicBezTo>
                    <a:cubicBezTo>
                      <a:pt x="120153" y="22910"/>
                      <a:pt x="120145" y="22915"/>
                      <a:pt x="120121" y="22877"/>
                    </a:cubicBezTo>
                    <a:close/>
                    <a:moveTo>
                      <a:pt x="6724" y="22788"/>
                    </a:moveTo>
                    <a:cubicBezTo>
                      <a:pt x="6389" y="22712"/>
                      <a:pt x="6326" y="22706"/>
                      <a:pt x="6015" y="22721"/>
                    </a:cubicBezTo>
                    <a:cubicBezTo>
                      <a:pt x="5721" y="22736"/>
                      <a:pt x="5667" y="22732"/>
                      <a:pt x="5627" y="22692"/>
                    </a:cubicBezTo>
                    <a:cubicBezTo>
                      <a:pt x="5601" y="22667"/>
                      <a:pt x="5581" y="22628"/>
                      <a:pt x="5581" y="22605"/>
                    </a:cubicBezTo>
                    <a:cubicBezTo>
                      <a:pt x="5581" y="22583"/>
                      <a:pt x="5555" y="22565"/>
                      <a:pt x="5524" y="22565"/>
                    </a:cubicBezTo>
                    <a:cubicBezTo>
                      <a:pt x="5493" y="22565"/>
                      <a:pt x="5468" y="22578"/>
                      <a:pt x="5468" y="22593"/>
                    </a:cubicBezTo>
                    <a:cubicBezTo>
                      <a:pt x="5468" y="22609"/>
                      <a:pt x="5442" y="22647"/>
                      <a:pt x="5411" y="22678"/>
                    </a:cubicBezTo>
                    <a:cubicBezTo>
                      <a:pt x="5358" y="22731"/>
                      <a:pt x="5317" y="22734"/>
                      <a:pt x="4651" y="22734"/>
                    </a:cubicBezTo>
                    <a:cubicBezTo>
                      <a:pt x="3852" y="22734"/>
                      <a:pt x="3859" y="22736"/>
                      <a:pt x="3859" y="22521"/>
                    </a:cubicBezTo>
                    <a:lnTo>
                      <a:pt x="3859" y="22396"/>
                    </a:lnTo>
                    <a:lnTo>
                      <a:pt x="5270" y="22396"/>
                    </a:lnTo>
                    <a:cubicBezTo>
                      <a:pt x="6450" y="22396"/>
                      <a:pt x="6681" y="22402"/>
                      <a:pt x="6681" y="22435"/>
                    </a:cubicBezTo>
                    <a:cubicBezTo>
                      <a:pt x="6681" y="22501"/>
                      <a:pt x="6768" y="22549"/>
                      <a:pt x="6870" y="22541"/>
                    </a:cubicBezTo>
                    <a:cubicBezTo>
                      <a:pt x="6938" y="22535"/>
                      <a:pt x="7024" y="22561"/>
                      <a:pt x="7149" y="22625"/>
                    </a:cubicBezTo>
                    <a:cubicBezTo>
                      <a:pt x="7307" y="22706"/>
                      <a:pt x="7330" y="22728"/>
                      <a:pt x="7330" y="22797"/>
                    </a:cubicBezTo>
                    <a:cubicBezTo>
                      <a:pt x="7330" y="22871"/>
                      <a:pt x="7324" y="22875"/>
                      <a:pt x="7210" y="22873"/>
                    </a:cubicBezTo>
                    <a:cubicBezTo>
                      <a:pt x="7144" y="22872"/>
                      <a:pt x="6925" y="22833"/>
                      <a:pt x="6724" y="22788"/>
                    </a:cubicBezTo>
                    <a:close/>
                    <a:moveTo>
                      <a:pt x="112373" y="22804"/>
                    </a:moveTo>
                    <a:cubicBezTo>
                      <a:pt x="112353" y="22781"/>
                      <a:pt x="112343" y="22756"/>
                      <a:pt x="112349" y="22749"/>
                    </a:cubicBezTo>
                    <a:cubicBezTo>
                      <a:pt x="112356" y="22742"/>
                      <a:pt x="112377" y="22762"/>
                      <a:pt x="112396" y="22792"/>
                    </a:cubicBezTo>
                    <a:cubicBezTo>
                      <a:pt x="112437" y="22858"/>
                      <a:pt x="112423" y="22865"/>
                      <a:pt x="112373" y="22804"/>
                    </a:cubicBezTo>
                    <a:close/>
                    <a:moveTo>
                      <a:pt x="46364" y="22779"/>
                    </a:moveTo>
                    <a:cubicBezTo>
                      <a:pt x="46363" y="22749"/>
                      <a:pt x="46369" y="22733"/>
                      <a:pt x="46379" y="22742"/>
                    </a:cubicBezTo>
                    <a:cubicBezTo>
                      <a:pt x="46388" y="22751"/>
                      <a:pt x="46389" y="22776"/>
                      <a:pt x="46381" y="22796"/>
                    </a:cubicBezTo>
                    <a:cubicBezTo>
                      <a:pt x="46372" y="22819"/>
                      <a:pt x="46365" y="22812"/>
                      <a:pt x="46364" y="22779"/>
                    </a:cubicBezTo>
                    <a:close/>
                    <a:moveTo>
                      <a:pt x="95948" y="22678"/>
                    </a:moveTo>
                    <a:cubicBezTo>
                      <a:pt x="95911" y="22640"/>
                      <a:pt x="95892" y="22584"/>
                      <a:pt x="95892" y="22509"/>
                    </a:cubicBezTo>
                    <a:lnTo>
                      <a:pt x="95892" y="22396"/>
                    </a:lnTo>
                    <a:lnTo>
                      <a:pt x="96061" y="22396"/>
                    </a:lnTo>
                    <a:lnTo>
                      <a:pt x="96230" y="22396"/>
                    </a:lnTo>
                    <a:lnTo>
                      <a:pt x="96230" y="22565"/>
                    </a:lnTo>
                    <a:lnTo>
                      <a:pt x="96230" y="22734"/>
                    </a:lnTo>
                    <a:lnTo>
                      <a:pt x="96117" y="22734"/>
                    </a:lnTo>
                    <a:cubicBezTo>
                      <a:pt x="96042" y="22734"/>
                      <a:pt x="95986" y="22716"/>
                      <a:pt x="95948" y="22678"/>
                    </a:cubicBezTo>
                    <a:close/>
                    <a:moveTo>
                      <a:pt x="41045" y="22662"/>
                    </a:moveTo>
                    <a:cubicBezTo>
                      <a:pt x="41007" y="22564"/>
                      <a:pt x="41028" y="22514"/>
                      <a:pt x="41119" y="22482"/>
                    </a:cubicBezTo>
                    <a:cubicBezTo>
                      <a:pt x="41170" y="22465"/>
                      <a:pt x="41319" y="22389"/>
                      <a:pt x="41451" y="22313"/>
                    </a:cubicBezTo>
                    <a:cubicBezTo>
                      <a:pt x="41741" y="22147"/>
                      <a:pt x="41869" y="22107"/>
                      <a:pt x="42071" y="22119"/>
                    </a:cubicBezTo>
                    <a:lnTo>
                      <a:pt x="42226" y="22128"/>
                    </a:lnTo>
                    <a:lnTo>
                      <a:pt x="41817" y="22357"/>
                    </a:lnTo>
                    <a:cubicBezTo>
                      <a:pt x="41490" y="22541"/>
                      <a:pt x="41137" y="22706"/>
                      <a:pt x="41072" y="22706"/>
                    </a:cubicBezTo>
                    <a:cubicBezTo>
                      <a:pt x="41066" y="22706"/>
                      <a:pt x="41054" y="22686"/>
                      <a:pt x="41045" y="22662"/>
                    </a:cubicBezTo>
                    <a:close/>
                    <a:moveTo>
                      <a:pt x="46419" y="22636"/>
                    </a:moveTo>
                    <a:cubicBezTo>
                      <a:pt x="46419" y="22620"/>
                      <a:pt x="46431" y="22588"/>
                      <a:pt x="46446" y="22565"/>
                    </a:cubicBezTo>
                    <a:cubicBezTo>
                      <a:pt x="46461" y="22542"/>
                      <a:pt x="46474" y="22535"/>
                      <a:pt x="46474" y="22551"/>
                    </a:cubicBezTo>
                    <a:cubicBezTo>
                      <a:pt x="46474" y="22567"/>
                      <a:pt x="46461" y="22598"/>
                      <a:pt x="46446" y="22622"/>
                    </a:cubicBezTo>
                    <a:cubicBezTo>
                      <a:pt x="46431" y="22645"/>
                      <a:pt x="46419" y="22651"/>
                      <a:pt x="46419" y="22636"/>
                    </a:cubicBezTo>
                    <a:close/>
                    <a:moveTo>
                      <a:pt x="24546" y="22523"/>
                    </a:moveTo>
                    <a:cubicBezTo>
                      <a:pt x="24565" y="22499"/>
                      <a:pt x="24587" y="22480"/>
                      <a:pt x="24595" y="22480"/>
                    </a:cubicBezTo>
                    <a:cubicBezTo>
                      <a:pt x="24603" y="22480"/>
                      <a:pt x="24593" y="22499"/>
                      <a:pt x="24574" y="22523"/>
                    </a:cubicBezTo>
                    <a:cubicBezTo>
                      <a:pt x="24555" y="22546"/>
                      <a:pt x="24533" y="22565"/>
                      <a:pt x="24525" y="22565"/>
                    </a:cubicBezTo>
                    <a:cubicBezTo>
                      <a:pt x="24517" y="22565"/>
                      <a:pt x="24527" y="22546"/>
                      <a:pt x="24546" y="22523"/>
                    </a:cubicBezTo>
                    <a:close/>
                    <a:moveTo>
                      <a:pt x="101367" y="22480"/>
                    </a:moveTo>
                    <a:cubicBezTo>
                      <a:pt x="101328" y="22387"/>
                      <a:pt x="101188" y="22255"/>
                      <a:pt x="101128" y="22255"/>
                    </a:cubicBezTo>
                    <a:cubicBezTo>
                      <a:pt x="101107" y="22255"/>
                      <a:pt x="101083" y="22223"/>
                      <a:pt x="101073" y="22185"/>
                    </a:cubicBezTo>
                    <a:cubicBezTo>
                      <a:pt x="101062" y="22141"/>
                      <a:pt x="101029" y="22108"/>
                      <a:pt x="100985" y="22097"/>
                    </a:cubicBezTo>
                    <a:cubicBezTo>
                      <a:pt x="100947" y="22087"/>
                      <a:pt x="100915" y="22068"/>
                      <a:pt x="100915" y="22054"/>
                    </a:cubicBezTo>
                    <a:cubicBezTo>
                      <a:pt x="100915" y="22013"/>
                      <a:pt x="101025" y="21916"/>
                      <a:pt x="101071" y="21916"/>
                    </a:cubicBezTo>
                    <a:cubicBezTo>
                      <a:pt x="101165" y="21916"/>
                      <a:pt x="101327" y="22008"/>
                      <a:pt x="101468" y="22141"/>
                    </a:cubicBezTo>
                    <a:cubicBezTo>
                      <a:pt x="101604" y="22270"/>
                      <a:pt x="101660" y="22300"/>
                      <a:pt x="101806" y="22323"/>
                    </a:cubicBezTo>
                    <a:cubicBezTo>
                      <a:pt x="101846" y="22330"/>
                      <a:pt x="101859" y="22352"/>
                      <a:pt x="101855" y="22409"/>
                    </a:cubicBezTo>
                    <a:cubicBezTo>
                      <a:pt x="101845" y="22539"/>
                      <a:pt x="101801" y="22565"/>
                      <a:pt x="101593" y="22565"/>
                    </a:cubicBezTo>
                    <a:cubicBezTo>
                      <a:pt x="101407" y="22565"/>
                      <a:pt x="101401" y="22563"/>
                      <a:pt x="101367" y="22480"/>
                    </a:cubicBezTo>
                    <a:close/>
                    <a:moveTo>
                      <a:pt x="90416" y="22348"/>
                    </a:moveTo>
                    <a:cubicBezTo>
                      <a:pt x="90409" y="22267"/>
                      <a:pt x="90413" y="22211"/>
                      <a:pt x="90425" y="22224"/>
                    </a:cubicBezTo>
                    <a:cubicBezTo>
                      <a:pt x="90438" y="22237"/>
                      <a:pt x="90444" y="22303"/>
                      <a:pt x="90439" y="22371"/>
                    </a:cubicBezTo>
                    <a:lnTo>
                      <a:pt x="90430" y="22495"/>
                    </a:lnTo>
                    <a:lnTo>
                      <a:pt x="90416" y="22348"/>
                    </a:lnTo>
                    <a:close/>
                    <a:moveTo>
                      <a:pt x="46505" y="22384"/>
                    </a:moveTo>
                    <a:cubicBezTo>
                      <a:pt x="46504" y="22354"/>
                      <a:pt x="46510" y="22338"/>
                      <a:pt x="46520" y="22347"/>
                    </a:cubicBezTo>
                    <a:cubicBezTo>
                      <a:pt x="46529" y="22356"/>
                      <a:pt x="46530" y="22381"/>
                      <a:pt x="46522" y="22401"/>
                    </a:cubicBezTo>
                    <a:cubicBezTo>
                      <a:pt x="46513" y="22424"/>
                      <a:pt x="46506" y="22417"/>
                      <a:pt x="46505" y="22384"/>
                    </a:cubicBezTo>
                    <a:close/>
                    <a:moveTo>
                      <a:pt x="23931" y="22325"/>
                    </a:moveTo>
                    <a:cubicBezTo>
                      <a:pt x="23930" y="22279"/>
                      <a:pt x="23936" y="22256"/>
                      <a:pt x="23944" y="22275"/>
                    </a:cubicBezTo>
                    <a:cubicBezTo>
                      <a:pt x="23951" y="22294"/>
                      <a:pt x="23952" y="22333"/>
                      <a:pt x="23945" y="22360"/>
                    </a:cubicBezTo>
                    <a:cubicBezTo>
                      <a:pt x="23937" y="22387"/>
                      <a:pt x="23931" y="22372"/>
                      <a:pt x="23931" y="22325"/>
                    </a:cubicBezTo>
                    <a:close/>
                    <a:moveTo>
                      <a:pt x="112212" y="22266"/>
                    </a:moveTo>
                    <a:cubicBezTo>
                      <a:pt x="112221" y="22256"/>
                      <a:pt x="112246" y="22255"/>
                      <a:pt x="112266" y="22264"/>
                    </a:cubicBezTo>
                    <a:cubicBezTo>
                      <a:pt x="112288" y="22273"/>
                      <a:pt x="112282" y="22279"/>
                      <a:pt x="112249" y="22281"/>
                    </a:cubicBezTo>
                    <a:cubicBezTo>
                      <a:pt x="112219" y="22282"/>
                      <a:pt x="112202" y="22275"/>
                      <a:pt x="112212" y="22266"/>
                    </a:cubicBezTo>
                    <a:close/>
                    <a:moveTo>
                      <a:pt x="5784" y="22211"/>
                    </a:moveTo>
                    <a:cubicBezTo>
                      <a:pt x="5703" y="22154"/>
                      <a:pt x="5704" y="22055"/>
                      <a:pt x="5787" y="21977"/>
                    </a:cubicBezTo>
                    <a:cubicBezTo>
                      <a:pt x="5872" y="21897"/>
                      <a:pt x="5988" y="21898"/>
                      <a:pt x="6045" y="21979"/>
                    </a:cubicBezTo>
                    <a:cubicBezTo>
                      <a:pt x="6106" y="22066"/>
                      <a:pt x="6100" y="22108"/>
                      <a:pt x="6025" y="22119"/>
                    </a:cubicBezTo>
                    <a:cubicBezTo>
                      <a:pt x="5990" y="22124"/>
                      <a:pt x="5949" y="22156"/>
                      <a:pt x="5934" y="22191"/>
                    </a:cubicBezTo>
                    <a:cubicBezTo>
                      <a:pt x="5901" y="22266"/>
                      <a:pt x="5869" y="22270"/>
                      <a:pt x="5784" y="22211"/>
                    </a:cubicBezTo>
                    <a:close/>
                    <a:moveTo>
                      <a:pt x="18650" y="22180"/>
                    </a:moveTo>
                    <a:cubicBezTo>
                      <a:pt x="18617" y="22139"/>
                      <a:pt x="18591" y="22098"/>
                      <a:pt x="18591" y="22088"/>
                    </a:cubicBezTo>
                    <a:cubicBezTo>
                      <a:pt x="18591" y="22067"/>
                      <a:pt x="18677" y="21937"/>
                      <a:pt x="18705" y="21916"/>
                    </a:cubicBezTo>
                    <a:cubicBezTo>
                      <a:pt x="18716" y="21908"/>
                      <a:pt x="18742" y="21868"/>
                      <a:pt x="18763" y="21826"/>
                    </a:cubicBezTo>
                    <a:lnTo>
                      <a:pt x="18803" y="21750"/>
                    </a:lnTo>
                    <a:lnTo>
                      <a:pt x="18994" y="21908"/>
                    </a:lnTo>
                    <a:cubicBezTo>
                      <a:pt x="19180" y="22061"/>
                      <a:pt x="19184" y="22067"/>
                      <a:pt x="19135" y="22120"/>
                    </a:cubicBezTo>
                    <a:cubicBezTo>
                      <a:pt x="19058" y="22206"/>
                      <a:pt x="18943" y="22255"/>
                      <a:pt x="18820" y="22255"/>
                    </a:cubicBezTo>
                    <a:cubicBezTo>
                      <a:pt x="18733" y="22255"/>
                      <a:pt x="18695" y="22238"/>
                      <a:pt x="18650" y="22180"/>
                    </a:cubicBezTo>
                    <a:close/>
                    <a:moveTo>
                      <a:pt x="130803" y="22170"/>
                    </a:moveTo>
                    <a:cubicBezTo>
                      <a:pt x="130777" y="22154"/>
                      <a:pt x="130774" y="22142"/>
                      <a:pt x="130794" y="22142"/>
                    </a:cubicBezTo>
                    <a:cubicBezTo>
                      <a:pt x="130812" y="22142"/>
                      <a:pt x="130835" y="22154"/>
                      <a:pt x="130845" y="22170"/>
                    </a:cubicBezTo>
                    <a:cubicBezTo>
                      <a:pt x="130867" y="22205"/>
                      <a:pt x="130857" y="22205"/>
                      <a:pt x="130803" y="22170"/>
                    </a:cubicBezTo>
                    <a:close/>
                    <a:moveTo>
                      <a:pt x="24094" y="22115"/>
                    </a:moveTo>
                    <a:cubicBezTo>
                      <a:pt x="24094" y="22099"/>
                      <a:pt x="24107" y="22085"/>
                      <a:pt x="24123" y="22085"/>
                    </a:cubicBezTo>
                    <a:cubicBezTo>
                      <a:pt x="24138" y="22085"/>
                      <a:pt x="24151" y="22091"/>
                      <a:pt x="24151" y="22098"/>
                    </a:cubicBezTo>
                    <a:cubicBezTo>
                      <a:pt x="24151" y="22105"/>
                      <a:pt x="24138" y="22118"/>
                      <a:pt x="24123" y="22128"/>
                    </a:cubicBezTo>
                    <a:cubicBezTo>
                      <a:pt x="24107" y="22137"/>
                      <a:pt x="24094" y="22132"/>
                      <a:pt x="24094" y="22115"/>
                    </a:cubicBezTo>
                    <a:close/>
                    <a:moveTo>
                      <a:pt x="4856" y="22082"/>
                    </a:moveTo>
                    <a:cubicBezTo>
                      <a:pt x="4838" y="22060"/>
                      <a:pt x="4820" y="22018"/>
                      <a:pt x="4814" y="21987"/>
                    </a:cubicBezTo>
                    <a:cubicBezTo>
                      <a:pt x="4805" y="21935"/>
                      <a:pt x="4822" y="21929"/>
                      <a:pt x="5007" y="21922"/>
                    </a:cubicBezTo>
                    <a:cubicBezTo>
                      <a:pt x="5191" y="21914"/>
                      <a:pt x="5214" y="21919"/>
                      <a:pt x="5243" y="21974"/>
                    </a:cubicBezTo>
                    <a:cubicBezTo>
                      <a:pt x="5288" y="22058"/>
                      <a:pt x="5253" y="22082"/>
                      <a:pt x="5056" y="22103"/>
                    </a:cubicBezTo>
                    <a:cubicBezTo>
                      <a:pt x="4931" y="22116"/>
                      <a:pt x="4879" y="22110"/>
                      <a:pt x="4856" y="22082"/>
                    </a:cubicBezTo>
                    <a:close/>
                    <a:moveTo>
                      <a:pt x="94974" y="22084"/>
                    </a:moveTo>
                    <a:cubicBezTo>
                      <a:pt x="94964" y="22068"/>
                      <a:pt x="94964" y="22005"/>
                      <a:pt x="94975" y="21943"/>
                    </a:cubicBezTo>
                    <a:cubicBezTo>
                      <a:pt x="94999" y="21797"/>
                      <a:pt x="95063" y="21763"/>
                      <a:pt x="95271" y="21787"/>
                    </a:cubicBezTo>
                    <a:cubicBezTo>
                      <a:pt x="95428" y="21805"/>
                      <a:pt x="95581" y="21769"/>
                      <a:pt x="95581" y="21715"/>
                    </a:cubicBezTo>
                    <a:cubicBezTo>
                      <a:pt x="95581" y="21702"/>
                      <a:pt x="95618" y="21673"/>
                      <a:pt x="95663" y="21649"/>
                    </a:cubicBezTo>
                    <a:cubicBezTo>
                      <a:pt x="95740" y="21610"/>
                      <a:pt x="95751" y="21611"/>
                      <a:pt x="95852" y="21680"/>
                    </a:cubicBezTo>
                    <a:cubicBezTo>
                      <a:pt x="95910" y="21719"/>
                      <a:pt x="95988" y="21763"/>
                      <a:pt x="96024" y="21777"/>
                    </a:cubicBezTo>
                    <a:cubicBezTo>
                      <a:pt x="96110" y="21810"/>
                      <a:pt x="96115" y="21975"/>
                      <a:pt x="96033" y="22057"/>
                    </a:cubicBezTo>
                    <a:cubicBezTo>
                      <a:pt x="95981" y="22109"/>
                      <a:pt x="95939" y="22114"/>
                      <a:pt x="95484" y="22114"/>
                    </a:cubicBezTo>
                    <a:cubicBezTo>
                      <a:pt x="95175" y="22114"/>
                      <a:pt x="94985" y="22103"/>
                      <a:pt x="94974" y="22084"/>
                    </a:cubicBezTo>
                    <a:close/>
                    <a:moveTo>
                      <a:pt x="71141" y="21965"/>
                    </a:moveTo>
                    <a:cubicBezTo>
                      <a:pt x="71142" y="21899"/>
                      <a:pt x="71151" y="21831"/>
                      <a:pt x="71162" y="21814"/>
                    </a:cubicBezTo>
                    <a:cubicBezTo>
                      <a:pt x="71174" y="21797"/>
                      <a:pt x="71286" y="21776"/>
                      <a:pt x="71411" y="21768"/>
                    </a:cubicBezTo>
                    <a:cubicBezTo>
                      <a:pt x="71579" y="21757"/>
                      <a:pt x="71677" y="21733"/>
                      <a:pt x="71784" y="21679"/>
                    </a:cubicBezTo>
                    <a:cubicBezTo>
                      <a:pt x="72036" y="21552"/>
                      <a:pt x="72249" y="21593"/>
                      <a:pt x="72186" y="21757"/>
                    </a:cubicBezTo>
                    <a:cubicBezTo>
                      <a:pt x="72134" y="21894"/>
                      <a:pt x="72006" y="21944"/>
                      <a:pt x="71702" y="21944"/>
                    </a:cubicBezTo>
                    <a:cubicBezTo>
                      <a:pt x="71459" y="21944"/>
                      <a:pt x="71420" y="21952"/>
                      <a:pt x="71327" y="22015"/>
                    </a:cubicBezTo>
                    <a:cubicBezTo>
                      <a:pt x="71175" y="22118"/>
                      <a:pt x="71141" y="22108"/>
                      <a:pt x="71141" y="21965"/>
                    </a:cubicBezTo>
                    <a:close/>
                    <a:moveTo>
                      <a:pt x="112190" y="21998"/>
                    </a:moveTo>
                    <a:cubicBezTo>
                      <a:pt x="112063" y="21922"/>
                      <a:pt x="112033" y="21916"/>
                      <a:pt x="111887" y="21932"/>
                    </a:cubicBezTo>
                    <a:lnTo>
                      <a:pt x="111724" y="21950"/>
                    </a:lnTo>
                    <a:lnTo>
                      <a:pt x="111724" y="21579"/>
                    </a:lnTo>
                    <a:cubicBezTo>
                      <a:pt x="111724" y="21213"/>
                      <a:pt x="111724" y="21209"/>
                      <a:pt x="111656" y="21183"/>
                    </a:cubicBezTo>
                    <a:cubicBezTo>
                      <a:pt x="111616" y="21168"/>
                      <a:pt x="111584" y="21130"/>
                      <a:pt x="111578" y="21092"/>
                    </a:cubicBezTo>
                    <a:cubicBezTo>
                      <a:pt x="111573" y="21052"/>
                      <a:pt x="111547" y="21024"/>
                      <a:pt x="111511" y="21019"/>
                    </a:cubicBezTo>
                    <a:cubicBezTo>
                      <a:pt x="111476" y="21014"/>
                      <a:pt x="111362" y="20891"/>
                      <a:pt x="111218" y="20701"/>
                    </a:cubicBezTo>
                    <a:cubicBezTo>
                      <a:pt x="111089" y="20531"/>
                      <a:pt x="110972" y="20392"/>
                      <a:pt x="110958" y="20392"/>
                    </a:cubicBezTo>
                    <a:cubicBezTo>
                      <a:pt x="110945" y="20392"/>
                      <a:pt x="110936" y="20344"/>
                      <a:pt x="110938" y="20286"/>
                    </a:cubicBezTo>
                    <a:cubicBezTo>
                      <a:pt x="110942" y="20191"/>
                      <a:pt x="110944" y="20189"/>
                      <a:pt x="110955" y="20265"/>
                    </a:cubicBezTo>
                    <a:cubicBezTo>
                      <a:pt x="110972" y="20386"/>
                      <a:pt x="111007" y="20411"/>
                      <a:pt x="111075" y="20350"/>
                    </a:cubicBezTo>
                    <a:cubicBezTo>
                      <a:pt x="111121" y="20308"/>
                      <a:pt x="111129" y="20278"/>
                      <a:pt x="111114" y="20197"/>
                    </a:cubicBezTo>
                    <a:cubicBezTo>
                      <a:pt x="111104" y="20141"/>
                      <a:pt x="111081" y="20086"/>
                      <a:pt x="111064" y="20075"/>
                    </a:cubicBezTo>
                    <a:cubicBezTo>
                      <a:pt x="111045" y="20062"/>
                      <a:pt x="111052" y="20054"/>
                      <a:pt x="111082" y="20054"/>
                    </a:cubicBezTo>
                    <a:cubicBezTo>
                      <a:pt x="111118" y="20053"/>
                      <a:pt x="111132" y="20076"/>
                      <a:pt x="111132" y="20136"/>
                    </a:cubicBezTo>
                    <a:cubicBezTo>
                      <a:pt x="111132" y="20197"/>
                      <a:pt x="111148" y="20224"/>
                      <a:pt x="111195" y="20238"/>
                    </a:cubicBezTo>
                    <a:cubicBezTo>
                      <a:pt x="111299" y="20270"/>
                      <a:pt x="111353" y="20334"/>
                      <a:pt x="111456" y="20549"/>
                    </a:cubicBezTo>
                    <a:cubicBezTo>
                      <a:pt x="111554" y="20753"/>
                      <a:pt x="111677" y="20882"/>
                      <a:pt x="111846" y="20959"/>
                    </a:cubicBezTo>
                    <a:cubicBezTo>
                      <a:pt x="111911" y="20989"/>
                      <a:pt x="111922" y="21011"/>
                      <a:pt x="111922" y="21116"/>
                    </a:cubicBezTo>
                    <a:cubicBezTo>
                      <a:pt x="111922" y="21225"/>
                      <a:pt x="111939" y="21257"/>
                      <a:pt x="112090" y="21423"/>
                    </a:cubicBezTo>
                    <a:cubicBezTo>
                      <a:pt x="112196" y="21540"/>
                      <a:pt x="112278" y="21664"/>
                      <a:pt x="112315" y="21763"/>
                    </a:cubicBezTo>
                    <a:cubicBezTo>
                      <a:pt x="112373" y="21917"/>
                      <a:pt x="112393" y="22087"/>
                      <a:pt x="112352" y="22084"/>
                    </a:cubicBezTo>
                    <a:cubicBezTo>
                      <a:pt x="112341" y="22083"/>
                      <a:pt x="112268" y="22045"/>
                      <a:pt x="112190" y="21998"/>
                    </a:cubicBezTo>
                    <a:close/>
                    <a:moveTo>
                      <a:pt x="117432" y="22068"/>
                    </a:moveTo>
                    <a:cubicBezTo>
                      <a:pt x="117413" y="22059"/>
                      <a:pt x="117397" y="22028"/>
                      <a:pt x="117397" y="21998"/>
                    </a:cubicBezTo>
                    <a:cubicBezTo>
                      <a:pt x="117397" y="21950"/>
                      <a:pt x="117375" y="21944"/>
                      <a:pt x="117204" y="21944"/>
                    </a:cubicBezTo>
                    <a:cubicBezTo>
                      <a:pt x="116977" y="21944"/>
                      <a:pt x="116917" y="21901"/>
                      <a:pt x="116917" y="21737"/>
                    </a:cubicBezTo>
                    <a:cubicBezTo>
                      <a:pt x="116917" y="21634"/>
                      <a:pt x="116918" y="21634"/>
                      <a:pt x="117037" y="21633"/>
                    </a:cubicBezTo>
                    <a:cubicBezTo>
                      <a:pt x="117177" y="21633"/>
                      <a:pt x="117213" y="21614"/>
                      <a:pt x="117240" y="21528"/>
                    </a:cubicBezTo>
                    <a:cubicBezTo>
                      <a:pt x="117253" y="21485"/>
                      <a:pt x="117282" y="21464"/>
                      <a:pt x="117328" y="21464"/>
                    </a:cubicBezTo>
                    <a:cubicBezTo>
                      <a:pt x="117396" y="21464"/>
                      <a:pt x="117397" y="21469"/>
                      <a:pt x="117397" y="21704"/>
                    </a:cubicBezTo>
                    <a:lnTo>
                      <a:pt x="117397" y="21944"/>
                    </a:lnTo>
                    <a:lnTo>
                      <a:pt x="117525" y="21944"/>
                    </a:lnTo>
                    <a:cubicBezTo>
                      <a:pt x="117614" y="21944"/>
                      <a:pt x="117658" y="21957"/>
                      <a:pt x="117670" y="21988"/>
                    </a:cubicBezTo>
                    <a:cubicBezTo>
                      <a:pt x="117679" y="22012"/>
                      <a:pt x="117680" y="22038"/>
                      <a:pt x="117672" y="22045"/>
                    </a:cubicBezTo>
                    <a:cubicBezTo>
                      <a:pt x="117649" y="22068"/>
                      <a:pt x="117471" y="22085"/>
                      <a:pt x="117432" y="22068"/>
                    </a:cubicBezTo>
                    <a:close/>
                    <a:moveTo>
                      <a:pt x="72919" y="21925"/>
                    </a:moveTo>
                    <a:cubicBezTo>
                      <a:pt x="72919" y="21876"/>
                      <a:pt x="73078" y="21682"/>
                      <a:pt x="73148" y="21646"/>
                    </a:cubicBezTo>
                    <a:cubicBezTo>
                      <a:pt x="73247" y="21595"/>
                      <a:pt x="73429" y="21594"/>
                      <a:pt x="73548" y="21644"/>
                    </a:cubicBezTo>
                    <a:cubicBezTo>
                      <a:pt x="73639" y="21681"/>
                      <a:pt x="73822" y="21865"/>
                      <a:pt x="73822" y="21917"/>
                    </a:cubicBezTo>
                    <a:cubicBezTo>
                      <a:pt x="73822" y="21933"/>
                      <a:pt x="73642" y="21944"/>
                      <a:pt x="73370" y="21944"/>
                    </a:cubicBezTo>
                    <a:cubicBezTo>
                      <a:pt x="73122" y="21944"/>
                      <a:pt x="72919" y="21935"/>
                      <a:pt x="72919" y="21925"/>
                    </a:cubicBezTo>
                    <a:close/>
                    <a:moveTo>
                      <a:pt x="133709" y="21901"/>
                    </a:moveTo>
                    <a:cubicBezTo>
                      <a:pt x="133657" y="21839"/>
                      <a:pt x="133687" y="21832"/>
                      <a:pt x="133745" y="21892"/>
                    </a:cubicBezTo>
                    <a:cubicBezTo>
                      <a:pt x="133772" y="21921"/>
                      <a:pt x="133783" y="21944"/>
                      <a:pt x="133769" y="21944"/>
                    </a:cubicBezTo>
                    <a:cubicBezTo>
                      <a:pt x="133756" y="21944"/>
                      <a:pt x="133729" y="21925"/>
                      <a:pt x="133709" y="21901"/>
                    </a:cubicBezTo>
                    <a:close/>
                    <a:moveTo>
                      <a:pt x="89727" y="21840"/>
                    </a:moveTo>
                    <a:cubicBezTo>
                      <a:pt x="89712" y="21799"/>
                      <a:pt x="89715" y="21796"/>
                      <a:pt x="89743" y="21824"/>
                    </a:cubicBezTo>
                    <a:cubicBezTo>
                      <a:pt x="89762" y="21843"/>
                      <a:pt x="89771" y="21866"/>
                      <a:pt x="89762" y="21874"/>
                    </a:cubicBezTo>
                    <a:cubicBezTo>
                      <a:pt x="89753" y="21883"/>
                      <a:pt x="89738" y="21867"/>
                      <a:pt x="89727" y="21840"/>
                    </a:cubicBezTo>
                    <a:close/>
                    <a:moveTo>
                      <a:pt x="89636" y="21563"/>
                    </a:moveTo>
                    <a:cubicBezTo>
                      <a:pt x="89636" y="21424"/>
                      <a:pt x="89641" y="21363"/>
                      <a:pt x="89647" y="21428"/>
                    </a:cubicBezTo>
                    <a:cubicBezTo>
                      <a:pt x="89653" y="21494"/>
                      <a:pt x="89653" y="21608"/>
                      <a:pt x="89647" y="21682"/>
                    </a:cubicBezTo>
                    <a:cubicBezTo>
                      <a:pt x="89641" y="21757"/>
                      <a:pt x="89637" y="21703"/>
                      <a:pt x="89637" y="21563"/>
                    </a:cubicBezTo>
                    <a:lnTo>
                      <a:pt x="89636" y="21563"/>
                    </a:lnTo>
                    <a:close/>
                    <a:moveTo>
                      <a:pt x="76651" y="21756"/>
                    </a:moveTo>
                    <a:cubicBezTo>
                      <a:pt x="76632" y="21748"/>
                      <a:pt x="76616" y="21718"/>
                      <a:pt x="76616" y="21688"/>
                    </a:cubicBezTo>
                    <a:cubicBezTo>
                      <a:pt x="76616" y="21641"/>
                      <a:pt x="76595" y="21634"/>
                      <a:pt x="76461" y="21634"/>
                    </a:cubicBezTo>
                    <a:lnTo>
                      <a:pt x="76305" y="21634"/>
                    </a:lnTo>
                    <a:lnTo>
                      <a:pt x="76305" y="21394"/>
                    </a:lnTo>
                    <a:lnTo>
                      <a:pt x="76305" y="21154"/>
                    </a:lnTo>
                    <a:lnTo>
                      <a:pt x="76538" y="21150"/>
                    </a:lnTo>
                    <a:cubicBezTo>
                      <a:pt x="76850" y="21144"/>
                      <a:pt x="76878" y="21147"/>
                      <a:pt x="76919" y="21202"/>
                    </a:cubicBezTo>
                    <a:cubicBezTo>
                      <a:pt x="76985" y="21290"/>
                      <a:pt x="76962" y="21323"/>
                      <a:pt x="76833" y="21323"/>
                    </a:cubicBezTo>
                    <a:cubicBezTo>
                      <a:pt x="76711" y="21323"/>
                      <a:pt x="76644" y="21360"/>
                      <a:pt x="76644" y="21428"/>
                    </a:cubicBezTo>
                    <a:cubicBezTo>
                      <a:pt x="76644" y="21448"/>
                      <a:pt x="76668" y="21464"/>
                      <a:pt x="76698" y="21464"/>
                    </a:cubicBezTo>
                    <a:cubicBezTo>
                      <a:pt x="76756" y="21464"/>
                      <a:pt x="76785" y="21517"/>
                      <a:pt x="76785" y="21620"/>
                    </a:cubicBezTo>
                    <a:cubicBezTo>
                      <a:pt x="76785" y="21755"/>
                      <a:pt x="76746" y="21794"/>
                      <a:pt x="76651" y="21756"/>
                    </a:cubicBezTo>
                    <a:close/>
                    <a:moveTo>
                      <a:pt x="25110" y="21743"/>
                    </a:moveTo>
                    <a:cubicBezTo>
                      <a:pt x="25110" y="21735"/>
                      <a:pt x="25148" y="21693"/>
                      <a:pt x="25195" y="21648"/>
                    </a:cubicBezTo>
                    <a:cubicBezTo>
                      <a:pt x="25242" y="21603"/>
                      <a:pt x="25280" y="21573"/>
                      <a:pt x="25280" y="21581"/>
                    </a:cubicBezTo>
                    <a:cubicBezTo>
                      <a:pt x="25280" y="21589"/>
                      <a:pt x="25242" y="21631"/>
                      <a:pt x="25195" y="21676"/>
                    </a:cubicBezTo>
                    <a:cubicBezTo>
                      <a:pt x="25148" y="21721"/>
                      <a:pt x="25110" y="21751"/>
                      <a:pt x="25110" y="21743"/>
                    </a:cubicBezTo>
                    <a:close/>
                    <a:moveTo>
                      <a:pt x="133681" y="21692"/>
                    </a:moveTo>
                    <a:cubicBezTo>
                      <a:pt x="133681" y="21677"/>
                      <a:pt x="133694" y="21658"/>
                      <a:pt x="133709" y="21648"/>
                    </a:cubicBezTo>
                    <a:cubicBezTo>
                      <a:pt x="133725" y="21638"/>
                      <a:pt x="133730" y="21650"/>
                      <a:pt x="133720" y="21675"/>
                    </a:cubicBezTo>
                    <a:cubicBezTo>
                      <a:pt x="133701" y="21724"/>
                      <a:pt x="133681" y="21732"/>
                      <a:pt x="133681" y="21692"/>
                    </a:cubicBezTo>
                    <a:close/>
                    <a:moveTo>
                      <a:pt x="133979" y="21670"/>
                    </a:moveTo>
                    <a:cubicBezTo>
                      <a:pt x="133964" y="21630"/>
                      <a:pt x="133967" y="21627"/>
                      <a:pt x="133995" y="21654"/>
                    </a:cubicBezTo>
                    <a:cubicBezTo>
                      <a:pt x="134014" y="21674"/>
                      <a:pt x="134023" y="21696"/>
                      <a:pt x="134014" y="21705"/>
                    </a:cubicBezTo>
                    <a:cubicBezTo>
                      <a:pt x="134006" y="21714"/>
                      <a:pt x="133990" y="21698"/>
                      <a:pt x="133979" y="21670"/>
                    </a:cubicBezTo>
                    <a:close/>
                    <a:moveTo>
                      <a:pt x="12439" y="21623"/>
                    </a:moveTo>
                    <a:cubicBezTo>
                      <a:pt x="12439" y="21617"/>
                      <a:pt x="12458" y="21604"/>
                      <a:pt x="12482" y="21595"/>
                    </a:cubicBezTo>
                    <a:cubicBezTo>
                      <a:pt x="12508" y="21585"/>
                      <a:pt x="12519" y="21590"/>
                      <a:pt x="12509" y="21606"/>
                    </a:cubicBezTo>
                    <a:cubicBezTo>
                      <a:pt x="12492" y="21633"/>
                      <a:pt x="12439" y="21646"/>
                      <a:pt x="12439" y="21623"/>
                    </a:cubicBezTo>
                    <a:close/>
                    <a:moveTo>
                      <a:pt x="38917" y="21604"/>
                    </a:moveTo>
                    <a:cubicBezTo>
                      <a:pt x="38862" y="21582"/>
                      <a:pt x="38857" y="21569"/>
                      <a:pt x="38883" y="21521"/>
                    </a:cubicBezTo>
                    <a:cubicBezTo>
                      <a:pt x="38912" y="21466"/>
                      <a:pt x="38940" y="21464"/>
                      <a:pt x="39660" y="21464"/>
                    </a:cubicBezTo>
                    <a:cubicBezTo>
                      <a:pt x="40391" y="21464"/>
                      <a:pt x="40407" y="21466"/>
                      <a:pt x="40407" y="21522"/>
                    </a:cubicBezTo>
                    <a:cubicBezTo>
                      <a:pt x="40407" y="21557"/>
                      <a:pt x="40379" y="21589"/>
                      <a:pt x="40334" y="21606"/>
                    </a:cubicBezTo>
                    <a:cubicBezTo>
                      <a:pt x="40243" y="21641"/>
                      <a:pt x="39004" y="21639"/>
                      <a:pt x="38917" y="21604"/>
                    </a:cubicBezTo>
                    <a:close/>
                    <a:moveTo>
                      <a:pt x="133801" y="21614"/>
                    </a:moveTo>
                    <a:cubicBezTo>
                      <a:pt x="133828" y="21607"/>
                      <a:pt x="133873" y="21607"/>
                      <a:pt x="133900" y="21614"/>
                    </a:cubicBezTo>
                    <a:cubicBezTo>
                      <a:pt x="133927" y="21621"/>
                      <a:pt x="133905" y="21627"/>
                      <a:pt x="133851" y="21627"/>
                    </a:cubicBezTo>
                    <a:cubicBezTo>
                      <a:pt x="133796" y="21627"/>
                      <a:pt x="133774" y="21621"/>
                      <a:pt x="133801" y="21614"/>
                    </a:cubicBezTo>
                    <a:close/>
                    <a:moveTo>
                      <a:pt x="90113" y="21521"/>
                    </a:moveTo>
                    <a:cubicBezTo>
                      <a:pt x="90113" y="21467"/>
                      <a:pt x="90119" y="21444"/>
                      <a:pt x="90126" y="21471"/>
                    </a:cubicBezTo>
                    <a:cubicBezTo>
                      <a:pt x="90133" y="21499"/>
                      <a:pt x="90133" y="21543"/>
                      <a:pt x="90126" y="21570"/>
                    </a:cubicBezTo>
                    <a:cubicBezTo>
                      <a:pt x="90119" y="21597"/>
                      <a:pt x="90113" y="21575"/>
                      <a:pt x="90113" y="21521"/>
                    </a:cubicBezTo>
                    <a:close/>
                    <a:moveTo>
                      <a:pt x="12226" y="21548"/>
                    </a:moveTo>
                    <a:cubicBezTo>
                      <a:pt x="12213" y="21527"/>
                      <a:pt x="12344" y="21530"/>
                      <a:pt x="12366" y="21552"/>
                    </a:cubicBezTo>
                    <a:cubicBezTo>
                      <a:pt x="12374" y="21560"/>
                      <a:pt x="12348" y="21566"/>
                      <a:pt x="12309" y="21566"/>
                    </a:cubicBezTo>
                    <a:cubicBezTo>
                      <a:pt x="12270" y="21566"/>
                      <a:pt x="12232" y="21558"/>
                      <a:pt x="12226" y="21548"/>
                    </a:cubicBezTo>
                    <a:close/>
                    <a:moveTo>
                      <a:pt x="25674" y="21478"/>
                    </a:moveTo>
                    <a:cubicBezTo>
                      <a:pt x="25629" y="21423"/>
                      <a:pt x="25653" y="21165"/>
                      <a:pt x="25715" y="21044"/>
                    </a:cubicBezTo>
                    <a:cubicBezTo>
                      <a:pt x="25740" y="20996"/>
                      <a:pt x="25807" y="20915"/>
                      <a:pt x="25863" y="20865"/>
                    </a:cubicBezTo>
                    <a:cubicBezTo>
                      <a:pt x="26087" y="20663"/>
                      <a:pt x="26126" y="20620"/>
                      <a:pt x="26126" y="20578"/>
                    </a:cubicBezTo>
                    <a:cubicBezTo>
                      <a:pt x="26126" y="20539"/>
                      <a:pt x="26065" y="20533"/>
                      <a:pt x="25654" y="20533"/>
                    </a:cubicBezTo>
                    <a:lnTo>
                      <a:pt x="25181" y="20533"/>
                    </a:lnTo>
                    <a:lnTo>
                      <a:pt x="25190" y="20335"/>
                    </a:lnTo>
                    <a:cubicBezTo>
                      <a:pt x="25198" y="20172"/>
                      <a:pt x="25210" y="20132"/>
                      <a:pt x="25256" y="20107"/>
                    </a:cubicBezTo>
                    <a:cubicBezTo>
                      <a:pt x="25325" y="20071"/>
                      <a:pt x="25322" y="20068"/>
                      <a:pt x="25355" y="20209"/>
                    </a:cubicBezTo>
                    <a:cubicBezTo>
                      <a:pt x="25374" y="20294"/>
                      <a:pt x="25396" y="20324"/>
                      <a:pt x="25443" y="20330"/>
                    </a:cubicBezTo>
                    <a:cubicBezTo>
                      <a:pt x="25484" y="20336"/>
                      <a:pt x="25505" y="20325"/>
                      <a:pt x="25505" y="20297"/>
                    </a:cubicBezTo>
                    <a:cubicBezTo>
                      <a:pt x="25505" y="20268"/>
                      <a:pt x="25547" y="20248"/>
                      <a:pt x="25636" y="20235"/>
                    </a:cubicBezTo>
                    <a:cubicBezTo>
                      <a:pt x="25784" y="20213"/>
                      <a:pt x="25941" y="20094"/>
                      <a:pt x="25969" y="19982"/>
                    </a:cubicBezTo>
                    <a:cubicBezTo>
                      <a:pt x="25985" y="19920"/>
                      <a:pt x="26001" y="19912"/>
                      <a:pt x="26125" y="19912"/>
                    </a:cubicBezTo>
                    <a:cubicBezTo>
                      <a:pt x="26202" y="19912"/>
                      <a:pt x="26272" y="19924"/>
                      <a:pt x="26281" y="19939"/>
                    </a:cubicBezTo>
                    <a:cubicBezTo>
                      <a:pt x="26290" y="19954"/>
                      <a:pt x="26271" y="20039"/>
                      <a:pt x="26240" y="20128"/>
                    </a:cubicBezTo>
                    <a:cubicBezTo>
                      <a:pt x="26140" y="20412"/>
                      <a:pt x="26175" y="20505"/>
                      <a:pt x="26385" y="20518"/>
                    </a:cubicBezTo>
                    <a:cubicBezTo>
                      <a:pt x="26476" y="20523"/>
                      <a:pt x="26572" y="20560"/>
                      <a:pt x="26718" y="20647"/>
                    </a:cubicBezTo>
                    <a:lnTo>
                      <a:pt x="26924" y="20770"/>
                    </a:lnTo>
                    <a:lnTo>
                      <a:pt x="26861" y="20821"/>
                    </a:lnTo>
                    <a:cubicBezTo>
                      <a:pt x="26826" y="20849"/>
                      <a:pt x="26769" y="20872"/>
                      <a:pt x="26733" y="20872"/>
                    </a:cubicBezTo>
                    <a:cubicBezTo>
                      <a:pt x="26698" y="20872"/>
                      <a:pt x="26653" y="20892"/>
                      <a:pt x="26633" y="20916"/>
                    </a:cubicBezTo>
                    <a:cubicBezTo>
                      <a:pt x="26602" y="20953"/>
                      <a:pt x="26609" y="20986"/>
                      <a:pt x="26673" y="21116"/>
                    </a:cubicBezTo>
                    <a:lnTo>
                      <a:pt x="26749" y="21272"/>
                    </a:lnTo>
                    <a:lnTo>
                      <a:pt x="26644" y="21368"/>
                    </a:lnTo>
                    <a:cubicBezTo>
                      <a:pt x="26521" y="21481"/>
                      <a:pt x="26518" y="21482"/>
                      <a:pt x="26451" y="21408"/>
                    </a:cubicBezTo>
                    <a:cubicBezTo>
                      <a:pt x="26378" y="21327"/>
                      <a:pt x="26227" y="21338"/>
                      <a:pt x="26042" y="21437"/>
                    </a:cubicBezTo>
                    <a:cubicBezTo>
                      <a:pt x="25872" y="21529"/>
                      <a:pt x="25730" y="21545"/>
                      <a:pt x="25674" y="21478"/>
                    </a:cubicBezTo>
                    <a:close/>
                    <a:moveTo>
                      <a:pt x="12749" y="21380"/>
                    </a:moveTo>
                    <a:cubicBezTo>
                      <a:pt x="12724" y="21363"/>
                      <a:pt x="12720" y="21352"/>
                      <a:pt x="12740" y="21352"/>
                    </a:cubicBezTo>
                    <a:cubicBezTo>
                      <a:pt x="12759" y="21352"/>
                      <a:pt x="12782" y="21364"/>
                      <a:pt x="12791" y="21380"/>
                    </a:cubicBezTo>
                    <a:cubicBezTo>
                      <a:pt x="12813" y="21415"/>
                      <a:pt x="12803" y="21415"/>
                      <a:pt x="12749" y="21380"/>
                    </a:cubicBezTo>
                    <a:close/>
                    <a:moveTo>
                      <a:pt x="4259" y="21292"/>
                    </a:moveTo>
                    <a:cubicBezTo>
                      <a:pt x="4223" y="21278"/>
                      <a:pt x="4202" y="21254"/>
                      <a:pt x="4212" y="21238"/>
                    </a:cubicBezTo>
                    <a:cubicBezTo>
                      <a:pt x="4258" y="21163"/>
                      <a:pt x="4520" y="20985"/>
                      <a:pt x="4583" y="20985"/>
                    </a:cubicBezTo>
                    <a:cubicBezTo>
                      <a:pt x="4628" y="20985"/>
                      <a:pt x="4707" y="21036"/>
                      <a:pt x="4806" y="21130"/>
                    </a:cubicBezTo>
                    <a:cubicBezTo>
                      <a:pt x="4891" y="21210"/>
                      <a:pt x="4960" y="21285"/>
                      <a:pt x="4960" y="21298"/>
                    </a:cubicBezTo>
                    <a:cubicBezTo>
                      <a:pt x="4960" y="21329"/>
                      <a:pt x="4343" y="21323"/>
                      <a:pt x="4259" y="21292"/>
                    </a:cubicBezTo>
                    <a:close/>
                    <a:moveTo>
                      <a:pt x="6097" y="21277"/>
                    </a:moveTo>
                    <a:cubicBezTo>
                      <a:pt x="6060" y="21181"/>
                      <a:pt x="6128" y="21139"/>
                      <a:pt x="6304" y="21149"/>
                    </a:cubicBezTo>
                    <a:cubicBezTo>
                      <a:pt x="6498" y="21160"/>
                      <a:pt x="6552" y="21192"/>
                      <a:pt x="6510" y="21270"/>
                    </a:cubicBezTo>
                    <a:cubicBezTo>
                      <a:pt x="6471" y="21343"/>
                      <a:pt x="6125" y="21350"/>
                      <a:pt x="6097" y="21277"/>
                    </a:cubicBezTo>
                    <a:close/>
                    <a:moveTo>
                      <a:pt x="12805" y="21311"/>
                    </a:moveTo>
                    <a:cubicBezTo>
                      <a:pt x="12805" y="21304"/>
                      <a:pt x="12818" y="21291"/>
                      <a:pt x="12834" y="21281"/>
                    </a:cubicBezTo>
                    <a:cubicBezTo>
                      <a:pt x="12849" y="21271"/>
                      <a:pt x="12862" y="21277"/>
                      <a:pt x="12862" y="21293"/>
                    </a:cubicBezTo>
                    <a:cubicBezTo>
                      <a:pt x="12862" y="21310"/>
                      <a:pt x="12849" y="21323"/>
                      <a:pt x="12834" y="21323"/>
                    </a:cubicBezTo>
                    <a:cubicBezTo>
                      <a:pt x="12818" y="21323"/>
                      <a:pt x="12805" y="21318"/>
                      <a:pt x="12805" y="21311"/>
                    </a:cubicBezTo>
                    <a:close/>
                    <a:moveTo>
                      <a:pt x="29118" y="21242"/>
                    </a:moveTo>
                    <a:lnTo>
                      <a:pt x="29118" y="21154"/>
                    </a:lnTo>
                    <a:lnTo>
                      <a:pt x="29545" y="21154"/>
                    </a:lnTo>
                    <a:cubicBezTo>
                      <a:pt x="29914" y="21154"/>
                      <a:pt x="29967" y="21159"/>
                      <a:pt x="29938" y="21195"/>
                    </a:cubicBezTo>
                    <a:cubicBezTo>
                      <a:pt x="29884" y="21260"/>
                      <a:pt x="29748" y="21290"/>
                      <a:pt x="29421" y="21311"/>
                    </a:cubicBezTo>
                    <a:lnTo>
                      <a:pt x="29118" y="21330"/>
                    </a:lnTo>
                    <a:lnTo>
                      <a:pt x="29118" y="21242"/>
                    </a:lnTo>
                    <a:close/>
                    <a:moveTo>
                      <a:pt x="71903" y="21272"/>
                    </a:moveTo>
                    <a:cubicBezTo>
                      <a:pt x="71903" y="21190"/>
                      <a:pt x="71971" y="21149"/>
                      <a:pt x="72091" y="21159"/>
                    </a:cubicBezTo>
                    <a:cubicBezTo>
                      <a:pt x="72185" y="21167"/>
                      <a:pt x="72199" y="21177"/>
                      <a:pt x="72199" y="21239"/>
                    </a:cubicBezTo>
                    <a:cubicBezTo>
                      <a:pt x="72199" y="21304"/>
                      <a:pt x="72188" y="21310"/>
                      <a:pt x="72051" y="21318"/>
                    </a:cubicBezTo>
                    <a:cubicBezTo>
                      <a:pt x="71920" y="21325"/>
                      <a:pt x="71903" y="21320"/>
                      <a:pt x="71903" y="21272"/>
                    </a:cubicBezTo>
                    <a:close/>
                    <a:moveTo>
                      <a:pt x="98347" y="21298"/>
                    </a:moveTo>
                    <a:cubicBezTo>
                      <a:pt x="98249" y="21271"/>
                      <a:pt x="98237" y="21131"/>
                      <a:pt x="98323" y="20991"/>
                    </a:cubicBezTo>
                    <a:cubicBezTo>
                      <a:pt x="98398" y="20867"/>
                      <a:pt x="98426" y="20845"/>
                      <a:pt x="98506" y="20844"/>
                    </a:cubicBezTo>
                    <a:cubicBezTo>
                      <a:pt x="98558" y="20844"/>
                      <a:pt x="98568" y="20865"/>
                      <a:pt x="98585" y="21020"/>
                    </a:cubicBezTo>
                    <a:cubicBezTo>
                      <a:pt x="98604" y="21186"/>
                      <a:pt x="98601" y="21199"/>
                      <a:pt x="98531" y="21259"/>
                    </a:cubicBezTo>
                    <a:cubicBezTo>
                      <a:pt x="98451" y="21328"/>
                      <a:pt x="98453" y="21328"/>
                      <a:pt x="98347" y="21298"/>
                    </a:cubicBezTo>
                    <a:close/>
                    <a:moveTo>
                      <a:pt x="12935" y="21215"/>
                    </a:moveTo>
                    <a:cubicBezTo>
                      <a:pt x="12927" y="21202"/>
                      <a:pt x="12939" y="21192"/>
                      <a:pt x="12961" y="21192"/>
                    </a:cubicBezTo>
                    <a:cubicBezTo>
                      <a:pt x="12983" y="21192"/>
                      <a:pt x="12994" y="21202"/>
                      <a:pt x="12986" y="21215"/>
                    </a:cubicBezTo>
                    <a:cubicBezTo>
                      <a:pt x="12978" y="21228"/>
                      <a:pt x="12967" y="21239"/>
                      <a:pt x="12961" y="21239"/>
                    </a:cubicBezTo>
                    <a:cubicBezTo>
                      <a:pt x="12955" y="21239"/>
                      <a:pt x="12943" y="21228"/>
                      <a:pt x="12935" y="21215"/>
                    </a:cubicBezTo>
                    <a:close/>
                    <a:moveTo>
                      <a:pt x="89465" y="21126"/>
                    </a:moveTo>
                    <a:cubicBezTo>
                      <a:pt x="89465" y="21056"/>
                      <a:pt x="89470" y="21027"/>
                      <a:pt x="89477" y="21062"/>
                    </a:cubicBezTo>
                    <a:cubicBezTo>
                      <a:pt x="89484" y="21097"/>
                      <a:pt x="89484" y="21154"/>
                      <a:pt x="89477" y="21189"/>
                    </a:cubicBezTo>
                    <a:cubicBezTo>
                      <a:pt x="89470" y="21224"/>
                      <a:pt x="89465" y="21196"/>
                      <a:pt x="89465" y="21126"/>
                    </a:cubicBezTo>
                    <a:close/>
                    <a:moveTo>
                      <a:pt x="52486" y="21142"/>
                    </a:moveTo>
                    <a:cubicBezTo>
                      <a:pt x="52486" y="21088"/>
                      <a:pt x="52634" y="20985"/>
                      <a:pt x="52712" y="20985"/>
                    </a:cubicBezTo>
                    <a:cubicBezTo>
                      <a:pt x="52789" y="20985"/>
                      <a:pt x="52937" y="21088"/>
                      <a:pt x="52937" y="21142"/>
                    </a:cubicBezTo>
                    <a:cubicBezTo>
                      <a:pt x="52937" y="21174"/>
                      <a:pt x="52889" y="21182"/>
                      <a:pt x="52712" y="21182"/>
                    </a:cubicBezTo>
                    <a:cubicBezTo>
                      <a:pt x="52535" y="21182"/>
                      <a:pt x="52486" y="21174"/>
                      <a:pt x="52486" y="21142"/>
                    </a:cubicBezTo>
                    <a:close/>
                    <a:moveTo>
                      <a:pt x="13012" y="21056"/>
                    </a:moveTo>
                    <a:cubicBezTo>
                      <a:pt x="13012" y="21034"/>
                      <a:pt x="13023" y="21022"/>
                      <a:pt x="13036" y="21030"/>
                    </a:cubicBezTo>
                    <a:cubicBezTo>
                      <a:pt x="13050" y="21038"/>
                      <a:pt x="13053" y="21057"/>
                      <a:pt x="13044" y="21071"/>
                    </a:cubicBezTo>
                    <a:cubicBezTo>
                      <a:pt x="13021" y="21108"/>
                      <a:pt x="13012" y="21104"/>
                      <a:pt x="13012" y="21056"/>
                    </a:cubicBezTo>
                    <a:close/>
                    <a:moveTo>
                      <a:pt x="89943" y="20956"/>
                    </a:moveTo>
                    <a:cubicBezTo>
                      <a:pt x="89943" y="20902"/>
                      <a:pt x="89949" y="20880"/>
                      <a:pt x="89956" y="20907"/>
                    </a:cubicBezTo>
                    <a:cubicBezTo>
                      <a:pt x="89963" y="20934"/>
                      <a:pt x="89963" y="20979"/>
                      <a:pt x="89956" y="21006"/>
                    </a:cubicBezTo>
                    <a:cubicBezTo>
                      <a:pt x="89949" y="21033"/>
                      <a:pt x="89943" y="21011"/>
                      <a:pt x="89943" y="20956"/>
                    </a:cubicBezTo>
                    <a:close/>
                    <a:moveTo>
                      <a:pt x="7996" y="20969"/>
                    </a:moveTo>
                    <a:cubicBezTo>
                      <a:pt x="7912" y="20885"/>
                      <a:pt x="7957" y="20815"/>
                      <a:pt x="8095" y="20815"/>
                    </a:cubicBezTo>
                    <a:cubicBezTo>
                      <a:pt x="8124" y="20815"/>
                      <a:pt x="8149" y="20797"/>
                      <a:pt x="8149" y="20775"/>
                    </a:cubicBezTo>
                    <a:cubicBezTo>
                      <a:pt x="8149" y="20718"/>
                      <a:pt x="7758" y="20634"/>
                      <a:pt x="7596" y="20656"/>
                    </a:cubicBezTo>
                    <a:cubicBezTo>
                      <a:pt x="7528" y="20665"/>
                      <a:pt x="7409" y="20705"/>
                      <a:pt x="7331" y="20744"/>
                    </a:cubicBezTo>
                    <a:cubicBezTo>
                      <a:pt x="7208" y="20807"/>
                      <a:pt x="7156" y="20815"/>
                      <a:pt x="6895" y="20815"/>
                    </a:cubicBezTo>
                    <a:cubicBezTo>
                      <a:pt x="6626" y="20815"/>
                      <a:pt x="6596" y="20810"/>
                      <a:pt x="6568" y="20758"/>
                    </a:cubicBezTo>
                    <a:cubicBezTo>
                      <a:pt x="6497" y="20625"/>
                      <a:pt x="6606" y="20533"/>
                      <a:pt x="6835" y="20533"/>
                    </a:cubicBezTo>
                    <a:cubicBezTo>
                      <a:pt x="6909" y="20533"/>
                      <a:pt x="6970" y="20516"/>
                      <a:pt x="6992" y="20491"/>
                    </a:cubicBezTo>
                    <a:cubicBezTo>
                      <a:pt x="7048" y="20423"/>
                      <a:pt x="6981" y="20373"/>
                      <a:pt x="6808" y="20351"/>
                    </a:cubicBezTo>
                    <a:cubicBezTo>
                      <a:pt x="6723" y="20340"/>
                      <a:pt x="6626" y="20308"/>
                      <a:pt x="6590" y="20278"/>
                    </a:cubicBezTo>
                    <a:cubicBezTo>
                      <a:pt x="6526" y="20225"/>
                      <a:pt x="6527" y="20225"/>
                      <a:pt x="6816" y="20224"/>
                    </a:cubicBezTo>
                    <a:cubicBezTo>
                      <a:pt x="7119" y="20223"/>
                      <a:pt x="7237" y="20252"/>
                      <a:pt x="7378" y="20363"/>
                    </a:cubicBezTo>
                    <a:cubicBezTo>
                      <a:pt x="7461" y="20428"/>
                      <a:pt x="7660" y="20441"/>
                      <a:pt x="7732" y="20385"/>
                    </a:cubicBezTo>
                    <a:cubicBezTo>
                      <a:pt x="7757" y="20366"/>
                      <a:pt x="7792" y="20296"/>
                      <a:pt x="7809" y="20231"/>
                    </a:cubicBezTo>
                    <a:cubicBezTo>
                      <a:pt x="7826" y="20166"/>
                      <a:pt x="7853" y="20104"/>
                      <a:pt x="7870" y="20094"/>
                    </a:cubicBezTo>
                    <a:cubicBezTo>
                      <a:pt x="7886" y="20083"/>
                      <a:pt x="8067" y="20071"/>
                      <a:pt x="8271" y="20067"/>
                    </a:cubicBezTo>
                    <a:cubicBezTo>
                      <a:pt x="8686" y="20057"/>
                      <a:pt x="8794" y="20030"/>
                      <a:pt x="9123" y="19854"/>
                    </a:cubicBezTo>
                    <a:lnTo>
                      <a:pt x="9330" y="19743"/>
                    </a:lnTo>
                    <a:lnTo>
                      <a:pt x="9852" y="19743"/>
                    </a:lnTo>
                    <a:cubicBezTo>
                      <a:pt x="10446" y="19743"/>
                      <a:pt x="10482" y="19754"/>
                      <a:pt x="10453" y="19935"/>
                    </a:cubicBezTo>
                    <a:cubicBezTo>
                      <a:pt x="10432" y="20062"/>
                      <a:pt x="10424" y="20068"/>
                      <a:pt x="10277" y="20062"/>
                    </a:cubicBezTo>
                    <a:lnTo>
                      <a:pt x="10153" y="20058"/>
                    </a:lnTo>
                    <a:lnTo>
                      <a:pt x="10153" y="20180"/>
                    </a:lnTo>
                    <a:cubicBezTo>
                      <a:pt x="10153" y="20335"/>
                      <a:pt x="10099" y="20392"/>
                      <a:pt x="9952" y="20392"/>
                    </a:cubicBezTo>
                    <a:cubicBezTo>
                      <a:pt x="9871" y="20392"/>
                      <a:pt x="9835" y="20406"/>
                      <a:pt x="9822" y="20441"/>
                    </a:cubicBezTo>
                    <a:cubicBezTo>
                      <a:pt x="9795" y="20516"/>
                      <a:pt x="9756" y="20532"/>
                      <a:pt x="9607" y="20533"/>
                    </a:cubicBezTo>
                    <a:cubicBezTo>
                      <a:pt x="9455" y="20533"/>
                      <a:pt x="9362" y="20571"/>
                      <a:pt x="9362" y="20633"/>
                    </a:cubicBezTo>
                    <a:cubicBezTo>
                      <a:pt x="9362" y="20663"/>
                      <a:pt x="9397" y="20674"/>
                      <a:pt x="9488" y="20674"/>
                    </a:cubicBezTo>
                    <a:cubicBezTo>
                      <a:pt x="9672" y="20674"/>
                      <a:pt x="9702" y="20745"/>
                      <a:pt x="9576" y="20882"/>
                    </a:cubicBezTo>
                    <a:cubicBezTo>
                      <a:pt x="9465" y="21003"/>
                      <a:pt x="9423" y="21009"/>
                      <a:pt x="9334" y="20914"/>
                    </a:cubicBezTo>
                    <a:cubicBezTo>
                      <a:pt x="9269" y="20845"/>
                      <a:pt x="9260" y="20844"/>
                      <a:pt x="8842" y="20844"/>
                    </a:cubicBezTo>
                    <a:cubicBezTo>
                      <a:pt x="8422" y="20845"/>
                      <a:pt x="8415" y="20845"/>
                      <a:pt x="8276" y="20928"/>
                    </a:cubicBezTo>
                    <a:cubicBezTo>
                      <a:pt x="8115" y="21023"/>
                      <a:pt x="8059" y="21032"/>
                      <a:pt x="7996" y="20969"/>
                    </a:cubicBezTo>
                    <a:close/>
                    <a:moveTo>
                      <a:pt x="8879" y="20490"/>
                    </a:moveTo>
                    <a:cubicBezTo>
                      <a:pt x="8901" y="20470"/>
                      <a:pt x="8911" y="20433"/>
                      <a:pt x="8901" y="20408"/>
                    </a:cubicBezTo>
                    <a:cubicBezTo>
                      <a:pt x="8887" y="20371"/>
                      <a:pt x="8828" y="20364"/>
                      <a:pt x="8547" y="20364"/>
                    </a:cubicBezTo>
                    <a:cubicBezTo>
                      <a:pt x="8362" y="20364"/>
                      <a:pt x="8190" y="20371"/>
                      <a:pt x="8165" y="20381"/>
                    </a:cubicBezTo>
                    <a:cubicBezTo>
                      <a:pt x="8100" y="20406"/>
                      <a:pt x="8111" y="20491"/>
                      <a:pt x="8184" y="20528"/>
                    </a:cubicBezTo>
                    <a:cubicBezTo>
                      <a:pt x="8271" y="20572"/>
                      <a:pt x="8826" y="20542"/>
                      <a:pt x="8879" y="20490"/>
                    </a:cubicBezTo>
                    <a:close/>
                    <a:moveTo>
                      <a:pt x="12799" y="20853"/>
                    </a:moveTo>
                    <a:cubicBezTo>
                      <a:pt x="12818" y="20845"/>
                      <a:pt x="12826" y="20825"/>
                      <a:pt x="12815" y="20809"/>
                    </a:cubicBezTo>
                    <a:cubicBezTo>
                      <a:pt x="12804" y="20791"/>
                      <a:pt x="12810" y="20787"/>
                      <a:pt x="12830" y="20799"/>
                    </a:cubicBezTo>
                    <a:cubicBezTo>
                      <a:pt x="12869" y="20823"/>
                      <a:pt x="12845" y="20873"/>
                      <a:pt x="12797" y="20870"/>
                    </a:cubicBezTo>
                    <a:cubicBezTo>
                      <a:pt x="12773" y="20868"/>
                      <a:pt x="12773" y="20863"/>
                      <a:pt x="12799" y="20853"/>
                    </a:cubicBezTo>
                    <a:close/>
                    <a:moveTo>
                      <a:pt x="3902" y="20816"/>
                    </a:moveTo>
                    <a:cubicBezTo>
                      <a:pt x="3892" y="20800"/>
                      <a:pt x="3903" y="20795"/>
                      <a:pt x="3928" y="20805"/>
                    </a:cubicBezTo>
                    <a:cubicBezTo>
                      <a:pt x="3977" y="20823"/>
                      <a:pt x="3986" y="20844"/>
                      <a:pt x="3945" y="20844"/>
                    </a:cubicBezTo>
                    <a:cubicBezTo>
                      <a:pt x="3931" y="20844"/>
                      <a:pt x="3911" y="20831"/>
                      <a:pt x="3902" y="20816"/>
                    </a:cubicBezTo>
                    <a:close/>
                    <a:moveTo>
                      <a:pt x="5966" y="20825"/>
                    </a:moveTo>
                    <a:cubicBezTo>
                      <a:pt x="5931" y="20790"/>
                      <a:pt x="5947" y="20709"/>
                      <a:pt x="5992" y="20691"/>
                    </a:cubicBezTo>
                    <a:cubicBezTo>
                      <a:pt x="6094" y="20652"/>
                      <a:pt x="6232" y="20743"/>
                      <a:pt x="6186" y="20818"/>
                    </a:cubicBezTo>
                    <a:cubicBezTo>
                      <a:pt x="6168" y="20847"/>
                      <a:pt x="5994" y="20853"/>
                      <a:pt x="5966" y="20825"/>
                    </a:cubicBezTo>
                    <a:close/>
                    <a:moveTo>
                      <a:pt x="12708" y="20817"/>
                    </a:moveTo>
                    <a:cubicBezTo>
                      <a:pt x="12699" y="20803"/>
                      <a:pt x="12702" y="20784"/>
                      <a:pt x="12716" y="20776"/>
                    </a:cubicBezTo>
                    <a:cubicBezTo>
                      <a:pt x="12729" y="20768"/>
                      <a:pt x="12740" y="20780"/>
                      <a:pt x="12740" y="20802"/>
                    </a:cubicBezTo>
                    <a:cubicBezTo>
                      <a:pt x="12740" y="20850"/>
                      <a:pt x="12731" y="20854"/>
                      <a:pt x="12708" y="20817"/>
                    </a:cubicBezTo>
                    <a:close/>
                    <a:moveTo>
                      <a:pt x="4029" y="20737"/>
                    </a:moveTo>
                    <a:cubicBezTo>
                      <a:pt x="4029" y="20717"/>
                      <a:pt x="4059" y="20689"/>
                      <a:pt x="4096" y="20675"/>
                    </a:cubicBezTo>
                    <a:cubicBezTo>
                      <a:pt x="4133" y="20661"/>
                      <a:pt x="4169" y="20639"/>
                      <a:pt x="4176" y="20627"/>
                    </a:cubicBezTo>
                    <a:cubicBezTo>
                      <a:pt x="4183" y="20614"/>
                      <a:pt x="4186" y="20615"/>
                      <a:pt x="4184" y="20630"/>
                    </a:cubicBezTo>
                    <a:cubicBezTo>
                      <a:pt x="4182" y="20644"/>
                      <a:pt x="4156" y="20670"/>
                      <a:pt x="4125" y="20686"/>
                    </a:cubicBezTo>
                    <a:cubicBezTo>
                      <a:pt x="4095" y="20703"/>
                      <a:pt x="4061" y="20729"/>
                      <a:pt x="4050" y="20745"/>
                    </a:cubicBezTo>
                    <a:cubicBezTo>
                      <a:pt x="4037" y="20762"/>
                      <a:pt x="4029" y="20759"/>
                      <a:pt x="4029" y="20737"/>
                    </a:cubicBezTo>
                    <a:close/>
                    <a:moveTo>
                      <a:pt x="89324" y="20685"/>
                    </a:moveTo>
                    <a:cubicBezTo>
                      <a:pt x="89333" y="20676"/>
                      <a:pt x="89357" y="20675"/>
                      <a:pt x="89378" y="20683"/>
                    </a:cubicBezTo>
                    <a:cubicBezTo>
                      <a:pt x="89400" y="20692"/>
                      <a:pt x="89393" y="20699"/>
                      <a:pt x="89361" y="20700"/>
                    </a:cubicBezTo>
                    <a:cubicBezTo>
                      <a:pt x="89331" y="20701"/>
                      <a:pt x="89314" y="20695"/>
                      <a:pt x="89324" y="20685"/>
                    </a:cubicBezTo>
                    <a:close/>
                    <a:moveTo>
                      <a:pt x="69511" y="20599"/>
                    </a:moveTo>
                    <a:cubicBezTo>
                      <a:pt x="69448" y="20568"/>
                      <a:pt x="69419" y="20534"/>
                      <a:pt x="69419" y="20491"/>
                    </a:cubicBezTo>
                    <a:cubicBezTo>
                      <a:pt x="69419" y="20409"/>
                      <a:pt x="69464" y="20373"/>
                      <a:pt x="69608" y="20341"/>
                    </a:cubicBezTo>
                    <a:cubicBezTo>
                      <a:pt x="69672" y="20326"/>
                      <a:pt x="69753" y="20294"/>
                      <a:pt x="69789" y="20269"/>
                    </a:cubicBezTo>
                    <a:cubicBezTo>
                      <a:pt x="69922" y="20176"/>
                      <a:pt x="69986" y="20219"/>
                      <a:pt x="70024" y="20427"/>
                    </a:cubicBezTo>
                    <a:cubicBezTo>
                      <a:pt x="70041" y="20525"/>
                      <a:pt x="70036" y="20537"/>
                      <a:pt x="69950" y="20589"/>
                    </a:cubicBezTo>
                    <a:cubicBezTo>
                      <a:pt x="69836" y="20658"/>
                      <a:pt x="69639" y="20663"/>
                      <a:pt x="69511" y="20599"/>
                    </a:cubicBezTo>
                    <a:close/>
                    <a:moveTo>
                      <a:pt x="73319" y="20470"/>
                    </a:moveTo>
                    <a:cubicBezTo>
                      <a:pt x="73325" y="20424"/>
                      <a:pt x="73347" y="20406"/>
                      <a:pt x="73395" y="20406"/>
                    </a:cubicBezTo>
                    <a:cubicBezTo>
                      <a:pt x="73439" y="20406"/>
                      <a:pt x="73471" y="20428"/>
                      <a:pt x="73486" y="20470"/>
                    </a:cubicBezTo>
                    <a:cubicBezTo>
                      <a:pt x="73508" y="20528"/>
                      <a:pt x="73502" y="20533"/>
                      <a:pt x="73410" y="20533"/>
                    </a:cubicBezTo>
                    <a:cubicBezTo>
                      <a:pt x="73322" y="20533"/>
                      <a:pt x="73311" y="20525"/>
                      <a:pt x="73319" y="20470"/>
                    </a:cubicBezTo>
                    <a:close/>
                    <a:moveTo>
                      <a:pt x="132580" y="20448"/>
                    </a:moveTo>
                    <a:cubicBezTo>
                      <a:pt x="132541" y="20353"/>
                      <a:pt x="132401" y="20223"/>
                      <a:pt x="132339" y="20223"/>
                    </a:cubicBezTo>
                    <a:cubicBezTo>
                      <a:pt x="132310" y="20223"/>
                      <a:pt x="132298" y="20189"/>
                      <a:pt x="132298" y="20110"/>
                    </a:cubicBezTo>
                    <a:cubicBezTo>
                      <a:pt x="132298" y="19962"/>
                      <a:pt x="132234" y="19901"/>
                      <a:pt x="132015" y="19839"/>
                    </a:cubicBezTo>
                    <a:cubicBezTo>
                      <a:pt x="131826" y="19786"/>
                      <a:pt x="131677" y="19683"/>
                      <a:pt x="131677" y="19604"/>
                    </a:cubicBezTo>
                    <a:cubicBezTo>
                      <a:pt x="131677" y="19542"/>
                      <a:pt x="131847" y="19461"/>
                      <a:pt x="131978" y="19461"/>
                    </a:cubicBezTo>
                    <a:cubicBezTo>
                      <a:pt x="132120" y="19461"/>
                      <a:pt x="132273" y="19556"/>
                      <a:pt x="132364" y="19700"/>
                    </a:cubicBezTo>
                    <a:cubicBezTo>
                      <a:pt x="132454" y="19842"/>
                      <a:pt x="132776" y="20153"/>
                      <a:pt x="132861" y="20180"/>
                    </a:cubicBezTo>
                    <a:cubicBezTo>
                      <a:pt x="132909" y="20195"/>
                      <a:pt x="132919" y="20222"/>
                      <a:pt x="132919" y="20332"/>
                    </a:cubicBezTo>
                    <a:cubicBezTo>
                      <a:pt x="132919" y="20496"/>
                      <a:pt x="132885" y="20533"/>
                      <a:pt x="132734" y="20533"/>
                    </a:cubicBezTo>
                    <a:cubicBezTo>
                      <a:pt x="132629" y="20533"/>
                      <a:pt x="132612" y="20523"/>
                      <a:pt x="132580" y="20448"/>
                    </a:cubicBezTo>
                    <a:close/>
                    <a:moveTo>
                      <a:pt x="4346" y="20420"/>
                    </a:moveTo>
                    <a:cubicBezTo>
                      <a:pt x="4352" y="20397"/>
                      <a:pt x="4382" y="20375"/>
                      <a:pt x="4412" y="20371"/>
                    </a:cubicBezTo>
                    <a:cubicBezTo>
                      <a:pt x="4450" y="20367"/>
                      <a:pt x="4453" y="20370"/>
                      <a:pt x="4423" y="20383"/>
                    </a:cubicBezTo>
                    <a:cubicBezTo>
                      <a:pt x="4400" y="20392"/>
                      <a:pt x="4371" y="20414"/>
                      <a:pt x="4358" y="20432"/>
                    </a:cubicBezTo>
                    <a:cubicBezTo>
                      <a:pt x="4343" y="20451"/>
                      <a:pt x="4339" y="20447"/>
                      <a:pt x="4346" y="20420"/>
                    </a:cubicBezTo>
                    <a:close/>
                    <a:moveTo>
                      <a:pt x="4064" y="20373"/>
                    </a:moveTo>
                    <a:cubicBezTo>
                      <a:pt x="4091" y="20365"/>
                      <a:pt x="4135" y="20365"/>
                      <a:pt x="4162" y="20373"/>
                    </a:cubicBezTo>
                    <a:cubicBezTo>
                      <a:pt x="4190" y="20380"/>
                      <a:pt x="4167" y="20385"/>
                      <a:pt x="4113" y="20385"/>
                    </a:cubicBezTo>
                    <a:cubicBezTo>
                      <a:pt x="4059" y="20385"/>
                      <a:pt x="4036" y="20380"/>
                      <a:pt x="4064" y="20373"/>
                    </a:cubicBezTo>
                    <a:close/>
                    <a:moveTo>
                      <a:pt x="43540" y="20361"/>
                    </a:moveTo>
                    <a:cubicBezTo>
                      <a:pt x="43460" y="20329"/>
                      <a:pt x="43370" y="20253"/>
                      <a:pt x="43370" y="20218"/>
                    </a:cubicBezTo>
                    <a:cubicBezTo>
                      <a:pt x="43370" y="20205"/>
                      <a:pt x="43517" y="20194"/>
                      <a:pt x="43697" y="20194"/>
                    </a:cubicBezTo>
                    <a:cubicBezTo>
                      <a:pt x="44054" y="20194"/>
                      <a:pt x="44080" y="20211"/>
                      <a:pt x="43907" y="20328"/>
                    </a:cubicBezTo>
                    <a:cubicBezTo>
                      <a:pt x="43807" y="20396"/>
                      <a:pt x="43661" y="20409"/>
                      <a:pt x="43540" y="20361"/>
                    </a:cubicBezTo>
                    <a:close/>
                    <a:moveTo>
                      <a:pt x="89304" y="20344"/>
                    </a:moveTo>
                    <a:cubicBezTo>
                      <a:pt x="89288" y="20304"/>
                      <a:pt x="89292" y="20300"/>
                      <a:pt x="89319" y="20328"/>
                    </a:cubicBezTo>
                    <a:cubicBezTo>
                      <a:pt x="89339" y="20347"/>
                      <a:pt x="89347" y="20370"/>
                      <a:pt x="89339" y="20379"/>
                    </a:cubicBezTo>
                    <a:cubicBezTo>
                      <a:pt x="89330" y="20387"/>
                      <a:pt x="89314" y="20372"/>
                      <a:pt x="89304" y="20344"/>
                    </a:cubicBezTo>
                    <a:close/>
                    <a:moveTo>
                      <a:pt x="89772" y="20307"/>
                    </a:moveTo>
                    <a:cubicBezTo>
                      <a:pt x="89772" y="20269"/>
                      <a:pt x="89778" y="20253"/>
                      <a:pt x="89786" y="20272"/>
                    </a:cubicBezTo>
                    <a:cubicBezTo>
                      <a:pt x="89794" y="20291"/>
                      <a:pt x="89794" y="20323"/>
                      <a:pt x="89786" y="20343"/>
                    </a:cubicBezTo>
                    <a:cubicBezTo>
                      <a:pt x="89778" y="20362"/>
                      <a:pt x="89772" y="20346"/>
                      <a:pt x="89772" y="20307"/>
                    </a:cubicBezTo>
                    <a:close/>
                    <a:moveTo>
                      <a:pt x="89770" y="20154"/>
                    </a:moveTo>
                    <a:cubicBezTo>
                      <a:pt x="89768" y="20125"/>
                      <a:pt x="89775" y="20108"/>
                      <a:pt x="89785" y="20117"/>
                    </a:cubicBezTo>
                    <a:cubicBezTo>
                      <a:pt x="89794" y="20127"/>
                      <a:pt x="89795" y="20151"/>
                      <a:pt x="89787" y="20172"/>
                    </a:cubicBezTo>
                    <a:cubicBezTo>
                      <a:pt x="89778" y="20194"/>
                      <a:pt x="89771" y="20187"/>
                      <a:pt x="89770" y="20154"/>
                    </a:cubicBezTo>
                    <a:close/>
                    <a:moveTo>
                      <a:pt x="4657" y="20110"/>
                    </a:moveTo>
                    <a:cubicBezTo>
                      <a:pt x="4663" y="20086"/>
                      <a:pt x="4692" y="20064"/>
                      <a:pt x="4722" y="20061"/>
                    </a:cubicBezTo>
                    <a:cubicBezTo>
                      <a:pt x="4760" y="20056"/>
                      <a:pt x="4764" y="20060"/>
                      <a:pt x="4734" y="20072"/>
                    </a:cubicBezTo>
                    <a:cubicBezTo>
                      <a:pt x="4711" y="20082"/>
                      <a:pt x="4681" y="20104"/>
                      <a:pt x="4668" y="20121"/>
                    </a:cubicBezTo>
                    <a:cubicBezTo>
                      <a:pt x="4653" y="20141"/>
                      <a:pt x="4649" y="20137"/>
                      <a:pt x="4657" y="20110"/>
                    </a:cubicBezTo>
                    <a:close/>
                    <a:moveTo>
                      <a:pt x="4438" y="20025"/>
                    </a:moveTo>
                    <a:cubicBezTo>
                      <a:pt x="4466" y="19994"/>
                      <a:pt x="4495" y="19969"/>
                      <a:pt x="4503" y="19969"/>
                    </a:cubicBezTo>
                    <a:cubicBezTo>
                      <a:pt x="4511" y="19969"/>
                      <a:pt x="4494" y="19994"/>
                      <a:pt x="4466" y="20025"/>
                    </a:cubicBezTo>
                    <a:cubicBezTo>
                      <a:pt x="4438" y="20056"/>
                      <a:pt x="4408" y="20082"/>
                      <a:pt x="4401" y="20082"/>
                    </a:cubicBezTo>
                    <a:cubicBezTo>
                      <a:pt x="4393" y="20082"/>
                      <a:pt x="4409" y="20056"/>
                      <a:pt x="4438" y="20025"/>
                    </a:cubicBezTo>
                    <a:close/>
                    <a:moveTo>
                      <a:pt x="71016" y="20037"/>
                    </a:moveTo>
                    <a:cubicBezTo>
                      <a:pt x="70989" y="20010"/>
                      <a:pt x="70971" y="19944"/>
                      <a:pt x="70971" y="19869"/>
                    </a:cubicBezTo>
                    <a:lnTo>
                      <a:pt x="70971" y="19745"/>
                    </a:lnTo>
                    <a:lnTo>
                      <a:pt x="71275" y="19737"/>
                    </a:lnTo>
                    <a:cubicBezTo>
                      <a:pt x="71565" y="19729"/>
                      <a:pt x="71579" y="19726"/>
                      <a:pt x="71587" y="19665"/>
                    </a:cubicBezTo>
                    <a:cubicBezTo>
                      <a:pt x="71598" y="19591"/>
                      <a:pt x="71654" y="19583"/>
                      <a:pt x="71719" y="19648"/>
                    </a:cubicBezTo>
                    <a:cubicBezTo>
                      <a:pt x="71750" y="19679"/>
                      <a:pt x="71762" y="19731"/>
                      <a:pt x="71756" y="19810"/>
                    </a:cubicBezTo>
                    <a:cubicBezTo>
                      <a:pt x="71748" y="19914"/>
                      <a:pt x="71741" y="19925"/>
                      <a:pt x="71681" y="19917"/>
                    </a:cubicBezTo>
                    <a:cubicBezTo>
                      <a:pt x="71566" y="19901"/>
                      <a:pt x="71487" y="19936"/>
                      <a:pt x="71468" y="20011"/>
                    </a:cubicBezTo>
                    <a:cubicBezTo>
                      <a:pt x="71451" y="20078"/>
                      <a:pt x="71440" y="20082"/>
                      <a:pt x="71255" y="20082"/>
                    </a:cubicBezTo>
                    <a:cubicBezTo>
                      <a:pt x="71116" y="20082"/>
                      <a:pt x="71048" y="20069"/>
                      <a:pt x="71016" y="20037"/>
                    </a:cubicBezTo>
                    <a:close/>
                    <a:moveTo>
                      <a:pt x="73203" y="20007"/>
                    </a:moveTo>
                    <a:cubicBezTo>
                      <a:pt x="73170" y="19965"/>
                      <a:pt x="73145" y="19891"/>
                      <a:pt x="73145" y="19838"/>
                    </a:cubicBezTo>
                    <a:lnTo>
                      <a:pt x="73145" y="19743"/>
                    </a:lnTo>
                    <a:lnTo>
                      <a:pt x="73314" y="19743"/>
                    </a:lnTo>
                    <a:lnTo>
                      <a:pt x="73483" y="19743"/>
                    </a:lnTo>
                    <a:lnTo>
                      <a:pt x="73483" y="19912"/>
                    </a:lnTo>
                    <a:lnTo>
                      <a:pt x="73483" y="20082"/>
                    </a:lnTo>
                    <a:lnTo>
                      <a:pt x="73372" y="20082"/>
                    </a:lnTo>
                    <a:cubicBezTo>
                      <a:pt x="73286" y="20082"/>
                      <a:pt x="73249" y="20065"/>
                      <a:pt x="73203" y="20007"/>
                    </a:cubicBezTo>
                    <a:close/>
                    <a:moveTo>
                      <a:pt x="89651" y="20004"/>
                    </a:moveTo>
                    <a:cubicBezTo>
                      <a:pt x="89616" y="19959"/>
                      <a:pt x="89617" y="19958"/>
                      <a:pt x="89662" y="19993"/>
                    </a:cubicBezTo>
                    <a:cubicBezTo>
                      <a:pt x="89709" y="20030"/>
                      <a:pt x="89724" y="20053"/>
                      <a:pt x="89700" y="20053"/>
                    </a:cubicBezTo>
                    <a:cubicBezTo>
                      <a:pt x="89695" y="20053"/>
                      <a:pt x="89672" y="20031"/>
                      <a:pt x="89651" y="20004"/>
                    </a:cubicBezTo>
                    <a:close/>
                    <a:moveTo>
                      <a:pt x="89151" y="19912"/>
                    </a:moveTo>
                    <a:cubicBezTo>
                      <a:pt x="89151" y="19873"/>
                      <a:pt x="89157" y="19858"/>
                      <a:pt x="89165" y="19877"/>
                    </a:cubicBezTo>
                    <a:cubicBezTo>
                      <a:pt x="89173" y="19896"/>
                      <a:pt x="89173" y="19928"/>
                      <a:pt x="89165" y="19947"/>
                    </a:cubicBezTo>
                    <a:cubicBezTo>
                      <a:pt x="89157" y="19967"/>
                      <a:pt x="89151" y="19951"/>
                      <a:pt x="89151" y="19912"/>
                    </a:cubicBezTo>
                    <a:close/>
                    <a:moveTo>
                      <a:pt x="110940" y="19898"/>
                    </a:moveTo>
                    <a:cubicBezTo>
                      <a:pt x="110939" y="19852"/>
                      <a:pt x="110945" y="19829"/>
                      <a:pt x="110953" y="19848"/>
                    </a:cubicBezTo>
                    <a:cubicBezTo>
                      <a:pt x="110960" y="19867"/>
                      <a:pt x="110961" y="19905"/>
                      <a:pt x="110954" y="19933"/>
                    </a:cubicBezTo>
                    <a:cubicBezTo>
                      <a:pt x="110947" y="19960"/>
                      <a:pt x="110940" y="19945"/>
                      <a:pt x="110940" y="19898"/>
                    </a:cubicBezTo>
                    <a:close/>
                    <a:moveTo>
                      <a:pt x="4610" y="19921"/>
                    </a:moveTo>
                    <a:cubicBezTo>
                      <a:pt x="4627" y="19909"/>
                      <a:pt x="4649" y="19879"/>
                      <a:pt x="4659" y="19856"/>
                    </a:cubicBezTo>
                    <a:cubicBezTo>
                      <a:pt x="4671" y="19826"/>
                      <a:pt x="4675" y="19830"/>
                      <a:pt x="4670" y="19868"/>
                    </a:cubicBezTo>
                    <a:cubicBezTo>
                      <a:pt x="4666" y="19897"/>
                      <a:pt x="4644" y="19927"/>
                      <a:pt x="4621" y="19933"/>
                    </a:cubicBezTo>
                    <a:cubicBezTo>
                      <a:pt x="4594" y="19941"/>
                      <a:pt x="4590" y="19936"/>
                      <a:pt x="4610" y="19921"/>
                    </a:cubicBezTo>
                    <a:close/>
                    <a:moveTo>
                      <a:pt x="89603" y="19884"/>
                    </a:moveTo>
                    <a:cubicBezTo>
                      <a:pt x="89603" y="19845"/>
                      <a:pt x="89609" y="19829"/>
                      <a:pt x="89617" y="19849"/>
                    </a:cubicBezTo>
                    <a:cubicBezTo>
                      <a:pt x="89625" y="19868"/>
                      <a:pt x="89625" y="19900"/>
                      <a:pt x="89617" y="19919"/>
                    </a:cubicBezTo>
                    <a:cubicBezTo>
                      <a:pt x="89609" y="19939"/>
                      <a:pt x="89603" y="19923"/>
                      <a:pt x="89603" y="19884"/>
                    </a:cubicBezTo>
                    <a:close/>
                    <a:moveTo>
                      <a:pt x="1677" y="19812"/>
                    </a:moveTo>
                    <a:cubicBezTo>
                      <a:pt x="1668" y="19757"/>
                      <a:pt x="1667" y="19695"/>
                      <a:pt x="1675" y="19674"/>
                    </a:cubicBezTo>
                    <a:cubicBezTo>
                      <a:pt x="1699" y="19612"/>
                      <a:pt x="2044" y="19582"/>
                      <a:pt x="2316" y="19620"/>
                    </a:cubicBezTo>
                    <a:cubicBezTo>
                      <a:pt x="2461" y="19639"/>
                      <a:pt x="2493" y="19686"/>
                      <a:pt x="2462" y="19828"/>
                    </a:cubicBezTo>
                    <a:lnTo>
                      <a:pt x="2443" y="19912"/>
                    </a:lnTo>
                    <a:lnTo>
                      <a:pt x="2068" y="19912"/>
                    </a:lnTo>
                    <a:lnTo>
                      <a:pt x="1693" y="19912"/>
                    </a:lnTo>
                    <a:lnTo>
                      <a:pt x="1677" y="19812"/>
                    </a:lnTo>
                    <a:close/>
                    <a:moveTo>
                      <a:pt x="25731" y="19896"/>
                    </a:moveTo>
                    <a:cubicBezTo>
                      <a:pt x="25836" y="19874"/>
                      <a:pt x="25980" y="19870"/>
                      <a:pt x="25968" y="19890"/>
                    </a:cubicBezTo>
                    <a:cubicBezTo>
                      <a:pt x="25960" y="19902"/>
                      <a:pt x="25894" y="19911"/>
                      <a:pt x="25821" y="19909"/>
                    </a:cubicBezTo>
                    <a:cubicBezTo>
                      <a:pt x="25749" y="19907"/>
                      <a:pt x="25708" y="19902"/>
                      <a:pt x="25731" y="19896"/>
                    </a:cubicBezTo>
                    <a:close/>
                    <a:moveTo>
                      <a:pt x="26345" y="19892"/>
                    </a:moveTo>
                    <a:cubicBezTo>
                      <a:pt x="26380" y="19886"/>
                      <a:pt x="26437" y="19886"/>
                      <a:pt x="26472" y="19892"/>
                    </a:cubicBezTo>
                    <a:cubicBezTo>
                      <a:pt x="26507" y="19899"/>
                      <a:pt x="26478" y="19905"/>
                      <a:pt x="26409" y="19905"/>
                    </a:cubicBezTo>
                    <a:cubicBezTo>
                      <a:pt x="26339" y="19905"/>
                      <a:pt x="26310" y="19899"/>
                      <a:pt x="26345" y="19892"/>
                    </a:cubicBezTo>
                    <a:close/>
                    <a:moveTo>
                      <a:pt x="138110" y="19868"/>
                    </a:moveTo>
                    <a:cubicBezTo>
                      <a:pt x="138080" y="19831"/>
                      <a:pt x="138080" y="19819"/>
                      <a:pt x="138114" y="19798"/>
                    </a:cubicBezTo>
                    <a:cubicBezTo>
                      <a:pt x="138136" y="19784"/>
                      <a:pt x="138169" y="19772"/>
                      <a:pt x="138186" y="19772"/>
                    </a:cubicBezTo>
                    <a:cubicBezTo>
                      <a:pt x="138204" y="19771"/>
                      <a:pt x="138258" y="19763"/>
                      <a:pt x="138306" y="19753"/>
                    </a:cubicBezTo>
                    <a:cubicBezTo>
                      <a:pt x="138381" y="19739"/>
                      <a:pt x="138394" y="19744"/>
                      <a:pt x="138394" y="19790"/>
                    </a:cubicBezTo>
                    <a:cubicBezTo>
                      <a:pt x="138394" y="19820"/>
                      <a:pt x="138379" y="19860"/>
                      <a:pt x="138361" y="19878"/>
                    </a:cubicBezTo>
                    <a:cubicBezTo>
                      <a:pt x="138312" y="19927"/>
                      <a:pt x="138154" y="19920"/>
                      <a:pt x="138110" y="19868"/>
                    </a:cubicBezTo>
                    <a:close/>
                    <a:moveTo>
                      <a:pt x="4962" y="19816"/>
                    </a:moveTo>
                    <a:cubicBezTo>
                      <a:pt x="4961" y="19786"/>
                      <a:pt x="4967" y="19769"/>
                      <a:pt x="4977" y="19779"/>
                    </a:cubicBezTo>
                    <a:cubicBezTo>
                      <a:pt x="4986" y="19788"/>
                      <a:pt x="4987" y="19812"/>
                      <a:pt x="4979" y="19833"/>
                    </a:cubicBezTo>
                    <a:cubicBezTo>
                      <a:pt x="4970" y="19855"/>
                      <a:pt x="4963" y="19849"/>
                      <a:pt x="4962" y="19816"/>
                    </a:cubicBezTo>
                    <a:close/>
                    <a:moveTo>
                      <a:pt x="26580" y="19788"/>
                    </a:moveTo>
                    <a:cubicBezTo>
                      <a:pt x="26579" y="19758"/>
                      <a:pt x="26586" y="19741"/>
                      <a:pt x="26595" y="19751"/>
                    </a:cubicBezTo>
                    <a:cubicBezTo>
                      <a:pt x="26604" y="19760"/>
                      <a:pt x="26605" y="19784"/>
                      <a:pt x="26597" y="19805"/>
                    </a:cubicBezTo>
                    <a:cubicBezTo>
                      <a:pt x="26588" y="19827"/>
                      <a:pt x="26582" y="19820"/>
                      <a:pt x="26580" y="19788"/>
                    </a:cubicBezTo>
                    <a:close/>
                    <a:moveTo>
                      <a:pt x="110583" y="19784"/>
                    </a:moveTo>
                    <a:cubicBezTo>
                      <a:pt x="110553" y="19762"/>
                      <a:pt x="110542" y="19743"/>
                      <a:pt x="110558" y="19743"/>
                    </a:cubicBezTo>
                    <a:cubicBezTo>
                      <a:pt x="110575" y="19743"/>
                      <a:pt x="110604" y="19762"/>
                      <a:pt x="110624" y="19785"/>
                    </a:cubicBezTo>
                    <a:cubicBezTo>
                      <a:pt x="110668" y="19838"/>
                      <a:pt x="110654" y="19838"/>
                      <a:pt x="110583" y="19784"/>
                    </a:cubicBezTo>
                    <a:close/>
                    <a:moveTo>
                      <a:pt x="4762" y="19760"/>
                    </a:moveTo>
                    <a:cubicBezTo>
                      <a:pt x="4762" y="19754"/>
                      <a:pt x="4782" y="19741"/>
                      <a:pt x="4806" y="19732"/>
                    </a:cubicBezTo>
                    <a:cubicBezTo>
                      <a:pt x="4831" y="19722"/>
                      <a:pt x="4842" y="19727"/>
                      <a:pt x="4833" y="19743"/>
                    </a:cubicBezTo>
                    <a:cubicBezTo>
                      <a:pt x="4816" y="19770"/>
                      <a:pt x="4762" y="19783"/>
                      <a:pt x="4762" y="19760"/>
                    </a:cubicBezTo>
                    <a:close/>
                    <a:moveTo>
                      <a:pt x="12963" y="19747"/>
                    </a:moveTo>
                    <a:cubicBezTo>
                      <a:pt x="12955" y="19734"/>
                      <a:pt x="12981" y="19692"/>
                      <a:pt x="13020" y="19655"/>
                    </a:cubicBezTo>
                    <a:cubicBezTo>
                      <a:pt x="13086" y="19593"/>
                      <a:pt x="13121" y="19586"/>
                      <a:pt x="13450" y="19573"/>
                    </a:cubicBezTo>
                    <a:cubicBezTo>
                      <a:pt x="13646" y="19565"/>
                      <a:pt x="13813" y="19562"/>
                      <a:pt x="13819" y="19566"/>
                    </a:cubicBezTo>
                    <a:cubicBezTo>
                      <a:pt x="13845" y="19582"/>
                      <a:pt x="13716" y="19697"/>
                      <a:pt x="13632" y="19733"/>
                    </a:cubicBezTo>
                    <a:cubicBezTo>
                      <a:pt x="13531" y="19775"/>
                      <a:pt x="12988" y="19787"/>
                      <a:pt x="12963" y="19747"/>
                    </a:cubicBezTo>
                    <a:close/>
                    <a:moveTo>
                      <a:pt x="110812" y="19752"/>
                    </a:moveTo>
                    <a:cubicBezTo>
                      <a:pt x="110802" y="19742"/>
                      <a:pt x="110793" y="19705"/>
                      <a:pt x="110793" y="19670"/>
                    </a:cubicBezTo>
                    <a:cubicBezTo>
                      <a:pt x="110793" y="19635"/>
                      <a:pt x="110777" y="19600"/>
                      <a:pt x="110758" y="19592"/>
                    </a:cubicBezTo>
                    <a:cubicBezTo>
                      <a:pt x="110737" y="19584"/>
                      <a:pt x="110742" y="19577"/>
                      <a:pt x="110772" y="19576"/>
                    </a:cubicBezTo>
                    <a:cubicBezTo>
                      <a:pt x="110808" y="19574"/>
                      <a:pt x="110821" y="19595"/>
                      <a:pt x="110821" y="19656"/>
                    </a:cubicBezTo>
                    <a:cubicBezTo>
                      <a:pt x="110821" y="19725"/>
                      <a:pt x="110835" y="19741"/>
                      <a:pt x="110899" y="19751"/>
                    </a:cubicBezTo>
                    <a:lnTo>
                      <a:pt x="110976" y="19763"/>
                    </a:lnTo>
                    <a:lnTo>
                      <a:pt x="110904" y="19767"/>
                    </a:lnTo>
                    <a:cubicBezTo>
                      <a:pt x="110863" y="19769"/>
                      <a:pt x="110822" y="19763"/>
                      <a:pt x="110812" y="19752"/>
                    </a:cubicBezTo>
                    <a:close/>
                    <a:moveTo>
                      <a:pt x="89632" y="19672"/>
                    </a:moveTo>
                    <a:cubicBezTo>
                      <a:pt x="89631" y="19626"/>
                      <a:pt x="89637" y="19603"/>
                      <a:pt x="89645" y="19622"/>
                    </a:cubicBezTo>
                    <a:cubicBezTo>
                      <a:pt x="89653" y="19642"/>
                      <a:pt x="89653" y="19680"/>
                      <a:pt x="89646" y="19707"/>
                    </a:cubicBezTo>
                    <a:cubicBezTo>
                      <a:pt x="89639" y="19735"/>
                      <a:pt x="89632" y="19719"/>
                      <a:pt x="89632" y="19672"/>
                    </a:cubicBezTo>
                    <a:close/>
                    <a:moveTo>
                      <a:pt x="110491" y="19588"/>
                    </a:moveTo>
                    <a:cubicBezTo>
                      <a:pt x="110491" y="19495"/>
                      <a:pt x="110496" y="19453"/>
                      <a:pt x="110503" y="19495"/>
                    </a:cubicBezTo>
                    <a:cubicBezTo>
                      <a:pt x="110509" y="19538"/>
                      <a:pt x="110509" y="19614"/>
                      <a:pt x="110503" y="19665"/>
                    </a:cubicBezTo>
                    <a:cubicBezTo>
                      <a:pt x="110497" y="19715"/>
                      <a:pt x="110491" y="19681"/>
                      <a:pt x="110491" y="19588"/>
                    </a:cubicBezTo>
                    <a:close/>
                    <a:moveTo>
                      <a:pt x="89553" y="19510"/>
                    </a:moveTo>
                    <a:lnTo>
                      <a:pt x="89499" y="19447"/>
                    </a:lnTo>
                    <a:lnTo>
                      <a:pt x="89563" y="19500"/>
                    </a:lnTo>
                    <a:cubicBezTo>
                      <a:pt x="89598" y="19530"/>
                      <a:pt x="89626" y="19558"/>
                      <a:pt x="89626" y="19564"/>
                    </a:cubicBezTo>
                    <a:cubicBezTo>
                      <a:pt x="89626" y="19586"/>
                      <a:pt x="89604" y="19570"/>
                      <a:pt x="89553" y="19510"/>
                    </a:cubicBezTo>
                    <a:close/>
                    <a:moveTo>
                      <a:pt x="5030" y="19432"/>
                    </a:moveTo>
                    <a:cubicBezTo>
                      <a:pt x="5058" y="19401"/>
                      <a:pt x="5088" y="19376"/>
                      <a:pt x="5095" y="19376"/>
                    </a:cubicBezTo>
                    <a:cubicBezTo>
                      <a:pt x="5103" y="19376"/>
                      <a:pt x="5087" y="19401"/>
                      <a:pt x="5058" y="19432"/>
                    </a:cubicBezTo>
                    <a:cubicBezTo>
                      <a:pt x="5030" y="19463"/>
                      <a:pt x="5001" y="19489"/>
                      <a:pt x="4993" y="19489"/>
                    </a:cubicBezTo>
                    <a:cubicBezTo>
                      <a:pt x="4986" y="19489"/>
                      <a:pt x="5002" y="19463"/>
                      <a:pt x="5030" y="19432"/>
                    </a:cubicBezTo>
                    <a:close/>
                    <a:moveTo>
                      <a:pt x="11115" y="19409"/>
                    </a:moveTo>
                    <a:cubicBezTo>
                      <a:pt x="11077" y="19338"/>
                      <a:pt x="11075" y="19207"/>
                      <a:pt x="11112" y="19150"/>
                    </a:cubicBezTo>
                    <a:cubicBezTo>
                      <a:pt x="11133" y="19117"/>
                      <a:pt x="11187" y="19110"/>
                      <a:pt x="11358" y="19116"/>
                    </a:cubicBezTo>
                    <a:cubicBezTo>
                      <a:pt x="11730" y="19129"/>
                      <a:pt x="11739" y="19138"/>
                      <a:pt x="11610" y="19348"/>
                    </a:cubicBezTo>
                    <a:cubicBezTo>
                      <a:pt x="11551" y="19444"/>
                      <a:pt x="11544" y="19447"/>
                      <a:pt x="11347" y="19456"/>
                    </a:cubicBezTo>
                    <a:cubicBezTo>
                      <a:pt x="11168" y="19465"/>
                      <a:pt x="11142" y="19460"/>
                      <a:pt x="11115" y="19409"/>
                    </a:cubicBezTo>
                    <a:close/>
                    <a:moveTo>
                      <a:pt x="47508" y="19425"/>
                    </a:moveTo>
                    <a:cubicBezTo>
                      <a:pt x="47471" y="19397"/>
                      <a:pt x="47458" y="19343"/>
                      <a:pt x="47454" y="19207"/>
                    </a:cubicBezTo>
                    <a:cubicBezTo>
                      <a:pt x="47449" y="19050"/>
                      <a:pt x="47456" y="19022"/>
                      <a:pt x="47506" y="18997"/>
                    </a:cubicBezTo>
                    <a:cubicBezTo>
                      <a:pt x="47588" y="18955"/>
                      <a:pt x="47745" y="18771"/>
                      <a:pt x="47745" y="18716"/>
                    </a:cubicBezTo>
                    <a:cubicBezTo>
                      <a:pt x="47745" y="18691"/>
                      <a:pt x="47719" y="18655"/>
                      <a:pt x="47688" y="18636"/>
                    </a:cubicBezTo>
                    <a:cubicBezTo>
                      <a:pt x="47610" y="18587"/>
                      <a:pt x="47616" y="18461"/>
                      <a:pt x="47703" y="18347"/>
                    </a:cubicBezTo>
                    <a:cubicBezTo>
                      <a:pt x="47742" y="18296"/>
                      <a:pt x="47817" y="18128"/>
                      <a:pt x="47868" y="17975"/>
                    </a:cubicBezTo>
                    <a:cubicBezTo>
                      <a:pt x="47984" y="17632"/>
                      <a:pt x="48029" y="17543"/>
                      <a:pt x="48139" y="17439"/>
                    </a:cubicBezTo>
                    <a:cubicBezTo>
                      <a:pt x="48186" y="17395"/>
                      <a:pt x="48224" y="17344"/>
                      <a:pt x="48224" y="17326"/>
                    </a:cubicBezTo>
                    <a:cubicBezTo>
                      <a:pt x="48224" y="17288"/>
                      <a:pt x="48160" y="17259"/>
                      <a:pt x="48072" y="17259"/>
                    </a:cubicBezTo>
                    <a:cubicBezTo>
                      <a:pt x="47960" y="17259"/>
                      <a:pt x="47949" y="17216"/>
                      <a:pt x="48005" y="16998"/>
                    </a:cubicBezTo>
                    <a:cubicBezTo>
                      <a:pt x="48034" y="16886"/>
                      <a:pt x="48066" y="16657"/>
                      <a:pt x="48075" y="16490"/>
                    </a:cubicBezTo>
                    <a:lnTo>
                      <a:pt x="48092" y="16187"/>
                    </a:lnTo>
                    <a:lnTo>
                      <a:pt x="48278" y="16186"/>
                    </a:lnTo>
                    <a:cubicBezTo>
                      <a:pt x="48456" y="16185"/>
                      <a:pt x="48563" y="16146"/>
                      <a:pt x="48563" y="16083"/>
                    </a:cubicBezTo>
                    <a:cubicBezTo>
                      <a:pt x="48563" y="16068"/>
                      <a:pt x="48530" y="16025"/>
                      <a:pt x="48490" y="15987"/>
                    </a:cubicBezTo>
                    <a:cubicBezTo>
                      <a:pt x="48391" y="15895"/>
                      <a:pt x="48291" y="15715"/>
                      <a:pt x="48269" y="15590"/>
                    </a:cubicBezTo>
                    <a:cubicBezTo>
                      <a:pt x="48244" y="15447"/>
                      <a:pt x="48307" y="15385"/>
                      <a:pt x="48459" y="15406"/>
                    </a:cubicBezTo>
                    <a:cubicBezTo>
                      <a:pt x="48661" y="15433"/>
                      <a:pt x="48781" y="15326"/>
                      <a:pt x="48660" y="15226"/>
                    </a:cubicBezTo>
                    <a:cubicBezTo>
                      <a:pt x="48573" y="15154"/>
                      <a:pt x="48561" y="15094"/>
                      <a:pt x="48606" y="14963"/>
                    </a:cubicBezTo>
                    <a:cubicBezTo>
                      <a:pt x="48658" y="14809"/>
                      <a:pt x="48732" y="14331"/>
                      <a:pt x="48732" y="14148"/>
                    </a:cubicBezTo>
                    <a:lnTo>
                      <a:pt x="48732" y="14014"/>
                    </a:lnTo>
                    <a:lnTo>
                      <a:pt x="48874" y="14014"/>
                    </a:lnTo>
                    <a:cubicBezTo>
                      <a:pt x="48951" y="14014"/>
                      <a:pt x="49015" y="14001"/>
                      <a:pt x="49015" y="13986"/>
                    </a:cubicBezTo>
                    <a:cubicBezTo>
                      <a:pt x="49015" y="13970"/>
                      <a:pt x="49032" y="13957"/>
                      <a:pt x="49054" y="13957"/>
                    </a:cubicBezTo>
                    <a:cubicBezTo>
                      <a:pt x="49141" y="13957"/>
                      <a:pt x="49170" y="13867"/>
                      <a:pt x="49171" y="13593"/>
                    </a:cubicBezTo>
                    <a:cubicBezTo>
                      <a:pt x="49172" y="13277"/>
                      <a:pt x="49203" y="13195"/>
                      <a:pt x="49324" y="13195"/>
                    </a:cubicBezTo>
                    <a:cubicBezTo>
                      <a:pt x="49394" y="13195"/>
                      <a:pt x="49494" y="13135"/>
                      <a:pt x="49494" y="13093"/>
                    </a:cubicBezTo>
                    <a:cubicBezTo>
                      <a:pt x="49494" y="13086"/>
                      <a:pt x="49469" y="13030"/>
                      <a:pt x="49438" y="12970"/>
                    </a:cubicBezTo>
                    <a:cubicBezTo>
                      <a:pt x="49407" y="12909"/>
                      <a:pt x="49382" y="12813"/>
                      <a:pt x="49382" y="12758"/>
                    </a:cubicBezTo>
                    <a:cubicBezTo>
                      <a:pt x="49382" y="12669"/>
                      <a:pt x="49394" y="12651"/>
                      <a:pt x="49479" y="12615"/>
                    </a:cubicBezTo>
                    <a:cubicBezTo>
                      <a:pt x="49533" y="12593"/>
                      <a:pt x="49629" y="12574"/>
                      <a:pt x="49691" y="12574"/>
                    </a:cubicBezTo>
                    <a:cubicBezTo>
                      <a:pt x="49754" y="12574"/>
                      <a:pt x="49805" y="12565"/>
                      <a:pt x="49805" y="12553"/>
                    </a:cubicBezTo>
                    <a:cubicBezTo>
                      <a:pt x="49805" y="12542"/>
                      <a:pt x="49784" y="12449"/>
                      <a:pt x="49758" y="12348"/>
                    </a:cubicBezTo>
                    <a:cubicBezTo>
                      <a:pt x="49702" y="12129"/>
                      <a:pt x="49721" y="12023"/>
                      <a:pt x="49827" y="11962"/>
                    </a:cubicBezTo>
                    <a:cubicBezTo>
                      <a:pt x="49903" y="11919"/>
                      <a:pt x="49904" y="11915"/>
                      <a:pt x="49903" y="11618"/>
                    </a:cubicBezTo>
                    <a:cubicBezTo>
                      <a:pt x="49902" y="11421"/>
                      <a:pt x="49888" y="11295"/>
                      <a:pt x="49863" y="11249"/>
                    </a:cubicBezTo>
                    <a:cubicBezTo>
                      <a:pt x="49837" y="11203"/>
                      <a:pt x="49835" y="11177"/>
                      <a:pt x="49856" y="11170"/>
                    </a:cubicBezTo>
                    <a:cubicBezTo>
                      <a:pt x="49872" y="11164"/>
                      <a:pt x="49938" y="11122"/>
                      <a:pt x="50001" y="11077"/>
                    </a:cubicBezTo>
                    <a:cubicBezTo>
                      <a:pt x="50098" y="11006"/>
                      <a:pt x="50115" y="10978"/>
                      <a:pt x="50115" y="10892"/>
                    </a:cubicBezTo>
                    <a:cubicBezTo>
                      <a:pt x="50115" y="10835"/>
                      <a:pt x="50090" y="10755"/>
                      <a:pt x="50057" y="10709"/>
                    </a:cubicBezTo>
                    <a:cubicBezTo>
                      <a:pt x="49997" y="10625"/>
                      <a:pt x="50004" y="10571"/>
                      <a:pt x="50075" y="10571"/>
                    </a:cubicBezTo>
                    <a:cubicBezTo>
                      <a:pt x="50100" y="10571"/>
                      <a:pt x="50115" y="10542"/>
                      <a:pt x="50115" y="10493"/>
                    </a:cubicBezTo>
                    <a:cubicBezTo>
                      <a:pt x="50115" y="10424"/>
                      <a:pt x="50137" y="10405"/>
                      <a:pt x="50285" y="10340"/>
                    </a:cubicBezTo>
                    <a:lnTo>
                      <a:pt x="50454" y="10265"/>
                    </a:lnTo>
                    <a:lnTo>
                      <a:pt x="50454" y="10112"/>
                    </a:lnTo>
                    <a:cubicBezTo>
                      <a:pt x="50454" y="9981"/>
                      <a:pt x="50463" y="9955"/>
                      <a:pt x="50518" y="9930"/>
                    </a:cubicBezTo>
                    <a:cubicBezTo>
                      <a:pt x="50568" y="9907"/>
                      <a:pt x="50606" y="9823"/>
                      <a:pt x="50700" y="9521"/>
                    </a:cubicBezTo>
                    <a:cubicBezTo>
                      <a:pt x="50781" y="9265"/>
                      <a:pt x="50848" y="9105"/>
                      <a:pt x="50906" y="9033"/>
                    </a:cubicBezTo>
                    <a:cubicBezTo>
                      <a:pt x="51013" y="8898"/>
                      <a:pt x="51036" y="8807"/>
                      <a:pt x="50994" y="8696"/>
                    </a:cubicBezTo>
                    <a:cubicBezTo>
                      <a:pt x="50972" y="8637"/>
                      <a:pt x="50971" y="8606"/>
                      <a:pt x="50991" y="8600"/>
                    </a:cubicBezTo>
                    <a:cubicBezTo>
                      <a:pt x="51060" y="8577"/>
                      <a:pt x="51194" y="8439"/>
                      <a:pt x="51244" y="8341"/>
                    </a:cubicBezTo>
                    <a:cubicBezTo>
                      <a:pt x="51296" y="8239"/>
                      <a:pt x="51429" y="8106"/>
                      <a:pt x="51504" y="8080"/>
                    </a:cubicBezTo>
                    <a:cubicBezTo>
                      <a:pt x="51532" y="8071"/>
                      <a:pt x="51525" y="8035"/>
                      <a:pt x="51477" y="7936"/>
                    </a:cubicBezTo>
                    <a:cubicBezTo>
                      <a:pt x="51442" y="7863"/>
                      <a:pt x="51414" y="7797"/>
                      <a:pt x="51414" y="7790"/>
                    </a:cubicBezTo>
                    <a:cubicBezTo>
                      <a:pt x="51414" y="7783"/>
                      <a:pt x="51477" y="7777"/>
                      <a:pt x="51555" y="7777"/>
                    </a:cubicBezTo>
                    <a:cubicBezTo>
                      <a:pt x="51673" y="7777"/>
                      <a:pt x="51696" y="7768"/>
                      <a:pt x="51696" y="7725"/>
                    </a:cubicBezTo>
                    <a:cubicBezTo>
                      <a:pt x="51696" y="7697"/>
                      <a:pt x="51727" y="7644"/>
                      <a:pt x="51765" y="7608"/>
                    </a:cubicBezTo>
                    <a:lnTo>
                      <a:pt x="51835" y="7543"/>
                    </a:lnTo>
                    <a:lnTo>
                      <a:pt x="51779" y="7473"/>
                    </a:lnTo>
                    <a:cubicBezTo>
                      <a:pt x="51749" y="7434"/>
                      <a:pt x="51724" y="7378"/>
                      <a:pt x="51724" y="7350"/>
                    </a:cubicBezTo>
                    <a:cubicBezTo>
                      <a:pt x="51724" y="7306"/>
                      <a:pt x="51746" y="7297"/>
                      <a:pt x="51852" y="7297"/>
                    </a:cubicBezTo>
                    <a:cubicBezTo>
                      <a:pt x="51963" y="7297"/>
                      <a:pt x="51983" y="7288"/>
                      <a:pt x="52007" y="7224"/>
                    </a:cubicBezTo>
                    <a:cubicBezTo>
                      <a:pt x="52023" y="7183"/>
                      <a:pt x="52060" y="7144"/>
                      <a:pt x="52091" y="7136"/>
                    </a:cubicBezTo>
                    <a:cubicBezTo>
                      <a:pt x="52159" y="7118"/>
                      <a:pt x="52159" y="7134"/>
                      <a:pt x="52090" y="6991"/>
                    </a:cubicBezTo>
                    <a:cubicBezTo>
                      <a:pt x="51949" y="6700"/>
                      <a:pt x="51955" y="6432"/>
                      <a:pt x="52106" y="6159"/>
                    </a:cubicBezTo>
                    <a:cubicBezTo>
                      <a:pt x="52142" y="6094"/>
                      <a:pt x="52211" y="5939"/>
                      <a:pt x="52260" y="5815"/>
                    </a:cubicBezTo>
                    <a:cubicBezTo>
                      <a:pt x="52382" y="5504"/>
                      <a:pt x="52555" y="5154"/>
                      <a:pt x="52635" y="5056"/>
                    </a:cubicBezTo>
                    <a:cubicBezTo>
                      <a:pt x="52685" y="4995"/>
                      <a:pt x="52736" y="4969"/>
                      <a:pt x="52827" y="4957"/>
                    </a:cubicBezTo>
                    <a:cubicBezTo>
                      <a:pt x="52988" y="4936"/>
                      <a:pt x="53000" y="4873"/>
                      <a:pt x="52883" y="4665"/>
                    </a:cubicBezTo>
                    <a:cubicBezTo>
                      <a:pt x="52775" y="4474"/>
                      <a:pt x="52775" y="4425"/>
                      <a:pt x="52885" y="4288"/>
                    </a:cubicBezTo>
                    <a:cubicBezTo>
                      <a:pt x="53008" y="4135"/>
                      <a:pt x="53106" y="3915"/>
                      <a:pt x="53107" y="3792"/>
                    </a:cubicBezTo>
                    <a:cubicBezTo>
                      <a:pt x="53107" y="3725"/>
                      <a:pt x="53076" y="3639"/>
                      <a:pt x="53021" y="3549"/>
                    </a:cubicBezTo>
                    <a:cubicBezTo>
                      <a:pt x="52930" y="3404"/>
                      <a:pt x="52927" y="3300"/>
                      <a:pt x="53011" y="3231"/>
                    </a:cubicBezTo>
                    <a:cubicBezTo>
                      <a:pt x="53087" y="3168"/>
                      <a:pt x="53057" y="3068"/>
                      <a:pt x="52939" y="2986"/>
                    </a:cubicBezTo>
                    <a:cubicBezTo>
                      <a:pt x="52815" y="2900"/>
                      <a:pt x="52798" y="2871"/>
                      <a:pt x="52779" y="2718"/>
                    </a:cubicBezTo>
                    <a:cubicBezTo>
                      <a:pt x="52767" y="2620"/>
                      <a:pt x="52772" y="2612"/>
                      <a:pt x="52837" y="2612"/>
                    </a:cubicBezTo>
                    <a:cubicBezTo>
                      <a:pt x="52917" y="2612"/>
                      <a:pt x="52978" y="2525"/>
                      <a:pt x="52953" y="2446"/>
                    </a:cubicBezTo>
                    <a:cubicBezTo>
                      <a:pt x="52931" y="2378"/>
                      <a:pt x="53011" y="2313"/>
                      <a:pt x="53145" y="2289"/>
                    </a:cubicBezTo>
                    <a:cubicBezTo>
                      <a:pt x="53205" y="2278"/>
                      <a:pt x="53284" y="2240"/>
                      <a:pt x="53320" y="2204"/>
                    </a:cubicBezTo>
                    <a:cubicBezTo>
                      <a:pt x="53401" y="2123"/>
                      <a:pt x="53435" y="1963"/>
                      <a:pt x="53389" y="1878"/>
                    </a:cubicBezTo>
                    <a:cubicBezTo>
                      <a:pt x="53360" y="1823"/>
                      <a:pt x="53338" y="1817"/>
                      <a:pt x="53217" y="1828"/>
                    </a:cubicBezTo>
                    <a:cubicBezTo>
                      <a:pt x="53053" y="1844"/>
                      <a:pt x="52978" y="1802"/>
                      <a:pt x="52951" y="1679"/>
                    </a:cubicBezTo>
                    <a:cubicBezTo>
                      <a:pt x="52931" y="1587"/>
                      <a:pt x="52972" y="1511"/>
                      <a:pt x="53043" y="1511"/>
                    </a:cubicBezTo>
                    <a:cubicBezTo>
                      <a:pt x="53066" y="1511"/>
                      <a:pt x="53109" y="1480"/>
                      <a:pt x="53139" y="1442"/>
                    </a:cubicBezTo>
                    <a:cubicBezTo>
                      <a:pt x="53185" y="1384"/>
                      <a:pt x="53222" y="1372"/>
                      <a:pt x="53369" y="1364"/>
                    </a:cubicBezTo>
                    <a:lnTo>
                      <a:pt x="53544" y="1356"/>
                    </a:lnTo>
                    <a:lnTo>
                      <a:pt x="53650" y="1089"/>
                    </a:lnTo>
                    <a:cubicBezTo>
                      <a:pt x="53709" y="942"/>
                      <a:pt x="53775" y="803"/>
                      <a:pt x="53798" y="780"/>
                    </a:cubicBezTo>
                    <a:cubicBezTo>
                      <a:pt x="53823" y="755"/>
                      <a:pt x="53881" y="741"/>
                      <a:pt x="53939" y="744"/>
                    </a:cubicBezTo>
                    <a:cubicBezTo>
                      <a:pt x="54032" y="751"/>
                      <a:pt x="54038" y="746"/>
                      <a:pt x="54038" y="666"/>
                    </a:cubicBezTo>
                    <a:cubicBezTo>
                      <a:pt x="54038" y="593"/>
                      <a:pt x="54027" y="580"/>
                      <a:pt x="53968" y="580"/>
                    </a:cubicBezTo>
                    <a:cubicBezTo>
                      <a:pt x="53903" y="580"/>
                      <a:pt x="53897" y="569"/>
                      <a:pt x="53897" y="459"/>
                    </a:cubicBezTo>
                    <a:cubicBezTo>
                      <a:pt x="53897" y="306"/>
                      <a:pt x="53934" y="270"/>
                      <a:pt x="54086" y="270"/>
                    </a:cubicBezTo>
                    <a:cubicBezTo>
                      <a:pt x="54196" y="270"/>
                      <a:pt x="54207" y="263"/>
                      <a:pt x="54207" y="201"/>
                    </a:cubicBezTo>
                    <a:cubicBezTo>
                      <a:pt x="54207" y="163"/>
                      <a:pt x="54195" y="124"/>
                      <a:pt x="54180" y="115"/>
                    </a:cubicBezTo>
                    <a:cubicBezTo>
                      <a:pt x="54166" y="106"/>
                      <a:pt x="54161" y="80"/>
                      <a:pt x="54169" y="57"/>
                    </a:cubicBezTo>
                    <a:cubicBezTo>
                      <a:pt x="54182" y="23"/>
                      <a:pt x="54259" y="16"/>
                      <a:pt x="54581" y="16"/>
                    </a:cubicBezTo>
                    <a:cubicBezTo>
                      <a:pt x="54929" y="16"/>
                      <a:pt x="54972" y="21"/>
                      <a:pt x="54941" y="58"/>
                    </a:cubicBezTo>
                    <a:cubicBezTo>
                      <a:pt x="54922" y="81"/>
                      <a:pt x="54889" y="100"/>
                      <a:pt x="54867" y="100"/>
                    </a:cubicBezTo>
                    <a:cubicBezTo>
                      <a:pt x="54838" y="100"/>
                      <a:pt x="54828" y="148"/>
                      <a:pt x="54828" y="293"/>
                    </a:cubicBezTo>
                    <a:cubicBezTo>
                      <a:pt x="54828" y="519"/>
                      <a:pt x="54865" y="569"/>
                      <a:pt x="55040" y="584"/>
                    </a:cubicBezTo>
                    <a:lnTo>
                      <a:pt x="55153" y="594"/>
                    </a:lnTo>
                    <a:lnTo>
                      <a:pt x="55155" y="425"/>
                    </a:lnTo>
                    <a:cubicBezTo>
                      <a:pt x="55157" y="191"/>
                      <a:pt x="55158" y="188"/>
                      <a:pt x="55238" y="152"/>
                    </a:cubicBezTo>
                    <a:cubicBezTo>
                      <a:pt x="55276" y="134"/>
                      <a:pt x="55308" y="96"/>
                      <a:pt x="55308" y="67"/>
                    </a:cubicBezTo>
                    <a:cubicBezTo>
                      <a:pt x="55308" y="19"/>
                      <a:pt x="55339" y="16"/>
                      <a:pt x="55718" y="16"/>
                    </a:cubicBezTo>
                    <a:cubicBezTo>
                      <a:pt x="56124" y="16"/>
                      <a:pt x="56128" y="16"/>
                      <a:pt x="56159" y="84"/>
                    </a:cubicBezTo>
                    <a:cubicBezTo>
                      <a:pt x="56209" y="193"/>
                      <a:pt x="56166" y="284"/>
                      <a:pt x="55995" y="430"/>
                    </a:cubicBezTo>
                    <a:cubicBezTo>
                      <a:pt x="55840" y="562"/>
                      <a:pt x="55760" y="690"/>
                      <a:pt x="55760" y="804"/>
                    </a:cubicBezTo>
                    <a:cubicBezTo>
                      <a:pt x="55760" y="835"/>
                      <a:pt x="55696" y="919"/>
                      <a:pt x="55618" y="992"/>
                    </a:cubicBezTo>
                    <a:cubicBezTo>
                      <a:pt x="55465" y="1136"/>
                      <a:pt x="55465" y="1181"/>
                      <a:pt x="55619" y="1215"/>
                    </a:cubicBezTo>
                    <a:cubicBezTo>
                      <a:pt x="55735" y="1240"/>
                      <a:pt x="55772" y="1294"/>
                      <a:pt x="55730" y="1375"/>
                    </a:cubicBezTo>
                    <a:cubicBezTo>
                      <a:pt x="55649" y="1532"/>
                      <a:pt x="55630" y="1540"/>
                      <a:pt x="55307" y="1540"/>
                    </a:cubicBezTo>
                    <a:cubicBezTo>
                      <a:pt x="55024" y="1540"/>
                      <a:pt x="55003" y="1543"/>
                      <a:pt x="54989" y="1598"/>
                    </a:cubicBezTo>
                    <a:cubicBezTo>
                      <a:pt x="54981" y="1630"/>
                      <a:pt x="54947" y="1664"/>
                      <a:pt x="54915" y="1672"/>
                    </a:cubicBezTo>
                    <a:cubicBezTo>
                      <a:pt x="54871" y="1684"/>
                      <a:pt x="54857" y="1710"/>
                      <a:pt x="54857" y="1780"/>
                    </a:cubicBezTo>
                    <a:cubicBezTo>
                      <a:pt x="54857" y="1832"/>
                      <a:pt x="54811" y="2018"/>
                      <a:pt x="54755" y="2193"/>
                    </a:cubicBezTo>
                    <a:cubicBezTo>
                      <a:pt x="54676" y="2444"/>
                      <a:pt x="54658" y="2542"/>
                      <a:pt x="54670" y="2648"/>
                    </a:cubicBezTo>
                    <a:lnTo>
                      <a:pt x="54685" y="2783"/>
                    </a:lnTo>
                    <a:lnTo>
                      <a:pt x="54531" y="2859"/>
                    </a:lnTo>
                    <a:cubicBezTo>
                      <a:pt x="54386" y="2930"/>
                      <a:pt x="54377" y="2941"/>
                      <a:pt x="54377" y="3037"/>
                    </a:cubicBezTo>
                    <a:cubicBezTo>
                      <a:pt x="54377" y="3162"/>
                      <a:pt x="54308" y="3233"/>
                      <a:pt x="54186" y="3233"/>
                    </a:cubicBezTo>
                    <a:cubicBezTo>
                      <a:pt x="54033" y="3233"/>
                      <a:pt x="54015" y="3251"/>
                      <a:pt x="54041" y="3383"/>
                    </a:cubicBezTo>
                    <a:cubicBezTo>
                      <a:pt x="54080" y="3587"/>
                      <a:pt x="54072" y="3882"/>
                      <a:pt x="54027" y="3882"/>
                    </a:cubicBezTo>
                    <a:cubicBezTo>
                      <a:pt x="53979" y="3882"/>
                      <a:pt x="53848" y="4004"/>
                      <a:pt x="53758" y="4132"/>
                    </a:cubicBezTo>
                    <a:cubicBezTo>
                      <a:pt x="53704" y="4208"/>
                      <a:pt x="53699" y="4231"/>
                      <a:pt x="53730" y="4250"/>
                    </a:cubicBezTo>
                    <a:cubicBezTo>
                      <a:pt x="53761" y="4269"/>
                      <a:pt x="53759" y="4278"/>
                      <a:pt x="53720" y="4293"/>
                    </a:cubicBezTo>
                    <a:cubicBezTo>
                      <a:pt x="53693" y="4303"/>
                      <a:pt x="53678" y="4322"/>
                      <a:pt x="53686" y="4335"/>
                    </a:cubicBezTo>
                    <a:cubicBezTo>
                      <a:pt x="53694" y="4347"/>
                      <a:pt x="53687" y="4366"/>
                      <a:pt x="53671" y="4376"/>
                    </a:cubicBezTo>
                    <a:cubicBezTo>
                      <a:pt x="53656" y="4386"/>
                      <a:pt x="53648" y="4425"/>
                      <a:pt x="53655" y="4463"/>
                    </a:cubicBezTo>
                    <a:cubicBezTo>
                      <a:pt x="53662" y="4501"/>
                      <a:pt x="53657" y="4526"/>
                      <a:pt x="53644" y="4518"/>
                    </a:cubicBezTo>
                    <a:cubicBezTo>
                      <a:pt x="53631" y="4510"/>
                      <a:pt x="53613" y="4523"/>
                      <a:pt x="53604" y="4547"/>
                    </a:cubicBezTo>
                    <a:cubicBezTo>
                      <a:pt x="53593" y="4575"/>
                      <a:pt x="53599" y="4583"/>
                      <a:pt x="53620" y="4571"/>
                    </a:cubicBezTo>
                    <a:cubicBezTo>
                      <a:pt x="53640" y="4558"/>
                      <a:pt x="53644" y="4563"/>
                      <a:pt x="53631" y="4584"/>
                    </a:cubicBezTo>
                    <a:cubicBezTo>
                      <a:pt x="53620" y="4602"/>
                      <a:pt x="53596" y="4615"/>
                      <a:pt x="53577" y="4612"/>
                    </a:cubicBezTo>
                    <a:cubicBezTo>
                      <a:pt x="53538" y="4606"/>
                      <a:pt x="53458" y="4633"/>
                      <a:pt x="53361" y="4687"/>
                    </a:cubicBezTo>
                    <a:cubicBezTo>
                      <a:pt x="53289" y="4726"/>
                      <a:pt x="53287" y="4736"/>
                      <a:pt x="53278" y="5048"/>
                    </a:cubicBezTo>
                    <a:cubicBezTo>
                      <a:pt x="53277" y="5092"/>
                      <a:pt x="53264" y="5120"/>
                      <a:pt x="53249" y="5110"/>
                    </a:cubicBezTo>
                    <a:cubicBezTo>
                      <a:pt x="53233" y="5101"/>
                      <a:pt x="53195" y="5107"/>
                      <a:pt x="53164" y="5123"/>
                    </a:cubicBezTo>
                    <a:cubicBezTo>
                      <a:pt x="53115" y="5150"/>
                      <a:pt x="53107" y="5182"/>
                      <a:pt x="53107" y="5347"/>
                    </a:cubicBezTo>
                    <a:cubicBezTo>
                      <a:pt x="53107" y="5530"/>
                      <a:pt x="53111" y="5542"/>
                      <a:pt x="53177" y="5559"/>
                    </a:cubicBezTo>
                    <a:cubicBezTo>
                      <a:pt x="53220" y="5569"/>
                      <a:pt x="53247" y="5596"/>
                      <a:pt x="53246" y="5625"/>
                    </a:cubicBezTo>
                    <a:cubicBezTo>
                      <a:pt x="53243" y="5688"/>
                      <a:pt x="53196" y="5799"/>
                      <a:pt x="53193" y="5748"/>
                    </a:cubicBezTo>
                    <a:cubicBezTo>
                      <a:pt x="53192" y="5717"/>
                      <a:pt x="53183" y="5716"/>
                      <a:pt x="53148" y="5745"/>
                    </a:cubicBezTo>
                    <a:cubicBezTo>
                      <a:pt x="53125" y="5765"/>
                      <a:pt x="53112" y="5787"/>
                      <a:pt x="53120" y="5795"/>
                    </a:cubicBezTo>
                    <a:cubicBezTo>
                      <a:pt x="53146" y="5822"/>
                      <a:pt x="53073" y="5886"/>
                      <a:pt x="53016" y="5886"/>
                    </a:cubicBezTo>
                    <a:cubicBezTo>
                      <a:pt x="52967" y="5886"/>
                      <a:pt x="52961" y="5902"/>
                      <a:pt x="52970" y="6012"/>
                    </a:cubicBezTo>
                    <a:cubicBezTo>
                      <a:pt x="52977" y="6099"/>
                      <a:pt x="52968" y="6144"/>
                      <a:pt x="52943" y="6153"/>
                    </a:cubicBezTo>
                    <a:cubicBezTo>
                      <a:pt x="52922" y="6161"/>
                      <a:pt x="52912" y="6179"/>
                      <a:pt x="52921" y="6192"/>
                    </a:cubicBezTo>
                    <a:cubicBezTo>
                      <a:pt x="52929" y="6206"/>
                      <a:pt x="52905" y="6213"/>
                      <a:pt x="52867" y="6209"/>
                    </a:cubicBezTo>
                    <a:cubicBezTo>
                      <a:pt x="52798" y="6201"/>
                      <a:pt x="52745" y="6278"/>
                      <a:pt x="52781" y="6335"/>
                    </a:cubicBezTo>
                    <a:cubicBezTo>
                      <a:pt x="52790" y="6350"/>
                      <a:pt x="52782" y="6371"/>
                      <a:pt x="52764" y="6382"/>
                    </a:cubicBezTo>
                    <a:cubicBezTo>
                      <a:pt x="52742" y="6396"/>
                      <a:pt x="52738" y="6389"/>
                      <a:pt x="52752" y="6363"/>
                    </a:cubicBezTo>
                    <a:cubicBezTo>
                      <a:pt x="52763" y="6341"/>
                      <a:pt x="52752" y="6348"/>
                      <a:pt x="52727" y="6379"/>
                    </a:cubicBezTo>
                    <a:cubicBezTo>
                      <a:pt x="52665" y="6456"/>
                      <a:pt x="52678" y="6485"/>
                      <a:pt x="52825" y="6598"/>
                    </a:cubicBezTo>
                    <a:cubicBezTo>
                      <a:pt x="52943" y="6688"/>
                      <a:pt x="52951" y="6703"/>
                      <a:pt x="52946" y="6815"/>
                    </a:cubicBezTo>
                    <a:cubicBezTo>
                      <a:pt x="52941" y="6924"/>
                      <a:pt x="52945" y="6931"/>
                      <a:pt x="52988" y="6897"/>
                    </a:cubicBezTo>
                    <a:cubicBezTo>
                      <a:pt x="53031" y="6863"/>
                      <a:pt x="53032" y="6864"/>
                      <a:pt x="52998" y="6909"/>
                    </a:cubicBezTo>
                    <a:cubicBezTo>
                      <a:pt x="52977" y="6936"/>
                      <a:pt x="52946" y="6949"/>
                      <a:pt x="52929" y="6939"/>
                    </a:cubicBezTo>
                    <a:cubicBezTo>
                      <a:pt x="52911" y="6928"/>
                      <a:pt x="52906" y="6938"/>
                      <a:pt x="52917" y="6967"/>
                    </a:cubicBezTo>
                    <a:cubicBezTo>
                      <a:pt x="52937" y="7019"/>
                      <a:pt x="52895" y="7060"/>
                      <a:pt x="52867" y="7015"/>
                    </a:cubicBezTo>
                    <a:cubicBezTo>
                      <a:pt x="52857" y="6999"/>
                      <a:pt x="52824" y="6986"/>
                      <a:pt x="52793" y="6986"/>
                    </a:cubicBezTo>
                    <a:cubicBezTo>
                      <a:pt x="52762" y="6986"/>
                      <a:pt x="52744" y="6999"/>
                      <a:pt x="52754" y="7014"/>
                    </a:cubicBezTo>
                    <a:cubicBezTo>
                      <a:pt x="52764" y="7030"/>
                      <a:pt x="52753" y="7035"/>
                      <a:pt x="52729" y="7026"/>
                    </a:cubicBezTo>
                    <a:cubicBezTo>
                      <a:pt x="52698" y="7014"/>
                      <a:pt x="52678" y="7043"/>
                      <a:pt x="52653" y="7132"/>
                    </a:cubicBezTo>
                    <a:cubicBezTo>
                      <a:pt x="52635" y="7200"/>
                      <a:pt x="52619" y="7268"/>
                      <a:pt x="52618" y="7285"/>
                    </a:cubicBezTo>
                    <a:cubicBezTo>
                      <a:pt x="52618" y="7302"/>
                      <a:pt x="52587" y="7310"/>
                      <a:pt x="52550" y="7302"/>
                    </a:cubicBezTo>
                    <a:cubicBezTo>
                      <a:pt x="52483" y="7290"/>
                      <a:pt x="52482" y="7292"/>
                      <a:pt x="52499" y="7451"/>
                    </a:cubicBezTo>
                    <a:cubicBezTo>
                      <a:pt x="52518" y="7626"/>
                      <a:pt x="52471" y="7748"/>
                      <a:pt x="52385" y="7748"/>
                    </a:cubicBezTo>
                    <a:cubicBezTo>
                      <a:pt x="52361" y="7748"/>
                      <a:pt x="52349" y="7761"/>
                      <a:pt x="52359" y="7776"/>
                    </a:cubicBezTo>
                    <a:cubicBezTo>
                      <a:pt x="52368" y="7792"/>
                      <a:pt x="52358" y="7797"/>
                      <a:pt x="52334" y="7788"/>
                    </a:cubicBezTo>
                    <a:cubicBezTo>
                      <a:pt x="52289" y="7771"/>
                      <a:pt x="52175" y="7821"/>
                      <a:pt x="52175" y="7859"/>
                    </a:cubicBezTo>
                    <a:cubicBezTo>
                      <a:pt x="52175" y="7872"/>
                      <a:pt x="52200" y="7889"/>
                      <a:pt x="52229" y="7897"/>
                    </a:cubicBezTo>
                    <a:cubicBezTo>
                      <a:pt x="52259" y="7905"/>
                      <a:pt x="52297" y="7937"/>
                      <a:pt x="52314" y="7970"/>
                    </a:cubicBezTo>
                    <a:cubicBezTo>
                      <a:pt x="52343" y="8023"/>
                      <a:pt x="52335" y="8031"/>
                      <a:pt x="52232" y="8062"/>
                    </a:cubicBezTo>
                    <a:cubicBezTo>
                      <a:pt x="52135" y="8091"/>
                      <a:pt x="52124" y="8102"/>
                      <a:pt x="52154" y="8141"/>
                    </a:cubicBezTo>
                    <a:cubicBezTo>
                      <a:pt x="52180" y="8175"/>
                      <a:pt x="52174" y="8174"/>
                      <a:pt x="52130" y="8136"/>
                    </a:cubicBezTo>
                    <a:cubicBezTo>
                      <a:pt x="52065" y="8081"/>
                      <a:pt x="52006" y="8072"/>
                      <a:pt x="52006" y="8117"/>
                    </a:cubicBezTo>
                    <a:cubicBezTo>
                      <a:pt x="52006" y="8133"/>
                      <a:pt x="52021" y="8138"/>
                      <a:pt x="52039" y="8127"/>
                    </a:cubicBezTo>
                    <a:cubicBezTo>
                      <a:pt x="52061" y="8113"/>
                      <a:pt x="52064" y="8119"/>
                      <a:pt x="52046" y="8146"/>
                    </a:cubicBezTo>
                    <a:cubicBezTo>
                      <a:pt x="52017" y="8193"/>
                      <a:pt x="52028" y="8284"/>
                      <a:pt x="52069" y="8334"/>
                    </a:cubicBezTo>
                    <a:cubicBezTo>
                      <a:pt x="52090" y="8360"/>
                      <a:pt x="52227" y="8369"/>
                      <a:pt x="52575" y="8369"/>
                    </a:cubicBezTo>
                    <a:cubicBezTo>
                      <a:pt x="53093" y="8369"/>
                      <a:pt x="53122" y="8379"/>
                      <a:pt x="53055" y="8525"/>
                    </a:cubicBezTo>
                    <a:cubicBezTo>
                      <a:pt x="52996" y="8655"/>
                      <a:pt x="52915" y="8681"/>
                      <a:pt x="52533" y="8689"/>
                    </a:cubicBezTo>
                    <a:cubicBezTo>
                      <a:pt x="52338" y="8693"/>
                      <a:pt x="52169" y="8705"/>
                      <a:pt x="52158" y="8717"/>
                    </a:cubicBezTo>
                    <a:cubicBezTo>
                      <a:pt x="52146" y="8728"/>
                      <a:pt x="52179" y="8780"/>
                      <a:pt x="52230" y="8833"/>
                    </a:cubicBezTo>
                    <a:cubicBezTo>
                      <a:pt x="52334" y="8940"/>
                      <a:pt x="52325" y="8990"/>
                      <a:pt x="52202" y="8990"/>
                    </a:cubicBezTo>
                    <a:cubicBezTo>
                      <a:pt x="52136" y="8990"/>
                      <a:pt x="52112" y="9009"/>
                      <a:pt x="52079" y="9082"/>
                    </a:cubicBezTo>
                    <a:cubicBezTo>
                      <a:pt x="52057" y="9132"/>
                      <a:pt x="51968" y="9255"/>
                      <a:pt x="51882" y="9355"/>
                    </a:cubicBezTo>
                    <a:cubicBezTo>
                      <a:pt x="51777" y="9476"/>
                      <a:pt x="51719" y="9571"/>
                      <a:pt x="51708" y="9638"/>
                    </a:cubicBezTo>
                    <a:cubicBezTo>
                      <a:pt x="51657" y="9949"/>
                      <a:pt x="51541" y="10091"/>
                      <a:pt x="51339" y="10091"/>
                    </a:cubicBezTo>
                    <a:cubicBezTo>
                      <a:pt x="51230" y="10091"/>
                      <a:pt x="51217" y="10140"/>
                      <a:pt x="51283" y="10299"/>
                    </a:cubicBezTo>
                    <a:cubicBezTo>
                      <a:pt x="51338" y="10431"/>
                      <a:pt x="51427" y="10505"/>
                      <a:pt x="51609" y="10572"/>
                    </a:cubicBezTo>
                    <a:cubicBezTo>
                      <a:pt x="51696" y="10603"/>
                      <a:pt x="51785" y="10636"/>
                      <a:pt x="51809" y="10645"/>
                    </a:cubicBezTo>
                    <a:cubicBezTo>
                      <a:pt x="51832" y="10653"/>
                      <a:pt x="51730" y="10691"/>
                      <a:pt x="51583" y="10728"/>
                    </a:cubicBezTo>
                    <a:cubicBezTo>
                      <a:pt x="51269" y="10808"/>
                      <a:pt x="51117" y="10903"/>
                      <a:pt x="51034" y="11070"/>
                    </a:cubicBezTo>
                    <a:cubicBezTo>
                      <a:pt x="50982" y="11178"/>
                      <a:pt x="50966" y="11189"/>
                      <a:pt x="50870" y="11190"/>
                    </a:cubicBezTo>
                    <a:lnTo>
                      <a:pt x="50764" y="11192"/>
                    </a:lnTo>
                    <a:lnTo>
                      <a:pt x="50764" y="11041"/>
                    </a:lnTo>
                    <a:cubicBezTo>
                      <a:pt x="50764" y="10910"/>
                      <a:pt x="50773" y="10886"/>
                      <a:pt x="50831" y="10860"/>
                    </a:cubicBezTo>
                    <a:cubicBezTo>
                      <a:pt x="50888" y="10834"/>
                      <a:pt x="50899" y="10804"/>
                      <a:pt x="50912" y="10650"/>
                    </a:cubicBezTo>
                    <a:cubicBezTo>
                      <a:pt x="50928" y="10442"/>
                      <a:pt x="51011" y="10260"/>
                      <a:pt x="51128" y="10174"/>
                    </a:cubicBezTo>
                    <a:cubicBezTo>
                      <a:pt x="51200" y="10120"/>
                      <a:pt x="51210" y="10093"/>
                      <a:pt x="51222" y="9922"/>
                    </a:cubicBezTo>
                    <a:cubicBezTo>
                      <a:pt x="51232" y="9785"/>
                      <a:pt x="51258" y="9691"/>
                      <a:pt x="51311" y="9596"/>
                    </a:cubicBezTo>
                    <a:cubicBezTo>
                      <a:pt x="51352" y="9523"/>
                      <a:pt x="51385" y="9433"/>
                      <a:pt x="51385" y="9396"/>
                    </a:cubicBezTo>
                    <a:cubicBezTo>
                      <a:pt x="51385" y="9356"/>
                      <a:pt x="51430" y="9283"/>
                      <a:pt x="51496" y="9215"/>
                    </a:cubicBezTo>
                    <a:cubicBezTo>
                      <a:pt x="51633" y="9074"/>
                      <a:pt x="51696" y="8896"/>
                      <a:pt x="51696" y="8649"/>
                    </a:cubicBezTo>
                    <a:cubicBezTo>
                      <a:pt x="51696" y="8416"/>
                      <a:pt x="51679" y="8369"/>
                      <a:pt x="51598" y="8369"/>
                    </a:cubicBezTo>
                    <a:cubicBezTo>
                      <a:pt x="51543" y="8369"/>
                      <a:pt x="51532" y="8387"/>
                      <a:pt x="51520" y="8495"/>
                    </a:cubicBezTo>
                    <a:cubicBezTo>
                      <a:pt x="51511" y="8574"/>
                      <a:pt x="51457" y="8703"/>
                      <a:pt x="51372" y="8847"/>
                    </a:cubicBezTo>
                    <a:cubicBezTo>
                      <a:pt x="51299" y="8973"/>
                      <a:pt x="51232" y="9125"/>
                      <a:pt x="51224" y="9187"/>
                    </a:cubicBezTo>
                    <a:cubicBezTo>
                      <a:pt x="51214" y="9262"/>
                      <a:pt x="51192" y="9305"/>
                      <a:pt x="51157" y="9315"/>
                    </a:cubicBezTo>
                    <a:cubicBezTo>
                      <a:pt x="51105" y="9332"/>
                      <a:pt x="51052" y="9478"/>
                      <a:pt x="50988" y="9781"/>
                    </a:cubicBezTo>
                    <a:cubicBezTo>
                      <a:pt x="50951" y="9953"/>
                      <a:pt x="50876" y="10118"/>
                      <a:pt x="50809" y="10174"/>
                    </a:cubicBezTo>
                    <a:cubicBezTo>
                      <a:pt x="50784" y="10194"/>
                      <a:pt x="50764" y="10248"/>
                      <a:pt x="50764" y="10293"/>
                    </a:cubicBezTo>
                    <a:cubicBezTo>
                      <a:pt x="50764" y="10401"/>
                      <a:pt x="50694" y="10567"/>
                      <a:pt x="50639" y="10588"/>
                    </a:cubicBezTo>
                    <a:cubicBezTo>
                      <a:pt x="50605" y="10601"/>
                      <a:pt x="50595" y="10652"/>
                      <a:pt x="50595" y="10814"/>
                    </a:cubicBezTo>
                    <a:cubicBezTo>
                      <a:pt x="50595" y="11017"/>
                      <a:pt x="50591" y="11029"/>
                      <a:pt x="50480" y="11170"/>
                    </a:cubicBezTo>
                    <a:cubicBezTo>
                      <a:pt x="50417" y="11250"/>
                      <a:pt x="50332" y="11379"/>
                      <a:pt x="50293" y="11457"/>
                    </a:cubicBezTo>
                    <a:cubicBezTo>
                      <a:pt x="50222" y="11596"/>
                      <a:pt x="50115" y="11882"/>
                      <a:pt x="50115" y="11930"/>
                    </a:cubicBezTo>
                    <a:cubicBezTo>
                      <a:pt x="50115" y="11995"/>
                      <a:pt x="50355" y="11822"/>
                      <a:pt x="50462" y="11680"/>
                    </a:cubicBezTo>
                    <a:cubicBezTo>
                      <a:pt x="50527" y="11593"/>
                      <a:pt x="50622" y="11476"/>
                      <a:pt x="50672" y="11420"/>
                    </a:cubicBezTo>
                    <a:lnTo>
                      <a:pt x="50763" y="11319"/>
                    </a:lnTo>
                    <a:lnTo>
                      <a:pt x="50759" y="11439"/>
                    </a:lnTo>
                    <a:cubicBezTo>
                      <a:pt x="50756" y="11536"/>
                      <a:pt x="50771" y="11576"/>
                      <a:pt x="50833" y="11641"/>
                    </a:cubicBezTo>
                    <a:cubicBezTo>
                      <a:pt x="50911" y="11722"/>
                      <a:pt x="50911" y="11784"/>
                      <a:pt x="50835" y="11784"/>
                    </a:cubicBezTo>
                    <a:cubicBezTo>
                      <a:pt x="50762" y="11784"/>
                      <a:pt x="50651" y="11849"/>
                      <a:pt x="50651" y="11892"/>
                    </a:cubicBezTo>
                    <a:cubicBezTo>
                      <a:pt x="50651" y="11916"/>
                      <a:pt x="50672" y="11958"/>
                      <a:pt x="50697" y="11986"/>
                    </a:cubicBezTo>
                    <a:cubicBezTo>
                      <a:pt x="50753" y="12047"/>
                      <a:pt x="50748" y="12059"/>
                      <a:pt x="50552" y="12306"/>
                    </a:cubicBezTo>
                    <a:cubicBezTo>
                      <a:pt x="50466" y="12415"/>
                      <a:pt x="50382" y="12555"/>
                      <a:pt x="50366" y="12617"/>
                    </a:cubicBezTo>
                    <a:cubicBezTo>
                      <a:pt x="50312" y="12816"/>
                      <a:pt x="50286" y="12859"/>
                      <a:pt x="50202" y="12888"/>
                    </a:cubicBezTo>
                    <a:lnTo>
                      <a:pt x="50120" y="12917"/>
                    </a:lnTo>
                    <a:lnTo>
                      <a:pt x="50122" y="13163"/>
                    </a:lnTo>
                    <a:cubicBezTo>
                      <a:pt x="50124" y="13466"/>
                      <a:pt x="50087" y="13553"/>
                      <a:pt x="49925" y="13631"/>
                    </a:cubicBezTo>
                    <a:cubicBezTo>
                      <a:pt x="49807" y="13688"/>
                      <a:pt x="49805" y="13692"/>
                      <a:pt x="49805" y="13831"/>
                    </a:cubicBezTo>
                    <a:cubicBezTo>
                      <a:pt x="49805" y="13950"/>
                      <a:pt x="49795" y="13976"/>
                      <a:pt x="49741" y="14000"/>
                    </a:cubicBezTo>
                    <a:cubicBezTo>
                      <a:pt x="49682" y="14026"/>
                      <a:pt x="49677" y="14048"/>
                      <a:pt x="49670" y="14317"/>
                    </a:cubicBezTo>
                    <a:lnTo>
                      <a:pt x="49662" y="14606"/>
                    </a:lnTo>
                    <a:lnTo>
                      <a:pt x="49523" y="14677"/>
                    </a:lnTo>
                    <a:cubicBezTo>
                      <a:pt x="49446" y="14716"/>
                      <a:pt x="49377" y="14748"/>
                      <a:pt x="49368" y="14748"/>
                    </a:cubicBezTo>
                    <a:cubicBezTo>
                      <a:pt x="49360" y="14748"/>
                      <a:pt x="49353" y="14699"/>
                      <a:pt x="49353" y="14639"/>
                    </a:cubicBezTo>
                    <a:cubicBezTo>
                      <a:pt x="49353" y="14560"/>
                      <a:pt x="49377" y="14500"/>
                      <a:pt x="49438" y="14423"/>
                    </a:cubicBezTo>
                    <a:cubicBezTo>
                      <a:pt x="49537" y="14298"/>
                      <a:pt x="49542" y="14266"/>
                      <a:pt x="49467" y="14198"/>
                    </a:cubicBezTo>
                    <a:cubicBezTo>
                      <a:pt x="49406" y="14143"/>
                      <a:pt x="49325" y="14157"/>
                      <a:pt x="49325" y="14224"/>
                    </a:cubicBezTo>
                    <a:cubicBezTo>
                      <a:pt x="49325" y="14247"/>
                      <a:pt x="49293" y="14275"/>
                      <a:pt x="49254" y="14284"/>
                    </a:cubicBezTo>
                    <a:cubicBezTo>
                      <a:pt x="49194" y="14300"/>
                      <a:pt x="49184" y="14318"/>
                      <a:pt x="49184" y="14415"/>
                    </a:cubicBezTo>
                    <a:cubicBezTo>
                      <a:pt x="49184" y="14501"/>
                      <a:pt x="49163" y="14552"/>
                      <a:pt x="49098" y="14627"/>
                    </a:cubicBezTo>
                    <a:cubicBezTo>
                      <a:pt x="49005" y="14732"/>
                      <a:pt x="48997" y="14821"/>
                      <a:pt x="49077" y="14871"/>
                    </a:cubicBezTo>
                    <a:cubicBezTo>
                      <a:pt x="49116" y="14895"/>
                      <a:pt x="49142" y="14885"/>
                      <a:pt x="49209" y="14821"/>
                    </a:cubicBezTo>
                    <a:cubicBezTo>
                      <a:pt x="49255" y="14777"/>
                      <a:pt x="49306" y="14750"/>
                      <a:pt x="49323" y="14760"/>
                    </a:cubicBezTo>
                    <a:cubicBezTo>
                      <a:pt x="49340" y="14771"/>
                      <a:pt x="49353" y="14839"/>
                      <a:pt x="49354" y="14911"/>
                    </a:cubicBezTo>
                    <a:cubicBezTo>
                      <a:pt x="49354" y="15085"/>
                      <a:pt x="49401" y="15170"/>
                      <a:pt x="49536" y="15246"/>
                    </a:cubicBezTo>
                    <a:cubicBezTo>
                      <a:pt x="49610" y="15288"/>
                      <a:pt x="49634" y="15313"/>
                      <a:pt x="49606" y="15322"/>
                    </a:cubicBezTo>
                    <a:cubicBezTo>
                      <a:pt x="49584" y="15330"/>
                      <a:pt x="49501" y="15356"/>
                      <a:pt x="49424" y="15380"/>
                    </a:cubicBezTo>
                    <a:cubicBezTo>
                      <a:pt x="49122" y="15476"/>
                      <a:pt x="49043" y="15577"/>
                      <a:pt x="49043" y="15868"/>
                    </a:cubicBezTo>
                    <a:cubicBezTo>
                      <a:pt x="49043" y="15963"/>
                      <a:pt x="49030" y="15994"/>
                      <a:pt x="48979" y="16021"/>
                    </a:cubicBezTo>
                    <a:cubicBezTo>
                      <a:pt x="48890" y="16068"/>
                      <a:pt x="48873" y="16102"/>
                      <a:pt x="48879" y="16218"/>
                    </a:cubicBezTo>
                    <a:cubicBezTo>
                      <a:pt x="48882" y="16281"/>
                      <a:pt x="48862" y="16349"/>
                      <a:pt x="48825" y="16401"/>
                    </a:cubicBezTo>
                    <a:cubicBezTo>
                      <a:pt x="48754" y="16502"/>
                      <a:pt x="48705" y="16672"/>
                      <a:pt x="48704" y="16822"/>
                    </a:cubicBezTo>
                    <a:cubicBezTo>
                      <a:pt x="48704" y="16980"/>
                      <a:pt x="48657" y="17131"/>
                      <a:pt x="48580" y="17223"/>
                    </a:cubicBezTo>
                    <a:cubicBezTo>
                      <a:pt x="48444" y="17387"/>
                      <a:pt x="48414" y="17485"/>
                      <a:pt x="48396" y="17830"/>
                    </a:cubicBezTo>
                    <a:cubicBezTo>
                      <a:pt x="48381" y="18132"/>
                      <a:pt x="48374" y="18165"/>
                      <a:pt x="48316" y="18206"/>
                    </a:cubicBezTo>
                    <a:cubicBezTo>
                      <a:pt x="48260" y="18245"/>
                      <a:pt x="48253" y="18275"/>
                      <a:pt x="48253" y="18460"/>
                    </a:cubicBezTo>
                    <a:lnTo>
                      <a:pt x="48253" y="18670"/>
                    </a:lnTo>
                    <a:lnTo>
                      <a:pt x="48097" y="18670"/>
                    </a:lnTo>
                    <a:lnTo>
                      <a:pt x="47942" y="18670"/>
                    </a:lnTo>
                    <a:lnTo>
                      <a:pt x="47942" y="18812"/>
                    </a:lnTo>
                    <a:cubicBezTo>
                      <a:pt x="47942" y="18938"/>
                      <a:pt x="47949" y="18953"/>
                      <a:pt x="48003" y="18953"/>
                    </a:cubicBezTo>
                    <a:cubicBezTo>
                      <a:pt x="48037" y="18953"/>
                      <a:pt x="48148" y="18993"/>
                      <a:pt x="48249" y="19042"/>
                    </a:cubicBezTo>
                    <a:cubicBezTo>
                      <a:pt x="48431" y="19131"/>
                      <a:pt x="48438" y="19132"/>
                      <a:pt x="48809" y="19125"/>
                    </a:cubicBezTo>
                    <a:cubicBezTo>
                      <a:pt x="49202" y="19118"/>
                      <a:pt x="49235" y="19129"/>
                      <a:pt x="49149" y="19242"/>
                    </a:cubicBezTo>
                    <a:cubicBezTo>
                      <a:pt x="49120" y="19279"/>
                      <a:pt x="49043" y="19289"/>
                      <a:pt x="48731" y="19296"/>
                    </a:cubicBezTo>
                    <a:cubicBezTo>
                      <a:pt x="48379" y="19305"/>
                      <a:pt x="48337" y="19311"/>
                      <a:pt x="48199" y="19383"/>
                    </a:cubicBezTo>
                    <a:cubicBezTo>
                      <a:pt x="48070" y="19450"/>
                      <a:pt x="48017" y="19461"/>
                      <a:pt x="47804" y="19461"/>
                    </a:cubicBezTo>
                    <a:cubicBezTo>
                      <a:pt x="47648" y="19461"/>
                      <a:pt x="47540" y="19447"/>
                      <a:pt x="47508" y="19425"/>
                    </a:cubicBezTo>
                    <a:close/>
                    <a:moveTo>
                      <a:pt x="54202" y="2365"/>
                    </a:moveTo>
                    <a:cubicBezTo>
                      <a:pt x="54209" y="2319"/>
                      <a:pt x="54230" y="2302"/>
                      <a:pt x="54280" y="2302"/>
                    </a:cubicBezTo>
                    <a:cubicBezTo>
                      <a:pt x="54343" y="2302"/>
                      <a:pt x="54349" y="2291"/>
                      <a:pt x="54349" y="2163"/>
                    </a:cubicBezTo>
                    <a:cubicBezTo>
                      <a:pt x="54349" y="2064"/>
                      <a:pt x="54336" y="2021"/>
                      <a:pt x="54304" y="2008"/>
                    </a:cubicBezTo>
                    <a:cubicBezTo>
                      <a:pt x="54230" y="1980"/>
                      <a:pt x="54108" y="1989"/>
                      <a:pt x="54072" y="2025"/>
                    </a:cubicBezTo>
                    <a:cubicBezTo>
                      <a:pt x="54030" y="2067"/>
                      <a:pt x="54028" y="2314"/>
                      <a:pt x="54068" y="2390"/>
                    </a:cubicBezTo>
                    <a:cubicBezTo>
                      <a:pt x="54107" y="2462"/>
                      <a:pt x="54191" y="2447"/>
                      <a:pt x="54202" y="2365"/>
                    </a:cubicBezTo>
                    <a:close/>
                    <a:moveTo>
                      <a:pt x="5270" y="19221"/>
                    </a:moveTo>
                    <a:cubicBezTo>
                      <a:pt x="5307" y="19182"/>
                      <a:pt x="5343" y="19150"/>
                      <a:pt x="5351" y="19150"/>
                    </a:cubicBezTo>
                    <a:cubicBezTo>
                      <a:pt x="5358" y="19150"/>
                      <a:pt x="5335" y="19182"/>
                      <a:pt x="5298" y="19221"/>
                    </a:cubicBezTo>
                    <a:cubicBezTo>
                      <a:pt x="5262" y="19260"/>
                      <a:pt x="5226" y="19291"/>
                      <a:pt x="5218" y="19291"/>
                    </a:cubicBezTo>
                    <a:cubicBezTo>
                      <a:pt x="5210" y="19291"/>
                      <a:pt x="5234" y="19260"/>
                      <a:pt x="5270" y="19221"/>
                    </a:cubicBezTo>
                    <a:close/>
                    <a:moveTo>
                      <a:pt x="5540" y="19270"/>
                    </a:moveTo>
                    <a:cubicBezTo>
                      <a:pt x="5554" y="19259"/>
                      <a:pt x="5575" y="19236"/>
                      <a:pt x="5587" y="19221"/>
                    </a:cubicBezTo>
                    <a:cubicBezTo>
                      <a:pt x="5599" y="19205"/>
                      <a:pt x="5608" y="19214"/>
                      <a:pt x="5608" y="19242"/>
                    </a:cubicBezTo>
                    <a:cubicBezTo>
                      <a:pt x="5609" y="19269"/>
                      <a:pt x="5588" y="19291"/>
                      <a:pt x="5562" y="19291"/>
                    </a:cubicBezTo>
                    <a:cubicBezTo>
                      <a:pt x="5536" y="19291"/>
                      <a:pt x="5526" y="19282"/>
                      <a:pt x="5540" y="19270"/>
                    </a:cubicBezTo>
                    <a:close/>
                    <a:moveTo>
                      <a:pt x="110626" y="19251"/>
                    </a:moveTo>
                    <a:cubicBezTo>
                      <a:pt x="110625" y="19222"/>
                      <a:pt x="110631" y="19205"/>
                      <a:pt x="110641" y="19214"/>
                    </a:cubicBezTo>
                    <a:cubicBezTo>
                      <a:pt x="110650" y="19224"/>
                      <a:pt x="110651" y="19248"/>
                      <a:pt x="110643" y="19268"/>
                    </a:cubicBezTo>
                    <a:cubicBezTo>
                      <a:pt x="110634" y="19291"/>
                      <a:pt x="110627" y="19284"/>
                      <a:pt x="110626" y="19251"/>
                    </a:cubicBezTo>
                    <a:close/>
                    <a:moveTo>
                      <a:pt x="131548" y="19264"/>
                    </a:moveTo>
                    <a:cubicBezTo>
                      <a:pt x="131476" y="19235"/>
                      <a:pt x="131339" y="19076"/>
                      <a:pt x="131339" y="19021"/>
                    </a:cubicBezTo>
                    <a:cubicBezTo>
                      <a:pt x="131339" y="18989"/>
                      <a:pt x="131288" y="18981"/>
                      <a:pt x="131099" y="18981"/>
                    </a:cubicBezTo>
                    <a:cubicBezTo>
                      <a:pt x="130862" y="18981"/>
                      <a:pt x="130859" y="18980"/>
                      <a:pt x="130859" y="18910"/>
                    </a:cubicBezTo>
                    <a:cubicBezTo>
                      <a:pt x="130859" y="18851"/>
                      <a:pt x="130872" y="18840"/>
                      <a:pt x="130944" y="18840"/>
                    </a:cubicBezTo>
                    <a:cubicBezTo>
                      <a:pt x="131008" y="18840"/>
                      <a:pt x="131028" y="18827"/>
                      <a:pt x="131028" y="18787"/>
                    </a:cubicBezTo>
                    <a:cubicBezTo>
                      <a:pt x="131028" y="18758"/>
                      <a:pt x="131008" y="18717"/>
                      <a:pt x="130983" y="18696"/>
                    </a:cubicBezTo>
                    <a:cubicBezTo>
                      <a:pt x="130944" y="18664"/>
                      <a:pt x="130930" y="18667"/>
                      <a:pt x="130886" y="18722"/>
                    </a:cubicBezTo>
                    <a:lnTo>
                      <a:pt x="130834" y="18785"/>
                    </a:lnTo>
                    <a:lnTo>
                      <a:pt x="130620" y="18502"/>
                    </a:lnTo>
                    <a:cubicBezTo>
                      <a:pt x="130406" y="18220"/>
                      <a:pt x="130405" y="18219"/>
                      <a:pt x="130283" y="18219"/>
                    </a:cubicBezTo>
                    <a:cubicBezTo>
                      <a:pt x="130199" y="18219"/>
                      <a:pt x="130149" y="18203"/>
                      <a:pt x="130123" y="18169"/>
                    </a:cubicBezTo>
                    <a:cubicBezTo>
                      <a:pt x="130091" y="18127"/>
                      <a:pt x="130092" y="18125"/>
                      <a:pt x="130125" y="18155"/>
                    </a:cubicBezTo>
                    <a:cubicBezTo>
                      <a:pt x="130166" y="18192"/>
                      <a:pt x="130424" y="18204"/>
                      <a:pt x="130504" y="18174"/>
                    </a:cubicBezTo>
                    <a:cubicBezTo>
                      <a:pt x="130549" y="18156"/>
                      <a:pt x="130568" y="18050"/>
                      <a:pt x="130526" y="18050"/>
                    </a:cubicBezTo>
                    <a:cubicBezTo>
                      <a:pt x="130513" y="18050"/>
                      <a:pt x="130478" y="18030"/>
                      <a:pt x="130448" y="18007"/>
                    </a:cubicBezTo>
                    <a:cubicBezTo>
                      <a:pt x="130418" y="17983"/>
                      <a:pt x="130463" y="17994"/>
                      <a:pt x="130549" y="18031"/>
                    </a:cubicBezTo>
                    <a:cubicBezTo>
                      <a:pt x="130874" y="18173"/>
                      <a:pt x="130859" y="18160"/>
                      <a:pt x="130859" y="18292"/>
                    </a:cubicBezTo>
                    <a:cubicBezTo>
                      <a:pt x="130859" y="18361"/>
                      <a:pt x="130877" y="18430"/>
                      <a:pt x="130901" y="18454"/>
                    </a:cubicBezTo>
                    <a:cubicBezTo>
                      <a:pt x="130946" y="18499"/>
                      <a:pt x="131080" y="18537"/>
                      <a:pt x="131144" y="18524"/>
                    </a:cubicBezTo>
                    <a:cubicBezTo>
                      <a:pt x="131169" y="18518"/>
                      <a:pt x="131187" y="18544"/>
                      <a:pt x="131193" y="18593"/>
                    </a:cubicBezTo>
                    <a:cubicBezTo>
                      <a:pt x="131200" y="18658"/>
                      <a:pt x="131215" y="18670"/>
                      <a:pt x="131284" y="18670"/>
                    </a:cubicBezTo>
                    <a:cubicBezTo>
                      <a:pt x="131353" y="18670"/>
                      <a:pt x="131367" y="18682"/>
                      <a:pt x="131367" y="18739"/>
                    </a:cubicBezTo>
                    <a:cubicBezTo>
                      <a:pt x="131367" y="18783"/>
                      <a:pt x="131387" y="18814"/>
                      <a:pt x="131423" y="18825"/>
                    </a:cubicBezTo>
                    <a:cubicBezTo>
                      <a:pt x="131453" y="18835"/>
                      <a:pt x="131555" y="18927"/>
                      <a:pt x="131647" y="19030"/>
                    </a:cubicBezTo>
                    <a:cubicBezTo>
                      <a:pt x="131776" y="19173"/>
                      <a:pt x="131809" y="19226"/>
                      <a:pt x="131786" y="19254"/>
                    </a:cubicBezTo>
                    <a:cubicBezTo>
                      <a:pt x="131752" y="19296"/>
                      <a:pt x="131638" y="19300"/>
                      <a:pt x="131548" y="19264"/>
                    </a:cubicBezTo>
                    <a:close/>
                    <a:moveTo>
                      <a:pt x="110580" y="19119"/>
                    </a:moveTo>
                    <a:cubicBezTo>
                      <a:pt x="110569" y="19084"/>
                      <a:pt x="110506" y="18998"/>
                      <a:pt x="110440" y="18927"/>
                    </a:cubicBezTo>
                    <a:cubicBezTo>
                      <a:pt x="110374" y="18856"/>
                      <a:pt x="110287" y="18731"/>
                      <a:pt x="110246" y="18649"/>
                    </a:cubicBezTo>
                    <a:cubicBezTo>
                      <a:pt x="110181" y="18520"/>
                      <a:pt x="110160" y="18501"/>
                      <a:pt x="110086" y="18501"/>
                    </a:cubicBezTo>
                    <a:cubicBezTo>
                      <a:pt x="109872" y="18501"/>
                      <a:pt x="109503" y="18129"/>
                      <a:pt x="109531" y="17942"/>
                    </a:cubicBezTo>
                    <a:cubicBezTo>
                      <a:pt x="109542" y="17874"/>
                      <a:pt x="109543" y="17876"/>
                      <a:pt x="109547" y="17958"/>
                    </a:cubicBezTo>
                    <a:cubicBezTo>
                      <a:pt x="109550" y="18027"/>
                      <a:pt x="109564" y="18050"/>
                      <a:pt x="109604" y="18050"/>
                    </a:cubicBezTo>
                    <a:cubicBezTo>
                      <a:pt x="109673" y="18050"/>
                      <a:pt x="109731" y="17979"/>
                      <a:pt x="109714" y="17915"/>
                    </a:cubicBezTo>
                    <a:cubicBezTo>
                      <a:pt x="109703" y="17872"/>
                      <a:pt x="109716" y="17866"/>
                      <a:pt x="109795" y="17875"/>
                    </a:cubicBezTo>
                    <a:cubicBezTo>
                      <a:pt x="109847" y="17881"/>
                      <a:pt x="109883" y="17897"/>
                      <a:pt x="109874" y="17911"/>
                    </a:cubicBezTo>
                    <a:cubicBezTo>
                      <a:pt x="109838" y="17970"/>
                      <a:pt x="109926" y="18167"/>
                      <a:pt x="110034" y="18268"/>
                    </a:cubicBezTo>
                    <a:cubicBezTo>
                      <a:pt x="110104" y="18332"/>
                      <a:pt x="110186" y="18455"/>
                      <a:pt x="110246" y="18585"/>
                    </a:cubicBezTo>
                    <a:cubicBezTo>
                      <a:pt x="110300" y="18702"/>
                      <a:pt x="110393" y="18848"/>
                      <a:pt x="110452" y="18910"/>
                    </a:cubicBezTo>
                    <a:cubicBezTo>
                      <a:pt x="110565" y="19027"/>
                      <a:pt x="110638" y="19145"/>
                      <a:pt x="110614" y="19169"/>
                    </a:cubicBezTo>
                    <a:cubicBezTo>
                      <a:pt x="110607" y="19176"/>
                      <a:pt x="110592" y="19154"/>
                      <a:pt x="110580" y="19119"/>
                    </a:cubicBezTo>
                    <a:close/>
                    <a:moveTo>
                      <a:pt x="23473" y="19131"/>
                    </a:moveTo>
                    <a:cubicBezTo>
                      <a:pt x="23435" y="19124"/>
                      <a:pt x="23238" y="19087"/>
                      <a:pt x="23036" y="19047"/>
                    </a:cubicBezTo>
                    <a:cubicBezTo>
                      <a:pt x="22799" y="19001"/>
                      <a:pt x="22566" y="18975"/>
                      <a:pt x="22377" y="18974"/>
                    </a:cubicBezTo>
                    <a:cubicBezTo>
                      <a:pt x="22091" y="18972"/>
                      <a:pt x="22085" y="18970"/>
                      <a:pt x="22058" y="18899"/>
                    </a:cubicBezTo>
                    <a:cubicBezTo>
                      <a:pt x="22038" y="18845"/>
                      <a:pt x="22042" y="18802"/>
                      <a:pt x="22073" y="18737"/>
                    </a:cubicBezTo>
                    <a:lnTo>
                      <a:pt x="22115" y="18648"/>
                    </a:lnTo>
                    <a:lnTo>
                      <a:pt x="22575" y="18652"/>
                    </a:lnTo>
                    <a:cubicBezTo>
                      <a:pt x="23019" y="18656"/>
                      <a:pt x="23042" y="18659"/>
                      <a:pt x="23197" y="18735"/>
                    </a:cubicBezTo>
                    <a:lnTo>
                      <a:pt x="23357" y="18814"/>
                    </a:lnTo>
                    <a:lnTo>
                      <a:pt x="24237" y="18810"/>
                    </a:lnTo>
                    <a:cubicBezTo>
                      <a:pt x="25229" y="18805"/>
                      <a:pt x="25202" y="18800"/>
                      <a:pt x="25207" y="19015"/>
                    </a:cubicBezTo>
                    <a:lnTo>
                      <a:pt x="25209" y="19136"/>
                    </a:lnTo>
                    <a:lnTo>
                      <a:pt x="24377" y="19140"/>
                    </a:lnTo>
                    <a:cubicBezTo>
                      <a:pt x="23919" y="19141"/>
                      <a:pt x="23512" y="19137"/>
                      <a:pt x="23473" y="19131"/>
                    </a:cubicBezTo>
                    <a:close/>
                    <a:moveTo>
                      <a:pt x="110264" y="19133"/>
                    </a:moveTo>
                    <a:cubicBezTo>
                      <a:pt x="110274" y="19124"/>
                      <a:pt x="110298" y="19123"/>
                      <a:pt x="110319" y="19131"/>
                    </a:cubicBezTo>
                    <a:cubicBezTo>
                      <a:pt x="110341" y="19140"/>
                      <a:pt x="110334" y="19147"/>
                      <a:pt x="110302" y="19148"/>
                    </a:cubicBezTo>
                    <a:cubicBezTo>
                      <a:pt x="110272" y="19149"/>
                      <a:pt x="110255" y="19143"/>
                      <a:pt x="110264" y="19133"/>
                    </a:cubicBezTo>
                    <a:close/>
                    <a:moveTo>
                      <a:pt x="5439" y="19051"/>
                    </a:moveTo>
                    <a:cubicBezTo>
                      <a:pt x="5459" y="19028"/>
                      <a:pt x="5481" y="19009"/>
                      <a:pt x="5489" y="19009"/>
                    </a:cubicBezTo>
                    <a:cubicBezTo>
                      <a:pt x="5496" y="19009"/>
                      <a:pt x="5487" y="19028"/>
                      <a:pt x="5468" y="19051"/>
                    </a:cubicBezTo>
                    <a:cubicBezTo>
                      <a:pt x="5448" y="19075"/>
                      <a:pt x="5426" y="19094"/>
                      <a:pt x="5418" y="19094"/>
                    </a:cubicBezTo>
                    <a:cubicBezTo>
                      <a:pt x="5411" y="19094"/>
                      <a:pt x="5420" y="19075"/>
                      <a:pt x="5439" y="19051"/>
                    </a:cubicBezTo>
                    <a:close/>
                    <a:moveTo>
                      <a:pt x="89346" y="18997"/>
                    </a:moveTo>
                    <a:cubicBezTo>
                      <a:pt x="89345" y="18968"/>
                      <a:pt x="89352" y="18951"/>
                      <a:pt x="89361" y="18960"/>
                    </a:cubicBezTo>
                    <a:cubicBezTo>
                      <a:pt x="89371" y="18970"/>
                      <a:pt x="89372" y="18994"/>
                      <a:pt x="89363" y="19014"/>
                    </a:cubicBezTo>
                    <a:cubicBezTo>
                      <a:pt x="89354" y="19037"/>
                      <a:pt x="89348" y="19030"/>
                      <a:pt x="89346" y="18997"/>
                    </a:cubicBezTo>
                    <a:close/>
                    <a:moveTo>
                      <a:pt x="4519" y="18940"/>
                    </a:moveTo>
                    <a:cubicBezTo>
                      <a:pt x="4495" y="18877"/>
                      <a:pt x="4529" y="18844"/>
                      <a:pt x="4636" y="18824"/>
                    </a:cubicBezTo>
                    <a:cubicBezTo>
                      <a:pt x="4747" y="18803"/>
                      <a:pt x="4819" y="18844"/>
                      <a:pt x="4819" y="18928"/>
                    </a:cubicBezTo>
                    <a:cubicBezTo>
                      <a:pt x="4819" y="18973"/>
                      <a:pt x="4797" y="18981"/>
                      <a:pt x="4677" y="18981"/>
                    </a:cubicBezTo>
                    <a:cubicBezTo>
                      <a:pt x="4578" y="18981"/>
                      <a:pt x="4530" y="18968"/>
                      <a:pt x="4519" y="18940"/>
                    </a:cubicBezTo>
                    <a:close/>
                    <a:moveTo>
                      <a:pt x="5919" y="18854"/>
                    </a:moveTo>
                    <a:cubicBezTo>
                      <a:pt x="5972" y="18800"/>
                      <a:pt x="6021" y="18755"/>
                      <a:pt x="6029" y="18755"/>
                    </a:cubicBezTo>
                    <a:cubicBezTo>
                      <a:pt x="6037" y="18755"/>
                      <a:pt x="6000" y="18800"/>
                      <a:pt x="5947" y="18854"/>
                    </a:cubicBezTo>
                    <a:cubicBezTo>
                      <a:pt x="5895" y="18908"/>
                      <a:pt x="5845" y="18953"/>
                      <a:pt x="5838" y="18953"/>
                    </a:cubicBezTo>
                    <a:cubicBezTo>
                      <a:pt x="5830" y="18953"/>
                      <a:pt x="5867" y="18908"/>
                      <a:pt x="5919" y="18854"/>
                    </a:cubicBezTo>
                    <a:close/>
                    <a:moveTo>
                      <a:pt x="110048" y="18899"/>
                    </a:moveTo>
                    <a:cubicBezTo>
                      <a:pt x="110015" y="18863"/>
                      <a:pt x="110003" y="18813"/>
                      <a:pt x="110010" y="18751"/>
                    </a:cubicBezTo>
                    <a:lnTo>
                      <a:pt x="110022" y="18656"/>
                    </a:lnTo>
                    <a:lnTo>
                      <a:pt x="110027" y="18753"/>
                    </a:lnTo>
                    <a:cubicBezTo>
                      <a:pt x="110029" y="18806"/>
                      <a:pt x="110052" y="18873"/>
                      <a:pt x="110078" y="18901"/>
                    </a:cubicBezTo>
                    <a:cubicBezTo>
                      <a:pt x="110103" y="18929"/>
                      <a:pt x="110118" y="18953"/>
                      <a:pt x="110110" y="18953"/>
                    </a:cubicBezTo>
                    <a:cubicBezTo>
                      <a:pt x="110103" y="18953"/>
                      <a:pt x="110074" y="18928"/>
                      <a:pt x="110048" y="18899"/>
                    </a:cubicBezTo>
                    <a:close/>
                    <a:moveTo>
                      <a:pt x="5686" y="18760"/>
                    </a:moveTo>
                    <a:cubicBezTo>
                      <a:pt x="5714" y="18731"/>
                      <a:pt x="5741" y="18712"/>
                      <a:pt x="5747" y="18717"/>
                    </a:cubicBezTo>
                    <a:cubicBezTo>
                      <a:pt x="5764" y="18730"/>
                      <a:pt x="5690" y="18812"/>
                      <a:pt x="5662" y="18812"/>
                    </a:cubicBezTo>
                    <a:cubicBezTo>
                      <a:pt x="5648" y="18812"/>
                      <a:pt x="5659" y="18788"/>
                      <a:pt x="5686" y="18760"/>
                    </a:cubicBezTo>
                    <a:close/>
                    <a:moveTo>
                      <a:pt x="9243" y="18762"/>
                    </a:moveTo>
                    <a:cubicBezTo>
                      <a:pt x="9212" y="18725"/>
                      <a:pt x="9207" y="18690"/>
                      <a:pt x="9226" y="18621"/>
                    </a:cubicBezTo>
                    <a:cubicBezTo>
                      <a:pt x="9248" y="18540"/>
                      <a:pt x="9262" y="18529"/>
                      <a:pt x="9350" y="18529"/>
                    </a:cubicBezTo>
                    <a:cubicBezTo>
                      <a:pt x="9406" y="18529"/>
                      <a:pt x="9532" y="18487"/>
                      <a:pt x="9645" y="18431"/>
                    </a:cubicBezTo>
                    <a:cubicBezTo>
                      <a:pt x="9783" y="18361"/>
                      <a:pt x="9879" y="18332"/>
                      <a:pt x="9969" y="18332"/>
                    </a:cubicBezTo>
                    <a:cubicBezTo>
                      <a:pt x="10122" y="18332"/>
                      <a:pt x="10149" y="18372"/>
                      <a:pt x="10082" y="18501"/>
                    </a:cubicBezTo>
                    <a:cubicBezTo>
                      <a:pt x="10021" y="18619"/>
                      <a:pt x="9889" y="18670"/>
                      <a:pt x="9648" y="18670"/>
                    </a:cubicBezTo>
                    <a:cubicBezTo>
                      <a:pt x="9480" y="18670"/>
                      <a:pt x="9439" y="18681"/>
                      <a:pt x="9368" y="18740"/>
                    </a:cubicBezTo>
                    <a:cubicBezTo>
                      <a:pt x="9290" y="18806"/>
                      <a:pt x="9283" y="18807"/>
                      <a:pt x="9243" y="18761"/>
                    </a:cubicBezTo>
                    <a:lnTo>
                      <a:pt x="9243" y="18762"/>
                    </a:lnTo>
                    <a:close/>
                    <a:moveTo>
                      <a:pt x="88810" y="18743"/>
                    </a:moveTo>
                    <a:cubicBezTo>
                      <a:pt x="88809" y="18714"/>
                      <a:pt x="88816" y="18697"/>
                      <a:pt x="88825" y="18706"/>
                    </a:cubicBezTo>
                    <a:cubicBezTo>
                      <a:pt x="88834" y="18716"/>
                      <a:pt x="88835" y="18740"/>
                      <a:pt x="88827" y="18760"/>
                    </a:cubicBezTo>
                    <a:cubicBezTo>
                      <a:pt x="88818" y="18783"/>
                      <a:pt x="88812" y="18776"/>
                      <a:pt x="88810" y="18743"/>
                    </a:cubicBezTo>
                    <a:close/>
                    <a:moveTo>
                      <a:pt x="89290" y="18743"/>
                    </a:moveTo>
                    <a:cubicBezTo>
                      <a:pt x="89289" y="18714"/>
                      <a:pt x="89295" y="18697"/>
                      <a:pt x="89305" y="18706"/>
                    </a:cubicBezTo>
                    <a:cubicBezTo>
                      <a:pt x="89314" y="18716"/>
                      <a:pt x="89315" y="18740"/>
                      <a:pt x="89307" y="18760"/>
                    </a:cubicBezTo>
                    <a:cubicBezTo>
                      <a:pt x="89298" y="18783"/>
                      <a:pt x="89291" y="18776"/>
                      <a:pt x="89290" y="18743"/>
                    </a:cubicBezTo>
                    <a:close/>
                    <a:moveTo>
                      <a:pt x="5161" y="18645"/>
                    </a:moveTo>
                    <a:cubicBezTo>
                      <a:pt x="5137" y="18630"/>
                      <a:pt x="5130" y="18599"/>
                      <a:pt x="5142" y="18561"/>
                    </a:cubicBezTo>
                    <a:cubicBezTo>
                      <a:pt x="5159" y="18507"/>
                      <a:pt x="5181" y="18501"/>
                      <a:pt x="5385" y="18501"/>
                    </a:cubicBezTo>
                    <a:cubicBezTo>
                      <a:pt x="5615" y="18501"/>
                      <a:pt x="5635" y="18513"/>
                      <a:pt x="5580" y="18616"/>
                    </a:cubicBezTo>
                    <a:cubicBezTo>
                      <a:pt x="5555" y="18661"/>
                      <a:pt x="5520" y="18670"/>
                      <a:pt x="5375" y="18670"/>
                    </a:cubicBezTo>
                    <a:cubicBezTo>
                      <a:pt x="5279" y="18670"/>
                      <a:pt x="5182" y="18659"/>
                      <a:pt x="5161" y="18645"/>
                    </a:cubicBezTo>
                    <a:close/>
                    <a:moveTo>
                      <a:pt x="23980" y="18612"/>
                    </a:moveTo>
                    <a:cubicBezTo>
                      <a:pt x="23946" y="18579"/>
                      <a:pt x="23925" y="18519"/>
                      <a:pt x="23925" y="18459"/>
                    </a:cubicBezTo>
                    <a:lnTo>
                      <a:pt x="23925" y="18360"/>
                    </a:lnTo>
                    <a:lnTo>
                      <a:pt x="24405" y="18360"/>
                    </a:lnTo>
                    <a:cubicBezTo>
                      <a:pt x="24870" y="18360"/>
                      <a:pt x="24885" y="18362"/>
                      <a:pt x="24885" y="18418"/>
                    </a:cubicBezTo>
                    <a:cubicBezTo>
                      <a:pt x="24885" y="18456"/>
                      <a:pt x="24873" y="18469"/>
                      <a:pt x="24849" y="18456"/>
                    </a:cubicBezTo>
                    <a:cubicBezTo>
                      <a:pt x="24825" y="18443"/>
                      <a:pt x="24823" y="18446"/>
                      <a:pt x="24842" y="18466"/>
                    </a:cubicBezTo>
                    <a:cubicBezTo>
                      <a:pt x="24858" y="18483"/>
                      <a:pt x="24933" y="18501"/>
                      <a:pt x="25009" y="18506"/>
                    </a:cubicBezTo>
                    <a:cubicBezTo>
                      <a:pt x="25116" y="18514"/>
                      <a:pt x="25149" y="18527"/>
                      <a:pt x="25155" y="18566"/>
                    </a:cubicBezTo>
                    <a:cubicBezTo>
                      <a:pt x="25167" y="18651"/>
                      <a:pt x="25047" y="18671"/>
                      <a:pt x="24528" y="18669"/>
                    </a:cubicBezTo>
                    <a:cubicBezTo>
                      <a:pt x="24079" y="18667"/>
                      <a:pt x="24030" y="18662"/>
                      <a:pt x="23980" y="18612"/>
                    </a:cubicBezTo>
                    <a:close/>
                    <a:moveTo>
                      <a:pt x="26612" y="18587"/>
                    </a:moveTo>
                    <a:cubicBezTo>
                      <a:pt x="26606" y="18513"/>
                      <a:pt x="26615" y="18501"/>
                      <a:pt x="26675" y="18501"/>
                    </a:cubicBezTo>
                    <a:cubicBezTo>
                      <a:pt x="26757" y="18501"/>
                      <a:pt x="26799" y="18554"/>
                      <a:pt x="26744" y="18588"/>
                    </a:cubicBezTo>
                    <a:cubicBezTo>
                      <a:pt x="26722" y="18601"/>
                      <a:pt x="26711" y="18622"/>
                      <a:pt x="26719" y="18634"/>
                    </a:cubicBezTo>
                    <a:cubicBezTo>
                      <a:pt x="26727" y="18646"/>
                      <a:pt x="26707" y="18660"/>
                      <a:pt x="26676" y="18665"/>
                    </a:cubicBezTo>
                    <a:cubicBezTo>
                      <a:pt x="26630" y="18671"/>
                      <a:pt x="26617" y="18655"/>
                      <a:pt x="26612" y="18587"/>
                    </a:cubicBezTo>
                    <a:close/>
                    <a:moveTo>
                      <a:pt x="26766" y="18508"/>
                    </a:moveTo>
                    <a:cubicBezTo>
                      <a:pt x="26759" y="18497"/>
                      <a:pt x="26765" y="18458"/>
                      <a:pt x="26779" y="18422"/>
                    </a:cubicBezTo>
                    <a:cubicBezTo>
                      <a:pt x="26796" y="18376"/>
                      <a:pt x="26822" y="18359"/>
                      <a:pt x="26864" y="18365"/>
                    </a:cubicBezTo>
                    <a:cubicBezTo>
                      <a:pt x="26918" y="18373"/>
                      <a:pt x="26925" y="18361"/>
                      <a:pt x="26925" y="18258"/>
                    </a:cubicBezTo>
                    <a:cubicBezTo>
                      <a:pt x="26925" y="18195"/>
                      <a:pt x="26917" y="18129"/>
                      <a:pt x="26906" y="18112"/>
                    </a:cubicBezTo>
                    <a:cubicBezTo>
                      <a:pt x="26896" y="18095"/>
                      <a:pt x="26902" y="18072"/>
                      <a:pt x="26920" y="18061"/>
                    </a:cubicBezTo>
                    <a:cubicBezTo>
                      <a:pt x="26940" y="18049"/>
                      <a:pt x="26946" y="18053"/>
                      <a:pt x="26935" y="18070"/>
                    </a:cubicBezTo>
                    <a:cubicBezTo>
                      <a:pt x="26925" y="18087"/>
                      <a:pt x="26935" y="18107"/>
                      <a:pt x="26957" y="18116"/>
                    </a:cubicBezTo>
                    <a:cubicBezTo>
                      <a:pt x="26985" y="18126"/>
                      <a:pt x="26994" y="18115"/>
                      <a:pt x="26987" y="18078"/>
                    </a:cubicBezTo>
                    <a:cubicBezTo>
                      <a:pt x="26982" y="18049"/>
                      <a:pt x="26998" y="18008"/>
                      <a:pt x="27024" y="17988"/>
                    </a:cubicBezTo>
                    <a:cubicBezTo>
                      <a:pt x="27068" y="17954"/>
                      <a:pt x="27068" y="17955"/>
                      <a:pt x="27029" y="18007"/>
                    </a:cubicBezTo>
                    <a:cubicBezTo>
                      <a:pt x="26990" y="18060"/>
                      <a:pt x="26991" y="18061"/>
                      <a:pt x="27037" y="18025"/>
                    </a:cubicBezTo>
                    <a:cubicBezTo>
                      <a:pt x="27091" y="17982"/>
                      <a:pt x="27106" y="17893"/>
                      <a:pt x="27053" y="17925"/>
                    </a:cubicBezTo>
                    <a:cubicBezTo>
                      <a:pt x="27035" y="17936"/>
                      <a:pt x="27028" y="17933"/>
                      <a:pt x="27037" y="17919"/>
                    </a:cubicBezTo>
                    <a:cubicBezTo>
                      <a:pt x="27046" y="17904"/>
                      <a:pt x="27099" y="17889"/>
                      <a:pt x="27155" y="17885"/>
                    </a:cubicBezTo>
                    <a:cubicBezTo>
                      <a:pt x="27249" y="17879"/>
                      <a:pt x="27255" y="17883"/>
                      <a:pt x="27255" y="17964"/>
                    </a:cubicBezTo>
                    <a:cubicBezTo>
                      <a:pt x="27255" y="18040"/>
                      <a:pt x="27246" y="18050"/>
                      <a:pt x="27171" y="18050"/>
                    </a:cubicBezTo>
                    <a:cubicBezTo>
                      <a:pt x="27089" y="18050"/>
                      <a:pt x="27086" y="18055"/>
                      <a:pt x="27086" y="18174"/>
                    </a:cubicBezTo>
                    <a:cubicBezTo>
                      <a:pt x="27086" y="18286"/>
                      <a:pt x="27076" y="18304"/>
                      <a:pt x="26987" y="18356"/>
                    </a:cubicBezTo>
                    <a:cubicBezTo>
                      <a:pt x="26932" y="18389"/>
                      <a:pt x="26891" y="18431"/>
                      <a:pt x="26895" y="18451"/>
                    </a:cubicBezTo>
                    <a:cubicBezTo>
                      <a:pt x="26899" y="18471"/>
                      <a:pt x="26887" y="18484"/>
                      <a:pt x="26867" y="18480"/>
                    </a:cubicBezTo>
                    <a:cubicBezTo>
                      <a:pt x="26848" y="18476"/>
                      <a:pt x="26832" y="18486"/>
                      <a:pt x="26832" y="18501"/>
                    </a:cubicBezTo>
                    <a:cubicBezTo>
                      <a:pt x="26832" y="18534"/>
                      <a:pt x="26785" y="18539"/>
                      <a:pt x="26766" y="18508"/>
                    </a:cubicBezTo>
                    <a:close/>
                    <a:moveTo>
                      <a:pt x="27195" y="17934"/>
                    </a:moveTo>
                    <a:cubicBezTo>
                      <a:pt x="27135" y="17896"/>
                      <a:pt x="27108" y="17904"/>
                      <a:pt x="27148" y="17948"/>
                    </a:cubicBezTo>
                    <a:cubicBezTo>
                      <a:pt x="27168" y="17969"/>
                      <a:pt x="27196" y="17981"/>
                      <a:pt x="27209" y="17973"/>
                    </a:cubicBezTo>
                    <a:cubicBezTo>
                      <a:pt x="27222" y="17964"/>
                      <a:pt x="27216" y="17947"/>
                      <a:pt x="27195" y="17934"/>
                    </a:cubicBezTo>
                    <a:close/>
                    <a:moveTo>
                      <a:pt x="25709" y="18457"/>
                    </a:moveTo>
                    <a:cubicBezTo>
                      <a:pt x="25674" y="18433"/>
                      <a:pt x="25654" y="18399"/>
                      <a:pt x="25665" y="18382"/>
                    </a:cubicBezTo>
                    <a:cubicBezTo>
                      <a:pt x="25675" y="18365"/>
                      <a:pt x="25672" y="18358"/>
                      <a:pt x="25658" y="18367"/>
                    </a:cubicBezTo>
                    <a:cubicBezTo>
                      <a:pt x="25620" y="18391"/>
                      <a:pt x="25525" y="18313"/>
                      <a:pt x="25547" y="18277"/>
                    </a:cubicBezTo>
                    <a:cubicBezTo>
                      <a:pt x="25557" y="18260"/>
                      <a:pt x="25578" y="18253"/>
                      <a:pt x="25592" y="18262"/>
                    </a:cubicBezTo>
                    <a:cubicBezTo>
                      <a:pt x="25606" y="18271"/>
                      <a:pt x="25610" y="18258"/>
                      <a:pt x="25601" y="18234"/>
                    </a:cubicBezTo>
                    <a:cubicBezTo>
                      <a:pt x="25585" y="18194"/>
                      <a:pt x="25624" y="18190"/>
                      <a:pt x="25933" y="18197"/>
                    </a:cubicBezTo>
                    <a:lnTo>
                      <a:pt x="26282" y="18205"/>
                    </a:lnTo>
                    <a:lnTo>
                      <a:pt x="26290" y="18353"/>
                    </a:lnTo>
                    <a:lnTo>
                      <a:pt x="26299" y="18501"/>
                    </a:lnTo>
                    <a:lnTo>
                      <a:pt x="26035" y="18501"/>
                    </a:lnTo>
                    <a:cubicBezTo>
                      <a:pt x="25842" y="18501"/>
                      <a:pt x="25755" y="18489"/>
                      <a:pt x="25709" y="18457"/>
                    </a:cubicBezTo>
                    <a:close/>
                    <a:moveTo>
                      <a:pt x="6032" y="18431"/>
                    </a:moveTo>
                    <a:cubicBezTo>
                      <a:pt x="6051" y="18407"/>
                      <a:pt x="6074" y="18388"/>
                      <a:pt x="6081" y="18388"/>
                    </a:cubicBezTo>
                    <a:cubicBezTo>
                      <a:pt x="6089" y="18388"/>
                      <a:pt x="6080" y="18407"/>
                      <a:pt x="6060" y="18431"/>
                    </a:cubicBezTo>
                    <a:cubicBezTo>
                      <a:pt x="6041" y="18454"/>
                      <a:pt x="6019" y="18473"/>
                      <a:pt x="6011" y="18473"/>
                    </a:cubicBezTo>
                    <a:cubicBezTo>
                      <a:pt x="6003" y="18473"/>
                      <a:pt x="6013" y="18454"/>
                      <a:pt x="6032" y="18431"/>
                    </a:cubicBezTo>
                    <a:close/>
                    <a:moveTo>
                      <a:pt x="26648" y="18445"/>
                    </a:moveTo>
                    <a:cubicBezTo>
                      <a:pt x="26602" y="18425"/>
                      <a:pt x="26601" y="18420"/>
                      <a:pt x="26640" y="18418"/>
                    </a:cubicBezTo>
                    <a:cubicBezTo>
                      <a:pt x="26666" y="18417"/>
                      <a:pt x="26695" y="18429"/>
                      <a:pt x="26705" y="18445"/>
                    </a:cubicBezTo>
                    <a:cubicBezTo>
                      <a:pt x="26725" y="18477"/>
                      <a:pt x="26724" y="18477"/>
                      <a:pt x="26648" y="18445"/>
                    </a:cubicBezTo>
                    <a:close/>
                    <a:moveTo>
                      <a:pt x="27460" y="18340"/>
                    </a:moveTo>
                    <a:cubicBezTo>
                      <a:pt x="27526" y="18330"/>
                      <a:pt x="27538" y="18314"/>
                      <a:pt x="27538" y="18238"/>
                    </a:cubicBezTo>
                    <a:cubicBezTo>
                      <a:pt x="27538" y="18189"/>
                      <a:pt x="27554" y="18117"/>
                      <a:pt x="27574" y="18079"/>
                    </a:cubicBezTo>
                    <a:cubicBezTo>
                      <a:pt x="27607" y="18012"/>
                      <a:pt x="27773" y="17880"/>
                      <a:pt x="27824" y="17880"/>
                    </a:cubicBezTo>
                    <a:cubicBezTo>
                      <a:pt x="27837" y="17880"/>
                      <a:pt x="27848" y="17988"/>
                      <a:pt x="27848" y="18120"/>
                    </a:cubicBezTo>
                    <a:lnTo>
                      <a:pt x="27848" y="18360"/>
                    </a:lnTo>
                    <a:lnTo>
                      <a:pt x="27615" y="18356"/>
                    </a:lnTo>
                    <a:cubicBezTo>
                      <a:pt x="27487" y="18353"/>
                      <a:pt x="27417" y="18346"/>
                      <a:pt x="27460" y="18340"/>
                    </a:cubicBezTo>
                    <a:close/>
                    <a:moveTo>
                      <a:pt x="88694" y="18227"/>
                    </a:moveTo>
                    <a:cubicBezTo>
                      <a:pt x="88686" y="18161"/>
                      <a:pt x="88690" y="18118"/>
                      <a:pt x="88703" y="18131"/>
                    </a:cubicBezTo>
                    <a:cubicBezTo>
                      <a:pt x="88717" y="18145"/>
                      <a:pt x="88723" y="18198"/>
                      <a:pt x="88718" y="18251"/>
                    </a:cubicBezTo>
                    <a:cubicBezTo>
                      <a:pt x="88708" y="18344"/>
                      <a:pt x="88707" y="18343"/>
                      <a:pt x="88694" y="18227"/>
                    </a:cubicBezTo>
                    <a:close/>
                    <a:moveTo>
                      <a:pt x="2420" y="18106"/>
                    </a:moveTo>
                    <a:cubicBezTo>
                      <a:pt x="2420" y="18090"/>
                      <a:pt x="2425" y="18078"/>
                      <a:pt x="2432" y="18078"/>
                    </a:cubicBezTo>
                    <a:cubicBezTo>
                      <a:pt x="2439" y="18078"/>
                      <a:pt x="2452" y="18090"/>
                      <a:pt x="2462" y="18106"/>
                    </a:cubicBezTo>
                    <a:cubicBezTo>
                      <a:pt x="2472" y="18122"/>
                      <a:pt x="2466" y="18134"/>
                      <a:pt x="2450" y="18134"/>
                    </a:cubicBezTo>
                    <a:cubicBezTo>
                      <a:pt x="2433" y="18134"/>
                      <a:pt x="2420" y="18122"/>
                      <a:pt x="2420" y="18106"/>
                    </a:cubicBezTo>
                    <a:close/>
                    <a:moveTo>
                      <a:pt x="26126" y="18108"/>
                    </a:moveTo>
                    <a:cubicBezTo>
                      <a:pt x="26126" y="18093"/>
                      <a:pt x="26139" y="18073"/>
                      <a:pt x="26154" y="18064"/>
                    </a:cubicBezTo>
                    <a:cubicBezTo>
                      <a:pt x="26170" y="18054"/>
                      <a:pt x="26175" y="18065"/>
                      <a:pt x="26165" y="18090"/>
                    </a:cubicBezTo>
                    <a:cubicBezTo>
                      <a:pt x="26147" y="18139"/>
                      <a:pt x="26126" y="18148"/>
                      <a:pt x="26126" y="18108"/>
                    </a:cubicBezTo>
                    <a:close/>
                    <a:moveTo>
                      <a:pt x="130077" y="17979"/>
                    </a:moveTo>
                    <a:cubicBezTo>
                      <a:pt x="130077" y="17901"/>
                      <a:pt x="130083" y="17873"/>
                      <a:pt x="130089" y="17916"/>
                    </a:cubicBezTo>
                    <a:cubicBezTo>
                      <a:pt x="130096" y="17959"/>
                      <a:pt x="130095" y="18022"/>
                      <a:pt x="130089" y="18057"/>
                    </a:cubicBezTo>
                    <a:cubicBezTo>
                      <a:pt x="130082" y="18092"/>
                      <a:pt x="130077" y="18057"/>
                      <a:pt x="130077" y="17979"/>
                    </a:cubicBezTo>
                    <a:close/>
                    <a:moveTo>
                      <a:pt x="1912" y="18050"/>
                    </a:moveTo>
                    <a:cubicBezTo>
                      <a:pt x="1886" y="18033"/>
                      <a:pt x="1883" y="18022"/>
                      <a:pt x="1903" y="18022"/>
                    </a:cubicBezTo>
                    <a:cubicBezTo>
                      <a:pt x="1921" y="18022"/>
                      <a:pt x="1944" y="18034"/>
                      <a:pt x="1954" y="18050"/>
                    </a:cubicBezTo>
                    <a:cubicBezTo>
                      <a:pt x="1976" y="18085"/>
                      <a:pt x="1966" y="18085"/>
                      <a:pt x="1912" y="18050"/>
                    </a:cubicBezTo>
                    <a:close/>
                    <a:moveTo>
                      <a:pt x="68319" y="17739"/>
                    </a:moveTo>
                    <a:cubicBezTo>
                      <a:pt x="68319" y="17541"/>
                      <a:pt x="68329" y="17429"/>
                      <a:pt x="68348" y="17429"/>
                    </a:cubicBezTo>
                    <a:cubicBezTo>
                      <a:pt x="68365" y="17429"/>
                      <a:pt x="68416" y="17449"/>
                      <a:pt x="68463" y="17473"/>
                    </a:cubicBezTo>
                    <a:cubicBezTo>
                      <a:pt x="68559" y="17522"/>
                      <a:pt x="68629" y="17661"/>
                      <a:pt x="68629" y="17803"/>
                    </a:cubicBezTo>
                    <a:cubicBezTo>
                      <a:pt x="68629" y="17889"/>
                      <a:pt x="68616" y="17903"/>
                      <a:pt x="68474" y="17973"/>
                    </a:cubicBezTo>
                    <a:lnTo>
                      <a:pt x="68319" y="18049"/>
                    </a:lnTo>
                    <a:lnTo>
                      <a:pt x="68319" y="17739"/>
                    </a:lnTo>
                    <a:close/>
                    <a:moveTo>
                      <a:pt x="88526" y="17965"/>
                    </a:moveTo>
                    <a:cubicBezTo>
                      <a:pt x="88526" y="17918"/>
                      <a:pt x="88531" y="17880"/>
                      <a:pt x="88537" y="17880"/>
                    </a:cubicBezTo>
                    <a:cubicBezTo>
                      <a:pt x="88543" y="17880"/>
                      <a:pt x="88553" y="17918"/>
                      <a:pt x="88560" y="17965"/>
                    </a:cubicBezTo>
                    <a:cubicBezTo>
                      <a:pt x="88567" y="18011"/>
                      <a:pt x="88562" y="18050"/>
                      <a:pt x="88549" y="18050"/>
                    </a:cubicBezTo>
                    <a:cubicBezTo>
                      <a:pt x="88536" y="18050"/>
                      <a:pt x="88526" y="18011"/>
                      <a:pt x="88526" y="17965"/>
                    </a:cubicBezTo>
                    <a:close/>
                    <a:moveTo>
                      <a:pt x="133430" y="18003"/>
                    </a:moveTo>
                    <a:cubicBezTo>
                      <a:pt x="133329" y="17932"/>
                      <a:pt x="133356" y="17880"/>
                      <a:pt x="133494" y="17880"/>
                    </a:cubicBezTo>
                    <a:cubicBezTo>
                      <a:pt x="133607" y="17880"/>
                      <a:pt x="133715" y="17940"/>
                      <a:pt x="133675" y="17981"/>
                    </a:cubicBezTo>
                    <a:cubicBezTo>
                      <a:pt x="133628" y="18028"/>
                      <a:pt x="133484" y="18041"/>
                      <a:pt x="133430" y="18003"/>
                    </a:cubicBezTo>
                    <a:close/>
                    <a:moveTo>
                      <a:pt x="130292" y="17849"/>
                    </a:moveTo>
                    <a:cubicBezTo>
                      <a:pt x="130235" y="17788"/>
                      <a:pt x="130192" y="17765"/>
                      <a:pt x="130153" y="17776"/>
                    </a:cubicBezTo>
                    <a:cubicBezTo>
                      <a:pt x="130122" y="17784"/>
                      <a:pt x="130104" y="17779"/>
                      <a:pt x="130113" y="17765"/>
                    </a:cubicBezTo>
                    <a:cubicBezTo>
                      <a:pt x="130144" y="17714"/>
                      <a:pt x="130220" y="17741"/>
                      <a:pt x="130314" y="17838"/>
                    </a:cubicBezTo>
                    <a:cubicBezTo>
                      <a:pt x="130367" y="17892"/>
                      <a:pt x="130402" y="17937"/>
                      <a:pt x="130392" y="17937"/>
                    </a:cubicBezTo>
                    <a:cubicBezTo>
                      <a:pt x="130382" y="17937"/>
                      <a:pt x="130337" y="17897"/>
                      <a:pt x="130292" y="17849"/>
                    </a:cubicBezTo>
                    <a:close/>
                    <a:moveTo>
                      <a:pt x="5265" y="17831"/>
                    </a:moveTo>
                    <a:cubicBezTo>
                      <a:pt x="5256" y="17755"/>
                      <a:pt x="5251" y="17753"/>
                      <a:pt x="5058" y="17745"/>
                    </a:cubicBezTo>
                    <a:cubicBezTo>
                      <a:pt x="4840" y="17735"/>
                      <a:pt x="4804" y="17717"/>
                      <a:pt x="4832" y="17629"/>
                    </a:cubicBezTo>
                    <a:cubicBezTo>
                      <a:pt x="4850" y="17572"/>
                      <a:pt x="4868" y="17570"/>
                      <a:pt x="5309" y="17570"/>
                    </a:cubicBezTo>
                    <a:cubicBezTo>
                      <a:pt x="5660" y="17570"/>
                      <a:pt x="5780" y="17560"/>
                      <a:pt x="5822" y="17530"/>
                    </a:cubicBezTo>
                    <a:cubicBezTo>
                      <a:pt x="5876" y="17490"/>
                      <a:pt x="5876" y="17488"/>
                      <a:pt x="5813" y="17422"/>
                    </a:cubicBezTo>
                    <a:cubicBezTo>
                      <a:pt x="5779" y="17385"/>
                      <a:pt x="5750" y="17341"/>
                      <a:pt x="5750" y="17325"/>
                    </a:cubicBezTo>
                    <a:cubicBezTo>
                      <a:pt x="5750" y="17281"/>
                      <a:pt x="5892" y="17259"/>
                      <a:pt x="6170" y="17260"/>
                    </a:cubicBezTo>
                    <a:cubicBezTo>
                      <a:pt x="6543" y="17260"/>
                      <a:pt x="6587" y="17285"/>
                      <a:pt x="6552" y="17472"/>
                    </a:cubicBezTo>
                    <a:cubicBezTo>
                      <a:pt x="6540" y="17539"/>
                      <a:pt x="6516" y="17570"/>
                      <a:pt x="6467" y="17582"/>
                    </a:cubicBezTo>
                    <a:cubicBezTo>
                      <a:pt x="6426" y="17592"/>
                      <a:pt x="6393" y="17627"/>
                      <a:pt x="6382" y="17671"/>
                    </a:cubicBezTo>
                    <a:cubicBezTo>
                      <a:pt x="6364" y="17742"/>
                      <a:pt x="6359" y="17743"/>
                      <a:pt x="6200" y="17725"/>
                    </a:cubicBezTo>
                    <a:cubicBezTo>
                      <a:pt x="6058" y="17708"/>
                      <a:pt x="6030" y="17713"/>
                      <a:pt x="5978" y="17765"/>
                    </a:cubicBezTo>
                    <a:cubicBezTo>
                      <a:pt x="5946" y="17797"/>
                      <a:pt x="5919" y="17843"/>
                      <a:pt x="5919" y="17866"/>
                    </a:cubicBezTo>
                    <a:cubicBezTo>
                      <a:pt x="5919" y="17894"/>
                      <a:pt x="5891" y="17908"/>
                      <a:pt x="5838" y="17908"/>
                    </a:cubicBezTo>
                    <a:cubicBezTo>
                      <a:pt x="5774" y="17908"/>
                      <a:pt x="5752" y="17893"/>
                      <a:pt x="5738" y="17838"/>
                    </a:cubicBezTo>
                    <a:cubicBezTo>
                      <a:pt x="5727" y="17792"/>
                      <a:pt x="5701" y="17767"/>
                      <a:pt x="5665" y="17767"/>
                    </a:cubicBezTo>
                    <a:cubicBezTo>
                      <a:pt x="5624" y="17767"/>
                      <a:pt x="5609" y="17786"/>
                      <a:pt x="5609" y="17838"/>
                    </a:cubicBezTo>
                    <a:cubicBezTo>
                      <a:pt x="5609" y="17905"/>
                      <a:pt x="5601" y="17908"/>
                      <a:pt x="5441" y="17908"/>
                    </a:cubicBezTo>
                    <a:cubicBezTo>
                      <a:pt x="5280" y="17908"/>
                      <a:pt x="5274" y="17906"/>
                      <a:pt x="5265" y="17831"/>
                    </a:cubicBezTo>
                    <a:close/>
                    <a:moveTo>
                      <a:pt x="11705" y="17717"/>
                    </a:moveTo>
                    <a:lnTo>
                      <a:pt x="11705" y="17553"/>
                    </a:lnTo>
                    <a:lnTo>
                      <a:pt x="11861" y="17477"/>
                    </a:lnTo>
                    <a:cubicBezTo>
                      <a:pt x="12039" y="17390"/>
                      <a:pt x="12106" y="17382"/>
                      <a:pt x="12157" y="17444"/>
                    </a:cubicBezTo>
                    <a:cubicBezTo>
                      <a:pt x="12187" y="17480"/>
                      <a:pt x="12183" y="17502"/>
                      <a:pt x="12133" y="17570"/>
                    </a:cubicBezTo>
                    <a:cubicBezTo>
                      <a:pt x="12099" y="17615"/>
                      <a:pt x="12072" y="17665"/>
                      <a:pt x="12072" y="17681"/>
                    </a:cubicBezTo>
                    <a:cubicBezTo>
                      <a:pt x="12072" y="17706"/>
                      <a:pt x="11763" y="17880"/>
                      <a:pt x="11720" y="17880"/>
                    </a:cubicBezTo>
                    <a:cubicBezTo>
                      <a:pt x="11712" y="17880"/>
                      <a:pt x="11705" y="17807"/>
                      <a:pt x="11705" y="17717"/>
                    </a:cubicBezTo>
                    <a:close/>
                    <a:moveTo>
                      <a:pt x="17829" y="17810"/>
                    </a:moveTo>
                    <a:cubicBezTo>
                      <a:pt x="17764" y="17740"/>
                      <a:pt x="17755" y="17739"/>
                      <a:pt x="17323" y="17738"/>
                    </a:cubicBezTo>
                    <a:cubicBezTo>
                      <a:pt x="16900" y="17737"/>
                      <a:pt x="16887" y="17735"/>
                      <a:pt x="16968" y="17691"/>
                    </a:cubicBezTo>
                    <a:cubicBezTo>
                      <a:pt x="17152" y="17590"/>
                      <a:pt x="17344" y="17571"/>
                      <a:pt x="18147" y="17570"/>
                    </a:cubicBezTo>
                    <a:cubicBezTo>
                      <a:pt x="18901" y="17570"/>
                      <a:pt x="18930" y="17572"/>
                      <a:pt x="18930" y="17624"/>
                    </a:cubicBezTo>
                    <a:cubicBezTo>
                      <a:pt x="18930" y="17714"/>
                      <a:pt x="18766" y="17749"/>
                      <a:pt x="18453" y="17727"/>
                    </a:cubicBezTo>
                    <a:cubicBezTo>
                      <a:pt x="18164" y="17706"/>
                      <a:pt x="18060" y="17727"/>
                      <a:pt x="17954" y="17826"/>
                    </a:cubicBezTo>
                    <a:cubicBezTo>
                      <a:pt x="17896" y="17880"/>
                      <a:pt x="17895" y="17880"/>
                      <a:pt x="17829" y="17810"/>
                    </a:cubicBezTo>
                    <a:close/>
                    <a:moveTo>
                      <a:pt x="26973" y="17852"/>
                    </a:moveTo>
                    <a:cubicBezTo>
                      <a:pt x="26973" y="17836"/>
                      <a:pt x="26979" y="17824"/>
                      <a:pt x="26985" y="17824"/>
                    </a:cubicBezTo>
                    <a:cubicBezTo>
                      <a:pt x="26992" y="17824"/>
                      <a:pt x="27006" y="17836"/>
                      <a:pt x="27015" y="17852"/>
                    </a:cubicBezTo>
                    <a:cubicBezTo>
                      <a:pt x="27025" y="17868"/>
                      <a:pt x="27019" y="17880"/>
                      <a:pt x="27003" y="17880"/>
                    </a:cubicBezTo>
                    <a:cubicBezTo>
                      <a:pt x="26986" y="17880"/>
                      <a:pt x="26973" y="17868"/>
                      <a:pt x="26973" y="17852"/>
                    </a:cubicBezTo>
                    <a:close/>
                    <a:moveTo>
                      <a:pt x="27437" y="17842"/>
                    </a:moveTo>
                    <a:cubicBezTo>
                      <a:pt x="27420" y="17824"/>
                      <a:pt x="27403" y="17727"/>
                      <a:pt x="27399" y="17626"/>
                    </a:cubicBezTo>
                    <a:cubicBezTo>
                      <a:pt x="27392" y="17449"/>
                      <a:pt x="27358" y="17358"/>
                      <a:pt x="27310" y="17387"/>
                    </a:cubicBezTo>
                    <a:cubicBezTo>
                      <a:pt x="27261" y="17418"/>
                      <a:pt x="27250" y="17333"/>
                      <a:pt x="27299" y="17297"/>
                    </a:cubicBezTo>
                    <a:cubicBezTo>
                      <a:pt x="27376" y="17241"/>
                      <a:pt x="27396" y="17250"/>
                      <a:pt x="27396" y="17344"/>
                    </a:cubicBezTo>
                    <a:cubicBezTo>
                      <a:pt x="27396" y="17428"/>
                      <a:pt x="27414" y="17440"/>
                      <a:pt x="27523" y="17430"/>
                    </a:cubicBezTo>
                    <a:cubicBezTo>
                      <a:pt x="27580" y="17424"/>
                      <a:pt x="27580" y="17424"/>
                      <a:pt x="27523" y="17469"/>
                    </a:cubicBezTo>
                    <a:cubicBezTo>
                      <a:pt x="27485" y="17500"/>
                      <a:pt x="27481" y="17512"/>
                      <a:pt x="27509" y="17507"/>
                    </a:cubicBezTo>
                    <a:cubicBezTo>
                      <a:pt x="27542" y="17501"/>
                      <a:pt x="27553" y="17533"/>
                      <a:pt x="27556" y="17650"/>
                    </a:cubicBezTo>
                    <a:cubicBezTo>
                      <a:pt x="27560" y="17768"/>
                      <a:pt x="27553" y="17797"/>
                      <a:pt x="27522" y="17785"/>
                    </a:cubicBezTo>
                    <a:cubicBezTo>
                      <a:pt x="27501" y="17777"/>
                      <a:pt x="27474" y="17784"/>
                      <a:pt x="27463" y="17801"/>
                    </a:cubicBezTo>
                    <a:cubicBezTo>
                      <a:pt x="27452" y="17820"/>
                      <a:pt x="27457" y="17825"/>
                      <a:pt x="27477" y="17812"/>
                    </a:cubicBezTo>
                    <a:cubicBezTo>
                      <a:pt x="27495" y="17801"/>
                      <a:pt x="27509" y="17805"/>
                      <a:pt x="27509" y="17820"/>
                    </a:cubicBezTo>
                    <a:cubicBezTo>
                      <a:pt x="27509" y="17866"/>
                      <a:pt x="27470" y="17877"/>
                      <a:pt x="27437" y="17842"/>
                    </a:cubicBezTo>
                    <a:close/>
                    <a:moveTo>
                      <a:pt x="27510" y="17584"/>
                    </a:moveTo>
                    <a:cubicBezTo>
                      <a:pt x="27548" y="17532"/>
                      <a:pt x="27548" y="17530"/>
                      <a:pt x="27502" y="17566"/>
                    </a:cubicBezTo>
                    <a:cubicBezTo>
                      <a:pt x="27475" y="17587"/>
                      <a:pt x="27453" y="17618"/>
                      <a:pt x="27453" y="17634"/>
                    </a:cubicBezTo>
                    <a:cubicBezTo>
                      <a:pt x="27453" y="17651"/>
                      <a:pt x="27456" y="17659"/>
                      <a:pt x="27461" y="17652"/>
                    </a:cubicBezTo>
                    <a:cubicBezTo>
                      <a:pt x="27465" y="17646"/>
                      <a:pt x="27487" y="17615"/>
                      <a:pt x="27510" y="17584"/>
                    </a:cubicBezTo>
                    <a:close/>
                    <a:moveTo>
                      <a:pt x="35421" y="17836"/>
                    </a:moveTo>
                    <a:cubicBezTo>
                      <a:pt x="35388" y="17749"/>
                      <a:pt x="35461" y="17727"/>
                      <a:pt x="35768" y="17731"/>
                    </a:cubicBezTo>
                    <a:cubicBezTo>
                      <a:pt x="36051" y="17734"/>
                      <a:pt x="36072" y="17730"/>
                      <a:pt x="36131" y="17666"/>
                    </a:cubicBezTo>
                    <a:cubicBezTo>
                      <a:pt x="36208" y="17583"/>
                      <a:pt x="36317" y="17578"/>
                      <a:pt x="36364" y="17654"/>
                    </a:cubicBezTo>
                    <a:cubicBezTo>
                      <a:pt x="36393" y="17700"/>
                      <a:pt x="36430" y="17711"/>
                      <a:pt x="36565" y="17711"/>
                    </a:cubicBezTo>
                    <a:cubicBezTo>
                      <a:pt x="36730" y="17711"/>
                      <a:pt x="36767" y="17729"/>
                      <a:pt x="36803" y="17831"/>
                    </a:cubicBezTo>
                    <a:cubicBezTo>
                      <a:pt x="36820" y="17877"/>
                      <a:pt x="36776" y="17880"/>
                      <a:pt x="36129" y="17880"/>
                    </a:cubicBezTo>
                    <a:cubicBezTo>
                      <a:pt x="35528" y="17880"/>
                      <a:pt x="35436" y="17874"/>
                      <a:pt x="35421" y="17836"/>
                    </a:cubicBezTo>
                    <a:close/>
                    <a:moveTo>
                      <a:pt x="26305" y="17805"/>
                    </a:moveTo>
                    <a:cubicBezTo>
                      <a:pt x="26305" y="17780"/>
                      <a:pt x="26320" y="17778"/>
                      <a:pt x="26357" y="17798"/>
                    </a:cubicBezTo>
                    <a:cubicBezTo>
                      <a:pt x="26385" y="17813"/>
                      <a:pt x="26409" y="17829"/>
                      <a:pt x="26409" y="17833"/>
                    </a:cubicBezTo>
                    <a:cubicBezTo>
                      <a:pt x="26409" y="17837"/>
                      <a:pt x="26385" y="17840"/>
                      <a:pt x="26357" y="17840"/>
                    </a:cubicBezTo>
                    <a:cubicBezTo>
                      <a:pt x="26328" y="17840"/>
                      <a:pt x="26305" y="17824"/>
                      <a:pt x="26305" y="17805"/>
                    </a:cubicBezTo>
                    <a:close/>
                    <a:moveTo>
                      <a:pt x="109387" y="17725"/>
                    </a:moveTo>
                    <a:cubicBezTo>
                      <a:pt x="109387" y="17678"/>
                      <a:pt x="109393" y="17656"/>
                      <a:pt x="109400" y="17675"/>
                    </a:cubicBezTo>
                    <a:cubicBezTo>
                      <a:pt x="109408" y="17694"/>
                      <a:pt x="109409" y="17732"/>
                      <a:pt x="109401" y="17760"/>
                    </a:cubicBezTo>
                    <a:cubicBezTo>
                      <a:pt x="109394" y="17787"/>
                      <a:pt x="109388" y="17772"/>
                      <a:pt x="109387" y="17725"/>
                    </a:cubicBezTo>
                    <a:close/>
                    <a:moveTo>
                      <a:pt x="15538" y="17682"/>
                    </a:moveTo>
                    <a:cubicBezTo>
                      <a:pt x="15633" y="17604"/>
                      <a:pt x="15780" y="17570"/>
                      <a:pt x="16030" y="17570"/>
                    </a:cubicBezTo>
                    <a:lnTo>
                      <a:pt x="16249" y="17570"/>
                    </a:lnTo>
                    <a:lnTo>
                      <a:pt x="16249" y="17654"/>
                    </a:lnTo>
                    <a:lnTo>
                      <a:pt x="16249" y="17739"/>
                    </a:lnTo>
                    <a:lnTo>
                      <a:pt x="15861" y="17738"/>
                    </a:lnTo>
                    <a:cubicBezTo>
                      <a:pt x="15473" y="17737"/>
                      <a:pt x="15472" y="17737"/>
                      <a:pt x="15538" y="17682"/>
                    </a:cubicBezTo>
                    <a:close/>
                    <a:moveTo>
                      <a:pt x="26888" y="17697"/>
                    </a:moveTo>
                    <a:cubicBezTo>
                      <a:pt x="26908" y="17673"/>
                      <a:pt x="26930" y="17654"/>
                      <a:pt x="26938" y="17654"/>
                    </a:cubicBezTo>
                    <a:cubicBezTo>
                      <a:pt x="26945" y="17654"/>
                      <a:pt x="26936" y="17673"/>
                      <a:pt x="26917" y="17697"/>
                    </a:cubicBezTo>
                    <a:cubicBezTo>
                      <a:pt x="26897" y="17720"/>
                      <a:pt x="26875" y="17739"/>
                      <a:pt x="26867" y="17739"/>
                    </a:cubicBezTo>
                    <a:cubicBezTo>
                      <a:pt x="26860" y="17739"/>
                      <a:pt x="26869" y="17720"/>
                      <a:pt x="26888" y="17697"/>
                    </a:cubicBezTo>
                    <a:close/>
                    <a:moveTo>
                      <a:pt x="39306" y="17656"/>
                    </a:moveTo>
                    <a:cubicBezTo>
                      <a:pt x="39306" y="17600"/>
                      <a:pt x="39323" y="17568"/>
                      <a:pt x="39359" y="17557"/>
                    </a:cubicBezTo>
                    <a:cubicBezTo>
                      <a:pt x="39395" y="17545"/>
                      <a:pt x="39417" y="17504"/>
                      <a:pt x="39427" y="17424"/>
                    </a:cubicBezTo>
                    <a:cubicBezTo>
                      <a:pt x="39447" y="17277"/>
                      <a:pt x="39484" y="17253"/>
                      <a:pt x="39655" y="17274"/>
                    </a:cubicBezTo>
                    <a:cubicBezTo>
                      <a:pt x="39755" y="17286"/>
                      <a:pt x="39841" y="17274"/>
                      <a:pt x="39974" y="17230"/>
                    </a:cubicBezTo>
                    <a:cubicBezTo>
                      <a:pt x="40083" y="17193"/>
                      <a:pt x="40193" y="17175"/>
                      <a:pt x="40246" y="17183"/>
                    </a:cubicBezTo>
                    <a:cubicBezTo>
                      <a:pt x="40296" y="17191"/>
                      <a:pt x="40444" y="17172"/>
                      <a:pt x="40576" y="17141"/>
                    </a:cubicBezTo>
                    <a:cubicBezTo>
                      <a:pt x="40762" y="17097"/>
                      <a:pt x="40870" y="17087"/>
                      <a:pt x="41053" y="17100"/>
                    </a:cubicBezTo>
                    <a:cubicBezTo>
                      <a:pt x="41184" y="17109"/>
                      <a:pt x="41301" y="17126"/>
                      <a:pt x="41313" y="17138"/>
                    </a:cubicBezTo>
                    <a:cubicBezTo>
                      <a:pt x="41351" y="17176"/>
                      <a:pt x="41189" y="17402"/>
                      <a:pt x="41134" y="17389"/>
                    </a:cubicBezTo>
                    <a:cubicBezTo>
                      <a:pt x="41106" y="17383"/>
                      <a:pt x="41077" y="17389"/>
                      <a:pt x="41068" y="17403"/>
                    </a:cubicBezTo>
                    <a:cubicBezTo>
                      <a:pt x="41060" y="17417"/>
                      <a:pt x="41009" y="17429"/>
                      <a:pt x="40955" y="17429"/>
                    </a:cubicBezTo>
                    <a:cubicBezTo>
                      <a:pt x="40872" y="17429"/>
                      <a:pt x="40858" y="17438"/>
                      <a:pt x="40858" y="17497"/>
                    </a:cubicBezTo>
                    <a:cubicBezTo>
                      <a:pt x="40858" y="17565"/>
                      <a:pt x="40856" y="17565"/>
                      <a:pt x="40525" y="17574"/>
                    </a:cubicBezTo>
                    <a:cubicBezTo>
                      <a:pt x="40227" y="17583"/>
                      <a:pt x="40177" y="17592"/>
                      <a:pt x="40043" y="17661"/>
                    </a:cubicBezTo>
                    <a:cubicBezTo>
                      <a:pt x="39908" y="17732"/>
                      <a:pt x="39865" y="17739"/>
                      <a:pt x="39600" y="17739"/>
                    </a:cubicBezTo>
                    <a:lnTo>
                      <a:pt x="39306" y="17739"/>
                    </a:lnTo>
                    <a:lnTo>
                      <a:pt x="39306" y="17656"/>
                    </a:lnTo>
                    <a:close/>
                    <a:moveTo>
                      <a:pt x="26775" y="17669"/>
                    </a:moveTo>
                    <a:cubicBezTo>
                      <a:pt x="26775" y="17645"/>
                      <a:pt x="26788" y="17626"/>
                      <a:pt x="26803" y="17626"/>
                    </a:cubicBezTo>
                    <a:cubicBezTo>
                      <a:pt x="26818" y="17626"/>
                      <a:pt x="26823" y="17645"/>
                      <a:pt x="26814" y="17669"/>
                    </a:cubicBezTo>
                    <a:cubicBezTo>
                      <a:pt x="26805" y="17692"/>
                      <a:pt x="26793" y="17711"/>
                      <a:pt x="26787" y="17711"/>
                    </a:cubicBezTo>
                    <a:cubicBezTo>
                      <a:pt x="26780" y="17711"/>
                      <a:pt x="26775" y="17692"/>
                      <a:pt x="26775" y="17669"/>
                    </a:cubicBezTo>
                    <a:close/>
                    <a:moveTo>
                      <a:pt x="26999" y="17676"/>
                    </a:moveTo>
                    <a:cubicBezTo>
                      <a:pt x="26981" y="17617"/>
                      <a:pt x="26984" y="17573"/>
                      <a:pt x="27004" y="17586"/>
                    </a:cubicBezTo>
                    <a:cubicBezTo>
                      <a:pt x="27019" y="17595"/>
                      <a:pt x="27024" y="17613"/>
                      <a:pt x="27016" y="17626"/>
                    </a:cubicBezTo>
                    <a:cubicBezTo>
                      <a:pt x="27008" y="17639"/>
                      <a:pt x="27017" y="17656"/>
                      <a:pt x="27036" y="17664"/>
                    </a:cubicBezTo>
                    <a:cubicBezTo>
                      <a:pt x="27065" y="17675"/>
                      <a:pt x="27065" y="17679"/>
                      <a:pt x="27037" y="17680"/>
                    </a:cubicBezTo>
                    <a:cubicBezTo>
                      <a:pt x="27017" y="17682"/>
                      <a:pt x="27000" y="17679"/>
                      <a:pt x="26999" y="17676"/>
                    </a:cubicBezTo>
                    <a:close/>
                    <a:moveTo>
                      <a:pt x="88530" y="17626"/>
                    </a:moveTo>
                    <a:cubicBezTo>
                      <a:pt x="88530" y="17587"/>
                      <a:pt x="88537" y="17572"/>
                      <a:pt x="88544" y="17591"/>
                    </a:cubicBezTo>
                    <a:cubicBezTo>
                      <a:pt x="88552" y="17610"/>
                      <a:pt x="88552" y="17642"/>
                      <a:pt x="88544" y="17661"/>
                    </a:cubicBezTo>
                    <a:cubicBezTo>
                      <a:pt x="88537" y="17681"/>
                      <a:pt x="88530" y="17665"/>
                      <a:pt x="88530" y="17626"/>
                    </a:cubicBezTo>
                    <a:close/>
                    <a:moveTo>
                      <a:pt x="28022" y="17570"/>
                    </a:moveTo>
                    <a:cubicBezTo>
                      <a:pt x="28022" y="17531"/>
                      <a:pt x="28028" y="17515"/>
                      <a:pt x="28036" y="17534"/>
                    </a:cubicBezTo>
                    <a:cubicBezTo>
                      <a:pt x="28044" y="17554"/>
                      <a:pt x="28044" y="17586"/>
                      <a:pt x="28036" y="17605"/>
                    </a:cubicBezTo>
                    <a:cubicBezTo>
                      <a:pt x="28028" y="17624"/>
                      <a:pt x="28022" y="17609"/>
                      <a:pt x="28022" y="17570"/>
                    </a:cubicBezTo>
                    <a:close/>
                    <a:moveTo>
                      <a:pt x="129723" y="17579"/>
                    </a:moveTo>
                    <a:cubicBezTo>
                      <a:pt x="129742" y="17572"/>
                      <a:pt x="129780" y="17571"/>
                      <a:pt x="129807" y="17578"/>
                    </a:cubicBezTo>
                    <a:cubicBezTo>
                      <a:pt x="129835" y="17586"/>
                      <a:pt x="129819" y="17592"/>
                      <a:pt x="129772" y="17592"/>
                    </a:cubicBezTo>
                    <a:cubicBezTo>
                      <a:pt x="129726" y="17593"/>
                      <a:pt x="129703" y="17587"/>
                      <a:pt x="129723" y="17579"/>
                    </a:cubicBezTo>
                    <a:close/>
                    <a:moveTo>
                      <a:pt x="129871" y="17421"/>
                    </a:moveTo>
                    <a:cubicBezTo>
                      <a:pt x="129832" y="17401"/>
                      <a:pt x="129788" y="17357"/>
                      <a:pt x="129773" y="17322"/>
                    </a:cubicBezTo>
                    <a:cubicBezTo>
                      <a:pt x="129756" y="17284"/>
                      <a:pt x="129720" y="17259"/>
                      <a:pt x="129682" y="17259"/>
                    </a:cubicBezTo>
                    <a:cubicBezTo>
                      <a:pt x="129637" y="17259"/>
                      <a:pt x="129603" y="17228"/>
                      <a:pt x="129564" y="17153"/>
                    </a:cubicBezTo>
                    <a:cubicBezTo>
                      <a:pt x="129498" y="17024"/>
                      <a:pt x="129298" y="16833"/>
                      <a:pt x="129061" y="16672"/>
                    </a:cubicBezTo>
                    <a:cubicBezTo>
                      <a:pt x="128859" y="16535"/>
                      <a:pt x="128827" y="16488"/>
                      <a:pt x="128827" y="16331"/>
                    </a:cubicBezTo>
                    <a:cubicBezTo>
                      <a:pt x="128827" y="16189"/>
                      <a:pt x="128766" y="16149"/>
                      <a:pt x="128579" y="16171"/>
                    </a:cubicBezTo>
                    <a:cubicBezTo>
                      <a:pt x="128506" y="16180"/>
                      <a:pt x="128462" y="16179"/>
                      <a:pt x="128481" y="16170"/>
                    </a:cubicBezTo>
                    <a:cubicBezTo>
                      <a:pt x="128503" y="16160"/>
                      <a:pt x="128517" y="16095"/>
                      <a:pt x="128517" y="15997"/>
                    </a:cubicBezTo>
                    <a:lnTo>
                      <a:pt x="128517" y="15840"/>
                    </a:lnTo>
                    <a:lnTo>
                      <a:pt x="128717" y="15857"/>
                    </a:lnTo>
                    <a:cubicBezTo>
                      <a:pt x="129020" y="15882"/>
                      <a:pt x="129114" y="15971"/>
                      <a:pt x="129154" y="16269"/>
                    </a:cubicBezTo>
                    <a:cubicBezTo>
                      <a:pt x="129179" y="16455"/>
                      <a:pt x="129258" y="16572"/>
                      <a:pt x="129435" y="16686"/>
                    </a:cubicBezTo>
                    <a:cubicBezTo>
                      <a:pt x="129512" y="16736"/>
                      <a:pt x="129585" y="16787"/>
                      <a:pt x="129597" y="16799"/>
                    </a:cubicBezTo>
                    <a:cubicBezTo>
                      <a:pt x="129671" y="16877"/>
                      <a:pt x="129767" y="17062"/>
                      <a:pt x="129779" y="17148"/>
                    </a:cubicBezTo>
                    <a:cubicBezTo>
                      <a:pt x="129788" y="17214"/>
                      <a:pt x="129813" y="17258"/>
                      <a:pt x="129852" y="17275"/>
                    </a:cubicBezTo>
                    <a:cubicBezTo>
                      <a:pt x="129884" y="17290"/>
                      <a:pt x="129920" y="17337"/>
                      <a:pt x="129931" y="17379"/>
                    </a:cubicBezTo>
                    <a:cubicBezTo>
                      <a:pt x="129942" y="17422"/>
                      <a:pt x="129949" y="17457"/>
                      <a:pt x="129946" y="17456"/>
                    </a:cubicBezTo>
                    <a:cubicBezTo>
                      <a:pt x="129944" y="17456"/>
                      <a:pt x="129910" y="17440"/>
                      <a:pt x="129871" y="17421"/>
                    </a:cubicBezTo>
                    <a:close/>
                    <a:moveTo>
                      <a:pt x="7251" y="17411"/>
                    </a:moveTo>
                    <a:cubicBezTo>
                      <a:pt x="7277" y="17403"/>
                      <a:pt x="7304" y="17382"/>
                      <a:pt x="7310" y="17363"/>
                    </a:cubicBezTo>
                    <a:cubicBezTo>
                      <a:pt x="7317" y="17345"/>
                      <a:pt x="7320" y="17349"/>
                      <a:pt x="7319" y="17372"/>
                    </a:cubicBezTo>
                    <a:cubicBezTo>
                      <a:pt x="7317" y="17395"/>
                      <a:pt x="7290" y="17416"/>
                      <a:pt x="7259" y="17420"/>
                    </a:cubicBezTo>
                    <a:cubicBezTo>
                      <a:pt x="7219" y="17424"/>
                      <a:pt x="7216" y="17422"/>
                      <a:pt x="7251" y="17411"/>
                    </a:cubicBezTo>
                    <a:close/>
                    <a:moveTo>
                      <a:pt x="7507" y="17409"/>
                    </a:moveTo>
                    <a:cubicBezTo>
                      <a:pt x="7534" y="17402"/>
                      <a:pt x="7578" y="17402"/>
                      <a:pt x="7606" y="17409"/>
                    </a:cubicBezTo>
                    <a:cubicBezTo>
                      <a:pt x="7633" y="17416"/>
                      <a:pt x="7610" y="17422"/>
                      <a:pt x="7556" y="17422"/>
                    </a:cubicBezTo>
                    <a:cubicBezTo>
                      <a:pt x="7502" y="17422"/>
                      <a:pt x="7480" y="17416"/>
                      <a:pt x="7507" y="17409"/>
                    </a:cubicBezTo>
                    <a:close/>
                    <a:moveTo>
                      <a:pt x="129520" y="17391"/>
                    </a:moveTo>
                    <a:cubicBezTo>
                      <a:pt x="129460" y="17347"/>
                      <a:pt x="129477" y="17301"/>
                      <a:pt x="129560" y="17279"/>
                    </a:cubicBezTo>
                    <a:cubicBezTo>
                      <a:pt x="129608" y="17267"/>
                      <a:pt x="129617" y="17278"/>
                      <a:pt x="129617" y="17347"/>
                    </a:cubicBezTo>
                    <a:cubicBezTo>
                      <a:pt x="129617" y="17438"/>
                      <a:pt x="129597" y="17447"/>
                      <a:pt x="129520" y="17391"/>
                    </a:cubicBezTo>
                    <a:close/>
                    <a:moveTo>
                      <a:pt x="28146" y="17364"/>
                    </a:moveTo>
                    <a:cubicBezTo>
                      <a:pt x="28157" y="17336"/>
                      <a:pt x="28172" y="17320"/>
                      <a:pt x="28181" y="17329"/>
                    </a:cubicBezTo>
                    <a:cubicBezTo>
                      <a:pt x="28190" y="17338"/>
                      <a:pt x="28181" y="17361"/>
                      <a:pt x="28162" y="17380"/>
                    </a:cubicBezTo>
                    <a:cubicBezTo>
                      <a:pt x="28134" y="17407"/>
                      <a:pt x="28131" y="17404"/>
                      <a:pt x="28146" y="17364"/>
                    </a:cubicBezTo>
                    <a:close/>
                    <a:moveTo>
                      <a:pt x="113785" y="17306"/>
                    </a:moveTo>
                    <a:cubicBezTo>
                      <a:pt x="113785" y="17161"/>
                      <a:pt x="113890" y="17029"/>
                      <a:pt x="114053" y="16969"/>
                    </a:cubicBezTo>
                    <a:cubicBezTo>
                      <a:pt x="114131" y="16941"/>
                      <a:pt x="114213" y="16895"/>
                      <a:pt x="114236" y="16866"/>
                    </a:cubicBezTo>
                    <a:cubicBezTo>
                      <a:pt x="114259" y="16838"/>
                      <a:pt x="114329" y="16802"/>
                      <a:pt x="114391" y="16786"/>
                    </a:cubicBezTo>
                    <a:cubicBezTo>
                      <a:pt x="114453" y="16769"/>
                      <a:pt x="114586" y="16722"/>
                      <a:pt x="114686" y="16680"/>
                    </a:cubicBezTo>
                    <a:cubicBezTo>
                      <a:pt x="114854" y="16609"/>
                      <a:pt x="114879" y="16606"/>
                      <a:pt x="115015" y="16637"/>
                    </a:cubicBezTo>
                    <a:cubicBezTo>
                      <a:pt x="115101" y="16656"/>
                      <a:pt x="115170" y="16689"/>
                      <a:pt x="115180" y="16715"/>
                    </a:cubicBezTo>
                    <a:cubicBezTo>
                      <a:pt x="115201" y="16770"/>
                      <a:pt x="115209" y="16764"/>
                      <a:pt x="115044" y="16805"/>
                    </a:cubicBezTo>
                    <a:cubicBezTo>
                      <a:pt x="114969" y="16823"/>
                      <a:pt x="114810" y="16895"/>
                      <a:pt x="114692" y="16964"/>
                    </a:cubicBezTo>
                    <a:cubicBezTo>
                      <a:pt x="114574" y="17033"/>
                      <a:pt x="114443" y="17090"/>
                      <a:pt x="114401" y="17090"/>
                    </a:cubicBezTo>
                    <a:cubicBezTo>
                      <a:pt x="114321" y="17090"/>
                      <a:pt x="114236" y="17154"/>
                      <a:pt x="114236" y="17214"/>
                    </a:cubicBezTo>
                    <a:cubicBezTo>
                      <a:pt x="114236" y="17235"/>
                      <a:pt x="114202" y="17250"/>
                      <a:pt x="114156" y="17250"/>
                    </a:cubicBezTo>
                    <a:cubicBezTo>
                      <a:pt x="114112" y="17250"/>
                      <a:pt x="114031" y="17284"/>
                      <a:pt x="113977" y="17325"/>
                    </a:cubicBezTo>
                    <a:cubicBezTo>
                      <a:pt x="113839" y="17430"/>
                      <a:pt x="113785" y="17424"/>
                      <a:pt x="113785" y="17306"/>
                    </a:cubicBezTo>
                    <a:close/>
                    <a:moveTo>
                      <a:pt x="109043" y="17259"/>
                    </a:moveTo>
                    <a:cubicBezTo>
                      <a:pt x="109018" y="17243"/>
                      <a:pt x="109014" y="17232"/>
                      <a:pt x="109035" y="17232"/>
                    </a:cubicBezTo>
                    <a:cubicBezTo>
                      <a:pt x="109053" y="17231"/>
                      <a:pt x="109076" y="17244"/>
                      <a:pt x="109086" y="17259"/>
                    </a:cubicBezTo>
                    <a:cubicBezTo>
                      <a:pt x="109107" y="17294"/>
                      <a:pt x="109097" y="17294"/>
                      <a:pt x="109043" y="17259"/>
                    </a:cubicBezTo>
                    <a:close/>
                    <a:moveTo>
                      <a:pt x="109083" y="17079"/>
                    </a:moveTo>
                    <a:cubicBezTo>
                      <a:pt x="109074" y="17057"/>
                      <a:pt x="109073" y="16996"/>
                      <a:pt x="109079" y="16945"/>
                    </a:cubicBezTo>
                    <a:cubicBezTo>
                      <a:pt x="109090" y="16858"/>
                      <a:pt x="109091" y="16860"/>
                      <a:pt x="109095" y="16968"/>
                    </a:cubicBezTo>
                    <a:cubicBezTo>
                      <a:pt x="109098" y="17054"/>
                      <a:pt x="109113" y="17089"/>
                      <a:pt x="109149" y="17099"/>
                    </a:cubicBezTo>
                    <a:cubicBezTo>
                      <a:pt x="109195" y="17111"/>
                      <a:pt x="109195" y="17112"/>
                      <a:pt x="109148" y="17115"/>
                    </a:cubicBezTo>
                    <a:cubicBezTo>
                      <a:pt x="109121" y="17117"/>
                      <a:pt x="109091" y="17100"/>
                      <a:pt x="109083" y="17079"/>
                    </a:cubicBezTo>
                    <a:close/>
                    <a:moveTo>
                      <a:pt x="10188" y="16930"/>
                    </a:moveTo>
                    <a:cubicBezTo>
                      <a:pt x="10167" y="16922"/>
                      <a:pt x="10153" y="16865"/>
                      <a:pt x="10153" y="16794"/>
                    </a:cubicBezTo>
                    <a:cubicBezTo>
                      <a:pt x="10153" y="16654"/>
                      <a:pt x="10176" y="16638"/>
                      <a:pt x="10374" y="16639"/>
                    </a:cubicBezTo>
                    <a:cubicBezTo>
                      <a:pt x="10526" y="16641"/>
                      <a:pt x="10574" y="16664"/>
                      <a:pt x="10759" y="16829"/>
                    </a:cubicBezTo>
                    <a:lnTo>
                      <a:pt x="10894" y="16949"/>
                    </a:lnTo>
                    <a:lnTo>
                      <a:pt x="10559" y="16947"/>
                    </a:lnTo>
                    <a:cubicBezTo>
                      <a:pt x="10374" y="16945"/>
                      <a:pt x="10207" y="16938"/>
                      <a:pt x="10188" y="16930"/>
                    </a:cubicBezTo>
                    <a:close/>
                    <a:moveTo>
                      <a:pt x="21" y="16471"/>
                    </a:moveTo>
                    <a:cubicBezTo>
                      <a:pt x="21" y="16178"/>
                      <a:pt x="29" y="16102"/>
                      <a:pt x="59" y="16102"/>
                    </a:cubicBezTo>
                    <a:cubicBezTo>
                      <a:pt x="81" y="16102"/>
                      <a:pt x="132" y="16075"/>
                      <a:pt x="174" y="16042"/>
                    </a:cubicBezTo>
                    <a:cubicBezTo>
                      <a:pt x="253" y="15980"/>
                      <a:pt x="257" y="15980"/>
                      <a:pt x="725" y="15986"/>
                    </a:cubicBezTo>
                    <a:cubicBezTo>
                      <a:pt x="944" y="15988"/>
                      <a:pt x="970" y="15983"/>
                      <a:pt x="1038" y="15918"/>
                    </a:cubicBezTo>
                    <a:cubicBezTo>
                      <a:pt x="1111" y="15848"/>
                      <a:pt x="1120" y="15846"/>
                      <a:pt x="1561" y="15846"/>
                    </a:cubicBezTo>
                    <a:cubicBezTo>
                      <a:pt x="2207" y="15845"/>
                      <a:pt x="2528" y="15937"/>
                      <a:pt x="2844" y="16215"/>
                    </a:cubicBezTo>
                    <a:lnTo>
                      <a:pt x="2970" y="16326"/>
                    </a:lnTo>
                    <a:lnTo>
                      <a:pt x="2787" y="16327"/>
                    </a:lnTo>
                    <a:cubicBezTo>
                      <a:pt x="2471" y="16330"/>
                      <a:pt x="2090" y="16381"/>
                      <a:pt x="1934" y="16442"/>
                    </a:cubicBezTo>
                    <a:cubicBezTo>
                      <a:pt x="1849" y="16475"/>
                      <a:pt x="1670" y="16509"/>
                      <a:pt x="1517" y="16522"/>
                    </a:cubicBezTo>
                    <a:cubicBezTo>
                      <a:pt x="1369" y="16534"/>
                      <a:pt x="1217" y="16562"/>
                      <a:pt x="1178" y="16584"/>
                    </a:cubicBezTo>
                    <a:cubicBezTo>
                      <a:pt x="1132" y="16610"/>
                      <a:pt x="980" y="16629"/>
                      <a:pt x="740" y="16639"/>
                    </a:cubicBezTo>
                    <a:cubicBezTo>
                      <a:pt x="406" y="16653"/>
                      <a:pt x="364" y="16661"/>
                      <a:pt x="261" y="16728"/>
                    </a:cubicBezTo>
                    <a:cubicBezTo>
                      <a:pt x="199" y="16769"/>
                      <a:pt x="119" y="16811"/>
                      <a:pt x="84" y="16821"/>
                    </a:cubicBezTo>
                    <a:lnTo>
                      <a:pt x="21" y="16840"/>
                    </a:lnTo>
                    <a:lnTo>
                      <a:pt x="21" y="16471"/>
                    </a:lnTo>
                    <a:close/>
                    <a:moveTo>
                      <a:pt x="8113" y="16804"/>
                    </a:moveTo>
                    <a:cubicBezTo>
                      <a:pt x="8132" y="16785"/>
                      <a:pt x="8155" y="16776"/>
                      <a:pt x="8164" y="16785"/>
                    </a:cubicBezTo>
                    <a:cubicBezTo>
                      <a:pt x="8172" y="16794"/>
                      <a:pt x="8157" y="16809"/>
                      <a:pt x="8129" y="16820"/>
                    </a:cubicBezTo>
                    <a:cubicBezTo>
                      <a:pt x="8089" y="16835"/>
                      <a:pt x="8085" y="16832"/>
                      <a:pt x="8113" y="16804"/>
                    </a:cubicBezTo>
                    <a:close/>
                    <a:moveTo>
                      <a:pt x="108780" y="16817"/>
                    </a:moveTo>
                    <a:cubicBezTo>
                      <a:pt x="108770" y="16807"/>
                      <a:pt x="108761" y="16763"/>
                      <a:pt x="108761" y="16721"/>
                    </a:cubicBezTo>
                    <a:cubicBezTo>
                      <a:pt x="108761" y="16678"/>
                      <a:pt x="108752" y="16638"/>
                      <a:pt x="108740" y="16631"/>
                    </a:cubicBezTo>
                    <a:cubicBezTo>
                      <a:pt x="108728" y="16625"/>
                      <a:pt x="108731" y="16622"/>
                      <a:pt x="108747" y="16624"/>
                    </a:cubicBezTo>
                    <a:cubicBezTo>
                      <a:pt x="108762" y="16627"/>
                      <a:pt x="108783" y="16676"/>
                      <a:pt x="108792" y="16732"/>
                    </a:cubicBezTo>
                    <a:cubicBezTo>
                      <a:pt x="108810" y="16843"/>
                      <a:pt x="108809" y="16846"/>
                      <a:pt x="108780" y="16817"/>
                    </a:cubicBezTo>
                    <a:close/>
                    <a:moveTo>
                      <a:pt x="68334" y="16745"/>
                    </a:moveTo>
                    <a:cubicBezTo>
                      <a:pt x="68302" y="16699"/>
                      <a:pt x="68290" y="16612"/>
                      <a:pt x="68290" y="16420"/>
                    </a:cubicBezTo>
                    <a:cubicBezTo>
                      <a:pt x="68290" y="16161"/>
                      <a:pt x="68291" y="16159"/>
                      <a:pt x="68360" y="16159"/>
                    </a:cubicBezTo>
                    <a:cubicBezTo>
                      <a:pt x="68462" y="16159"/>
                      <a:pt x="68488" y="16235"/>
                      <a:pt x="68488" y="16538"/>
                    </a:cubicBezTo>
                    <a:cubicBezTo>
                      <a:pt x="68488" y="16786"/>
                      <a:pt x="68484" y="16808"/>
                      <a:pt x="68433" y="16808"/>
                    </a:cubicBezTo>
                    <a:cubicBezTo>
                      <a:pt x="68403" y="16808"/>
                      <a:pt x="68358" y="16780"/>
                      <a:pt x="68334" y="16745"/>
                    </a:cubicBezTo>
                    <a:close/>
                    <a:moveTo>
                      <a:pt x="88251" y="16788"/>
                    </a:moveTo>
                    <a:cubicBezTo>
                      <a:pt x="88278" y="16781"/>
                      <a:pt x="88322" y="16781"/>
                      <a:pt x="88349" y="16788"/>
                    </a:cubicBezTo>
                    <a:cubicBezTo>
                      <a:pt x="88376" y="16795"/>
                      <a:pt x="88354" y="16801"/>
                      <a:pt x="88300" y="16801"/>
                    </a:cubicBezTo>
                    <a:cubicBezTo>
                      <a:pt x="88246" y="16801"/>
                      <a:pt x="88223" y="16795"/>
                      <a:pt x="88251" y="16788"/>
                    </a:cubicBezTo>
                    <a:close/>
                    <a:moveTo>
                      <a:pt x="27854" y="16695"/>
                    </a:moveTo>
                    <a:cubicBezTo>
                      <a:pt x="27854" y="16641"/>
                      <a:pt x="27860" y="16618"/>
                      <a:pt x="27867" y="16645"/>
                    </a:cubicBezTo>
                    <a:cubicBezTo>
                      <a:pt x="27874" y="16673"/>
                      <a:pt x="27874" y="16717"/>
                      <a:pt x="27867" y="16744"/>
                    </a:cubicBezTo>
                    <a:cubicBezTo>
                      <a:pt x="27860" y="16771"/>
                      <a:pt x="27854" y="16749"/>
                      <a:pt x="27854" y="16695"/>
                    </a:cubicBezTo>
                    <a:close/>
                    <a:moveTo>
                      <a:pt x="8304" y="16695"/>
                    </a:moveTo>
                    <a:cubicBezTo>
                      <a:pt x="8332" y="16664"/>
                      <a:pt x="8361" y="16638"/>
                      <a:pt x="8369" y="16638"/>
                    </a:cubicBezTo>
                    <a:cubicBezTo>
                      <a:pt x="8377" y="16638"/>
                      <a:pt x="8360" y="16664"/>
                      <a:pt x="8332" y="16695"/>
                    </a:cubicBezTo>
                    <a:cubicBezTo>
                      <a:pt x="8304" y="16726"/>
                      <a:pt x="8275" y="16751"/>
                      <a:pt x="8267" y="16751"/>
                    </a:cubicBezTo>
                    <a:cubicBezTo>
                      <a:pt x="8259" y="16751"/>
                      <a:pt x="8276" y="16726"/>
                      <a:pt x="8304" y="16695"/>
                    </a:cubicBezTo>
                    <a:close/>
                    <a:moveTo>
                      <a:pt x="8410" y="16526"/>
                    </a:moveTo>
                    <a:cubicBezTo>
                      <a:pt x="8416" y="16502"/>
                      <a:pt x="8446" y="16480"/>
                      <a:pt x="8476" y="16477"/>
                    </a:cubicBezTo>
                    <a:cubicBezTo>
                      <a:pt x="8514" y="16472"/>
                      <a:pt x="8517" y="16475"/>
                      <a:pt x="8487" y="16488"/>
                    </a:cubicBezTo>
                    <a:cubicBezTo>
                      <a:pt x="8464" y="16498"/>
                      <a:pt x="8435" y="16520"/>
                      <a:pt x="8422" y="16537"/>
                    </a:cubicBezTo>
                    <a:cubicBezTo>
                      <a:pt x="8407" y="16557"/>
                      <a:pt x="8403" y="16553"/>
                      <a:pt x="8410" y="16526"/>
                    </a:cubicBezTo>
                    <a:close/>
                    <a:moveTo>
                      <a:pt x="28045" y="16511"/>
                    </a:moveTo>
                    <a:cubicBezTo>
                      <a:pt x="28065" y="16488"/>
                      <a:pt x="28087" y="16469"/>
                      <a:pt x="28095" y="16469"/>
                    </a:cubicBezTo>
                    <a:cubicBezTo>
                      <a:pt x="28102" y="16469"/>
                      <a:pt x="28093" y="16488"/>
                      <a:pt x="28074" y="16511"/>
                    </a:cubicBezTo>
                    <a:cubicBezTo>
                      <a:pt x="28054" y="16535"/>
                      <a:pt x="28032" y="16554"/>
                      <a:pt x="28024" y="16554"/>
                    </a:cubicBezTo>
                    <a:cubicBezTo>
                      <a:pt x="28017" y="16554"/>
                      <a:pt x="28026" y="16535"/>
                      <a:pt x="28045" y="16511"/>
                    </a:cubicBezTo>
                    <a:close/>
                    <a:moveTo>
                      <a:pt x="6806" y="16406"/>
                    </a:moveTo>
                    <a:cubicBezTo>
                      <a:pt x="6743" y="16371"/>
                      <a:pt x="6548" y="16235"/>
                      <a:pt x="6372" y="16104"/>
                    </a:cubicBezTo>
                    <a:lnTo>
                      <a:pt x="6053" y="15866"/>
                    </a:lnTo>
                    <a:lnTo>
                      <a:pt x="6134" y="15799"/>
                    </a:lnTo>
                    <a:cubicBezTo>
                      <a:pt x="6414" y="15568"/>
                      <a:pt x="6544" y="15538"/>
                      <a:pt x="7286" y="15537"/>
                    </a:cubicBezTo>
                    <a:lnTo>
                      <a:pt x="7824" y="15537"/>
                    </a:lnTo>
                    <a:lnTo>
                      <a:pt x="7965" y="15453"/>
                    </a:lnTo>
                    <a:cubicBezTo>
                      <a:pt x="8164" y="15336"/>
                      <a:pt x="8403" y="15338"/>
                      <a:pt x="8403" y="15458"/>
                    </a:cubicBezTo>
                    <a:cubicBezTo>
                      <a:pt x="8403" y="15497"/>
                      <a:pt x="8364" y="15529"/>
                      <a:pt x="8269" y="15569"/>
                    </a:cubicBezTo>
                    <a:cubicBezTo>
                      <a:pt x="8005" y="15680"/>
                      <a:pt x="7551" y="15920"/>
                      <a:pt x="7455" y="15999"/>
                    </a:cubicBezTo>
                    <a:cubicBezTo>
                      <a:pt x="7358" y="16078"/>
                      <a:pt x="7246" y="16260"/>
                      <a:pt x="7246" y="16337"/>
                    </a:cubicBezTo>
                    <a:cubicBezTo>
                      <a:pt x="7246" y="16471"/>
                      <a:pt x="6995" y="16510"/>
                      <a:pt x="6806" y="16406"/>
                    </a:cubicBezTo>
                    <a:close/>
                    <a:moveTo>
                      <a:pt x="88219" y="16406"/>
                    </a:moveTo>
                    <a:cubicBezTo>
                      <a:pt x="88216" y="16339"/>
                      <a:pt x="88203" y="16328"/>
                      <a:pt x="88131" y="16328"/>
                    </a:cubicBezTo>
                    <a:lnTo>
                      <a:pt x="88046" y="16328"/>
                    </a:lnTo>
                    <a:lnTo>
                      <a:pt x="88051" y="16152"/>
                    </a:lnTo>
                    <a:lnTo>
                      <a:pt x="88057" y="15975"/>
                    </a:lnTo>
                    <a:lnTo>
                      <a:pt x="88067" y="16137"/>
                    </a:lnTo>
                    <a:cubicBezTo>
                      <a:pt x="88076" y="16289"/>
                      <a:pt x="88082" y="16300"/>
                      <a:pt x="88147" y="16300"/>
                    </a:cubicBezTo>
                    <a:cubicBezTo>
                      <a:pt x="88222" y="16300"/>
                      <a:pt x="88256" y="16351"/>
                      <a:pt x="88235" y="16432"/>
                    </a:cubicBezTo>
                    <a:cubicBezTo>
                      <a:pt x="88226" y="16466"/>
                      <a:pt x="88221" y="16456"/>
                      <a:pt x="88219" y="16406"/>
                    </a:cubicBezTo>
                    <a:close/>
                    <a:moveTo>
                      <a:pt x="88572" y="16320"/>
                    </a:moveTo>
                    <a:cubicBezTo>
                      <a:pt x="88532" y="16291"/>
                      <a:pt x="88524" y="16252"/>
                      <a:pt x="88533" y="16130"/>
                    </a:cubicBezTo>
                    <a:lnTo>
                      <a:pt x="88543" y="15975"/>
                    </a:lnTo>
                    <a:lnTo>
                      <a:pt x="88549" y="16137"/>
                    </a:lnTo>
                    <a:cubicBezTo>
                      <a:pt x="88553" y="16261"/>
                      <a:pt x="88564" y="16300"/>
                      <a:pt x="88596" y="16300"/>
                    </a:cubicBezTo>
                    <a:cubicBezTo>
                      <a:pt x="88620" y="16300"/>
                      <a:pt x="88639" y="16312"/>
                      <a:pt x="88639" y="16328"/>
                    </a:cubicBezTo>
                    <a:cubicBezTo>
                      <a:pt x="88639" y="16364"/>
                      <a:pt x="88631" y="16364"/>
                      <a:pt x="88572" y="16320"/>
                    </a:cubicBezTo>
                    <a:close/>
                    <a:moveTo>
                      <a:pt x="8715" y="16288"/>
                    </a:moveTo>
                    <a:cubicBezTo>
                      <a:pt x="8714" y="16258"/>
                      <a:pt x="8721" y="16242"/>
                      <a:pt x="8730" y="16251"/>
                    </a:cubicBezTo>
                    <a:cubicBezTo>
                      <a:pt x="8740" y="16260"/>
                      <a:pt x="8741" y="16285"/>
                      <a:pt x="8733" y="16305"/>
                    </a:cubicBezTo>
                    <a:cubicBezTo>
                      <a:pt x="8724" y="16328"/>
                      <a:pt x="8717" y="16321"/>
                      <a:pt x="8715" y="16288"/>
                    </a:cubicBezTo>
                    <a:close/>
                    <a:moveTo>
                      <a:pt x="128372" y="16109"/>
                    </a:moveTo>
                    <a:cubicBezTo>
                      <a:pt x="128337" y="16065"/>
                      <a:pt x="128338" y="16064"/>
                      <a:pt x="128383" y="16099"/>
                    </a:cubicBezTo>
                    <a:cubicBezTo>
                      <a:pt x="128430" y="16135"/>
                      <a:pt x="128445" y="16159"/>
                      <a:pt x="128421" y="16159"/>
                    </a:cubicBezTo>
                    <a:cubicBezTo>
                      <a:pt x="128415" y="16159"/>
                      <a:pt x="128393" y="16136"/>
                      <a:pt x="128372" y="16109"/>
                    </a:cubicBezTo>
                    <a:close/>
                    <a:moveTo>
                      <a:pt x="13576" y="16074"/>
                    </a:moveTo>
                    <a:cubicBezTo>
                      <a:pt x="13583" y="16051"/>
                      <a:pt x="13606" y="16035"/>
                      <a:pt x="13627" y="16039"/>
                    </a:cubicBezTo>
                    <a:cubicBezTo>
                      <a:pt x="13655" y="16044"/>
                      <a:pt x="13653" y="16036"/>
                      <a:pt x="13621" y="16011"/>
                    </a:cubicBezTo>
                    <a:cubicBezTo>
                      <a:pt x="13573" y="15973"/>
                      <a:pt x="13590" y="15873"/>
                      <a:pt x="13650" y="15835"/>
                    </a:cubicBezTo>
                    <a:cubicBezTo>
                      <a:pt x="13671" y="15822"/>
                      <a:pt x="13672" y="15800"/>
                      <a:pt x="13651" y="15762"/>
                    </a:cubicBezTo>
                    <a:cubicBezTo>
                      <a:pt x="13631" y="15724"/>
                      <a:pt x="13631" y="15707"/>
                      <a:pt x="13651" y="15707"/>
                    </a:cubicBezTo>
                    <a:cubicBezTo>
                      <a:pt x="13667" y="15707"/>
                      <a:pt x="13680" y="15722"/>
                      <a:pt x="13680" y="15741"/>
                    </a:cubicBezTo>
                    <a:cubicBezTo>
                      <a:pt x="13680" y="15759"/>
                      <a:pt x="13697" y="15751"/>
                      <a:pt x="13718" y="15724"/>
                    </a:cubicBezTo>
                    <a:cubicBezTo>
                      <a:pt x="13765" y="15659"/>
                      <a:pt x="13853" y="15675"/>
                      <a:pt x="13894" y="15757"/>
                    </a:cubicBezTo>
                    <a:cubicBezTo>
                      <a:pt x="13911" y="15791"/>
                      <a:pt x="13935" y="15810"/>
                      <a:pt x="13947" y="15799"/>
                    </a:cubicBezTo>
                    <a:cubicBezTo>
                      <a:pt x="13973" y="15772"/>
                      <a:pt x="13905" y="15934"/>
                      <a:pt x="13869" y="15982"/>
                    </a:cubicBezTo>
                    <a:cubicBezTo>
                      <a:pt x="13855" y="16002"/>
                      <a:pt x="13806" y="16018"/>
                      <a:pt x="13760" y="16018"/>
                    </a:cubicBezTo>
                    <a:cubicBezTo>
                      <a:pt x="13714" y="16018"/>
                      <a:pt x="13684" y="16029"/>
                      <a:pt x="13693" y="16043"/>
                    </a:cubicBezTo>
                    <a:cubicBezTo>
                      <a:pt x="13702" y="16057"/>
                      <a:pt x="13687" y="16066"/>
                      <a:pt x="13659" y="16061"/>
                    </a:cubicBezTo>
                    <a:cubicBezTo>
                      <a:pt x="13632" y="16057"/>
                      <a:pt x="13599" y="16068"/>
                      <a:pt x="13587" y="16085"/>
                    </a:cubicBezTo>
                    <a:cubicBezTo>
                      <a:pt x="13572" y="16105"/>
                      <a:pt x="13568" y="16101"/>
                      <a:pt x="13576" y="16074"/>
                    </a:cubicBezTo>
                    <a:close/>
                    <a:moveTo>
                      <a:pt x="128259" y="16025"/>
                    </a:moveTo>
                    <a:cubicBezTo>
                      <a:pt x="128224" y="15980"/>
                      <a:pt x="128225" y="15979"/>
                      <a:pt x="128270" y="16014"/>
                    </a:cubicBezTo>
                    <a:cubicBezTo>
                      <a:pt x="128317" y="16051"/>
                      <a:pt x="128332" y="16074"/>
                      <a:pt x="128308" y="16074"/>
                    </a:cubicBezTo>
                    <a:cubicBezTo>
                      <a:pt x="128303" y="16074"/>
                      <a:pt x="128280" y="16052"/>
                      <a:pt x="128259" y="16025"/>
                    </a:cubicBezTo>
                    <a:close/>
                    <a:moveTo>
                      <a:pt x="9010" y="15961"/>
                    </a:moveTo>
                    <a:cubicBezTo>
                      <a:pt x="9038" y="15930"/>
                      <a:pt x="9067" y="15905"/>
                      <a:pt x="9075" y="15905"/>
                    </a:cubicBezTo>
                    <a:cubicBezTo>
                      <a:pt x="9083" y="15905"/>
                      <a:pt x="9066" y="15930"/>
                      <a:pt x="9038" y="15961"/>
                    </a:cubicBezTo>
                    <a:cubicBezTo>
                      <a:pt x="9010" y="15992"/>
                      <a:pt x="8980" y="16018"/>
                      <a:pt x="8973" y="16018"/>
                    </a:cubicBezTo>
                    <a:cubicBezTo>
                      <a:pt x="8965" y="16018"/>
                      <a:pt x="8981" y="15992"/>
                      <a:pt x="9010" y="15961"/>
                    </a:cubicBezTo>
                    <a:close/>
                    <a:moveTo>
                      <a:pt x="68297" y="15510"/>
                    </a:moveTo>
                    <a:cubicBezTo>
                      <a:pt x="68290" y="14879"/>
                      <a:pt x="68301" y="14793"/>
                      <a:pt x="68394" y="14750"/>
                    </a:cubicBezTo>
                    <a:cubicBezTo>
                      <a:pt x="68479" y="14712"/>
                      <a:pt x="68472" y="14624"/>
                      <a:pt x="68382" y="14612"/>
                    </a:cubicBezTo>
                    <a:cubicBezTo>
                      <a:pt x="68326" y="14604"/>
                      <a:pt x="68319" y="14586"/>
                      <a:pt x="68319" y="14463"/>
                    </a:cubicBezTo>
                    <a:cubicBezTo>
                      <a:pt x="68319" y="14339"/>
                      <a:pt x="68327" y="14320"/>
                      <a:pt x="68389" y="14296"/>
                    </a:cubicBezTo>
                    <a:cubicBezTo>
                      <a:pt x="68428" y="14281"/>
                      <a:pt x="68461" y="14253"/>
                      <a:pt x="68464" y="14233"/>
                    </a:cubicBezTo>
                    <a:cubicBezTo>
                      <a:pt x="68466" y="14213"/>
                      <a:pt x="68468" y="13937"/>
                      <a:pt x="68468" y="13619"/>
                    </a:cubicBezTo>
                    <a:cubicBezTo>
                      <a:pt x="68469" y="13051"/>
                      <a:pt x="68470" y="13049"/>
                      <a:pt x="68479" y="13513"/>
                    </a:cubicBezTo>
                    <a:lnTo>
                      <a:pt x="68489" y="13986"/>
                    </a:lnTo>
                    <a:lnTo>
                      <a:pt x="68559" y="13986"/>
                    </a:lnTo>
                    <a:lnTo>
                      <a:pt x="68629" y="13986"/>
                    </a:lnTo>
                    <a:lnTo>
                      <a:pt x="68629" y="14451"/>
                    </a:lnTo>
                    <a:lnTo>
                      <a:pt x="68629" y="14917"/>
                    </a:lnTo>
                    <a:lnTo>
                      <a:pt x="68474" y="14917"/>
                    </a:lnTo>
                    <a:lnTo>
                      <a:pt x="68320" y="14917"/>
                    </a:lnTo>
                    <a:lnTo>
                      <a:pt x="68312" y="15474"/>
                    </a:lnTo>
                    <a:lnTo>
                      <a:pt x="68303" y="16032"/>
                    </a:lnTo>
                    <a:lnTo>
                      <a:pt x="68297" y="15510"/>
                    </a:lnTo>
                    <a:close/>
                    <a:moveTo>
                      <a:pt x="68438" y="15954"/>
                    </a:moveTo>
                    <a:cubicBezTo>
                      <a:pt x="68458" y="15913"/>
                      <a:pt x="68478" y="15892"/>
                      <a:pt x="68484" y="15908"/>
                    </a:cubicBezTo>
                    <a:cubicBezTo>
                      <a:pt x="68490" y="15925"/>
                      <a:pt x="68474" y="15959"/>
                      <a:pt x="68448" y="15984"/>
                    </a:cubicBezTo>
                    <a:cubicBezTo>
                      <a:pt x="68406" y="16027"/>
                      <a:pt x="68405" y="16025"/>
                      <a:pt x="68438" y="15954"/>
                    </a:cubicBezTo>
                    <a:close/>
                    <a:moveTo>
                      <a:pt x="108154" y="15990"/>
                    </a:moveTo>
                    <a:cubicBezTo>
                      <a:pt x="108145" y="15974"/>
                      <a:pt x="108156" y="15969"/>
                      <a:pt x="108181" y="15979"/>
                    </a:cubicBezTo>
                    <a:cubicBezTo>
                      <a:pt x="108230" y="15997"/>
                      <a:pt x="108239" y="16018"/>
                      <a:pt x="108198" y="16018"/>
                    </a:cubicBezTo>
                    <a:cubicBezTo>
                      <a:pt x="108184" y="16018"/>
                      <a:pt x="108164" y="16005"/>
                      <a:pt x="108154" y="15990"/>
                    </a:cubicBezTo>
                    <a:close/>
                    <a:moveTo>
                      <a:pt x="13015" y="15911"/>
                    </a:moveTo>
                    <a:cubicBezTo>
                      <a:pt x="13025" y="15902"/>
                      <a:pt x="13053" y="15891"/>
                      <a:pt x="13077" y="15887"/>
                    </a:cubicBezTo>
                    <a:cubicBezTo>
                      <a:pt x="13101" y="15884"/>
                      <a:pt x="13113" y="15889"/>
                      <a:pt x="13104" y="15898"/>
                    </a:cubicBezTo>
                    <a:cubicBezTo>
                      <a:pt x="13094" y="15908"/>
                      <a:pt x="13066" y="15919"/>
                      <a:pt x="13042" y="15922"/>
                    </a:cubicBezTo>
                    <a:cubicBezTo>
                      <a:pt x="13018" y="15926"/>
                      <a:pt x="13006" y="15921"/>
                      <a:pt x="13015" y="15911"/>
                    </a:cubicBezTo>
                    <a:close/>
                    <a:moveTo>
                      <a:pt x="108118" y="15848"/>
                    </a:moveTo>
                    <a:cubicBezTo>
                      <a:pt x="108118" y="15794"/>
                      <a:pt x="108124" y="15772"/>
                      <a:pt x="108131" y="15799"/>
                    </a:cubicBezTo>
                    <a:cubicBezTo>
                      <a:pt x="108138" y="15826"/>
                      <a:pt x="108138" y="15870"/>
                      <a:pt x="108131" y="15898"/>
                    </a:cubicBezTo>
                    <a:cubicBezTo>
                      <a:pt x="108124" y="15925"/>
                      <a:pt x="108118" y="15903"/>
                      <a:pt x="108118" y="15848"/>
                    </a:cubicBezTo>
                    <a:close/>
                    <a:moveTo>
                      <a:pt x="108592" y="15907"/>
                    </a:moveTo>
                    <a:cubicBezTo>
                      <a:pt x="108592" y="15892"/>
                      <a:pt x="108563" y="15875"/>
                      <a:pt x="108528" y="15868"/>
                    </a:cubicBezTo>
                    <a:cubicBezTo>
                      <a:pt x="108474" y="15858"/>
                      <a:pt x="108476" y="15855"/>
                      <a:pt x="108542" y="15852"/>
                    </a:cubicBezTo>
                    <a:cubicBezTo>
                      <a:pt x="108594" y="15849"/>
                      <a:pt x="108620" y="15862"/>
                      <a:pt x="108620" y="15891"/>
                    </a:cubicBezTo>
                    <a:cubicBezTo>
                      <a:pt x="108620" y="15914"/>
                      <a:pt x="108614" y="15933"/>
                      <a:pt x="108606" y="15933"/>
                    </a:cubicBezTo>
                    <a:cubicBezTo>
                      <a:pt x="108598" y="15933"/>
                      <a:pt x="108592" y="15921"/>
                      <a:pt x="108592" y="15907"/>
                    </a:cubicBezTo>
                    <a:close/>
                    <a:moveTo>
                      <a:pt x="8338" y="15857"/>
                    </a:moveTo>
                    <a:cubicBezTo>
                      <a:pt x="8301" y="15847"/>
                      <a:pt x="8289" y="15822"/>
                      <a:pt x="8295" y="15768"/>
                    </a:cubicBezTo>
                    <a:cubicBezTo>
                      <a:pt x="8303" y="15701"/>
                      <a:pt x="8315" y="15693"/>
                      <a:pt x="8412" y="15696"/>
                    </a:cubicBezTo>
                    <a:cubicBezTo>
                      <a:pt x="8544" y="15701"/>
                      <a:pt x="8598" y="15745"/>
                      <a:pt x="8555" y="15814"/>
                    </a:cubicBezTo>
                    <a:cubicBezTo>
                      <a:pt x="8524" y="15863"/>
                      <a:pt x="8430" y="15882"/>
                      <a:pt x="8338" y="15857"/>
                    </a:cubicBezTo>
                    <a:close/>
                    <a:moveTo>
                      <a:pt x="87997" y="15859"/>
                    </a:moveTo>
                    <a:cubicBezTo>
                      <a:pt x="88007" y="15850"/>
                      <a:pt x="88031" y="15849"/>
                      <a:pt x="88051" y="15857"/>
                    </a:cubicBezTo>
                    <a:cubicBezTo>
                      <a:pt x="88074" y="15866"/>
                      <a:pt x="88067" y="15873"/>
                      <a:pt x="88034" y="15874"/>
                    </a:cubicBezTo>
                    <a:cubicBezTo>
                      <a:pt x="88004" y="15875"/>
                      <a:pt x="87988" y="15869"/>
                      <a:pt x="87997" y="15859"/>
                    </a:cubicBezTo>
                    <a:close/>
                    <a:moveTo>
                      <a:pt x="9221" y="15778"/>
                    </a:moveTo>
                    <a:cubicBezTo>
                      <a:pt x="9258" y="15739"/>
                      <a:pt x="9294" y="15707"/>
                      <a:pt x="9302" y="15707"/>
                    </a:cubicBezTo>
                    <a:cubicBezTo>
                      <a:pt x="9309" y="15707"/>
                      <a:pt x="9286" y="15739"/>
                      <a:pt x="9249" y="15778"/>
                    </a:cubicBezTo>
                    <a:cubicBezTo>
                      <a:pt x="9213" y="15816"/>
                      <a:pt x="9177" y="15848"/>
                      <a:pt x="9169" y="15848"/>
                    </a:cubicBezTo>
                    <a:cubicBezTo>
                      <a:pt x="9161" y="15848"/>
                      <a:pt x="9185" y="15816"/>
                      <a:pt x="9221" y="15778"/>
                    </a:cubicBezTo>
                    <a:close/>
                    <a:moveTo>
                      <a:pt x="87918" y="15818"/>
                    </a:moveTo>
                    <a:cubicBezTo>
                      <a:pt x="87908" y="15802"/>
                      <a:pt x="87905" y="15782"/>
                      <a:pt x="87913" y="15775"/>
                    </a:cubicBezTo>
                    <a:cubicBezTo>
                      <a:pt x="87920" y="15767"/>
                      <a:pt x="87934" y="15781"/>
                      <a:pt x="87943" y="15805"/>
                    </a:cubicBezTo>
                    <a:cubicBezTo>
                      <a:pt x="87962" y="15854"/>
                      <a:pt x="87946" y="15863"/>
                      <a:pt x="87918" y="15818"/>
                    </a:cubicBezTo>
                    <a:close/>
                    <a:moveTo>
                      <a:pt x="88490" y="15759"/>
                    </a:moveTo>
                    <a:cubicBezTo>
                      <a:pt x="88463" y="15730"/>
                      <a:pt x="88452" y="15707"/>
                      <a:pt x="88466" y="15707"/>
                    </a:cubicBezTo>
                    <a:cubicBezTo>
                      <a:pt x="88494" y="15707"/>
                      <a:pt x="88568" y="15789"/>
                      <a:pt x="88551" y="15802"/>
                    </a:cubicBezTo>
                    <a:cubicBezTo>
                      <a:pt x="88545" y="15807"/>
                      <a:pt x="88518" y="15787"/>
                      <a:pt x="88490" y="15759"/>
                    </a:cubicBezTo>
                    <a:close/>
                    <a:moveTo>
                      <a:pt x="29174" y="15693"/>
                    </a:moveTo>
                    <a:cubicBezTo>
                      <a:pt x="29211" y="15654"/>
                      <a:pt x="29247" y="15622"/>
                      <a:pt x="29255" y="15622"/>
                    </a:cubicBezTo>
                    <a:cubicBezTo>
                      <a:pt x="29263" y="15622"/>
                      <a:pt x="29239" y="15654"/>
                      <a:pt x="29203" y="15693"/>
                    </a:cubicBezTo>
                    <a:cubicBezTo>
                      <a:pt x="29166" y="15732"/>
                      <a:pt x="29130" y="15764"/>
                      <a:pt x="29122" y="15764"/>
                    </a:cubicBezTo>
                    <a:cubicBezTo>
                      <a:pt x="29114" y="15764"/>
                      <a:pt x="29138" y="15732"/>
                      <a:pt x="29174" y="15693"/>
                    </a:cubicBezTo>
                    <a:close/>
                    <a:moveTo>
                      <a:pt x="10356" y="15663"/>
                    </a:moveTo>
                    <a:cubicBezTo>
                      <a:pt x="10316" y="15635"/>
                      <a:pt x="10294" y="15590"/>
                      <a:pt x="10294" y="15537"/>
                    </a:cubicBezTo>
                    <a:cubicBezTo>
                      <a:pt x="10294" y="15470"/>
                      <a:pt x="10312" y="15446"/>
                      <a:pt x="10385" y="15415"/>
                    </a:cubicBezTo>
                    <a:cubicBezTo>
                      <a:pt x="10436" y="15394"/>
                      <a:pt x="10527" y="15343"/>
                      <a:pt x="10587" y="15302"/>
                    </a:cubicBezTo>
                    <a:cubicBezTo>
                      <a:pt x="10647" y="15261"/>
                      <a:pt x="10714" y="15227"/>
                      <a:pt x="10735" y="15227"/>
                    </a:cubicBezTo>
                    <a:cubicBezTo>
                      <a:pt x="10794" y="15227"/>
                      <a:pt x="10782" y="15398"/>
                      <a:pt x="10715" y="15495"/>
                    </a:cubicBezTo>
                    <a:cubicBezTo>
                      <a:pt x="10683" y="15542"/>
                      <a:pt x="10646" y="15609"/>
                      <a:pt x="10631" y="15644"/>
                    </a:cubicBezTo>
                    <a:cubicBezTo>
                      <a:pt x="10600" y="15721"/>
                      <a:pt x="10453" y="15731"/>
                      <a:pt x="10356" y="15663"/>
                    </a:cubicBezTo>
                    <a:close/>
                    <a:moveTo>
                      <a:pt x="119135" y="15653"/>
                    </a:moveTo>
                    <a:cubicBezTo>
                      <a:pt x="119064" y="15575"/>
                      <a:pt x="119096" y="15469"/>
                      <a:pt x="119230" y="15335"/>
                    </a:cubicBezTo>
                    <a:cubicBezTo>
                      <a:pt x="119308" y="15257"/>
                      <a:pt x="119362" y="15227"/>
                      <a:pt x="119424" y="15227"/>
                    </a:cubicBezTo>
                    <a:cubicBezTo>
                      <a:pt x="119564" y="15227"/>
                      <a:pt x="119602" y="15290"/>
                      <a:pt x="119593" y="15506"/>
                    </a:cubicBezTo>
                    <a:lnTo>
                      <a:pt x="119584" y="15693"/>
                    </a:lnTo>
                    <a:lnTo>
                      <a:pt x="119385" y="15701"/>
                    </a:lnTo>
                    <a:cubicBezTo>
                      <a:pt x="119215" y="15708"/>
                      <a:pt x="119178" y="15701"/>
                      <a:pt x="119135" y="15653"/>
                    </a:cubicBezTo>
                    <a:close/>
                    <a:moveTo>
                      <a:pt x="13871" y="15620"/>
                    </a:moveTo>
                    <a:cubicBezTo>
                      <a:pt x="13890" y="15595"/>
                      <a:pt x="13897" y="15567"/>
                      <a:pt x="13887" y="15556"/>
                    </a:cubicBezTo>
                    <a:cubicBezTo>
                      <a:pt x="13877" y="15546"/>
                      <a:pt x="13876" y="15538"/>
                      <a:pt x="13886" y="15538"/>
                    </a:cubicBezTo>
                    <a:cubicBezTo>
                      <a:pt x="13929" y="15538"/>
                      <a:pt x="13929" y="15592"/>
                      <a:pt x="13885" y="15626"/>
                    </a:cubicBezTo>
                    <a:cubicBezTo>
                      <a:pt x="13841" y="15660"/>
                      <a:pt x="13840" y="15660"/>
                      <a:pt x="13871" y="15620"/>
                    </a:cubicBezTo>
                    <a:close/>
                    <a:moveTo>
                      <a:pt x="68544" y="15538"/>
                    </a:moveTo>
                    <a:cubicBezTo>
                      <a:pt x="68561" y="15507"/>
                      <a:pt x="68581" y="15481"/>
                      <a:pt x="68589" y="15481"/>
                    </a:cubicBezTo>
                    <a:cubicBezTo>
                      <a:pt x="68596" y="15481"/>
                      <a:pt x="68589" y="15507"/>
                      <a:pt x="68573" y="15538"/>
                    </a:cubicBezTo>
                    <a:cubicBezTo>
                      <a:pt x="68556" y="15569"/>
                      <a:pt x="68536" y="15594"/>
                      <a:pt x="68528" y="15594"/>
                    </a:cubicBezTo>
                    <a:cubicBezTo>
                      <a:pt x="68521" y="15594"/>
                      <a:pt x="68528" y="15569"/>
                      <a:pt x="68544" y="15538"/>
                    </a:cubicBezTo>
                    <a:close/>
                    <a:moveTo>
                      <a:pt x="1549" y="15517"/>
                    </a:moveTo>
                    <a:cubicBezTo>
                      <a:pt x="1507" y="15485"/>
                      <a:pt x="1509" y="15476"/>
                      <a:pt x="1573" y="15422"/>
                    </a:cubicBezTo>
                    <a:cubicBezTo>
                      <a:pt x="1666" y="15343"/>
                      <a:pt x="1886" y="15358"/>
                      <a:pt x="2041" y="15455"/>
                    </a:cubicBezTo>
                    <a:cubicBezTo>
                      <a:pt x="2166" y="15533"/>
                      <a:pt x="2173" y="15530"/>
                      <a:pt x="1817" y="15544"/>
                    </a:cubicBezTo>
                    <a:cubicBezTo>
                      <a:pt x="1667" y="15550"/>
                      <a:pt x="1580" y="15542"/>
                      <a:pt x="1549" y="15517"/>
                    </a:cubicBezTo>
                    <a:close/>
                    <a:moveTo>
                      <a:pt x="87914" y="15368"/>
                    </a:moveTo>
                    <a:cubicBezTo>
                      <a:pt x="87914" y="15252"/>
                      <a:pt x="87919" y="15204"/>
                      <a:pt x="87925" y="15263"/>
                    </a:cubicBezTo>
                    <a:cubicBezTo>
                      <a:pt x="87931" y="15321"/>
                      <a:pt x="87931" y="15416"/>
                      <a:pt x="87925" y="15474"/>
                    </a:cubicBezTo>
                    <a:cubicBezTo>
                      <a:pt x="87919" y="15532"/>
                      <a:pt x="87914" y="15485"/>
                      <a:pt x="87914" y="15368"/>
                    </a:cubicBezTo>
                    <a:close/>
                    <a:moveTo>
                      <a:pt x="107967" y="15517"/>
                    </a:moveTo>
                    <a:cubicBezTo>
                      <a:pt x="107932" y="15472"/>
                      <a:pt x="107933" y="15471"/>
                      <a:pt x="107978" y="15506"/>
                    </a:cubicBezTo>
                    <a:cubicBezTo>
                      <a:pt x="108025" y="15543"/>
                      <a:pt x="108040" y="15566"/>
                      <a:pt x="108017" y="15566"/>
                    </a:cubicBezTo>
                    <a:cubicBezTo>
                      <a:pt x="108011" y="15566"/>
                      <a:pt x="107989" y="15544"/>
                      <a:pt x="107967" y="15517"/>
                    </a:cubicBezTo>
                    <a:close/>
                    <a:moveTo>
                      <a:pt x="108288" y="15467"/>
                    </a:moveTo>
                    <a:cubicBezTo>
                      <a:pt x="108288" y="15405"/>
                      <a:pt x="108294" y="15376"/>
                      <a:pt x="108301" y="15403"/>
                    </a:cubicBezTo>
                    <a:cubicBezTo>
                      <a:pt x="108308" y="15430"/>
                      <a:pt x="108308" y="15481"/>
                      <a:pt x="108301" y="15516"/>
                    </a:cubicBezTo>
                    <a:cubicBezTo>
                      <a:pt x="108294" y="15551"/>
                      <a:pt x="108289" y="15529"/>
                      <a:pt x="108288" y="15467"/>
                    </a:cubicBezTo>
                    <a:close/>
                    <a:moveTo>
                      <a:pt x="126034" y="15483"/>
                    </a:moveTo>
                    <a:cubicBezTo>
                      <a:pt x="126018" y="15453"/>
                      <a:pt x="126005" y="15421"/>
                      <a:pt x="126005" y="15413"/>
                    </a:cubicBezTo>
                    <a:cubicBezTo>
                      <a:pt x="126005" y="15381"/>
                      <a:pt x="126248" y="15397"/>
                      <a:pt x="126281" y="15431"/>
                    </a:cubicBezTo>
                    <a:cubicBezTo>
                      <a:pt x="126351" y="15500"/>
                      <a:pt x="126319" y="15538"/>
                      <a:pt x="126189" y="15538"/>
                    </a:cubicBezTo>
                    <a:cubicBezTo>
                      <a:pt x="126094" y="15538"/>
                      <a:pt x="126056" y="15525"/>
                      <a:pt x="126034" y="15483"/>
                    </a:cubicBezTo>
                    <a:close/>
                    <a:moveTo>
                      <a:pt x="9193" y="15455"/>
                    </a:moveTo>
                    <a:cubicBezTo>
                      <a:pt x="9193" y="15440"/>
                      <a:pt x="9206" y="15420"/>
                      <a:pt x="9221" y="15411"/>
                    </a:cubicBezTo>
                    <a:cubicBezTo>
                      <a:pt x="9237" y="15401"/>
                      <a:pt x="9242" y="15412"/>
                      <a:pt x="9232" y="15438"/>
                    </a:cubicBezTo>
                    <a:cubicBezTo>
                      <a:pt x="9213" y="15486"/>
                      <a:pt x="9193" y="15495"/>
                      <a:pt x="9193" y="15455"/>
                    </a:cubicBezTo>
                    <a:close/>
                    <a:moveTo>
                      <a:pt x="5955" y="15408"/>
                    </a:moveTo>
                    <a:cubicBezTo>
                      <a:pt x="5935" y="15399"/>
                      <a:pt x="5919" y="15357"/>
                      <a:pt x="5919" y="15314"/>
                    </a:cubicBezTo>
                    <a:cubicBezTo>
                      <a:pt x="5919" y="15237"/>
                      <a:pt x="5924" y="15235"/>
                      <a:pt x="6113" y="15219"/>
                    </a:cubicBezTo>
                    <a:cubicBezTo>
                      <a:pt x="6338" y="15200"/>
                      <a:pt x="6465" y="15153"/>
                      <a:pt x="6581" y="15044"/>
                    </a:cubicBezTo>
                    <a:lnTo>
                      <a:pt x="6664" y="14966"/>
                    </a:lnTo>
                    <a:lnTo>
                      <a:pt x="6599" y="14913"/>
                    </a:lnTo>
                    <a:cubicBezTo>
                      <a:pt x="6561" y="14882"/>
                      <a:pt x="6541" y="14843"/>
                      <a:pt x="6550" y="14818"/>
                    </a:cubicBezTo>
                    <a:cubicBezTo>
                      <a:pt x="6574" y="14757"/>
                      <a:pt x="6640" y="14766"/>
                      <a:pt x="6686" y="14836"/>
                    </a:cubicBezTo>
                    <a:lnTo>
                      <a:pt x="6726" y="14896"/>
                    </a:lnTo>
                    <a:lnTo>
                      <a:pt x="6866" y="14822"/>
                    </a:lnTo>
                    <a:cubicBezTo>
                      <a:pt x="6943" y="14781"/>
                      <a:pt x="7040" y="14748"/>
                      <a:pt x="7083" y="14748"/>
                    </a:cubicBezTo>
                    <a:cubicBezTo>
                      <a:pt x="7133" y="14748"/>
                      <a:pt x="7161" y="14733"/>
                      <a:pt x="7161" y="14706"/>
                    </a:cubicBezTo>
                    <a:cubicBezTo>
                      <a:pt x="7161" y="14637"/>
                      <a:pt x="7260" y="14606"/>
                      <a:pt x="7481" y="14606"/>
                    </a:cubicBezTo>
                    <a:cubicBezTo>
                      <a:pt x="7691" y="14606"/>
                      <a:pt x="7693" y="14606"/>
                      <a:pt x="7816" y="14486"/>
                    </a:cubicBezTo>
                    <a:cubicBezTo>
                      <a:pt x="7885" y="14421"/>
                      <a:pt x="8035" y="14319"/>
                      <a:pt x="8150" y="14262"/>
                    </a:cubicBezTo>
                    <a:lnTo>
                      <a:pt x="8360" y="14157"/>
                    </a:lnTo>
                    <a:lnTo>
                      <a:pt x="7693" y="14156"/>
                    </a:lnTo>
                    <a:lnTo>
                      <a:pt x="7026" y="14155"/>
                    </a:lnTo>
                    <a:lnTo>
                      <a:pt x="6981" y="14085"/>
                    </a:lnTo>
                    <a:cubicBezTo>
                      <a:pt x="6956" y="14047"/>
                      <a:pt x="6935" y="14009"/>
                      <a:pt x="6935" y="14001"/>
                    </a:cubicBezTo>
                    <a:cubicBezTo>
                      <a:pt x="6935" y="13993"/>
                      <a:pt x="6996" y="13956"/>
                      <a:pt x="7071" y="13918"/>
                    </a:cubicBezTo>
                    <a:cubicBezTo>
                      <a:pt x="7146" y="13880"/>
                      <a:pt x="7224" y="13829"/>
                      <a:pt x="7244" y="13804"/>
                    </a:cubicBezTo>
                    <a:cubicBezTo>
                      <a:pt x="7291" y="13748"/>
                      <a:pt x="7395" y="13748"/>
                      <a:pt x="7648" y="13806"/>
                    </a:cubicBezTo>
                    <a:cubicBezTo>
                      <a:pt x="7890" y="13861"/>
                      <a:pt x="8276" y="13846"/>
                      <a:pt x="8440" y="13775"/>
                    </a:cubicBezTo>
                    <a:cubicBezTo>
                      <a:pt x="8499" y="13750"/>
                      <a:pt x="8629" y="13653"/>
                      <a:pt x="8729" y="13561"/>
                    </a:cubicBezTo>
                    <a:cubicBezTo>
                      <a:pt x="8828" y="13469"/>
                      <a:pt x="8926" y="13392"/>
                      <a:pt x="8945" y="13391"/>
                    </a:cubicBezTo>
                    <a:cubicBezTo>
                      <a:pt x="9107" y="13380"/>
                      <a:pt x="9334" y="13316"/>
                      <a:pt x="9334" y="13281"/>
                    </a:cubicBezTo>
                    <a:cubicBezTo>
                      <a:pt x="9334" y="13269"/>
                      <a:pt x="9258" y="13230"/>
                      <a:pt x="9164" y="13195"/>
                    </a:cubicBezTo>
                    <a:cubicBezTo>
                      <a:pt x="9019" y="13141"/>
                      <a:pt x="8978" y="13136"/>
                      <a:pt x="8875" y="13162"/>
                    </a:cubicBezTo>
                    <a:cubicBezTo>
                      <a:pt x="8809" y="13179"/>
                      <a:pt x="8714" y="13201"/>
                      <a:pt x="8663" y="13211"/>
                    </a:cubicBezTo>
                    <a:cubicBezTo>
                      <a:pt x="8609" y="13221"/>
                      <a:pt x="8551" y="13258"/>
                      <a:pt x="8525" y="13297"/>
                    </a:cubicBezTo>
                    <a:cubicBezTo>
                      <a:pt x="8464" y="13391"/>
                      <a:pt x="8459" y="13384"/>
                      <a:pt x="8414" y="13107"/>
                    </a:cubicBezTo>
                    <a:cubicBezTo>
                      <a:pt x="8388" y="12954"/>
                      <a:pt x="8468" y="12885"/>
                      <a:pt x="8669" y="12885"/>
                    </a:cubicBezTo>
                    <a:cubicBezTo>
                      <a:pt x="8844" y="12885"/>
                      <a:pt x="8864" y="12866"/>
                      <a:pt x="8870" y="12695"/>
                    </a:cubicBezTo>
                    <a:cubicBezTo>
                      <a:pt x="8875" y="12543"/>
                      <a:pt x="8934" y="12476"/>
                      <a:pt x="9103" y="12434"/>
                    </a:cubicBezTo>
                    <a:cubicBezTo>
                      <a:pt x="9176" y="12416"/>
                      <a:pt x="9343" y="12359"/>
                      <a:pt x="9475" y="12307"/>
                    </a:cubicBezTo>
                    <a:cubicBezTo>
                      <a:pt x="9607" y="12255"/>
                      <a:pt x="9880" y="12173"/>
                      <a:pt x="10082" y="12124"/>
                    </a:cubicBezTo>
                    <a:cubicBezTo>
                      <a:pt x="10738" y="11968"/>
                      <a:pt x="10782" y="11953"/>
                      <a:pt x="10921" y="11847"/>
                    </a:cubicBezTo>
                    <a:cubicBezTo>
                      <a:pt x="10995" y="11791"/>
                      <a:pt x="11056" y="11736"/>
                      <a:pt x="11056" y="11725"/>
                    </a:cubicBezTo>
                    <a:cubicBezTo>
                      <a:pt x="11056" y="11679"/>
                      <a:pt x="10860" y="11643"/>
                      <a:pt x="10614" y="11643"/>
                    </a:cubicBezTo>
                    <a:cubicBezTo>
                      <a:pt x="10469" y="11643"/>
                      <a:pt x="10350" y="11633"/>
                      <a:pt x="10350" y="11621"/>
                    </a:cubicBezTo>
                    <a:cubicBezTo>
                      <a:pt x="10350" y="11608"/>
                      <a:pt x="10399" y="11550"/>
                      <a:pt x="10459" y="11492"/>
                    </a:cubicBezTo>
                    <a:cubicBezTo>
                      <a:pt x="10617" y="11337"/>
                      <a:pt x="10714" y="11312"/>
                      <a:pt x="11032" y="11343"/>
                    </a:cubicBezTo>
                    <a:cubicBezTo>
                      <a:pt x="11179" y="11357"/>
                      <a:pt x="11361" y="11360"/>
                      <a:pt x="11438" y="11348"/>
                    </a:cubicBezTo>
                    <a:cubicBezTo>
                      <a:pt x="11562" y="11330"/>
                      <a:pt x="11598" y="11305"/>
                      <a:pt x="11795" y="11108"/>
                    </a:cubicBezTo>
                    <a:cubicBezTo>
                      <a:pt x="12001" y="10902"/>
                      <a:pt x="12024" y="10887"/>
                      <a:pt x="12157" y="10875"/>
                    </a:cubicBezTo>
                    <a:cubicBezTo>
                      <a:pt x="12247" y="10866"/>
                      <a:pt x="12322" y="10840"/>
                      <a:pt x="12362" y="10803"/>
                    </a:cubicBezTo>
                    <a:lnTo>
                      <a:pt x="12424" y="10744"/>
                    </a:lnTo>
                    <a:lnTo>
                      <a:pt x="12507" y="10816"/>
                    </a:lnTo>
                    <a:cubicBezTo>
                      <a:pt x="12578" y="10877"/>
                      <a:pt x="12609" y="10885"/>
                      <a:pt x="12719" y="10872"/>
                    </a:cubicBezTo>
                    <a:cubicBezTo>
                      <a:pt x="12790" y="10864"/>
                      <a:pt x="12911" y="10828"/>
                      <a:pt x="12989" y="10794"/>
                    </a:cubicBezTo>
                    <a:cubicBezTo>
                      <a:pt x="13257" y="10674"/>
                      <a:pt x="13629" y="10691"/>
                      <a:pt x="13829" y="10831"/>
                    </a:cubicBezTo>
                    <a:cubicBezTo>
                      <a:pt x="13927" y="10900"/>
                      <a:pt x="13935" y="11014"/>
                      <a:pt x="13843" y="11027"/>
                    </a:cubicBezTo>
                    <a:cubicBezTo>
                      <a:pt x="13808" y="11032"/>
                      <a:pt x="13767" y="11064"/>
                      <a:pt x="13752" y="11098"/>
                    </a:cubicBezTo>
                    <a:cubicBezTo>
                      <a:pt x="13737" y="11132"/>
                      <a:pt x="13697" y="11172"/>
                      <a:pt x="13663" y="11188"/>
                    </a:cubicBezTo>
                    <a:cubicBezTo>
                      <a:pt x="13629" y="11204"/>
                      <a:pt x="13593" y="11241"/>
                      <a:pt x="13583" y="11271"/>
                    </a:cubicBezTo>
                    <a:cubicBezTo>
                      <a:pt x="13573" y="11302"/>
                      <a:pt x="13540" y="11333"/>
                      <a:pt x="13508" y="11342"/>
                    </a:cubicBezTo>
                    <a:cubicBezTo>
                      <a:pt x="13476" y="11350"/>
                      <a:pt x="13444" y="11383"/>
                      <a:pt x="13435" y="11415"/>
                    </a:cubicBezTo>
                    <a:cubicBezTo>
                      <a:pt x="13415" y="11493"/>
                      <a:pt x="13296" y="11495"/>
                      <a:pt x="13271" y="11417"/>
                    </a:cubicBezTo>
                    <a:cubicBezTo>
                      <a:pt x="13247" y="11341"/>
                      <a:pt x="13116" y="11339"/>
                      <a:pt x="13116" y="11414"/>
                    </a:cubicBezTo>
                    <a:cubicBezTo>
                      <a:pt x="13116" y="11448"/>
                      <a:pt x="13090" y="11474"/>
                      <a:pt x="13046" y="11485"/>
                    </a:cubicBezTo>
                    <a:cubicBezTo>
                      <a:pt x="13003" y="11496"/>
                      <a:pt x="12969" y="11530"/>
                      <a:pt x="12958" y="11572"/>
                    </a:cubicBezTo>
                    <a:cubicBezTo>
                      <a:pt x="12949" y="11610"/>
                      <a:pt x="12917" y="11649"/>
                      <a:pt x="12887" y="11658"/>
                    </a:cubicBezTo>
                    <a:cubicBezTo>
                      <a:pt x="12811" y="11682"/>
                      <a:pt x="12814" y="11812"/>
                      <a:pt x="12890" y="11812"/>
                    </a:cubicBezTo>
                    <a:cubicBezTo>
                      <a:pt x="12934" y="11812"/>
                      <a:pt x="12947" y="11794"/>
                      <a:pt x="12947" y="11728"/>
                    </a:cubicBezTo>
                    <a:cubicBezTo>
                      <a:pt x="12947" y="11653"/>
                      <a:pt x="12956" y="11643"/>
                      <a:pt x="13031" y="11643"/>
                    </a:cubicBezTo>
                    <a:cubicBezTo>
                      <a:pt x="13107" y="11643"/>
                      <a:pt x="13116" y="11634"/>
                      <a:pt x="13116" y="11558"/>
                    </a:cubicBezTo>
                    <a:cubicBezTo>
                      <a:pt x="13116" y="11483"/>
                      <a:pt x="13125" y="11474"/>
                      <a:pt x="13201" y="11474"/>
                    </a:cubicBezTo>
                    <a:cubicBezTo>
                      <a:pt x="13276" y="11474"/>
                      <a:pt x="13285" y="11483"/>
                      <a:pt x="13285" y="11558"/>
                    </a:cubicBezTo>
                    <a:cubicBezTo>
                      <a:pt x="13285" y="11634"/>
                      <a:pt x="13276" y="11643"/>
                      <a:pt x="13201" y="11643"/>
                    </a:cubicBezTo>
                    <a:cubicBezTo>
                      <a:pt x="13125" y="11643"/>
                      <a:pt x="13116" y="11653"/>
                      <a:pt x="13116" y="11728"/>
                    </a:cubicBezTo>
                    <a:cubicBezTo>
                      <a:pt x="13116" y="11803"/>
                      <a:pt x="13107" y="11812"/>
                      <a:pt x="13031" y="11812"/>
                    </a:cubicBezTo>
                    <a:cubicBezTo>
                      <a:pt x="12960" y="11812"/>
                      <a:pt x="12947" y="11823"/>
                      <a:pt x="12947" y="11883"/>
                    </a:cubicBezTo>
                    <a:cubicBezTo>
                      <a:pt x="12947" y="11949"/>
                      <a:pt x="12937" y="11954"/>
                      <a:pt x="12805" y="11954"/>
                    </a:cubicBezTo>
                    <a:cubicBezTo>
                      <a:pt x="12671" y="11954"/>
                      <a:pt x="12664" y="11957"/>
                      <a:pt x="12660" y="12031"/>
                    </a:cubicBezTo>
                    <a:lnTo>
                      <a:pt x="12656" y="12109"/>
                    </a:lnTo>
                    <a:lnTo>
                      <a:pt x="12644" y="12031"/>
                    </a:lnTo>
                    <a:cubicBezTo>
                      <a:pt x="12637" y="11986"/>
                      <a:pt x="12615" y="11954"/>
                      <a:pt x="12590" y="11954"/>
                    </a:cubicBezTo>
                    <a:cubicBezTo>
                      <a:pt x="12527" y="11954"/>
                      <a:pt x="12158" y="12133"/>
                      <a:pt x="12157" y="12164"/>
                    </a:cubicBezTo>
                    <a:cubicBezTo>
                      <a:pt x="12157" y="12179"/>
                      <a:pt x="12131" y="12217"/>
                      <a:pt x="12099" y="12249"/>
                    </a:cubicBezTo>
                    <a:cubicBezTo>
                      <a:pt x="12068" y="12280"/>
                      <a:pt x="12014" y="12351"/>
                      <a:pt x="11979" y="12405"/>
                    </a:cubicBezTo>
                    <a:cubicBezTo>
                      <a:pt x="11943" y="12462"/>
                      <a:pt x="11860" y="12532"/>
                      <a:pt x="11784" y="12569"/>
                    </a:cubicBezTo>
                    <a:cubicBezTo>
                      <a:pt x="11685" y="12619"/>
                      <a:pt x="11624" y="12679"/>
                      <a:pt x="11535" y="12815"/>
                    </a:cubicBezTo>
                    <a:cubicBezTo>
                      <a:pt x="11471" y="12914"/>
                      <a:pt x="11374" y="13021"/>
                      <a:pt x="11321" y="13052"/>
                    </a:cubicBezTo>
                    <a:cubicBezTo>
                      <a:pt x="11268" y="13083"/>
                      <a:pt x="11225" y="13127"/>
                      <a:pt x="11225" y="13149"/>
                    </a:cubicBezTo>
                    <a:cubicBezTo>
                      <a:pt x="11225" y="13171"/>
                      <a:pt x="11199" y="13196"/>
                      <a:pt x="11166" y="13204"/>
                    </a:cubicBezTo>
                    <a:cubicBezTo>
                      <a:pt x="11134" y="13212"/>
                      <a:pt x="11102" y="13243"/>
                      <a:pt x="11094" y="13271"/>
                    </a:cubicBezTo>
                    <a:cubicBezTo>
                      <a:pt x="11087" y="13300"/>
                      <a:pt x="11043" y="13345"/>
                      <a:pt x="10998" y="13371"/>
                    </a:cubicBezTo>
                    <a:cubicBezTo>
                      <a:pt x="10952" y="13397"/>
                      <a:pt x="10915" y="13437"/>
                      <a:pt x="10915" y="13459"/>
                    </a:cubicBezTo>
                    <a:cubicBezTo>
                      <a:pt x="10915" y="13481"/>
                      <a:pt x="10884" y="13507"/>
                      <a:pt x="10847" y="13517"/>
                    </a:cubicBezTo>
                    <a:cubicBezTo>
                      <a:pt x="10806" y="13527"/>
                      <a:pt x="10773" y="13561"/>
                      <a:pt x="10762" y="13604"/>
                    </a:cubicBezTo>
                    <a:cubicBezTo>
                      <a:pt x="10751" y="13650"/>
                      <a:pt x="10724" y="13675"/>
                      <a:pt x="10689" y="13675"/>
                    </a:cubicBezTo>
                    <a:cubicBezTo>
                      <a:pt x="10654" y="13675"/>
                      <a:pt x="10627" y="13700"/>
                      <a:pt x="10617" y="13742"/>
                    </a:cubicBezTo>
                    <a:cubicBezTo>
                      <a:pt x="10607" y="13779"/>
                      <a:pt x="10569" y="13823"/>
                      <a:pt x="10531" y="13840"/>
                    </a:cubicBezTo>
                    <a:cubicBezTo>
                      <a:pt x="10443" y="13881"/>
                      <a:pt x="10444" y="13950"/>
                      <a:pt x="10534" y="13991"/>
                    </a:cubicBezTo>
                    <a:cubicBezTo>
                      <a:pt x="10657" y="14047"/>
                      <a:pt x="10623" y="14117"/>
                      <a:pt x="10463" y="14138"/>
                    </a:cubicBezTo>
                    <a:cubicBezTo>
                      <a:pt x="10385" y="14148"/>
                      <a:pt x="10320" y="14172"/>
                      <a:pt x="10317" y="14191"/>
                    </a:cubicBezTo>
                    <a:cubicBezTo>
                      <a:pt x="10315" y="14210"/>
                      <a:pt x="10312" y="14276"/>
                      <a:pt x="10310" y="14338"/>
                    </a:cubicBezTo>
                    <a:cubicBezTo>
                      <a:pt x="10308" y="14444"/>
                      <a:pt x="10302" y="14452"/>
                      <a:pt x="10216" y="14460"/>
                    </a:cubicBezTo>
                    <a:cubicBezTo>
                      <a:pt x="10166" y="14465"/>
                      <a:pt x="10124" y="14481"/>
                      <a:pt x="10124" y="14495"/>
                    </a:cubicBezTo>
                    <a:cubicBezTo>
                      <a:pt x="10124" y="14551"/>
                      <a:pt x="10240" y="14635"/>
                      <a:pt x="10301" y="14625"/>
                    </a:cubicBezTo>
                    <a:cubicBezTo>
                      <a:pt x="10336" y="14619"/>
                      <a:pt x="10348" y="14620"/>
                      <a:pt x="10329" y="14627"/>
                    </a:cubicBezTo>
                    <a:cubicBezTo>
                      <a:pt x="10310" y="14633"/>
                      <a:pt x="10294" y="14670"/>
                      <a:pt x="10294" y="14707"/>
                    </a:cubicBezTo>
                    <a:lnTo>
                      <a:pt x="10294" y="14776"/>
                    </a:lnTo>
                    <a:lnTo>
                      <a:pt x="10844" y="14776"/>
                    </a:lnTo>
                    <a:cubicBezTo>
                      <a:pt x="11372" y="14776"/>
                      <a:pt x="11394" y="14774"/>
                      <a:pt x="11394" y="14720"/>
                    </a:cubicBezTo>
                    <a:cubicBezTo>
                      <a:pt x="11394" y="14690"/>
                      <a:pt x="11368" y="14651"/>
                      <a:pt x="11336" y="14634"/>
                    </a:cubicBezTo>
                    <a:cubicBezTo>
                      <a:pt x="11299" y="14614"/>
                      <a:pt x="11281" y="14580"/>
                      <a:pt x="11287" y="14541"/>
                    </a:cubicBezTo>
                    <a:cubicBezTo>
                      <a:pt x="11295" y="14485"/>
                      <a:pt x="11314" y="14479"/>
                      <a:pt x="11500" y="14471"/>
                    </a:cubicBezTo>
                    <a:cubicBezTo>
                      <a:pt x="11613" y="14467"/>
                      <a:pt x="11705" y="14473"/>
                      <a:pt x="11705" y="14485"/>
                    </a:cubicBezTo>
                    <a:cubicBezTo>
                      <a:pt x="11704" y="14546"/>
                      <a:pt x="11587" y="14689"/>
                      <a:pt x="11509" y="14723"/>
                    </a:cubicBezTo>
                    <a:cubicBezTo>
                      <a:pt x="11425" y="14760"/>
                      <a:pt x="11281" y="14955"/>
                      <a:pt x="11281" y="15033"/>
                    </a:cubicBezTo>
                    <a:cubicBezTo>
                      <a:pt x="11281" y="15052"/>
                      <a:pt x="11302" y="15090"/>
                      <a:pt x="11326" y="15117"/>
                    </a:cubicBezTo>
                    <a:cubicBezTo>
                      <a:pt x="11368" y="15163"/>
                      <a:pt x="11364" y="15169"/>
                      <a:pt x="11263" y="15197"/>
                    </a:cubicBezTo>
                    <a:cubicBezTo>
                      <a:pt x="11110" y="15239"/>
                      <a:pt x="11064" y="15235"/>
                      <a:pt x="11049" y="15175"/>
                    </a:cubicBezTo>
                    <a:cubicBezTo>
                      <a:pt x="11038" y="15136"/>
                      <a:pt x="10998" y="15119"/>
                      <a:pt x="10890" y="15106"/>
                    </a:cubicBezTo>
                    <a:cubicBezTo>
                      <a:pt x="10811" y="15097"/>
                      <a:pt x="10653" y="15055"/>
                      <a:pt x="10541" y="15014"/>
                    </a:cubicBezTo>
                    <a:cubicBezTo>
                      <a:pt x="10406" y="14965"/>
                      <a:pt x="10282" y="14940"/>
                      <a:pt x="10177" y="14940"/>
                    </a:cubicBezTo>
                    <a:lnTo>
                      <a:pt x="10019" y="14942"/>
                    </a:lnTo>
                    <a:lnTo>
                      <a:pt x="10001" y="14795"/>
                    </a:lnTo>
                    <a:cubicBezTo>
                      <a:pt x="9992" y="14715"/>
                      <a:pt x="9984" y="14602"/>
                      <a:pt x="9983" y="14544"/>
                    </a:cubicBezTo>
                    <a:lnTo>
                      <a:pt x="9983" y="14439"/>
                    </a:lnTo>
                    <a:lnTo>
                      <a:pt x="9828" y="14441"/>
                    </a:lnTo>
                    <a:cubicBezTo>
                      <a:pt x="9712" y="14442"/>
                      <a:pt x="9673" y="14453"/>
                      <a:pt x="9673" y="14484"/>
                    </a:cubicBezTo>
                    <a:cubicBezTo>
                      <a:pt x="9673" y="14573"/>
                      <a:pt x="9584" y="14688"/>
                      <a:pt x="9477" y="14738"/>
                    </a:cubicBezTo>
                    <a:cubicBezTo>
                      <a:pt x="9415" y="14766"/>
                      <a:pt x="9363" y="14804"/>
                      <a:pt x="9363" y="14822"/>
                    </a:cubicBezTo>
                    <a:cubicBezTo>
                      <a:pt x="9361" y="14904"/>
                      <a:pt x="9269" y="14926"/>
                      <a:pt x="8882" y="14933"/>
                    </a:cubicBezTo>
                    <a:cubicBezTo>
                      <a:pt x="8665" y="14938"/>
                      <a:pt x="8475" y="14949"/>
                      <a:pt x="8460" y="14959"/>
                    </a:cubicBezTo>
                    <a:cubicBezTo>
                      <a:pt x="8444" y="14969"/>
                      <a:pt x="8431" y="15001"/>
                      <a:pt x="8431" y="15031"/>
                    </a:cubicBezTo>
                    <a:cubicBezTo>
                      <a:pt x="8431" y="15073"/>
                      <a:pt x="8411" y="15086"/>
                      <a:pt x="8346" y="15086"/>
                    </a:cubicBezTo>
                    <a:cubicBezTo>
                      <a:pt x="8275" y="15086"/>
                      <a:pt x="8262" y="15097"/>
                      <a:pt x="8262" y="15158"/>
                    </a:cubicBezTo>
                    <a:lnTo>
                      <a:pt x="8262" y="15229"/>
                    </a:lnTo>
                    <a:lnTo>
                      <a:pt x="7958" y="15221"/>
                    </a:lnTo>
                    <a:cubicBezTo>
                      <a:pt x="7668" y="15214"/>
                      <a:pt x="7655" y="15210"/>
                      <a:pt x="7646" y="15150"/>
                    </a:cubicBezTo>
                    <a:cubicBezTo>
                      <a:pt x="7631" y="15046"/>
                      <a:pt x="7401" y="15062"/>
                      <a:pt x="7107" y="15186"/>
                    </a:cubicBezTo>
                    <a:cubicBezTo>
                      <a:pt x="6978" y="15240"/>
                      <a:pt x="6775" y="15310"/>
                      <a:pt x="6657" y="15341"/>
                    </a:cubicBezTo>
                    <a:cubicBezTo>
                      <a:pt x="6440" y="15398"/>
                      <a:pt x="6020" y="15438"/>
                      <a:pt x="5955" y="15408"/>
                    </a:cubicBezTo>
                    <a:close/>
                    <a:moveTo>
                      <a:pt x="88361" y="15368"/>
                    </a:moveTo>
                    <a:cubicBezTo>
                      <a:pt x="88361" y="15330"/>
                      <a:pt x="88367" y="15314"/>
                      <a:pt x="88375" y="15333"/>
                    </a:cubicBezTo>
                    <a:cubicBezTo>
                      <a:pt x="88383" y="15353"/>
                      <a:pt x="88383" y="15384"/>
                      <a:pt x="88375" y="15404"/>
                    </a:cubicBezTo>
                    <a:cubicBezTo>
                      <a:pt x="88367" y="15423"/>
                      <a:pt x="88361" y="15407"/>
                      <a:pt x="88361" y="15368"/>
                    </a:cubicBezTo>
                    <a:close/>
                    <a:moveTo>
                      <a:pt x="9312" y="15376"/>
                    </a:moveTo>
                    <a:cubicBezTo>
                      <a:pt x="9324" y="15369"/>
                      <a:pt x="9334" y="15295"/>
                      <a:pt x="9334" y="15211"/>
                    </a:cubicBezTo>
                    <a:lnTo>
                      <a:pt x="9334" y="15058"/>
                    </a:lnTo>
                    <a:lnTo>
                      <a:pt x="9496" y="15063"/>
                    </a:lnTo>
                    <a:lnTo>
                      <a:pt x="9659" y="15068"/>
                    </a:lnTo>
                    <a:lnTo>
                      <a:pt x="9512" y="15079"/>
                    </a:lnTo>
                    <a:lnTo>
                      <a:pt x="9365" y="15089"/>
                    </a:lnTo>
                    <a:lnTo>
                      <a:pt x="9357" y="15234"/>
                    </a:lnTo>
                    <a:cubicBezTo>
                      <a:pt x="9352" y="15313"/>
                      <a:pt x="9335" y="15380"/>
                      <a:pt x="9319" y="15383"/>
                    </a:cubicBezTo>
                    <a:cubicBezTo>
                      <a:pt x="9302" y="15386"/>
                      <a:pt x="9299" y="15382"/>
                      <a:pt x="9312" y="15376"/>
                    </a:cubicBezTo>
                    <a:close/>
                    <a:moveTo>
                      <a:pt x="10028" y="15372"/>
                    </a:moveTo>
                    <a:cubicBezTo>
                      <a:pt x="10000" y="15328"/>
                      <a:pt x="10037" y="15222"/>
                      <a:pt x="10076" y="15235"/>
                    </a:cubicBezTo>
                    <a:cubicBezTo>
                      <a:pt x="10124" y="15251"/>
                      <a:pt x="10129" y="15295"/>
                      <a:pt x="10087" y="15353"/>
                    </a:cubicBezTo>
                    <a:cubicBezTo>
                      <a:pt x="10060" y="15389"/>
                      <a:pt x="10042" y="15395"/>
                      <a:pt x="10028" y="15372"/>
                    </a:cubicBezTo>
                    <a:close/>
                    <a:moveTo>
                      <a:pt x="68494" y="15363"/>
                    </a:moveTo>
                    <a:cubicBezTo>
                      <a:pt x="68442" y="15311"/>
                      <a:pt x="68453" y="15158"/>
                      <a:pt x="68511" y="15105"/>
                    </a:cubicBezTo>
                    <a:cubicBezTo>
                      <a:pt x="68604" y="15021"/>
                      <a:pt x="68629" y="15047"/>
                      <a:pt x="68629" y="15227"/>
                    </a:cubicBezTo>
                    <a:cubicBezTo>
                      <a:pt x="68629" y="15372"/>
                      <a:pt x="68622" y="15397"/>
                      <a:pt x="68578" y="15397"/>
                    </a:cubicBezTo>
                    <a:cubicBezTo>
                      <a:pt x="68550" y="15397"/>
                      <a:pt x="68512" y="15381"/>
                      <a:pt x="68494" y="15363"/>
                    </a:cubicBezTo>
                    <a:close/>
                    <a:moveTo>
                      <a:pt x="108067" y="15248"/>
                    </a:moveTo>
                    <a:lnTo>
                      <a:pt x="108013" y="15185"/>
                    </a:lnTo>
                    <a:lnTo>
                      <a:pt x="108077" y="15239"/>
                    </a:lnTo>
                    <a:cubicBezTo>
                      <a:pt x="108112" y="15268"/>
                      <a:pt x="108140" y="15297"/>
                      <a:pt x="108140" y="15302"/>
                    </a:cubicBezTo>
                    <a:cubicBezTo>
                      <a:pt x="108140" y="15325"/>
                      <a:pt x="108117" y="15308"/>
                      <a:pt x="108067" y="15248"/>
                    </a:cubicBezTo>
                    <a:close/>
                    <a:moveTo>
                      <a:pt x="15515" y="15215"/>
                    </a:moveTo>
                    <a:cubicBezTo>
                      <a:pt x="15515" y="15208"/>
                      <a:pt x="15528" y="15195"/>
                      <a:pt x="15543" y="15185"/>
                    </a:cubicBezTo>
                    <a:cubicBezTo>
                      <a:pt x="15559" y="15175"/>
                      <a:pt x="15571" y="15181"/>
                      <a:pt x="15571" y="15197"/>
                    </a:cubicBezTo>
                    <a:cubicBezTo>
                      <a:pt x="15571" y="15214"/>
                      <a:pt x="15559" y="15227"/>
                      <a:pt x="15543" y="15227"/>
                    </a:cubicBezTo>
                    <a:cubicBezTo>
                      <a:pt x="15528" y="15227"/>
                      <a:pt x="15515" y="15222"/>
                      <a:pt x="15515" y="15215"/>
                    </a:cubicBezTo>
                    <a:close/>
                    <a:moveTo>
                      <a:pt x="15345" y="15074"/>
                    </a:moveTo>
                    <a:cubicBezTo>
                      <a:pt x="15345" y="15067"/>
                      <a:pt x="15358" y="15053"/>
                      <a:pt x="15374" y="15044"/>
                    </a:cubicBezTo>
                    <a:cubicBezTo>
                      <a:pt x="15389" y="15034"/>
                      <a:pt x="15402" y="15040"/>
                      <a:pt x="15402" y="15056"/>
                    </a:cubicBezTo>
                    <a:cubicBezTo>
                      <a:pt x="15402" y="15073"/>
                      <a:pt x="15389" y="15086"/>
                      <a:pt x="15374" y="15086"/>
                    </a:cubicBezTo>
                    <a:cubicBezTo>
                      <a:pt x="15358" y="15086"/>
                      <a:pt x="15345" y="15081"/>
                      <a:pt x="15345" y="15074"/>
                    </a:cubicBezTo>
                    <a:close/>
                    <a:moveTo>
                      <a:pt x="87739" y="14994"/>
                    </a:moveTo>
                    <a:cubicBezTo>
                      <a:pt x="87743" y="14917"/>
                      <a:pt x="87745" y="14914"/>
                      <a:pt x="87756" y="14973"/>
                    </a:cubicBezTo>
                    <a:cubicBezTo>
                      <a:pt x="87763" y="15012"/>
                      <a:pt x="87784" y="15053"/>
                      <a:pt x="87802" y="15065"/>
                    </a:cubicBezTo>
                    <a:cubicBezTo>
                      <a:pt x="87823" y="15078"/>
                      <a:pt x="87817" y="15086"/>
                      <a:pt x="87785" y="15086"/>
                    </a:cubicBezTo>
                    <a:cubicBezTo>
                      <a:pt x="87747" y="15086"/>
                      <a:pt x="87736" y="15065"/>
                      <a:pt x="87739" y="14994"/>
                    </a:cubicBezTo>
                    <a:close/>
                    <a:moveTo>
                      <a:pt x="107973" y="15046"/>
                    </a:moveTo>
                    <a:cubicBezTo>
                      <a:pt x="107972" y="15016"/>
                      <a:pt x="107978" y="15000"/>
                      <a:pt x="107988" y="15009"/>
                    </a:cubicBezTo>
                    <a:cubicBezTo>
                      <a:pt x="107997" y="15019"/>
                      <a:pt x="107998" y="15043"/>
                      <a:pt x="107990" y="15063"/>
                    </a:cubicBezTo>
                    <a:cubicBezTo>
                      <a:pt x="107981" y="15086"/>
                      <a:pt x="107974" y="15079"/>
                      <a:pt x="107973" y="15046"/>
                    </a:cubicBezTo>
                    <a:close/>
                    <a:moveTo>
                      <a:pt x="127415" y="15009"/>
                    </a:moveTo>
                    <a:cubicBezTo>
                      <a:pt x="127415" y="14947"/>
                      <a:pt x="127384" y="14911"/>
                      <a:pt x="127270" y="14833"/>
                    </a:cubicBezTo>
                    <a:cubicBezTo>
                      <a:pt x="127092" y="14712"/>
                      <a:pt x="126804" y="14423"/>
                      <a:pt x="126710" y="14271"/>
                    </a:cubicBezTo>
                    <a:cubicBezTo>
                      <a:pt x="126672" y="14208"/>
                      <a:pt x="126621" y="14155"/>
                      <a:pt x="126597" y="14153"/>
                    </a:cubicBezTo>
                    <a:cubicBezTo>
                      <a:pt x="126574" y="14151"/>
                      <a:pt x="126517" y="14146"/>
                      <a:pt x="126470" y="14141"/>
                    </a:cubicBezTo>
                    <a:cubicBezTo>
                      <a:pt x="126424" y="14137"/>
                      <a:pt x="126377" y="14132"/>
                      <a:pt x="126367" y="14130"/>
                    </a:cubicBezTo>
                    <a:cubicBezTo>
                      <a:pt x="126329" y="14123"/>
                      <a:pt x="126283" y="13929"/>
                      <a:pt x="126305" y="13866"/>
                    </a:cubicBezTo>
                    <a:cubicBezTo>
                      <a:pt x="126317" y="13831"/>
                      <a:pt x="126323" y="13785"/>
                      <a:pt x="126319" y="13763"/>
                    </a:cubicBezTo>
                    <a:cubicBezTo>
                      <a:pt x="126314" y="13738"/>
                      <a:pt x="126327" y="13730"/>
                      <a:pt x="126355" y="13741"/>
                    </a:cubicBezTo>
                    <a:cubicBezTo>
                      <a:pt x="126379" y="13750"/>
                      <a:pt x="126407" y="13743"/>
                      <a:pt x="126417" y="13726"/>
                    </a:cubicBezTo>
                    <a:cubicBezTo>
                      <a:pt x="126429" y="13708"/>
                      <a:pt x="126424" y="13703"/>
                      <a:pt x="126406" y="13714"/>
                    </a:cubicBezTo>
                    <a:cubicBezTo>
                      <a:pt x="126389" y="13724"/>
                      <a:pt x="126368" y="13720"/>
                      <a:pt x="126358" y="13704"/>
                    </a:cubicBezTo>
                    <a:cubicBezTo>
                      <a:pt x="126331" y="13660"/>
                      <a:pt x="126393" y="13669"/>
                      <a:pt x="126471" y="13721"/>
                    </a:cubicBezTo>
                    <a:cubicBezTo>
                      <a:pt x="126509" y="13746"/>
                      <a:pt x="126533" y="13778"/>
                      <a:pt x="126525" y="13792"/>
                    </a:cubicBezTo>
                    <a:cubicBezTo>
                      <a:pt x="126516" y="13806"/>
                      <a:pt x="126525" y="13814"/>
                      <a:pt x="126545" y="13810"/>
                    </a:cubicBezTo>
                    <a:cubicBezTo>
                      <a:pt x="126565" y="13806"/>
                      <a:pt x="126603" y="13845"/>
                      <a:pt x="126630" y="13897"/>
                    </a:cubicBezTo>
                    <a:cubicBezTo>
                      <a:pt x="126661" y="13958"/>
                      <a:pt x="126760" y="14047"/>
                      <a:pt x="126906" y="14144"/>
                    </a:cubicBezTo>
                    <a:cubicBezTo>
                      <a:pt x="127036" y="14232"/>
                      <a:pt x="127134" y="14317"/>
                      <a:pt x="127134" y="14343"/>
                    </a:cubicBezTo>
                    <a:cubicBezTo>
                      <a:pt x="127134" y="14369"/>
                      <a:pt x="127199" y="14449"/>
                      <a:pt x="127278" y="14522"/>
                    </a:cubicBezTo>
                    <a:cubicBezTo>
                      <a:pt x="127402" y="14636"/>
                      <a:pt x="127424" y="14672"/>
                      <a:pt x="127437" y="14786"/>
                    </a:cubicBezTo>
                    <a:cubicBezTo>
                      <a:pt x="127448" y="14890"/>
                      <a:pt x="127462" y="14917"/>
                      <a:pt x="127504" y="14917"/>
                    </a:cubicBezTo>
                    <a:cubicBezTo>
                      <a:pt x="127571" y="14917"/>
                      <a:pt x="127578" y="15044"/>
                      <a:pt x="127512" y="15069"/>
                    </a:cubicBezTo>
                    <a:cubicBezTo>
                      <a:pt x="127434" y="15099"/>
                      <a:pt x="127416" y="15088"/>
                      <a:pt x="127415" y="15009"/>
                    </a:cubicBezTo>
                    <a:close/>
                    <a:moveTo>
                      <a:pt x="126391" y="14052"/>
                    </a:moveTo>
                    <a:cubicBezTo>
                      <a:pt x="126381" y="14041"/>
                      <a:pt x="126385" y="14017"/>
                      <a:pt x="126402" y="13998"/>
                    </a:cubicBezTo>
                    <a:cubicBezTo>
                      <a:pt x="126422" y="13973"/>
                      <a:pt x="126421" y="13956"/>
                      <a:pt x="126397" y="13941"/>
                    </a:cubicBezTo>
                    <a:cubicBezTo>
                      <a:pt x="126376" y="13929"/>
                      <a:pt x="126370" y="13932"/>
                      <a:pt x="126382" y="13951"/>
                    </a:cubicBezTo>
                    <a:cubicBezTo>
                      <a:pt x="126392" y="13968"/>
                      <a:pt x="126388" y="13990"/>
                      <a:pt x="126372" y="14000"/>
                    </a:cubicBezTo>
                    <a:cubicBezTo>
                      <a:pt x="126343" y="14017"/>
                      <a:pt x="126358" y="14070"/>
                      <a:pt x="126392" y="14070"/>
                    </a:cubicBezTo>
                    <a:cubicBezTo>
                      <a:pt x="126402" y="14070"/>
                      <a:pt x="126401" y="14062"/>
                      <a:pt x="126391" y="14052"/>
                    </a:cubicBezTo>
                    <a:close/>
                    <a:moveTo>
                      <a:pt x="126563" y="13985"/>
                    </a:moveTo>
                    <a:cubicBezTo>
                      <a:pt x="126543" y="13954"/>
                      <a:pt x="126523" y="13941"/>
                      <a:pt x="126518" y="13957"/>
                    </a:cubicBezTo>
                    <a:cubicBezTo>
                      <a:pt x="126512" y="13973"/>
                      <a:pt x="126494" y="13978"/>
                      <a:pt x="126478" y="13967"/>
                    </a:cubicBezTo>
                    <a:cubicBezTo>
                      <a:pt x="126460" y="13956"/>
                      <a:pt x="126456" y="13962"/>
                      <a:pt x="126468" y="13982"/>
                    </a:cubicBezTo>
                    <a:cubicBezTo>
                      <a:pt x="126479" y="14000"/>
                      <a:pt x="126499" y="14008"/>
                      <a:pt x="126513" y="14000"/>
                    </a:cubicBezTo>
                    <a:cubicBezTo>
                      <a:pt x="126526" y="13991"/>
                      <a:pt x="126545" y="13998"/>
                      <a:pt x="126555" y="14013"/>
                    </a:cubicBezTo>
                    <a:cubicBezTo>
                      <a:pt x="126565" y="14029"/>
                      <a:pt x="126578" y="14042"/>
                      <a:pt x="126585" y="14042"/>
                    </a:cubicBezTo>
                    <a:cubicBezTo>
                      <a:pt x="126592" y="14042"/>
                      <a:pt x="126582" y="14016"/>
                      <a:pt x="126563" y="13985"/>
                    </a:cubicBezTo>
                    <a:close/>
                    <a:moveTo>
                      <a:pt x="29073" y="14949"/>
                    </a:moveTo>
                    <a:cubicBezTo>
                      <a:pt x="29084" y="14931"/>
                      <a:pt x="29164" y="14917"/>
                      <a:pt x="29261" y="14917"/>
                    </a:cubicBezTo>
                    <a:cubicBezTo>
                      <a:pt x="29421" y="14917"/>
                      <a:pt x="29428" y="14914"/>
                      <a:pt x="29428" y="14846"/>
                    </a:cubicBezTo>
                    <a:cubicBezTo>
                      <a:pt x="29428" y="14776"/>
                      <a:pt x="29429" y="14776"/>
                      <a:pt x="29700" y="14776"/>
                    </a:cubicBezTo>
                    <a:cubicBezTo>
                      <a:pt x="29949" y="14776"/>
                      <a:pt x="29968" y="14772"/>
                      <a:pt x="29933" y="14729"/>
                    </a:cubicBezTo>
                    <a:cubicBezTo>
                      <a:pt x="29812" y="14584"/>
                      <a:pt x="29428" y="14566"/>
                      <a:pt x="29428" y="14706"/>
                    </a:cubicBezTo>
                    <a:cubicBezTo>
                      <a:pt x="29428" y="14764"/>
                      <a:pt x="29263" y="14762"/>
                      <a:pt x="29240" y="14704"/>
                    </a:cubicBezTo>
                    <a:cubicBezTo>
                      <a:pt x="29231" y="14680"/>
                      <a:pt x="29150" y="14623"/>
                      <a:pt x="29061" y="14578"/>
                    </a:cubicBezTo>
                    <a:cubicBezTo>
                      <a:pt x="28912" y="14503"/>
                      <a:pt x="28779" y="14381"/>
                      <a:pt x="28779" y="14320"/>
                    </a:cubicBezTo>
                    <a:cubicBezTo>
                      <a:pt x="28779" y="14307"/>
                      <a:pt x="29135" y="14296"/>
                      <a:pt x="29569" y="14296"/>
                    </a:cubicBezTo>
                    <a:lnTo>
                      <a:pt x="30360" y="14296"/>
                    </a:lnTo>
                    <a:lnTo>
                      <a:pt x="30360" y="14185"/>
                    </a:lnTo>
                    <a:cubicBezTo>
                      <a:pt x="30360" y="13998"/>
                      <a:pt x="30329" y="13986"/>
                      <a:pt x="29850" y="13986"/>
                    </a:cubicBezTo>
                    <a:cubicBezTo>
                      <a:pt x="29492" y="13986"/>
                      <a:pt x="29428" y="13979"/>
                      <a:pt x="29428" y="13943"/>
                    </a:cubicBezTo>
                    <a:cubicBezTo>
                      <a:pt x="29428" y="13868"/>
                      <a:pt x="29606" y="13702"/>
                      <a:pt x="29711" y="13679"/>
                    </a:cubicBezTo>
                    <a:cubicBezTo>
                      <a:pt x="29835" y="13652"/>
                      <a:pt x="31420" y="13681"/>
                      <a:pt x="31449" y="13711"/>
                    </a:cubicBezTo>
                    <a:cubicBezTo>
                      <a:pt x="31461" y="13723"/>
                      <a:pt x="31451" y="13753"/>
                      <a:pt x="31426" y="13778"/>
                    </a:cubicBezTo>
                    <a:cubicBezTo>
                      <a:pt x="31393" y="13811"/>
                      <a:pt x="31313" y="13826"/>
                      <a:pt x="31138" y="13833"/>
                    </a:cubicBezTo>
                    <a:cubicBezTo>
                      <a:pt x="30873" y="13844"/>
                      <a:pt x="30768" y="13882"/>
                      <a:pt x="30621" y="14022"/>
                    </a:cubicBezTo>
                    <a:cubicBezTo>
                      <a:pt x="30509" y="14129"/>
                      <a:pt x="30506" y="14148"/>
                      <a:pt x="30607" y="14134"/>
                    </a:cubicBezTo>
                    <a:cubicBezTo>
                      <a:pt x="30732" y="14115"/>
                      <a:pt x="30839" y="14218"/>
                      <a:pt x="30839" y="14356"/>
                    </a:cubicBezTo>
                    <a:lnTo>
                      <a:pt x="30839" y="14468"/>
                    </a:lnTo>
                    <a:lnTo>
                      <a:pt x="30504" y="14460"/>
                    </a:lnTo>
                    <a:cubicBezTo>
                      <a:pt x="30093" y="14449"/>
                      <a:pt x="30050" y="14472"/>
                      <a:pt x="30049" y="14703"/>
                    </a:cubicBezTo>
                    <a:cubicBezTo>
                      <a:pt x="30049" y="14782"/>
                      <a:pt x="30039" y="14861"/>
                      <a:pt x="30028" y="14879"/>
                    </a:cubicBezTo>
                    <a:cubicBezTo>
                      <a:pt x="30014" y="14899"/>
                      <a:pt x="29846" y="14917"/>
                      <a:pt x="29559" y="14928"/>
                    </a:cubicBezTo>
                    <a:cubicBezTo>
                      <a:pt x="29313" y="14938"/>
                      <a:pt x="29098" y="14954"/>
                      <a:pt x="29082" y="14964"/>
                    </a:cubicBezTo>
                    <a:cubicBezTo>
                      <a:pt x="29065" y="14974"/>
                      <a:pt x="29061" y="14968"/>
                      <a:pt x="29073" y="14949"/>
                    </a:cubicBezTo>
                    <a:close/>
                    <a:moveTo>
                      <a:pt x="12862" y="14919"/>
                    </a:moveTo>
                    <a:cubicBezTo>
                      <a:pt x="12862" y="14904"/>
                      <a:pt x="12874" y="14884"/>
                      <a:pt x="12890" y="14875"/>
                    </a:cubicBezTo>
                    <a:cubicBezTo>
                      <a:pt x="12906" y="14865"/>
                      <a:pt x="12911" y="14876"/>
                      <a:pt x="12901" y="14901"/>
                    </a:cubicBezTo>
                    <a:cubicBezTo>
                      <a:pt x="12882" y="14950"/>
                      <a:pt x="12862" y="14959"/>
                      <a:pt x="12862" y="14919"/>
                    </a:cubicBezTo>
                    <a:close/>
                    <a:moveTo>
                      <a:pt x="17026" y="14919"/>
                    </a:moveTo>
                    <a:cubicBezTo>
                      <a:pt x="17019" y="14907"/>
                      <a:pt x="17047" y="14864"/>
                      <a:pt x="17090" y="14824"/>
                    </a:cubicBezTo>
                    <a:cubicBezTo>
                      <a:pt x="17162" y="14754"/>
                      <a:pt x="17181" y="14750"/>
                      <a:pt x="17434" y="14754"/>
                    </a:cubicBezTo>
                    <a:cubicBezTo>
                      <a:pt x="17645" y="14757"/>
                      <a:pt x="17744" y="14745"/>
                      <a:pt x="17900" y="14694"/>
                    </a:cubicBezTo>
                    <a:cubicBezTo>
                      <a:pt x="18008" y="14659"/>
                      <a:pt x="18248" y="14612"/>
                      <a:pt x="18431" y="14590"/>
                    </a:cubicBezTo>
                    <a:cubicBezTo>
                      <a:pt x="18667" y="14562"/>
                      <a:pt x="18788" y="14534"/>
                      <a:pt x="18842" y="14496"/>
                    </a:cubicBezTo>
                    <a:lnTo>
                      <a:pt x="18918" y="14441"/>
                    </a:lnTo>
                    <a:lnTo>
                      <a:pt x="19086" y="14523"/>
                    </a:lnTo>
                    <a:cubicBezTo>
                      <a:pt x="19179" y="14568"/>
                      <a:pt x="19270" y="14605"/>
                      <a:pt x="19288" y="14606"/>
                    </a:cubicBezTo>
                    <a:cubicBezTo>
                      <a:pt x="19349" y="14607"/>
                      <a:pt x="19551" y="14821"/>
                      <a:pt x="19551" y="14884"/>
                    </a:cubicBezTo>
                    <a:cubicBezTo>
                      <a:pt x="19551" y="14943"/>
                      <a:pt x="19539" y="14945"/>
                      <a:pt x="19245" y="14945"/>
                    </a:cubicBezTo>
                    <a:cubicBezTo>
                      <a:pt x="18943" y="14945"/>
                      <a:pt x="18939" y="14944"/>
                      <a:pt x="18859" y="14860"/>
                    </a:cubicBezTo>
                    <a:cubicBezTo>
                      <a:pt x="18748" y="14745"/>
                      <a:pt x="18615" y="14744"/>
                      <a:pt x="18508" y="14858"/>
                    </a:cubicBezTo>
                    <a:lnTo>
                      <a:pt x="18431" y="14941"/>
                    </a:lnTo>
                    <a:lnTo>
                      <a:pt x="17735" y="14941"/>
                    </a:lnTo>
                    <a:cubicBezTo>
                      <a:pt x="17353" y="14941"/>
                      <a:pt x="17034" y="14931"/>
                      <a:pt x="17026" y="14919"/>
                    </a:cubicBezTo>
                    <a:close/>
                    <a:moveTo>
                      <a:pt x="87766" y="14792"/>
                    </a:moveTo>
                    <a:cubicBezTo>
                      <a:pt x="87765" y="14762"/>
                      <a:pt x="87771" y="14746"/>
                      <a:pt x="87781" y="14755"/>
                    </a:cubicBezTo>
                    <a:cubicBezTo>
                      <a:pt x="87790" y="14765"/>
                      <a:pt x="87791" y="14789"/>
                      <a:pt x="87783" y="14809"/>
                    </a:cubicBezTo>
                    <a:cubicBezTo>
                      <a:pt x="87774" y="14832"/>
                      <a:pt x="87767" y="14825"/>
                      <a:pt x="87766" y="14792"/>
                    </a:cubicBezTo>
                    <a:close/>
                    <a:moveTo>
                      <a:pt x="12975" y="14762"/>
                    </a:moveTo>
                    <a:cubicBezTo>
                      <a:pt x="12994" y="14738"/>
                      <a:pt x="13016" y="14719"/>
                      <a:pt x="13024" y="14719"/>
                    </a:cubicBezTo>
                    <a:cubicBezTo>
                      <a:pt x="13032" y="14719"/>
                      <a:pt x="13022" y="14738"/>
                      <a:pt x="13003" y="14762"/>
                    </a:cubicBezTo>
                    <a:cubicBezTo>
                      <a:pt x="12984" y="14785"/>
                      <a:pt x="12962" y="14804"/>
                      <a:pt x="12954" y="14804"/>
                    </a:cubicBezTo>
                    <a:cubicBezTo>
                      <a:pt x="12946" y="14804"/>
                      <a:pt x="12955" y="14785"/>
                      <a:pt x="12975" y="14762"/>
                    </a:cubicBezTo>
                    <a:close/>
                    <a:moveTo>
                      <a:pt x="16023" y="14776"/>
                    </a:moveTo>
                    <a:cubicBezTo>
                      <a:pt x="16023" y="14760"/>
                      <a:pt x="16036" y="14748"/>
                      <a:pt x="16051" y="14748"/>
                    </a:cubicBezTo>
                    <a:cubicBezTo>
                      <a:pt x="16067" y="14748"/>
                      <a:pt x="16079" y="14760"/>
                      <a:pt x="16079" y="14776"/>
                    </a:cubicBezTo>
                    <a:cubicBezTo>
                      <a:pt x="16079" y="14791"/>
                      <a:pt x="16067" y="14804"/>
                      <a:pt x="16051" y="14804"/>
                    </a:cubicBezTo>
                    <a:cubicBezTo>
                      <a:pt x="16036" y="14804"/>
                      <a:pt x="16023" y="14791"/>
                      <a:pt x="16023" y="14776"/>
                    </a:cubicBezTo>
                    <a:close/>
                    <a:moveTo>
                      <a:pt x="16269" y="14772"/>
                    </a:moveTo>
                    <a:cubicBezTo>
                      <a:pt x="16288" y="14753"/>
                      <a:pt x="16311" y="14744"/>
                      <a:pt x="16320" y="14753"/>
                    </a:cubicBezTo>
                    <a:cubicBezTo>
                      <a:pt x="16329" y="14762"/>
                      <a:pt x="16313" y="14777"/>
                      <a:pt x="16285" y="14788"/>
                    </a:cubicBezTo>
                    <a:cubicBezTo>
                      <a:pt x="16245" y="14803"/>
                      <a:pt x="16242" y="14800"/>
                      <a:pt x="16269" y="14772"/>
                    </a:cubicBezTo>
                    <a:close/>
                    <a:moveTo>
                      <a:pt x="2509" y="14754"/>
                    </a:moveTo>
                    <a:cubicBezTo>
                      <a:pt x="2489" y="14747"/>
                      <a:pt x="2462" y="14714"/>
                      <a:pt x="2449" y="14681"/>
                    </a:cubicBezTo>
                    <a:cubicBezTo>
                      <a:pt x="2434" y="14639"/>
                      <a:pt x="2384" y="14609"/>
                      <a:pt x="2294" y="14585"/>
                    </a:cubicBezTo>
                    <a:cubicBezTo>
                      <a:pt x="2169" y="14551"/>
                      <a:pt x="2163" y="14545"/>
                      <a:pt x="2171" y="14460"/>
                    </a:cubicBezTo>
                    <a:cubicBezTo>
                      <a:pt x="2178" y="14391"/>
                      <a:pt x="2198" y="14365"/>
                      <a:pt x="2264" y="14341"/>
                    </a:cubicBezTo>
                    <a:cubicBezTo>
                      <a:pt x="2311" y="14324"/>
                      <a:pt x="2406" y="14273"/>
                      <a:pt x="2475" y="14228"/>
                    </a:cubicBezTo>
                    <a:cubicBezTo>
                      <a:pt x="2545" y="14183"/>
                      <a:pt x="2758" y="14091"/>
                      <a:pt x="2948" y="14024"/>
                    </a:cubicBezTo>
                    <a:cubicBezTo>
                      <a:pt x="3139" y="13957"/>
                      <a:pt x="3358" y="13870"/>
                      <a:pt x="3436" y="13830"/>
                    </a:cubicBezTo>
                    <a:cubicBezTo>
                      <a:pt x="3575" y="13760"/>
                      <a:pt x="3618" y="13703"/>
                      <a:pt x="3534" y="13703"/>
                    </a:cubicBezTo>
                    <a:cubicBezTo>
                      <a:pt x="3510" y="13703"/>
                      <a:pt x="3402" y="13659"/>
                      <a:pt x="3295" y="13605"/>
                    </a:cubicBezTo>
                    <a:cubicBezTo>
                      <a:pt x="3104" y="13508"/>
                      <a:pt x="2930" y="13479"/>
                      <a:pt x="2851" y="13529"/>
                    </a:cubicBezTo>
                    <a:cubicBezTo>
                      <a:pt x="2832" y="13541"/>
                      <a:pt x="2787" y="13605"/>
                      <a:pt x="2752" y="13671"/>
                    </a:cubicBezTo>
                    <a:cubicBezTo>
                      <a:pt x="2696" y="13777"/>
                      <a:pt x="2659" y="13805"/>
                      <a:pt x="2462" y="13892"/>
                    </a:cubicBezTo>
                    <a:cubicBezTo>
                      <a:pt x="2187" y="14013"/>
                      <a:pt x="2019" y="14013"/>
                      <a:pt x="1841" y="13892"/>
                    </a:cubicBezTo>
                    <a:cubicBezTo>
                      <a:pt x="1683" y="13785"/>
                      <a:pt x="1598" y="13793"/>
                      <a:pt x="1484" y="13926"/>
                    </a:cubicBezTo>
                    <a:cubicBezTo>
                      <a:pt x="1333" y="14101"/>
                      <a:pt x="1202" y="14166"/>
                      <a:pt x="1033" y="14146"/>
                    </a:cubicBezTo>
                    <a:cubicBezTo>
                      <a:pt x="955" y="14136"/>
                      <a:pt x="850" y="14103"/>
                      <a:pt x="799" y="14071"/>
                    </a:cubicBezTo>
                    <a:cubicBezTo>
                      <a:pt x="747" y="14040"/>
                      <a:pt x="681" y="14014"/>
                      <a:pt x="651" y="14014"/>
                    </a:cubicBezTo>
                    <a:cubicBezTo>
                      <a:pt x="583" y="14014"/>
                      <a:pt x="408" y="14206"/>
                      <a:pt x="428" y="14257"/>
                    </a:cubicBezTo>
                    <a:cubicBezTo>
                      <a:pt x="436" y="14278"/>
                      <a:pt x="494" y="14303"/>
                      <a:pt x="557" y="14313"/>
                    </a:cubicBezTo>
                    <a:cubicBezTo>
                      <a:pt x="620" y="14323"/>
                      <a:pt x="677" y="14341"/>
                      <a:pt x="684" y="14353"/>
                    </a:cubicBezTo>
                    <a:cubicBezTo>
                      <a:pt x="702" y="14382"/>
                      <a:pt x="455" y="14606"/>
                      <a:pt x="405" y="14606"/>
                    </a:cubicBezTo>
                    <a:cubicBezTo>
                      <a:pt x="382" y="14606"/>
                      <a:pt x="350" y="14564"/>
                      <a:pt x="333" y="14512"/>
                    </a:cubicBezTo>
                    <a:cubicBezTo>
                      <a:pt x="288" y="14377"/>
                      <a:pt x="202" y="14296"/>
                      <a:pt x="104" y="14296"/>
                    </a:cubicBezTo>
                    <a:cubicBezTo>
                      <a:pt x="34" y="14296"/>
                      <a:pt x="21" y="14285"/>
                      <a:pt x="21" y="14225"/>
                    </a:cubicBezTo>
                    <a:cubicBezTo>
                      <a:pt x="21" y="14187"/>
                      <a:pt x="32" y="14155"/>
                      <a:pt x="45" y="14155"/>
                    </a:cubicBezTo>
                    <a:cubicBezTo>
                      <a:pt x="59" y="14155"/>
                      <a:pt x="78" y="14104"/>
                      <a:pt x="88" y="14042"/>
                    </a:cubicBezTo>
                    <a:cubicBezTo>
                      <a:pt x="109" y="13914"/>
                      <a:pt x="175" y="13859"/>
                      <a:pt x="345" y="13829"/>
                    </a:cubicBezTo>
                    <a:cubicBezTo>
                      <a:pt x="490" y="13803"/>
                      <a:pt x="670" y="13732"/>
                      <a:pt x="670" y="13701"/>
                    </a:cubicBezTo>
                    <a:cubicBezTo>
                      <a:pt x="670" y="13688"/>
                      <a:pt x="597" y="13630"/>
                      <a:pt x="508" y="13574"/>
                    </a:cubicBezTo>
                    <a:cubicBezTo>
                      <a:pt x="305" y="13445"/>
                      <a:pt x="315" y="13455"/>
                      <a:pt x="354" y="13415"/>
                    </a:cubicBezTo>
                    <a:cubicBezTo>
                      <a:pt x="400" y="13370"/>
                      <a:pt x="396" y="13282"/>
                      <a:pt x="344" y="13183"/>
                    </a:cubicBezTo>
                    <a:cubicBezTo>
                      <a:pt x="295" y="13089"/>
                      <a:pt x="322" y="13055"/>
                      <a:pt x="448" y="13055"/>
                    </a:cubicBezTo>
                    <a:cubicBezTo>
                      <a:pt x="489" y="13054"/>
                      <a:pt x="539" y="13034"/>
                      <a:pt x="560" y="13009"/>
                    </a:cubicBezTo>
                    <a:cubicBezTo>
                      <a:pt x="592" y="12970"/>
                      <a:pt x="589" y="12958"/>
                      <a:pt x="544" y="12924"/>
                    </a:cubicBezTo>
                    <a:cubicBezTo>
                      <a:pt x="514" y="12903"/>
                      <a:pt x="463" y="12885"/>
                      <a:pt x="431" y="12885"/>
                    </a:cubicBezTo>
                    <a:cubicBezTo>
                      <a:pt x="360" y="12885"/>
                      <a:pt x="247" y="12959"/>
                      <a:pt x="246" y="13006"/>
                    </a:cubicBezTo>
                    <a:cubicBezTo>
                      <a:pt x="246" y="13025"/>
                      <a:pt x="195" y="13076"/>
                      <a:pt x="133" y="13120"/>
                    </a:cubicBezTo>
                    <a:lnTo>
                      <a:pt x="21" y="13199"/>
                    </a:lnTo>
                    <a:lnTo>
                      <a:pt x="21" y="13014"/>
                    </a:lnTo>
                    <a:lnTo>
                      <a:pt x="21" y="12830"/>
                    </a:lnTo>
                    <a:lnTo>
                      <a:pt x="254" y="12657"/>
                    </a:lnTo>
                    <a:cubicBezTo>
                      <a:pt x="541" y="12444"/>
                      <a:pt x="643" y="12396"/>
                      <a:pt x="736" y="12432"/>
                    </a:cubicBezTo>
                    <a:cubicBezTo>
                      <a:pt x="832" y="12468"/>
                      <a:pt x="853" y="12513"/>
                      <a:pt x="800" y="12571"/>
                    </a:cubicBezTo>
                    <a:cubicBezTo>
                      <a:pt x="699" y="12683"/>
                      <a:pt x="781" y="12758"/>
                      <a:pt x="994" y="12750"/>
                    </a:cubicBezTo>
                    <a:cubicBezTo>
                      <a:pt x="1182" y="12742"/>
                      <a:pt x="1316" y="12774"/>
                      <a:pt x="1334" y="12830"/>
                    </a:cubicBezTo>
                    <a:cubicBezTo>
                      <a:pt x="1348" y="12876"/>
                      <a:pt x="1377" y="12885"/>
                      <a:pt x="1512" y="12885"/>
                    </a:cubicBezTo>
                    <a:cubicBezTo>
                      <a:pt x="1651" y="12885"/>
                      <a:pt x="1676" y="12877"/>
                      <a:pt x="1700" y="12821"/>
                    </a:cubicBezTo>
                    <a:cubicBezTo>
                      <a:pt x="1726" y="12762"/>
                      <a:pt x="1750" y="12757"/>
                      <a:pt x="2040" y="12744"/>
                    </a:cubicBezTo>
                    <a:lnTo>
                      <a:pt x="2351" y="12730"/>
                    </a:lnTo>
                    <a:lnTo>
                      <a:pt x="2646" y="12478"/>
                    </a:lnTo>
                    <a:cubicBezTo>
                      <a:pt x="2809" y="12340"/>
                      <a:pt x="2946" y="12212"/>
                      <a:pt x="2950" y="12193"/>
                    </a:cubicBezTo>
                    <a:cubicBezTo>
                      <a:pt x="2955" y="12173"/>
                      <a:pt x="2906" y="12145"/>
                      <a:pt x="2832" y="12127"/>
                    </a:cubicBezTo>
                    <a:cubicBezTo>
                      <a:pt x="2712" y="12096"/>
                      <a:pt x="2617" y="12033"/>
                      <a:pt x="2617" y="11982"/>
                    </a:cubicBezTo>
                    <a:cubicBezTo>
                      <a:pt x="2617" y="11969"/>
                      <a:pt x="2536" y="11954"/>
                      <a:pt x="2436" y="11949"/>
                    </a:cubicBezTo>
                    <a:cubicBezTo>
                      <a:pt x="2337" y="11944"/>
                      <a:pt x="2261" y="11948"/>
                      <a:pt x="2267" y="11958"/>
                    </a:cubicBezTo>
                    <a:cubicBezTo>
                      <a:pt x="2273" y="11968"/>
                      <a:pt x="2247" y="11984"/>
                      <a:pt x="2209" y="11993"/>
                    </a:cubicBezTo>
                    <a:cubicBezTo>
                      <a:pt x="2170" y="12003"/>
                      <a:pt x="2126" y="12036"/>
                      <a:pt x="2109" y="12067"/>
                    </a:cubicBezTo>
                    <a:cubicBezTo>
                      <a:pt x="2066" y="12148"/>
                      <a:pt x="1987" y="12136"/>
                      <a:pt x="1834" y="12026"/>
                    </a:cubicBezTo>
                    <a:cubicBezTo>
                      <a:pt x="1710" y="11938"/>
                      <a:pt x="1694" y="11933"/>
                      <a:pt x="1629" y="11969"/>
                    </a:cubicBezTo>
                    <a:cubicBezTo>
                      <a:pt x="1591" y="11990"/>
                      <a:pt x="1534" y="12001"/>
                      <a:pt x="1502" y="11993"/>
                    </a:cubicBezTo>
                    <a:cubicBezTo>
                      <a:pt x="1458" y="11981"/>
                      <a:pt x="1455" y="11984"/>
                      <a:pt x="1488" y="12007"/>
                    </a:cubicBezTo>
                    <a:cubicBezTo>
                      <a:pt x="1510" y="12022"/>
                      <a:pt x="1523" y="12039"/>
                      <a:pt x="1516" y="12045"/>
                    </a:cubicBezTo>
                    <a:cubicBezTo>
                      <a:pt x="1508" y="12050"/>
                      <a:pt x="1448" y="12101"/>
                      <a:pt x="1382" y="12159"/>
                    </a:cubicBezTo>
                    <a:cubicBezTo>
                      <a:pt x="1200" y="12318"/>
                      <a:pt x="1068" y="12297"/>
                      <a:pt x="1057" y="12107"/>
                    </a:cubicBezTo>
                    <a:cubicBezTo>
                      <a:pt x="1051" y="11989"/>
                      <a:pt x="1047" y="11991"/>
                      <a:pt x="1228" y="11985"/>
                    </a:cubicBezTo>
                    <a:cubicBezTo>
                      <a:pt x="1298" y="11983"/>
                      <a:pt x="1328" y="11964"/>
                      <a:pt x="1353" y="11910"/>
                    </a:cubicBezTo>
                    <a:cubicBezTo>
                      <a:pt x="1371" y="11871"/>
                      <a:pt x="1402" y="11845"/>
                      <a:pt x="1421" y="11852"/>
                    </a:cubicBezTo>
                    <a:cubicBezTo>
                      <a:pt x="1441" y="11860"/>
                      <a:pt x="1451" y="11851"/>
                      <a:pt x="1444" y="11832"/>
                    </a:cubicBezTo>
                    <a:cubicBezTo>
                      <a:pt x="1435" y="11809"/>
                      <a:pt x="1378" y="11803"/>
                      <a:pt x="1256" y="11812"/>
                    </a:cubicBezTo>
                    <a:cubicBezTo>
                      <a:pt x="1098" y="11825"/>
                      <a:pt x="1080" y="11833"/>
                      <a:pt x="1065" y="11897"/>
                    </a:cubicBezTo>
                    <a:cubicBezTo>
                      <a:pt x="1050" y="11961"/>
                      <a:pt x="1033" y="11968"/>
                      <a:pt x="889" y="11976"/>
                    </a:cubicBezTo>
                    <a:cubicBezTo>
                      <a:pt x="762" y="11983"/>
                      <a:pt x="726" y="11995"/>
                      <a:pt x="713" y="12037"/>
                    </a:cubicBezTo>
                    <a:cubicBezTo>
                      <a:pt x="703" y="12066"/>
                      <a:pt x="665" y="12110"/>
                      <a:pt x="627" y="12135"/>
                    </a:cubicBezTo>
                    <a:cubicBezTo>
                      <a:pt x="528" y="12199"/>
                      <a:pt x="113" y="12329"/>
                      <a:pt x="64" y="12311"/>
                    </a:cubicBezTo>
                    <a:cubicBezTo>
                      <a:pt x="30" y="12297"/>
                      <a:pt x="23" y="12105"/>
                      <a:pt x="22" y="11040"/>
                    </a:cubicBezTo>
                    <a:lnTo>
                      <a:pt x="20" y="9786"/>
                    </a:lnTo>
                    <a:lnTo>
                      <a:pt x="411" y="9776"/>
                    </a:lnTo>
                    <a:lnTo>
                      <a:pt x="801" y="9766"/>
                    </a:lnTo>
                    <a:lnTo>
                      <a:pt x="1004" y="9630"/>
                    </a:lnTo>
                    <a:cubicBezTo>
                      <a:pt x="1116" y="9555"/>
                      <a:pt x="1246" y="9483"/>
                      <a:pt x="1294" y="9469"/>
                    </a:cubicBezTo>
                    <a:cubicBezTo>
                      <a:pt x="1407" y="9437"/>
                      <a:pt x="1548" y="9485"/>
                      <a:pt x="1780" y="9636"/>
                    </a:cubicBezTo>
                    <a:cubicBezTo>
                      <a:pt x="1878" y="9700"/>
                      <a:pt x="1991" y="9752"/>
                      <a:pt x="2032" y="9752"/>
                    </a:cubicBezTo>
                    <a:cubicBezTo>
                      <a:pt x="2124" y="9752"/>
                      <a:pt x="2256" y="9801"/>
                      <a:pt x="2285" y="9846"/>
                    </a:cubicBezTo>
                    <a:cubicBezTo>
                      <a:pt x="2296" y="9864"/>
                      <a:pt x="2306" y="9959"/>
                      <a:pt x="2306" y="10056"/>
                    </a:cubicBezTo>
                    <a:lnTo>
                      <a:pt x="2307" y="10232"/>
                    </a:lnTo>
                    <a:lnTo>
                      <a:pt x="2996" y="10232"/>
                    </a:lnTo>
                    <a:lnTo>
                      <a:pt x="3686" y="10232"/>
                    </a:lnTo>
                    <a:lnTo>
                      <a:pt x="3695" y="10170"/>
                    </a:lnTo>
                    <a:cubicBezTo>
                      <a:pt x="3703" y="10114"/>
                      <a:pt x="3718" y="10108"/>
                      <a:pt x="3846" y="10115"/>
                    </a:cubicBezTo>
                    <a:cubicBezTo>
                      <a:pt x="3944" y="10120"/>
                      <a:pt x="4072" y="10096"/>
                      <a:pt x="4258" y="10036"/>
                    </a:cubicBezTo>
                    <a:lnTo>
                      <a:pt x="4528" y="9950"/>
                    </a:lnTo>
                    <a:lnTo>
                      <a:pt x="5220" y="9950"/>
                    </a:lnTo>
                    <a:cubicBezTo>
                      <a:pt x="5785" y="9950"/>
                      <a:pt x="5918" y="9942"/>
                      <a:pt x="5946" y="9909"/>
                    </a:cubicBezTo>
                    <a:cubicBezTo>
                      <a:pt x="6014" y="9827"/>
                      <a:pt x="6232" y="9780"/>
                      <a:pt x="6547" y="9780"/>
                    </a:cubicBezTo>
                    <a:cubicBezTo>
                      <a:pt x="6719" y="9780"/>
                      <a:pt x="6882" y="9766"/>
                      <a:pt x="6916" y="9749"/>
                    </a:cubicBezTo>
                    <a:cubicBezTo>
                      <a:pt x="7019" y="9696"/>
                      <a:pt x="7133" y="9575"/>
                      <a:pt x="7133" y="9519"/>
                    </a:cubicBezTo>
                    <a:cubicBezTo>
                      <a:pt x="7133" y="9476"/>
                      <a:pt x="7118" y="9469"/>
                      <a:pt x="7055" y="9482"/>
                    </a:cubicBezTo>
                    <a:cubicBezTo>
                      <a:pt x="6467" y="9603"/>
                      <a:pt x="6142" y="9645"/>
                      <a:pt x="5909" y="9630"/>
                    </a:cubicBezTo>
                    <a:cubicBezTo>
                      <a:pt x="5772" y="9622"/>
                      <a:pt x="5655" y="9610"/>
                      <a:pt x="5649" y="9604"/>
                    </a:cubicBezTo>
                    <a:cubicBezTo>
                      <a:pt x="5644" y="9599"/>
                      <a:pt x="5647" y="9567"/>
                      <a:pt x="5656" y="9532"/>
                    </a:cubicBezTo>
                    <a:cubicBezTo>
                      <a:pt x="5670" y="9477"/>
                      <a:pt x="5691" y="9470"/>
                      <a:pt x="5832" y="9470"/>
                    </a:cubicBezTo>
                    <a:cubicBezTo>
                      <a:pt x="5999" y="9470"/>
                      <a:pt x="6060" y="9438"/>
                      <a:pt x="6060" y="9351"/>
                    </a:cubicBezTo>
                    <a:cubicBezTo>
                      <a:pt x="6060" y="9305"/>
                      <a:pt x="6097" y="9301"/>
                      <a:pt x="6533" y="9301"/>
                    </a:cubicBezTo>
                    <a:cubicBezTo>
                      <a:pt x="6793" y="9301"/>
                      <a:pt x="7035" y="9309"/>
                      <a:pt x="7070" y="9319"/>
                    </a:cubicBezTo>
                    <a:cubicBezTo>
                      <a:pt x="7105" y="9328"/>
                      <a:pt x="7141" y="9365"/>
                      <a:pt x="7150" y="9400"/>
                    </a:cubicBezTo>
                    <a:cubicBezTo>
                      <a:pt x="7167" y="9471"/>
                      <a:pt x="7340" y="9559"/>
                      <a:pt x="7559" y="9609"/>
                    </a:cubicBezTo>
                    <a:cubicBezTo>
                      <a:pt x="7830" y="9672"/>
                      <a:pt x="8333" y="9629"/>
                      <a:pt x="8670" y="9514"/>
                    </a:cubicBezTo>
                    <a:cubicBezTo>
                      <a:pt x="8748" y="9488"/>
                      <a:pt x="8894" y="9470"/>
                      <a:pt x="9032" y="9471"/>
                    </a:cubicBezTo>
                    <a:lnTo>
                      <a:pt x="9264" y="9472"/>
                    </a:lnTo>
                    <a:lnTo>
                      <a:pt x="9193" y="9530"/>
                    </a:lnTo>
                    <a:cubicBezTo>
                      <a:pt x="9154" y="9563"/>
                      <a:pt x="9046" y="9628"/>
                      <a:pt x="8953" y="9675"/>
                    </a:cubicBezTo>
                    <a:cubicBezTo>
                      <a:pt x="8812" y="9747"/>
                      <a:pt x="8737" y="9764"/>
                      <a:pt x="8502" y="9780"/>
                    </a:cubicBezTo>
                    <a:cubicBezTo>
                      <a:pt x="8288" y="9794"/>
                      <a:pt x="8185" y="9815"/>
                      <a:pt x="8078" y="9867"/>
                    </a:cubicBezTo>
                    <a:cubicBezTo>
                      <a:pt x="7944" y="9932"/>
                      <a:pt x="7910" y="9935"/>
                      <a:pt x="7352" y="9939"/>
                    </a:cubicBezTo>
                    <a:cubicBezTo>
                      <a:pt x="6687" y="9944"/>
                      <a:pt x="6658" y="9952"/>
                      <a:pt x="6567" y="10159"/>
                    </a:cubicBezTo>
                    <a:cubicBezTo>
                      <a:pt x="6525" y="10254"/>
                      <a:pt x="6487" y="10290"/>
                      <a:pt x="6379" y="10338"/>
                    </a:cubicBezTo>
                    <a:cubicBezTo>
                      <a:pt x="6305" y="10371"/>
                      <a:pt x="6170" y="10405"/>
                      <a:pt x="6080" y="10414"/>
                    </a:cubicBezTo>
                    <a:cubicBezTo>
                      <a:pt x="5989" y="10423"/>
                      <a:pt x="5793" y="10463"/>
                      <a:pt x="5643" y="10503"/>
                    </a:cubicBezTo>
                    <a:cubicBezTo>
                      <a:pt x="5478" y="10547"/>
                      <a:pt x="5295" y="10576"/>
                      <a:pt x="5179" y="10576"/>
                    </a:cubicBezTo>
                    <a:cubicBezTo>
                      <a:pt x="5021" y="10576"/>
                      <a:pt x="4988" y="10584"/>
                      <a:pt x="4986" y="10623"/>
                    </a:cubicBezTo>
                    <a:cubicBezTo>
                      <a:pt x="4984" y="10648"/>
                      <a:pt x="4974" y="10742"/>
                      <a:pt x="4963" y="10832"/>
                    </a:cubicBezTo>
                    <a:cubicBezTo>
                      <a:pt x="4952" y="10921"/>
                      <a:pt x="4953" y="10994"/>
                      <a:pt x="4965" y="10994"/>
                    </a:cubicBezTo>
                    <a:cubicBezTo>
                      <a:pt x="4978" y="10994"/>
                      <a:pt x="4988" y="11016"/>
                      <a:pt x="4988" y="11043"/>
                    </a:cubicBezTo>
                    <a:cubicBezTo>
                      <a:pt x="4989" y="11074"/>
                      <a:pt x="4996" y="11081"/>
                      <a:pt x="5010" y="11061"/>
                    </a:cubicBezTo>
                    <a:cubicBezTo>
                      <a:pt x="5039" y="11016"/>
                      <a:pt x="5201" y="11047"/>
                      <a:pt x="5257" y="11108"/>
                    </a:cubicBezTo>
                    <a:cubicBezTo>
                      <a:pt x="5313" y="11170"/>
                      <a:pt x="5291" y="11263"/>
                      <a:pt x="5210" y="11306"/>
                    </a:cubicBezTo>
                    <a:cubicBezTo>
                      <a:pt x="5146" y="11340"/>
                      <a:pt x="5063" y="11353"/>
                      <a:pt x="4861" y="11358"/>
                    </a:cubicBezTo>
                    <a:cubicBezTo>
                      <a:pt x="4681" y="11363"/>
                      <a:pt x="4623" y="11394"/>
                      <a:pt x="4677" y="11459"/>
                    </a:cubicBezTo>
                    <a:cubicBezTo>
                      <a:pt x="4705" y="11492"/>
                      <a:pt x="4756" y="11503"/>
                      <a:pt x="4870" y="11498"/>
                    </a:cubicBezTo>
                    <a:cubicBezTo>
                      <a:pt x="5001" y="11493"/>
                      <a:pt x="5032" y="11502"/>
                      <a:pt x="5077" y="11557"/>
                    </a:cubicBezTo>
                    <a:cubicBezTo>
                      <a:pt x="5105" y="11592"/>
                      <a:pt x="5129" y="11638"/>
                      <a:pt x="5129" y="11658"/>
                    </a:cubicBezTo>
                    <a:cubicBezTo>
                      <a:pt x="5129" y="11714"/>
                      <a:pt x="5050" y="11782"/>
                      <a:pt x="4965" y="11801"/>
                    </a:cubicBezTo>
                    <a:cubicBezTo>
                      <a:pt x="4805" y="11836"/>
                      <a:pt x="4795" y="11845"/>
                      <a:pt x="4845" y="11924"/>
                    </a:cubicBezTo>
                    <a:cubicBezTo>
                      <a:pt x="4862" y="11950"/>
                      <a:pt x="4936" y="11969"/>
                      <a:pt x="5055" y="11976"/>
                    </a:cubicBezTo>
                    <a:cubicBezTo>
                      <a:pt x="5205" y="11986"/>
                      <a:pt x="5256" y="11977"/>
                      <a:pt x="5333" y="11930"/>
                    </a:cubicBezTo>
                    <a:cubicBezTo>
                      <a:pt x="5385" y="11898"/>
                      <a:pt x="5516" y="11858"/>
                      <a:pt x="5624" y="11841"/>
                    </a:cubicBezTo>
                    <a:cubicBezTo>
                      <a:pt x="5818" y="11811"/>
                      <a:pt x="5891" y="11765"/>
                      <a:pt x="5891" y="11675"/>
                    </a:cubicBezTo>
                    <a:cubicBezTo>
                      <a:pt x="5891" y="11652"/>
                      <a:pt x="5911" y="11611"/>
                      <a:pt x="5936" y="11584"/>
                    </a:cubicBezTo>
                    <a:cubicBezTo>
                      <a:pt x="5979" y="11536"/>
                      <a:pt x="5988" y="11537"/>
                      <a:pt x="6130" y="11607"/>
                    </a:cubicBezTo>
                    <a:cubicBezTo>
                      <a:pt x="6298" y="11689"/>
                      <a:pt x="6371" y="11679"/>
                      <a:pt x="6371" y="11573"/>
                    </a:cubicBezTo>
                    <a:cubicBezTo>
                      <a:pt x="6371" y="11503"/>
                      <a:pt x="6373" y="11502"/>
                      <a:pt x="6611" y="11502"/>
                    </a:cubicBezTo>
                    <a:cubicBezTo>
                      <a:pt x="6846" y="11502"/>
                      <a:pt x="6851" y="11503"/>
                      <a:pt x="6851" y="11571"/>
                    </a:cubicBezTo>
                    <a:cubicBezTo>
                      <a:pt x="6851" y="11633"/>
                      <a:pt x="6838" y="11641"/>
                      <a:pt x="6717" y="11649"/>
                    </a:cubicBezTo>
                    <a:cubicBezTo>
                      <a:pt x="6602" y="11656"/>
                      <a:pt x="6578" y="11669"/>
                      <a:pt x="6545" y="11736"/>
                    </a:cubicBezTo>
                    <a:cubicBezTo>
                      <a:pt x="6513" y="11805"/>
                      <a:pt x="6494" y="11814"/>
                      <a:pt x="6395" y="11808"/>
                    </a:cubicBezTo>
                    <a:cubicBezTo>
                      <a:pt x="6284" y="11801"/>
                      <a:pt x="6231" y="11837"/>
                      <a:pt x="6230" y="11918"/>
                    </a:cubicBezTo>
                    <a:cubicBezTo>
                      <a:pt x="6230" y="11939"/>
                      <a:pt x="6194" y="11954"/>
                      <a:pt x="6145" y="11954"/>
                    </a:cubicBezTo>
                    <a:cubicBezTo>
                      <a:pt x="6081" y="11954"/>
                      <a:pt x="6060" y="11966"/>
                      <a:pt x="6060" y="12007"/>
                    </a:cubicBezTo>
                    <a:cubicBezTo>
                      <a:pt x="6060" y="12123"/>
                      <a:pt x="6108" y="12129"/>
                      <a:pt x="6899" y="12119"/>
                    </a:cubicBezTo>
                    <a:cubicBezTo>
                      <a:pt x="7494" y="12111"/>
                      <a:pt x="7674" y="12117"/>
                      <a:pt x="7747" y="12147"/>
                    </a:cubicBezTo>
                    <a:cubicBezTo>
                      <a:pt x="7866" y="12198"/>
                      <a:pt x="7862" y="12225"/>
                      <a:pt x="7733" y="12249"/>
                    </a:cubicBezTo>
                    <a:cubicBezTo>
                      <a:pt x="7674" y="12259"/>
                      <a:pt x="7423" y="12338"/>
                      <a:pt x="7175" y="12424"/>
                    </a:cubicBezTo>
                    <a:cubicBezTo>
                      <a:pt x="6808" y="12551"/>
                      <a:pt x="6678" y="12582"/>
                      <a:pt x="6477" y="12595"/>
                    </a:cubicBezTo>
                    <a:cubicBezTo>
                      <a:pt x="6341" y="12604"/>
                      <a:pt x="6230" y="12620"/>
                      <a:pt x="6230" y="12633"/>
                    </a:cubicBezTo>
                    <a:cubicBezTo>
                      <a:pt x="6230" y="12689"/>
                      <a:pt x="6068" y="12837"/>
                      <a:pt x="5910" y="12926"/>
                    </a:cubicBezTo>
                    <a:lnTo>
                      <a:pt x="5736" y="13024"/>
                    </a:lnTo>
                    <a:lnTo>
                      <a:pt x="6201" y="13032"/>
                    </a:lnTo>
                    <a:cubicBezTo>
                      <a:pt x="6657" y="13040"/>
                      <a:pt x="6667" y="13042"/>
                      <a:pt x="6676" y="13102"/>
                    </a:cubicBezTo>
                    <a:cubicBezTo>
                      <a:pt x="6683" y="13154"/>
                      <a:pt x="6665" y="13169"/>
                      <a:pt x="6563" y="13196"/>
                    </a:cubicBezTo>
                    <a:cubicBezTo>
                      <a:pt x="6036" y="13335"/>
                      <a:pt x="5932" y="13373"/>
                      <a:pt x="5870" y="13450"/>
                    </a:cubicBezTo>
                    <a:lnTo>
                      <a:pt x="5806" y="13529"/>
                    </a:lnTo>
                    <a:lnTo>
                      <a:pt x="5249" y="13525"/>
                    </a:lnTo>
                    <a:lnTo>
                      <a:pt x="4692" y="13520"/>
                    </a:lnTo>
                    <a:lnTo>
                      <a:pt x="4533" y="13428"/>
                    </a:lnTo>
                    <a:cubicBezTo>
                      <a:pt x="4350" y="13323"/>
                      <a:pt x="4296" y="13315"/>
                      <a:pt x="4256" y="13390"/>
                    </a:cubicBezTo>
                    <a:cubicBezTo>
                      <a:pt x="4222" y="13452"/>
                      <a:pt x="4086" y="13506"/>
                      <a:pt x="3960" y="13506"/>
                    </a:cubicBezTo>
                    <a:cubicBezTo>
                      <a:pt x="3912" y="13506"/>
                      <a:pt x="3829" y="13529"/>
                      <a:pt x="3775" y="13558"/>
                    </a:cubicBezTo>
                    <a:cubicBezTo>
                      <a:pt x="3585" y="13660"/>
                      <a:pt x="3628" y="13675"/>
                      <a:pt x="4114" y="13675"/>
                    </a:cubicBezTo>
                    <a:cubicBezTo>
                      <a:pt x="4538" y="13675"/>
                      <a:pt x="4569" y="13679"/>
                      <a:pt x="4550" y="13724"/>
                    </a:cubicBezTo>
                    <a:cubicBezTo>
                      <a:pt x="4538" y="13752"/>
                      <a:pt x="4524" y="13806"/>
                      <a:pt x="4517" y="13844"/>
                    </a:cubicBezTo>
                    <a:cubicBezTo>
                      <a:pt x="4488" y="14014"/>
                      <a:pt x="4476" y="14044"/>
                      <a:pt x="4416" y="14099"/>
                    </a:cubicBezTo>
                    <a:cubicBezTo>
                      <a:pt x="4357" y="14155"/>
                      <a:pt x="4326" y="14158"/>
                      <a:pt x="3915" y="14150"/>
                    </a:cubicBezTo>
                    <a:cubicBezTo>
                      <a:pt x="3484" y="14142"/>
                      <a:pt x="3473" y="14144"/>
                      <a:pt x="3314" y="14222"/>
                    </a:cubicBezTo>
                    <a:cubicBezTo>
                      <a:pt x="3225" y="14265"/>
                      <a:pt x="3046" y="14399"/>
                      <a:pt x="2915" y="14521"/>
                    </a:cubicBezTo>
                    <a:cubicBezTo>
                      <a:pt x="2693" y="14726"/>
                      <a:pt x="2595" y="14782"/>
                      <a:pt x="2509" y="14754"/>
                    </a:cubicBezTo>
                    <a:close/>
                    <a:moveTo>
                      <a:pt x="1572" y="11742"/>
                    </a:moveTo>
                    <a:cubicBezTo>
                      <a:pt x="1572" y="11726"/>
                      <a:pt x="1560" y="11733"/>
                      <a:pt x="1545" y="11756"/>
                    </a:cubicBezTo>
                    <a:cubicBezTo>
                      <a:pt x="1530" y="11779"/>
                      <a:pt x="1517" y="11811"/>
                      <a:pt x="1517" y="11827"/>
                    </a:cubicBezTo>
                    <a:cubicBezTo>
                      <a:pt x="1517" y="11842"/>
                      <a:pt x="1530" y="11836"/>
                      <a:pt x="1545" y="11812"/>
                    </a:cubicBezTo>
                    <a:cubicBezTo>
                      <a:pt x="1560" y="11789"/>
                      <a:pt x="1572" y="11757"/>
                      <a:pt x="1572" y="11742"/>
                    </a:cubicBezTo>
                    <a:close/>
                    <a:moveTo>
                      <a:pt x="2176" y="11573"/>
                    </a:moveTo>
                    <a:cubicBezTo>
                      <a:pt x="2185" y="11549"/>
                      <a:pt x="2180" y="11530"/>
                      <a:pt x="2165" y="11530"/>
                    </a:cubicBezTo>
                    <a:cubicBezTo>
                      <a:pt x="2150" y="11530"/>
                      <a:pt x="2137" y="11549"/>
                      <a:pt x="2137" y="11573"/>
                    </a:cubicBezTo>
                    <a:cubicBezTo>
                      <a:pt x="2137" y="11596"/>
                      <a:pt x="2142" y="11615"/>
                      <a:pt x="2149" y="11615"/>
                    </a:cubicBezTo>
                    <a:cubicBezTo>
                      <a:pt x="2155" y="11615"/>
                      <a:pt x="2167" y="11596"/>
                      <a:pt x="2176" y="11573"/>
                    </a:cubicBezTo>
                    <a:close/>
                    <a:moveTo>
                      <a:pt x="2261" y="11480"/>
                    </a:moveTo>
                    <a:cubicBezTo>
                      <a:pt x="2268" y="11467"/>
                      <a:pt x="2250" y="11455"/>
                      <a:pt x="2220" y="11453"/>
                    </a:cubicBezTo>
                    <a:cubicBezTo>
                      <a:pt x="2189" y="11451"/>
                      <a:pt x="2172" y="11461"/>
                      <a:pt x="2181" y="11475"/>
                    </a:cubicBezTo>
                    <a:cubicBezTo>
                      <a:pt x="2201" y="11508"/>
                      <a:pt x="2242" y="11510"/>
                      <a:pt x="2261" y="11480"/>
                    </a:cubicBezTo>
                    <a:close/>
                    <a:moveTo>
                      <a:pt x="2487" y="11384"/>
                    </a:moveTo>
                    <a:cubicBezTo>
                      <a:pt x="2480" y="11373"/>
                      <a:pt x="2456" y="11371"/>
                      <a:pt x="2433" y="11379"/>
                    </a:cubicBezTo>
                    <a:cubicBezTo>
                      <a:pt x="2375" y="11401"/>
                      <a:pt x="2381" y="11415"/>
                      <a:pt x="2446" y="11410"/>
                    </a:cubicBezTo>
                    <a:cubicBezTo>
                      <a:pt x="2476" y="11407"/>
                      <a:pt x="2495" y="11396"/>
                      <a:pt x="2487" y="11384"/>
                    </a:cubicBezTo>
                    <a:close/>
                    <a:moveTo>
                      <a:pt x="2678" y="11367"/>
                    </a:moveTo>
                    <a:cubicBezTo>
                      <a:pt x="2654" y="11359"/>
                      <a:pt x="2652" y="11345"/>
                      <a:pt x="2672" y="11321"/>
                    </a:cubicBezTo>
                    <a:cubicBezTo>
                      <a:pt x="2693" y="11296"/>
                      <a:pt x="2689" y="11286"/>
                      <a:pt x="2660" y="11286"/>
                    </a:cubicBezTo>
                    <a:cubicBezTo>
                      <a:pt x="2638" y="11286"/>
                      <a:pt x="2626" y="11295"/>
                      <a:pt x="2633" y="11307"/>
                    </a:cubicBezTo>
                    <a:cubicBezTo>
                      <a:pt x="2640" y="11319"/>
                      <a:pt x="2633" y="11337"/>
                      <a:pt x="2617" y="11347"/>
                    </a:cubicBezTo>
                    <a:cubicBezTo>
                      <a:pt x="2572" y="11375"/>
                      <a:pt x="2613" y="11417"/>
                      <a:pt x="2666" y="11397"/>
                    </a:cubicBezTo>
                    <a:cubicBezTo>
                      <a:pt x="2698" y="11385"/>
                      <a:pt x="2702" y="11375"/>
                      <a:pt x="2678" y="11367"/>
                    </a:cubicBezTo>
                    <a:close/>
                    <a:moveTo>
                      <a:pt x="2876" y="10975"/>
                    </a:moveTo>
                    <a:cubicBezTo>
                      <a:pt x="2876" y="10962"/>
                      <a:pt x="2891" y="10933"/>
                      <a:pt x="2909" y="10909"/>
                    </a:cubicBezTo>
                    <a:cubicBezTo>
                      <a:pt x="2938" y="10872"/>
                      <a:pt x="2935" y="10872"/>
                      <a:pt x="2892" y="10906"/>
                    </a:cubicBezTo>
                    <a:cubicBezTo>
                      <a:pt x="2865" y="10927"/>
                      <a:pt x="2843" y="10964"/>
                      <a:pt x="2843" y="10988"/>
                    </a:cubicBezTo>
                    <a:cubicBezTo>
                      <a:pt x="2843" y="11012"/>
                      <a:pt x="2850" y="11024"/>
                      <a:pt x="2860" y="11015"/>
                    </a:cubicBezTo>
                    <a:cubicBezTo>
                      <a:pt x="2869" y="11006"/>
                      <a:pt x="2876" y="10988"/>
                      <a:pt x="2876" y="10975"/>
                    </a:cubicBezTo>
                    <a:close/>
                    <a:moveTo>
                      <a:pt x="3486" y="10882"/>
                    </a:moveTo>
                    <a:cubicBezTo>
                      <a:pt x="3467" y="10852"/>
                      <a:pt x="3448" y="10831"/>
                      <a:pt x="3443" y="10836"/>
                    </a:cubicBezTo>
                    <a:cubicBezTo>
                      <a:pt x="3426" y="10853"/>
                      <a:pt x="3470" y="10938"/>
                      <a:pt x="3495" y="10938"/>
                    </a:cubicBezTo>
                    <a:cubicBezTo>
                      <a:pt x="3509" y="10938"/>
                      <a:pt x="3505" y="10913"/>
                      <a:pt x="3486" y="10882"/>
                    </a:cubicBezTo>
                    <a:close/>
                    <a:moveTo>
                      <a:pt x="3558" y="10866"/>
                    </a:moveTo>
                    <a:cubicBezTo>
                      <a:pt x="3549" y="10842"/>
                      <a:pt x="3536" y="10828"/>
                      <a:pt x="3528" y="10836"/>
                    </a:cubicBezTo>
                    <a:cubicBezTo>
                      <a:pt x="3521" y="10843"/>
                      <a:pt x="3523" y="10863"/>
                      <a:pt x="3533" y="10879"/>
                    </a:cubicBezTo>
                    <a:cubicBezTo>
                      <a:pt x="3561" y="10924"/>
                      <a:pt x="3577" y="10916"/>
                      <a:pt x="3558" y="10866"/>
                    </a:cubicBezTo>
                    <a:close/>
                    <a:moveTo>
                      <a:pt x="3656" y="10838"/>
                    </a:moveTo>
                    <a:cubicBezTo>
                      <a:pt x="3647" y="10829"/>
                      <a:pt x="3632" y="10845"/>
                      <a:pt x="3621" y="10873"/>
                    </a:cubicBezTo>
                    <a:cubicBezTo>
                      <a:pt x="3606" y="10913"/>
                      <a:pt x="3609" y="10916"/>
                      <a:pt x="3637" y="10889"/>
                    </a:cubicBezTo>
                    <a:cubicBezTo>
                      <a:pt x="3656" y="10869"/>
                      <a:pt x="3665" y="10847"/>
                      <a:pt x="3656" y="10838"/>
                    </a:cubicBezTo>
                    <a:close/>
                    <a:moveTo>
                      <a:pt x="3763" y="10776"/>
                    </a:moveTo>
                    <a:cubicBezTo>
                      <a:pt x="3754" y="10766"/>
                      <a:pt x="3747" y="10783"/>
                      <a:pt x="3748" y="10813"/>
                    </a:cubicBezTo>
                    <a:cubicBezTo>
                      <a:pt x="3750" y="10846"/>
                      <a:pt x="3756" y="10852"/>
                      <a:pt x="3765" y="10830"/>
                    </a:cubicBezTo>
                    <a:cubicBezTo>
                      <a:pt x="3774" y="10810"/>
                      <a:pt x="3773" y="10785"/>
                      <a:pt x="3763" y="10776"/>
                    </a:cubicBezTo>
                    <a:close/>
                    <a:moveTo>
                      <a:pt x="15386" y="14717"/>
                    </a:moveTo>
                    <a:cubicBezTo>
                      <a:pt x="15379" y="14706"/>
                      <a:pt x="15392" y="14699"/>
                      <a:pt x="15415" y="14702"/>
                    </a:cubicBezTo>
                    <a:cubicBezTo>
                      <a:pt x="15474" y="14711"/>
                      <a:pt x="15495" y="14738"/>
                      <a:pt x="15443" y="14738"/>
                    </a:cubicBezTo>
                    <a:cubicBezTo>
                      <a:pt x="15419" y="14738"/>
                      <a:pt x="15394" y="14729"/>
                      <a:pt x="15386" y="14717"/>
                    </a:cubicBezTo>
                    <a:close/>
                    <a:moveTo>
                      <a:pt x="15853" y="14636"/>
                    </a:moveTo>
                    <a:cubicBezTo>
                      <a:pt x="15853" y="14620"/>
                      <a:pt x="15866" y="14606"/>
                      <a:pt x="15882" y="14606"/>
                    </a:cubicBezTo>
                    <a:cubicBezTo>
                      <a:pt x="15897" y="14606"/>
                      <a:pt x="15910" y="14612"/>
                      <a:pt x="15910" y="14619"/>
                    </a:cubicBezTo>
                    <a:cubicBezTo>
                      <a:pt x="15910" y="14626"/>
                      <a:pt x="15897" y="14639"/>
                      <a:pt x="15882" y="14649"/>
                    </a:cubicBezTo>
                    <a:cubicBezTo>
                      <a:pt x="15866" y="14658"/>
                      <a:pt x="15853" y="14653"/>
                      <a:pt x="15853" y="14636"/>
                    </a:cubicBezTo>
                    <a:close/>
                    <a:moveTo>
                      <a:pt x="16206" y="14635"/>
                    </a:moveTo>
                    <a:cubicBezTo>
                      <a:pt x="16197" y="14619"/>
                      <a:pt x="16202" y="14606"/>
                      <a:pt x="16219" y="14606"/>
                    </a:cubicBezTo>
                    <a:cubicBezTo>
                      <a:pt x="16235" y="14606"/>
                      <a:pt x="16249" y="14619"/>
                      <a:pt x="16249" y="14635"/>
                    </a:cubicBezTo>
                    <a:cubicBezTo>
                      <a:pt x="16249" y="14650"/>
                      <a:pt x="16243" y="14663"/>
                      <a:pt x="16236" y="14663"/>
                    </a:cubicBezTo>
                    <a:cubicBezTo>
                      <a:pt x="16229" y="14663"/>
                      <a:pt x="16216" y="14650"/>
                      <a:pt x="16206" y="14635"/>
                    </a:cubicBezTo>
                    <a:close/>
                    <a:moveTo>
                      <a:pt x="87606" y="14596"/>
                    </a:moveTo>
                    <a:cubicBezTo>
                      <a:pt x="87598" y="14574"/>
                      <a:pt x="87596" y="14495"/>
                      <a:pt x="87602" y="14419"/>
                    </a:cubicBezTo>
                    <a:lnTo>
                      <a:pt x="87612" y="14282"/>
                    </a:lnTo>
                    <a:lnTo>
                      <a:pt x="87618" y="14442"/>
                    </a:lnTo>
                    <a:cubicBezTo>
                      <a:pt x="87621" y="14539"/>
                      <a:pt x="87636" y="14607"/>
                      <a:pt x="87658" y="14616"/>
                    </a:cubicBezTo>
                    <a:cubicBezTo>
                      <a:pt x="87686" y="14627"/>
                      <a:pt x="87685" y="14631"/>
                      <a:pt x="87657" y="14632"/>
                    </a:cubicBezTo>
                    <a:cubicBezTo>
                      <a:pt x="87637" y="14634"/>
                      <a:pt x="87614" y="14617"/>
                      <a:pt x="87606" y="14596"/>
                    </a:cubicBezTo>
                    <a:close/>
                    <a:moveTo>
                      <a:pt x="107638" y="14478"/>
                    </a:moveTo>
                    <a:cubicBezTo>
                      <a:pt x="107608" y="14444"/>
                      <a:pt x="107609" y="14437"/>
                      <a:pt x="107645" y="14437"/>
                    </a:cubicBezTo>
                    <a:cubicBezTo>
                      <a:pt x="107669" y="14437"/>
                      <a:pt x="107689" y="14456"/>
                      <a:pt x="107689" y="14479"/>
                    </a:cubicBezTo>
                    <a:cubicBezTo>
                      <a:pt x="107689" y="14531"/>
                      <a:pt x="107684" y="14531"/>
                      <a:pt x="107638" y="14478"/>
                    </a:cubicBezTo>
                    <a:close/>
                    <a:moveTo>
                      <a:pt x="16982" y="14439"/>
                    </a:moveTo>
                    <a:cubicBezTo>
                      <a:pt x="16982" y="14422"/>
                      <a:pt x="16995" y="14409"/>
                      <a:pt x="17011" y="14409"/>
                    </a:cubicBezTo>
                    <a:cubicBezTo>
                      <a:pt x="17026" y="14409"/>
                      <a:pt x="17039" y="14414"/>
                      <a:pt x="17039" y="14421"/>
                    </a:cubicBezTo>
                    <a:cubicBezTo>
                      <a:pt x="17039" y="14428"/>
                      <a:pt x="17026" y="14442"/>
                      <a:pt x="17011" y="14451"/>
                    </a:cubicBezTo>
                    <a:cubicBezTo>
                      <a:pt x="16995" y="14461"/>
                      <a:pt x="16982" y="14455"/>
                      <a:pt x="16982" y="14439"/>
                    </a:cubicBezTo>
                    <a:close/>
                    <a:moveTo>
                      <a:pt x="16201" y="14176"/>
                    </a:moveTo>
                    <a:cubicBezTo>
                      <a:pt x="16115" y="14095"/>
                      <a:pt x="16006" y="13973"/>
                      <a:pt x="15960" y="13905"/>
                    </a:cubicBezTo>
                    <a:cubicBezTo>
                      <a:pt x="15876" y="13784"/>
                      <a:pt x="15875" y="13783"/>
                      <a:pt x="15843" y="13848"/>
                    </a:cubicBezTo>
                    <a:cubicBezTo>
                      <a:pt x="15825" y="13884"/>
                      <a:pt x="15758" y="13933"/>
                      <a:pt x="15695" y="13957"/>
                    </a:cubicBezTo>
                    <a:cubicBezTo>
                      <a:pt x="15549" y="14011"/>
                      <a:pt x="15487" y="14063"/>
                      <a:pt x="15487" y="14129"/>
                    </a:cubicBezTo>
                    <a:cubicBezTo>
                      <a:pt x="15487" y="14167"/>
                      <a:pt x="15473" y="14176"/>
                      <a:pt x="15437" y="14163"/>
                    </a:cubicBezTo>
                    <a:cubicBezTo>
                      <a:pt x="15377" y="14140"/>
                      <a:pt x="15349" y="14112"/>
                      <a:pt x="15265" y="13992"/>
                    </a:cubicBezTo>
                    <a:cubicBezTo>
                      <a:pt x="15186" y="13880"/>
                      <a:pt x="15061" y="13811"/>
                      <a:pt x="14957" y="13822"/>
                    </a:cubicBezTo>
                    <a:cubicBezTo>
                      <a:pt x="14900" y="13828"/>
                      <a:pt x="14883" y="13819"/>
                      <a:pt x="14890" y="13788"/>
                    </a:cubicBezTo>
                    <a:cubicBezTo>
                      <a:pt x="14896" y="13765"/>
                      <a:pt x="14902" y="13730"/>
                      <a:pt x="14902" y="13710"/>
                    </a:cubicBezTo>
                    <a:cubicBezTo>
                      <a:pt x="14903" y="13691"/>
                      <a:pt x="14914" y="13675"/>
                      <a:pt x="14927" y="13675"/>
                    </a:cubicBezTo>
                    <a:cubicBezTo>
                      <a:pt x="14975" y="13675"/>
                      <a:pt x="14949" y="13563"/>
                      <a:pt x="14894" y="13534"/>
                    </a:cubicBezTo>
                    <a:cubicBezTo>
                      <a:pt x="14863" y="13517"/>
                      <a:pt x="14837" y="13514"/>
                      <a:pt x="14837" y="13526"/>
                    </a:cubicBezTo>
                    <a:cubicBezTo>
                      <a:pt x="14837" y="13538"/>
                      <a:pt x="14695" y="13546"/>
                      <a:pt x="14520" y="13543"/>
                    </a:cubicBezTo>
                    <a:lnTo>
                      <a:pt x="14203" y="13538"/>
                    </a:lnTo>
                    <a:lnTo>
                      <a:pt x="14212" y="13444"/>
                    </a:lnTo>
                    <a:cubicBezTo>
                      <a:pt x="14216" y="13393"/>
                      <a:pt x="14258" y="13278"/>
                      <a:pt x="14303" y="13189"/>
                    </a:cubicBezTo>
                    <a:cubicBezTo>
                      <a:pt x="14358" y="13083"/>
                      <a:pt x="14386" y="12986"/>
                      <a:pt x="14386" y="12903"/>
                    </a:cubicBezTo>
                    <a:cubicBezTo>
                      <a:pt x="14386" y="12815"/>
                      <a:pt x="14399" y="12773"/>
                      <a:pt x="14431" y="12761"/>
                    </a:cubicBezTo>
                    <a:cubicBezTo>
                      <a:pt x="14455" y="12751"/>
                      <a:pt x="14608" y="12744"/>
                      <a:pt x="14769" y="12744"/>
                    </a:cubicBezTo>
                    <a:cubicBezTo>
                      <a:pt x="15024" y="12744"/>
                      <a:pt x="15071" y="12751"/>
                      <a:pt x="15119" y="12799"/>
                    </a:cubicBezTo>
                    <a:cubicBezTo>
                      <a:pt x="15171" y="12852"/>
                      <a:pt x="15181" y="12852"/>
                      <a:pt x="15295" y="12811"/>
                    </a:cubicBezTo>
                    <a:cubicBezTo>
                      <a:pt x="15378" y="12782"/>
                      <a:pt x="15558" y="12764"/>
                      <a:pt x="15866" y="12756"/>
                    </a:cubicBezTo>
                    <a:cubicBezTo>
                      <a:pt x="16462" y="12740"/>
                      <a:pt x="16478" y="12735"/>
                      <a:pt x="16346" y="12578"/>
                    </a:cubicBezTo>
                    <a:cubicBezTo>
                      <a:pt x="16276" y="12495"/>
                      <a:pt x="16276" y="12492"/>
                      <a:pt x="16330" y="12463"/>
                    </a:cubicBezTo>
                    <a:cubicBezTo>
                      <a:pt x="16361" y="12447"/>
                      <a:pt x="16507" y="12437"/>
                      <a:pt x="16658" y="12441"/>
                    </a:cubicBezTo>
                    <a:cubicBezTo>
                      <a:pt x="16927" y="12447"/>
                      <a:pt x="16932" y="12446"/>
                      <a:pt x="16995" y="12367"/>
                    </a:cubicBezTo>
                    <a:lnTo>
                      <a:pt x="17059" y="12287"/>
                    </a:lnTo>
                    <a:lnTo>
                      <a:pt x="17125" y="12378"/>
                    </a:lnTo>
                    <a:lnTo>
                      <a:pt x="17190" y="12470"/>
                    </a:lnTo>
                    <a:lnTo>
                      <a:pt x="17114" y="12535"/>
                    </a:lnTo>
                    <a:cubicBezTo>
                      <a:pt x="17073" y="12571"/>
                      <a:pt x="17018" y="12611"/>
                      <a:pt x="16993" y="12626"/>
                    </a:cubicBezTo>
                    <a:cubicBezTo>
                      <a:pt x="16925" y="12663"/>
                      <a:pt x="16965" y="12706"/>
                      <a:pt x="17158" y="12803"/>
                    </a:cubicBezTo>
                    <a:lnTo>
                      <a:pt x="17329" y="12890"/>
                    </a:lnTo>
                    <a:lnTo>
                      <a:pt x="17544" y="12739"/>
                    </a:lnTo>
                    <a:cubicBezTo>
                      <a:pt x="17745" y="12599"/>
                      <a:pt x="17769" y="12589"/>
                      <a:pt x="17926" y="12589"/>
                    </a:cubicBezTo>
                    <a:cubicBezTo>
                      <a:pt x="18080" y="12589"/>
                      <a:pt x="18098" y="12595"/>
                      <a:pt x="18138" y="12666"/>
                    </a:cubicBezTo>
                    <a:cubicBezTo>
                      <a:pt x="18177" y="12736"/>
                      <a:pt x="18177" y="12752"/>
                      <a:pt x="18138" y="12821"/>
                    </a:cubicBezTo>
                    <a:lnTo>
                      <a:pt x="18095" y="12899"/>
                    </a:lnTo>
                    <a:lnTo>
                      <a:pt x="17722" y="12907"/>
                    </a:lnTo>
                    <a:lnTo>
                      <a:pt x="17349" y="12915"/>
                    </a:lnTo>
                    <a:lnTo>
                      <a:pt x="17349" y="13021"/>
                    </a:lnTo>
                    <a:cubicBezTo>
                      <a:pt x="17349" y="13080"/>
                      <a:pt x="17365" y="13143"/>
                      <a:pt x="17383" y="13161"/>
                    </a:cubicBezTo>
                    <a:cubicBezTo>
                      <a:pt x="17407" y="13185"/>
                      <a:pt x="17563" y="13195"/>
                      <a:pt x="17903" y="13195"/>
                    </a:cubicBezTo>
                    <a:cubicBezTo>
                      <a:pt x="18308" y="13195"/>
                      <a:pt x="18397" y="13203"/>
                      <a:pt x="18434" y="13240"/>
                    </a:cubicBezTo>
                    <a:cubicBezTo>
                      <a:pt x="18458" y="13264"/>
                      <a:pt x="18478" y="13302"/>
                      <a:pt x="18478" y="13324"/>
                    </a:cubicBezTo>
                    <a:cubicBezTo>
                      <a:pt x="18478" y="13357"/>
                      <a:pt x="18536" y="13365"/>
                      <a:pt x="18774" y="13365"/>
                    </a:cubicBezTo>
                    <a:cubicBezTo>
                      <a:pt x="18937" y="13365"/>
                      <a:pt x="19071" y="13371"/>
                      <a:pt x="19071" y="13380"/>
                    </a:cubicBezTo>
                    <a:cubicBezTo>
                      <a:pt x="19071" y="13388"/>
                      <a:pt x="19039" y="13458"/>
                      <a:pt x="19000" y="13535"/>
                    </a:cubicBezTo>
                    <a:lnTo>
                      <a:pt x="18929" y="13675"/>
                    </a:lnTo>
                    <a:lnTo>
                      <a:pt x="19167" y="13675"/>
                    </a:lnTo>
                    <a:cubicBezTo>
                      <a:pt x="19441" y="13675"/>
                      <a:pt x="19494" y="13661"/>
                      <a:pt x="19494" y="13588"/>
                    </a:cubicBezTo>
                    <a:cubicBezTo>
                      <a:pt x="19494" y="13538"/>
                      <a:pt x="19462" y="13522"/>
                      <a:pt x="19311" y="13499"/>
                    </a:cubicBezTo>
                    <a:cubicBezTo>
                      <a:pt x="19268" y="13493"/>
                      <a:pt x="19250" y="13463"/>
                      <a:pt x="19238" y="13372"/>
                    </a:cubicBezTo>
                    <a:cubicBezTo>
                      <a:pt x="19230" y="13306"/>
                      <a:pt x="19213" y="13244"/>
                      <a:pt x="19202" y="13233"/>
                    </a:cubicBezTo>
                    <a:cubicBezTo>
                      <a:pt x="19191" y="13221"/>
                      <a:pt x="19125" y="13216"/>
                      <a:pt x="19056" y="13220"/>
                    </a:cubicBezTo>
                    <a:cubicBezTo>
                      <a:pt x="18926" y="13228"/>
                      <a:pt x="18732" y="13180"/>
                      <a:pt x="18732" y="13140"/>
                    </a:cubicBezTo>
                    <a:cubicBezTo>
                      <a:pt x="18732" y="13086"/>
                      <a:pt x="18989" y="12885"/>
                      <a:pt x="19058" y="12885"/>
                    </a:cubicBezTo>
                    <a:cubicBezTo>
                      <a:pt x="19212" y="12885"/>
                      <a:pt x="19306" y="13016"/>
                      <a:pt x="19240" y="13139"/>
                    </a:cubicBezTo>
                    <a:cubicBezTo>
                      <a:pt x="19207" y="13201"/>
                      <a:pt x="19172" y="13197"/>
                      <a:pt x="19838" y="13206"/>
                    </a:cubicBezTo>
                    <a:cubicBezTo>
                      <a:pt x="20036" y="13209"/>
                      <a:pt x="20062" y="13216"/>
                      <a:pt x="20139" y="13290"/>
                    </a:cubicBezTo>
                    <a:cubicBezTo>
                      <a:pt x="20185" y="13335"/>
                      <a:pt x="20231" y="13401"/>
                      <a:pt x="20240" y="13438"/>
                    </a:cubicBezTo>
                    <a:cubicBezTo>
                      <a:pt x="20254" y="13493"/>
                      <a:pt x="20275" y="13506"/>
                      <a:pt x="20355" y="13506"/>
                    </a:cubicBezTo>
                    <a:cubicBezTo>
                      <a:pt x="20468" y="13506"/>
                      <a:pt x="20482" y="13462"/>
                      <a:pt x="20407" y="13348"/>
                    </a:cubicBezTo>
                    <a:cubicBezTo>
                      <a:pt x="20343" y="13250"/>
                      <a:pt x="20388" y="13213"/>
                      <a:pt x="20580" y="13210"/>
                    </a:cubicBezTo>
                    <a:cubicBezTo>
                      <a:pt x="20665" y="13209"/>
                      <a:pt x="20751" y="13192"/>
                      <a:pt x="20771" y="13172"/>
                    </a:cubicBezTo>
                    <a:cubicBezTo>
                      <a:pt x="20792" y="13151"/>
                      <a:pt x="20805" y="13076"/>
                      <a:pt x="20802" y="12989"/>
                    </a:cubicBezTo>
                    <a:cubicBezTo>
                      <a:pt x="20797" y="12839"/>
                      <a:pt x="20844" y="12744"/>
                      <a:pt x="20924" y="12744"/>
                    </a:cubicBezTo>
                    <a:cubicBezTo>
                      <a:pt x="20945" y="12744"/>
                      <a:pt x="20962" y="12731"/>
                      <a:pt x="20962" y="12716"/>
                    </a:cubicBezTo>
                    <a:cubicBezTo>
                      <a:pt x="20962" y="12700"/>
                      <a:pt x="21019" y="12634"/>
                      <a:pt x="21089" y="12568"/>
                    </a:cubicBezTo>
                    <a:cubicBezTo>
                      <a:pt x="21159" y="12503"/>
                      <a:pt x="21216" y="12426"/>
                      <a:pt x="21216" y="12397"/>
                    </a:cubicBezTo>
                    <a:cubicBezTo>
                      <a:pt x="21216" y="12321"/>
                      <a:pt x="21293" y="12185"/>
                      <a:pt x="21355" y="12152"/>
                    </a:cubicBezTo>
                    <a:cubicBezTo>
                      <a:pt x="21385" y="12136"/>
                      <a:pt x="21522" y="12123"/>
                      <a:pt x="21658" y="12123"/>
                    </a:cubicBezTo>
                    <a:lnTo>
                      <a:pt x="21907" y="12123"/>
                    </a:lnTo>
                    <a:lnTo>
                      <a:pt x="21964" y="12017"/>
                    </a:lnTo>
                    <a:cubicBezTo>
                      <a:pt x="22068" y="11822"/>
                      <a:pt x="22115" y="11813"/>
                      <a:pt x="23001" y="11812"/>
                    </a:cubicBezTo>
                    <a:cubicBezTo>
                      <a:pt x="23661" y="11812"/>
                      <a:pt x="23784" y="11819"/>
                      <a:pt x="23784" y="11853"/>
                    </a:cubicBezTo>
                    <a:cubicBezTo>
                      <a:pt x="23784" y="11945"/>
                      <a:pt x="23696" y="11987"/>
                      <a:pt x="23521" y="11977"/>
                    </a:cubicBezTo>
                    <a:cubicBezTo>
                      <a:pt x="23354" y="11968"/>
                      <a:pt x="23311" y="11989"/>
                      <a:pt x="23355" y="12058"/>
                    </a:cubicBezTo>
                    <a:cubicBezTo>
                      <a:pt x="23370" y="12082"/>
                      <a:pt x="23504" y="12094"/>
                      <a:pt x="23795" y="12097"/>
                    </a:cubicBezTo>
                    <a:lnTo>
                      <a:pt x="24213" y="12102"/>
                    </a:lnTo>
                    <a:lnTo>
                      <a:pt x="24196" y="12190"/>
                    </a:lnTo>
                    <a:cubicBezTo>
                      <a:pt x="24173" y="12305"/>
                      <a:pt x="24092" y="12413"/>
                      <a:pt x="24006" y="12444"/>
                    </a:cubicBezTo>
                    <a:cubicBezTo>
                      <a:pt x="23956" y="12462"/>
                      <a:pt x="23902" y="12452"/>
                      <a:pt x="23809" y="12410"/>
                    </a:cubicBezTo>
                    <a:cubicBezTo>
                      <a:pt x="23689" y="12355"/>
                      <a:pt x="23669" y="12354"/>
                      <a:pt x="23512" y="12391"/>
                    </a:cubicBezTo>
                    <a:cubicBezTo>
                      <a:pt x="23420" y="12412"/>
                      <a:pt x="23319" y="12425"/>
                      <a:pt x="23289" y="12420"/>
                    </a:cubicBezTo>
                    <a:cubicBezTo>
                      <a:pt x="23258" y="12414"/>
                      <a:pt x="23221" y="12408"/>
                      <a:pt x="23205" y="12407"/>
                    </a:cubicBezTo>
                    <a:cubicBezTo>
                      <a:pt x="23190" y="12406"/>
                      <a:pt x="23140" y="12373"/>
                      <a:pt x="23095" y="12335"/>
                    </a:cubicBezTo>
                    <a:cubicBezTo>
                      <a:pt x="23050" y="12296"/>
                      <a:pt x="23005" y="12264"/>
                      <a:pt x="22996" y="12264"/>
                    </a:cubicBezTo>
                    <a:cubicBezTo>
                      <a:pt x="22986" y="12264"/>
                      <a:pt x="22945" y="12302"/>
                      <a:pt x="22904" y="12349"/>
                    </a:cubicBezTo>
                    <a:cubicBezTo>
                      <a:pt x="22812" y="12453"/>
                      <a:pt x="22703" y="12459"/>
                      <a:pt x="22534" y="12371"/>
                    </a:cubicBezTo>
                    <a:cubicBezTo>
                      <a:pt x="22427" y="12315"/>
                      <a:pt x="22062" y="12254"/>
                      <a:pt x="22062" y="12292"/>
                    </a:cubicBezTo>
                    <a:cubicBezTo>
                      <a:pt x="22062" y="12300"/>
                      <a:pt x="22095" y="12356"/>
                      <a:pt x="22135" y="12415"/>
                    </a:cubicBezTo>
                    <a:cubicBezTo>
                      <a:pt x="22237" y="12565"/>
                      <a:pt x="22213" y="12603"/>
                      <a:pt x="22014" y="12603"/>
                    </a:cubicBezTo>
                    <a:cubicBezTo>
                      <a:pt x="21881" y="12603"/>
                      <a:pt x="21836" y="12616"/>
                      <a:pt x="21769" y="12673"/>
                    </a:cubicBezTo>
                    <a:cubicBezTo>
                      <a:pt x="21709" y="12724"/>
                      <a:pt x="21654" y="12744"/>
                      <a:pt x="21567" y="12744"/>
                    </a:cubicBezTo>
                    <a:lnTo>
                      <a:pt x="21448" y="12744"/>
                    </a:lnTo>
                    <a:lnTo>
                      <a:pt x="21525" y="12892"/>
                    </a:lnTo>
                    <a:lnTo>
                      <a:pt x="21601" y="13040"/>
                    </a:lnTo>
                    <a:lnTo>
                      <a:pt x="21881" y="13055"/>
                    </a:lnTo>
                    <a:cubicBezTo>
                      <a:pt x="22115" y="13068"/>
                      <a:pt x="22184" y="13083"/>
                      <a:pt x="22302" y="13147"/>
                    </a:cubicBezTo>
                    <a:cubicBezTo>
                      <a:pt x="22510" y="13260"/>
                      <a:pt x="22733" y="13240"/>
                      <a:pt x="22851" y="13098"/>
                    </a:cubicBezTo>
                    <a:cubicBezTo>
                      <a:pt x="22903" y="13036"/>
                      <a:pt x="23086" y="13041"/>
                      <a:pt x="23145" y="13106"/>
                    </a:cubicBezTo>
                    <a:cubicBezTo>
                      <a:pt x="23207" y="13175"/>
                      <a:pt x="23201" y="13289"/>
                      <a:pt x="23124" y="13492"/>
                    </a:cubicBezTo>
                    <a:cubicBezTo>
                      <a:pt x="23046" y="13694"/>
                      <a:pt x="22971" y="13723"/>
                      <a:pt x="22831" y="13606"/>
                    </a:cubicBezTo>
                    <a:cubicBezTo>
                      <a:pt x="22747" y="13535"/>
                      <a:pt x="22736" y="13534"/>
                      <a:pt x="22298" y="13534"/>
                    </a:cubicBezTo>
                    <a:cubicBezTo>
                      <a:pt x="21853" y="13533"/>
                      <a:pt x="21850" y="13533"/>
                      <a:pt x="21710" y="13449"/>
                    </a:cubicBezTo>
                    <a:cubicBezTo>
                      <a:pt x="21571" y="13367"/>
                      <a:pt x="21561" y="13366"/>
                      <a:pt x="21169" y="13365"/>
                    </a:cubicBezTo>
                    <a:cubicBezTo>
                      <a:pt x="20731" y="13365"/>
                      <a:pt x="20679" y="13374"/>
                      <a:pt x="20679" y="13450"/>
                    </a:cubicBezTo>
                    <a:cubicBezTo>
                      <a:pt x="20679" y="13511"/>
                      <a:pt x="20760" y="13543"/>
                      <a:pt x="20853" y="13521"/>
                    </a:cubicBezTo>
                    <a:cubicBezTo>
                      <a:pt x="20950" y="13498"/>
                      <a:pt x="21003" y="13541"/>
                      <a:pt x="20966" y="13611"/>
                    </a:cubicBezTo>
                    <a:cubicBezTo>
                      <a:pt x="20929" y="13680"/>
                      <a:pt x="20782" y="13703"/>
                      <a:pt x="20379" y="13703"/>
                    </a:cubicBezTo>
                    <a:lnTo>
                      <a:pt x="20087" y="13703"/>
                    </a:lnTo>
                    <a:lnTo>
                      <a:pt x="20123" y="13795"/>
                    </a:lnTo>
                    <a:cubicBezTo>
                      <a:pt x="20187" y="13954"/>
                      <a:pt x="20303" y="13992"/>
                      <a:pt x="20679" y="13977"/>
                    </a:cubicBezTo>
                    <a:cubicBezTo>
                      <a:pt x="20858" y="13969"/>
                      <a:pt x="21169" y="13972"/>
                      <a:pt x="21371" y="13982"/>
                    </a:cubicBezTo>
                    <a:lnTo>
                      <a:pt x="21738" y="14000"/>
                    </a:lnTo>
                    <a:lnTo>
                      <a:pt x="21747" y="14077"/>
                    </a:lnTo>
                    <a:lnTo>
                      <a:pt x="21756" y="14155"/>
                    </a:lnTo>
                    <a:lnTo>
                      <a:pt x="20996" y="14155"/>
                    </a:lnTo>
                    <a:cubicBezTo>
                      <a:pt x="20192" y="14155"/>
                      <a:pt x="20015" y="14172"/>
                      <a:pt x="19796" y="14273"/>
                    </a:cubicBezTo>
                    <a:cubicBezTo>
                      <a:pt x="19616" y="14356"/>
                      <a:pt x="19568" y="14327"/>
                      <a:pt x="19556" y="14132"/>
                    </a:cubicBezTo>
                    <a:lnTo>
                      <a:pt x="19548" y="13989"/>
                    </a:lnTo>
                    <a:lnTo>
                      <a:pt x="19655" y="13971"/>
                    </a:lnTo>
                    <a:cubicBezTo>
                      <a:pt x="19813" y="13945"/>
                      <a:pt x="19839" y="13933"/>
                      <a:pt x="19826" y="13894"/>
                    </a:cubicBezTo>
                    <a:cubicBezTo>
                      <a:pt x="19818" y="13869"/>
                      <a:pt x="19711" y="13854"/>
                      <a:pt x="19478" y="13844"/>
                    </a:cubicBezTo>
                    <a:cubicBezTo>
                      <a:pt x="19138" y="13830"/>
                      <a:pt x="19071" y="13814"/>
                      <a:pt x="19071" y="13748"/>
                    </a:cubicBezTo>
                    <a:cubicBezTo>
                      <a:pt x="19071" y="13721"/>
                      <a:pt x="18946" y="13708"/>
                      <a:pt x="18545" y="13695"/>
                    </a:cubicBezTo>
                    <a:cubicBezTo>
                      <a:pt x="18068" y="13680"/>
                      <a:pt x="18005" y="13684"/>
                      <a:pt x="17872" y="13734"/>
                    </a:cubicBezTo>
                    <a:cubicBezTo>
                      <a:pt x="17791" y="13764"/>
                      <a:pt x="17696" y="13820"/>
                      <a:pt x="17659" y="13859"/>
                    </a:cubicBezTo>
                    <a:cubicBezTo>
                      <a:pt x="17581" y="13942"/>
                      <a:pt x="17432" y="13953"/>
                      <a:pt x="17274" y="13887"/>
                    </a:cubicBezTo>
                    <a:cubicBezTo>
                      <a:pt x="17131" y="13827"/>
                      <a:pt x="17057" y="13833"/>
                      <a:pt x="17024" y="13908"/>
                    </a:cubicBezTo>
                    <a:cubicBezTo>
                      <a:pt x="17000" y="13962"/>
                      <a:pt x="16972" y="13973"/>
                      <a:pt x="16822" y="13980"/>
                    </a:cubicBezTo>
                    <a:lnTo>
                      <a:pt x="16647" y="13988"/>
                    </a:lnTo>
                    <a:lnTo>
                      <a:pt x="16599" y="14115"/>
                    </a:lnTo>
                    <a:cubicBezTo>
                      <a:pt x="16551" y="14241"/>
                      <a:pt x="16470" y="14324"/>
                      <a:pt x="16396" y="14324"/>
                    </a:cubicBezTo>
                    <a:cubicBezTo>
                      <a:pt x="16375" y="14324"/>
                      <a:pt x="16288" y="14258"/>
                      <a:pt x="16201" y="14176"/>
                    </a:cubicBezTo>
                    <a:close/>
                    <a:moveTo>
                      <a:pt x="15780" y="13652"/>
                    </a:moveTo>
                    <a:cubicBezTo>
                      <a:pt x="15788" y="13639"/>
                      <a:pt x="15761" y="13581"/>
                      <a:pt x="15719" y="13523"/>
                    </a:cubicBezTo>
                    <a:cubicBezTo>
                      <a:pt x="15657" y="13435"/>
                      <a:pt x="15651" y="13413"/>
                      <a:pt x="15685" y="13392"/>
                    </a:cubicBezTo>
                    <a:cubicBezTo>
                      <a:pt x="15708" y="13377"/>
                      <a:pt x="15749" y="13365"/>
                      <a:pt x="15777" y="13365"/>
                    </a:cubicBezTo>
                    <a:cubicBezTo>
                      <a:pt x="15871" y="13364"/>
                      <a:pt x="15988" y="13283"/>
                      <a:pt x="16125" y="13122"/>
                    </a:cubicBezTo>
                    <a:cubicBezTo>
                      <a:pt x="16254" y="12971"/>
                      <a:pt x="16258" y="12962"/>
                      <a:pt x="16207" y="12924"/>
                    </a:cubicBezTo>
                    <a:cubicBezTo>
                      <a:pt x="16070" y="12824"/>
                      <a:pt x="15848" y="12896"/>
                      <a:pt x="15604" y="13120"/>
                    </a:cubicBezTo>
                    <a:cubicBezTo>
                      <a:pt x="15408" y="13301"/>
                      <a:pt x="15312" y="13356"/>
                      <a:pt x="15150" y="13382"/>
                    </a:cubicBezTo>
                    <a:cubicBezTo>
                      <a:pt x="15086" y="13392"/>
                      <a:pt x="15039" y="13406"/>
                      <a:pt x="15046" y="13413"/>
                    </a:cubicBezTo>
                    <a:cubicBezTo>
                      <a:pt x="15053" y="13421"/>
                      <a:pt x="15178" y="13482"/>
                      <a:pt x="15322" y="13551"/>
                    </a:cubicBezTo>
                    <a:cubicBezTo>
                      <a:pt x="15568" y="13667"/>
                      <a:pt x="15746" y="13706"/>
                      <a:pt x="15780" y="13652"/>
                    </a:cubicBezTo>
                    <a:close/>
                    <a:moveTo>
                      <a:pt x="16062" y="13630"/>
                    </a:moveTo>
                    <a:cubicBezTo>
                      <a:pt x="16089" y="13560"/>
                      <a:pt x="16083" y="13534"/>
                      <a:pt x="16039" y="13534"/>
                    </a:cubicBezTo>
                    <a:cubicBezTo>
                      <a:pt x="15986" y="13534"/>
                      <a:pt x="15957" y="13582"/>
                      <a:pt x="15977" y="13634"/>
                    </a:cubicBezTo>
                    <a:cubicBezTo>
                      <a:pt x="15998" y="13688"/>
                      <a:pt x="16041" y="13686"/>
                      <a:pt x="16062" y="13630"/>
                    </a:cubicBezTo>
                    <a:close/>
                    <a:moveTo>
                      <a:pt x="17283" y="14293"/>
                    </a:moveTo>
                    <a:cubicBezTo>
                      <a:pt x="17064" y="14269"/>
                      <a:pt x="17025" y="14250"/>
                      <a:pt x="17141" y="14224"/>
                    </a:cubicBezTo>
                    <a:cubicBezTo>
                      <a:pt x="17186" y="14214"/>
                      <a:pt x="17387" y="14162"/>
                      <a:pt x="17589" y="14108"/>
                    </a:cubicBezTo>
                    <a:cubicBezTo>
                      <a:pt x="17951" y="14012"/>
                      <a:pt x="18292" y="13954"/>
                      <a:pt x="18387" y="13972"/>
                    </a:cubicBezTo>
                    <a:cubicBezTo>
                      <a:pt x="18414" y="13977"/>
                      <a:pt x="18585" y="13982"/>
                      <a:pt x="18767" y="13983"/>
                    </a:cubicBezTo>
                    <a:lnTo>
                      <a:pt x="19099" y="13986"/>
                    </a:lnTo>
                    <a:lnTo>
                      <a:pt x="19099" y="14109"/>
                    </a:lnTo>
                    <a:cubicBezTo>
                      <a:pt x="19099" y="14287"/>
                      <a:pt x="19064" y="14305"/>
                      <a:pt x="18710" y="14308"/>
                    </a:cubicBezTo>
                    <a:cubicBezTo>
                      <a:pt x="18424" y="14310"/>
                      <a:pt x="18401" y="14306"/>
                      <a:pt x="18295" y="14232"/>
                    </a:cubicBezTo>
                    <a:cubicBezTo>
                      <a:pt x="18157" y="14137"/>
                      <a:pt x="18124" y="14136"/>
                      <a:pt x="17991" y="14226"/>
                    </a:cubicBezTo>
                    <a:cubicBezTo>
                      <a:pt x="17872" y="14308"/>
                      <a:pt x="17628" y="14330"/>
                      <a:pt x="17283" y="14293"/>
                    </a:cubicBezTo>
                    <a:close/>
                    <a:moveTo>
                      <a:pt x="11112" y="14200"/>
                    </a:moveTo>
                    <a:cubicBezTo>
                      <a:pt x="11112" y="14194"/>
                      <a:pt x="11132" y="14182"/>
                      <a:pt x="11156" y="14172"/>
                    </a:cubicBezTo>
                    <a:cubicBezTo>
                      <a:pt x="11181" y="14163"/>
                      <a:pt x="11192" y="14167"/>
                      <a:pt x="11183" y="14183"/>
                    </a:cubicBezTo>
                    <a:cubicBezTo>
                      <a:pt x="11166" y="14210"/>
                      <a:pt x="11112" y="14223"/>
                      <a:pt x="11112" y="14200"/>
                    </a:cubicBezTo>
                    <a:close/>
                    <a:moveTo>
                      <a:pt x="11988" y="14143"/>
                    </a:moveTo>
                    <a:cubicBezTo>
                      <a:pt x="12022" y="14109"/>
                      <a:pt x="12024" y="13844"/>
                      <a:pt x="11990" y="13844"/>
                    </a:cubicBezTo>
                    <a:cubicBezTo>
                      <a:pt x="11953" y="13844"/>
                      <a:pt x="11912" y="13906"/>
                      <a:pt x="11891" y="13994"/>
                    </a:cubicBezTo>
                    <a:cubicBezTo>
                      <a:pt x="11865" y="14105"/>
                      <a:pt x="11800" y="14118"/>
                      <a:pt x="11658" y="14043"/>
                    </a:cubicBezTo>
                    <a:cubicBezTo>
                      <a:pt x="11544" y="13982"/>
                      <a:pt x="11536" y="13970"/>
                      <a:pt x="11536" y="13862"/>
                    </a:cubicBezTo>
                    <a:cubicBezTo>
                      <a:pt x="11536" y="13798"/>
                      <a:pt x="11546" y="13730"/>
                      <a:pt x="11558" y="13712"/>
                    </a:cubicBezTo>
                    <a:cubicBezTo>
                      <a:pt x="11570" y="13693"/>
                      <a:pt x="11663" y="13669"/>
                      <a:pt x="11765" y="13659"/>
                    </a:cubicBezTo>
                    <a:cubicBezTo>
                      <a:pt x="11949" y="13640"/>
                      <a:pt x="11950" y="13640"/>
                      <a:pt x="12014" y="13730"/>
                    </a:cubicBezTo>
                    <a:cubicBezTo>
                      <a:pt x="12070" y="13809"/>
                      <a:pt x="12091" y="13818"/>
                      <a:pt x="12195" y="13811"/>
                    </a:cubicBezTo>
                    <a:cubicBezTo>
                      <a:pt x="12295" y="13803"/>
                      <a:pt x="12318" y="13789"/>
                      <a:pt x="12354" y="13713"/>
                    </a:cubicBezTo>
                    <a:cubicBezTo>
                      <a:pt x="12398" y="13619"/>
                      <a:pt x="12513" y="13534"/>
                      <a:pt x="12595" y="13534"/>
                    </a:cubicBezTo>
                    <a:cubicBezTo>
                      <a:pt x="12622" y="13534"/>
                      <a:pt x="12686" y="13579"/>
                      <a:pt x="12739" y="13635"/>
                    </a:cubicBezTo>
                    <a:cubicBezTo>
                      <a:pt x="12817" y="13718"/>
                      <a:pt x="12834" y="13757"/>
                      <a:pt x="12834" y="13861"/>
                    </a:cubicBezTo>
                    <a:lnTo>
                      <a:pt x="12834" y="13986"/>
                    </a:lnTo>
                    <a:lnTo>
                      <a:pt x="12664" y="13986"/>
                    </a:lnTo>
                    <a:cubicBezTo>
                      <a:pt x="12539" y="13986"/>
                      <a:pt x="12495" y="13975"/>
                      <a:pt x="12495" y="13947"/>
                    </a:cubicBezTo>
                    <a:cubicBezTo>
                      <a:pt x="12495" y="13888"/>
                      <a:pt x="12420" y="13837"/>
                      <a:pt x="12362" y="13857"/>
                    </a:cubicBezTo>
                    <a:cubicBezTo>
                      <a:pt x="12334" y="13867"/>
                      <a:pt x="12283" y="13936"/>
                      <a:pt x="12247" y="14012"/>
                    </a:cubicBezTo>
                    <a:cubicBezTo>
                      <a:pt x="12188" y="14138"/>
                      <a:pt x="12174" y="14150"/>
                      <a:pt x="12072" y="14160"/>
                    </a:cubicBezTo>
                    <a:cubicBezTo>
                      <a:pt x="11999" y="14167"/>
                      <a:pt x="11970" y="14161"/>
                      <a:pt x="11988" y="14143"/>
                    </a:cubicBezTo>
                    <a:close/>
                    <a:moveTo>
                      <a:pt x="87568" y="14143"/>
                    </a:moveTo>
                    <a:cubicBezTo>
                      <a:pt x="87567" y="14113"/>
                      <a:pt x="87574" y="14097"/>
                      <a:pt x="87583" y="14106"/>
                    </a:cubicBezTo>
                    <a:cubicBezTo>
                      <a:pt x="87593" y="14115"/>
                      <a:pt x="87594" y="14140"/>
                      <a:pt x="87585" y="14160"/>
                    </a:cubicBezTo>
                    <a:cubicBezTo>
                      <a:pt x="87576" y="14183"/>
                      <a:pt x="87570" y="14176"/>
                      <a:pt x="87568" y="14143"/>
                    </a:cubicBezTo>
                    <a:close/>
                    <a:moveTo>
                      <a:pt x="107413" y="14154"/>
                    </a:moveTo>
                    <a:cubicBezTo>
                      <a:pt x="107379" y="14140"/>
                      <a:pt x="107350" y="14123"/>
                      <a:pt x="107350" y="14116"/>
                    </a:cubicBezTo>
                    <a:cubicBezTo>
                      <a:pt x="107350" y="14095"/>
                      <a:pt x="107463" y="14132"/>
                      <a:pt x="107479" y="14158"/>
                    </a:cubicBezTo>
                    <a:cubicBezTo>
                      <a:pt x="107497" y="14187"/>
                      <a:pt x="107496" y="14187"/>
                      <a:pt x="107413" y="14154"/>
                    </a:cubicBezTo>
                    <a:close/>
                    <a:moveTo>
                      <a:pt x="34640" y="14136"/>
                    </a:moveTo>
                    <a:cubicBezTo>
                      <a:pt x="34610" y="14106"/>
                      <a:pt x="34618" y="14019"/>
                      <a:pt x="34653" y="13997"/>
                    </a:cubicBezTo>
                    <a:cubicBezTo>
                      <a:pt x="34704" y="13966"/>
                      <a:pt x="35476" y="13985"/>
                      <a:pt x="35517" y="14019"/>
                    </a:cubicBezTo>
                    <a:cubicBezTo>
                      <a:pt x="35536" y="14035"/>
                      <a:pt x="35553" y="14073"/>
                      <a:pt x="35553" y="14102"/>
                    </a:cubicBezTo>
                    <a:cubicBezTo>
                      <a:pt x="35553" y="14151"/>
                      <a:pt x="35524" y="14155"/>
                      <a:pt x="35106" y="14155"/>
                    </a:cubicBezTo>
                    <a:cubicBezTo>
                      <a:pt x="34860" y="14155"/>
                      <a:pt x="34650" y="14146"/>
                      <a:pt x="34640" y="14136"/>
                    </a:cubicBezTo>
                    <a:close/>
                    <a:moveTo>
                      <a:pt x="10866" y="14081"/>
                    </a:moveTo>
                    <a:cubicBezTo>
                      <a:pt x="10875" y="14072"/>
                      <a:pt x="10900" y="14071"/>
                      <a:pt x="10920" y="14079"/>
                    </a:cubicBezTo>
                    <a:cubicBezTo>
                      <a:pt x="10942" y="14088"/>
                      <a:pt x="10936" y="14095"/>
                      <a:pt x="10903" y="14096"/>
                    </a:cubicBezTo>
                    <a:cubicBezTo>
                      <a:pt x="10873" y="14097"/>
                      <a:pt x="10856" y="14091"/>
                      <a:pt x="10866" y="14081"/>
                    </a:cubicBezTo>
                    <a:close/>
                    <a:moveTo>
                      <a:pt x="11322" y="14022"/>
                    </a:moveTo>
                    <a:cubicBezTo>
                      <a:pt x="11330" y="13966"/>
                      <a:pt x="11382" y="13942"/>
                      <a:pt x="11407" y="13984"/>
                    </a:cubicBezTo>
                    <a:cubicBezTo>
                      <a:pt x="11419" y="14002"/>
                      <a:pt x="11407" y="14006"/>
                      <a:pt x="11377" y="13995"/>
                    </a:cubicBezTo>
                    <a:cubicBezTo>
                      <a:pt x="11346" y="13982"/>
                      <a:pt x="11335" y="13987"/>
                      <a:pt x="11348" y="14007"/>
                    </a:cubicBezTo>
                    <a:cubicBezTo>
                      <a:pt x="11358" y="14024"/>
                      <a:pt x="11355" y="14045"/>
                      <a:pt x="11341" y="14054"/>
                    </a:cubicBezTo>
                    <a:cubicBezTo>
                      <a:pt x="11326" y="14063"/>
                      <a:pt x="11318" y="14049"/>
                      <a:pt x="11322" y="14022"/>
                    </a:cubicBezTo>
                    <a:close/>
                    <a:moveTo>
                      <a:pt x="10971" y="14009"/>
                    </a:moveTo>
                    <a:cubicBezTo>
                      <a:pt x="10971" y="13991"/>
                      <a:pt x="10979" y="13984"/>
                      <a:pt x="10989" y="13995"/>
                    </a:cubicBezTo>
                    <a:cubicBezTo>
                      <a:pt x="11000" y="14005"/>
                      <a:pt x="11026" y="13991"/>
                      <a:pt x="11047" y="13964"/>
                    </a:cubicBezTo>
                    <a:cubicBezTo>
                      <a:pt x="11083" y="13920"/>
                      <a:pt x="11084" y="13922"/>
                      <a:pt x="11056" y="13978"/>
                    </a:cubicBezTo>
                    <a:cubicBezTo>
                      <a:pt x="11024" y="14046"/>
                      <a:pt x="10971" y="14065"/>
                      <a:pt x="10971" y="14009"/>
                    </a:cubicBezTo>
                    <a:close/>
                    <a:moveTo>
                      <a:pt x="12354" y="14015"/>
                    </a:moveTo>
                    <a:cubicBezTo>
                      <a:pt x="12354" y="14001"/>
                      <a:pt x="12366" y="13981"/>
                      <a:pt x="12382" y="13972"/>
                    </a:cubicBezTo>
                    <a:cubicBezTo>
                      <a:pt x="12398" y="13962"/>
                      <a:pt x="12403" y="13973"/>
                      <a:pt x="12393" y="13998"/>
                    </a:cubicBezTo>
                    <a:cubicBezTo>
                      <a:pt x="12374" y="14047"/>
                      <a:pt x="12354" y="14056"/>
                      <a:pt x="12354" y="14015"/>
                    </a:cubicBezTo>
                    <a:close/>
                    <a:moveTo>
                      <a:pt x="10604" y="13917"/>
                    </a:moveTo>
                    <a:cubicBezTo>
                      <a:pt x="10604" y="13863"/>
                      <a:pt x="10621" y="13846"/>
                      <a:pt x="10682" y="13839"/>
                    </a:cubicBezTo>
                    <a:cubicBezTo>
                      <a:pt x="10743" y="13832"/>
                      <a:pt x="10761" y="13814"/>
                      <a:pt x="10768" y="13753"/>
                    </a:cubicBezTo>
                    <a:cubicBezTo>
                      <a:pt x="10775" y="13692"/>
                      <a:pt x="10792" y="13675"/>
                      <a:pt x="10846" y="13675"/>
                    </a:cubicBezTo>
                    <a:cubicBezTo>
                      <a:pt x="10900" y="13675"/>
                      <a:pt x="10915" y="13660"/>
                      <a:pt x="10915" y="13605"/>
                    </a:cubicBezTo>
                    <a:cubicBezTo>
                      <a:pt x="10915" y="13545"/>
                      <a:pt x="10928" y="13534"/>
                      <a:pt x="10999" y="13534"/>
                    </a:cubicBezTo>
                    <a:cubicBezTo>
                      <a:pt x="11071" y="13534"/>
                      <a:pt x="11084" y="13545"/>
                      <a:pt x="11084" y="13605"/>
                    </a:cubicBezTo>
                    <a:cubicBezTo>
                      <a:pt x="11084" y="13664"/>
                      <a:pt x="11071" y="13675"/>
                      <a:pt x="10999" y="13675"/>
                    </a:cubicBezTo>
                    <a:cubicBezTo>
                      <a:pt x="10924" y="13675"/>
                      <a:pt x="10915" y="13685"/>
                      <a:pt x="10915" y="13760"/>
                    </a:cubicBezTo>
                    <a:cubicBezTo>
                      <a:pt x="10915" y="13831"/>
                      <a:pt x="10904" y="13844"/>
                      <a:pt x="10844" y="13844"/>
                    </a:cubicBezTo>
                    <a:cubicBezTo>
                      <a:pt x="10788" y="13844"/>
                      <a:pt x="10773" y="13859"/>
                      <a:pt x="10773" y="13915"/>
                    </a:cubicBezTo>
                    <a:cubicBezTo>
                      <a:pt x="10773" y="13975"/>
                      <a:pt x="10760" y="13986"/>
                      <a:pt x="10689" y="13986"/>
                    </a:cubicBezTo>
                    <a:cubicBezTo>
                      <a:pt x="10618" y="13986"/>
                      <a:pt x="10604" y="13974"/>
                      <a:pt x="10604" y="13917"/>
                    </a:cubicBezTo>
                    <a:close/>
                    <a:moveTo>
                      <a:pt x="25990" y="13922"/>
                    </a:moveTo>
                    <a:cubicBezTo>
                      <a:pt x="26007" y="13804"/>
                      <a:pt x="26296" y="13827"/>
                      <a:pt x="26296" y="13947"/>
                    </a:cubicBezTo>
                    <a:cubicBezTo>
                      <a:pt x="26296" y="13975"/>
                      <a:pt x="26253" y="13986"/>
                      <a:pt x="26139" y="13986"/>
                    </a:cubicBezTo>
                    <a:cubicBezTo>
                      <a:pt x="25992" y="13986"/>
                      <a:pt x="25982" y="13981"/>
                      <a:pt x="25990" y="13922"/>
                    </a:cubicBezTo>
                    <a:close/>
                    <a:moveTo>
                      <a:pt x="26664" y="13945"/>
                    </a:moveTo>
                    <a:cubicBezTo>
                      <a:pt x="26637" y="13912"/>
                      <a:pt x="26646" y="13896"/>
                      <a:pt x="26716" y="13860"/>
                    </a:cubicBezTo>
                    <a:cubicBezTo>
                      <a:pt x="26830" y="13801"/>
                      <a:pt x="26954" y="13805"/>
                      <a:pt x="27011" y="13868"/>
                    </a:cubicBezTo>
                    <a:cubicBezTo>
                      <a:pt x="27096" y="13962"/>
                      <a:pt x="27069" y="13986"/>
                      <a:pt x="26878" y="13986"/>
                    </a:cubicBezTo>
                    <a:cubicBezTo>
                      <a:pt x="26756" y="13986"/>
                      <a:pt x="26687" y="13973"/>
                      <a:pt x="26664" y="13945"/>
                    </a:cubicBezTo>
                    <a:close/>
                    <a:moveTo>
                      <a:pt x="27227" y="13963"/>
                    </a:moveTo>
                    <a:cubicBezTo>
                      <a:pt x="27227" y="13898"/>
                      <a:pt x="27310" y="13848"/>
                      <a:pt x="27439" y="13836"/>
                    </a:cubicBezTo>
                    <a:cubicBezTo>
                      <a:pt x="27516" y="13828"/>
                      <a:pt x="27662" y="13801"/>
                      <a:pt x="27763" y="13774"/>
                    </a:cubicBezTo>
                    <a:cubicBezTo>
                      <a:pt x="27955" y="13724"/>
                      <a:pt x="28130" y="13730"/>
                      <a:pt x="28371" y="13794"/>
                    </a:cubicBezTo>
                    <a:cubicBezTo>
                      <a:pt x="28504" y="13830"/>
                      <a:pt x="28526" y="13868"/>
                      <a:pt x="28453" y="13941"/>
                    </a:cubicBezTo>
                    <a:cubicBezTo>
                      <a:pt x="28415" y="13979"/>
                      <a:pt x="28317" y="13986"/>
                      <a:pt x="27818" y="13986"/>
                    </a:cubicBezTo>
                    <a:cubicBezTo>
                      <a:pt x="27493" y="13986"/>
                      <a:pt x="27227" y="13975"/>
                      <a:pt x="27227" y="13963"/>
                    </a:cubicBezTo>
                    <a:close/>
                    <a:moveTo>
                      <a:pt x="13690" y="13860"/>
                    </a:moveTo>
                    <a:cubicBezTo>
                      <a:pt x="13690" y="13837"/>
                      <a:pt x="13701" y="13825"/>
                      <a:pt x="13714" y="13834"/>
                    </a:cubicBezTo>
                    <a:cubicBezTo>
                      <a:pt x="13727" y="13842"/>
                      <a:pt x="13730" y="13860"/>
                      <a:pt x="13722" y="13875"/>
                    </a:cubicBezTo>
                    <a:cubicBezTo>
                      <a:pt x="13699" y="13912"/>
                      <a:pt x="13690" y="13907"/>
                      <a:pt x="13690" y="13860"/>
                    </a:cubicBezTo>
                    <a:close/>
                    <a:moveTo>
                      <a:pt x="87879" y="13861"/>
                    </a:moveTo>
                    <a:cubicBezTo>
                      <a:pt x="87878" y="13831"/>
                      <a:pt x="87884" y="13814"/>
                      <a:pt x="87894" y="13824"/>
                    </a:cubicBezTo>
                    <a:cubicBezTo>
                      <a:pt x="87903" y="13833"/>
                      <a:pt x="87904" y="13858"/>
                      <a:pt x="87896" y="13878"/>
                    </a:cubicBezTo>
                    <a:cubicBezTo>
                      <a:pt x="87887" y="13900"/>
                      <a:pt x="87880" y="13894"/>
                      <a:pt x="87879" y="13861"/>
                    </a:cubicBezTo>
                    <a:close/>
                    <a:moveTo>
                      <a:pt x="12915" y="13809"/>
                    </a:moveTo>
                    <a:cubicBezTo>
                      <a:pt x="12949" y="13765"/>
                      <a:pt x="13003" y="13765"/>
                      <a:pt x="13003" y="13808"/>
                    </a:cubicBezTo>
                    <a:cubicBezTo>
                      <a:pt x="13003" y="13818"/>
                      <a:pt x="12995" y="13817"/>
                      <a:pt x="12984" y="13807"/>
                    </a:cubicBezTo>
                    <a:cubicBezTo>
                      <a:pt x="12974" y="13797"/>
                      <a:pt x="12946" y="13804"/>
                      <a:pt x="12921" y="13824"/>
                    </a:cubicBezTo>
                    <a:cubicBezTo>
                      <a:pt x="12881" y="13854"/>
                      <a:pt x="12881" y="13853"/>
                      <a:pt x="12915" y="13809"/>
                    </a:cubicBezTo>
                    <a:close/>
                    <a:moveTo>
                      <a:pt x="36209" y="13812"/>
                    </a:moveTo>
                    <a:cubicBezTo>
                      <a:pt x="36159" y="13762"/>
                      <a:pt x="36165" y="13720"/>
                      <a:pt x="36230" y="13661"/>
                    </a:cubicBezTo>
                    <a:cubicBezTo>
                      <a:pt x="36261" y="13633"/>
                      <a:pt x="36286" y="13593"/>
                      <a:pt x="36286" y="13572"/>
                    </a:cubicBezTo>
                    <a:cubicBezTo>
                      <a:pt x="36286" y="13547"/>
                      <a:pt x="36321" y="13534"/>
                      <a:pt x="36385" y="13534"/>
                    </a:cubicBezTo>
                    <a:cubicBezTo>
                      <a:pt x="36468" y="13534"/>
                      <a:pt x="36486" y="13546"/>
                      <a:pt x="36502" y="13610"/>
                    </a:cubicBezTo>
                    <a:cubicBezTo>
                      <a:pt x="36531" y="13727"/>
                      <a:pt x="36460" y="13829"/>
                      <a:pt x="36342" y="13839"/>
                    </a:cubicBezTo>
                    <a:cubicBezTo>
                      <a:pt x="36288" y="13843"/>
                      <a:pt x="36228" y="13831"/>
                      <a:pt x="36209" y="13812"/>
                    </a:cubicBezTo>
                    <a:close/>
                    <a:moveTo>
                      <a:pt x="106858" y="13819"/>
                    </a:moveTo>
                    <a:cubicBezTo>
                      <a:pt x="106849" y="13805"/>
                      <a:pt x="106867" y="13800"/>
                      <a:pt x="106898" y="13808"/>
                    </a:cubicBezTo>
                    <a:cubicBezTo>
                      <a:pt x="106964" y="13825"/>
                      <a:pt x="106973" y="13844"/>
                      <a:pt x="106914" y="13844"/>
                    </a:cubicBezTo>
                    <a:cubicBezTo>
                      <a:pt x="106892" y="13844"/>
                      <a:pt x="106866" y="13833"/>
                      <a:pt x="106858" y="13819"/>
                    </a:cubicBezTo>
                    <a:close/>
                    <a:moveTo>
                      <a:pt x="11225" y="13793"/>
                    </a:moveTo>
                    <a:cubicBezTo>
                      <a:pt x="11225" y="13780"/>
                      <a:pt x="11244" y="13769"/>
                      <a:pt x="11266" y="13769"/>
                    </a:cubicBezTo>
                    <a:cubicBezTo>
                      <a:pt x="11289" y="13769"/>
                      <a:pt x="11301" y="13780"/>
                      <a:pt x="11293" y="13793"/>
                    </a:cubicBezTo>
                    <a:cubicBezTo>
                      <a:pt x="11285" y="13806"/>
                      <a:pt x="11266" y="13816"/>
                      <a:pt x="11252" y="13816"/>
                    </a:cubicBezTo>
                    <a:cubicBezTo>
                      <a:pt x="11237" y="13816"/>
                      <a:pt x="11225" y="13806"/>
                      <a:pt x="11225" y="13793"/>
                    </a:cubicBezTo>
                    <a:close/>
                    <a:moveTo>
                      <a:pt x="107185" y="13760"/>
                    </a:moveTo>
                    <a:cubicBezTo>
                      <a:pt x="107185" y="13721"/>
                      <a:pt x="107191" y="13705"/>
                      <a:pt x="107199" y="13724"/>
                    </a:cubicBezTo>
                    <a:cubicBezTo>
                      <a:pt x="107207" y="13744"/>
                      <a:pt x="107207" y="13776"/>
                      <a:pt x="107199" y="13795"/>
                    </a:cubicBezTo>
                    <a:cubicBezTo>
                      <a:pt x="107191" y="13814"/>
                      <a:pt x="107185" y="13799"/>
                      <a:pt x="107185" y="13760"/>
                    </a:cubicBezTo>
                    <a:close/>
                    <a:moveTo>
                      <a:pt x="43109" y="13645"/>
                    </a:moveTo>
                    <a:cubicBezTo>
                      <a:pt x="43030" y="13599"/>
                      <a:pt x="43051" y="13571"/>
                      <a:pt x="43190" y="13536"/>
                    </a:cubicBezTo>
                    <a:cubicBezTo>
                      <a:pt x="43327" y="13502"/>
                      <a:pt x="43698" y="13522"/>
                      <a:pt x="43724" y="13565"/>
                    </a:cubicBezTo>
                    <a:cubicBezTo>
                      <a:pt x="43732" y="13578"/>
                      <a:pt x="43701" y="13608"/>
                      <a:pt x="43655" y="13632"/>
                    </a:cubicBezTo>
                    <a:cubicBezTo>
                      <a:pt x="43558" y="13682"/>
                      <a:pt x="43188" y="13690"/>
                      <a:pt x="43109" y="13645"/>
                    </a:cubicBezTo>
                    <a:close/>
                    <a:moveTo>
                      <a:pt x="11378" y="13612"/>
                    </a:moveTo>
                    <a:cubicBezTo>
                      <a:pt x="11366" y="13592"/>
                      <a:pt x="11367" y="13585"/>
                      <a:pt x="11379" y="13596"/>
                    </a:cubicBezTo>
                    <a:cubicBezTo>
                      <a:pt x="11391" y="13607"/>
                      <a:pt x="11426" y="13588"/>
                      <a:pt x="11456" y="13554"/>
                    </a:cubicBezTo>
                    <a:lnTo>
                      <a:pt x="11510" y="13492"/>
                    </a:lnTo>
                    <a:lnTo>
                      <a:pt x="11480" y="13554"/>
                    </a:lnTo>
                    <a:cubicBezTo>
                      <a:pt x="11441" y="13635"/>
                      <a:pt x="11403" y="13656"/>
                      <a:pt x="11378" y="13612"/>
                    </a:cubicBezTo>
                    <a:close/>
                    <a:moveTo>
                      <a:pt x="11636" y="13616"/>
                    </a:moveTo>
                    <a:cubicBezTo>
                      <a:pt x="11645" y="13602"/>
                      <a:pt x="11638" y="13590"/>
                      <a:pt x="11621" y="13590"/>
                    </a:cubicBezTo>
                    <a:cubicBezTo>
                      <a:pt x="11601" y="13590"/>
                      <a:pt x="11603" y="13576"/>
                      <a:pt x="11626" y="13551"/>
                    </a:cubicBezTo>
                    <a:cubicBezTo>
                      <a:pt x="11646" y="13529"/>
                      <a:pt x="11667" y="13523"/>
                      <a:pt x="11672" y="13537"/>
                    </a:cubicBezTo>
                    <a:cubicBezTo>
                      <a:pt x="11677" y="13551"/>
                      <a:pt x="11692" y="13556"/>
                      <a:pt x="11705" y="13548"/>
                    </a:cubicBezTo>
                    <a:cubicBezTo>
                      <a:pt x="11718" y="13540"/>
                      <a:pt x="11725" y="13555"/>
                      <a:pt x="11721" y="13581"/>
                    </a:cubicBezTo>
                    <a:cubicBezTo>
                      <a:pt x="11717" y="13607"/>
                      <a:pt x="11693" y="13631"/>
                      <a:pt x="11667" y="13635"/>
                    </a:cubicBezTo>
                    <a:cubicBezTo>
                      <a:pt x="11641" y="13639"/>
                      <a:pt x="11627" y="13630"/>
                      <a:pt x="11636" y="13616"/>
                    </a:cubicBezTo>
                    <a:close/>
                    <a:moveTo>
                      <a:pt x="87822" y="13607"/>
                    </a:moveTo>
                    <a:cubicBezTo>
                      <a:pt x="87821" y="13577"/>
                      <a:pt x="87828" y="13560"/>
                      <a:pt x="87837" y="13570"/>
                    </a:cubicBezTo>
                    <a:cubicBezTo>
                      <a:pt x="87847" y="13579"/>
                      <a:pt x="87848" y="13604"/>
                      <a:pt x="87839" y="13624"/>
                    </a:cubicBezTo>
                    <a:cubicBezTo>
                      <a:pt x="87830" y="13646"/>
                      <a:pt x="87824" y="13640"/>
                      <a:pt x="87822" y="13607"/>
                    </a:cubicBezTo>
                    <a:close/>
                    <a:moveTo>
                      <a:pt x="14789" y="13602"/>
                    </a:moveTo>
                    <a:cubicBezTo>
                      <a:pt x="14798" y="13592"/>
                      <a:pt x="14822" y="13591"/>
                      <a:pt x="14843" y="13599"/>
                    </a:cubicBezTo>
                    <a:cubicBezTo>
                      <a:pt x="14865" y="13608"/>
                      <a:pt x="14859" y="13615"/>
                      <a:pt x="14826" y="13616"/>
                    </a:cubicBezTo>
                    <a:cubicBezTo>
                      <a:pt x="14796" y="13618"/>
                      <a:pt x="14779" y="13611"/>
                      <a:pt x="14789" y="13602"/>
                    </a:cubicBezTo>
                    <a:close/>
                    <a:moveTo>
                      <a:pt x="106707" y="13449"/>
                    </a:moveTo>
                    <a:cubicBezTo>
                      <a:pt x="106707" y="13395"/>
                      <a:pt x="106713" y="13373"/>
                      <a:pt x="106720" y="13400"/>
                    </a:cubicBezTo>
                    <a:cubicBezTo>
                      <a:pt x="106727" y="13427"/>
                      <a:pt x="106727" y="13472"/>
                      <a:pt x="106720" y="13499"/>
                    </a:cubicBezTo>
                    <a:cubicBezTo>
                      <a:pt x="106713" y="13526"/>
                      <a:pt x="106707" y="13504"/>
                      <a:pt x="106707" y="13449"/>
                    </a:cubicBezTo>
                    <a:close/>
                    <a:moveTo>
                      <a:pt x="111007" y="13498"/>
                    </a:moveTo>
                    <a:cubicBezTo>
                      <a:pt x="111017" y="13470"/>
                      <a:pt x="111033" y="13454"/>
                      <a:pt x="111042" y="13463"/>
                    </a:cubicBezTo>
                    <a:cubicBezTo>
                      <a:pt x="111050" y="13471"/>
                      <a:pt x="111042" y="13494"/>
                      <a:pt x="111022" y="13513"/>
                    </a:cubicBezTo>
                    <a:cubicBezTo>
                      <a:pt x="110994" y="13541"/>
                      <a:pt x="110991" y="13538"/>
                      <a:pt x="111007" y="13498"/>
                    </a:cubicBezTo>
                    <a:close/>
                    <a:moveTo>
                      <a:pt x="111205" y="13510"/>
                    </a:moveTo>
                    <a:cubicBezTo>
                      <a:pt x="111197" y="13498"/>
                      <a:pt x="111209" y="13487"/>
                      <a:pt x="111230" y="13487"/>
                    </a:cubicBezTo>
                    <a:cubicBezTo>
                      <a:pt x="111252" y="13487"/>
                      <a:pt x="111264" y="13498"/>
                      <a:pt x="111256" y="13510"/>
                    </a:cubicBezTo>
                    <a:cubicBezTo>
                      <a:pt x="111248" y="13523"/>
                      <a:pt x="111236" y="13534"/>
                      <a:pt x="111230" y="13534"/>
                    </a:cubicBezTo>
                    <a:cubicBezTo>
                      <a:pt x="111225" y="13534"/>
                      <a:pt x="111213" y="13523"/>
                      <a:pt x="111205" y="13510"/>
                    </a:cubicBezTo>
                    <a:close/>
                    <a:moveTo>
                      <a:pt x="11186" y="13482"/>
                    </a:moveTo>
                    <a:cubicBezTo>
                      <a:pt x="11178" y="13469"/>
                      <a:pt x="11189" y="13459"/>
                      <a:pt x="11211" y="13459"/>
                    </a:cubicBezTo>
                    <a:cubicBezTo>
                      <a:pt x="11233" y="13459"/>
                      <a:pt x="11244" y="13469"/>
                      <a:pt x="11236" y="13482"/>
                    </a:cubicBezTo>
                    <a:cubicBezTo>
                      <a:pt x="11228" y="13495"/>
                      <a:pt x="11217" y="13506"/>
                      <a:pt x="11211" y="13506"/>
                    </a:cubicBezTo>
                    <a:cubicBezTo>
                      <a:pt x="11205" y="13506"/>
                      <a:pt x="11194" y="13495"/>
                      <a:pt x="11186" y="13482"/>
                    </a:cubicBezTo>
                    <a:close/>
                    <a:moveTo>
                      <a:pt x="87794" y="13466"/>
                    </a:moveTo>
                    <a:cubicBezTo>
                      <a:pt x="87793" y="13436"/>
                      <a:pt x="87800" y="13419"/>
                      <a:pt x="87809" y="13429"/>
                    </a:cubicBezTo>
                    <a:cubicBezTo>
                      <a:pt x="87818" y="13438"/>
                      <a:pt x="87819" y="13462"/>
                      <a:pt x="87811" y="13483"/>
                    </a:cubicBezTo>
                    <a:cubicBezTo>
                      <a:pt x="87802" y="13505"/>
                      <a:pt x="87796" y="13499"/>
                      <a:pt x="87794" y="13466"/>
                    </a:cubicBezTo>
                    <a:close/>
                    <a:moveTo>
                      <a:pt x="11902" y="13407"/>
                    </a:moveTo>
                    <a:cubicBezTo>
                      <a:pt x="11922" y="13384"/>
                      <a:pt x="11944" y="13365"/>
                      <a:pt x="11952" y="13365"/>
                    </a:cubicBezTo>
                    <a:cubicBezTo>
                      <a:pt x="11959" y="13365"/>
                      <a:pt x="11950" y="13384"/>
                      <a:pt x="11931" y="13407"/>
                    </a:cubicBezTo>
                    <a:cubicBezTo>
                      <a:pt x="11911" y="13430"/>
                      <a:pt x="11889" y="13449"/>
                      <a:pt x="11881" y="13449"/>
                    </a:cubicBezTo>
                    <a:cubicBezTo>
                      <a:pt x="11874" y="13449"/>
                      <a:pt x="11883" y="13430"/>
                      <a:pt x="11902" y="13407"/>
                    </a:cubicBezTo>
                    <a:close/>
                    <a:moveTo>
                      <a:pt x="125838" y="13409"/>
                    </a:moveTo>
                    <a:cubicBezTo>
                      <a:pt x="125836" y="13380"/>
                      <a:pt x="125843" y="13363"/>
                      <a:pt x="125853" y="13372"/>
                    </a:cubicBezTo>
                    <a:cubicBezTo>
                      <a:pt x="125862" y="13382"/>
                      <a:pt x="125863" y="13406"/>
                      <a:pt x="125855" y="13426"/>
                    </a:cubicBezTo>
                    <a:cubicBezTo>
                      <a:pt x="125846" y="13449"/>
                      <a:pt x="125839" y="13442"/>
                      <a:pt x="125838" y="13409"/>
                    </a:cubicBezTo>
                    <a:close/>
                    <a:moveTo>
                      <a:pt x="11349" y="13297"/>
                    </a:moveTo>
                    <a:cubicBezTo>
                      <a:pt x="11349" y="13262"/>
                      <a:pt x="11366" y="13218"/>
                      <a:pt x="11386" y="13199"/>
                    </a:cubicBezTo>
                    <a:cubicBezTo>
                      <a:pt x="11415" y="13172"/>
                      <a:pt x="11423" y="13174"/>
                      <a:pt x="11423" y="13207"/>
                    </a:cubicBezTo>
                    <a:cubicBezTo>
                      <a:pt x="11423" y="13230"/>
                      <a:pt x="11410" y="13256"/>
                      <a:pt x="11394" y="13266"/>
                    </a:cubicBezTo>
                    <a:cubicBezTo>
                      <a:pt x="11378" y="13276"/>
                      <a:pt x="11372" y="13295"/>
                      <a:pt x="11380" y="13308"/>
                    </a:cubicBezTo>
                    <a:cubicBezTo>
                      <a:pt x="11389" y="13322"/>
                      <a:pt x="11385" y="13339"/>
                      <a:pt x="11372" y="13347"/>
                    </a:cubicBezTo>
                    <a:cubicBezTo>
                      <a:pt x="11360" y="13355"/>
                      <a:pt x="11349" y="13332"/>
                      <a:pt x="11349" y="13297"/>
                    </a:cubicBezTo>
                    <a:close/>
                    <a:moveTo>
                      <a:pt x="68735" y="13334"/>
                    </a:moveTo>
                    <a:cubicBezTo>
                      <a:pt x="68761" y="13301"/>
                      <a:pt x="68771" y="13019"/>
                      <a:pt x="68777" y="12233"/>
                    </a:cubicBezTo>
                    <a:lnTo>
                      <a:pt x="68785" y="11177"/>
                    </a:lnTo>
                    <a:lnTo>
                      <a:pt x="68792" y="12239"/>
                    </a:lnTo>
                    <a:cubicBezTo>
                      <a:pt x="68798" y="13222"/>
                      <a:pt x="68795" y="13304"/>
                      <a:pt x="68749" y="13340"/>
                    </a:cubicBezTo>
                    <a:cubicBezTo>
                      <a:pt x="68705" y="13374"/>
                      <a:pt x="68704" y="13374"/>
                      <a:pt x="68735" y="13334"/>
                    </a:cubicBezTo>
                    <a:close/>
                    <a:moveTo>
                      <a:pt x="91619" y="13252"/>
                    </a:moveTo>
                    <a:cubicBezTo>
                      <a:pt x="91520" y="13142"/>
                      <a:pt x="91489" y="13027"/>
                      <a:pt x="91539" y="12952"/>
                    </a:cubicBezTo>
                    <a:cubicBezTo>
                      <a:pt x="91573" y="12901"/>
                      <a:pt x="91674" y="12882"/>
                      <a:pt x="91753" y="12912"/>
                    </a:cubicBezTo>
                    <a:cubicBezTo>
                      <a:pt x="91823" y="12938"/>
                      <a:pt x="91828" y="12952"/>
                      <a:pt x="91828" y="13118"/>
                    </a:cubicBezTo>
                    <a:cubicBezTo>
                      <a:pt x="91828" y="13279"/>
                      <a:pt x="91797" y="13365"/>
                      <a:pt x="91741" y="13365"/>
                    </a:cubicBezTo>
                    <a:cubicBezTo>
                      <a:pt x="91730" y="13365"/>
                      <a:pt x="91675" y="13314"/>
                      <a:pt x="91619" y="13252"/>
                    </a:cubicBezTo>
                    <a:close/>
                    <a:moveTo>
                      <a:pt x="106877" y="13280"/>
                    </a:moveTo>
                    <a:cubicBezTo>
                      <a:pt x="106877" y="13226"/>
                      <a:pt x="106883" y="13203"/>
                      <a:pt x="106890" y="13231"/>
                    </a:cubicBezTo>
                    <a:cubicBezTo>
                      <a:pt x="106897" y="13258"/>
                      <a:pt x="106897" y="13302"/>
                      <a:pt x="106890" y="13329"/>
                    </a:cubicBezTo>
                    <a:cubicBezTo>
                      <a:pt x="106883" y="13357"/>
                      <a:pt x="106877" y="13334"/>
                      <a:pt x="106877" y="13280"/>
                    </a:cubicBezTo>
                    <a:close/>
                    <a:moveTo>
                      <a:pt x="87768" y="13280"/>
                    </a:moveTo>
                    <a:cubicBezTo>
                      <a:pt x="87768" y="13241"/>
                      <a:pt x="87775" y="13225"/>
                      <a:pt x="87782" y="13245"/>
                    </a:cubicBezTo>
                    <a:cubicBezTo>
                      <a:pt x="87790" y="13264"/>
                      <a:pt x="87790" y="13296"/>
                      <a:pt x="87782" y="13315"/>
                    </a:cubicBezTo>
                    <a:cubicBezTo>
                      <a:pt x="87775" y="13335"/>
                      <a:pt x="87768" y="13319"/>
                      <a:pt x="87768" y="13280"/>
                    </a:cubicBezTo>
                    <a:close/>
                    <a:moveTo>
                      <a:pt x="11834" y="13272"/>
                    </a:moveTo>
                    <a:cubicBezTo>
                      <a:pt x="11844" y="13244"/>
                      <a:pt x="11860" y="13228"/>
                      <a:pt x="11869" y="13237"/>
                    </a:cubicBezTo>
                    <a:cubicBezTo>
                      <a:pt x="11877" y="13246"/>
                      <a:pt x="11869" y="13268"/>
                      <a:pt x="11849" y="13288"/>
                    </a:cubicBezTo>
                    <a:cubicBezTo>
                      <a:pt x="11822" y="13315"/>
                      <a:pt x="11818" y="13312"/>
                      <a:pt x="11834" y="13272"/>
                    </a:cubicBezTo>
                    <a:close/>
                    <a:moveTo>
                      <a:pt x="12144" y="13198"/>
                    </a:moveTo>
                    <a:cubicBezTo>
                      <a:pt x="12135" y="13183"/>
                      <a:pt x="12139" y="13164"/>
                      <a:pt x="12154" y="13154"/>
                    </a:cubicBezTo>
                    <a:cubicBezTo>
                      <a:pt x="12169" y="13145"/>
                      <a:pt x="12188" y="13150"/>
                      <a:pt x="12197" y="13165"/>
                    </a:cubicBezTo>
                    <a:cubicBezTo>
                      <a:pt x="12206" y="13179"/>
                      <a:pt x="12202" y="13199"/>
                      <a:pt x="12187" y="13208"/>
                    </a:cubicBezTo>
                    <a:cubicBezTo>
                      <a:pt x="12172" y="13217"/>
                      <a:pt x="12153" y="13212"/>
                      <a:pt x="12144" y="13198"/>
                    </a:cubicBezTo>
                    <a:close/>
                    <a:moveTo>
                      <a:pt x="125617" y="13207"/>
                    </a:moveTo>
                    <a:cubicBezTo>
                      <a:pt x="125627" y="13197"/>
                      <a:pt x="125651" y="13196"/>
                      <a:pt x="125671" y="13204"/>
                    </a:cubicBezTo>
                    <a:cubicBezTo>
                      <a:pt x="125694" y="13213"/>
                      <a:pt x="125687" y="13220"/>
                      <a:pt x="125654" y="13221"/>
                    </a:cubicBezTo>
                    <a:cubicBezTo>
                      <a:pt x="125625" y="13223"/>
                      <a:pt x="125608" y="13216"/>
                      <a:pt x="125617" y="13207"/>
                    </a:cubicBezTo>
                    <a:close/>
                    <a:moveTo>
                      <a:pt x="11892" y="13144"/>
                    </a:moveTo>
                    <a:cubicBezTo>
                      <a:pt x="11884" y="13131"/>
                      <a:pt x="11968" y="13033"/>
                      <a:pt x="12080" y="12925"/>
                    </a:cubicBezTo>
                    <a:cubicBezTo>
                      <a:pt x="12236" y="12775"/>
                      <a:pt x="12248" y="12767"/>
                      <a:pt x="12130" y="12890"/>
                    </a:cubicBezTo>
                    <a:cubicBezTo>
                      <a:pt x="11994" y="13034"/>
                      <a:pt x="11982" y="13057"/>
                      <a:pt x="12016" y="13102"/>
                    </a:cubicBezTo>
                    <a:cubicBezTo>
                      <a:pt x="12049" y="13146"/>
                      <a:pt x="12049" y="13148"/>
                      <a:pt x="12015" y="13118"/>
                    </a:cubicBezTo>
                    <a:cubicBezTo>
                      <a:pt x="11969" y="13077"/>
                      <a:pt x="11920" y="13070"/>
                      <a:pt x="11943" y="13109"/>
                    </a:cubicBezTo>
                    <a:cubicBezTo>
                      <a:pt x="11952" y="13123"/>
                      <a:pt x="11948" y="13142"/>
                      <a:pt x="11933" y="13152"/>
                    </a:cubicBezTo>
                    <a:cubicBezTo>
                      <a:pt x="11918" y="13161"/>
                      <a:pt x="11900" y="13157"/>
                      <a:pt x="11892" y="13144"/>
                    </a:cubicBezTo>
                    <a:close/>
                    <a:moveTo>
                      <a:pt x="87288" y="13111"/>
                    </a:moveTo>
                    <a:cubicBezTo>
                      <a:pt x="87288" y="13072"/>
                      <a:pt x="87295" y="13056"/>
                      <a:pt x="87303" y="13075"/>
                    </a:cubicBezTo>
                    <a:cubicBezTo>
                      <a:pt x="87310" y="13095"/>
                      <a:pt x="87310" y="13127"/>
                      <a:pt x="87303" y="13146"/>
                    </a:cubicBezTo>
                    <a:cubicBezTo>
                      <a:pt x="87295" y="13165"/>
                      <a:pt x="87288" y="13149"/>
                      <a:pt x="87288" y="13111"/>
                    </a:cubicBezTo>
                    <a:close/>
                    <a:moveTo>
                      <a:pt x="125525" y="13042"/>
                    </a:moveTo>
                    <a:cubicBezTo>
                      <a:pt x="125525" y="12988"/>
                      <a:pt x="125535" y="12939"/>
                      <a:pt x="125547" y="12931"/>
                    </a:cubicBezTo>
                    <a:cubicBezTo>
                      <a:pt x="125559" y="12924"/>
                      <a:pt x="125564" y="12968"/>
                      <a:pt x="125558" y="13028"/>
                    </a:cubicBezTo>
                    <a:cubicBezTo>
                      <a:pt x="125545" y="13165"/>
                      <a:pt x="125525" y="13173"/>
                      <a:pt x="125525" y="13042"/>
                    </a:cubicBezTo>
                    <a:close/>
                    <a:moveTo>
                      <a:pt x="12142" y="13038"/>
                    </a:moveTo>
                    <a:cubicBezTo>
                      <a:pt x="12142" y="12966"/>
                      <a:pt x="12171" y="12972"/>
                      <a:pt x="12191" y="13049"/>
                    </a:cubicBezTo>
                    <a:cubicBezTo>
                      <a:pt x="12199" y="13078"/>
                      <a:pt x="12191" y="13101"/>
                      <a:pt x="12174" y="13101"/>
                    </a:cubicBezTo>
                    <a:cubicBezTo>
                      <a:pt x="12156" y="13101"/>
                      <a:pt x="12142" y="13073"/>
                      <a:pt x="12142" y="13038"/>
                    </a:cubicBezTo>
                    <a:close/>
                    <a:moveTo>
                      <a:pt x="24010" y="13063"/>
                    </a:moveTo>
                    <a:cubicBezTo>
                      <a:pt x="23911" y="13044"/>
                      <a:pt x="23492" y="12855"/>
                      <a:pt x="23467" y="12817"/>
                    </a:cubicBezTo>
                    <a:cubicBezTo>
                      <a:pt x="23429" y="12760"/>
                      <a:pt x="23445" y="12691"/>
                      <a:pt x="23513" y="12611"/>
                    </a:cubicBezTo>
                    <a:lnTo>
                      <a:pt x="23582" y="12532"/>
                    </a:lnTo>
                    <a:lnTo>
                      <a:pt x="23662" y="12591"/>
                    </a:lnTo>
                    <a:cubicBezTo>
                      <a:pt x="23802" y="12695"/>
                      <a:pt x="23940" y="12721"/>
                      <a:pt x="24372" y="12726"/>
                    </a:cubicBezTo>
                    <a:cubicBezTo>
                      <a:pt x="24600" y="12728"/>
                      <a:pt x="24807" y="12743"/>
                      <a:pt x="24834" y="12758"/>
                    </a:cubicBezTo>
                    <a:cubicBezTo>
                      <a:pt x="24877" y="12784"/>
                      <a:pt x="24878" y="12794"/>
                      <a:pt x="24839" y="12875"/>
                    </a:cubicBezTo>
                    <a:cubicBezTo>
                      <a:pt x="24813" y="12929"/>
                      <a:pt x="24756" y="12980"/>
                      <a:pt x="24692" y="13007"/>
                    </a:cubicBezTo>
                    <a:cubicBezTo>
                      <a:pt x="24588" y="13051"/>
                      <a:pt x="24141" y="13088"/>
                      <a:pt x="24010" y="13063"/>
                    </a:cubicBezTo>
                    <a:close/>
                    <a:moveTo>
                      <a:pt x="12043" y="13037"/>
                    </a:moveTo>
                    <a:cubicBezTo>
                      <a:pt x="12043" y="13014"/>
                      <a:pt x="12098" y="13001"/>
                      <a:pt x="12111" y="13021"/>
                    </a:cubicBezTo>
                    <a:cubicBezTo>
                      <a:pt x="12119" y="13034"/>
                      <a:pt x="12107" y="13045"/>
                      <a:pt x="12085" y="13045"/>
                    </a:cubicBezTo>
                    <a:cubicBezTo>
                      <a:pt x="12062" y="13045"/>
                      <a:pt x="12043" y="13041"/>
                      <a:pt x="12043" y="13037"/>
                    </a:cubicBezTo>
                    <a:close/>
                    <a:moveTo>
                      <a:pt x="26775" y="13042"/>
                    </a:moveTo>
                    <a:cubicBezTo>
                      <a:pt x="26775" y="13035"/>
                      <a:pt x="26788" y="12997"/>
                      <a:pt x="26803" y="12957"/>
                    </a:cubicBezTo>
                    <a:cubicBezTo>
                      <a:pt x="26827" y="12893"/>
                      <a:pt x="26847" y="12885"/>
                      <a:pt x="26966" y="12885"/>
                    </a:cubicBezTo>
                    <a:cubicBezTo>
                      <a:pt x="27108" y="12885"/>
                      <a:pt x="27227" y="12826"/>
                      <a:pt x="27227" y="12756"/>
                    </a:cubicBezTo>
                    <a:cubicBezTo>
                      <a:pt x="27227" y="12722"/>
                      <a:pt x="27306" y="12716"/>
                      <a:pt x="27693" y="12716"/>
                    </a:cubicBezTo>
                    <a:cubicBezTo>
                      <a:pt x="28088" y="12716"/>
                      <a:pt x="28158" y="12722"/>
                      <a:pt x="28158" y="12758"/>
                    </a:cubicBezTo>
                    <a:cubicBezTo>
                      <a:pt x="28158" y="12781"/>
                      <a:pt x="28134" y="12824"/>
                      <a:pt x="28105" y="12854"/>
                    </a:cubicBezTo>
                    <a:cubicBezTo>
                      <a:pt x="28062" y="12897"/>
                      <a:pt x="28008" y="12908"/>
                      <a:pt x="27834" y="12910"/>
                    </a:cubicBezTo>
                    <a:cubicBezTo>
                      <a:pt x="27592" y="12913"/>
                      <a:pt x="27566" y="12921"/>
                      <a:pt x="27566" y="12999"/>
                    </a:cubicBezTo>
                    <a:cubicBezTo>
                      <a:pt x="27566" y="13051"/>
                      <a:pt x="27543" y="13054"/>
                      <a:pt x="27171" y="13054"/>
                    </a:cubicBezTo>
                    <a:cubicBezTo>
                      <a:pt x="26953" y="13054"/>
                      <a:pt x="26775" y="13049"/>
                      <a:pt x="26775" y="13042"/>
                    </a:cubicBezTo>
                    <a:close/>
                    <a:moveTo>
                      <a:pt x="11648" y="13024"/>
                    </a:moveTo>
                    <a:cubicBezTo>
                      <a:pt x="11648" y="13017"/>
                      <a:pt x="11731" y="12928"/>
                      <a:pt x="11832" y="12828"/>
                    </a:cubicBezTo>
                    <a:cubicBezTo>
                      <a:pt x="11933" y="12728"/>
                      <a:pt x="12015" y="12653"/>
                      <a:pt x="12015" y="12661"/>
                    </a:cubicBezTo>
                    <a:cubicBezTo>
                      <a:pt x="12015" y="12669"/>
                      <a:pt x="11933" y="12757"/>
                      <a:pt x="11832" y="12857"/>
                    </a:cubicBezTo>
                    <a:cubicBezTo>
                      <a:pt x="11731" y="12957"/>
                      <a:pt x="11648" y="13032"/>
                      <a:pt x="11648" y="13024"/>
                    </a:cubicBezTo>
                    <a:close/>
                    <a:moveTo>
                      <a:pt x="12370" y="12972"/>
                    </a:moveTo>
                    <a:cubicBezTo>
                      <a:pt x="12360" y="12957"/>
                      <a:pt x="12365" y="12938"/>
                      <a:pt x="12380" y="12929"/>
                    </a:cubicBezTo>
                    <a:cubicBezTo>
                      <a:pt x="12394" y="12920"/>
                      <a:pt x="12414" y="12924"/>
                      <a:pt x="12423" y="12939"/>
                    </a:cubicBezTo>
                    <a:cubicBezTo>
                      <a:pt x="12432" y="12954"/>
                      <a:pt x="12427" y="12973"/>
                      <a:pt x="12413" y="12982"/>
                    </a:cubicBezTo>
                    <a:cubicBezTo>
                      <a:pt x="12398" y="12991"/>
                      <a:pt x="12379" y="12987"/>
                      <a:pt x="12370" y="12972"/>
                    </a:cubicBezTo>
                    <a:close/>
                    <a:moveTo>
                      <a:pt x="13379" y="12957"/>
                    </a:moveTo>
                    <a:cubicBezTo>
                      <a:pt x="13379" y="12934"/>
                      <a:pt x="13390" y="12922"/>
                      <a:pt x="13403" y="12930"/>
                    </a:cubicBezTo>
                    <a:cubicBezTo>
                      <a:pt x="13417" y="12939"/>
                      <a:pt x="13420" y="12957"/>
                      <a:pt x="13411" y="12972"/>
                    </a:cubicBezTo>
                    <a:cubicBezTo>
                      <a:pt x="13388" y="13008"/>
                      <a:pt x="13379" y="13004"/>
                      <a:pt x="13379" y="12957"/>
                    </a:cubicBezTo>
                    <a:close/>
                    <a:moveTo>
                      <a:pt x="109354" y="12924"/>
                    </a:moveTo>
                    <a:cubicBezTo>
                      <a:pt x="109354" y="12901"/>
                      <a:pt x="109409" y="12888"/>
                      <a:pt x="109421" y="12908"/>
                    </a:cubicBezTo>
                    <a:cubicBezTo>
                      <a:pt x="109429" y="12921"/>
                      <a:pt x="109417" y="12932"/>
                      <a:pt x="109395" y="12932"/>
                    </a:cubicBezTo>
                    <a:cubicBezTo>
                      <a:pt x="109372" y="12932"/>
                      <a:pt x="109354" y="12928"/>
                      <a:pt x="109354" y="12924"/>
                    </a:cubicBezTo>
                    <a:close/>
                    <a:moveTo>
                      <a:pt x="87207" y="12896"/>
                    </a:moveTo>
                    <a:cubicBezTo>
                      <a:pt x="87216" y="12887"/>
                      <a:pt x="87241" y="12886"/>
                      <a:pt x="87261" y="12894"/>
                    </a:cubicBezTo>
                    <a:cubicBezTo>
                      <a:pt x="87284" y="12903"/>
                      <a:pt x="87277" y="12910"/>
                      <a:pt x="87244" y="12911"/>
                    </a:cubicBezTo>
                    <a:cubicBezTo>
                      <a:pt x="87214" y="12912"/>
                      <a:pt x="87198" y="12905"/>
                      <a:pt x="87207" y="12896"/>
                    </a:cubicBezTo>
                    <a:close/>
                    <a:moveTo>
                      <a:pt x="12369" y="12810"/>
                    </a:moveTo>
                    <a:cubicBezTo>
                      <a:pt x="12371" y="12774"/>
                      <a:pt x="12381" y="12738"/>
                      <a:pt x="12391" y="12730"/>
                    </a:cubicBezTo>
                    <a:cubicBezTo>
                      <a:pt x="12402" y="12722"/>
                      <a:pt x="12405" y="12723"/>
                      <a:pt x="12398" y="12733"/>
                    </a:cubicBezTo>
                    <a:cubicBezTo>
                      <a:pt x="12391" y="12742"/>
                      <a:pt x="12397" y="12778"/>
                      <a:pt x="12410" y="12813"/>
                    </a:cubicBezTo>
                    <a:cubicBezTo>
                      <a:pt x="12426" y="12856"/>
                      <a:pt x="12423" y="12875"/>
                      <a:pt x="12400" y="12875"/>
                    </a:cubicBezTo>
                    <a:cubicBezTo>
                      <a:pt x="12382" y="12875"/>
                      <a:pt x="12368" y="12846"/>
                      <a:pt x="12369" y="12810"/>
                    </a:cubicBezTo>
                    <a:close/>
                    <a:moveTo>
                      <a:pt x="30523" y="12760"/>
                    </a:moveTo>
                    <a:cubicBezTo>
                      <a:pt x="30596" y="12691"/>
                      <a:pt x="30645" y="12625"/>
                      <a:pt x="30632" y="12612"/>
                    </a:cubicBezTo>
                    <a:cubicBezTo>
                      <a:pt x="30596" y="12576"/>
                      <a:pt x="29905" y="12565"/>
                      <a:pt x="29816" y="12600"/>
                    </a:cubicBezTo>
                    <a:cubicBezTo>
                      <a:pt x="29703" y="12643"/>
                      <a:pt x="29711" y="12737"/>
                      <a:pt x="29831" y="12751"/>
                    </a:cubicBezTo>
                    <a:cubicBezTo>
                      <a:pt x="29881" y="12758"/>
                      <a:pt x="29795" y="12757"/>
                      <a:pt x="29640" y="12751"/>
                    </a:cubicBezTo>
                    <a:cubicBezTo>
                      <a:pt x="29485" y="12744"/>
                      <a:pt x="29342" y="12734"/>
                      <a:pt x="29323" y="12728"/>
                    </a:cubicBezTo>
                    <a:cubicBezTo>
                      <a:pt x="29267" y="12711"/>
                      <a:pt x="29282" y="12627"/>
                      <a:pt x="29344" y="12611"/>
                    </a:cubicBezTo>
                    <a:cubicBezTo>
                      <a:pt x="29415" y="12592"/>
                      <a:pt x="29414" y="12577"/>
                      <a:pt x="29338" y="12420"/>
                    </a:cubicBezTo>
                    <a:cubicBezTo>
                      <a:pt x="29279" y="12299"/>
                      <a:pt x="29270" y="12292"/>
                      <a:pt x="29158" y="12292"/>
                    </a:cubicBezTo>
                    <a:cubicBezTo>
                      <a:pt x="29086" y="12292"/>
                      <a:pt x="29026" y="12275"/>
                      <a:pt x="29004" y="12248"/>
                    </a:cubicBezTo>
                    <a:cubicBezTo>
                      <a:pt x="28924" y="12152"/>
                      <a:pt x="28870" y="12146"/>
                      <a:pt x="28753" y="12223"/>
                    </a:cubicBezTo>
                    <a:cubicBezTo>
                      <a:pt x="28624" y="12309"/>
                      <a:pt x="28557" y="12300"/>
                      <a:pt x="28426" y="12179"/>
                    </a:cubicBezTo>
                    <a:cubicBezTo>
                      <a:pt x="28380" y="12136"/>
                      <a:pt x="28301" y="12080"/>
                      <a:pt x="28250" y="12055"/>
                    </a:cubicBezTo>
                    <a:cubicBezTo>
                      <a:pt x="28149" y="12004"/>
                      <a:pt x="28131" y="11928"/>
                      <a:pt x="28203" y="11857"/>
                    </a:cubicBezTo>
                    <a:cubicBezTo>
                      <a:pt x="28261" y="11798"/>
                      <a:pt x="28288" y="11801"/>
                      <a:pt x="28390" y="11873"/>
                    </a:cubicBezTo>
                    <a:cubicBezTo>
                      <a:pt x="28523" y="11968"/>
                      <a:pt x="28708" y="11973"/>
                      <a:pt x="28967" y="11887"/>
                    </a:cubicBezTo>
                    <a:cubicBezTo>
                      <a:pt x="29168" y="11821"/>
                      <a:pt x="29234" y="11814"/>
                      <a:pt x="29689" y="11809"/>
                    </a:cubicBezTo>
                    <a:cubicBezTo>
                      <a:pt x="29965" y="11807"/>
                      <a:pt x="30190" y="11796"/>
                      <a:pt x="30190" y="11786"/>
                    </a:cubicBezTo>
                    <a:cubicBezTo>
                      <a:pt x="30190" y="11750"/>
                      <a:pt x="30062" y="11597"/>
                      <a:pt x="29942" y="11488"/>
                    </a:cubicBezTo>
                    <a:cubicBezTo>
                      <a:pt x="29799" y="11361"/>
                      <a:pt x="29739" y="11256"/>
                      <a:pt x="29739" y="11137"/>
                    </a:cubicBezTo>
                    <a:cubicBezTo>
                      <a:pt x="29739" y="11063"/>
                      <a:pt x="29728" y="11050"/>
                      <a:pt x="29667" y="11050"/>
                    </a:cubicBezTo>
                    <a:cubicBezTo>
                      <a:pt x="29625" y="11050"/>
                      <a:pt x="29588" y="11071"/>
                      <a:pt x="29578" y="11100"/>
                    </a:cubicBezTo>
                    <a:cubicBezTo>
                      <a:pt x="29551" y="11173"/>
                      <a:pt x="29512" y="11191"/>
                      <a:pt x="29381" y="11191"/>
                    </a:cubicBezTo>
                    <a:cubicBezTo>
                      <a:pt x="29288" y="11191"/>
                      <a:pt x="29259" y="11204"/>
                      <a:pt x="29245" y="11248"/>
                    </a:cubicBezTo>
                    <a:cubicBezTo>
                      <a:pt x="29231" y="11291"/>
                      <a:pt x="29202" y="11304"/>
                      <a:pt x="29121" y="11304"/>
                    </a:cubicBezTo>
                    <a:cubicBezTo>
                      <a:pt x="29062" y="11304"/>
                      <a:pt x="28889" y="11330"/>
                      <a:pt x="28737" y="11362"/>
                    </a:cubicBezTo>
                    <a:cubicBezTo>
                      <a:pt x="28455" y="11421"/>
                      <a:pt x="28454" y="11421"/>
                      <a:pt x="28141" y="11343"/>
                    </a:cubicBezTo>
                    <a:cubicBezTo>
                      <a:pt x="28053" y="11320"/>
                      <a:pt x="28034" y="11406"/>
                      <a:pt x="28101" y="11515"/>
                    </a:cubicBezTo>
                    <a:cubicBezTo>
                      <a:pt x="28132" y="11565"/>
                      <a:pt x="28149" y="11615"/>
                      <a:pt x="28139" y="11625"/>
                    </a:cubicBezTo>
                    <a:cubicBezTo>
                      <a:pt x="28129" y="11635"/>
                      <a:pt x="28053" y="11643"/>
                      <a:pt x="27971" y="11643"/>
                    </a:cubicBezTo>
                    <a:cubicBezTo>
                      <a:pt x="27871" y="11643"/>
                      <a:pt x="27751" y="11671"/>
                      <a:pt x="27608" y="11728"/>
                    </a:cubicBezTo>
                    <a:cubicBezTo>
                      <a:pt x="27491" y="11774"/>
                      <a:pt x="27357" y="11812"/>
                      <a:pt x="27310" y="11812"/>
                    </a:cubicBezTo>
                    <a:cubicBezTo>
                      <a:pt x="27263" y="11812"/>
                      <a:pt x="27197" y="11838"/>
                      <a:pt x="27164" y="11869"/>
                    </a:cubicBezTo>
                    <a:cubicBezTo>
                      <a:pt x="27085" y="11943"/>
                      <a:pt x="27028" y="11940"/>
                      <a:pt x="26861" y="11855"/>
                    </a:cubicBezTo>
                    <a:lnTo>
                      <a:pt x="26722" y="11785"/>
                    </a:lnTo>
                    <a:lnTo>
                      <a:pt x="26643" y="11903"/>
                    </a:lnTo>
                    <a:cubicBezTo>
                      <a:pt x="26599" y="11967"/>
                      <a:pt x="26487" y="12073"/>
                      <a:pt x="26392" y="12138"/>
                    </a:cubicBezTo>
                    <a:cubicBezTo>
                      <a:pt x="26239" y="12243"/>
                      <a:pt x="26198" y="12257"/>
                      <a:pt x="26000" y="12274"/>
                    </a:cubicBezTo>
                    <a:cubicBezTo>
                      <a:pt x="25781" y="12292"/>
                      <a:pt x="25703" y="12272"/>
                      <a:pt x="25703" y="12197"/>
                    </a:cubicBezTo>
                    <a:cubicBezTo>
                      <a:pt x="25703" y="12180"/>
                      <a:pt x="25770" y="12130"/>
                      <a:pt x="25851" y="12088"/>
                    </a:cubicBezTo>
                    <a:cubicBezTo>
                      <a:pt x="26211" y="11900"/>
                      <a:pt x="26578" y="11545"/>
                      <a:pt x="26578" y="11386"/>
                    </a:cubicBezTo>
                    <a:cubicBezTo>
                      <a:pt x="26578" y="11336"/>
                      <a:pt x="26549" y="11333"/>
                      <a:pt x="26059" y="11333"/>
                    </a:cubicBezTo>
                    <a:cubicBezTo>
                      <a:pt x="25489" y="11333"/>
                      <a:pt x="25490" y="11333"/>
                      <a:pt x="25524" y="11161"/>
                    </a:cubicBezTo>
                    <a:cubicBezTo>
                      <a:pt x="25534" y="11113"/>
                      <a:pt x="25556" y="11068"/>
                      <a:pt x="25574" y="11061"/>
                    </a:cubicBezTo>
                    <a:cubicBezTo>
                      <a:pt x="25592" y="11055"/>
                      <a:pt x="25733" y="11046"/>
                      <a:pt x="25887" y="11043"/>
                    </a:cubicBezTo>
                    <a:cubicBezTo>
                      <a:pt x="26129" y="11037"/>
                      <a:pt x="26191" y="11025"/>
                      <a:pt x="26327" y="10959"/>
                    </a:cubicBezTo>
                    <a:cubicBezTo>
                      <a:pt x="26414" y="10916"/>
                      <a:pt x="26513" y="10881"/>
                      <a:pt x="26548" y="10881"/>
                    </a:cubicBezTo>
                    <a:cubicBezTo>
                      <a:pt x="26601" y="10881"/>
                      <a:pt x="26608" y="10892"/>
                      <a:pt x="26594" y="10959"/>
                    </a:cubicBezTo>
                    <a:cubicBezTo>
                      <a:pt x="26536" y="11238"/>
                      <a:pt x="26877" y="11286"/>
                      <a:pt x="27353" y="11066"/>
                    </a:cubicBezTo>
                    <a:cubicBezTo>
                      <a:pt x="27599" y="10952"/>
                      <a:pt x="27598" y="10974"/>
                      <a:pt x="27375" y="10749"/>
                    </a:cubicBezTo>
                    <a:cubicBezTo>
                      <a:pt x="27308" y="10682"/>
                      <a:pt x="27246" y="10589"/>
                      <a:pt x="27237" y="10542"/>
                    </a:cubicBezTo>
                    <a:cubicBezTo>
                      <a:pt x="27227" y="10495"/>
                      <a:pt x="27208" y="10449"/>
                      <a:pt x="27193" y="10440"/>
                    </a:cubicBezTo>
                    <a:cubicBezTo>
                      <a:pt x="27179" y="10431"/>
                      <a:pt x="26754" y="10426"/>
                      <a:pt x="26250" y="10428"/>
                    </a:cubicBezTo>
                    <a:cubicBezTo>
                      <a:pt x="25214" y="10433"/>
                      <a:pt x="25093" y="10452"/>
                      <a:pt x="24839" y="10645"/>
                    </a:cubicBezTo>
                    <a:cubicBezTo>
                      <a:pt x="24670" y="10774"/>
                      <a:pt x="24541" y="10828"/>
                      <a:pt x="24420" y="10820"/>
                    </a:cubicBezTo>
                    <a:cubicBezTo>
                      <a:pt x="24367" y="10816"/>
                      <a:pt x="24325" y="10806"/>
                      <a:pt x="24327" y="10798"/>
                    </a:cubicBezTo>
                    <a:cubicBezTo>
                      <a:pt x="24329" y="10789"/>
                      <a:pt x="24316" y="10751"/>
                      <a:pt x="24299" y="10712"/>
                    </a:cubicBezTo>
                    <a:cubicBezTo>
                      <a:pt x="24281" y="10673"/>
                      <a:pt x="24259" y="10580"/>
                      <a:pt x="24249" y="10505"/>
                    </a:cubicBezTo>
                    <a:cubicBezTo>
                      <a:pt x="24227" y="10337"/>
                      <a:pt x="24157" y="10260"/>
                      <a:pt x="24024" y="10260"/>
                    </a:cubicBezTo>
                    <a:cubicBezTo>
                      <a:pt x="23945" y="10260"/>
                      <a:pt x="23925" y="10249"/>
                      <a:pt x="23925" y="10206"/>
                    </a:cubicBezTo>
                    <a:cubicBezTo>
                      <a:pt x="23925" y="10149"/>
                      <a:pt x="23994" y="10063"/>
                      <a:pt x="24039" y="10063"/>
                    </a:cubicBezTo>
                    <a:cubicBezTo>
                      <a:pt x="24053" y="10063"/>
                      <a:pt x="24160" y="10094"/>
                      <a:pt x="24275" y="10133"/>
                    </a:cubicBezTo>
                    <a:cubicBezTo>
                      <a:pt x="24542" y="10223"/>
                      <a:pt x="24736" y="10223"/>
                      <a:pt x="25014" y="10135"/>
                    </a:cubicBezTo>
                    <a:cubicBezTo>
                      <a:pt x="25230" y="10067"/>
                      <a:pt x="25231" y="10067"/>
                      <a:pt x="26158" y="10083"/>
                    </a:cubicBezTo>
                    <a:cubicBezTo>
                      <a:pt x="26747" y="10094"/>
                      <a:pt x="27086" y="10090"/>
                      <a:pt x="27086" y="10072"/>
                    </a:cubicBezTo>
                    <a:cubicBezTo>
                      <a:pt x="27086" y="10058"/>
                      <a:pt x="27069" y="10022"/>
                      <a:pt x="27048" y="9994"/>
                    </a:cubicBezTo>
                    <a:cubicBezTo>
                      <a:pt x="27015" y="9948"/>
                      <a:pt x="26958" y="9941"/>
                      <a:pt x="26523" y="9935"/>
                    </a:cubicBezTo>
                    <a:cubicBezTo>
                      <a:pt x="26147" y="9930"/>
                      <a:pt x="26029" y="9919"/>
                      <a:pt x="26011" y="9890"/>
                    </a:cubicBezTo>
                    <a:cubicBezTo>
                      <a:pt x="25974" y="9832"/>
                      <a:pt x="25980" y="9674"/>
                      <a:pt x="26021" y="9648"/>
                    </a:cubicBezTo>
                    <a:cubicBezTo>
                      <a:pt x="26040" y="9635"/>
                      <a:pt x="26278" y="9624"/>
                      <a:pt x="26550" y="9623"/>
                    </a:cubicBezTo>
                    <a:cubicBezTo>
                      <a:pt x="27030" y="9621"/>
                      <a:pt x="27187" y="9600"/>
                      <a:pt x="27382" y="9514"/>
                    </a:cubicBezTo>
                    <a:cubicBezTo>
                      <a:pt x="27577" y="9428"/>
                      <a:pt x="27672" y="9445"/>
                      <a:pt x="27690" y="9570"/>
                    </a:cubicBezTo>
                    <a:cubicBezTo>
                      <a:pt x="27697" y="9614"/>
                      <a:pt x="27721" y="9625"/>
                      <a:pt x="27815" y="9626"/>
                    </a:cubicBezTo>
                    <a:cubicBezTo>
                      <a:pt x="27904" y="9627"/>
                      <a:pt x="27951" y="9647"/>
                      <a:pt x="28016" y="9709"/>
                    </a:cubicBezTo>
                    <a:cubicBezTo>
                      <a:pt x="28113" y="9801"/>
                      <a:pt x="28106" y="9804"/>
                      <a:pt x="28161" y="9654"/>
                    </a:cubicBezTo>
                    <a:cubicBezTo>
                      <a:pt x="28220" y="9494"/>
                      <a:pt x="28286" y="9471"/>
                      <a:pt x="28680" y="9470"/>
                    </a:cubicBezTo>
                    <a:cubicBezTo>
                      <a:pt x="29066" y="9469"/>
                      <a:pt x="29117" y="9453"/>
                      <a:pt x="29068" y="9346"/>
                    </a:cubicBezTo>
                    <a:cubicBezTo>
                      <a:pt x="28976" y="9145"/>
                      <a:pt x="28493" y="9074"/>
                      <a:pt x="27862" y="9170"/>
                    </a:cubicBezTo>
                    <a:cubicBezTo>
                      <a:pt x="27439" y="9235"/>
                      <a:pt x="27356" y="9249"/>
                      <a:pt x="27339" y="9259"/>
                    </a:cubicBezTo>
                    <a:cubicBezTo>
                      <a:pt x="27330" y="9265"/>
                      <a:pt x="27199" y="9278"/>
                      <a:pt x="27047" y="9289"/>
                    </a:cubicBezTo>
                    <a:lnTo>
                      <a:pt x="26771" y="9308"/>
                    </a:lnTo>
                    <a:lnTo>
                      <a:pt x="26843" y="9166"/>
                    </a:lnTo>
                    <a:cubicBezTo>
                      <a:pt x="26915" y="9023"/>
                      <a:pt x="27039" y="8929"/>
                      <a:pt x="27254" y="8854"/>
                    </a:cubicBezTo>
                    <a:cubicBezTo>
                      <a:pt x="27354" y="8819"/>
                      <a:pt x="27460" y="8852"/>
                      <a:pt x="27594" y="8961"/>
                    </a:cubicBezTo>
                    <a:cubicBezTo>
                      <a:pt x="27705" y="9052"/>
                      <a:pt x="27830" y="9052"/>
                      <a:pt x="27969" y="8962"/>
                    </a:cubicBezTo>
                    <a:cubicBezTo>
                      <a:pt x="28155" y="8840"/>
                      <a:pt x="28188" y="8838"/>
                      <a:pt x="28343" y="8941"/>
                    </a:cubicBezTo>
                    <a:cubicBezTo>
                      <a:pt x="28462" y="9020"/>
                      <a:pt x="28507" y="9033"/>
                      <a:pt x="28657" y="9033"/>
                    </a:cubicBezTo>
                    <a:cubicBezTo>
                      <a:pt x="28797" y="9033"/>
                      <a:pt x="28844" y="9021"/>
                      <a:pt x="28897" y="8971"/>
                    </a:cubicBezTo>
                    <a:cubicBezTo>
                      <a:pt x="28997" y="8877"/>
                      <a:pt x="29107" y="8846"/>
                      <a:pt x="29342" y="8846"/>
                    </a:cubicBezTo>
                    <a:cubicBezTo>
                      <a:pt x="29459" y="8846"/>
                      <a:pt x="29622" y="8839"/>
                      <a:pt x="29704" y="8831"/>
                    </a:cubicBezTo>
                    <a:cubicBezTo>
                      <a:pt x="29831" y="8818"/>
                      <a:pt x="29854" y="8806"/>
                      <a:pt x="29869" y="8748"/>
                    </a:cubicBezTo>
                    <a:lnTo>
                      <a:pt x="29886" y="8680"/>
                    </a:lnTo>
                    <a:lnTo>
                      <a:pt x="30800" y="8680"/>
                    </a:lnTo>
                    <a:lnTo>
                      <a:pt x="31714" y="8680"/>
                    </a:lnTo>
                    <a:lnTo>
                      <a:pt x="31812" y="8574"/>
                    </a:lnTo>
                    <a:cubicBezTo>
                      <a:pt x="31866" y="8516"/>
                      <a:pt x="31911" y="8453"/>
                      <a:pt x="31911" y="8435"/>
                    </a:cubicBezTo>
                    <a:cubicBezTo>
                      <a:pt x="31912" y="8417"/>
                      <a:pt x="31858" y="8394"/>
                      <a:pt x="31792" y="8382"/>
                    </a:cubicBezTo>
                    <a:cubicBezTo>
                      <a:pt x="31726" y="8371"/>
                      <a:pt x="31640" y="8340"/>
                      <a:pt x="31601" y="8313"/>
                    </a:cubicBezTo>
                    <a:cubicBezTo>
                      <a:pt x="31465" y="8217"/>
                      <a:pt x="31410" y="8217"/>
                      <a:pt x="31303" y="8311"/>
                    </a:cubicBezTo>
                    <a:cubicBezTo>
                      <a:pt x="31177" y="8422"/>
                      <a:pt x="31117" y="8420"/>
                      <a:pt x="31028" y="8303"/>
                    </a:cubicBezTo>
                    <a:cubicBezTo>
                      <a:pt x="30915" y="8155"/>
                      <a:pt x="30819" y="8128"/>
                      <a:pt x="30601" y="8182"/>
                    </a:cubicBezTo>
                    <a:cubicBezTo>
                      <a:pt x="30292" y="8260"/>
                      <a:pt x="30072" y="8234"/>
                      <a:pt x="30042" y="8117"/>
                    </a:cubicBezTo>
                    <a:cubicBezTo>
                      <a:pt x="30020" y="8036"/>
                      <a:pt x="29943" y="8044"/>
                      <a:pt x="29786" y="8144"/>
                    </a:cubicBezTo>
                    <a:cubicBezTo>
                      <a:pt x="29671" y="8216"/>
                      <a:pt x="29625" y="8228"/>
                      <a:pt x="29462" y="8228"/>
                    </a:cubicBezTo>
                    <a:cubicBezTo>
                      <a:pt x="29287" y="8228"/>
                      <a:pt x="29271" y="8223"/>
                      <a:pt x="29266" y="8167"/>
                    </a:cubicBezTo>
                    <a:cubicBezTo>
                      <a:pt x="29260" y="8079"/>
                      <a:pt x="29212" y="8060"/>
                      <a:pt x="28998" y="8059"/>
                    </a:cubicBezTo>
                    <a:cubicBezTo>
                      <a:pt x="28814" y="8059"/>
                      <a:pt x="28807" y="8057"/>
                      <a:pt x="28807" y="7988"/>
                    </a:cubicBezTo>
                    <a:cubicBezTo>
                      <a:pt x="28807" y="7924"/>
                      <a:pt x="28818" y="7918"/>
                      <a:pt x="28929" y="7918"/>
                    </a:cubicBezTo>
                    <a:cubicBezTo>
                      <a:pt x="29059" y="7918"/>
                      <a:pt x="29118" y="7881"/>
                      <a:pt x="29118" y="7799"/>
                    </a:cubicBezTo>
                    <a:cubicBezTo>
                      <a:pt x="29118" y="7753"/>
                      <a:pt x="29148" y="7748"/>
                      <a:pt x="29428" y="7748"/>
                    </a:cubicBezTo>
                    <a:lnTo>
                      <a:pt x="29739" y="7748"/>
                    </a:lnTo>
                    <a:lnTo>
                      <a:pt x="29739" y="7678"/>
                    </a:lnTo>
                    <a:cubicBezTo>
                      <a:pt x="29739" y="7611"/>
                      <a:pt x="29747" y="7607"/>
                      <a:pt x="29891" y="7607"/>
                    </a:cubicBezTo>
                    <a:cubicBezTo>
                      <a:pt x="30030" y="7607"/>
                      <a:pt x="30045" y="7601"/>
                      <a:pt x="30061" y="7537"/>
                    </a:cubicBezTo>
                    <a:cubicBezTo>
                      <a:pt x="30083" y="7447"/>
                      <a:pt x="30156" y="7445"/>
                      <a:pt x="30189" y="7533"/>
                    </a:cubicBezTo>
                    <a:cubicBezTo>
                      <a:pt x="30203" y="7570"/>
                      <a:pt x="30247" y="7608"/>
                      <a:pt x="30287" y="7618"/>
                    </a:cubicBezTo>
                    <a:cubicBezTo>
                      <a:pt x="30335" y="7630"/>
                      <a:pt x="30360" y="7656"/>
                      <a:pt x="30360" y="7693"/>
                    </a:cubicBezTo>
                    <a:cubicBezTo>
                      <a:pt x="30360" y="7741"/>
                      <a:pt x="30379" y="7748"/>
                      <a:pt x="30510" y="7748"/>
                    </a:cubicBezTo>
                    <a:cubicBezTo>
                      <a:pt x="30644" y="7748"/>
                      <a:pt x="30665" y="7740"/>
                      <a:pt x="30693" y="7678"/>
                    </a:cubicBezTo>
                    <a:lnTo>
                      <a:pt x="30725" y="7607"/>
                    </a:lnTo>
                    <a:lnTo>
                      <a:pt x="31326" y="7607"/>
                    </a:lnTo>
                    <a:cubicBezTo>
                      <a:pt x="32005" y="7607"/>
                      <a:pt x="32070" y="7592"/>
                      <a:pt x="32191" y="7404"/>
                    </a:cubicBezTo>
                    <a:cubicBezTo>
                      <a:pt x="32257" y="7302"/>
                      <a:pt x="32260" y="7300"/>
                      <a:pt x="32338" y="7341"/>
                    </a:cubicBezTo>
                    <a:cubicBezTo>
                      <a:pt x="32382" y="7363"/>
                      <a:pt x="32501" y="7401"/>
                      <a:pt x="32604" y="7425"/>
                    </a:cubicBezTo>
                    <a:cubicBezTo>
                      <a:pt x="32823" y="7476"/>
                      <a:pt x="33089" y="7443"/>
                      <a:pt x="33208" y="7349"/>
                    </a:cubicBezTo>
                    <a:cubicBezTo>
                      <a:pt x="33275" y="7296"/>
                      <a:pt x="33281" y="7296"/>
                      <a:pt x="33315" y="7343"/>
                    </a:cubicBezTo>
                    <a:cubicBezTo>
                      <a:pt x="33371" y="7419"/>
                      <a:pt x="33359" y="7477"/>
                      <a:pt x="33264" y="7596"/>
                    </a:cubicBezTo>
                    <a:cubicBezTo>
                      <a:pt x="33117" y="7782"/>
                      <a:pt x="32982" y="7811"/>
                      <a:pt x="32874" y="7681"/>
                    </a:cubicBezTo>
                    <a:cubicBezTo>
                      <a:pt x="32853" y="7656"/>
                      <a:pt x="32812" y="7636"/>
                      <a:pt x="32782" y="7636"/>
                    </a:cubicBezTo>
                    <a:cubicBezTo>
                      <a:pt x="32735" y="7636"/>
                      <a:pt x="32728" y="7653"/>
                      <a:pt x="32736" y="7753"/>
                    </a:cubicBezTo>
                    <a:cubicBezTo>
                      <a:pt x="32743" y="7853"/>
                      <a:pt x="32754" y="7872"/>
                      <a:pt x="32809" y="7876"/>
                    </a:cubicBezTo>
                    <a:cubicBezTo>
                      <a:pt x="32844" y="7878"/>
                      <a:pt x="32908" y="7906"/>
                      <a:pt x="32951" y="7937"/>
                    </a:cubicBezTo>
                    <a:cubicBezTo>
                      <a:pt x="33083" y="8035"/>
                      <a:pt x="33139" y="8040"/>
                      <a:pt x="33232" y="7961"/>
                    </a:cubicBezTo>
                    <a:cubicBezTo>
                      <a:pt x="33279" y="7922"/>
                      <a:pt x="33329" y="7890"/>
                      <a:pt x="33343" y="7890"/>
                    </a:cubicBezTo>
                    <a:cubicBezTo>
                      <a:pt x="33358" y="7890"/>
                      <a:pt x="33419" y="7927"/>
                      <a:pt x="33480" y="7973"/>
                    </a:cubicBezTo>
                    <a:cubicBezTo>
                      <a:pt x="33572" y="8043"/>
                      <a:pt x="33618" y="8057"/>
                      <a:pt x="33748" y="8058"/>
                    </a:cubicBezTo>
                    <a:cubicBezTo>
                      <a:pt x="34019" y="8059"/>
                      <a:pt x="34054" y="8177"/>
                      <a:pt x="33817" y="8293"/>
                    </a:cubicBezTo>
                    <a:cubicBezTo>
                      <a:pt x="33732" y="8334"/>
                      <a:pt x="33662" y="8387"/>
                      <a:pt x="33662" y="8409"/>
                    </a:cubicBezTo>
                    <a:cubicBezTo>
                      <a:pt x="33662" y="8462"/>
                      <a:pt x="33739" y="8539"/>
                      <a:pt x="33791" y="8539"/>
                    </a:cubicBezTo>
                    <a:cubicBezTo>
                      <a:pt x="33845" y="8539"/>
                      <a:pt x="33842" y="8563"/>
                      <a:pt x="33774" y="8674"/>
                    </a:cubicBezTo>
                    <a:cubicBezTo>
                      <a:pt x="33743" y="8726"/>
                      <a:pt x="33669" y="8789"/>
                      <a:pt x="33611" y="8815"/>
                    </a:cubicBezTo>
                    <a:cubicBezTo>
                      <a:pt x="33538" y="8849"/>
                      <a:pt x="33508" y="8878"/>
                      <a:pt x="33515" y="8913"/>
                    </a:cubicBezTo>
                    <a:cubicBezTo>
                      <a:pt x="33520" y="8940"/>
                      <a:pt x="33486" y="9030"/>
                      <a:pt x="33438" y="9114"/>
                    </a:cubicBezTo>
                    <a:cubicBezTo>
                      <a:pt x="33390" y="9197"/>
                      <a:pt x="33351" y="9290"/>
                      <a:pt x="33351" y="9321"/>
                    </a:cubicBezTo>
                    <a:cubicBezTo>
                      <a:pt x="33351" y="9378"/>
                      <a:pt x="33270" y="9470"/>
                      <a:pt x="33220" y="9470"/>
                    </a:cubicBezTo>
                    <a:cubicBezTo>
                      <a:pt x="33205" y="9470"/>
                      <a:pt x="33171" y="9515"/>
                      <a:pt x="33145" y="9569"/>
                    </a:cubicBezTo>
                    <a:cubicBezTo>
                      <a:pt x="33104" y="9655"/>
                      <a:pt x="32955" y="9780"/>
                      <a:pt x="32893" y="9780"/>
                    </a:cubicBezTo>
                    <a:cubicBezTo>
                      <a:pt x="32881" y="9780"/>
                      <a:pt x="32871" y="9747"/>
                      <a:pt x="32871" y="9707"/>
                    </a:cubicBezTo>
                    <a:cubicBezTo>
                      <a:pt x="32871" y="9634"/>
                      <a:pt x="32870" y="9633"/>
                      <a:pt x="32799" y="9680"/>
                    </a:cubicBezTo>
                    <a:cubicBezTo>
                      <a:pt x="32713" y="9737"/>
                      <a:pt x="32596" y="9745"/>
                      <a:pt x="32512" y="9700"/>
                    </a:cubicBezTo>
                    <a:cubicBezTo>
                      <a:pt x="32479" y="9682"/>
                      <a:pt x="32446" y="9668"/>
                      <a:pt x="32440" y="9668"/>
                    </a:cubicBezTo>
                    <a:cubicBezTo>
                      <a:pt x="32433" y="9668"/>
                      <a:pt x="32420" y="9746"/>
                      <a:pt x="32410" y="9841"/>
                    </a:cubicBezTo>
                    <a:cubicBezTo>
                      <a:pt x="32399" y="9945"/>
                      <a:pt x="32363" y="10065"/>
                      <a:pt x="32321" y="10141"/>
                    </a:cubicBezTo>
                    <a:cubicBezTo>
                      <a:pt x="32282" y="10211"/>
                      <a:pt x="32251" y="10310"/>
                      <a:pt x="32251" y="10362"/>
                    </a:cubicBezTo>
                    <a:cubicBezTo>
                      <a:pt x="32251" y="10437"/>
                      <a:pt x="32220" y="10491"/>
                      <a:pt x="32109" y="10613"/>
                    </a:cubicBezTo>
                    <a:cubicBezTo>
                      <a:pt x="31902" y="10843"/>
                      <a:pt x="31917" y="10875"/>
                      <a:pt x="32222" y="10858"/>
                    </a:cubicBezTo>
                    <a:cubicBezTo>
                      <a:pt x="32362" y="10850"/>
                      <a:pt x="32389" y="10839"/>
                      <a:pt x="32416" y="10780"/>
                    </a:cubicBezTo>
                    <a:cubicBezTo>
                      <a:pt x="32433" y="10742"/>
                      <a:pt x="32471" y="10712"/>
                      <a:pt x="32501" y="10712"/>
                    </a:cubicBezTo>
                    <a:cubicBezTo>
                      <a:pt x="32531" y="10712"/>
                      <a:pt x="32561" y="10687"/>
                      <a:pt x="32569" y="10655"/>
                    </a:cubicBezTo>
                    <a:cubicBezTo>
                      <a:pt x="32577" y="10624"/>
                      <a:pt x="32605" y="10599"/>
                      <a:pt x="32632" y="10599"/>
                    </a:cubicBezTo>
                    <a:cubicBezTo>
                      <a:pt x="32658" y="10599"/>
                      <a:pt x="32686" y="10624"/>
                      <a:pt x="32694" y="10655"/>
                    </a:cubicBezTo>
                    <a:cubicBezTo>
                      <a:pt x="32704" y="10693"/>
                      <a:pt x="32732" y="10712"/>
                      <a:pt x="32780" y="10712"/>
                    </a:cubicBezTo>
                    <a:cubicBezTo>
                      <a:pt x="32819" y="10712"/>
                      <a:pt x="32972" y="10750"/>
                      <a:pt x="33119" y="10797"/>
                    </a:cubicBezTo>
                    <a:cubicBezTo>
                      <a:pt x="33319" y="10862"/>
                      <a:pt x="33430" y="10881"/>
                      <a:pt x="33563" y="10876"/>
                    </a:cubicBezTo>
                    <a:cubicBezTo>
                      <a:pt x="33782" y="10868"/>
                      <a:pt x="33837" y="10905"/>
                      <a:pt x="33825" y="11048"/>
                    </a:cubicBezTo>
                    <a:lnTo>
                      <a:pt x="33817" y="11149"/>
                    </a:lnTo>
                    <a:lnTo>
                      <a:pt x="33577" y="11168"/>
                    </a:lnTo>
                    <a:cubicBezTo>
                      <a:pt x="33445" y="11179"/>
                      <a:pt x="33204" y="11219"/>
                      <a:pt x="33041" y="11258"/>
                    </a:cubicBezTo>
                    <a:cubicBezTo>
                      <a:pt x="32878" y="11297"/>
                      <a:pt x="32666" y="11338"/>
                      <a:pt x="32570" y="11348"/>
                    </a:cubicBezTo>
                    <a:cubicBezTo>
                      <a:pt x="32402" y="11367"/>
                      <a:pt x="32396" y="11365"/>
                      <a:pt x="32411" y="11309"/>
                    </a:cubicBezTo>
                    <a:cubicBezTo>
                      <a:pt x="32419" y="11277"/>
                      <a:pt x="32490" y="11190"/>
                      <a:pt x="32568" y="11117"/>
                    </a:cubicBezTo>
                    <a:cubicBezTo>
                      <a:pt x="32770" y="10929"/>
                      <a:pt x="32741" y="10895"/>
                      <a:pt x="32375" y="10895"/>
                    </a:cubicBezTo>
                    <a:lnTo>
                      <a:pt x="32097" y="10895"/>
                    </a:lnTo>
                    <a:lnTo>
                      <a:pt x="31949" y="11177"/>
                    </a:lnTo>
                    <a:lnTo>
                      <a:pt x="31801" y="11460"/>
                    </a:lnTo>
                    <a:lnTo>
                      <a:pt x="31962" y="11494"/>
                    </a:lnTo>
                    <a:lnTo>
                      <a:pt x="32124" y="11529"/>
                    </a:lnTo>
                    <a:lnTo>
                      <a:pt x="31982" y="11515"/>
                    </a:lnTo>
                    <a:cubicBezTo>
                      <a:pt x="31905" y="11508"/>
                      <a:pt x="31686" y="11495"/>
                      <a:pt x="31496" y="11487"/>
                    </a:cubicBezTo>
                    <a:lnTo>
                      <a:pt x="31150" y="11472"/>
                    </a:lnTo>
                    <a:lnTo>
                      <a:pt x="31150" y="11542"/>
                    </a:lnTo>
                    <a:cubicBezTo>
                      <a:pt x="31150" y="11639"/>
                      <a:pt x="31190" y="11655"/>
                      <a:pt x="31432" y="11656"/>
                    </a:cubicBezTo>
                    <a:lnTo>
                      <a:pt x="31643" y="11657"/>
                    </a:lnTo>
                    <a:lnTo>
                      <a:pt x="31720" y="11798"/>
                    </a:lnTo>
                    <a:cubicBezTo>
                      <a:pt x="31763" y="11876"/>
                      <a:pt x="31798" y="11947"/>
                      <a:pt x="31798" y="11957"/>
                    </a:cubicBezTo>
                    <a:cubicBezTo>
                      <a:pt x="31799" y="11967"/>
                      <a:pt x="31761" y="11991"/>
                      <a:pt x="31713" y="12010"/>
                    </a:cubicBezTo>
                    <a:cubicBezTo>
                      <a:pt x="31666" y="12030"/>
                      <a:pt x="31557" y="12089"/>
                      <a:pt x="31470" y="12141"/>
                    </a:cubicBezTo>
                    <a:cubicBezTo>
                      <a:pt x="31383" y="12193"/>
                      <a:pt x="31291" y="12236"/>
                      <a:pt x="31265" y="12236"/>
                    </a:cubicBezTo>
                    <a:cubicBezTo>
                      <a:pt x="31237" y="12236"/>
                      <a:pt x="31192" y="12184"/>
                      <a:pt x="31154" y="12105"/>
                    </a:cubicBezTo>
                    <a:cubicBezTo>
                      <a:pt x="31087" y="11968"/>
                      <a:pt x="31060" y="11963"/>
                      <a:pt x="31044" y="12088"/>
                    </a:cubicBezTo>
                    <a:cubicBezTo>
                      <a:pt x="31026" y="12219"/>
                      <a:pt x="31001" y="12234"/>
                      <a:pt x="30727" y="12279"/>
                    </a:cubicBezTo>
                    <a:cubicBezTo>
                      <a:pt x="30673" y="12288"/>
                      <a:pt x="30606" y="12316"/>
                      <a:pt x="30578" y="12342"/>
                    </a:cubicBezTo>
                    <a:cubicBezTo>
                      <a:pt x="30528" y="12386"/>
                      <a:pt x="30529" y="12389"/>
                      <a:pt x="30595" y="12424"/>
                    </a:cubicBezTo>
                    <a:cubicBezTo>
                      <a:pt x="30632" y="12444"/>
                      <a:pt x="30670" y="12494"/>
                      <a:pt x="30678" y="12536"/>
                    </a:cubicBezTo>
                    <a:cubicBezTo>
                      <a:pt x="30689" y="12597"/>
                      <a:pt x="30668" y="12638"/>
                      <a:pt x="30564" y="12748"/>
                    </a:cubicBezTo>
                    <a:cubicBezTo>
                      <a:pt x="30494" y="12823"/>
                      <a:pt x="30426" y="12885"/>
                      <a:pt x="30414" y="12885"/>
                    </a:cubicBezTo>
                    <a:cubicBezTo>
                      <a:pt x="30401" y="12885"/>
                      <a:pt x="30451" y="12829"/>
                      <a:pt x="30523" y="12760"/>
                    </a:cubicBezTo>
                    <a:close/>
                    <a:moveTo>
                      <a:pt x="33189" y="9453"/>
                    </a:moveTo>
                    <a:cubicBezTo>
                      <a:pt x="33217" y="9426"/>
                      <a:pt x="33148" y="9301"/>
                      <a:pt x="33106" y="9301"/>
                    </a:cubicBezTo>
                    <a:cubicBezTo>
                      <a:pt x="33085" y="9301"/>
                      <a:pt x="33060" y="9320"/>
                      <a:pt x="33051" y="9343"/>
                    </a:cubicBezTo>
                    <a:cubicBezTo>
                      <a:pt x="33022" y="9418"/>
                      <a:pt x="33135" y="9507"/>
                      <a:pt x="33189" y="9453"/>
                    </a:cubicBezTo>
                    <a:close/>
                    <a:moveTo>
                      <a:pt x="33681" y="12866"/>
                    </a:moveTo>
                    <a:cubicBezTo>
                      <a:pt x="33670" y="12856"/>
                      <a:pt x="33662" y="12786"/>
                      <a:pt x="33662" y="12712"/>
                    </a:cubicBezTo>
                    <a:lnTo>
                      <a:pt x="33662" y="12577"/>
                    </a:lnTo>
                    <a:lnTo>
                      <a:pt x="33799" y="12536"/>
                    </a:lnTo>
                    <a:cubicBezTo>
                      <a:pt x="34058" y="12459"/>
                      <a:pt x="34355" y="12432"/>
                      <a:pt x="35023" y="12426"/>
                    </a:cubicBezTo>
                    <a:cubicBezTo>
                      <a:pt x="35392" y="12422"/>
                      <a:pt x="35694" y="12426"/>
                      <a:pt x="35694" y="12433"/>
                    </a:cubicBezTo>
                    <a:cubicBezTo>
                      <a:pt x="35693" y="12483"/>
                      <a:pt x="35567" y="12641"/>
                      <a:pt x="35489" y="12688"/>
                    </a:cubicBezTo>
                    <a:cubicBezTo>
                      <a:pt x="35404" y="12741"/>
                      <a:pt x="35352" y="12745"/>
                      <a:pt x="34770" y="12742"/>
                    </a:cubicBezTo>
                    <a:cubicBezTo>
                      <a:pt x="34142" y="12738"/>
                      <a:pt x="34142" y="12738"/>
                      <a:pt x="34017" y="12812"/>
                    </a:cubicBezTo>
                    <a:cubicBezTo>
                      <a:pt x="33900" y="12880"/>
                      <a:pt x="33723" y="12909"/>
                      <a:pt x="33681" y="12866"/>
                    </a:cubicBezTo>
                    <a:close/>
                    <a:moveTo>
                      <a:pt x="87128" y="12855"/>
                    </a:moveTo>
                    <a:cubicBezTo>
                      <a:pt x="87117" y="12838"/>
                      <a:pt x="87115" y="12819"/>
                      <a:pt x="87122" y="12811"/>
                    </a:cubicBezTo>
                    <a:cubicBezTo>
                      <a:pt x="87130" y="12804"/>
                      <a:pt x="87143" y="12817"/>
                      <a:pt x="87153" y="12841"/>
                    </a:cubicBezTo>
                    <a:cubicBezTo>
                      <a:pt x="87172" y="12891"/>
                      <a:pt x="87155" y="12900"/>
                      <a:pt x="87128" y="12855"/>
                    </a:cubicBezTo>
                    <a:close/>
                    <a:moveTo>
                      <a:pt x="12269" y="12811"/>
                    </a:moveTo>
                    <a:cubicBezTo>
                      <a:pt x="12269" y="12788"/>
                      <a:pt x="12324" y="12775"/>
                      <a:pt x="12337" y="12795"/>
                    </a:cubicBezTo>
                    <a:cubicBezTo>
                      <a:pt x="12345" y="12808"/>
                      <a:pt x="12333" y="12819"/>
                      <a:pt x="12310" y="12819"/>
                    </a:cubicBezTo>
                    <a:cubicBezTo>
                      <a:pt x="12288" y="12819"/>
                      <a:pt x="12269" y="12816"/>
                      <a:pt x="12269" y="12811"/>
                    </a:cubicBezTo>
                    <a:close/>
                    <a:moveTo>
                      <a:pt x="97805" y="12672"/>
                    </a:moveTo>
                    <a:cubicBezTo>
                      <a:pt x="97759" y="12572"/>
                      <a:pt x="97805" y="12450"/>
                      <a:pt x="97894" y="12438"/>
                    </a:cubicBezTo>
                    <a:cubicBezTo>
                      <a:pt x="97931" y="12432"/>
                      <a:pt x="98023" y="12457"/>
                      <a:pt x="98098" y="12492"/>
                    </a:cubicBezTo>
                    <a:cubicBezTo>
                      <a:pt x="98221" y="12550"/>
                      <a:pt x="98234" y="12565"/>
                      <a:pt x="98234" y="12650"/>
                    </a:cubicBezTo>
                    <a:lnTo>
                      <a:pt x="98234" y="12744"/>
                    </a:lnTo>
                    <a:lnTo>
                      <a:pt x="98036" y="12744"/>
                    </a:lnTo>
                    <a:cubicBezTo>
                      <a:pt x="97851" y="12744"/>
                      <a:pt x="97836" y="12739"/>
                      <a:pt x="97805" y="12672"/>
                    </a:cubicBezTo>
                    <a:close/>
                    <a:moveTo>
                      <a:pt x="87092" y="12614"/>
                    </a:moveTo>
                    <a:cubicBezTo>
                      <a:pt x="87072" y="12592"/>
                      <a:pt x="87068" y="12574"/>
                      <a:pt x="87084" y="12574"/>
                    </a:cubicBezTo>
                    <a:cubicBezTo>
                      <a:pt x="87113" y="12574"/>
                      <a:pt x="87155" y="12628"/>
                      <a:pt x="87139" y="12644"/>
                    </a:cubicBezTo>
                    <a:cubicBezTo>
                      <a:pt x="87133" y="12649"/>
                      <a:pt x="87112" y="12636"/>
                      <a:pt x="87092" y="12614"/>
                    </a:cubicBezTo>
                    <a:close/>
                    <a:moveTo>
                      <a:pt x="87627" y="12603"/>
                    </a:moveTo>
                    <a:cubicBezTo>
                      <a:pt x="87627" y="12564"/>
                      <a:pt x="87633" y="12548"/>
                      <a:pt x="87641" y="12567"/>
                    </a:cubicBezTo>
                    <a:cubicBezTo>
                      <a:pt x="87649" y="12587"/>
                      <a:pt x="87649" y="12619"/>
                      <a:pt x="87641" y="12638"/>
                    </a:cubicBezTo>
                    <a:cubicBezTo>
                      <a:pt x="87633" y="12657"/>
                      <a:pt x="87627" y="12641"/>
                      <a:pt x="87627" y="12603"/>
                    </a:cubicBezTo>
                    <a:close/>
                    <a:moveTo>
                      <a:pt x="125051" y="12511"/>
                    </a:moveTo>
                    <a:cubicBezTo>
                      <a:pt x="125058" y="12430"/>
                      <a:pt x="125070" y="12418"/>
                      <a:pt x="125151" y="12410"/>
                    </a:cubicBezTo>
                    <a:cubicBezTo>
                      <a:pt x="125231" y="12403"/>
                      <a:pt x="125242" y="12410"/>
                      <a:pt x="125240" y="12467"/>
                    </a:cubicBezTo>
                    <a:cubicBezTo>
                      <a:pt x="125237" y="12515"/>
                      <a:pt x="125233" y="12519"/>
                      <a:pt x="125223" y="12483"/>
                    </a:cubicBezTo>
                    <a:cubicBezTo>
                      <a:pt x="125216" y="12453"/>
                      <a:pt x="125183" y="12433"/>
                      <a:pt x="125142" y="12433"/>
                    </a:cubicBezTo>
                    <a:cubicBezTo>
                      <a:pt x="125088" y="12433"/>
                      <a:pt x="125073" y="12448"/>
                      <a:pt x="125073" y="12502"/>
                    </a:cubicBezTo>
                    <a:cubicBezTo>
                      <a:pt x="125073" y="12543"/>
                      <a:pt x="125093" y="12575"/>
                      <a:pt x="125123" y="12583"/>
                    </a:cubicBezTo>
                    <a:cubicBezTo>
                      <a:pt x="125159" y="12593"/>
                      <a:pt x="125155" y="12597"/>
                      <a:pt x="125107" y="12599"/>
                    </a:cubicBezTo>
                    <a:cubicBezTo>
                      <a:pt x="125050" y="12602"/>
                      <a:pt x="125043" y="12591"/>
                      <a:pt x="125051" y="12511"/>
                    </a:cubicBezTo>
                    <a:close/>
                    <a:moveTo>
                      <a:pt x="87563" y="12469"/>
                    </a:moveTo>
                    <a:cubicBezTo>
                      <a:pt x="87527" y="12424"/>
                      <a:pt x="87528" y="12423"/>
                      <a:pt x="87573" y="12458"/>
                    </a:cubicBezTo>
                    <a:cubicBezTo>
                      <a:pt x="87600" y="12479"/>
                      <a:pt x="87623" y="12501"/>
                      <a:pt x="87623" y="12507"/>
                    </a:cubicBezTo>
                    <a:cubicBezTo>
                      <a:pt x="87623" y="12531"/>
                      <a:pt x="87599" y="12516"/>
                      <a:pt x="87563" y="12469"/>
                    </a:cubicBezTo>
                    <a:close/>
                    <a:moveTo>
                      <a:pt x="86951" y="12419"/>
                    </a:moveTo>
                    <a:cubicBezTo>
                      <a:pt x="86950" y="12373"/>
                      <a:pt x="86956" y="12350"/>
                      <a:pt x="86964" y="12369"/>
                    </a:cubicBezTo>
                    <a:cubicBezTo>
                      <a:pt x="86972" y="12388"/>
                      <a:pt x="86972" y="12427"/>
                      <a:pt x="86965" y="12454"/>
                    </a:cubicBezTo>
                    <a:cubicBezTo>
                      <a:pt x="86958" y="12481"/>
                      <a:pt x="86951" y="12466"/>
                      <a:pt x="86951" y="12419"/>
                    </a:cubicBezTo>
                    <a:close/>
                    <a:moveTo>
                      <a:pt x="106302" y="12384"/>
                    </a:moveTo>
                    <a:cubicBezTo>
                      <a:pt x="106268" y="12341"/>
                      <a:pt x="106269" y="12339"/>
                      <a:pt x="106306" y="12366"/>
                    </a:cubicBezTo>
                    <a:cubicBezTo>
                      <a:pt x="106329" y="12383"/>
                      <a:pt x="106367" y="12405"/>
                      <a:pt x="106390" y="12413"/>
                    </a:cubicBezTo>
                    <a:cubicBezTo>
                      <a:pt x="106426" y="12426"/>
                      <a:pt x="106425" y="12429"/>
                      <a:pt x="106387" y="12431"/>
                    </a:cubicBezTo>
                    <a:cubicBezTo>
                      <a:pt x="106362" y="12432"/>
                      <a:pt x="106323" y="12411"/>
                      <a:pt x="106302" y="12384"/>
                    </a:cubicBezTo>
                    <a:close/>
                    <a:moveTo>
                      <a:pt x="86952" y="12193"/>
                    </a:moveTo>
                    <a:cubicBezTo>
                      <a:pt x="86952" y="12131"/>
                      <a:pt x="86958" y="12103"/>
                      <a:pt x="86965" y="12130"/>
                    </a:cubicBezTo>
                    <a:cubicBezTo>
                      <a:pt x="86972" y="12157"/>
                      <a:pt x="86972" y="12207"/>
                      <a:pt x="86965" y="12243"/>
                    </a:cubicBezTo>
                    <a:cubicBezTo>
                      <a:pt x="86958" y="12278"/>
                      <a:pt x="86953" y="12256"/>
                      <a:pt x="86952" y="12193"/>
                    </a:cubicBezTo>
                    <a:close/>
                    <a:moveTo>
                      <a:pt x="124857" y="12274"/>
                    </a:moveTo>
                    <a:cubicBezTo>
                      <a:pt x="124901" y="12261"/>
                      <a:pt x="124908" y="12234"/>
                      <a:pt x="124899" y="12093"/>
                    </a:cubicBezTo>
                    <a:cubicBezTo>
                      <a:pt x="124894" y="12002"/>
                      <a:pt x="124900" y="11938"/>
                      <a:pt x="124913" y="11951"/>
                    </a:cubicBezTo>
                    <a:cubicBezTo>
                      <a:pt x="124925" y="11963"/>
                      <a:pt x="124932" y="12042"/>
                      <a:pt x="124927" y="12126"/>
                    </a:cubicBezTo>
                    <a:cubicBezTo>
                      <a:pt x="124920" y="12254"/>
                      <a:pt x="124909" y="12278"/>
                      <a:pt x="124862" y="12283"/>
                    </a:cubicBezTo>
                    <a:cubicBezTo>
                      <a:pt x="124813" y="12288"/>
                      <a:pt x="124813" y="12287"/>
                      <a:pt x="124857" y="12274"/>
                    </a:cubicBezTo>
                    <a:close/>
                    <a:moveTo>
                      <a:pt x="124737" y="12168"/>
                    </a:moveTo>
                    <a:cubicBezTo>
                      <a:pt x="124736" y="12138"/>
                      <a:pt x="124742" y="12121"/>
                      <a:pt x="124752" y="12131"/>
                    </a:cubicBezTo>
                    <a:cubicBezTo>
                      <a:pt x="124761" y="12140"/>
                      <a:pt x="124762" y="12164"/>
                      <a:pt x="124754" y="12185"/>
                    </a:cubicBezTo>
                    <a:cubicBezTo>
                      <a:pt x="124745" y="12207"/>
                      <a:pt x="124738" y="12200"/>
                      <a:pt x="124737" y="12168"/>
                    </a:cubicBezTo>
                    <a:close/>
                    <a:moveTo>
                      <a:pt x="124473" y="11963"/>
                    </a:moveTo>
                    <a:cubicBezTo>
                      <a:pt x="124492" y="11956"/>
                      <a:pt x="124530" y="11955"/>
                      <a:pt x="124558" y="11962"/>
                    </a:cubicBezTo>
                    <a:cubicBezTo>
                      <a:pt x="124585" y="11969"/>
                      <a:pt x="124570" y="11976"/>
                      <a:pt x="124523" y="11976"/>
                    </a:cubicBezTo>
                    <a:cubicBezTo>
                      <a:pt x="124477" y="11977"/>
                      <a:pt x="124454" y="11971"/>
                      <a:pt x="124473" y="11963"/>
                    </a:cubicBezTo>
                    <a:close/>
                    <a:moveTo>
                      <a:pt x="68484" y="11819"/>
                    </a:moveTo>
                    <a:cubicBezTo>
                      <a:pt x="68450" y="11776"/>
                      <a:pt x="68451" y="11774"/>
                      <a:pt x="68491" y="11805"/>
                    </a:cubicBezTo>
                    <a:cubicBezTo>
                      <a:pt x="68515" y="11824"/>
                      <a:pt x="68546" y="11831"/>
                      <a:pt x="68559" y="11819"/>
                    </a:cubicBezTo>
                    <a:cubicBezTo>
                      <a:pt x="68571" y="11808"/>
                      <a:pt x="68573" y="11814"/>
                      <a:pt x="68561" y="11834"/>
                    </a:cubicBezTo>
                    <a:cubicBezTo>
                      <a:pt x="68535" y="11879"/>
                      <a:pt x="68530" y="11878"/>
                      <a:pt x="68484" y="11819"/>
                    </a:cubicBezTo>
                    <a:close/>
                    <a:moveTo>
                      <a:pt x="87295" y="11772"/>
                    </a:moveTo>
                    <a:cubicBezTo>
                      <a:pt x="87286" y="11749"/>
                      <a:pt x="87285" y="11708"/>
                      <a:pt x="87292" y="11680"/>
                    </a:cubicBezTo>
                    <a:cubicBezTo>
                      <a:pt x="87301" y="11646"/>
                      <a:pt x="87307" y="11654"/>
                      <a:pt x="87309" y="11704"/>
                    </a:cubicBezTo>
                    <a:cubicBezTo>
                      <a:pt x="87311" y="11746"/>
                      <a:pt x="87328" y="11786"/>
                      <a:pt x="87347" y="11794"/>
                    </a:cubicBezTo>
                    <a:cubicBezTo>
                      <a:pt x="87375" y="11805"/>
                      <a:pt x="87375" y="11808"/>
                      <a:pt x="87347" y="11810"/>
                    </a:cubicBezTo>
                    <a:cubicBezTo>
                      <a:pt x="87327" y="11811"/>
                      <a:pt x="87303" y="11794"/>
                      <a:pt x="87295" y="11772"/>
                    </a:cubicBezTo>
                    <a:close/>
                    <a:moveTo>
                      <a:pt x="105600" y="11789"/>
                    </a:moveTo>
                    <a:cubicBezTo>
                      <a:pt x="105600" y="11776"/>
                      <a:pt x="105638" y="11771"/>
                      <a:pt x="105685" y="11778"/>
                    </a:cubicBezTo>
                    <a:cubicBezTo>
                      <a:pt x="105731" y="11785"/>
                      <a:pt x="105769" y="11796"/>
                      <a:pt x="105769" y="11802"/>
                    </a:cubicBezTo>
                    <a:cubicBezTo>
                      <a:pt x="105769" y="11808"/>
                      <a:pt x="105731" y="11812"/>
                      <a:pt x="105685" y="11812"/>
                    </a:cubicBezTo>
                    <a:cubicBezTo>
                      <a:pt x="105638" y="11812"/>
                      <a:pt x="105600" y="11802"/>
                      <a:pt x="105600" y="11789"/>
                    </a:cubicBezTo>
                    <a:close/>
                    <a:moveTo>
                      <a:pt x="105944" y="11714"/>
                    </a:moveTo>
                    <a:cubicBezTo>
                      <a:pt x="105944" y="11667"/>
                      <a:pt x="105950" y="11645"/>
                      <a:pt x="105957" y="11664"/>
                    </a:cubicBezTo>
                    <a:cubicBezTo>
                      <a:pt x="105965" y="11683"/>
                      <a:pt x="105966" y="11721"/>
                      <a:pt x="105958" y="11748"/>
                    </a:cubicBezTo>
                    <a:cubicBezTo>
                      <a:pt x="105951" y="11776"/>
                      <a:pt x="105945" y="11760"/>
                      <a:pt x="105944" y="11714"/>
                    </a:cubicBezTo>
                    <a:close/>
                    <a:moveTo>
                      <a:pt x="68557" y="11715"/>
                    </a:moveTo>
                    <a:cubicBezTo>
                      <a:pt x="68527" y="11692"/>
                      <a:pt x="68512" y="11673"/>
                      <a:pt x="68524" y="11672"/>
                    </a:cubicBezTo>
                    <a:cubicBezTo>
                      <a:pt x="68536" y="11672"/>
                      <a:pt x="68533" y="11647"/>
                      <a:pt x="68517" y="11617"/>
                    </a:cubicBezTo>
                    <a:cubicBezTo>
                      <a:pt x="68501" y="11586"/>
                      <a:pt x="68498" y="11555"/>
                      <a:pt x="68511" y="11547"/>
                    </a:cubicBezTo>
                    <a:cubicBezTo>
                      <a:pt x="68524" y="11539"/>
                      <a:pt x="68535" y="11548"/>
                      <a:pt x="68536" y="11567"/>
                    </a:cubicBezTo>
                    <a:cubicBezTo>
                      <a:pt x="68538" y="11636"/>
                      <a:pt x="68560" y="11686"/>
                      <a:pt x="68601" y="11720"/>
                    </a:cubicBezTo>
                    <a:cubicBezTo>
                      <a:pt x="68661" y="11769"/>
                      <a:pt x="68623" y="11764"/>
                      <a:pt x="68557" y="11715"/>
                    </a:cubicBezTo>
                    <a:close/>
                    <a:moveTo>
                      <a:pt x="86839" y="11643"/>
                    </a:moveTo>
                    <a:cubicBezTo>
                      <a:pt x="86839" y="11589"/>
                      <a:pt x="86845" y="11567"/>
                      <a:pt x="86852" y="11594"/>
                    </a:cubicBezTo>
                    <a:cubicBezTo>
                      <a:pt x="86859" y="11621"/>
                      <a:pt x="86859" y="11665"/>
                      <a:pt x="86852" y="11692"/>
                    </a:cubicBezTo>
                    <a:cubicBezTo>
                      <a:pt x="86845" y="11720"/>
                      <a:pt x="86839" y="11697"/>
                      <a:pt x="86839" y="11643"/>
                    </a:cubicBezTo>
                    <a:close/>
                    <a:moveTo>
                      <a:pt x="7802" y="11654"/>
                    </a:moveTo>
                    <a:cubicBezTo>
                      <a:pt x="7793" y="11644"/>
                      <a:pt x="7792" y="11601"/>
                      <a:pt x="7800" y="11559"/>
                    </a:cubicBezTo>
                    <a:cubicBezTo>
                      <a:pt x="7817" y="11475"/>
                      <a:pt x="7771" y="11361"/>
                      <a:pt x="7722" y="11361"/>
                    </a:cubicBezTo>
                    <a:cubicBezTo>
                      <a:pt x="7705" y="11361"/>
                      <a:pt x="7654" y="11393"/>
                      <a:pt x="7607" y="11431"/>
                    </a:cubicBezTo>
                    <a:cubicBezTo>
                      <a:pt x="7500" y="11522"/>
                      <a:pt x="7434" y="11521"/>
                      <a:pt x="7361" y="11428"/>
                    </a:cubicBezTo>
                    <a:cubicBezTo>
                      <a:pt x="7283" y="11329"/>
                      <a:pt x="7287" y="11302"/>
                      <a:pt x="7387" y="11206"/>
                    </a:cubicBezTo>
                    <a:cubicBezTo>
                      <a:pt x="7433" y="11161"/>
                      <a:pt x="7471" y="11103"/>
                      <a:pt x="7471" y="11076"/>
                    </a:cubicBezTo>
                    <a:cubicBezTo>
                      <a:pt x="7471" y="11037"/>
                      <a:pt x="7511" y="11025"/>
                      <a:pt x="7697" y="11008"/>
                    </a:cubicBezTo>
                    <a:cubicBezTo>
                      <a:pt x="7821" y="10997"/>
                      <a:pt x="8022" y="10997"/>
                      <a:pt x="8142" y="11007"/>
                    </a:cubicBezTo>
                    <a:cubicBezTo>
                      <a:pt x="8348" y="11026"/>
                      <a:pt x="8372" y="11022"/>
                      <a:pt x="8553" y="10938"/>
                    </a:cubicBezTo>
                    <a:cubicBezTo>
                      <a:pt x="8719" y="10861"/>
                      <a:pt x="8764" y="10852"/>
                      <a:pt x="8891" y="10867"/>
                    </a:cubicBezTo>
                    <a:cubicBezTo>
                      <a:pt x="9056" y="10888"/>
                      <a:pt x="9183" y="10851"/>
                      <a:pt x="9242" y="10767"/>
                    </a:cubicBezTo>
                    <a:cubicBezTo>
                      <a:pt x="9276" y="10719"/>
                      <a:pt x="9315" y="10712"/>
                      <a:pt x="9555" y="10712"/>
                    </a:cubicBezTo>
                    <a:cubicBezTo>
                      <a:pt x="9823" y="10712"/>
                      <a:pt x="9830" y="10710"/>
                      <a:pt x="9909" y="10626"/>
                    </a:cubicBezTo>
                    <a:cubicBezTo>
                      <a:pt x="9954" y="10579"/>
                      <a:pt x="10043" y="10514"/>
                      <a:pt x="10107" y="10482"/>
                    </a:cubicBezTo>
                    <a:cubicBezTo>
                      <a:pt x="10171" y="10450"/>
                      <a:pt x="10257" y="10392"/>
                      <a:pt x="10299" y="10353"/>
                    </a:cubicBezTo>
                    <a:cubicBezTo>
                      <a:pt x="10370" y="10286"/>
                      <a:pt x="10378" y="10285"/>
                      <a:pt x="10439" y="10328"/>
                    </a:cubicBezTo>
                    <a:cubicBezTo>
                      <a:pt x="10533" y="10393"/>
                      <a:pt x="10694" y="10384"/>
                      <a:pt x="10892" y="10300"/>
                    </a:cubicBezTo>
                    <a:cubicBezTo>
                      <a:pt x="11001" y="10254"/>
                      <a:pt x="11101" y="10231"/>
                      <a:pt x="11160" y="10238"/>
                    </a:cubicBezTo>
                    <a:cubicBezTo>
                      <a:pt x="11233" y="10246"/>
                      <a:pt x="11253" y="10239"/>
                      <a:pt x="11253" y="10202"/>
                    </a:cubicBezTo>
                    <a:cubicBezTo>
                      <a:pt x="11253" y="10151"/>
                      <a:pt x="11316" y="10086"/>
                      <a:pt x="11356" y="10093"/>
                    </a:cubicBezTo>
                    <a:cubicBezTo>
                      <a:pt x="11369" y="10096"/>
                      <a:pt x="11422" y="10096"/>
                      <a:pt x="11472" y="10094"/>
                    </a:cubicBezTo>
                    <a:cubicBezTo>
                      <a:pt x="11563" y="10091"/>
                      <a:pt x="11564" y="10090"/>
                      <a:pt x="11564" y="9949"/>
                    </a:cubicBezTo>
                    <a:cubicBezTo>
                      <a:pt x="11564" y="9825"/>
                      <a:pt x="11572" y="9804"/>
                      <a:pt x="11632" y="9781"/>
                    </a:cubicBezTo>
                    <a:cubicBezTo>
                      <a:pt x="11698" y="9756"/>
                      <a:pt x="11709" y="9736"/>
                      <a:pt x="11745" y="9575"/>
                    </a:cubicBezTo>
                    <a:cubicBezTo>
                      <a:pt x="11767" y="9476"/>
                      <a:pt x="11863" y="9437"/>
                      <a:pt x="12028" y="9460"/>
                    </a:cubicBezTo>
                    <a:cubicBezTo>
                      <a:pt x="12290" y="9496"/>
                      <a:pt x="12369" y="9408"/>
                      <a:pt x="12227" y="9239"/>
                    </a:cubicBezTo>
                    <a:cubicBezTo>
                      <a:pt x="12188" y="9193"/>
                      <a:pt x="12156" y="9125"/>
                      <a:pt x="12156" y="9089"/>
                    </a:cubicBezTo>
                    <a:cubicBezTo>
                      <a:pt x="12156" y="9006"/>
                      <a:pt x="12108" y="8990"/>
                      <a:pt x="11874" y="8996"/>
                    </a:cubicBezTo>
                    <a:cubicBezTo>
                      <a:pt x="11649" y="9001"/>
                      <a:pt x="11564" y="8976"/>
                      <a:pt x="11564" y="8903"/>
                    </a:cubicBezTo>
                    <a:cubicBezTo>
                      <a:pt x="11564" y="8851"/>
                      <a:pt x="11584" y="8848"/>
                      <a:pt x="11903" y="8852"/>
                    </a:cubicBezTo>
                    <a:cubicBezTo>
                      <a:pt x="12224" y="8856"/>
                      <a:pt x="12245" y="8860"/>
                      <a:pt x="12295" y="8923"/>
                    </a:cubicBezTo>
                    <a:cubicBezTo>
                      <a:pt x="12340" y="8981"/>
                      <a:pt x="12373" y="8990"/>
                      <a:pt x="12520" y="8990"/>
                    </a:cubicBezTo>
                    <a:cubicBezTo>
                      <a:pt x="12656" y="8990"/>
                      <a:pt x="12693" y="8981"/>
                      <a:pt x="12693" y="8947"/>
                    </a:cubicBezTo>
                    <a:cubicBezTo>
                      <a:pt x="12693" y="8889"/>
                      <a:pt x="12764" y="8863"/>
                      <a:pt x="13158" y="8778"/>
                    </a:cubicBezTo>
                    <a:cubicBezTo>
                      <a:pt x="13768" y="8647"/>
                      <a:pt x="13998" y="8552"/>
                      <a:pt x="14235" y="8334"/>
                    </a:cubicBezTo>
                    <a:cubicBezTo>
                      <a:pt x="14304" y="8271"/>
                      <a:pt x="14377" y="8228"/>
                      <a:pt x="14406" y="8233"/>
                    </a:cubicBezTo>
                    <a:cubicBezTo>
                      <a:pt x="14434" y="8238"/>
                      <a:pt x="14485" y="8303"/>
                      <a:pt x="14521" y="8376"/>
                    </a:cubicBezTo>
                    <a:cubicBezTo>
                      <a:pt x="14589" y="8520"/>
                      <a:pt x="14668" y="8556"/>
                      <a:pt x="14668" y="8443"/>
                    </a:cubicBezTo>
                    <a:cubicBezTo>
                      <a:pt x="14668" y="8370"/>
                      <a:pt x="14730" y="8301"/>
                      <a:pt x="14767" y="8334"/>
                    </a:cubicBezTo>
                    <a:cubicBezTo>
                      <a:pt x="14780" y="8346"/>
                      <a:pt x="14781" y="8339"/>
                      <a:pt x="14770" y="8320"/>
                    </a:cubicBezTo>
                    <a:cubicBezTo>
                      <a:pt x="14755" y="8295"/>
                      <a:pt x="14807" y="8258"/>
                      <a:pt x="14935" y="8200"/>
                    </a:cubicBezTo>
                    <a:cubicBezTo>
                      <a:pt x="15082" y="8135"/>
                      <a:pt x="15130" y="8097"/>
                      <a:pt x="15160" y="8026"/>
                    </a:cubicBezTo>
                    <a:cubicBezTo>
                      <a:pt x="15181" y="7976"/>
                      <a:pt x="15192" y="7919"/>
                      <a:pt x="15185" y="7900"/>
                    </a:cubicBezTo>
                    <a:cubicBezTo>
                      <a:pt x="15168" y="7855"/>
                      <a:pt x="15400" y="7685"/>
                      <a:pt x="15451" y="7705"/>
                    </a:cubicBezTo>
                    <a:cubicBezTo>
                      <a:pt x="15472" y="7713"/>
                      <a:pt x="15483" y="7709"/>
                      <a:pt x="15475" y="7697"/>
                    </a:cubicBezTo>
                    <a:cubicBezTo>
                      <a:pt x="15461" y="7674"/>
                      <a:pt x="15895" y="7466"/>
                      <a:pt x="15956" y="7466"/>
                    </a:cubicBezTo>
                    <a:cubicBezTo>
                      <a:pt x="15973" y="7466"/>
                      <a:pt x="16002" y="7483"/>
                      <a:pt x="16019" y="7504"/>
                    </a:cubicBezTo>
                    <a:cubicBezTo>
                      <a:pt x="16044" y="7534"/>
                      <a:pt x="16005" y="7589"/>
                      <a:pt x="15839" y="7756"/>
                    </a:cubicBezTo>
                    <a:cubicBezTo>
                      <a:pt x="15723" y="7874"/>
                      <a:pt x="15628" y="7988"/>
                      <a:pt x="15628" y="8010"/>
                    </a:cubicBezTo>
                    <a:cubicBezTo>
                      <a:pt x="15628" y="8032"/>
                      <a:pt x="15499" y="8130"/>
                      <a:pt x="15341" y="8228"/>
                    </a:cubicBezTo>
                    <a:cubicBezTo>
                      <a:pt x="15164" y="8339"/>
                      <a:pt x="14945" y="8511"/>
                      <a:pt x="14766" y="8681"/>
                    </a:cubicBezTo>
                    <a:cubicBezTo>
                      <a:pt x="14367" y="9059"/>
                      <a:pt x="14205" y="9138"/>
                      <a:pt x="13785" y="9159"/>
                    </a:cubicBezTo>
                    <a:cubicBezTo>
                      <a:pt x="13534" y="9171"/>
                      <a:pt x="13469" y="9183"/>
                      <a:pt x="13444" y="9222"/>
                    </a:cubicBezTo>
                    <a:cubicBezTo>
                      <a:pt x="13428" y="9248"/>
                      <a:pt x="13424" y="9280"/>
                      <a:pt x="13437" y="9292"/>
                    </a:cubicBezTo>
                    <a:cubicBezTo>
                      <a:pt x="13449" y="9305"/>
                      <a:pt x="13601" y="9317"/>
                      <a:pt x="13774" y="9320"/>
                    </a:cubicBezTo>
                    <a:cubicBezTo>
                      <a:pt x="13948" y="9322"/>
                      <a:pt x="14123" y="9326"/>
                      <a:pt x="14163" y="9327"/>
                    </a:cubicBezTo>
                    <a:cubicBezTo>
                      <a:pt x="14204" y="9328"/>
                      <a:pt x="14284" y="9361"/>
                      <a:pt x="14341" y="9399"/>
                    </a:cubicBezTo>
                    <a:cubicBezTo>
                      <a:pt x="14398" y="9438"/>
                      <a:pt x="14450" y="9470"/>
                      <a:pt x="14456" y="9470"/>
                    </a:cubicBezTo>
                    <a:cubicBezTo>
                      <a:pt x="14495" y="9470"/>
                      <a:pt x="14555" y="9368"/>
                      <a:pt x="14555" y="9300"/>
                    </a:cubicBezTo>
                    <a:cubicBezTo>
                      <a:pt x="14555" y="9217"/>
                      <a:pt x="14640" y="9131"/>
                      <a:pt x="14724" y="9131"/>
                    </a:cubicBezTo>
                    <a:cubicBezTo>
                      <a:pt x="14748" y="9131"/>
                      <a:pt x="14855" y="9176"/>
                      <a:pt x="14963" y="9230"/>
                    </a:cubicBezTo>
                    <a:cubicBezTo>
                      <a:pt x="15071" y="9284"/>
                      <a:pt x="15194" y="9329"/>
                      <a:pt x="15238" y="9329"/>
                    </a:cubicBezTo>
                    <a:cubicBezTo>
                      <a:pt x="15344" y="9329"/>
                      <a:pt x="15351" y="9432"/>
                      <a:pt x="15246" y="9458"/>
                    </a:cubicBezTo>
                    <a:cubicBezTo>
                      <a:pt x="15204" y="9469"/>
                      <a:pt x="15169" y="9503"/>
                      <a:pt x="15159" y="9542"/>
                    </a:cubicBezTo>
                    <a:cubicBezTo>
                      <a:pt x="15145" y="9598"/>
                      <a:pt x="15122" y="9610"/>
                      <a:pt x="15011" y="9617"/>
                    </a:cubicBezTo>
                    <a:cubicBezTo>
                      <a:pt x="14907" y="9623"/>
                      <a:pt x="14874" y="9638"/>
                      <a:pt x="14852" y="9689"/>
                    </a:cubicBezTo>
                    <a:cubicBezTo>
                      <a:pt x="14837" y="9724"/>
                      <a:pt x="14799" y="9753"/>
                      <a:pt x="14767" y="9753"/>
                    </a:cubicBezTo>
                    <a:cubicBezTo>
                      <a:pt x="14704" y="9754"/>
                      <a:pt x="14529" y="10026"/>
                      <a:pt x="14520" y="10139"/>
                    </a:cubicBezTo>
                    <a:cubicBezTo>
                      <a:pt x="14517" y="10179"/>
                      <a:pt x="14496" y="10204"/>
                      <a:pt x="14467" y="10204"/>
                    </a:cubicBezTo>
                    <a:cubicBezTo>
                      <a:pt x="14441" y="10204"/>
                      <a:pt x="14347" y="10242"/>
                      <a:pt x="14259" y="10288"/>
                    </a:cubicBezTo>
                    <a:cubicBezTo>
                      <a:pt x="14171" y="10335"/>
                      <a:pt x="14087" y="10366"/>
                      <a:pt x="14073" y="10357"/>
                    </a:cubicBezTo>
                    <a:cubicBezTo>
                      <a:pt x="14059" y="10349"/>
                      <a:pt x="14047" y="10306"/>
                      <a:pt x="14047" y="10262"/>
                    </a:cubicBezTo>
                    <a:cubicBezTo>
                      <a:pt x="14047" y="10202"/>
                      <a:pt x="14064" y="10177"/>
                      <a:pt x="14111" y="10165"/>
                    </a:cubicBezTo>
                    <a:cubicBezTo>
                      <a:pt x="14146" y="10157"/>
                      <a:pt x="14206" y="10108"/>
                      <a:pt x="14245" y="10058"/>
                    </a:cubicBezTo>
                    <a:cubicBezTo>
                      <a:pt x="14284" y="10007"/>
                      <a:pt x="14364" y="9916"/>
                      <a:pt x="14422" y="9855"/>
                    </a:cubicBezTo>
                    <a:cubicBezTo>
                      <a:pt x="14538" y="9734"/>
                      <a:pt x="14540" y="9682"/>
                      <a:pt x="14429" y="9640"/>
                    </a:cubicBezTo>
                    <a:cubicBezTo>
                      <a:pt x="14334" y="9603"/>
                      <a:pt x="14273" y="9631"/>
                      <a:pt x="14273" y="9712"/>
                    </a:cubicBezTo>
                    <a:cubicBezTo>
                      <a:pt x="14273" y="9793"/>
                      <a:pt x="14188" y="9876"/>
                      <a:pt x="14019" y="9964"/>
                    </a:cubicBezTo>
                    <a:cubicBezTo>
                      <a:pt x="13949" y="10000"/>
                      <a:pt x="13848" y="10075"/>
                      <a:pt x="13795" y="10131"/>
                    </a:cubicBezTo>
                    <a:cubicBezTo>
                      <a:pt x="13680" y="10250"/>
                      <a:pt x="13553" y="10265"/>
                      <a:pt x="13426" y="10175"/>
                    </a:cubicBezTo>
                    <a:cubicBezTo>
                      <a:pt x="13355" y="10125"/>
                      <a:pt x="13259" y="10123"/>
                      <a:pt x="13256" y="10172"/>
                    </a:cubicBezTo>
                    <a:cubicBezTo>
                      <a:pt x="13255" y="10181"/>
                      <a:pt x="13220" y="10230"/>
                      <a:pt x="13178" y="10279"/>
                    </a:cubicBezTo>
                    <a:cubicBezTo>
                      <a:pt x="13083" y="10390"/>
                      <a:pt x="12922" y="10429"/>
                      <a:pt x="12852" y="10359"/>
                    </a:cubicBezTo>
                    <a:cubicBezTo>
                      <a:pt x="12765" y="10273"/>
                      <a:pt x="12795" y="10179"/>
                      <a:pt x="12962" y="10010"/>
                    </a:cubicBezTo>
                    <a:cubicBezTo>
                      <a:pt x="13105" y="9867"/>
                      <a:pt x="13114" y="9849"/>
                      <a:pt x="13070" y="9816"/>
                    </a:cubicBezTo>
                    <a:cubicBezTo>
                      <a:pt x="13007" y="9771"/>
                      <a:pt x="12886" y="9770"/>
                      <a:pt x="12826" y="9816"/>
                    </a:cubicBezTo>
                    <a:cubicBezTo>
                      <a:pt x="12800" y="9835"/>
                      <a:pt x="12740" y="9931"/>
                      <a:pt x="12693" y="10028"/>
                    </a:cubicBezTo>
                    <a:cubicBezTo>
                      <a:pt x="12606" y="10208"/>
                      <a:pt x="12540" y="10260"/>
                      <a:pt x="12398" y="10260"/>
                    </a:cubicBezTo>
                    <a:cubicBezTo>
                      <a:pt x="12356" y="10260"/>
                      <a:pt x="12327" y="10281"/>
                      <a:pt x="12318" y="10316"/>
                    </a:cubicBezTo>
                    <a:cubicBezTo>
                      <a:pt x="12299" y="10389"/>
                      <a:pt x="12189" y="10430"/>
                      <a:pt x="12013" y="10430"/>
                    </a:cubicBezTo>
                    <a:cubicBezTo>
                      <a:pt x="11885" y="10430"/>
                      <a:pt x="11874" y="10435"/>
                      <a:pt x="11874" y="10498"/>
                    </a:cubicBezTo>
                    <a:cubicBezTo>
                      <a:pt x="11874" y="10542"/>
                      <a:pt x="11854" y="10573"/>
                      <a:pt x="11818" y="10585"/>
                    </a:cubicBezTo>
                    <a:cubicBezTo>
                      <a:pt x="11773" y="10599"/>
                      <a:pt x="11767" y="10613"/>
                      <a:pt x="11789" y="10655"/>
                    </a:cubicBezTo>
                    <a:cubicBezTo>
                      <a:pt x="11860" y="10787"/>
                      <a:pt x="11784" y="10954"/>
                      <a:pt x="11624" y="11021"/>
                    </a:cubicBezTo>
                    <a:cubicBezTo>
                      <a:pt x="11562" y="11046"/>
                      <a:pt x="11526" y="11047"/>
                      <a:pt x="11482" y="11024"/>
                    </a:cubicBezTo>
                    <a:cubicBezTo>
                      <a:pt x="11405" y="10982"/>
                      <a:pt x="11407" y="10941"/>
                      <a:pt x="11493" y="10825"/>
                    </a:cubicBezTo>
                    <a:cubicBezTo>
                      <a:pt x="11581" y="10705"/>
                      <a:pt x="11582" y="10668"/>
                      <a:pt x="11495" y="10611"/>
                    </a:cubicBezTo>
                    <a:cubicBezTo>
                      <a:pt x="11429" y="10568"/>
                      <a:pt x="11411" y="10572"/>
                      <a:pt x="11131" y="10683"/>
                    </a:cubicBezTo>
                    <a:cubicBezTo>
                      <a:pt x="10697" y="10855"/>
                      <a:pt x="10577" y="10880"/>
                      <a:pt x="10188" y="10881"/>
                    </a:cubicBezTo>
                    <a:cubicBezTo>
                      <a:pt x="9903" y="10881"/>
                      <a:pt x="9842" y="10888"/>
                      <a:pt x="9842" y="10922"/>
                    </a:cubicBezTo>
                    <a:cubicBezTo>
                      <a:pt x="9842" y="10969"/>
                      <a:pt x="9926" y="11022"/>
                      <a:pt x="10003" y="11023"/>
                    </a:cubicBezTo>
                    <a:cubicBezTo>
                      <a:pt x="10031" y="11023"/>
                      <a:pt x="10072" y="11035"/>
                      <a:pt x="10095" y="11049"/>
                    </a:cubicBezTo>
                    <a:cubicBezTo>
                      <a:pt x="10130" y="11071"/>
                      <a:pt x="10128" y="11084"/>
                      <a:pt x="10081" y="11136"/>
                    </a:cubicBezTo>
                    <a:cubicBezTo>
                      <a:pt x="10012" y="11213"/>
                      <a:pt x="9896" y="11263"/>
                      <a:pt x="9546" y="11366"/>
                    </a:cubicBezTo>
                    <a:cubicBezTo>
                      <a:pt x="9391" y="11412"/>
                      <a:pt x="9206" y="11486"/>
                      <a:pt x="9137" y="11530"/>
                    </a:cubicBezTo>
                    <a:lnTo>
                      <a:pt x="9010" y="11611"/>
                    </a:lnTo>
                    <a:lnTo>
                      <a:pt x="8854" y="11558"/>
                    </a:lnTo>
                    <a:cubicBezTo>
                      <a:pt x="8741" y="11518"/>
                      <a:pt x="8620" y="11504"/>
                      <a:pt x="8403" y="11503"/>
                    </a:cubicBezTo>
                    <a:cubicBezTo>
                      <a:pt x="8045" y="11503"/>
                      <a:pt x="7984" y="11517"/>
                      <a:pt x="7962" y="11604"/>
                    </a:cubicBezTo>
                    <a:cubicBezTo>
                      <a:pt x="7946" y="11668"/>
                      <a:pt x="7847" y="11699"/>
                      <a:pt x="7802" y="11654"/>
                    </a:cubicBezTo>
                    <a:close/>
                    <a:moveTo>
                      <a:pt x="68582" y="11546"/>
                    </a:moveTo>
                    <a:cubicBezTo>
                      <a:pt x="68582" y="11523"/>
                      <a:pt x="68593" y="11511"/>
                      <a:pt x="68606" y="11519"/>
                    </a:cubicBezTo>
                    <a:cubicBezTo>
                      <a:pt x="68619" y="11527"/>
                      <a:pt x="68623" y="11546"/>
                      <a:pt x="68614" y="11560"/>
                    </a:cubicBezTo>
                    <a:cubicBezTo>
                      <a:pt x="68591" y="11597"/>
                      <a:pt x="68582" y="11593"/>
                      <a:pt x="68582" y="11546"/>
                    </a:cubicBezTo>
                    <a:close/>
                    <a:moveTo>
                      <a:pt x="87258" y="11490"/>
                    </a:moveTo>
                    <a:cubicBezTo>
                      <a:pt x="87257" y="11460"/>
                      <a:pt x="87263" y="11444"/>
                      <a:pt x="87273" y="11453"/>
                    </a:cubicBezTo>
                    <a:cubicBezTo>
                      <a:pt x="87282" y="11463"/>
                      <a:pt x="87283" y="11487"/>
                      <a:pt x="87275" y="11507"/>
                    </a:cubicBezTo>
                    <a:cubicBezTo>
                      <a:pt x="87266" y="11530"/>
                      <a:pt x="87259" y="11523"/>
                      <a:pt x="87258" y="11490"/>
                    </a:cubicBezTo>
                    <a:close/>
                    <a:moveTo>
                      <a:pt x="67965" y="11372"/>
                    </a:moveTo>
                    <a:cubicBezTo>
                      <a:pt x="67851" y="11233"/>
                      <a:pt x="67860" y="11193"/>
                      <a:pt x="68010" y="11192"/>
                    </a:cubicBezTo>
                    <a:cubicBezTo>
                      <a:pt x="68112" y="11191"/>
                      <a:pt x="68149" y="11242"/>
                      <a:pt x="68149" y="11381"/>
                    </a:cubicBezTo>
                    <a:cubicBezTo>
                      <a:pt x="68149" y="11541"/>
                      <a:pt x="68101" y="11538"/>
                      <a:pt x="67965" y="11372"/>
                    </a:cubicBezTo>
                    <a:close/>
                    <a:moveTo>
                      <a:pt x="68462" y="11482"/>
                    </a:moveTo>
                    <a:cubicBezTo>
                      <a:pt x="68459" y="11434"/>
                      <a:pt x="68509" y="11411"/>
                      <a:pt x="68533" y="11449"/>
                    </a:cubicBezTo>
                    <a:cubicBezTo>
                      <a:pt x="68545" y="11469"/>
                      <a:pt x="68541" y="11475"/>
                      <a:pt x="68523" y="11464"/>
                    </a:cubicBezTo>
                    <a:cubicBezTo>
                      <a:pt x="68506" y="11454"/>
                      <a:pt x="68486" y="11461"/>
                      <a:pt x="68478" y="11481"/>
                    </a:cubicBezTo>
                    <a:cubicBezTo>
                      <a:pt x="68468" y="11506"/>
                      <a:pt x="68464" y="11507"/>
                      <a:pt x="68462" y="11482"/>
                    </a:cubicBezTo>
                    <a:close/>
                    <a:moveTo>
                      <a:pt x="105424" y="11403"/>
                    </a:moveTo>
                    <a:cubicBezTo>
                      <a:pt x="105416" y="11364"/>
                      <a:pt x="105421" y="11333"/>
                      <a:pt x="105435" y="11333"/>
                    </a:cubicBezTo>
                    <a:cubicBezTo>
                      <a:pt x="105448" y="11333"/>
                      <a:pt x="105459" y="11364"/>
                      <a:pt x="105459" y="11403"/>
                    </a:cubicBezTo>
                    <a:cubicBezTo>
                      <a:pt x="105459" y="11442"/>
                      <a:pt x="105454" y="11474"/>
                      <a:pt x="105448" y="11474"/>
                    </a:cubicBezTo>
                    <a:cubicBezTo>
                      <a:pt x="105442" y="11474"/>
                      <a:pt x="105431" y="11442"/>
                      <a:pt x="105424" y="11403"/>
                    </a:cubicBezTo>
                    <a:close/>
                    <a:moveTo>
                      <a:pt x="68562" y="11403"/>
                    </a:moveTo>
                    <a:cubicBezTo>
                      <a:pt x="68553" y="11380"/>
                      <a:pt x="68558" y="11361"/>
                      <a:pt x="68573" y="11361"/>
                    </a:cubicBezTo>
                    <a:cubicBezTo>
                      <a:pt x="68589" y="11361"/>
                      <a:pt x="68601" y="11380"/>
                      <a:pt x="68601" y="11403"/>
                    </a:cubicBezTo>
                    <a:cubicBezTo>
                      <a:pt x="68601" y="11427"/>
                      <a:pt x="68596" y="11446"/>
                      <a:pt x="68590" y="11446"/>
                    </a:cubicBezTo>
                    <a:cubicBezTo>
                      <a:pt x="68584" y="11446"/>
                      <a:pt x="68571" y="11427"/>
                      <a:pt x="68562" y="11403"/>
                    </a:cubicBezTo>
                    <a:close/>
                    <a:moveTo>
                      <a:pt x="18111" y="11375"/>
                    </a:moveTo>
                    <a:cubicBezTo>
                      <a:pt x="18131" y="11352"/>
                      <a:pt x="18153" y="11333"/>
                      <a:pt x="18161" y="11333"/>
                    </a:cubicBezTo>
                    <a:cubicBezTo>
                      <a:pt x="18168" y="11333"/>
                      <a:pt x="18159" y="11352"/>
                      <a:pt x="18139" y="11375"/>
                    </a:cubicBezTo>
                    <a:cubicBezTo>
                      <a:pt x="18120" y="11398"/>
                      <a:pt x="18098" y="11417"/>
                      <a:pt x="18090" y="11417"/>
                    </a:cubicBezTo>
                    <a:cubicBezTo>
                      <a:pt x="18082" y="11417"/>
                      <a:pt x="18092" y="11398"/>
                      <a:pt x="18111" y="11375"/>
                    </a:cubicBezTo>
                    <a:close/>
                    <a:moveTo>
                      <a:pt x="68479" y="11370"/>
                    </a:moveTo>
                    <a:cubicBezTo>
                      <a:pt x="68468" y="11360"/>
                      <a:pt x="68460" y="11277"/>
                      <a:pt x="68460" y="11187"/>
                    </a:cubicBezTo>
                    <a:lnTo>
                      <a:pt x="68460" y="11022"/>
                    </a:lnTo>
                    <a:lnTo>
                      <a:pt x="68551" y="11026"/>
                    </a:lnTo>
                    <a:cubicBezTo>
                      <a:pt x="68637" y="11030"/>
                      <a:pt x="68638" y="11031"/>
                      <a:pt x="68566" y="11042"/>
                    </a:cubicBezTo>
                    <a:cubicBezTo>
                      <a:pt x="68496" y="11053"/>
                      <a:pt x="68488" y="11066"/>
                      <a:pt x="68488" y="11167"/>
                    </a:cubicBezTo>
                    <a:cubicBezTo>
                      <a:pt x="68488" y="11242"/>
                      <a:pt x="68498" y="11273"/>
                      <a:pt x="68519" y="11260"/>
                    </a:cubicBezTo>
                    <a:cubicBezTo>
                      <a:pt x="68541" y="11247"/>
                      <a:pt x="68542" y="11257"/>
                      <a:pt x="68520" y="11297"/>
                    </a:cubicBezTo>
                    <a:cubicBezTo>
                      <a:pt x="68503" y="11328"/>
                      <a:pt x="68498" y="11361"/>
                      <a:pt x="68508" y="11371"/>
                    </a:cubicBezTo>
                    <a:cubicBezTo>
                      <a:pt x="68518" y="11381"/>
                      <a:pt x="68519" y="11389"/>
                      <a:pt x="68511" y="11389"/>
                    </a:cubicBezTo>
                    <a:cubicBezTo>
                      <a:pt x="68504" y="11389"/>
                      <a:pt x="68489" y="11381"/>
                      <a:pt x="68479" y="11370"/>
                    </a:cubicBezTo>
                    <a:close/>
                    <a:moveTo>
                      <a:pt x="123845" y="11360"/>
                    </a:moveTo>
                    <a:cubicBezTo>
                      <a:pt x="123835" y="11344"/>
                      <a:pt x="123689" y="11261"/>
                      <a:pt x="123519" y="11176"/>
                    </a:cubicBezTo>
                    <a:cubicBezTo>
                      <a:pt x="123350" y="11091"/>
                      <a:pt x="123211" y="11005"/>
                      <a:pt x="123211" y="10985"/>
                    </a:cubicBezTo>
                    <a:cubicBezTo>
                      <a:pt x="123211" y="10915"/>
                      <a:pt x="123280" y="10881"/>
                      <a:pt x="123426" y="10881"/>
                    </a:cubicBezTo>
                    <a:cubicBezTo>
                      <a:pt x="123585" y="10881"/>
                      <a:pt x="123676" y="10825"/>
                      <a:pt x="123655" y="10741"/>
                    </a:cubicBezTo>
                    <a:cubicBezTo>
                      <a:pt x="123645" y="10705"/>
                      <a:pt x="123682" y="10715"/>
                      <a:pt x="123818" y="10788"/>
                    </a:cubicBezTo>
                    <a:cubicBezTo>
                      <a:pt x="123944" y="10855"/>
                      <a:pt x="124005" y="10906"/>
                      <a:pt x="124030" y="10969"/>
                    </a:cubicBezTo>
                    <a:cubicBezTo>
                      <a:pt x="124050" y="11017"/>
                      <a:pt x="124098" y="11102"/>
                      <a:pt x="124136" y="11159"/>
                    </a:cubicBezTo>
                    <a:cubicBezTo>
                      <a:pt x="124173" y="11216"/>
                      <a:pt x="124188" y="11246"/>
                      <a:pt x="124168" y="11227"/>
                    </a:cubicBezTo>
                    <a:cubicBezTo>
                      <a:pt x="124147" y="11207"/>
                      <a:pt x="124070" y="11192"/>
                      <a:pt x="123995" y="11192"/>
                    </a:cubicBezTo>
                    <a:cubicBezTo>
                      <a:pt x="123844" y="11192"/>
                      <a:pt x="123796" y="11242"/>
                      <a:pt x="123856" y="11336"/>
                    </a:cubicBezTo>
                    <a:cubicBezTo>
                      <a:pt x="123874" y="11365"/>
                      <a:pt x="123883" y="11389"/>
                      <a:pt x="123876" y="11389"/>
                    </a:cubicBezTo>
                    <a:cubicBezTo>
                      <a:pt x="123869" y="11389"/>
                      <a:pt x="123855" y="11376"/>
                      <a:pt x="123845" y="11360"/>
                    </a:cubicBezTo>
                    <a:close/>
                    <a:moveTo>
                      <a:pt x="17998" y="11334"/>
                    </a:moveTo>
                    <a:cubicBezTo>
                      <a:pt x="17998" y="11320"/>
                      <a:pt x="18011" y="11300"/>
                      <a:pt x="18026" y="11291"/>
                    </a:cubicBezTo>
                    <a:cubicBezTo>
                      <a:pt x="18042" y="11281"/>
                      <a:pt x="18047" y="11292"/>
                      <a:pt x="18037" y="11317"/>
                    </a:cubicBezTo>
                    <a:cubicBezTo>
                      <a:pt x="18019" y="11366"/>
                      <a:pt x="17998" y="11375"/>
                      <a:pt x="17998" y="11334"/>
                    </a:cubicBezTo>
                    <a:close/>
                    <a:moveTo>
                      <a:pt x="65855" y="11315"/>
                    </a:moveTo>
                    <a:cubicBezTo>
                      <a:pt x="65844" y="11304"/>
                      <a:pt x="65835" y="11272"/>
                      <a:pt x="65835" y="11243"/>
                    </a:cubicBezTo>
                    <a:cubicBezTo>
                      <a:pt x="65835" y="11197"/>
                      <a:pt x="65861" y="11192"/>
                      <a:pt x="66060" y="11192"/>
                    </a:cubicBezTo>
                    <a:cubicBezTo>
                      <a:pt x="66281" y="11192"/>
                      <a:pt x="66284" y="11193"/>
                      <a:pt x="66261" y="11255"/>
                    </a:cubicBezTo>
                    <a:cubicBezTo>
                      <a:pt x="66241" y="11311"/>
                      <a:pt x="66215" y="11320"/>
                      <a:pt x="66056" y="11327"/>
                    </a:cubicBezTo>
                    <a:cubicBezTo>
                      <a:pt x="65957" y="11331"/>
                      <a:pt x="65866" y="11326"/>
                      <a:pt x="65855" y="11315"/>
                    </a:cubicBezTo>
                    <a:close/>
                    <a:moveTo>
                      <a:pt x="69081" y="11107"/>
                    </a:moveTo>
                    <a:lnTo>
                      <a:pt x="69081" y="11022"/>
                    </a:lnTo>
                    <a:lnTo>
                      <a:pt x="69291" y="11022"/>
                    </a:lnTo>
                    <a:cubicBezTo>
                      <a:pt x="69467" y="11022"/>
                      <a:pt x="69507" y="11031"/>
                      <a:pt x="69530" y="11074"/>
                    </a:cubicBezTo>
                    <a:cubicBezTo>
                      <a:pt x="69576" y="11160"/>
                      <a:pt x="69511" y="11192"/>
                      <a:pt x="69287" y="11192"/>
                    </a:cubicBezTo>
                    <a:lnTo>
                      <a:pt x="69081" y="11192"/>
                    </a:lnTo>
                    <a:lnTo>
                      <a:pt x="69081" y="11107"/>
                    </a:lnTo>
                    <a:close/>
                    <a:moveTo>
                      <a:pt x="105176" y="11149"/>
                    </a:moveTo>
                    <a:cubicBezTo>
                      <a:pt x="105124" y="11086"/>
                      <a:pt x="105154" y="11079"/>
                      <a:pt x="105212" y="11140"/>
                    </a:cubicBezTo>
                    <a:cubicBezTo>
                      <a:pt x="105239" y="11168"/>
                      <a:pt x="105250" y="11192"/>
                      <a:pt x="105237" y="11192"/>
                    </a:cubicBezTo>
                    <a:cubicBezTo>
                      <a:pt x="105223" y="11192"/>
                      <a:pt x="105196" y="11172"/>
                      <a:pt x="105176" y="11149"/>
                    </a:cubicBezTo>
                    <a:close/>
                    <a:moveTo>
                      <a:pt x="105153" y="10994"/>
                    </a:moveTo>
                    <a:cubicBezTo>
                      <a:pt x="105153" y="10955"/>
                      <a:pt x="105159" y="10939"/>
                      <a:pt x="105167" y="10959"/>
                    </a:cubicBezTo>
                    <a:cubicBezTo>
                      <a:pt x="105175" y="10978"/>
                      <a:pt x="105175" y="11010"/>
                      <a:pt x="105167" y="11029"/>
                    </a:cubicBezTo>
                    <a:cubicBezTo>
                      <a:pt x="105159" y="11049"/>
                      <a:pt x="105153" y="11033"/>
                      <a:pt x="105153" y="10994"/>
                    </a:cubicBezTo>
                    <a:close/>
                    <a:moveTo>
                      <a:pt x="14160" y="10980"/>
                    </a:moveTo>
                    <a:cubicBezTo>
                      <a:pt x="14179" y="10957"/>
                      <a:pt x="14202" y="10938"/>
                      <a:pt x="14209" y="10938"/>
                    </a:cubicBezTo>
                    <a:cubicBezTo>
                      <a:pt x="14217" y="10938"/>
                      <a:pt x="14208" y="10957"/>
                      <a:pt x="14188" y="10980"/>
                    </a:cubicBezTo>
                    <a:cubicBezTo>
                      <a:pt x="14169" y="11003"/>
                      <a:pt x="14147" y="11022"/>
                      <a:pt x="14139" y="11022"/>
                    </a:cubicBezTo>
                    <a:cubicBezTo>
                      <a:pt x="14131" y="11022"/>
                      <a:pt x="14141" y="11003"/>
                      <a:pt x="14160" y="10980"/>
                    </a:cubicBezTo>
                    <a:close/>
                    <a:moveTo>
                      <a:pt x="68968" y="10981"/>
                    </a:moveTo>
                    <a:cubicBezTo>
                      <a:pt x="68950" y="10958"/>
                      <a:pt x="68941" y="10923"/>
                      <a:pt x="68949" y="10903"/>
                    </a:cubicBezTo>
                    <a:cubicBezTo>
                      <a:pt x="68958" y="10880"/>
                      <a:pt x="68964" y="10884"/>
                      <a:pt x="68965" y="10915"/>
                    </a:cubicBezTo>
                    <a:cubicBezTo>
                      <a:pt x="68967" y="10941"/>
                      <a:pt x="68990" y="10976"/>
                      <a:pt x="69017" y="10992"/>
                    </a:cubicBezTo>
                    <a:cubicBezTo>
                      <a:pt x="69044" y="11008"/>
                      <a:pt x="69052" y="11021"/>
                      <a:pt x="69035" y="11021"/>
                    </a:cubicBezTo>
                    <a:cubicBezTo>
                      <a:pt x="69017" y="11022"/>
                      <a:pt x="68987" y="11004"/>
                      <a:pt x="68968" y="10981"/>
                    </a:cubicBezTo>
                    <a:close/>
                    <a:moveTo>
                      <a:pt x="35764" y="10909"/>
                    </a:moveTo>
                    <a:cubicBezTo>
                      <a:pt x="35753" y="10892"/>
                      <a:pt x="35468" y="10881"/>
                      <a:pt x="35001" y="10881"/>
                    </a:cubicBezTo>
                    <a:lnTo>
                      <a:pt x="34256" y="10881"/>
                    </a:lnTo>
                    <a:lnTo>
                      <a:pt x="34210" y="10793"/>
                    </a:lnTo>
                    <a:cubicBezTo>
                      <a:pt x="34167" y="10709"/>
                      <a:pt x="34168" y="10658"/>
                      <a:pt x="34215" y="10493"/>
                    </a:cubicBezTo>
                    <a:cubicBezTo>
                      <a:pt x="34233" y="10430"/>
                      <a:pt x="34232" y="10430"/>
                      <a:pt x="33876" y="10430"/>
                    </a:cubicBezTo>
                    <a:cubicBezTo>
                      <a:pt x="33521" y="10430"/>
                      <a:pt x="33519" y="10429"/>
                      <a:pt x="33492" y="10359"/>
                    </a:cubicBezTo>
                    <a:cubicBezTo>
                      <a:pt x="33463" y="10281"/>
                      <a:pt x="33351" y="10259"/>
                      <a:pt x="33351" y="10332"/>
                    </a:cubicBezTo>
                    <a:cubicBezTo>
                      <a:pt x="33351" y="10355"/>
                      <a:pt x="33329" y="10383"/>
                      <a:pt x="33302" y="10392"/>
                    </a:cubicBezTo>
                    <a:cubicBezTo>
                      <a:pt x="33275" y="10402"/>
                      <a:pt x="33218" y="10441"/>
                      <a:pt x="33177" y="10480"/>
                    </a:cubicBezTo>
                    <a:lnTo>
                      <a:pt x="33101" y="10549"/>
                    </a:lnTo>
                    <a:lnTo>
                      <a:pt x="33032" y="10475"/>
                    </a:lnTo>
                    <a:cubicBezTo>
                      <a:pt x="32974" y="10413"/>
                      <a:pt x="32940" y="10401"/>
                      <a:pt x="32806" y="10401"/>
                    </a:cubicBezTo>
                    <a:cubicBezTo>
                      <a:pt x="32676" y="10401"/>
                      <a:pt x="32641" y="10391"/>
                      <a:pt x="32605" y="10339"/>
                    </a:cubicBezTo>
                    <a:cubicBezTo>
                      <a:pt x="32547" y="10256"/>
                      <a:pt x="32549" y="10195"/>
                      <a:pt x="32613" y="10138"/>
                    </a:cubicBezTo>
                    <a:cubicBezTo>
                      <a:pt x="32681" y="10076"/>
                      <a:pt x="32730" y="10078"/>
                      <a:pt x="32730" y="10144"/>
                    </a:cubicBezTo>
                    <a:cubicBezTo>
                      <a:pt x="32730" y="10238"/>
                      <a:pt x="32802" y="10269"/>
                      <a:pt x="32975" y="10249"/>
                    </a:cubicBezTo>
                    <a:cubicBezTo>
                      <a:pt x="33170" y="10226"/>
                      <a:pt x="33190" y="10215"/>
                      <a:pt x="33153" y="10146"/>
                    </a:cubicBezTo>
                    <a:cubicBezTo>
                      <a:pt x="33131" y="10104"/>
                      <a:pt x="33093" y="10091"/>
                      <a:pt x="32997" y="10091"/>
                    </a:cubicBezTo>
                    <a:cubicBezTo>
                      <a:pt x="32883" y="10091"/>
                      <a:pt x="32871" y="10085"/>
                      <a:pt x="32871" y="10023"/>
                    </a:cubicBezTo>
                    <a:cubicBezTo>
                      <a:pt x="32871" y="9956"/>
                      <a:pt x="32877" y="9955"/>
                      <a:pt x="33152" y="9945"/>
                    </a:cubicBezTo>
                    <a:cubicBezTo>
                      <a:pt x="33334" y="9939"/>
                      <a:pt x="33446" y="9923"/>
                      <a:pt x="33470" y="9899"/>
                    </a:cubicBezTo>
                    <a:cubicBezTo>
                      <a:pt x="33490" y="9879"/>
                      <a:pt x="33506" y="9809"/>
                      <a:pt x="33506" y="9744"/>
                    </a:cubicBezTo>
                    <a:cubicBezTo>
                      <a:pt x="33506" y="9639"/>
                      <a:pt x="33515" y="9624"/>
                      <a:pt x="33577" y="9615"/>
                    </a:cubicBezTo>
                    <a:cubicBezTo>
                      <a:pt x="33616" y="9610"/>
                      <a:pt x="33656" y="9592"/>
                      <a:pt x="33667" y="9575"/>
                    </a:cubicBezTo>
                    <a:cubicBezTo>
                      <a:pt x="33677" y="9558"/>
                      <a:pt x="33707" y="9541"/>
                      <a:pt x="33733" y="9538"/>
                    </a:cubicBezTo>
                    <a:cubicBezTo>
                      <a:pt x="33759" y="9534"/>
                      <a:pt x="33788" y="9521"/>
                      <a:pt x="33798" y="9510"/>
                    </a:cubicBezTo>
                    <a:cubicBezTo>
                      <a:pt x="33809" y="9499"/>
                      <a:pt x="33795" y="9497"/>
                      <a:pt x="33768" y="9507"/>
                    </a:cubicBezTo>
                    <a:cubicBezTo>
                      <a:pt x="33708" y="9528"/>
                      <a:pt x="33701" y="9483"/>
                      <a:pt x="33760" y="9460"/>
                    </a:cubicBezTo>
                    <a:cubicBezTo>
                      <a:pt x="33784" y="9451"/>
                      <a:pt x="33803" y="9409"/>
                      <a:pt x="33803" y="9365"/>
                    </a:cubicBezTo>
                    <a:cubicBezTo>
                      <a:pt x="33803" y="9262"/>
                      <a:pt x="33896" y="9089"/>
                      <a:pt x="33952" y="9089"/>
                    </a:cubicBezTo>
                    <a:cubicBezTo>
                      <a:pt x="33976" y="9088"/>
                      <a:pt x="34022" y="9064"/>
                      <a:pt x="34054" y="9035"/>
                    </a:cubicBezTo>
                    <a:cubicBezTo>
                      <a:pt x="34087" y="9005"/>
                      <a:pt x="34113" y="8993"/>
                      <a:pt x="34113" y="9007"/>
                    </a:cubicBezTo>
                    <a:cubicBezTo>
                      <a:pt x="34113" y="9021"/>
                      <a:pt x="34151" y="8953"/>
                      <a:pt x="34197" y="8856"/>
                    </a:cubicBezTo>
                    <a:cubicBezTo>
                      <a:pt x="34256" y="8730"/>
                      <a:pt x="34296" y="8680"/>
                      <a:pt x="34334" y="8680"/>
                    </a:cubicBezTo>
                    <a:cubicBezTo>
                      <a:pt x="34419" y="8680"/>
                      <a:pt x="34458" y="8612"/>
                      <a:pt x="34437" y="8501"/>
                    </a:cubicBezTo>
                    <a:cubicBezTo>
                      <a:pt x="34419" y="8405"/>
                      <a:pt x="34422" y="8401"/>
                      <a:pt x="34549" y="8345"/>
                    </a:cubicBezTo>
                    <a:cubicBezTo>
                      <a:pt x="34690" y="8283"/>
                      <a:pt x="34762" y="8167"/>
                      <a:pt x="34762" y="8006"/>
                    </a:cubicBezTo>
                    <a:cubicBezTo>
                      <a:pt x="34762" y="7943"/>
                      <a:pt x="34778" y="7920"/>
                      <a:pt x="34831" y="7907"/>
                    </a:cubicBezTo>
                    <a:cubicBezTo>
                      <a:pt x="34874" y="7896"/>
                      <a:pt x="34903" y="7866"/>
                      <a:pt x="34909" y="7826"/>
                    </a:cubicBezTo>
                    <a:cubicBezTo>
                      <a:pt x="34915" y="7781"/>
                      <a:pt x="34940" y="7760"/>
                      <a:pt x="34995" y="7754"/>
                    </a:cubicBezTo>
                    <a:cubicBezTo>
                      <a:pt x="35051" y="7747"/>
                      <a:pt x="35068" y="7755"/>
                      <a:pt x="35058" y="7783"/>
                    </a:cubicBezTo>
                    <a:cubicBezTo>
                      <a:pt x="35050" y="7804"/>
                      <a:pt x="35082" y="7858"/>
                      <a:pt x="35129" y="7903"/>
                    </a:cubicBezTo>
                    <a:cubicBezTo>
                      <a:pt x="35176" y="7948"/>
                      <a:pt x="35214" y="7995"/>
                      <a:pt x="35214" y="8007"/>
                    </a:cubicBezTo>
                    <a:cubicBezTo>
                      <a:pt x="35214" y="8020"/>
                      <a:pt x="35161" y="8038"/>
                      <a:pt x="35097" y="8049"/>
                    </a:cubicBezTo>
                    <a:cubicBezTo>
                      <a:pt x="34953" y="8072"/>
                      <a:pt x="34875" y="8145"/>
                      <a:pt x="34875" y="8257"/>
                    </a:cubicBezTo>
                    <a:cubicBezTo>
                      <a:pt x="34875" y="8380"/>
                      <a:pt x="34945" y="8530"/>
                      <a:pt x="35012" y="8552"/>
                    </a:cubicBezTo>
                    <a:cubicBezTo>
                      <a:pt x="35070" y="8570"/>
                      <a:pt x="35222" y="8509"/>
                      <a:pt x="35256" y="8454"/>
                    </a:cubicBezTo>
                    <a:cubicBezTo>
                      <a:pt x="35291" y="8397"/>
                      <a:pt x="35356" y="8429"/>
                      <a:pt x="35484" y="8566"/>
                    </a:cubicBezTo>
                    <a:cubicBezTo>
                      <a:pt x="35599" y="8689"/>
                      <a:pt x="35620" y="8701"/>
                      <a:pt x="35657" y="8665"/>
                    </a:cubicBezTo>
                    <a:cubicBezTo>
                      <a:pt x="35743" y="8578"/>
                      <a:pt x="35830" y="8556"/>
                      <a:pt x="36151" y="8540"/>
                    </a:cubicBezTo>
                    <a:cubicBezTo>
                      <a:pt x="36429" y="8525"/>
                      <a:pt x="36495" y="8513"/>
                      <a:pt x="36564" y="8462"/>
                    </a:cubicBezTo>
                    <a:lnTo>
                      <a:pt x="36646" y="8401"/>
                    </a:lnTo>
                    <a:lnTo>
                      <a:pt x="36765" y="8460"/>
                    </a:lnTo>
                    <a:cubicBezTo>
                      <a:pt x="36835" y="8494"/>
                      <a:pt x="36963" y="8524"/>
                      <a:pt x="37080" y="8532"/>
                    </a:cubicBezTo>
                    <a:cubicBezTo>
                      <a:pt x="37273" y="8546"/>
                      <a:pt x="37277" y="8548"/>
                      <a:pt x="37269" y="8620"/>
                    </a:cubicBezTo>
                    <a:lnTo>
                      <a:pt x="37260" y="8694"/>
                    </a:lnTo>
                    <a:lnTo>
                      <a:pt x="36794" y="8695"/>
                    </a:lnTo>
                    <a:cubicBezTo>
                      <a:pt x="36366" y="8695"/>
                      <a:pt x="36319" y="8700"/>
                      <a:pt x="36208" y="8759"/>
                    </a:cubicBezTo>
                    <a:cubicBezTo>
                      <a:pt x="36140" y="8795"/>
                      <a:pt x="36044" y="8883"/>
                      <a:pt x="35989" y="8960"/>
                    </a:cubicBezTo>
                    <a:cubicBezTo>
                      <a:pt x="35870" y="9125"/>
                      <a:pt x="35800" y="9149"/>
                      <a:pt x="35673" y="9071"/>
                    </a:cubicBezTo>
                    <a:cubicBezTo>
                      <a:pt x="35585" y="9017"/>
                      <a:pt x="35574" y="9016"/>
                      <a:pt x="35528" y="9058"/>
                    </a:cubicBezTo>
                    <a:cubicBezTo>
                      <a:pt x="35500" y="9083"/>
                      <a:pt x="35467" y="9094"/>
                      <a:pt x="35454" y="9082"/>
                    </a:cubicBezTo>
                    <a:cubicBezTo>
                      <a:pt x="35441" y="9070"/>
                      <a:pt x="35440" y="9077"/>
                      <a:pt x="35452" y="9097"/>
                    </a:cubicBezTo>
                    <a:cubicBezTo>
                      <a:pt x="35468" y="9125"/>
                      <a:pt x="35482" y="9126"/>
                      <a:pt x="35512" y="9102"/>
                    </a:cubicBezTo>
                    <a:cubicBezTo>
                      <a:pt x="35544" y="9075"/>
                      <a:pt x="35543" y="9097"/>
                      <a:pt x="35507" y="9218"/>
                    </a:cubicBezTo>
                    <a:cubicBezTo>
                      <a:pt x="35468" y="9351"/>
                      <a:pt x="35394" y="9498"/>
                      <a:pt x="35367" y="9498"/>
                    </a:cubicBezTo>
                    <a:cubicBezTo>
                      <a:pt x="35361" y="9498"/>
                      <a:pt x="35364" y="9480"/>
                      <a:pt x="35372" y="9459"/>
                    </a:cubicBezTo>
                    <a:cubicBezTo>
                      <a:pt x="35380" y="9437"/>
                      <a:pt x="35375" y="9412"/>
                      <a:pt x="35361" y="9403"/>
                    </a:cubicBezTo>
                    <a:cubicBezTo>
                      <a:pt x="35347" y="9394"/>
                      <a:pt x="35339" y="9421"/>
                      <a:pt x="35343" y="9463"/>
                    </a:cubicBezTo>
                    <a:cubicBezTo>
                      <a:pt x="35348" y="9505"/>
                      <a:pt x="35343" y="9546"/>
                      <a:pt x="35332" y="9554"/>
                    </a:cubicBezTo>
                    <a:cubicBezTo>
                      <a:pt x="35321" y="9562"/>
                      <a:pt x="35298" y="9594"/>
                      <a:pt x="35280" y="9625"/>
                    </a:cubicBezTo>
                    <a:cubicBezTo>
                      <a:pt x="35262" y="9656"/>
                      <a:pt x="35234" y="9679"/>
                      <a:pt x="35218" y="9675"/>
                    </a:cubicBezTo>
                    <a:cubicBezTo>
                      <a:pt x="35201" y="9671"/>
                      <a:pt x="35196" y="9689"/>
                      <a:pt x="35206" y="9715"/>
                    </a:cubicBezTo>
                    <a:cubicBezTo>
                      <a:pt x="35219" y="9751"/>
                      <a:pt x="35212" y="9758"/>
                      <a:pt x="35175" y="9743"/>
                    </a:cubicBezTo>
                    <a:cubicBezTo>
                      <a:pt x="35148" y="9733"/>
                      <a:pt x="35133" y="9736"/>
                      <a:pt x="35142" y="9750"/>
                    </a:cubicBezTo>
                    <a:cubicBezTo>
                      <a:pt x="35164" y="9786"/>
                      <a:pt x="35128" y="9868"/>
                      <a:pt x="35098" y="9849"/>
                    </a:cubicBezTo>
                    <a:cubicBezTo>
                      <a:pt x="35084" y="9841"/>
                      <a:pt x="35073" y="9847"/>
                      <a:pt x="35073" y="9863"/>
                    </a:cubicBezTo>
                    <a:cubicBezTo>
                      <a:pt x="35073" y="9920"/>
                      <a:pt x="35087" y="9936"/>
                      <a:pt x="35143" y="9939"/>
                    </a:cubicBezTo>
                    <a:cubicBezTo>
                      <a:pt x="35174" y="9940"/>
                      <a:pt x="35239" y="9944"/>
                      <a:pt x="35287" y="9946"/>
                    </a:cubicBezTo>
                    <a:cubicBezTo>
                      <a:pt x="35350" y="9949"/>
                      <a:pt x="35383" y="9969"/>
                      <a:pt x="35406" y="10020"/>
                    </a:cubicBezTo>
                    <a:cubicBezTo>
                      <a:pt x="35434" y="10082"/>
                      <a:pt x="35456" y="10091"/>
                      <a:pt x="35580" y="10091"/>
                    </a:cubicBezTo>
                    <a:cubicBezTo>
                      <a:pt x="35658" y="10091"/>
                      <a:pt x="35722" y="10098"/>
                      <a:pt x="35722" y="10106"/>
                    </a:cubicBezTo>
                    <a:cubicBezTo>
                      <a:pt x="35722" y="10115"/>
                      <a:pt x="35696" y="10171"/>
                      <a:pt x="35665" y="10232"/>
                    </a:cubicBezTo>
                    <a:cubicBezTo>
                      <a:pt x="35598" y="10364"/>
                      <a:pt x="35537" y="10401"/>
                      <a:pt x="35392" y="10401"/>
                    </a:cubicBezTo>
                    <a:cubicBezTo>
                      <a:pt x="35333" y="10401"/>
                      <a:pt x="35195" y="10427"/>
                      <a:pt x="35087" y="10458"/>
                    </a:cubicBezTo>
                    <a:cubicBezTo>
                      <a:pt x="34841" y="10528"/>
                      <a:pt x="34801" y="10528"/>
                      <a:pt x="34662" y="10457"/>
                    </a:cubicBezTo>
                    <a:lnTo>
                      <a:pt x="34551" y="10400"/>
                    </a:lnTo>
                    <a:lnTo>
                      <a:pt x="34501" y="10460"/>
                    </a:lnTo>
                    <a:cubicBezTo>
                      <a:pt x="34447" y="10526"/>
                      <a:pt x="34439" y="10592"/>
                      <a:pt x="34477" y="10652"/>
                    </a:cubicBezTo>
                    <a:cubicBezTo>
                      <a:pt x="34518" y="10715"/>
                      <a:pt x="34967" y="10679"/>
                      <a:pt x="35143" y="10599"/>
                    </a:cubicBezTo>
                    <a:cubicBezTo>
                      <a:pt x="35235" y="10556"/>
                      <a:pt x="35342" y="10533"/>
                      <a:pt x="35450" y="10531"/>
                    </a:cubicBezTo>
                    <a:cubicBezTo>
                      <a:pt x="35613" y="10528"/>
                      <a:pt x="35617" y="10530"/>
                      <a:pt x="35739" y="10665"/>
                    </a:cubicBezTo>
                    <a:cubicBezTo>
                      <a:pt x="35863" y="10802"/>
                      <a:pt x="35905" y="10938"/>
                      <a:pt x="35822" y="10938"/>
                    </a:cubicBezTo>
                    <a:cubicBezTo>
                      <a:pt x="35800" y="10938"/>
                      <a:pt x="35774" y="10925"/>
                      <a:pt x="35764" y="10909"/>
                    </a:cubicBezTo>
                    <a:close/>
                    <a:moveTo>
                      <a:pt x="35199" y="10150"/>
                    </a:moveTo>
                    <a:cubicBezTo>
                      <a:pt x="35194" y="10125"/>
                      <a:pt x="35188" y="10099"/>
                      <a:pt x="35185" y="10091"/>
                    </a:cubicBezTo>
                    <a:cubicBezTo>
                      <a:pt x="35181" y="10083"/>
                      <a:pt x="35181" y="10066"/>
                      <a:pt x="35183" y="10054"/>
                    </a:cubicBezTo>
                    <a:cubicBezTo>
                      <a:pt x="35185" y="10041"/>
                      <a:pt x="35173" y="10039"/>
                      <a:pt x="35156" y="10050"/>
                    </a:cubicBezTo>
                    <a:cubicBezTo>
                      <a:pt x="35134" y="10063"/>
                      <a:pt x="35133" y="10078"/>
                      <a:pt x="35154" y="10099"/>
                    </a:cubicBezTo>
                    <a:cubicBezTo>
                      <a:pt x="35174" y="10118"/>
                      <a:pt x="35175" y="10141"/>
                      <a:pt x="35157" y="10162"/>
                    </a:cubicBezTo>
                    <a:cubicBezTo>
                      <a:pt x="35139" y="10184"/>
                      <a:pt x="35143" y="10194"/>
                      <a:pt x="35169" y="10194"/>
                    </a:cubicBezTo>
                    <a:cubicBezTo>
                      <a:pt x="35190" y="10194"/>
                      <a:pt x="35204" y="10174"/>
                      <a:pt x="35199" y="10150"/>
                    </a:cubicBezTo>
                    <a:close/>
                    <a:moveTo>
                      <a:pt x="34689" y="10001"/>
                    </a:moveTo>
                    <a:cubicBezTo>
                      <a:pt x="34680" y="9988"/>
                      <a:pt x="34662" y="9984"/>
                      <a:pt x="34648" y="9993"/>
                    </a:cubicBezTo>
                    <a:cubicBezTo>
                      <a:pt x="34611" y="10016"/>
                      <a:pt x="34615" y="10025"/>
                      <a:pt x="34662" y="10025"/>
                    </a:cubicBezTo>
                    <a:cubicBezTo>
                      <a:pt x="34685" y="10025"/>
                      <a:pt x="34697" y="10014"/>
                      <a:pt x="34689" y="10001"/>
                    </a:cubicBezTo>
                    <a:close/>
                    <a:moveTo>
                      <a:pt x="34740" y="9849"/>
                    </a:moveTo>
                    <a:cubicBezTo>
                      <a:pt x="34775" y="9796"/>
                      <a:pt x="34840" y="9739"/>
                      <a:pt x="34883" y="9721"/>
                    </a:cubicBezTo>
                    <a:cubicBezTo>
                      <a:pt x="34927" y="9703"/>
                      <a:pt x="34975" y="9664"/>
                      <a:pt x="34991" y="9634"/>
                    </a:cubicBezTo>
                    <a:cubicBezTo>
                      <a:pt x="35016" y="9588"/>
                      <a:pt x="35028" y="9585"/>
                      <a:pt x="35068" y="9615"/>
                    </a:cubicBezTo>
                    <a:cubicBezTo>
                      <a:pt x="35107" y="9645"/>
                      <a:pt x="35109" y="9644"/>
                      <a:pt x="35082" y="9613"/>
                    </a:cubicBezTo>
                    <a:cubicBezTo>
                      <a:pt x="35055" y="9583"/>
                      <a:pt x="35069" y="9533"/>
                      <a:pt x="35149" y="9374"/>
                    </a:cubicBezTo>
                    <a:cubicBezTo>
                      <a:pt x="35204" y="9264"/>
                      <a:pt x="35280" y="9135"/>
                      <a:pt x="35317" y="9086"/>
                    </a:cubicBezTo>
                    <a:cubicBezTo>
                      <a:pt x="35397" y="8981"/>
                      <a:pt x="35398" y="8972"/>
                      <a:pt x="35330" y="8955"/>
                    </a:cubicBezTo>
                    <a:cubicBezTo>
                      <a:pt x="35292" y="8945"/>
                      <a:pt x="35281" y="8953"/>
                      <a:pt x="35290" y="8988"/>
                    </a:cubicBezTo>
                    <a:cubicBezTo>
                      <a:pt x="35300" y="9028"/>
                      <a:pt x="35279" y="9032"/>
                      <a:pt x="35115" y="9018"/>
                    </a:cubicBezTo>
                    <a:cubicBezTo>
                      <a:pt x="34937" y="9003"/>
                      <a:pt x="34927" y="9006"/>
                      <a:pt x="34895" y="9074"/>
                    </a:cubicBezTo>
                    <a:cubicBezTo>
                      <a:pt x="34866" y="9135"/>
                      <a:pt x="34839" y="9146"/>
                      <a:pt x="34721" y="9152"/>
                    </a:cubicBezTo>
                    <a:cubicBezTo>
                      <a:pt x="34622" y="9156"/>
                      <a:pt x="34541" y="9184"/>
                      <a:pt x="34440" y="9246"/>
                    </a:cubicBezTo>
                    <a:cubicBezTo>
                      <a:pt x="34361" y="9295"/>
                      <a:pt x="34259" y="9335"/>
                      <a:pt x="34211" y="9335"/>
                    </a:cubicBezTo>
                    <a:cubicBezTo>
                      <a:pt x="34149" y="9335"/>
                      <a:pt x="34117" y="9352"/>
                      <a:pt x="34098" y="9395"/>
                    </a:cubicBezTo>
                    <a:cubicBezTo>
                      <a:pt x="34077" y="9442"/>
                      <a:pt x="34038" y="9460"/>
                      <a:pt x="33930" y="9473"/>
                    </a:cubicBezTo>
                    <a:cubicBezTo>
                      <a:pt x="33852" y="9482"/>
                      <a:pt x="33800" y="9491"/>
                      <a:pt x="33813" y="9494"/>
                    </a:cubicBezTo>
                    <a:cubicBezTo>
                      <a:pt x="33827" y="9496"/>
                      <a:pt x="33822" y="9518"/>
                      <a:pt x="33801" y="9542"/>
                    </a:cubicBezTo>
                    <a:cubicBezTo>
                      <a:pt x="33781" y="9566"/>
                      <a:pt x="33777" y="9583"/>
                      <a:pt x="33791" y="9578"/>
                    </a:cubicBezTo>
                    <a:cubicBezTo>
                      <a:pt x="33805" y="9574"/>
                      <a:pt x="33846" y="9587"/>
                      <a:pt x="33881" y="9606"/>
                    </a:cubicBezTo>
                    <a:cubicBezTo>
                      <a:pt x="33920" y="9628"/>
                      <a:pt x="33983" y="9635"/>
                      <a:pt x="34045" y="9623"/>
                    </a:cubicBezTo>
                    <a:cubicBezTo>
                      <a:pt x="34123" y="9608"/>
                      <a:pt x="34154" y="9616"/>
                      <a:pt x="34187" y="9657"/>
                    </a:cubicBezTo>
                    <a:cubicBezTo>
                      <a:pt x="34211" y="9686"/>
                      <a:pt x="34221" y="9691"/>
                      <a:pt x="34210" y="9668"/>
                    </a:cubicBezTo>
                    <a:cubicBezTo>
                      <a:pt x="34193" y="9632"/>
                      <a:pt x="34196" y="9631"/>
                      <a:pt x="34229" y="9663"/>
                    </a:cubicBezTo>
                    <a:cubicBezTo>
                      <a:pt x="34263" y="9696"/>
                      <a:pt x="34259" y="9708"/>
                      <a:pt x="34205" y="9744"/>
                    </a:cubicBezTo>
                    <a:cubicBezTo>
                      <a:pt x="34137" y="9790"/>
                      <a:pt x="34121" y="9877"/>
                      <a:pt x="34174" y="9910"/>
                    </a:cubicBezTo>
                    <a:cubicBezTo>
                      <a:pt x="34192" y="9921"/>
                      <a:pt x="34253" y="9929"/>
                      <a:pt x="34308" y="9927"/>
                    </a:cubicBezTo>
                    <a:cubicBezTo>
                      <a:pt x="34364" y="9924"/>
                      <a:pt x="34448" y="9933"/>
                      <a:pt x="34494" y="9946"/>
                    </a:cubicBezTo>
                    <a:cubicBezTo>
                      <a:pt x="34614" y="9978"/>
                      <a:pt x="34665" y="9958"/>
                      <a:pt x="34740" y="9849"/>
                    </a:cubicBezTo>
                    <a:close/>
                    <a:moveTo>
                      <a:pt x="34499" y="9730"/>
                    </a:moveTo>
                    <a:cubicBezTo>
                      <a:pt x="34411" y="9632"/>
                      <a:pt x="34461" y="9470"/>
                      <a:pt x="34580" y="9470"/>
                    </a:cubicBezTo>
                    <a:cubicBezTo>
                      <a:pt x="34679" y="9470"/>
                      <a:pt x="34757" y="9559"/>
                      <a:pt x="34757" y="9673"/>
                    </a:cubicBezTo>
                    <a:cubicBezTo>
                      <a:pt x="34757" y="9765"/>
                      <a:pt x="34751" y="9770"/>
                      <a:pt x="34652" y="9776"/>
                    </a:cubicBezTo>
                    <a:cubicBezTo>
                      <a:pt x="34580" y="9780"/>
                      <a:pt x="34532" y="9766"/>
                      <a:pt x="34499" y="9730"/>
                    </a:cubicBezTo>
                    <a:close/>
                    <a:moveTo>
                      <a:pt x="34919" y="9782"/>
                    </a:moveTo>
                    <a:cubicBezTo>
                      <a:pt x="34909" y="9766"/>
                      <a:pt x="34888" y="9752"/>
                      <a:pt x="34872" y="9752"/>
                    </a:cubicBezTo>
                    <a:cubicBezTo>
                      <a:pt x="34857" y="9752"/>
                      <a:pt x="34861" y="9770"/>
                      <a:pt x="34881" y="9792"/>
                    </a:cubicBezTo>
                    <a:cubicBezTo>
                      <a:pt x="34922" y="9836"/>
                      <a:pt x="34948" y="9829"/>
                      <a:pt x="34919" y="9782"/>
                    </a:cubicBezTo>
                    <a:close/>
                    <a:moveTo>
                      <a:pt x="34123" y="9709"/>
                    </a:moveTo>
                    <a:cubicBezTo>
                      <a:pt x="34114" y="9685"/>
                      <a:pt x="34100" y="9671"/>
                      <a:pt x="34093" y="9679"/>
                    </a:cubicBezTo>
                    <a:cubicBezTo>
                      <a:pt x="34085" y="9686"/>
                      <a:pt x="34088" y="9706"/>
                      <a:pt x="34098" y="9722"/>
                    </a:cubicBezTo>
                    <a:cubicBezTo>
                      <a:pt x="34126" y="9767"/>
                      <a:pt x="34142" y="9758"/>
                      <a:pt x="34123" y="9709"/>
                    </a:cubicBezTo>
                    <a:close/>
                    <a:moveTo>
                      <a:pt x="35453" y="9020"/>
                    </a:moveTo>
                    <a:cubicBezTo>
                      <a:pt x="35462" y="9006"/>
                      <a:pt x="35458" y="8987"/>
                      <a:pt x="35445" y="8979"/>
                    </a:cubicBezTo>
                    <a:cubicBezTo>
                      <a:pt x="35432" y="8971"/>
                      <a:pt x="35421" y="8983"/>
                      <a:pt x="35421" y="9006"/>
                    </a:cubicBezTo>
                    <a:cubicBezTo>
                      <a:pt x="35421" y="9053"/>
                      <a:pt x="35430" y="9057"/>
                      <a:pt x="35453" y="9020"/>
                    </a:cubicBezTo>
                    <a:close/>
                    <a:moveTo>
                      <a:pt x="35364" y="8846"/>
                    </a:moveTo>
                    <a:cubicBezTo>
                      <a:pt x="35376" y="8836"/>
                      <a:pt x="35369" y="8821"/>
                      <a:pt x="35348" y="8813"/>
                    </a:cubicBezTo>
                    <a:cubicBezTo>
                      <a:pt x="35324" y="8804"/>
                      <a:pt x="35308" y="8821"/>
                      <a:pt x="35306" y="8859"/>
                    </a:cubicBezTo>
                    <a:cubicBezTo>
                      <a:pt x="35303" y="8892"/>
                      <a:pt x="35310" y="8906"/>
                      <a:pt x="35321" y="8891"/>
                    </a:cubicBezTo>
                    <a:cubicBezTo>
                      <a:pt x="35332" y="8876"/>
                      <a:pt x="35352" y="8855"/>
                      <a:pt x="35364" y="8846"/>
                    </a:cubicBezTo>
                    <a:close/>
                    <a:moveTo>
                      <a:pt x="105373" y="10837"/>
                    </a:moveTo>
                    <a:cubicBezTo>
                      <a:pt x="105339" y="10782"/>
                      <a:pt x="105316" y="10732"/>
                      <a:pt x="105322" y="10726"/>
                    </a:cubicBezTo>
                    <a:cubicBezTo>
                      <a:pt x="105328" y="10720"/>
                      <a:pt x="105362" y="10766"/>
                      <a:pt x="105397" y="10827"/>
                    </a:cubicBezTo>
                    <a:cubicBezTo>
                      <a:pt x="105476" y="10965"/>
                      <a:pt x="105458" y="10974"/>
                      <a:pt x="105373" y="10837"/>
                    </a:cubicBezTo>
                    <a:close/>
                    <a:moveTo>
                      <a:pt x="14414" y="10754"/>
                    </a:moveTo>
                    <a:cubicBezTo>
                      <a:pt x="14483" y="10684"/>
                      <a:pt x="14545" y="10627"/>
                      <a:pt x="14553" y="10627"/>
                    </a:cubicBezTo>
                    <a:cubicBezTo>
                      <a:pt x="14561" y="10627"/>
                      <a:pt x="14511" y="10684"/>
                      <a:pt x="14442" y="10754"/>
                    </a:cubicBezTo>
                    <a:cubicBezTo>
                      <a:pt x="14374" y="10824"/>
                      <a:pt x="14311" y="10881"/>
                      <a:pt x="14304" y="10881"/>
                    </a:cubicBezTo>
                    <a:cubicBezTo>
                      <a:pt x="14296" y="10881"/>
                      <a:pt x="14346" y="10824"/>
                      <a:pt x="14414" y="10754"/>
                    </a:cubicBezTo>
                    <a:close/>
                    <a:moveTo>
                      <a:pt x="22105" y="10800"/>
                    </a:moveTo>
                    <a:cubicBezTo>
                      <a:pt x="22081" y="10689"/>
                      <a:pt x="21933" y="10493"/>
                      <a:pt x="21835" y="10443"/>
                    </a:cubicBezTo>
                    <a:cubicBezTo>
                      <a:pt x="21732" y="10389"/>
                      <a:pt x="21635" y="10390"/>
                      <a:pt x="21504" y="10446"/>
                    </a:cubicBezTo>
                    <a:cubicBezTo>
                      <a:pt x="21358" y="10508"/>
                      <a:pt x="21132" y="10500"/>
                      <a:pt x="20962" y="10427"/>
                    </a:cubicBezTo>
                    <a:cubicBezTo>
                      <a:pt x="20838" y="10373"/>
                      <a:pt x="20821" y="10356"/>
                      <a:pt x="20821" y="10282"/>
                    </a:cubicBezTo>
                    <a:cubicBezTo>
                      <a:pt x="20821" y="10138"/>
                      <a:pt x="20898" y="10015"/>
                      <a:pt x="21021" y="9966"/>
                    </a:cubicBezTo>
                    <a:cubicBezTo>
                      <a:pt x="21183" y="9901"/>
                      <a:pt x="21257" y="9909"/>
                      <a:pt x="21296" y="9994"/>
                    </a:cubicBezTo>
                    <a:cubicBezTo>
                      <a:pt x="21331" y="10070"/>
                      <a:pt x="21370" y="10064"/>
                      <a:pt x="21436" y="9972"/>
                    </a:cubicBezTo>
                    <a:cubicBezTo>
                      <a:pt x="21513" y="9866"/>
                      <a:pt x="21698" y="9799"/>
                      <a:pt x="21954" y="9786"/>
                    </a:cubicBezTo>
                    <a:lnTo>
                      <a:pt x="22198" y="9774"/>
                    </a:lnTo>
                    <a:lnTo>
                      <a:pt x="22217" y="9864"/>
                    </a:lnTo>
                    <a:cubicBezTo>
                      <a:pt x="22245" y="9991"/>
                      <a:pt x="22211" y="10187"/>
                      <a:pt x="22146" y="10269"/>
                    </a:cubicBezTo>
                    <a:cubicBezTo>
                      <a:pt x="22098" y="10330"/>
                      <a:pt x="22097" y="10343"/>
                      <a:pt x="22133" y="10373"/>
                    </a:cubicBezTo>
                    <a:cubicBezTo>
                      <a:pt x="22156" y="10392"/>
                      <a:pt x="22189" y="10460"/>
                      <a:pt x="22206" y="10525"/>
                    </a:cubicBezTo>
                    <a:cubicBezTo>
                      <a:pt x="22223" y="10589"/>
                      <a:pt x="22262" y="10669"/>
                      <a:pt x="22293" y="10702"/>
                    </a:cubicBezTo>
                    <a:cubicBezTo>
                      <a:pt x="22370" y="10785"/>
                      <a:pt x="22322" y="10881"/>
                      <a:pt x="22205" y="10881"/>
                    </a:cubicBezTo>
                    <a:cubicBezTo>
                      <a:pt x="22138" y="10881"/>
                      <a:pt x="22120" y="10866"/>
                      <a:pt x="22105" y="10800"/>
                    </a:cubicBezTo>
                    <a:close/>
                    <a:moveTo>
                      <a:pt x="104979" y="10658"/>
                    </a:moveTo>
                    <a:lnTo>
                      <a:pt x="104979" y="10435"/>
                    </a:lnTo>
                    <a:lnTo>
                      <a:pt x="104842" y="10416"/>
                    </a:lnTo>
                    <a:lnTo>
                      <a:pt x="104705" y="10397"/>
                    </a:lnTo>
                    <a:lnTo>
                      <a:pt x="104687" y="10182"/>
                    </a:lnTo>
                    <a:cubicBezTo>
                      <a:pt x="104677" y="10062"/>
                      <a:pt x="104653" y="9956"/>
                      <a:pt x="104633" y="9942"/>
                    </a:cubicBezTo>
                    <a:cubicBezTo>
                      <a:pt x="104607" y="9924"/>
                      <a:pt x="104609" y="9920"/>
                      <a:pt x="104641" y="9929"/>
                    </a:cubicBezTo>
                    <a:cubicBezTo>
                      <a:pt x="104664" y="9935"/>
                      <a:pt x="104687" y="9974"/>
                      <a:pt x="104692" y="10015"/>
                    </a:cubicBezTo>
                    <a:cubicBezTo>
                      <a:pt x="104704" y="10114"/>
                      <a:pt x="104802" y="10120"/>
                      <a:pt x="104826" y="10023"/>
                    </a:cubicBezTo>
                    <a:cubicBezTo>
                      <a:pt x="104854" y="9913"/>
                      <a:pt x="104828" y="9825"/>
                      <a:pt x="104761" y="9795"/>
                    </a:cubicBezTo>
                    <a:cubicBezTo>
                      <a:pt x="104721" y="9778"/>
                      <a:pt x="104697" y="9742"/>
                      <a:pt x="104697" y="9702"/>
                    </a:cubicBezTo>
                    <a:cubicBezTo>
                      <a:pt x="104697" y="9642"/>
                      <a:pt x="104708" y="9637"/>
                      <a:pt x="104817" y="9645"/>
                    </a:cubicBezTo>
                    <a:cubicBezTo>
                      <a:pt x="104963" y="9655"/>
                      <a:pt x="104983" y="9689"/>
                      <a:pt x="105084" y="10107"/>
                    </a:cubicBezTo>
                    <a:cubicBezTo>
                      <a:pt x="105130" y="10292"/>
                      <a:pt x="105170" y="10401"/>
                      <a:pt x="105193" y="10401"/>
                    </a:cubicBezTo>
                    <a:cubicBezTo>
                      <a:pt x="105242" y="10401"/>
                      <a:pt x="105318" y="10480"/>
                      <a:pt x="105318" y="10530"/>
                    </a:cubicBezTo>
                    <a:cubicBezTo>
                      <a:pt x="105318" y="10556"/>
                      <a:pt x="105288" y="10571"/>
                      <a:pt x="105233" y="10571"/>
                    </a:cubicBezTo>
                    <a:cubicBezTo>
                      <a:pt x="105158" y="10571"/>
                      <a:pt x="105149" y="10561"/>
                      <a:pt x="105149" y="10486"/>
                    </a:cubicBezTo>
                    <a:cubicBezTo>
                      <a:pt x="105149" y="10414"/>
                      <a:pt x="105138" y="10401"/>
                      <a:pt x="105075" y="10401"/>
                    </a:cubicBezTo>
                    <a:cubicBezTo>
                      <a:pt x="105025" y="10401"/>
                      <a:pt x="104997" y="10383"/>
                      <a:pt x="104987" y="10343"/>
                    </a:cubicBezTo>
                    <a:cubicBezTo>
                      <a:pt x="104969" y="10273"/>
                      <a:pt x="104857" y="10278"/>
                      <a:pt x="104844" y="10350"/>
                    </a:cubicBezTo>
                    <a:cubicBezTo>
                      <a:pt x="104837" y="10384"/>
                      <a:pt x="104858" y="10400"/>
                      <a:pt x="104914" y="10406"/>
                    </a:cubicBezTo>
                    <a:cubicBezTo>
                      <a:pt x="104992" y="10415"/>
                      <a:pt x="104993" y="10418"/>
                      <a:pt x="105002" y="10632"/>
                    </a:cubicBezTo>
                    <a:cubicBezTo>
                      <a:pt x="105008" y="10809"/>
                      <a:pt x="105019" y="10852"/>
                      <a:pt x="105058" y="10862"/>
                    </a:cubicBezTo>
                    <a:cubicBezTo>
                      <a:pt x="105093" y="10871"/>
                      <a:pt x="105089" y="10875"/>
                      <a:pt x="105043" y="10878"/>
                    </a:cubicBezTo>
                    <a:cubicBezTo>
                      <a:pt x="104982" y="10881"/>
                      <a:pt x="104979" y="10872"/>
                      <a:pt x="104979" y="10658"/>
                    </a:cubicBezTo>
                    <a:close/>
                    <a:moveTo>
                      <a:pt x="68777" y="10773"/>
                    </a:moveTo>
                    <a:lnTo>
                      <a:pt x="68629" y="10700"/>
                    </a:lnTo>
                    <a:lnTo>
                      <a:pt x="68629" y="10285"/>
                    </a:lnTo>
                    <a:cubicBezTo>
                      <a:pt x="68629" y="9945"/>
                      <a:pt x="68637" y="9861"/>
                      <a:pt x="68673" y="9825"/>
                    </a:cubicBezTo>
                    <a:cubicBezTo>
                      <a:pt x="68731" y="9767"/>
                      <a:pt x="68806" y="9769"/>
                      <a:pt x="68881" y="9830"/>
                    </a:cubicBezTo>
                    <a:cubicBezTo>
                      <a:pt x="68939" y="9877"/>
                      <a:pt x="68941" y="9898"/>
                      <a:pt x="68933" y="10362"/>
                    </a:cubicBezTo>
                    <a:lnTo>
                      <a:pt x="68925" y="10845"/>
                    </a:lnTo>
                    <a:lnTo>
                      <a:pt x="68777" y="10773"/>
                    </a:lnTo>
                    <a:close/>
                    <a:moveTo>
                      <a:pt x="18620" y="10811"/>
                    </a:moveTo>
                    <a:cubicBezTo>
                      <a:pt x="18620" y="10795"/>
                      <a:pt x="18632" y="10763"/>
                      <a:pt x="18647" y="10740"/>
                    </a:cubicBezTo>
                    <a:cubicBezTo>
                      <a:pt x="18663" y="10717"/>
                      <a:pt x="18675" y="10710"/>
                      <a:pt x="18675" y="10726"/>
                    </a:cubicBezTo>
                    <a:cubicBezTo>
                      <a:pt x="18675" y="10741"/>
                      <a:pt x="18663" y="10773"/>
                      <a:pt x="18647" y="10796"/>
                    </a:cubicBezTo>
                    <a:cubicBezTo>
                      <a:pt x="18632" y="10820"/>
                      <a:pt x="18620" y="10826"/>
                      <a:pt x="18620" y="10811"/>
                    </a:cubicBezTo>
                    <a:close/>
                    <a:moveTo>
                      <a:pt x="44126" y="10775"/>
                    </a:moveTo>
                    <a:cubicBezTo>
                      <a:pt x="44020" y="10654"/>
                      <a:pt x="43986" y="10492"/>
                      <a:pt x="44055" y="10435"/>
                    </a:cubicBezTo>
                    <a:cubicBezTo>
                      <a:pt x="44074" y="10419"/>
                      <a:pt x="44243" y="10405"/>
                      <a:pt x="44438" y="10403"/>
                    </a:cubicBezTo>
                    <a:cubicBezTo>
                      <a:pt x="44825" y="10400"/>
                      <a:pt x="44936" y="10432"/>
                      <a:pt x="45037" y="10573"/>
                    </a:cubicBezTo>
                    <a:cubicBezTo>
                      <a:pt x="45093" y="10652"/>
                      <a:pt x="45093" y="10653"/>
                      <a:pt x="45038" y="10682"/>
                    </a:cubicBezTo>
                    <a:cubicBezTo>
                      <a:pt x="45007" y="10698"/>
                      <a:pt x="44871" y="10712"/>
                      <a:pt x="44734" y="10712"/>
                    </a:cubicBezTo>
                    <a:cubicBezTo>
                      <a:pt x="44547" y="10713"/>
                      <a:pt x="44454" y="10727"/>
                      <a:pt x="44362" y="10769"/>
                    </a:cubicBezTo>
                    <a:cubicBezTo>
                      <a:pt x="44211" y="10837"/>
                      <a:pt x="44181" y="10838"/>
                      <a:pt x="44126" y="10775"/>
                    </a:cubicBezTo>
                    <a:close/>
                    <a:moveTo>
                      <a:pt x="86825" y="10719"/>
                    </a:moveTo>
                    <a:lnTo>
                      <a:pt x="86663" y="10709"/>
                    </a:lnTo>
                    <a:lnTo>
                      <a:pt x="86663" y="10590"/>
                    </a:lnTo>
                    <a:cubicBezTo>
                      <a:pt x="86662" y="10396"/>
                      <a:pt x="86609" y="10261"/>
                      <a:pt x="86477" y="10120"/>
                    </a:cubicBezTo>
                    <a:cubicBezTo>
                      <a:pt x="86367" y="10002"/>
                      <a:pt x="86352" y="9971"/>
                      <a:pt x="86352" y="9856"/>
                    </a:cubicBezTo>
                    <a:cubicBezTo>
                      <a:pt x="86352" y="9748"/>
                      <a:pt x="86365" y="9717"/>
                      <a:pt x="86423" y="9679"/>
                    </a:cubicBezTo>
                    <a:cubicBezTo>
                      <a:pt x="86484" y="9639"/>
                      <a:pt x="86494" y="9612"/>
                      <a:pt x="86494" y="9479"/>
                    </a:cubicBezTo>
                    <a:cubicBezTo>
                      <a:pt x="86494" y="9342"/>
                      <a:pt x="86484" y="9317"/>
                      <a:pt x="86408" y="9253"/>
                    </a:cubicBezTo>
                    <a:cubicBezTo>
                      <a:pt x="86360" y="9213"/>
                      <a:pt x="86289" y="9117"/>
                      <a:pt x="86250" y="9039"/>
                    </a:cubicBezTo>
                    <a:cubicBezTo>
                      <a:pt x="86211" y="8962"/>
                      <a:pt x="86147" y="8867"/>
                      <a:pt x="86108" y="8828"/>
                    </a:cubicBezTo>
                    <a:lnTo>
                      <a:pt x="86038" y="8758"/>
                    </a:lnTo>
                    <a:lnTo>
                      <a:pt x="86111" y="8682"/>
                    </a:lnTo>
                    <a:cubicBezTo>
                      <a:pt x="86150" y="8640"/>
                      <a:pt x="86183" y="8585"/>
                      <a:pt x="86183" y="8559"/>
                    </a:cubicBezTo>
                    <a:cubicBezTo>
                      <a:pt x="86183" y="8529"/>
                      <a:pt x="86198" y="8518"/>
                      <a:pt x="86225" y="8528"/>
                    </a:cubicBezTo>
                    <a:cubicBezTo>
                      <a:pt x="86252" y="8539"/>
                      <a:pt x="86285" y="8514"/>
                      <a:pt x="86317" y="8457"/>
                    </a:cubicBezTo>
                    <a:cubicBezTo>
                      <a:pt x="86349" y="8400"/>
                      <a:pt x="86389" y="8370"/>
                      <a:pt x="86430" y="8370"/>
                    </a:cubicBezTo>
                    <a:cubicBezTo>
                      <a:pt x="86487" y="8369"/>
                      <a:pt x="86494" y="8383"/>
                      <a:pt x="86494" y="8502"/>
                    </a:cubicBezTo>
                    <a:cubicBezTo>
                      <a:pt x="86494" y="8607"/>
                      <a:pt x="86478" y="8651"/>
                      <a:pt x="86419" y="8713"/>
                    </a:cubicBezTo>
                    <a:lnTo>
                      <a:pt x="86344" y="8791"/>
                    </a:lnTo>
                    <a:lnTo>
                      <a:pt x="86421" y="8820"/>
                    </a:lnTo>
                    <a:cubicBezTo>
                      <a:pt x="86463" y="8836"/>
                      <a:pt x="86519" y="8849"/>
                      <a:pt x="86546" y="8849"/>
                    </a:cubicBezTo>
                    <a:cubicBezTo>
                      <a:pt x="86636" y="8849"/>
                      <a:pt x="86663" y="8911"/>
                      <a:pt x="86663" y="9116"/>
                    </a:cubicBezTo>
                    <a:cubicBezTo>
                      <a:pt x="86663" y="9296"/>
                      <a:pt x="86669" y="9318"/>
                      <a:pt x="86726" y="9343"/>
                    </a:cubicBezTo>
                    <a:cubicBezTo>
                      <a:pt x="86780" y="9367"/>
                      <a:pt x="86792" y="9399"/>
                      <a:pt x="86804" y="9555"/>
                    </a:cubicBezTo>
                    <a:cubicBezTo>
                      <a:pt x="86817" y="9727"/>
                      <a:pt x="86823" y="9740"/>
                      <a:pt x="86906" y="9777"/>
                    </a:cubicBezTo>
                    <a:cubicBezTo>
                      <a:pt x="86964" y="9802"/>
                      <a:pt x="87015" y="9859"/>
                      <a:pt x="87056" y="9944"/>
                    </a:cubicBezTo>
                    <a:lnTo>
                      <a:pt x="87118" y="10072"/>
                    </a:lnTo>
                    <a:lnTo>
                      <a:pt x="87042" y="10132"/>
                    </a:lnTo>
                    <a:cubicBezTo>
                      <a:pt x="86969" y="10191"/>
                      <a:pt x="86966" y="10203"/>
                      <a:pt x="86971" y="10443"/>
                    </a:cubicBezTo>
                    <a:cubicBezTo>
                      <a:pt x="86974" y="10580"/>
                      <a:pt x="86982" y="10703"/>
                      <a:pt x="86990" y="10716"/>
                    </a:cubicBezTo>
                    <a:cubicBezTo>
                      <a:pt x="86998" y="10729"/>
                      <a:pt x="87001" y="10738"/>
                      <a:pt x="86996" y="10735"/>
                    </a:cubicBezTo>
                    <a:cubicBezTo>
                      <a:pt x="86991" y="10732"/>
                      <a:pt x="86914" y="10725"/>
                      <a:pt x="86825" y="10719"/>
                    </a:cubicBezTo>
                    <a:close/>
                    <a:moveTo>
                      <a:pt x="105292" y="10644"/>
                    </a:moveTo>
                    <a:cubicBezTo>
                      <a:pt x="105291" y="10614"/>
                      <a:pt x="105297" y="10597"/>
                      <a:pt x="105307" y="10607"/>
                    </a:cubicBezTo>
                    <a:cubicBezTo>
                      <a:pt x="105316" y="10616"/>
                      <a:pt x="105317" y="10640"/>
                      <a:pt x="105309" y="10661"/>
                    </a:cubicBezTo>
                    <a:cubicBezTo>
                      <a:pt x="105300" y="10683"/>
                      <a:pt x="105293" y="10676"/>
                      <a:pt x="105292" y="10644"/>
                    </a:cubicBezTo>
                    <a:close/>
                    <a:moveTo>
                      <a:pt x="19014" y="10585"/>
                    </a:moveTo>
                    <a:cubicBezTo>
                      <a:pt x="19034" y="10561"/>
                      <a:pt x="19056" y="10542"/>
                      <a:pt x="19064" y="10542"/>
                    </a:cubicBezTo>
                    <a:cubicBezTo>
                      <a:pt x="19071" y="10542"/>
                      <a:pt x="19062" y="10561"/>
                      <a:pt x="19043" y="10585"/>
                    </a:cubicBezTo>
                    <a:cubicBezTo>
                      <a:pt x="19023" y="10608"/>
                      <a:pt x="19001" y="10627"/>
                      <a:pt x="18993" y="10627"/>
                    </a:cubicBezTo>
                    <a:cubicBezTo>
                      <a:pt x="18986" y="10627"/>
                      <a:pt x="18995" y="10608"/>
                      <a:pt x="19014" y="10585"/>
                    </a:cubicBezTo>
                    <a:close/>
                    <a:moveTo>
                      <a:pt x="14209" y="10567"/>
                    </a:moveTo>
                    <a:cubicBezTo>
                      <a:pt x="14228" y="10548"/>
                      <a:pt x="14251" y="10539"/>
                      <a:pt x="14260" y="10548"/>
                    </a:cubicBezTo>
                    <a:cubicBezTo>
                      <a:pt x="14268" y="10557"/>
                      <a:pt x="14253" y="10572"/>
                      <a:pt x="14225" y="10583"/>
                    </a:cubicBezTo>
                    <a:cubicBezTo>
                      <a:pt x="14185" y="10598"/>
                      <a:pt x="14181" y="10595"/>
                      <a:pt x="14209" y="10567"/>
                    </a:cubicBezTo>
                    <a:close/>
                    <a:moveTo>
                      <a:pt x="14640" y="10500"/>
                    </a:moveTo>
                    <a:cubicBezTo>
                      <a:pt x="14659" y="10477"/>
                      <a:pt x="14681" y="10458"/>
                      <a:pt x="14689" y="10458"/>
                    </a:cubicBezTo>
                    <a:cubicBezTo>
                      <a:pt x="14697" y="10458"/>
                      <a:pt x="14687" y="10477"/>
                      <a:pt x="14668" y="10500"/>
                    </a:cubicBezTo>
                    <a:cubicBezTo>
                      <a:pt x="14649" y="10523"/>
                      <a:pt x="14627" y="10542"/>
                      <a:pt x="14619" y="10542"/>
                    </a:cubicBezTo>
                    <a:cubicBezTo>
                      <a:pt x="14611" y="10542"/>
                      <a:pt x="14621" y="10523"/>
                      <a:pt x="14640" y="10500"/>
                    </a:cubicBezTo>
                    <a:close/>
                    <a:moveTo>
                      <a:pt x="123335" y="10479"/>
                    </a:moveTo>
                    <a:lnTo>
                      <a:pt x="123281" y="10415"/>
                    </a:lnTo>
                    <a:lnTo>
                      <a:pt x="123345" y="10469"/>
                    </a:lnTo>
                    <a:cubicBezTo>
                      <a:pt x="123380" y="10499"/>
                      <a:pt x="123408" y="10527"/>
                      <a:pt x="123408" y="10533"/>
                    </a:cubicBezTo>
                    <a:cubicBezTo>
                      <a:pt x="123408" y="10555"/>
                      <a:pt x="123386" y="10539"/>
                      <a:pt x="123335" y="10479"/>
                    </a:cubicBezTo>
                    <a:close/>
                    <a:moveTo>
                      <a:pt x="18457" y="10394"/>
                    </a:moveTo>
                    <a:cubicBezTo>
                      <a:pt x="18461" y="10375"/>
                      <a:pt x="18446" y="10363"/>
                      <a:pt x="18424" y="10368"/>
                    </a:cubicBezTo>
                    <a:cubicBezTo>
                      <a:pt x="18391" y="10375"/>
                      <a:pt x="18390" y="10369"/>
                      <a:pt x="18421" y="10332"/>
                    </a:cubicBezTo>
                    <a:cubicBezTo>
                      <a:pt x="18449" y="10298"/>
                      <a:pt x="18466" y="10295"/>
                      <a:pt x="18496" y="10320"/>
                    </a:cubicBezTo>
                    <a:cubicBezTo>
                      <a:pt x="18526" y="10345"/>
                      <a:pt x="18527" y="10362"/>
                      <a:pt x="18503" y="10391"/>
                    </a:cubicBezTo>
                    <a:cubicBezTo>
                      <a:pt x="18463" y="10439"/>
                      <a:pt x="18448" y="10440"/>
                      <a:pt x="18457" y="10394"/>
                    </a:cubicBezTo>
                    <a:close/>
                    <a:moveTo>
                      <a:pt x="122912" y="10366"/>
                    </a:moveTo>
                    <a:lnTo>
                      <a:pt x="122858" y="10303"/>
                    </a:lnTo>
                    <a:lnTo>
                      <a:pt x="122922" y="10356"/>
                    </a:lnTo>
                    <a:cubicBezTo>
                      <a:pt x="122956" y="10386"/>
                      <a:pt x="122985" y="10414"/>
                      <a:pt x="122985" y="10420"/>
                    </a:cubicBezTo>
                    <a:cubicBezTo>
                      <a:pt x="122985" y="10442"/>
                      <a:pt x="122962" y="10426"/>
                      <a:pt x="122912" y="10366"/>
                    </a:cubicBezTo>
                    <a:close/>
                    <a:moveTo>
                      <a:pt x="20270" y="10373"/>
                    </a:moveTo>
                    <a:cubicBezTo>
                      <a:pt x="20261" y="10357"/>
                      <a:pt x="20272" y="10353"/>
                      <a:pt x="20297" y="10362"/>
                    </a:cubicBezTo>
                    <a:cubicBezTo>
                      <a:pt x="20346" y="10381"/>
                      <a:pt x="20355" y="10401"/>
                      <a:pt x="20314" y="10401"/>
                    </a:cubicBezTo>
                    <a:cubicBezTo>
                      <a:pt x="20300" y="10401"/>
                      <a:pt x="20280" y="10389"/>
                      <a:pt x="20270" y="10373"/>
                    </a:cubicBezTo>
                    <a:close/>
                    <a:moveTo>
                      <a:pt x="16361" y="10331"/>
                    </a:moveTo>
                    <a:cubicBezTo>
                      <a:pt x="16381" y="10307"/>
                      <a:pt x="16403" y="10288"/>
                      <a:pt x="16411" y="10288"/>
                    </a:cubicBezTo>
                    <a:cubicBezTo>
                      <a:pt x="16418" y="10288"/>
                      <a:pt x="16409" y="10307"/>
                      <a:pt x="16390" y="10331"/>
                    </a:cubicBezTo>
                    <a:cubicBezTo>
                      <a:pt x="16370" y="10354"/>
                      <a:pt x="16348" y="10373"/>
                      <a:pt x="16340" y="10373"/>
                    </a:cubicBezTo>
                    <a:cubicBezTo>
                      <a:pt x="16333" y="10373"/>
                      <a:pt x="16342" y="10354"/>
                      <a:pt x="16361" y="10331"/>
                    </a:cubicBezTo>
                    <a:close/>
                    <a:moveTo>
                      <a:pt x="17874" y="10350"/>
                    </a:moveTo>
                    <a:cubicBezTo>
                      <a:pt x="17866" y="10337"/>
                      <a:pt x="17878" y="10326"/>
                      <a:pt x="17901" y="10326"/>
                    </a:cubicBezTo>
                    <a:cubicBezTo>
                      <a:pt x="17923" y="10326"/>
                      <a:pt x="17942" y="10337"/>
                      <a:pt x="17942" y="10350"/>
                    </a:cubicBezTo>
                    <a:cubicBezTo>
                      <a:pt x="17942" y="10363"/>
                      <a:pt x="17930" y="10373"/>
                      <a:pt x="17915" y="10373"/>
                    </a:cubicBezTo>
                    <a:cubicBezTo>
                      <a:pt x="17901" y="10373"/>
                      <a:pt x="17882" y="10363"/>
                      <a:pt x="17874" y="10350"/>
                    </a:cubicBezTo>
                    <a:close/>
                    <a:moveTo>
                      <a:pt x="123040" y="10154"/>
                    </a:moveTo>
                    <a:lnTo>
                      <a:pt x="122914" y="10020"/>
                    </a:lnTo>
                    <a:lnTo>
                      <a:pt x="123049" y="10146"/>
                    </a:lnTo>
                    <a:cubicBezTo>
                      <a:pt x="123122" y="10215"/>
                      <a:pt x="123183" y="10276"/>
                      <a:pt x="123183" y="10280"/>
                    </a:cubicBezTo>
                    <a:cubicBezTo>
                      <a:pt x="123183" y="10301"/>
                      <a:pt x="123157" y="10279"/>
                      <a:pt x="123040" y="10154"/>
                    </a:cubicBezTo>
                    <a:close/>
                    <a:moveTo>
                      <a:pt x="19296" y="10189"/>
                    </a:moveTo>
                    <a:cubicBezTo>
                      <a:pt x="19247" y="10130"/>
                      <a:pt x="19288" y="10098"/>
                      <a:pt x="19342" y="10153"/>
                    </a:cubicBezTo>
                    <a:cubicBezTo>
                      <a:pt x="19369" y="10179"/>
                      <a:pt x="19375" y="10204"/>
                      <a:pt x="19359" y="10214"/>
                    </a:cubicBezTo>
                    <a:cubicBezTo>
                      <a:pt x="19344" y="10224"/>
                      <a:pt x="19315" y="10212"/>
                      <a:pt x="19296" y="10189"/>
                    </a:cubicBezTo>
                    <a:close/>
                    <a:moveTo>
                      <a:pt x="14983" y="10151"/>
                    </a:moveTo>
                    <a:cubicBezTo>
                      <a:pt x="14952" y="10131"/>
                      <a:pt x="14953" y="10124"/>
                      <a:pt x="14986" y="10112"/>
                    </a:cubicBezTo>
                    <a:cubicBezTo>
                      <a:pt x="15008" y="10103"/>
                      <a:pt x="15026" y="10113"/>
                      <a:pt x="15026" y="10136"/>
                    </a:cubicBezTo>
                    <a:cubicBezTo>
                      <a:pt x="15026" y="10158"/>
                      <a:pt x="15025" y="10175"/>
                      <a:pt x="15023" y="10175"/>
                    </a:cubicBezTo>
                    <a:cubicBezTo>
                      <a:pt x="15022" y="10175"/>
                      <a:pt x="15004" y="10164"/>
                      <a:pt x="14983" y="10151"/>
                    </a:cubicBezTo>
                    <a:close/>
                    <a:moveTo>
                      <a:pt x="67310" y="10099"/>
                    </a:moveTo>
                    <a:cubicBezTo>
                      <a:pt x="67207" y="10086"/>
                      <a:pt x="67192" y="10038"/>
                      <a:pt x="67270" y="9968"/>
                    </a:cubicBezTo>
                    <a:cubicBezTo>
                      <a:pt x="67307" y="9935"/>
                      <a:pt x="67374" y="9922"/>
                      <a:pt x="67509" y="9922"/>
                    </a:cubicBezTo>
                    <a:cubicBezTo>
                      <a:pt x="67613" y="9922"/>
                      <a:pt x="67698" y="9933"/>
                      <a:pt x="67698" y="9946"/>
                    </a:cubicBezTo>
                    <a:cubicBezTo>
                      <a:pt x="67698" y="9959"/>
                      <a:pt x="67671" y="10004"/>
                      <a:pt x="67639" y="10045"/>
                    </a:cubicBezTo>
                    <a:cubicBezTo>
                      <a:pt x="67580" y="10121"/>
                      <a:pt x="67539" y="10127"/>
                      <a:pt x="67310" y="10099"/>
                    </a:cubicBezTo>
                    <a:close/>
                    <a:moveTo>
                      <a:pt x="15446" y="10038"/>
                    </a:moveTo>
                    <a:cubicBezTo>
                      <a:pt x="15439" y="10027"/>
                      <a:pt x="15464" y="10018"/>
                      <a:pt x="15502" y="10018"/>
                    </a:cubicBezTo>
                    <a:cubicBezTo>
                      <a:pt x="15539" y="10018"/>
                      <a:pt x="15563" y="10024"/>
                      <a:pt x="15555" y="10031"/>
                    </a:cubicBezTo>
                    <a:cubicBezTo>
                      <a:pt x="15532" y="10055"/>
                      <a:pt x="15459" y="10059"/>
                      <a:pt x="15446" y="10038"/>
                    </a:cubicBezTo>
                    <a:close/>
                    <a:moveTo>
                      <a:pt x="16644" y="10022"/>
                    </a:moveTo>
                    <a:cubicBezTo>
                      <a:pt x="16644" y="10015"/>
                      <a:pt x="16669" y="9995"/>
                      <a:pt x="16700" y="9978"/>
                    </a:cubicBezTo>
                    <a:cubicBezTo>
                      <a:pt x="16731" y="9961"/>
                      <a:pt x="16757" y="9954"/>
                      <a:pt x="16757" y="9962"/>
                    </a:cubicBezTo>
                    <a:cubicBezTo>
                      <a:pt x="16757" y="9970"/>
                      <a:pt x="16731" y="9990"/>
                      <a:pt x="16700" y="10006"/>
                    </a:cubicBezTo>
                    <a:cubicBezTo>
                      <a:pt x="16669" y="10023"/>
                      <a:pt x="16644" y="10030"/>
                      <a:pt x="16644" y="10022"/>
                    </a:cubicBezTo>
                    <a:close/>
                    <a:moveTo>
                      <a:pt x="17084" y="10011"/>
                    </a:moveTo>
                    <a:cubicBezTo>
                      <a:pt x="17076" y="9998"/>
                      <a:pt x="17087" y="9987"/>
                      <a:pt x="17109" y="9987"/>
                    </a:cubicBezTo>
                    <a:cubicBezTo>
                      <a:pt x="17131" y="9987"/>
                      <a:pt x="17143" y="9998"/>
                      <a:pt x="17135" y="10011"/>
                    </a:cubicBezTo>
                    <a:cubicBezTo>
                      <a:pt x="17127" y="10024"/>
                      <a:pt x="17115" y="10034"/>
                      <a:pt x="17109" y="10034"/>
                    </a:cubicBezTo>
                    <a:cubicBezTo>
                      <a:pt x="17103" y="10034"/>
                      <a:pt x="17092" y="10024"/>
                      <a:pt x="17084" y="10011"/>
                    </a:cubicBezTo>
                    <a:close/>
                    <a:moveTo>
                      <a:pt x="18845" y="10008"/>
                    </a:moveTo>
                    <a:cubicBezTo>
                      <a:pt x="18845" y="9991"/>
                      <a:pt x="18858" y="9978"/>
                      <a:pt x="18873" y="9978"/>
                    </a:cubicBezTo>
                    <a:cubicBezTo>
                      <a:pt x="18889" y="9978"/>
                      <a:pt x="18901" y="9984"/>
                      <a:pt x="18901" y="9990"/>
                    </a:cubicBezTo>
                    <a:cubicBezTo>
                      <a:pt x="18901" y="9997"/>
                      <a:pt x="18889" y="10011"/>
                      <a:pt x="18873" y="10020"/>
                    </a:cubicBezTo>
                    <a:cubicBezTo>
                      <a:pt x="18858" y="10030"/>
                      <a:pt x="18845" y="10024"/>
                      <a:pt x="18845" y="10008"/>
                    </a:cubicBezTo>
                    <a:close/>
                    <a:moveTo>
                      <a:pt x="16597" y="9969"/>
                    </a:moveTo>
                    <a:cubicBezTo>
                      <a:pt x="16597" y="9949"/>
                      <a:pt x="16621" y="9931"/>
                      <a:pt x="16652" y="9929"/>
                    </a:cubicBezTo>
                    <a:cubicBezTo>
                      <a:pt x="16682" y="9926"/>
                      <a:pt x="16702" y="9927"/>
                      <a:pt x="16696" y="9931"/>
                    </a:cubicBezTo>
                    <a:cubicBezTo>
                      <a:pt x="16691" y="9935"/>
                      <a:pt x="16666" y="9953"/>
                      <a:pt x="16641" y="9971"/>
                    </a:cubicBezTo>
                    <a:cubicBezTo>
                      <a:pt x="16606" y="9998"/>
                      <a:pt x="16597" y="9998"/>
                      <a:pt x="16597" y="9969"/>
                    </a:cubicBezTo>
                    <a:close/>
                    <a:moveTo>
                      <a:pt x="17547" y="9995"/>
                    </a:moveTo>
                    <a:cubicBezTo>
                      <a:pt x="17547" y="9989"/>
                      <a:pt x="17567" y="9976"/>
                      <a:pt x="17591" y="9967"/>
                    </a:cubicBezTo>
                    <a:cubicBezTo>
                      <a:pt x="17616" y="9958"/>
                      <a:pt x="17627" y="9962"/>
                      <a:pt x="17617" y="9978"/>
                    </a:cubicBezTo>
                    <a:cubicBezTo>
                      <a:pt x="17601" y="10005"/>
                      <a:pt x="17547" y="10018"/>
                      <a:pt x="17547" y="9995"/>
                    </a:cubicBezTo>
                    <a:close/>
                    <a:moveTo>
                      <a:pt x="16518" y="9952"/>
                    </a:moveTo>
                    <a:cubicBezTo>
                      <a:pt x="16509" y="9937"/>
                      <a:pt x="16512" y="9919"/>
                      <a:pt x="16526" y="9911"/>
                    </a:cubicBezTo>
                    <a:cubicBezTo>
                      <a:pt x="16539" y="9902"/>
                      <a:pt x="16550" y="9914"/>
                      <a:pt x="16550" y="9937"/>
                    </a:cubicBezTo>
                    <a:cubicBezTo>
                      <a:pt x="16550" y="9984"/>
                      <a:pt x="16541" y="9989"/>
                      <a:pt x="16518" y="9952"/>
                    </a:cubicBezTo>
                    <a:close/>
                    <a:moveTo>
                      <a:pt x="17321" y="9950"/>
                    </a:moveTo>
                    <a:cubicBezTo>
                      <a:pt x="17296" y="9933"/>
                      <a:pt x="17292" y="9922"/>
                      <a:pt x="17312" y="9922"/>
                    </a:cubicBezTo>
                    <a:cubicBezTo>
                      <a:pt x="17331" y="9922"/>
                      <a:pt x="17354" y="9934"/>
                      <a:pt x="17363" y="9950"/>
                    </a:cubicBezTo>
                    <a:cubicBezTo>
                      <a:pt x="17385" y="9985"/>
                      <a:pt x="17375" y="9985"/>
                      <a:pt x="17321" y="9950"/>
                    </a:cubicBezTo>
                    <a:close/>
                    <a:moveTo>
                      <a:pt x="122484" y="9958"/>
                    </a:moveTo>
                    <a:cubicBezTo>
                      <a:pt x="122405" y="9948"/>
                      <a:pt x="122392" y="9935"/>
                      <a:pt x="122392" y="9865"/>
                    </a:cubicBezTo>
                    <a:cubicBezTo>
                      <a:pt x="122392" y="9799"/>
                      <a:pt x="122378" y="9782"/>
                      <a:pt x="122315" y="9771"/>
                    </a:cubicBezTo>
                    <a:cubicBezTo>
                      <a:pt x="122241" y="9759"/>
                      <a:pt x="122241" y="9758"/>
                      <a:pt x="122322" y="9762"/>
                    </a:cubicBezTo>
                    <a:cubicBezTo>
                      <a:pt x="122392" y="9766"/>
                      <a:pt x="122408" y="9780"/>
                      <a:pt x="122415" y="9844"/>
                    </a:cubicBezTo>
                    <a:cubicBezTo>
                      <a:pt x="122422" y="9904"/>
                      <a:pt x="122439" y="9922"/>
                      <a:pt x="122491" y="9922"/>
                    </a:cubicBezTo>
                    <a:cubicBezTo>
                      <a:pt x="122528" y="9922"/>
                      <a:pt x="122566" y="9934"/>
                      <a:pt x="122576" y="9950"/>
                    </a:cubicBezTo>
                    <a:cubicBezTo>
                      <a:pt x="122585" y="9965"/>
                      <a:pt x="122589" y="9976"/>
                      <a:pt x="122585" y="9973"/>
                    </a:cubicBezTo>
                    <a:cubicBezTo>
                      <a:pt x="122580" y="9971"/>
                      <a:pt x="122535" y="9964"/>
                      <a:pt x="122484" y="9958"/>
                    </a:cubicBezTo>
                    <a:close/>
                    <a:moveTo>
                      <a:pt x="15148" y="9780"/>
                    </a:moveTo>
                    <a:cubicBezTo>
                      <a:pt x="15148" y="9620"/>
                      <a:pt x="15152" y="9611"/>
                      <a:pt x="15216" y="9611"/>
                    </a:cubicBezTo>
                    <a:cubicBezTo>
                      <a:pt x="15266" y="9611"/>
                      <a:pt x="15291" y="9633"/>
                      <a:pt x="15313" y="9696"/>
                    </a:cubicBezTo>
                    <a:cubicBezTo>
                      <a:pt x="15336" y="9761"/>
                      <a:pt x="15360" y="9780"/>
                      <a:pt x="15416" y="9780"/>
                    </a:cubicBezTo>
                    <a:cubicBezTo>
                      <a:pt x="15477" y="9780"/>
                      <a:pt x="15489" y="9792"/>
                      <a:pt x="15481" y="9844"/>
                    </a:cubicBezTo>
                    <a:cubicBezTo>
                      <a:pt x="15469" y="9932"/>
                      <a:pt x="15437" y="9949"/>
                      <a:pt x="15282" y="9949"/>
                    </a:cubicBezTo>
                    <a:lnTo>
                      <a:pt x="15148" y="9950"/>
                    </a:lnTo>
                    <a:lnTo>
                      <a:pt x="15148" y="9780"/>
                    </a:lnTo>
                    <a:close/>
                    <a:moveTo>
                      <a:pt x="104454" y="9830"/>
                    </a:moveTo>
                    <a:lnTo>
                      <a:pt x="104401" y="9766"/>
                    </a:lnTo>
                    <a:lnTo>
                      <a:pt x="104464" y="9820"/>
                    </a:lnTo>
                    <a:cubicBezTo>
                      <a:pt x="104499" y="9850"/>
                      <a:pt x="104528" y="9878"/>
                      <a:pt x="104528" y="9884"/>
                    </a:cubicBezTo>
                    <a:cubicBezTo>
                      <a:pt x="104528" y="9906"/>
                      <a:pt x="104505" y="9890"/>
                      <a:pt x="104454" y="9830"/>
                    </a:cubicBezTo>
                    <a:close/>
                    <a:moveTo>
                      <a:pt x="19353" y="9809"/>
                    </a:moveTo>
                    <a:cubicBezTo>
                      <a:pt x="19328" y="9792"/>
                      <a:pt x="19324" y="9781"/>
                      <a:pt x="19344" y="9781"/>
                    </a:cubicBezTo>
                    <a:cubicBezTo>
                      <a:pt x="19363" y="9781"/>
                      <a:pt x="19386" y="9793"/>
                      <a:pt x="19395" y="9809"/>
                    </a:cubicBezTo>
                    <a:cubicBezTo>
                      <a:pt x="19417" y="9844"/>
                      <a:pt x="19407" y="9844"/>
                      <a:pt x="19353" y="9809"/>
                    </a:cubicBezTo>
                    <a:close/>
                    <a:moveTo>
                      <a:pt x="19564" y="9779"/>
                    </a:moveTo>
                    <a:cubicBezTo>
                      <a:pt x="19553" y="9762"/>
                      <a:pt x="19551" y="9742"/>
                      <a:pt x="19558" y="9735"/>
                    </a:cubicBezTo>
                    <a:cubicBezTo>
                      <a:pt x="19566" y="9728"/>
                      <a:pt x="19579" y="9741"/>
                      <a:pt x="19589" y="9765"/>
                    </a:cubicBezTo>
                    <a:cubicBezTo>
                      <a:pt x="19608" y="9815"/>
                      <a:pt x="19591" y="9824"/>
                      <a:pt x="19564" y="9779"/>
                    </a:cubicBezTo>
                    <a:close/>
                    <a:moveTo>
                      <a:pt x="18604" y="9750"/>
                    </a:moveTo>
                    <a:cubicBezTo>
                      <a:pt x="18594" y="9734"/>
                      <a:pt x="18591" y="9714"/>
                      <a:pt x="18599" y="9707"/>
                    </a:cubicBezTo>
                    <a:cubicBezTo>
                      <a:pt x="18606" y="9699"/>
                      <a:pt x="18620" y="9713"/>
                      <a:pt x="18629" y="9737"/>
                    </a:cubicBezTo>
                    <a:cubicBezTo>
                      <a:pt x="18648" y="9787"/>
                      <a:pt x="18632" y="9795"/>
                      <a:pt x="18604" y="9750"/>
                    </a:cubicBezTo>
                    <a:close/>
                    <a:moveTo>
                      <a:pt x="19268" y="9754"/>
                    </a:moveTo>
                    <a:cubicBezTo>
                      <a:pt x="19268" y="9737"/>
                      <a:pt x="19281" y="9724"/>
                      <a:pt x="19297" y="9724"/>
                    </a:cubicBezTo>
                    <a:cubicBezTo>
                      <a:pt x="19312" y="9724"/>
                      <a:pt x="19325" y="9730"/>
                      <a:pt x="19325" y="9736"/>
                    </a:cubicBezTo>
                    <a:cubicBezTo>
                      <a:pt x="19325" y="9743"/>
                      <a:pt x="19312" y="9757"/>
                      <a:pt x="19297" y="9766"/>
                    </a:cubicBezTo>
                    <a:cubicBezTo>
                      <a:pt x="19281" y="9776"/>
                      <a:pt x="19268" y="9770"/>
                      <a:pt x="19268" y="9754"/>
                    </a:cubicBezTo>
                    <a:close/>
                    <a:moveTo>
                      <a:pt x="15637" y="9713"/>
                    </a:moveTo>
                    <a:cubicBezTo>
                      <a:pt x="15637" y="9674"/>
                      <a:pt x="15698" y="9668"/>
                      <a:pt x="15726" y="9704"/>
                    </a:cubicBezTo>
                    <a:cubicBezTo>
                      <a:pt x="15734" y="9715"/>
                      <a:pt x="15732" y="9718"/>
                      <a:pt x="15722" y="9710"/>
                    </a:cubicBezTo>
                    <a:cubicBezTo>
                      <a:pt x="15712" y="9703"/>
                      <a:pt x="15689" y="9709"/>
                      <a:pt x="15670" y="9724"/>
                    </a:cubicBezTo>
                    <a:cubicBezTo>
                      <a:pt x="15648" y="9743"/>
                      <a:pt x="15637" y="9739"/>
                      <a:pt x="15637" y="9713"/>
                    </a:cubicBezTo>
                    <a:close/>
                    <a:moveTo>
                      <a:pt x="16462" y="9698"/>
                    </a:moveTo>
                    <a:cubicBezTo>
                      <a:pt x="16453" y="9683"/>
                      <a:pt x="16457" y="9664"/>
                      <a:pt x="16472" y="9655"/>
                    </a:cubicBezTo>
                    <a:cubicBezTo>
                      <a:pt x="16487" y="9646"/>
                      <a:pt x="16506" y="9650"/>
                      <a:pt x="16515" y="9665"/>
                    </a:cubicBezTo>
                    <a:cubicBezTo>
                      <a:pt x="16524" y="9680"/>
                      <a:pt x="16520" y="9699"/>
                      <a:pt x="16505" y="9708"/>
                    </a:cubicBezTo>
                    <a:cubicBezTo>
                      <a:pt x="16490" y="9717"/>
                      <a:pt x="16471" y="9713"/>
                      <a:pt x="16462" y="9698"/>
                    </a:cubicBezTo>
                    <a:close/>
                    <a:moveTo>
                      <a:pt x="15715" y="9655"/>
                    </a:moveTo>
                    <a:lnTo>
                      <a:pt x="15648" y="9619"/>
                    </a:lnTo>
                    <a:lnTo>
                      <a:pt x="15733" y="9606"/>
                    </a:lnTo>
                    <a:cubicBezTo>
                      <a:pt x="15792" y="9598"/>
                      <a:pt x="15817" y="9605"/>
                      <a:pt x="15813" y="9630"/>
                    </a:cubicBezTo>
                    <a:cubicBezTo>
                      <a:pt x="15805" y="9689"/>
                      <a:pt x="15787" y="9693"/>
                      <a:pt x="15715" y="9655"/>
                    </a:cubicBezTo>
                    <a:close/>
                    <a:moveTo>
                      <a:pt x="104358" y="9660"/>
                    </a:moveTo>
                    <a:cubicBezTo>
                      <a:pt x="104358" y="9641"/>
                      <a:pt x="104330" y="9612"/>
                      <a:pt x="104295" y="9597"/>
                    </a:cubicBezTo>
                    <a:cubicBezTo>
                      <a:pt x="104260" y="9581"/>
                      <a:pt x="104228" y="9547"/>
                      <a:pt x="104222" y="9519"/>
                    </a:cubicBezTo>
                    <a:cubicBezTo>
                      <a:pt x="104215" y="9481"/>
                      <a:pt x="104233" y="9470"/>
                      <a:pt x="104300" y="9470"/>
                    </a:cubicBezTo>
                    <a:cubicBezTo>
                      <a:pt x="104382" y="9470"/>
                      <a:pt x="104387" y="9476"/>
                      <a:pt x="104387" y="9583"/>
                    </a:cubicBezTo>
                    <a:cubicBezTo>
                      <a:pt x="104387" y="9645"/>
                      <a:pt x="104380" y="9696"/>
                      <a:pt x="104372" y="9696"/>
                    </a:cubicBezTo>
                    <a:cubicBezTo>
                      <a:pt x="104365" y="9696"/>
                      <a:pt x="104358" y="9680"/>
                      <a:pt x="104358" y="9660"/>
                    </a:cubicBezTo>
                    <a:close/>
                    <a:moveTo>
                      <a:pt x="15317" y="9526"/>
                    </a:moveTo>
                    <a:cubicBezTo>
                      <a:pt x="15317" y="9455"/>
                      <a:pt x="15328" y="9442"/>
                      <a:pt x="15388" y="9442"/>
                    </a:cubicBezTo>
                    <a:cubicBezTo>
                      <a:pt x="15444" y="9442"/>
                      <a:pt x="15458" y="9428"/>
                      <a:pt x="15458" y="9371"/>
                    </a:cubicBezTo>
                    <a:cubicBezTo>
                      <a:pt x="15458" y="9312"/>
                      <a:pt x="15472" y="9301"/>
                      <a:pt x="15543" y="9301"/>
                    </a:cubicBezTo>
                    <a:cubicBezTo>
                      <a:pt x="15614" y="9301"/>
                      <a:pt x="15628" y="9289"/>
                      <a:pt x="15628" y="9232"/>
                    </a:cubicBezTo>
                    <a:cubicBezTo>
                      <a:pt x="15628" y="9178"/>
                      <a:pt x="15644" y="9161"/>
                      <a:pt x="15705" y="9154"/>
                    </a:cubicBezTo>
                    <a:cubicBezTo>
                      <a:pt x="15766" y="9147"/>
                      <a:pt x="15785" y="9129"/>
                      <a:pt x="15792" y="9068"/>
                    </a:cubicBezTo>
                    <a:cubicBezTo>
                      <a:pt x="15799" y="9007"/>
                      <a:pt x="15816" y="8990"/>
                      <a:pt x="15869" y="8990"/>
                    </a:cubicBezTo>
                    <a:cubicBezTo>
                      <a:pt x="15923" y="8990"/>
                      <a:pt x="15938" y="8975"/>
                      <a:pt x="15938" y="8922"/>
                    </a:cubicBezTo>
                    <a:cubicBezTo>
                      <a:pt x="15938" y="8868"/>
                      <a:pt x="15955" y="8851"/>
                      <a:pt x="16016" y="8844"/>
                    </a:cubicBezTo>
                    <a:cubicBezTo>
                      <a:pt x="16077" y="8837"/>
                      <a:pt x="16095" y="8818"/>
                      <a:pt x="16102" y="8757"/>
                    </a:cubicBezTo>
                    <a:cubicBezTo>
                      <a:pt x="16110" y="8692"/>
                      <a:pt x="16125" y="8680"/>
                      <a:pt x="16194" y="8680"/>
                    </a:cubicBezTo>
                    <a:cubicBezTo>
                      <a:pt x="16263" y="8680"/>
                      <a:pt x="16277" y="8691"/>
                      <a:pt x="16277" y="8749"/>
                    </a:cubicBezTo>
                    <a:cubicBezTo>
                      <a:pt x="16277" y="8805"/>
                      <a:pt x="16261" y="8819"/>
                      <a:pt x="16185" y="8826"/>
                    </a:cubicBezTo>
                    <a:cubicBezTo>
                      <a:pt x="16109" y="8833"/>
                      <a:pt x="16092" y="8848"/>
                      <a:pt x="16085" y="8911"/>
                    </a:cubicBezTo>
                    <a:cubicBezTo>
                      <a:pt x="16078" y="8964"/>
                      <a:pt x="16057" y="8989"/>
                      <a:pt x="16014" y="8996"/>
                    </a:cubicBezTo>
                    <a:cubicBezTo>
                      <a:pt x="15970" y="9002"/>
                      <a:pt x="15950" y="9027"/>
                      <a:pt x="15943" y="9082"/>
                    </a:cubicBezTo>
                    <a:cubicBezTo>
                      <a:pt x="15936" y="9143"/>
                      <a:pt x="15920" y="9160"/>
                      <a:pt x="15866" y="9160"/>
                    </a:cubicBezTo>
                    <a:cubicBezTo>
                      <a:pt x="15811" y="9160"/>
                      <a:pt x="15797" y="9174"/>
                      <a:pt x="15797" y="9230"/>
                    </a:cubicBezTo>
                    <a:cubicBezTo>
                      <a:pt x="15797" y="9297"/>
                      <a:pt x="15806" y="9301"/>
                      <a:pt x="15952" y="9301"/>
                    </a:cubicBezTo>
                    <a:cubicBezTo>
                      <a:pt x="16038" y="9301"/>
                      <a:pt x="16107" y="9313"/>
                      <a:pt x="16107" y="9328"/>
                    </a:cubicBezTo>
                    <a:cubicBezTo>
                      <a:pt x="16107" y="9343"/>
                      <a:pt x="16092" y="9350"/>
                      <a:pt x="16072" y="9344"/>
                    </a:cubicBezTo>
                    <a:cubicBezTo>
                      <a:pt x="16053" y="9338"/>
                      <a:pt x="15945" y="9325"/>
                      <a:pt x="15832" y="9315"/>
                    </a:cubicBezTo>
                    <a:cubicBezTo>
                      <a:pt x="15628" y="9297"/>
                      <a:pt x="15628" y="9297"/>
                      <a:pt x="15628" y="9368"/>
                    </a:cubicBezTo>
                    <a:cubicBezTo>
                      <a:pt x="15628" y="9423"/>
                      <a:pt x="15612" y="9440"/>
                      <a:pt x="15550" y="9447"/>
                    </a:cubicBezTo>
                    <a:cubicBezTo>
                      <a:pt x="15489" y="9454"/>
                      <a:pt x="15471" y="9473"/>
                      <a:pt x="15464" y="9533"/>
                    </a:cubicBezTo>
                    <a:cubicBezTo>
                      <a:pt x="15457" y="9594"/>
                      <a:pt x="15440" y="9611"/>
                      <a:pt x="15386" y="9611"/>
                    </a:cubicBezTo>
                    <a:cubicBezTo>
                      <a:pt x="15328" y="9611"/>
                      <a:pt x="15317" y="9597"/>
                      <a:pt x="15317" y="9526"/>
                    </a:cubicBezTo>
                    <a:close/>
                    <a:moveTo>
                      <a:pt x="16798" y="9581"/>
                    </a:moveTo>
                    <a:cubicBezTo>
                      <a:pt x="16788" y="9564"/>
                      <a:pt x="16785" y="9545"/>
                      <a:pt x="16793" y="9537"/>
                    </a:cubicBezTo>
                    <a:cubicBezTo>
                      <a:pt x="16800" y="9530"/>
                      <a:pt x="16814" y="9544"/>
                      <a:pt x="16823" y="9568"/>
                    </a:cubicBezTo>
                    <a:cubicBezTo>
                      <a:pt x="16842" y="9617"/>
                      <a:pt x="16826" y="9626"/>
                      <a:pt x="16798" y="9581"/>
                    </a:cubicBezTo>
                    <a:close/>
                    <a:moveTo>
                      <a:pt x="18696" y="9553"/>
                    </a:moveTo>
                    <a:cubicBezTo>
                      <a:pt x="18731" y="9517"/>
                      <a:pt x="18764" y="9493"/>
                      <a:pt x="18771" y="9500"/>
                    </a:cubicBezTo>
                    <a:cubicBezTo>
                      <a:pt x="18778" y="9507"/>
                      <a:pt x="18749" y="9536"/>
                      <a:pt x="18708" y="9566"/>
                    </a:cubicBezTo>
                    <a:lnTo>
                      <a:pt x="18633" y="9619"/>
                    </a:lnTo>
                    <a:lnTo>
                      <a:pt x="18696" y="9553"/>
                    </a:lnTo>
                    <a:close/>
                    <a:moveTo>
                      <a:pt x="20947" y="9582"/>
                    </a:moveTo>
                    <a:cubicBezTo>
                      <a:pt x="20938" y="9567"/>
                      <a:pt x="20918" y="9561"/>
                      <a:pt x="20903" y="9570"/>
                    </a:cubicBezTo>
                    <a:cubicBezTo>
                      <a:pt x="20889" y="9579"/>
                      <a:pt x="20877" y="9580"/>
                      <a:pt x="20877" y="9572"/>
                    </a:cubicBezTo>
                    <a:cubicBezTo>
                      <a:pt x="20877" y="9534"/>
                      <a:pt x="20931" y="9532"/>
                      <a:pt x="20962" y="9569"/>
                    </a:cubicBezTo>
                    <a:cubicBezTo>
                      <a:pt x="20981" y="9592"/>
                      <a:pt x="20990" y="9611"/>
                      <a:pt x="20981" y="9611"/>
                    </a:cubicBezTo>
                    <a:cubicBezTo>
                      <a:pt x="20972" y="9611"/>
                      <a:pt x="20957" y="9598"/>
                      <a:pt x="20947" y="9582"/>
                    </a:cubicBezTo>
                    <a:close/>
                    <a:moveTo>
                      <a:pt x="104596" y="9590"/>
                    </a:moveTo>
                    <a:cubicBezTo>
                      <a:pt x="104580" y="9578"/>
                      <a:pt x="104558" y="9547"/>
                      <a:pt x="104548" y="9519"/>
                    </a:cubicBezTo>
                    <a:cubicBezTo>
                      <a:pt x="104533" y="9479"/>
                      <a:pt x="104545" y="9470"/>
                      <a:pt x="104613" y="9470"/>
                    </a:cubicBezTo>
                    <a:cubicBezTo>
                      <a:pt x="104696" y="9470"/>
                      <a:pt x="104697" y="9468"/>
                      <a:pt x="104697" y="9315"/>
                    </a:cubicBezTo>
                    <a:cubicBezTo>
                      <a:pt x="104697" y="9209"/>
                      <a:pt x="104708" y="9160"/>
                      <a:pt x="104732" y="9160"/>
                    </a:cubicBezTo>
                    <a:cubicBezTo>
                      <a:pt x="104811" y="9161"/>
                      <a:pt x="104842" y="9209"/>
                      <a:pt x="104833" y="9318"/>
                    </a:cubicBezTo>
                    <a:cubicBezTo>
                      <a:pt x="104826" y="9400"/>
                      <a:pt x="104808" y="9435"/>
                      <a:pt x="104761" y="9456"/>
                    </a:cubicBezTo>
                    <a:cubicBezTo>
                      <a:pt x="104722" y="9473"/>
                      <a:pt x="104697" y="9508"/>
                      <a:pt x="104697" y="9547"/>
                    </a:cubicBezTo>
                    <a:cubicBezTo>
                      <a:pt x="104697" y="9611"/>
                      <a:pt x="104654" y="9629"/>
                      <a:pt x="104596" y="9590"/>
                    </a:cubicBezTo>
                    <a:close/>
                    <a:moveTo>
                      <a:pt x="122395" y="9571"/>
                    </a:moveTo>
                    <a:cubicBezTo>
                      <a:pt x="122393" y="9541"/>
                      <a:pt x="122400" y="9525"/>
                      <a:pt x="122409" y="9534"/>
                    </a:cubicBezTo>
                    <a:cubicBezTo>
                      <a:pt x="122419" y="9543"/>
                      <a:pt x="122420" y="9568"/>
                      <a:pt x="122412" y="9588"/>
                    </a:cubicBezTo>
                    <a:cubicBezTo>
                      <a:pt x="122403" y="9611"/>
                      <a:pt x="122396" y="9604"/>
                      <a:pt x="122395" y="9571"/>
                    </a:cubicBezTo>
                    <a:close/>
                    <a:moveTo>
                      <a:pt x="20581" y="9555"/>
                    </a:moveTo>
                    <a:cubicBezTo>
                      <a:pt x="20571" y="9539"/>
                      <a:pt x="20582" y="9534"/>
                      <a:pt x="20607" y="9544"/>
                    </a:cubicBezTo>
                    <a:cubicBezTo>
                      <a:pt x="20656" y="9563"/>
                      <a:pt x="20665" y="9583"/>
                      <a:pt x="20625" y="9583"/>
                    </a:cubicBezTo>
                    <a:cubicBezTo>
                      <a:pt x="20610" y="9583"/>
                      <a:pt x="20590" y="9570"/>
                      <a:pt x="20581" y="9555"/>
                    </a:cubicBezTo>
                    <a:close/>
                    <a:moveTo>
                      <a:pt x="16884" y="9498"/>
                    </a:moveTo>
                    <a:cubicBezTo>
                      <a:pt x="16912" y="9467"/>
                      <a:pt x="16941" y="9442"/>
                      <a:pt x="16949" y="9442"/>
                    </a:cubicBezTo>
                    <a:cubicBezTo>
                      <a:pt x="16957" y="9442"/>
                      <a:pt x="16940" y="9467"/>
                      <a:pt x="16912" y="9498"/>
                    </a:cubicBezTo>
                    <a:cubicBezTo>
                      <a:pt x="16884" y="9529"/>
                      <a:pt x="16854" y="9555"/>
                      <a:pt x="16847" y="9555"/>
                    </a:cubicBezTo>
                    <a:cubicBezTo>
                      <a:pt x="16839" y="9555"/>
                      <a:pt x="16855" y="9529"/>
                      <a:pt x="16884" y="9498"/>
                    </a:cubicBezTo>
                    <a:close/>
                    <a:moveTo>
                      <a:pt x="19522" y="9512"/>
                    </a:moveTo>
                    <a:cubicBezTo>
                      <a:pt x="19542" y="9489"/>
                      <a:pt x="19564" y="9470"/>
                      <a:pt x="19572" y="9470"/>
                    </a:cubicBezTo>
                    <a:cubicBezTo>
                      <a:pt x="19579" y="9470"/>
                      <a:pt x="19570" y="9489"/>
                      <a:pt x="19551" y="9512"/>
                    </a:cubicBezTo>
                    <a:cubicBezTo>
                      <a:pt x="19531" y="9536"/>
                      <a:pt x="19509" y="9555"/>
                      <a:pt x="19501" y="9555"/>
                    </a:cubicBezTo>
                    <a:cubicBezTo>
                      <a:pt x="19494" y="9555"/>
                      <a:pt x="19503" y="9536"/>
                      <a:pt x="19522" y="9512"/>
                    </a:cubicBezTo>
                    <a:close/>
                    <a:moveTo>
                      <a:pt x="19851" y="9512"/>
                    </a:moveTo>
                    <a:cubicBezTo>
                      <a:pt x="19860" y="9489"/>
                      <a:pt x="19879" y="9470"/>
                      <a:pt x="19894" y="9470"/>
                    </a:cubicBezTo>
                    <a:cubicBezTo>
                      <a:pt x="19909" y="9470"/>
                      <a:pt x="19914" y="9482"/>
                      <a:pt x="19905" y="9496"/>
                    </a:cubicBezTo>
                    <a:cubicBezTo>
                      <a:pt x="19896" y="9510"/>
                      <a:pt x="19905" y="9528"/>
                      <a:pt x="19924" y="9536"/>
                    </a:cubicBezTo>
                    <a:cubicBezTo>
                      <a:pt x="19944" y="9544"/>
                      <a:pt x="19932" y="9551"/>
                      <a:pt x="19897" y="9552"/>
                    </a:cubicBezTo>
                    <a:cubicBezTo>
                      <a:pt x="19853" y="9554"/>
                      <a:pt x="19839" y="9542"/>
                      <a:pt x="19851" y="9512"/>
                    </a:cubicBezTo>
                    <a:close/>
                    <a:moveTo>
                      <a:pt x="16600" y="9504"/>
                    </a:moveTo>
                    <a:cubicBezTo>
                      <a:pt x="16606" y="9498"/>
                      <a:pt x="16621" y="9493"/>
                      <a:pt x="16634" y="9493"/>
                    </a:cubicBezTo>
                    <a:cubicBezTo>
                      <a:pt x="16647" y="9493"/>
                      <a:pt x="16672" y="9482"/>
                      <a:pt x="16688" y="9468"/>
                    </a:cubicBezTo>
                    <a:cubicBezTo>
                      <a:pt x="16708" y="9452"/>
                      <a:pt x="16719" y="9456"/>
                      <a:pt x="16719" y="9479"/>
                    </a:cubicBezTo>
                    <a:cubicBezTo>
                      <a:pt x="16719" y="9499"/>
                      <a:pt x="16690" y="9515"/>
                      <a:pt x="16654" y="9515"/>
                    </a:cubicBezTo>
                    <a:cubicBezTo>
                      <a:pt x="16618" y="9515"/>
                      <a:pt x="16594" y="9510"/>
                      <a:pt x="16600" y="9504"/>
                    </a:cubicBezTo>
                    <a:close/>
                    <a:moveTo>
                      <a:pt x="122091" y="9371"/>
                    </a:moveTo>
                    <a:cubicBezTo>
                      <a:pt x="122090" y="9278"/>
                      <a:pt x="122096" y="9237"/>
                      <a:pt x="122102" y="9279"/>
                    </a:cubicBezTo>
                    <a:cubicBezTo>
                      <a:pt x="122109" y="9321"/>
                      <a:pt x="122109" y="9398"/>
                      <a:pt x="122102" y="9448"/>
                    </a:cubicBezTo>
                    <a:cubicBezTo>
                      <a:pt x="122096" y="9499"/>
                      <a:pt x="122091" y="9464"/>
                      <a:pt x="122091" y="9371"/>
                    </a:cubicBezTo>
                    <a:close/>
                    <a:moveTo>
                      <a:pt x="2237" y="9472"/>
                    </a:moveTo>
                    <a:cubicBezTo>
                      <a:pt x="2075" y="9459"/>
                      <a:pt x="2037" y="9446"/>
                      <a:pt x="2029" y="9404"/>
                    </a:cubicBezTo>
                    <a:cubicBezTo>
                      <a:pt x="2023" y="9372"/>
                      <a:pt x="2040" y="9348"/>
                      <a:pt x="2076" y="9338"/>
                    </a:cubicBezTo>
                    <a:cubicBezTo>
                      <a:pt x="2107" y="9330"/>
                      <a:pt x="2140" y="9294"/>
                      <a:pt x="2149" y="9259"/>
                    </a:cubicBezTo>
                    <a:cubicBezTo>
                      <a:pt x="2167" y="9185"/>
                      <a:pt x="2214" y="9162"/>
                      <a:pt x="2381" y="9141"/>
                    </a:cubicBezTo>
                    <a:cubicBezTo>
                      <a:pt x="2550" y="9120"/>
                      <a:pt x="2617" y="9165"/>
                      <a:pt x="2617" y="9298"/>
                    </a:cubicBezTo>
                    <a:cubicBezTo>
                      <a:pt x="2617" y="9467"/>
                      <a:pt x="2552" y="9497"/>
                      <a:pt x="2237" y="9472"/>
                    </a:cubicBezTo>
                    <a:close/>
                    <a:moveTo>
                      <a:pt x="20606" y="9449"/>
                    </a:moveTo>
                    <a:cubicBezTo>
                      <a:pt x="20669" y="9375"/>
                      <a:pt x="20670" y="9374"/>
                      <a:pt x="20696" y="9421"/>
                    </a:cubicBezTo>
                    <a:cubicBezTo>
                      <a:pt x="20708" y="9440"/>
                      <a:pt x="20706" y="9446"/>
                      <a:pt x="20693" y="9435"/>
                    </a:cubicBezTo>
                    <a:cubicBezTo>
                      <a:pt x="20680" y="9423"/>
                      <a:pt x="20644" y="9436"/>
                      <a:pt x="20611" y="9463"/>
                    </a:cubicBezTo>
                    <a:cubicBezTo>
                      <a:pt x="20553" y="9512"/>
                      <a:pt x="20553" y="9512"/>
                      <a:pt x="20606" y="9449"/>
                    </a:cubicBezTo>
                    <a:close/>
                    <a:moveTo>
                      <a:pt x="124930" y="9496"/>
                    </a:moveTo>
                    <a:cubicBezTo>
                      <a:pt x="124929" y="9489"/>
                      <a:pt x="124924" y="9464"/>
                      <a:pt x="124919" y="9439"/>
                    </a:cubicBezTo>
                    <a:cubicBezTo>
                      <a:pt x="124914" y="9415"/>
                      <a:pt x="124927" y="9395"/>
                      <a:pt x="124946" y="9395"/>
                    </a:cubicBezTo>
                    <a:cubicBezTo>
                      <a:pt x="124966" y="9395"/>
                      <a:pt x="124980" y="9411"/>
                      <a:pt x="124977" y="9432"/>
                    </a:cubicBezTo>
                    <a:cubicBezTo>
                      <a:pt x="124972" y="9468"/>
                      <a:pt x="124934" y="9519"/>
                      <a:pt x="124930" y="9496"/>
                    </a:cubicBezTo>
                    <a:close/>
                    <a:moveTo>
                      <a:pt x="68036" y="9403"/>
                    </a:moveTo>
                    <a:cubicBezTo>
                      <a:pt x="68036" y="9350"/>
                      <a:pt x="68055" y="9332"/>
                      <a:pt x="68125" y="9318"/>
                    </a:cubicBezTo>
                    <a:cubicBezTo>
                      <a:pt x="68292" y="9285"/>
                      <a:pt x="68319" y="9294"/>
                      <a:pt x="68319" y="9385"/>
                    </a:cubicBezTo>
                    <a:cubicBezTo>
                      <a:pt x="68319" y="9468"/>
                      <a:pt x="68315" y="9470"/>
                      <a:pt x="68177" y="9470"/>
                    </a:cubicBezTo>
                    <a:cubicBezTo>
                      <a:pt x="68048" y="9470"/>
                      <a:pt x="68036" y="9465"/>
                      <a:pt x="68036" y="9403"/>
                    </a:cubicBezTo>
                    <a:close/>
                    <a:moveTo>
                      <a:pt x="124807" y="9444"/>
                    </a:moveTo>
                    <a:cubicBezTo>
                      <a:pt x="124798" y="9429"/>
                      <a:pt x="124805" y="9408"/>
                      <a:pt x="124823" y="9397"/>
                    </a:cubicBezTo>
                    <a:cubicBezTo>
                      <a:pt x="124843" y="9385"/>
                      <a:pt x="124849" y="9389"/>
                      <a:pt x="124838" y="9407"/>
                    </a:cubicBezTo>
                    <a:cubicBezTo>
                      <a:pt x="124828" y="9423"/>
                      <a:pt x="124835" y="9443"/>
                      <a:pt x="124855" y="9451"/>
                    </a:cubicBezTo>
                    <a:cubicBezTo>
                      <a:pt x="124880" y="9461"/>
                      <a:pt x="124880" y="9466"/>
                      <a:pt x="124856" y="9468"/>
                    </a:cubicBezTo>
                    <a:cubicBezTo>
                      <a:pt x="124838" y="9469"/>
                      <a:pt x="124816" y="9458"/>
                      <a:pt x="124807" y="9444"/>
                    </a:cubicBezTo>
                    <a:close/>
                    <a:moveTo>
                      <a:pt x="19600" y="9382"/>
                    </a:moveTo>
                    <a:cubicBezTo>
                      <a:pt x="19619" y="9363"/>
                      <a:pt x="19641" y="9354"/>
                      <a:pt x="19650" y="9363"/>
                    </a:cubicBezTo>
                    <a:cubicBezTo>
                      <a:pt x="19659" y="9371"/>
                      <a:pt x="19643" y="9387"/>
                      <a:pt x="19615" y="9398"/>
                    </a:cubicBezTo>
                    <a:cubicBezTo>
                      <a:pt x="19575" y="9413"/>
                      <a:pt x="19572" y="9410"/>
                      <a:pt x="19600" y="9382"/>
                    </a:cubicBezTo>
                    <a:close/>
                    <a:moveTo>
                      <a:pt x="20905" y="9373"/>
                    </a:moveTo>
                    <a:cubicBezTo>
                      <a:pt x="20905" y="9366"/>
                      <a:pt x="20918" y="9353"/>
                      <a:pt x="20933" y="9343"/>
                    </a:cubicBezTo>
                    <a:cubicBezTo>
                      <a:pt x="20949" y="9333"/>
                      <a:pt x="20962" y="9339"/>
                      <a:pt x="20962" y="9355"/>
                    </a:cubicBezTo>
                    <a:cubicBezTo>
                      <a:pt x="20962" y="9372"/>
                      <a:pt x="20949" y="9385"/>
                      <a:pt x="20933" y="9385"/>
                    </a:cubicBezTo>
                    <a:cubicBezTo>
                      <a:pt x="20918" y="9385"/>
                      <a:pt x="20905" y="9380"/>
                      <a:pt x="20905" y="9373"/>
                    </a:cubicBezTo>
                    <a:close/>
                    <a:moveTo>
                      <a:pt x="16995" y="9308"/>
                    </a:moveTo>
                    <a:cubicBezTo>
                      <a:pt x="16959" y="9225"/>
                      <a:pt x="16966" y="9179"/>
                      <a:pt x="17016" y="9172"/>
                    </a:cubicBezTo>
                    <a:cubicBezTo>
                      <a:pt x="17043" y="9168"/>
                      <a:pt x="17081" y="9186"/>
                      <a:pt x="17100" y="9212"/>
                    </a:cubicBezTo>
                    <a:cubicBezTo>
                      <a:pt x="17120" y="9237"/>
                      <a:pt x="17125" y="9249"/>
                      <a:pt x="17111" y="9237"/>
                    </a:cubicBezTo>
                    <a:cubicBezTo>
                      <a:pt x="17075" y="9207"/>
                      <a:pt x="17011" y="9269"/>
                      <a:pt x="17029" y="9317"/>
                    </a:cubicBezTo>
                    <a:cubicBezTo>
                      <a:pt x="17052" y="9375"/>
                      <a:pt x="17021" y="9367"/>
                      <a:pt x="16995" y="9308"/>
                    </a:cubicBezTo>
                    <a:close/>
                    <a:moveTo>
                      <a:pt x="17035" y="9235"/>
                    </a:moveTo>
                    <a:cubicBezTo>
                      <a:pt x="17058" y="9207"/>
                      <a:pt x="17057" y="9197"/>
                      <a:pt x="17029" y="9197"/>
                    </a:cubicBezTo>
                    <a:cubicBezTo>
                      <a:pt x="17009" y="9197"/>
                      <a:pt x="16992" y="9214"/>
                      <a:pt x="16992" y="9235"/>
                    </a:cubicBezTo>
                    <a:cubicBezTo>
                      <a:pt x="16992" y="9256"/>
                      <a:pt x="16994" y="9272"/>
                      <a:pt x="16998" y="9272"/>
                    </a:cubicBezTo>
                    <a:cubicBezTo>
                      <a:pt x="17001" y="9272"/>
                      <a:pt x="17018" y="9256"/>
                      <a:pt x="17035" y="9235"/>
                    </a:cubicBezTo>
                    <a:close/>
                    <a:moveTo>
                      <a:pt x="124580" y="9336"/>
                    </a:moveTo>
                    <a:cubicBezTo>
                      <a:pt x="124538" y="9305"/>
                      <a:pt x="124535" y="9254"/>
                      <a:pt x="124575" y="9254"/>
                    </a:cubicBezTo>
                    <a:cubicBezTo>
                      <a:pt x="124594" y="9254"/>
                      <a:pt x="124610" y="9277"/>
                      <a:pt x="124610" y="9305"/>
                    </a:cubicBezTo>
                    <a:cubicBezTo>
                      <a:pt x="124610" y="9334"/>
                      <a:pt x="124609" y="9357"/>
                      <a:pt x="124609" y="9357"/>
                    </a:cubicBezTo>
                    <a:cubicBezTo>
                      <a:pt x="124608" y="9356"/>
                      <a:pt x="124595" y="9347"/>
                      <a:pt x="124580" y="9336"/>
                    </a:cubicBezTo>
                    <a:close/>
                    <a:moveTo>
                      <a:pt x="19332" y="9312"/>
                    </a:moveTo>
                    <a:cubicBezTo>
                      <a:pt x="19342" y="9302"/>
                      <a:pt x="19366" y="9301"/>
                      <a:pt x="19387" y="9310"/>
                    </a:cubicBezTo>
                    <a:cubicBezTo>
                      <a:pt x="19409" y="9319"/>
                      <a:pt x="19402" y="9325"/>
                      <a:pt x="19370" y="9327"/>
                    </a:cubicBezTo>
                    <a:cubicBezTo>
                      <a:pt x="19340" y="9328"/>
                      <a:pt x="19323" y="9321"/>
                      <a:pt x="19332" y="9312"/>
                    </a:cubicBezTo>
                    <a:close/>
                    <a:moveTo>
                      <a:pt x="16785" y="9284"/>
                    </a:moveTo>
                    <a:cubicBezTo>
                      <a:pt x="16785" y="9260"/>
                      <a:pt x="16840" y="9247"/>
                      <a:pt x="16852" y="9267"/>
                    </a:cubicBezTo>
                    <a:cubicBezTo>
                      <a:pt x="16860" y="9280"/>
                      <a:pt x="16849" y="9291"/>
                      <a:pt x="16826" y="9291"/>
                    </a:cubicBezTo>
                    <a:cubicBezTo>
                      <a:pt x="16803" y="9291"/>
                      <a:pt x="16785" y="9288"/>
                      <a:pt x="16785" y="9284"/>
                    </a:cubicBezTo>
                    <a:close/>
                    <a:moveTo>
                      <a:pt x="104077" y="9246"/>
                    </a:moveTo>
                    <a:cubicBezTo>
                      <a:pt x="104030" y="9158"/>
                      <a:pt x="104043" y="9131"/>
                      <a:pt x="104133" y="9131"/>
                    </a:cubicBezTo>
                    <a:cubicBezTo>
                      <a:pt x="104208" y="9131"/>
                      <a:pt x="104217" y="9141"/>
                      <a:pt x="104217" y="9216"/>
                    </a:cubicBezTo>
                    <a:cubicBezTo>
                      <a:pt x="104217" y="9281"/>
                      <a:pt x="104205" y="9301"/>
                      <a:pt x="104162" y="9301"/>
                    </a:cubicBezTo>
                    <a:cubicBezTo>
                      <a:pt x="104131" y="9301"/>
                      <a:pt x="104093" y="9276"/>
                      <a:pt x="104077" y="9246"/>
                    </a:cubicBezTo>
                    <a:close/>
                    <a:moveTo>
                      <a:pt x="19268" y="9239"/>
                    </a:moveTo>
                    <a:cubicBezTo>
                      <a:pt x="19308" y="9191"/>
                      <a:pt x="19372" y="9187"/>
                      <a:pt x="19372" y="9233"/>
                    </a:cubicBezTo>
                    <a:cubicBezTo>
                      <a:pt x="19372" y="9259"/>
                      <a:pt x="19361" y="9263"/>
                      <a:pt x="19339" y="9244"/>
                    </a:cubicBezTo>
                    <a:cubicBezTo>
                      <a:pt x="19318" y="9227"/>
                      <a:pt x="19295" y="9227"/>
                      <a:pt x="19273" y="9245"/>
                    </a:cubicBezTo>
                    <a:cubicBezTo>
                      <a:pt x="19250" y="9265"/>
                      <a:pt x="19248" y="9263"/>
                      <a:pt x="19268" y="9239"/>
                    </a:cubicBezTo>
                    <a:close/>
                    <a:moveTo>
                      <a:pt x="21103" y="9202"/>
                    </a:moveTo>
                    <a:cubicBezTo>
                      <a:pt x="21122" y="9179"/>
                      <a:pt x="21144" y="9160"/>
                      <a:pt x="21152" y="9160"/>
                    </a:cubicBezTo>
                    <a:cubicBezTo>
                      <a:pt x="21160" y="9160"/>
                      <a:pt x="21150" y="9179"/>
                      <a:pt x="21131" y="9202"/>
                    </a:cubicBezTo>
                    <a:cubicBezTo>
                      <a:pt x="21112" y="9225"/>
                      <a:pt x="21090" y="9244"/>
                      <a:pt x="21082" y="9244"/>
                    </a:cubicBezTo>
                    <a:cubicBezTo>
                      <a:pt x="21074" y="9244"/>
                      <a:pt x="21083" y="9225"/>
                      <a:pt x="21103" y="9202"/>
                    </a:cubicBezTo>
                    <a:close/>
                    <a:moveTo>
                      <a:pt x="121780" y="9061"/>
                    </a:moveTo>
                    <a:cubicBezTo>
                      <a:pt x="121780" y="8968"/>
                      <a:pt x="121785" y="8926"/>
                      <a:pt x="121792" y="8969"/>
                    </a:cubicBezTo>
                    <a:cubicBezTo>
                      <a:pt x="121798" y="9011"/>
                      <a:pt x="121798" y="9087"/>
                      <a:pt x="121792" y="9138"/>
                    </a:cubicBezTo>
                    <a:cubicBezTo>
                      <a:pt x="121786" y="9189"/>
                      <a:pt x="121780" y="9154"/>
                      <a:pt x="121780" y="9061"/>
                    </a:cubicBezTo>
                    <a:close/>
                    <a:moveTo>
                      <a:pt x="124015" y="9188"/>
                    </a:moveTo>
                    <a:cubicBezTo>
                      <a:pt x="124005" y="9172"/>
                      <a:pt x="124017" y="9167"/>
                      <a:pt x="124042" y="9177"/>
                    </a:cubicBezTo>
                    <a:cubicBezTo>
                      <a:pt x="124091" y="9196"/>
                      <a:pt x="124100" y="9216"/>
                      <a:pt x="124059" y="9216"/>
                    </a:cubicBezTo>
                    <a:cubicBezTo>
                      <a:pt x="124045" y="9216"/>
                      <a:pt x="124025" y="9203"/>
                      <a:pt x="124015" y="9188"/>
                    </a:cubicBezTo>
                    <a:close/>
                    <a:moveTo>
                      <a:pt x="3055" y="9157"/>
                    </a:moveTo>
                    <a:cubicBezTo>
                      <a:pt x="2896" y="9118"/>
                      <a:pt x="2888" y="9098"/>
                      <a:pt x="2987" y="8996"/>
                    </a:cubicBezTo>
                    <a:cubicBezTo>
                      <a:pt x="3102" y="8879"/>
                      <a:pt x="3198" y="8880"/>
                      <a:pt x="3434" y="9002"/>
                    </a:cubicBezTo>
                    <a:lnTo>
                      <a:pt x="3616" y="9095"/>
                    </a:lnTo>
                    <a:lnTo>
                      <a:pt x="3519" y="9126"/>
                    </a:lnTo>
                    <a:cubicBezTo>
                      <a:pt x="3366" y="9174"/>
                      <a:pt x="3178" y="9187"/>
                      <a:pt x="3055" y="9157"/>
                    </a:cubicBezTo>
                    <a:close/>
                    <a:moveTo>
                      <a:pt x="137773" y="9163"/>
                    </a:moveTo>
                    <a:cubicBezTo>
                      <a:pt x="137735" y="9150"/>
                      <a:pt x="137706" y="9125"/>
                      <a:pt x="137711" y="9106"/>
                    </a:cubicBezTo>
                    <a:cubicBezTo>
                      <a:pt x="137715" y="9086"/>
                      <a:pt x="137705" y="9079"/>
                      <a:pt x="137688" y="9089"/>
                    </a:cubicBezTo>
                    <a:cubicBezTo>
                      <a:pt x="137653" y="9111"/>
                      <a:pt x="137570" y="9051"/>
                      <a:pt x="137591" y="9017"/>
                    </a:cubicBezTo>
                    <a:cubicBezTo>
                      <a:pt x="137599" y="9005"/>
                      <a:pt x="137590" y="8985"/>
                      <a:pt x="137572" y="8974"/>
                    </a:cubicBezTo>
                    <a:cubicBezTo>
                      <a:pt x="137551" y="8961"/>
                      <a:pt x="137547" y="8966"/>
                      <a:pt x="137559" y="8986"/>
                    </a:cubicBezTo>
                    <a:cubicBezTo>
                      <a:pt x="137573" y="9008"/>
                      <a:pt x="137552" y="9018"/>
                      <a:pt x="137496" y="9018"/>
                    </a:cubicBezTo>
                    <a:cubicBezTo>
                      <a:pt x="137451" y="9018"/>
                      <a:pt x="137368" y="9037"/>
                      <a:pt x="137312" y="9061"/>
                    </a:cubicBezTo>
                    <a:cubicBezTo>
                      <a:pt x="137184" y="9114"/>
                      <a:pt x="137148" y="9114"/>
                      <a:pt x="137080" y="9059"/>
                    </a:cubicBezTo>
                    <a:cubicBezTo>
                      <a:pt x="137050" y="9034"/>
                      <a:pt x="137043" y="9023"/>
                      <a:pt x="137064" y="9034"/>
                    </a:cubicBezTo>
                    <a:cubicBezTo>
                      <a:pt x="137094" y="9049"/>
                      <a:pt x="137096" y="9042"/>
                      <a:pt x="137072" y="8997"/>
                    </a:cubicBezTo>
                    <a:cubicBezTo>
                      <a:pt x="137055" y="8966"/>
                      <a:pt x="137051" y="8931"/>
                      <a:pt x="137062" y="8919"/>
                    </a:cubicBezTo>
                    <a:cubicBezTo>
                      <a:pt x="137073" y="8907"/>
                      <a:pt x="137065" y="8906"/>
                      <a:pt x="137045" y="8918"/>
                    </a:cubicBezTo>
                    <a:cubicBezTo>
                      <a:pt x="137024" y="8930"/>
                      <a:pt x="136987" y="8920"/>
                      <a:pt x="136958" y="8894"/>
                    </a:cubicBezTo>
                    <a:cubicBezTo>
                      <a:pt x="136901" y="8843"/>
                      <a:pt x="136645" y="8786"/>
                      <a:pt x="136645" y="8825"/>
                    </a:cubicBezTo>
                    <a:cubicBezTo>
                      <a:pt x="136645" y="8840"/>
                      <a:pt x="136562" y="8849"/>
                      <a:pt x="136462" y="8846"/>
                    </a:cubicBezTo>
                    <a:cubicBezTo>
                      <a:pt x="136347" y="8843"/>
                      <a:pt x="136286" y="8830"/>
                      <a:pt x="136297" y="8812"/>
                    </a:cubicBezTo>
                    <a:cubicBezTo>
                      <a:pt x="136308" y="8795"/>
                      <a:pt x="136300" y="8793"/>
                      <a:pt x="136279" y="8806"/>
                    </a:cubicBezTo>
                    <a:cubicBezTo>
                      <a:pt x="136258" y="8819"/>
                      <a:pt x="136233" y="8812"/>
                      <a:pt x="136219" y="8789"/>
                    </a:cubicBezTo>
                    <a:cubicBezTo>
                      <a:pt x="136180" y="8729"/>
                      <a:pt x="136189" y="8697"/>
                      <a:pt x="136233" y="8734"/>
                    </a:cubicBezTo>
                    <a:cubicBezTo>
                      <a:pt x="136263" y="8759"/>
                      <a:pt x="136278" y="8759"/>
                      <a:pt x="136294" y="8733"/>
                    </a:cubicBezTo>
                    <a:cubicBezTo>
                      <a:pt x="136306" y="8713"/>
                      <a:pt x="136303" y="8707"/>
                      <a:pt x="136285" y="8717"/>
                    </a:cubicBezTo>
                    <a:cubicBezTo>
                      <a:pt x="136269" y="8727"/>
                      <a:pt x="136241" y="8718"/>
                      <a:pt x="136223" y="8696"/>
                    </a:cubicBezTo>
                    <a:cubicBezTo>
                      <a:pt x="136200" y="8669"/>
                      <a:pt x="136199" y="8651"/>
                      <a:pt x="136220" y="8638"/>
                    </a:cubicBezTo>
                    <a:cubicBezTo>
                      <a:pt x="136237" y="8628"/>
                      <a:pt x="136244" y="8608"/>
                      <a:pt x="136235" y="8595"/>
                    </a:cubicBezTo>
                    <a:cubicBezTo>
                      <a:pt x="136202" y="8541"/>
                      <a:pt x="136276" y="8543"/>
                      <a:pt x="136346" y="8598"/>
                    </a:cubicBezTo>
                    <a:cubicBezTo>
                      <a:pt x="136438" y="8671"/>
                      <a:pt x="136680" y="8738"/>
                      <a:pt x="136733" y="8706"/>
                    </a:cubicBezTo>
                    <a:cubicBezTo>
                      <a:pt x="136771" y="8682"/>
                      <a:pt x="137614" y="8679"/>
                      <a:pt x="137735" y="8702"/>
                    </a:cubicBezTo>
                    <a:cubicBezTo>
                      <a:pt x="137772" y="8709"/>
                      <a:pt x="137793" y="8728"/>
                      <a:pt x="137783" y="8744"/>
                    </a:cubicBezTo>
                    <a:cubicBezTo>
                      <a:pt x="137772" y="8761"/>
                      <a:pt x="137778" y="8765"/>
                      <a:pt x="137797" y="8753"/>
                    </a:cubicBezTo>
                    <a:cubicBezTo>
                      <a:pt x="137847" y="8722"/>
                      <a:pt x="137950" y="8790"/>
                      <a:pt x="137930" y="8841"/>
                    </a:cubicBezTo>
                    <a:cubicBezTo>
                      <a:pt x="137916" y="8878"/>
                      <a:pt x="137921" y="8879"/>
                      <a:pt x="137956" y="8850"/>
                    </a:cubicBezTo>
                    <a:cubicBezTo>
                      <a:pt x="137992" y="8820"/>
                      <a:pt x="137999" y="8822"/>
                      <a:pt x="137999" y="8861"/>
                    </a:cubicBezTo>
                    <a:cubicBezTo>
                      <a:pt x="137999" y="8888"/>
                      <a:pt x="138011" y="8902"/>
                      <a:pt x="138025" y="8893"/>
                    </a:cubicBezTo>
                    <a:cubicBezTo>
                      <a:pt x="138039" y="8885"/>
                      <a:pt x="138090" y="8923"/>
                      <a:pt x="138140" y="8980"/>
                    </a:cubicBezTo>
                    <a:cubicBezTo>
                      <a:pt x="138207" y="9056"/>
                      <a:pt x="138221" y="9090"/>
                      <a:pt x="138197" y="9114"/>
                    </a:cubicBezTo>
                    <a:cubicBezTo>
                      <a:pt x="138173" y="9137"/>
                      <a:pt x="138154" y="9131"/>
                      <a:pt x="138121" y="9089"/>
                    </a:cubicBezTo>
                    <a:cubicBezTo>
                      <a:pt x="138079" y="9034"/>
                      <a:pt x="138078" y="9034"/>
                      <a:pt x="138097" y="9096"/>
                    </a:cubicBezTo>
                    <a:cubicBezTo>
                      <a:pt x="138110" y="9139"/>
                      <a:pt x="138104" y="9160"/>
                      <a:pt x="138079" y="9160"/>
                    </a:cubicBezTo>
                    <a:cubicBezTo>
                      <a:pt x="138058" y="9160"/>
                      <a:pt x="137997" y="9166"/>
                      <a:pt x="137943" y="9172"/>
                    </a:cubicBezTo>
                    <a:cubicBezTo>
                      <a:pt x="137888" y="9179"/>
                      <a:pt x="137812" y="9175"/>
                      <a:pt x="137773" y="9163"/>
                    </a:cubicBezTo>
                    <a:close/>
                    <a:moveTo>
                      <a:pt x="137674" y="9049"/>
                    </a:moveTo>
                    <a:cubicBezTo>
                      <a:pt x="137682" y="9034"/>
                      <a:pt x="137679" y="9016"/>
                      <a:pt x="137666" y="9008"/>
                    </a:cubicBezTo>
                    <a:cubicBezTo>
                      <a:pt x="137653" y="8999"/>
                      <a:pt x="137642" y="9011"/>
                      <a:pt x="137642" y="9034"/>
                    </a:cubicBezTo>
                    <a:cubicBezTo>
                      <a:pt x="137642" y="9081"/>
                      <a:pt x="137651" y="9086"/>
                      <a:pt x="137674" y="9049"/>
                    </a:cubicBezTo>
                    <a:close/>
                    <a:moveTo>
                      <a:pt x="137721" y="8954"/>
                    </a:moveTo>
                    <a:cubicBezTo>
                      <a:pt x="137693" y="8927"/>
                      <a:pt x="137689" y="8930"/>
                      <a:pt x="137705" y="8970"/>
                    </a:cubicBezTo>
                    <a:cubicBezTo>
                      <a:pt x="137715" y="8998"/>
                      <a:pt x="137731" y="9014"/>
                      <a:pt x="137740" y="9005"/>
                    </a:cubicBezTo>
                    <a:cubicBezTo>
                      <a:pt x="137749" y="8996"/>
                      <a:pt x="137740" y="8974"/>
                      <a:pt x="137721" y="8954"/>
                    </a:cubicBezTo>
                    <a:close/>
                    <a:moveTo>
                      <a:pt x="136306" y="8623"/>
                    </a:moveTo>
                    <a:cubicBezTo>
                      <a:pt x="136289" y="8592"/>
                      <a:pt x="136271" y="8567"/>
                      <a:pt x="136265" y="8567"/>
                    </a:cubicBezTo>
                    <a:cubicBezTo>
                      <a:pt x="136259" y="8567"/>
                      <a:pt x="136261" y="8592"/>
                      <a:pt x="136270" y="8623"/>
                    </a:cubicBezTo>
                    <a:cubicBezTo>
                      <a:pt x="136278" y="8654"/>
                      <a:pt x="136296" y="8680"/>
                      <a:pt x="136310" y="8680"/>
                    </a:cubicBezTo>
                    <a:cubicBezTo>
                      <a:pt x="136325" y="8680"/>
                      <a:pt x="136323" y="8655"/>
                      <a:pt x="136306" y="8623"/>
                    </a:cubicBezTo>
                    <a:close/>
                    <a:moveTo>
                      <a:pt x="17293" y="9117"/>
                    </a:moveTo>
                    <a:cubicBezTo>
                      <a:pt x="17312" y="9094"/>
                      <a:pt x="17334" y="9075"/>
                      <a:pt x="17342" y="9075"/>
                    </a:cubicBezTo>
                    <a:cubicBezTo>
                      <a:pt x="17350" y="9075"/>
                      <a:pt x="17340" y="9094"/>
                      <a:pt x="17321" y="9117"/>
                    </a:cubicBezTo>
                    <a:cubicBezTo>
                      <a:pt x="17302" y="9141"/>
                      <a:pt x="17280" y="9160"/>
                      <a:pt x="17272" y="9160"/>
                    </a:cubicBezTo>
                    <a:cubicBezTo>
                      <a:pt x="17264" y="9160"/>
                      <a:pt x="17273" y="9141"/>
                      <a:pt x="17293" y="9117"/>
                    </a:cubicBezTo>
                    <a:close/>
                    <a:moveTo>
                      <a:pt x="104387" y="9061"/>
                    </a:moveTo>
                    <a:cubicBezTo>
                      <a:pt x="104387" y="8994"/>
                      <a:pt x="104395" y="8990"/>
                      <a:pt x="104542" y="8990"/>
                    </a:cubicBezTo>
                    <a:cubicBezTo>
                      <a:pt x="104689" y="8990"/>
                      <a:pt x="104697" y="8994"/>
                      <a:pt x="104697" y="9061"/>
                    </a:cubicBezTo>
                    <a:cubicBezTo>
                      <a:pt x="104697" y="9127"/>
                      <a:pt x="104689" y="9131"/>
                      <a:pt x="104542" y="9131"/>
                    </a:cubicBezTo>
                    <a:cubicBezTo>
                      <a:pt x="104395" y="9131"/>
                      <a:pt x="104387" y="9127"/>
                      <a:pt x="104387" y="9061"/>
                    </a:cubicBezTo>
                    <a:close/>
                    <a:moveTo>
                      <a:pt x="17063" y="9054"/>
                    </a:moveTo>
                    <a:cubicBezTo>
                      <a:pt x="17028" y="9009"/>
                      <a:pt x="17029" y="9008"/>
                      <a:pt x="17074" y="9043"/>
                    </a:cubicBezTo>
                    <a:cubicBezTo>
                      <a:pt x="17121" y="9080"/>
                      <a:pt x="17136" y="9103"/>
                      <a:pt x="17113" y="9103"/>
                    </a:cubicBezTo>
                    <a:cubicBezTo>
                      <a:pt x="17107" y="9103"/>
                      <a:pt x="17085" y="9081"/>
                      <a:pt x="17063" y="9054"/>
                    </a:cubicBezTo>
                    <a:close/>
                    <a:moveTo>
                      <a:pt x="123248" y="9062"/>
                    </a:moveTo>
                    <a:cubicBezTo>
                      <a:pt x="123248" y="9039"/>
                      <a:pt x="123259" y="9028"/>
                      <a:pt x="123272" y="9036"/>
                    </a:cubicBezTo>
                    <a:cubicBezTo>
                      <a:pt x="123286" y="9044"/>
                      <a:pt x="123289" y="9062"/>
                      <a:pt x="123280" y="9077"/>
                    </a:cubicBezTo>
                    <a:cubicBezTo>
                      <a:pt x="123257" y="9114"/>
                      <a:pt x="123248" y="9110"/>
                      <a:pt x="123248" y="9062"/>
                    </a:cubicBezTo>
                    <a:close/>
                    <a:moveTo>
                      <a:pt x="124001" y="9075"/>
                    </a:moveTo>
                    <a:cubicBezTo>
                      <a:pt x="123976" y="9058"/>
                      <a:pt x="123972" y="9047"/>
                      <a:pt x="123992" y="9047"/>
                    </a:cubicBezTo>
                    <a:cubicBezTo>
                      <a:pt x="124011" y="9047"/>
                      <a:pt x="124034" y="9059"/>
                      <a:pt x="124043" y="9075"/>
                    </a:cubicBezTo>
                    <a:cubicBezTo>
                      <a:pt x="124065" y="9110"/>
                      <a:pt x="124055" y="9110"/>
                      <a:pt x="124001" y="9075"/>
                    </a:cubicBezTo>
                    <a:close/>
                    <a:moveTo>
                      <a:pt x="21103" y="9033"/>
                    </a:moveTo>
                    <a:cubicBezTo>
                      <a:pt x="21122" y="9009"/>
                      <a:pt x="21144" y="8990"/>
                      <a:pt x="21152" y="8990"/>
                    </a:cubicBezTo>
                    <a:cubicBezTo>
                      <a:pt x="21160" y="8990"/>
                      <a:pt x="21150" y="9009"/>
                      <a:pt x="21131" y="9033"/>
                    </a:cubicBezTo>
                    <a:cubicBezTo>
                      <a:pt x="21112" y="9056"/>
                      <a:pt x="21090" y="9075"/>
                      <a:pt x="21082" y="9075"/>
                    </a:cubicBezTo>
                    <a:cubicBezTo>
                      <a:pt x="21074" y="9075"/>
                      <a:pt x="21083" y="9056"/>
                      <a:pt x="21103" y="9033"/>
                    </a:cubicBezTo>
                    <a:close/>
                    <a:moveTo>
                      <a:pt x="21314" y="9046"/>
                    </a:moveTo>
                    <a:cubicBezTo>
                      <a:pt x="21304" y="9030"/>
                      <a:pt x="21307" y="9019"/>
                      <a:pt x="21319" y="9021"/>
                    </a:cubicBezTo>
                    <a:cubicBezTo>
                      <a:pt x="21332" y="9023"/>
                      <a:pt x="21349" y="9023"/>
                      <a:pt x="21357" y="9020"/>
                    </a:cubicBezTo>
                    <a:cubicBezTo>
                      <a:pt x="21403" y="9002"/>
                      <a:pt x="21472" y="8997"/>
                      <a:pt x="21456" y="9014"/>
                    </a:cubicBezTo>
                    <a:cubicBezTo>
                      <a:pt x="21445" y="9024"/>
                      <a:pt x="21428" y="9033"/>
                      <a:pt x="21418" y="9033"/>
                    </a:cubicBezTo>
                    <a:cubicBezTo>
                      <a:pt x="21408" y="9033"/>
                      <a:pt x="21384" y="9043"/>
                      <a:pt x="21366" y="9055"/>
                    </a:cubicBezTo>
                    <a:cubicBezTo>
                      <a:pt x="21347" y="9066"/>
                      <a:pt x="21324" y="9063"/>
                      <a:pt x="21314" y="9046"/>
                    </a:cubicBezTo>
                    <a:close/>
                    <a:moveTo>
                      <a:pt x="17309" y="8998"/>
                    </a:moveTo>
                    <a:cubicBezTo>
                      <a:pt x="17293" y="8958"/>
                      <a:pt x="17297" y="8955"/>
                      <a:pt x="17325" y="8983"/>
                    </a:cubicBezTo>
                    <a:cubicBezTo>
                      <a:pt x="17344" y="9002"/>
                      <a:pt x="17353" y="9025"/>
                      <a:pt x="17344" y="9033"/>
                    </a:cubicBezTo>
                    <a:cubicBezTo>
                      <a:pt x="17335" y="9042"/>
                      <a:pt x="17319" y="9026"/>
                      <a:pt x="17309" y="8998"/>
                    </a:cubicBezTo>
                    <a:close/>
                    <a:moveTo>
                      <a:pt x="42799" y="8988"/>
                    </a:moveTo>
                    <a:cubicBezTo>
                      <a:pt x="42727" y="8946"/>
                      <a:pt x="42738" y="8880"/>
                      <a:pt x="42822" y="8848"/>
                    </a:cubicBezTo>
                    <a:cubicBezTo>
                      <a:pt x="42922" y="8810"/>
                      <a:pt x="42950" y="8814"/>
                      <a:pt x="43031" y="8876"/>
                    </a:cubicBezTo>
                    <a:lnTo>
                      <a:pt x="43102" y="8931"/>
                    </a:lnTo>
                    <a:lnTo>
                      <a:pt x="42997" y="8975"/>
                    </a:lnTo>
                    <a:cubicBezTo>
                      <a:pt x="42875" y="9026"/>
                      <a:pt x="42864" y="9026"/>
                      <a:pt x="42799" y="8988"/>
                    </a:cubicBezTo>
                    <a:close/>
                    <a:moveTo>
                      <a:pt x="103994" y="8964"/>
                    </a:moveTo>
                    <a:cubicBezTo>
                      <a:pt x="103974" y="8951"/>
                      <a:pt x="103946" y="8879"/>
                      <a:pt x="103932" y="8803"/>
                    </a:cubicBezTo>
                    <a:cubicBezTo>
                      <a:pt x="103904" y="8650"/>
                      <a:pt x="103633" y="8087"/>
                      <a:pt x="103588" y="8087"/>
                    </a:cubicBezTo>
                    <a:cubicBezTo>
                      <a:pt x="103572" y="8087"/>
                      <a:pt x="103567" y="8079"/>
                      <a:pt x="103576" y="8070"/>
                    </a:cubicBezTo>
                    <a:cubicBezTo>
                      <a:pt x="103586" y="8060"/>
                      <a:pt x="103567" y="7999"/>
                      <a:pt x="103534" y="7935"/>
                    </a:cubicBezTo>
                    <a:cubicBezTo>
                      <a:pt x="103501" y="7871"/>
                      <a:pt x="103465" y="7767"/>
                      <a:pt x="103455" y="7703"/>
                    </a:cubicBezTo>
                    <a:lnTo>
                      <a:pt x="103437" y="7587"/>
                    </a:lnTo>
                    <a:lnTo>
                      <a:pt x="103532" y="7643"/>
                    </a:lnTo>
                    <a:cubicBezTo>
                      <a:pt x="103651" y="7713"/>
                      <a:pt x="103725" y="7812"/>
                      <a:pt x="103882" y="8113"/>
                    </a:cubicBezTo>
                    <a:cubicBezTo>
                      <a:pt x="103950" y="8244"/>
                      <a:pt x="104053" y="8402"/>
                      <a:pt x="104111" y="8464"/>
                    </a:cubicBezTo>
                    <a:cubicBezTo>
                      <a:pt x="104170" y="8526"/>
                      <a:pt x="104217" y="8600"/>
                      <a:pt x="104217" y="8629"/>
                    </a:cubicBezTo>
                    <a:cubicBezTo>
                      <a:pt x="104217" y="8658"/>
                      <a:pt x="104247" y="8692"/>
                      <a:pt x="104285" y="8707"/>
                    </a:cubicBezTo>
                    <a:cubicBezTo>
                      <a:pt x="104365" y="8737"/>
                      <a:pt x="104396" y="8815"/>
                      <a:pt x="104370" y="8919"/>
                    </a:cubicBezTo>
                    <a:cubicBezTo>
                      <a:pt x="104342" y="9030"/>
                      <a:pt x="104275" y="9004"/>
                      <a:pt x="104198" y="8854"/>
                    </a:cubicBezTo>
                    <a:cubicBezTo>
                      <a:pt x="104185" y="8827"/>
                      <a:pt x="104076" y="8886"/>
                      <a:pt x="104076" y="8920"/>
                    </a:cubicBezTo>
                    <a:cubicBezTo>
                      <a:pt x="104076" y="8972"/>
                      <a:pt x="104039" y="8992"/>
                      <a:pt x="103994" y="8964"/>
                    </a:cubicBezTo>
                    <a:close/>
                    <a:moveTo>
                      <a:pt x="21649" y="8807"/>
                    </a:moveTo>
                    <a:cubicBezTo>
                      <a:pt x="21640" y="8784"/>
                      <a:pt x="21620" y="8773"/>
                      <a:pt x="21603" y="8783"/>
                    </a:cubicBezTo>
                    <a:cubicBezTo>
                      <a:pt x="21586" y="8794"/>
                      <a:pt x="21582" y="8788"/>
                      <a:pt x="21594" y="8769"/>
                    </a:cubicBezTo>
                    <a:cubicBezTo>
                      <a:pt x="21605" y="8751"/>
                      <a:pt x="21600" y="8736"/>
                      <a:pt x="21582" y="8736"/>
                    </a:cubicBezTo>
                    <a:cubicBezTo>
                      <a:pt x="21559" y="8736"/>
                      <a:pt x="21556" y="8700"/>
                      <a:pt x="21571" y="8616"/>
                    </a:cubicBezTo>
                    <a:cubicBezTo>
                      <a:pt x="21582" y="8550"/>
                      <a:pt x="21590" y="8467"/>
                      <a:pt x="21587" y="8431"/>
                    </a:cubicBezTo>
                    <a:cubicBezTo>
                      <a:pt x="21585" y="8396"/>
                      <a:pt x="21594" y="8373"/>
                      <a:pt x="21607" y="8381"/>
                    </a:cubicBezTo>
                    <a:cubicBezTo>
                      <a:pt x="21620" y="8389"/>
                      <a:pt x="21628" y="8365"/>
                      <a:pt x="21623" y="8326"/>
                    </a:cubicBezTo>
                    <a:cubicBezTo>
                      <a:pt x="21619" y="8288"/>
                      <a:pt x="21628" y="8249"/>
                      <a:pt x="21642" y="8240"/>
                    </a:cubicBezTo>
                    <a:cubicBezTo>
                      <a:pt x="21678" y="8218"/>
                      <a:pt x="21829" y="8254"/>
                      <a:pt x="21872" y="8295"/>
                    </a:cubicBezTo>
                    <a:cubicBezTo>
                      <a:pt x="21891" y="8313"/>
                      <a:pt x="21982" y="8351"/>
                      <a:pt x="22073" y="8380"/>
                    </a:cubicBezTo>
                    <a:lnTo>
                      <a:pt x="22239" y="8431"/>
                    </a:lnTo>
                    <a:lnTo>
                      <a:pt x="22167" y="8504"/>
                    </a:lnTo>
                    <a:cubicBezTo>
                      <a:pt x="22105" y="8565"/>
                      <a:pt x="22087" y="8571"/>
                      <a:pt x="22049" y="8539"/>
                    </a:cubicBezTo>
                    <a:cubicBezTo>
                      <a:pt x="22025" y="8519"/>
                      <a:pt x="21996" y="8511"/>
                      <a:pt x="21986" y="8521"/>
                    </a:cubicBezTo>
                    <a:cubicBezTo>
                      <a:pt x="21976" y="8531"/>
                      <a:pt x="21984" y="8539"/>
                      <a:pt x="22003" y="8539"/>
                    </a:cubicBezTo>
                    <a:cubicBezTo>
                      <a:pt x="22022" y="8539"/>
                      <a:pt x="22028" y="8553"/>
                      <a:pt x="22017" y="8571"/>
                    </a:cubicBezTo>
                    <a:cubicBezTo>
                      <a:pt x="22005" y="8591"/>
                      <a:pt x="22010" y="8596"/>
                      <a:pt x="22030" y="8584"/>
                    </a:cubicBezTo>
                    <a:cubicBezTo>
                      <a:pt x="22106" y="8537"/>
                      <a:pt x="22053" y="8621"/>
                      <a:pt x="21938" y="8731"/>
                    </a:cubicBezTo>
                    <a:cubicBezTo>
                      <a:pt x="21814" y="8848"/>
                      <a:pt x="21759" y="8881"/>
                      <a:pt x="21797" y="8814"/>
                    </a:cubicBezTo>
                    <a:cubicBezTo>
                      <a:pt x="21813" y="8786"/>
                      <a:pt x="21809" y="8786"/>
                      <a:pt x="21779" y="8814"/>
                    </a:cubicBezTo>
                    <a:cubicBezTo>
                      <a:pt x="21727" y="8861"/>
                      <a:pt x="21669" y="8858"/>
                      <a:pt x="21649" y="8807"/>
                    </a:cubicBezTo>
                    <a:close/>
                    <a:moveTo>
                      <a:pt x="21667" y="8623"/>
                    </a:moveTo>
                    <a:cubicBezTo>
                      <a:pt x="21667" y="8608"/>
                      <a:pt x="21654" y="8595"/>
                      <a:pt x="21637" y="8595"/>
                    </a:cubicBezTo>
                    <a:cubicBezTo>
                      <a:pt x="21621" y="8595"/>
                      <a:pt x="21615" y="8608"/>
                      <a:pt x="21625" y="8623"/>
                    </a:cubicBezTo>
                    <a:cubicBezTo>
                      <a:pt x="21635" y="8639"/>
                      <a:pt x="21648" y="8652"/>
                      <a:pt x="21655" y="8652"/>
                    </a:cubicBezTo>
                    <a:cubicBezTo>
                      <a:pt x="21662" y="8652"/>
                      <a:pt x="21667" y="8639"/>
                      <a:pt x="21667" y="8623"/>
                    </a:cubicBezTo>
                    <a:close/>
                    <a:moveTo>
                      <a:pt x="21801" y="8342"/>
                    </a:moveTo>
                    <a:cubicBezTo>
                      <a:pt x="21804" y="8297"/>
                      <a:pt x="21798" y="8292"/>
                      <a:pt x="21767" y="8321"/>
                    </a:cubicBezTo>
                    <a:cubicBezTo>
                      <a:pt x="21735" y="8350"/>
                      <a:pt x="21744" y="8376"/>
                      <a:pt x="21795" y="8397"/>
                    </a:cubicBezTo>
                    <a:cubicBezTo>
                      <a:pt x="21796" y="8397"/>
                      <a:pt x="21798" y="8372"/>
                      <a:pt x="21801" y="8342"/>
                    </a:cubicBezTo>
                    <a:close/>
                    <a:moveTo>
                      <a:pt x="25223" y="8795"/>
                    </a:moveTo>
                    <a:cubicBezTo>
                      <a:pt x="25223" y="8699"/>
                      <a:pt x="25300" y="8650"/>
                      <a:pt x="25419" y="8669"/>
                    </a:cubicBezTo>
                    <a:cubicBezTo>
                      <a:pt x="25584" y="8695"/>
                      <a:pt x="25647" y="8647"/>
                      <a:pt x="25647" y="8495"/>
                    </a:cubicBezTo>
                    <a:cubicBezTo>
                      <a:pt x="25647" y="8370"/>
                      <a:pt x="25647" y="8369"/>
                      <a:pt x="25745" y="8369"/>
                    </a:cubicBezTo>
                    <a:cubicBezTo>
                      <a:pt x="25823" y="8369"/>
                      <a:pt x="25844" y="8381"/>
                      <a:pt x="25844" y="8423"/>
                    </a:cubicBezTo>
                    <a:cubicBezTo>
                      <a:pt x="25844" y="8452"/>
                      <a:pt x="25864" y="8484"/>
                      <a:pt x="25889" y="8493"/>
                    </a:cubicBezTo>
                    <a:cubicBezTo>
                      <a:pt x="25913" y="8503"/>
                      <a:pt x="26133" y="8510"/>
                      <a:pt x="26376" y="8510"/>
                    </a:cubicBezTo>
                    <a:cubicBezTo>
                      <a:pt x="26849" y="8510"/>
                      <a:pt x="26945" y="8534"/>
                      <a:pt x="26945" y="8653"/>
                    </a:cubicBezTo>
                    <a:cubicBezTo>
                      <a:pt x="26945" y="8704"/>
                      <a:pt x="26923" y="8708"/>
                      <a:pt x="26665" y="8708"/>
                    </a:cubicBezTo>
                    <a:cubicBezTo>
                      <a:pt x="26448" y="8708"/>
                      <a:pt x="26374" y="8718"/>
                      <a:pt x="26340" y="8752"/>
                    </a:cubicBezTo>
                    <a:cubicBezTo>
                      <a:pt x="26316" y="8777"/>
                      <a:pt x="26296" y="8808"/>
                      <a:pt x="26296" y="8823"/>
                    </a:cubicBezTo>
                    <a:cubicBezTo>
                      <a:pt x="26296" y="8838"/>
                      <a:pt x="26071" y="8849"/>
                      <a:pt x="25759" y="8849"/>
                    </a:cubicBezTo>
                    <a:cubicBezTo>
                      <a:pt x="25249" y="8849"/>
                      <a:pt x="25223" y="8847"/>
                      <a:pt x="25223" y="8795"/>
                    </a:cubicBezTo>
                    <a:close/>
                    <a:moveTo>
                      <a:pt x="60360" y="8821"/>
                    </a:moveTo>
                    <a:cubicBezTo>
                      <a:pt x="60327" y="8800"/>
                      <a:pt x="60325" y="8783"/>
                      <a:pt x="60349" y="8744"/>
                    </a:cubicBezTo>
                    <a:cubicBezTo>
                      <a:pt x="60371" y="8707"/>
                      <a:pt x="60423" y="8692"/>
                      <a:pt x="60542" y="8685"/>
                    </a:cubicBezTo>
                    <a:cubicBezTo>
                      <a:pt x="60728" y="8676"/>
                      <a:pt x="60798" y="8712"/>
                      <a:pt x="60753" y="8796"/>
                    </a:cubicBezTo>
                    <a:cubicBezTo>
                      <a:pt x="60730" y="8839"/>
                      <a:pt x="60693" y="8849"/>
                      <a:pt x="60564" y="8849"/>
                    </a:cubicBezTo>
                    <a:cubicBezTo>
                      <a:pt x="60475" y="8848"/>
                      <a:pt x="60383" y="8836"/>
                      <a:pt x="60360" y="8821"/>
                    </a:cubicBezTo>
                    <a:close/>
                    <a:moveTo>
                      <a:pt x="121132" y="8821"/>
                    </a:moveTo>
                    <a:cubicBezTo>
                      <a:pt x="121083" y="8810"/>
                      <a:pt x="121000" y="8776"/>
                      <a:pt x="120949" y="8746"/>
                    </a:cubicBezTo>
                    <a:cubicBezTo>
                      <a:pt x="120868" y="8699"/>
                      <a:pt x="120852" y="8672"/>
                      <a:pt x="120839" y="8556"/>
                    </a:cubicBezTo>
                    <a:cubicBezTo>
                      <a:pt x="120830" y="8482"/>
                      <a:pt x="120805" y="8410"/>
                      <a:pt x="120782" y="8396"/>
                    </a:cubicBezTo>
                    <a:cubicBezTo>
                      <a:pt x="120760" y="8382"/>
                      <a:pt x="120659" y="8370"/>
                      <a:pt x="120558" y="8369"/>
                    </a:cubicBezTo>
                    <a:lnTo>
                      <a:pt x="120374" y="8368"/>
                    </a:lnTo>
                    <a:lnTo>
                      <a:pt x="120311" y="8243"/>
                    </a:lnTo>
                    <a:cubicBezTo>
                      <a:pt x="120246" y="8113"/>
                      <a:pt x="120249" y="8047"/>
                      <a:pt x="120323" y="8019"/>
                    </a:cubicBezTo>
                    <a:cubicBezTo>
                      <a:pt x="120358" y="8005"/>
                      <a:pt x="120352" y="7987"/>
                      <a:pt x="120292" y="7916"/>
                    </a:cubicBezTo>
                    <a:cubicBezTo>
                      <a:pt x="120229" y="7841"/>
                      <a:pt x="120219" y="7802"/>
                      <a:pt x="120219" y="7633"/>
                    </a:cubicBezTo>
                    <a:cubicBezTo>
                      <a:pt x="120219" y="7446"/>
                      <a:pt x="120222" y="7438"/>
                      <a:pt x="120287" y="7438"/>
                    </a:cubicBezTo>
                    <a:cubicBezTo>
                      <a:pt x="120335" y="7438"/>
                      <a:pt x="120359" y="7458"/>
                      <a:pt x="120372" y="7508"/>
                    </a:cubicBezTo>
                    <a:cubicBezTo>
                      <a:pt x="120383" y="7551"/>
                      <a:pt x="120416" y="7585"/>
                      <a:pt x="120460" y="7596"/>
                    </a:cubicBezTo>
                    <a:cubicBezTo>
                      <a:pt x="120517" y="7610"/>
                      <a:pt x="120530" y="7631"/>
                      <a:pt x="120530" y="7707"/>
                    </a:cubicBezTo>
                    <a:cubicBezTo>
                      <a:pt x="120530" y="7809"/>
                      <a:pt x="120578" y="7873"/>
                      <a:pt x="121024" y="8365"/>
                    </a:cubicBezTo>
                    <a:cubicBezTo>
                      <a:pt x="121247" y="8611"/>
                      <a:pt x="121281" y="8639"/>
                      <a:pt x="121303" y="8591"/>
                    </a:cubicBezTo>
                    <a:cubicBezTo>
                      <a:pt x="121357" y="8478"/>
                      <a:pt x="121608" y="8499"/>
                      <a:pt x="121625" y="8618"/>
                    </a:cubicBezTo>
                    <a:cubicBezTo>
                      <a:pt x="121633" y="8670"/>
                      <a:pt x="121621" y="8680"/>
                      <a:pt x="121548" y="8680"/>
                    </a:cubicBezTo>
                    <a:cubicBezTo>
                      <a:pt x="121475" y="8680"/>
                      <a:pt x="121461" y="8691"/>
                      <a:pt x="121461" y="8749"/>
                    </a:cubicBezTo>
                    <a:cubicBezTo>
                      <a:pt x="121461" y="8809"/>
                      <a:pt x="121475" y="8819"/>
                      <a:pt x="121581" y="8828"/>
                    </a:cubicBezTo>
                    <a:cubicBezTo>
                      <a:pt x="121647" y="8833"/>
                      <a:pt x="121593" y="8839"/>
                      <a:pt x="121461" y="8840"/>
                    </a:cubicBezTo>
                    <a:cubicBezTo>
                      <a:pt x="121329" y="8841"/>
                      <a:pt x="121181" y="8833"/>
                      <a:pt x="121132" y="8821"/>
                    </a:cubicBezTo>
                    <a:close/>
                    <a:moveTo>
                      <a:pt x="16568" y="8751"/>
                    </a:moveTo>
                    <a:cubicBezTo>
                      <a:pt x="16571" y="8720"/>
                      <a:pt x="16593" y="8693"/>
                      <a:pt x="16616" y="8692"/>
                    </a:cubicBezTo>
                    <a:cubicBezTo>
                      <a:pt x="16639" y="8690"/>
                      <a:pt x="16643" y="8694"/>
                      <a:pt x="16624" y="8700"/>
                    </a:cubicBezTo>
                    <a:cubicBezTo>
                      <a:pt x="16606" y="8706"/>
                      <a:pt x="16584" y="8733"/>
                      <a:pt x="16577" y="8759"/>
                    </a:cubicBezTo>
                    <a:cubicBezTo>
                      <a:pt x="16566" y="8794"/>
                      <a:pt x="16564" y="8791"/>
                      <a:pt x="16568" y="8751"/>
                    </a:cubicBezTo>
                    <a:close/>
                    <a:moveTo>
                      <a:pt x="26" y="8546"/>
                    </a:moveTo>
                    <a:lnTo>
                      <a:pt x="35" y="8383"/>
                    </a:lnTo>
                    <a:lnTo>
                      <a:pt x="310" y="8375"/>
                    </a:lnTo>
                    <a:lnTo>
                      <a:pt x="585" y="8367"/>
                    </a:lnTo>
                    <a:lnTo>
                      <a:pt x="585" y="8491"/>
                    </a:lnTo>
                    <a:cubicBezTo>
                      <a:pt x="585" y="8674"/>
                      <a:pt x="533" y="8708"/>
                      <a:pt x="250" y="8708"/>
                    </a:cubicBezTo>
                    <a:lnTo>
                      <a:pt x="18" y="8708"/>
                    </a:lnTo>
                    <a:lnTo>
                      <a:pt x="26" y="8546"/>
                    </a:lnTo>
                    <a:close/>
                    <a:moveTo>
                      <a:pt x="17409" y="8682"/>
                    </a:moveTo>
                    <a:cubicBezTo>
                      <a:pt x="17381" y="8664"/>
                      <a:pt x="17382" y="8656"/>
                      <a:pt x="17417" y="8643"/>
                    </a:cubicBezTo>
                    <a:cubicBezTo>
                      <a:pt x="17441" y="8633"/>
                      <a:pt x="17467" y="8637"/>
                      <a:pt x="17476" y="8651"/>
                    </a:cubicBezTo>
                    <a:cubicBezTo>
                      <a:pt x="17498" y="8687"/>
                      <a:pt x="17452" y="8708"/>
                      <a:pt x="17409" y="8682"/>
                    </a:cubicBezTo>
                    <a:close/>
                    <a:moveTo>
                      <a:pt x="17956" y="8680"/>
                    </a:moveTo>
                    <a:cubicBezTo>
                      <a:pt x="17946" y="8664"/>
                      <a:pt x="17958" y="8659"/>
                      <a:pt x="17983" y="8669"/>
                    </a:cubicBezTo>
                    <a:cubicBezTo>
                      <a:pt x="18032" y="8688"/>
                      <a:pt x="18041" y="8708"/>
                      <a:pt x="18000" y="8708"/>
                    </a:cubicBezTo>
                    <a:cubicBezTo>
                      <a:pt x="17985" y="8708"/>
                      <a:pt x="17966" y="8695"/>
                      <a:pt x="17956" y="8680"/>
                    </a:cubicBezTo>
                    <a:close/>
                    <a:moveTo>
                      <a:pt x="39209" y="8671"/>
                    </a:moveTo>
                    <a:cubicBezTo>
                      <a:pt x="39177" y="8647"/>
                      <a:pt x="39157" y="8594"/>
                      <a:pt x="39155" y="8523"/>
                    </a:cubicBezTo>
                    <a:lnTo>
                      <a:pt x="39151" y="8413"/>
                    </a:lnTo>
                    <a:lnTo>
                      <a:pt x="39332" y="8350"/>
                    </a:lnTo>
                    <a:cubicBezTo>
                      <a:pt x="39432" y="8316"/>
                      <a:pt x="39526" y="8265"/>
                      <a:pt x="39540" y="8237"/>
                    </a:cubicBezTo>
                    <a:cubicBezTo>
                      <a:pt x="39554" y="8209"/>
                      <a:pt x="39700" y="8056"/>
                      <a:pt x="39863" y="7897"/>
                    </a:cubicBezTo>
                    <a:cubicBezTo>
                      <a:pt x="40094" y="7673"/>
                      <a:pt x="40178" y="7607"/>
                      <a:pt x="40238" y="7607"/>
                    </a:cubicBezTo>
                    <a:cubicBezTo>
                      <a:pt x="40322" y="7607"/>
                      <a:pt x="40395" y="7671"/>
                      <a:pt x="40365" y="7719"/>
                    </a:cubicBezTo>
                    <a:cubicBezTo>
                      <a:pt x="40355" y="7735"/>
                      <a:pt x="40291" y="7748"/>
                      <a:pt x="40222" y="7748"/>
                    </a:cubicBezTo>
                    <a:lnTo>
                      <a:pt x="40096" y="7748"/>
                    </a:lnTo>
                    <a:lnTo>
                      <a:pt x="40096" y="7914"/>
                    </a:lnTo>
                    <a:cubicBezTo>
                      <a:pt x="40096" y="8115"/>
                      <a:pt x="40033" y="8211"/>
                      <a:pt x="39869" y="8260"/>
                    </a:cubicBezTo>
                    <a:cubicBezTo>
                      <a:pt x="39731" y="8302"/>
                      <a:pt x="39725" y="8362"/>
                      <a:pt x="39842" y="8510"/>
                    </a:cubicBezTo>
                    <a:cubicBezTo>
                      <a:pt x="39912" y="8599"/>
                      <a:pt x="39920" y="8622"/>
                      <a:pt x="39888" y="8649"/>
                    </a:cubicBezTo>
                    <a:cubicBezTo>
                      <a:pt x="39827" y="8699"/>
                      <a:pt x="39272" y="8717"/>
                      <a:pt x="39209" y="8671"/>
                    </a:cubicBezTo>
                    <a:close/>
                    <a:moveTo>
                      <a:pt x="98761" y="8661"/>
                    </a:moveTo>
                    <a:cubicBezTo>
                      <a:pt x="98751" y="8651"/>
                      <a:pt x="98742" y="8619"/>
                      <a:pt x="98742" y="8590"/>
                    </a:cubicBezTo>
                    <a:cubicBezTo>
                      <a:pt x="98742" y="8544"/>
                      <a:pt x="98769" y="8539"/>
                      <a:pt x="99019" y="8539"/>
                    </a:cubicBezTo>
                    <a:cubicBezTo>
                      <a:pt x="99293" y="8539"/>
                      <a:pt x="99363" y="8560"/>
                      <a:pt x="99363" y="8643"/>
                    </a:cubicBezTo>
                    <a:cubicBezTo>
                      <a:pt x="99363" y="8671"/>
                      <a:pt x="99292" y="8680"/>
                      <a:pt x="99071" y="8680"/>
                    </a:cubicBezTo>
                    <a:cubicBezTo>
                      <a:pt x="98911" y="8680"/>
                      <a:pt x="98771" y="8671"/>
                      <a:pt x="98761" y="8661"/>
                    </a:cubicBezTo>
                    <a:close/>
                    <a:moveTo>
                      <a:pt x="17870" y="8621"/>
                    </a:moveTo>
                    <a:cubicBezTo>
                      <a:pt x="17860" y="8605"/>
                      <a:pt x="17858" y="8585"/>
                      <a:pt x="17865" y="8578"/>
                    </a:cubicBezTo>
                    <a:cubicBezTo>
                      <a:pt x="17872" y="8571"/>
                      <a:pt x="17886" y="8584"/>
                      <a:pt x="17895" y="8608"/>
                    </a:cubicBezTo>
                    <a:cubicBezTo>
                      <a:pt x="17914" y="8658"/>
                      <a:pt x="17898" y="8666"/>
                      <a:pt x="17870" y="8621"/>
                    </a:cubicBezTo>
                    <a:close/>
                    <a:moveTo>
                      <a:pt x="20454" y="8496"/>
                    </a:moveTo>
                    <a:cubicBezTo>
                      <a:pt x="20473" y="8473"/>
                      <a:pt x="20495" y="8454"/>
                      <a:pt x="20503" y="8454"/>
                    </a:cubicBezTo>
                    <a:cubicBezTo>
                      <a:pt x="20511" y="8454"/>
                      <a:pt x="20501" y="8473"/>
                      <a:pt x="20482" y="8496"/>
                    </a:cubicBezTo>
                    <a:cubicBezTo>
                      <a:pt x="20463" y="8520"/>
                      <a:pt x="20440" y="8539"/>
                      <a:pt x="20433" y="8539"/>
                    </a:cubicBezTo>
                    <a:cubicBezTo>
                      <a:pt x="20425" y="8539"/>
                      <a:pt x="20434" y="8520"/>
                      <a:pt x="20454" y="8496"/>
                    </a:cubicBezTo>
                    <a:close/>
                    <a:moveTo>
                      <a:pt x="126609" y="8443"/>
                    </a:moveTo>
                    <a:cubicBezTo>
                      <a:pt x="126556" y="8390"/>
                      <a:pt x="126513" y="8320"/>
                      <a:pt x="126513" y="8287"/>
                    </a:cubicBezTo>
                    <a:cubicBezTo>
                      <a:pt x="126513" y="8235"/>
                      <a:pt x="126529" y="8228"/>
                      <a:pt x="126654" y="8228"/>
                    </a:cubicBezTo>
                    <a:lnTo>
                      <a:pt x="126795" y="8228"/>
                    </a:lnTo>
                    <a:lnTo>
                      <a:pt x="126795" y="8383"/>
                    </a:lnTo>
                    <a:cubicBezTo>
                      <a:pt x="126795" y="8572"/>
                      <a:pt x="126752" y="8586"/>
                      <a:pt x="126609" y="8443"/>
                    </a:cubicBezTo>
                    <a:close/>
                    <a:moveTo>
                      <a:pt x="140426" y="8461"/>
                    </a:moveTo>
                    <a:cubicBezTo>
                      <a:pt x="140426" y="8385"/>
                      <a:pt x="140431" y="8383"/>
                      <a:pt x="140589" y="8383"/>
                    </a:cubicBezTo>
                    <a:cubicBezTo>
                      <a:pt x="140745" y="8383"/>
                      <a:pt x="140751" y="8386"/>
                      <a:pt x="140760" y="8461"/>
                    </a:cubicBezTo>
                    <a:cubicBezTo>
                      <a:pt x="140769" y="8538"/>
                      <a:pt x="140768" y="8539"/>
                      <a:pt x="140598" y="8539"/>
                    </a:cubicBezTo>
                    <a:cubicBezTo>
                      <a:pt x="140430" y="8539"/>
                      <a:pt x="140426" y="8537"/>
                      <a:pt x="140426" y="8461"/>
                    </a:cubicBezTo>
                    <a:close/>
                    <a:moveTo>
                      <a:pt x="20609" y="8483"/>
                    </a:moveTo>
                    <a:cubicBezTo>
                      <a:pt x="20599" y="8467"/>
                      <a:pt x="20611" y="8462"/>
                      <a:pt x="20636" y="8471"/>
                    </a:cubicBezTo>
                    <a:cubicBezTo>
                      <a:pt x="20685" y="8490"/>
                      <a:pt x="20694" y="8510"/>
                      <a:pt x="20653" y="8510"/>
                    </a:cubicBezTo>
                    <a:cubicBezTo>
                      <a:pt x="20638" y="8510"/>
                      <a:pt x="20619" y="8498"/>
                      <a:pt x="20609" y="8483"/>
                    </a:cubicBezTo>
                    <a:close/>
                    <a:moveTo>
                      <a:pt x="21119" y="8462"/>
                    </a:moveTo>
                    <a:cubicBezTo>
                      <a:pt x="21103" y="8422"/>
                      <a:pt x="21107" y="8419"/>
                      <a:pt x="21135" y="8446"/>
                    </a:cubicBezTo>
                    <a:cubicBezTo>
                      <a:pt x="21154" y="8466"/>
                      <a:pt x="21163" y="8488"/>
                      <a:pt x="21154" y="8497"/>
                    </a:cubicBezTo>
                    <a:cubicBezTo>
                      <a:pt x="21145" y="8506"/>
                      <a:pt x="21129" y="8490"/>
                      <a:pt x="21119" y="8462"/>
                    </a:cubicBezTo>
                    <a:close/>
                    <a:moveTo>
                      <a:pt x="86084" y="8453"/>
                    </a:moveTo>
                    <a:cubicBezTo>
                      <a:pt x="86064" y="8421"/>
                      <a:pt x="86125" y="8330"/>
                      <a:pt x="86149" y="8354"/>
                    </a:cubicBezTo>
                    <a:cubicBezTo>
                      <a:pt x="86157" y="8362"/>
                      <a:pt x="86180" y="8356"/>
                      <a:pt x="86199" y="8339"/>
                    </a:cubicBezTo>
                    <a:cubicBezTo>
                      <a:pt x="86224" y="8319"/>
                      <a:pt x="86240" y="8319"/>
                      <a:pt x="86253" y="8340"/>
                    </a:cubicBezTo>
                    <a:cubicBezTo>
                      <a:pt x="86264" y="8357"/>
                      <a:pt x="86262" y="8369"/>
                      <a:pt x="86249" y="8367"/>
                    </a:cubicBezTo>
                    <a:cubicBezTo>
                      <a:pt x="86236" y="8364"/>
                      <a:pt x="86216" y="8366"/>
                      <a:pt x="86204" y="8370"/>
                    </a:cubicBezTo>
                    <a:cubicBezTo>
                      <a:pt x="86193" y="8373"/>
                      <a:pt x="86168" y="8378"/>
                      <a:pt x="86150" y="8380"/>
                    </a:cubicBezTo>
                    <a:cubicBezTo>
                      <a:pt x="86132" y="8382"/>
                      <a:pt x="86112" y="8401"/>
                      <a:pt x="86104" y="8423"/>
                    </a:cubicBezTo>
                    <a:cubicBezTo>
                      <a:pt x="86096" y="8446"/>
                      <a:pt x="86104" y="8454"/>
                      <a:pt x="86123" y="8442"/>
                    </a:cubicBezTo>
                    <a:cubicBezTo>
                      <a:pt x="86141" y="8431"/>
                      <a:pt x="86155" y="8429"/>
                      <a:pt x="86155" y="8437"/>
                    </a:cubicBezTo>
                    <a:cubicBezTo>
                      <a:pt x="86155" y="8468"/>
                      <a:pt x="86101" y="8481"/>
                      <a:pt x="86084" y="8453"/>
                    </a:cubicBezTo>
                    <a:close/>
                    <a:moveTo>
                      <a:pt x="86022" y="8341"/>
                    </a:moveTo>
                    <a:cubicBezTo>
                      <a:pt x="86022" y="8271"/>
                      <a:pt x="86027" y="8243"/>
                      <a:pt x="86034" y="8278"/>
                    </a:cubicBezTo>
                    <a:cubicBezTo>
                      <a:pt x="86041" y="8313"/>
                      <a:pt x="86041" y="8370"/>
                      <a:pt x="86034" y="8405"/>
                    </a:cubicBezTo>
                    <a:cubicBezTo>
                      <a:pt x="86027" y="8440"/>
                      <a:pt x="86022" y="8411"/>
                      <a:pt x="86022" y="8341"/>
                    </a:cubicBezTo>
                    <a:close/>
                    <a:moveTo>
                      <a:pt x="17910" y="8263"/>
                    </a:moveTo>
                    <a:cubicBezTo>
                      <a:pt x="17875" y="8219"/>
                      <a:pt x="17876" y="8218"/>
                      <a:pt x="17921" y="8253"/>
                    </a:cubicBezTo>
                    <a:cubicBezTo>
                      <a:pt x="17968" y="8290"/>
                      <a:pt x="17983" y="8313"/>
                      <a:pt x="17959" y="8313"/>
                    </a:cubicBezTo>
                    <a:cubicBezTo>
                      <a:pt x="17954" y="8313"/>
                      <a:pt x="17931" y="8291"/>
                      <a:pt x="17910" y="8263"/>
                    </a:cubicBezTo>
                    <a:close/>
                    <a:moveTo>
                      <a:pt x="16869" y="8129"/>
                    </a:moveTo>
                    <a:cubicBezTo>
                      <a:pt x="16938" y="8060"/>
                      <a:pt x="17000" y="8002"/>
                      <a:pt x="17008" y="8002"/>
                    </a:cubicBezTo>
                    <a:cubicBezTo>
                      <a:pt x="17016" y="8002"/>
                      <a:pt x="16966" y="8060"/>
                      <a:pt x="16898" y="8129"/>
                    </a:cubicBezTo>
                    <a:cubicBezTo>
                      <a:pt x="16829" y="8199"/>
                      <a:pt x="16767" y="8256"/>
                      <a:pt x="16759" y="8256"/>
                    </a:cubicBezTo>
                    <a:cubicBezTo>
                      <a:pt x="16751" y="8256"/>
                      <a:pt x="16801" y="8199"/>
                      <a:pt x="16869" y="8129"/>
                    </a:cubicBezTo>
                    <a:close/>
                    <a:moveTo>
                      <a:pt x="18003" y="8220"/>
                    </a:moveTo>
                    <a:cubicBezTo>
                      <a:pt x="17983" y="8195"/>
                      <a:pt x="17982" y="8171"/>
                      <a:pt x="18003" y="8143"/>
                    </a:cubicBezTo>
                    <a:cubicBezTo>
                      <a:pt x="18027" y="8108"/>
                      <a:pt x="18030" y="8108"/>
                      <a:pt x="18017" y="8147"/>
                    </a:cubicBezTo>
                    <a:cubicBezTo>
                      <a:pt x="18009" y="8172"/>
                      <a:pt x="18017" y="8207"/>
                      <a:pt x="18034" y="8225"/>
                    </a:cubicBezTo>
                    <a:cubicBezTo>
                      <a:pt x="18052" y="8242"/>
                      <a:pt x="18059" y="8256"/>
                      <a:pt x="18050" y="8256"/>
                    </a:cubicBezTo>
                    <a:cubicBezTo>
                      <a:pt x="18041" y="8256"/>
                      <a:pt x="18020" y="8240"/>
                      <a:pt x="18003" y="8220"/>
                    </a:cubicBezTo>
                    <a:close/>
                    <a:moveTo>
                      <a:pt x="34120" y="8158"/>
                    </a:moveTo>
                    <a:cubicBezTo>
                      <a:pt x="34120" y="8096"/>
                      <a:pt x="34126" y="8067"/>
                      <a:pt x="34133" y="8094"/>
                    </a:cubicBezTo>
                    <a:cubicBezTo>
                      <a:pt x="34140" y="8121"/>
                      <a:pt x="34140" y="8172"/>
                      <a:pt x="34133" y="8207"/>
                    </a:cubicBezTo>
                    <a:cubicBezTo>
                      <a:pt x="34126" y="8242"/>
                      <a:pt x="34121" y="8220"/>
                      <a:pt x="34120" y="8158"/>
                    </a:cubicBezTo>
                    <a:close/>
                    <a:moveTo>
                      <a:pt x="52317" y="8235"/>
                    </a:moveTo>
                    <a:cubicBezTo>
                      <a:pt x="52317" y="8219"/>
                      <a:pt x="52336" y="8199"/>
                      <a:pt x="52359" y="8190"/>
                    </a:cubicBezTo>
                    <a:cubicBezTo>
                      <a:pt x="52382" y="8181"/>
                      <a:pt x="52401" y="8178"/>
                      <a:pt x="52401" y="8183"/>
                    </a:cubicBezTo>
                    <a:cubicBezTo>
                      <a:pt x="52401" y="8189"/>
                      <a:pt x="52382" y="8209"/>
                      <a:pt x="52359" y="8228"/>
                    </a:cubicBezTo>
                    <a:cubicBezTo>
                      <a:pt x="52335" y="8248"/>
                      <a:pt x="52317" y="8251"/>
                      <a:pt x="52317" y="8235"/>
                    </a:cubicBezTo>
                    <a:close/>
                    <a:moveTo>
                      <a:pt x="86247" y="8211"/>
                    </a:moveTo>
                    <a:cubicBezTo>
                      <a:pt x="86257" y="8202"/>
                      <a:pt x="86281" y="8201"/>
                      <a:pt x="86301" y="8209"/>
                    </a:cubicBezTo>
                    <a:cubicBezTo>
                      <a:pt x="86324" y="8218"/>
                      <a:pt x="86317" y="8225"/>
                      <a:pt x="86284" y="8226"/>
                    </a:cubicBezTo>
                    <a:cubicBezTo>
                      <a:pt x="86255" y="8227"/>
                      <a:pt x="86238" y="8221"/>
                      <a:pt x="86247" y="8211"/>
                    </a:cubicBezTo>
                    <a:close/>
                    <a:moveTo>
                      <a:pt x="140596" y="8129"/>
                    </a:moveTo>
                    <a:cubicBezTo>
                      <a:pt x="140596" y="8063"/>
                      <a:pt x="140604" y="8059"/>
                      <a:pt x="140751" y="8059"/>
                    </a:cubicBezTo>
                    <a:cubicBezTo>
                      <a:pt x="140898" y="8059"/>
                      <a:pt x="140906" y="8063"/>
                      <a:pt x="140906" y="8129"/>
                    </a:cubicBezTo>
                    <a:cubicBezTo>
                      <a:pt x="140906" y="8196"/>
                      <a:pt x="140898" y="8200"/>
                      <a:pt x="140751" y="8200"/>
                    </a:cubicBezTo>
                    <a:cubicBezTo>
                      <a:pt x="140604" y="8200"/>
                      <a:pt x="140596" y="8196"/>
                      <a:pt x="140596" y="8129"/>
                    </a:cubicBezTo>
                    <a:close/>
                    <a:moveTo>
                      <a:pt x="21303" y="8126"/>
                    </a:moveTo>
                    <a:cubicBezTo>
                      <a:pt x="21321" y="8104"/>
                      <a:pt x="21342" y="8091"/>
                      <a:pt x="21349" y="8098"/>
                    </a:cubicBezTo>
                    <a:cubicBezTo>
                      <a:pt x="21370" y="8119"/>
                      <a:pt x="21345" y="8156"/>
                      <a:pt x="21306" y="8162"/>
                    </a:cubicBezTo>
                    <a:cubicBezTo>
                      <a:pt x="21277" y="8166"/>
                      <a:pt x="21276" y="8159"/>
                      <a:pt x="21303" y="8126"/>
                    </a:cubicBezTo>
                    <a:close/>
                    <a:moveTo>
                      <a:pt x="52458" y="8129"/>
                    </a:moveTo>
                    <a:cubicBezTo>
                      <a:pt x="52477" y="8106"/>
                      <a:pt x="52499" y="8087"/>
                      <a:pt x="52507" y="8087"/>
                    </a:cubicBezTo>
                    <a:cubicBezTo>
                      <a:pt x="52515" y="8087"/>
                      <a:pt x="52505" y="8106"/>
                      <a:pt x="52486" y="8129"/>
                    </a:cubicBezTo>
                    <a:cubicBezTo>
                      <a:pt x="52467" y="8153"/>
                      <a:pt x="52444" y="8172"/>
                      <a:pt x="52437" y="8172"/>
                    </a:cubicBezTo>
                    <a:cubicBezTo>
                      <a:pt x="52429" y="8172"/>
                      <a:pt x="52438" y="8153"/>
                      <a:pt x="52458" y="8129"/>
                    </a:cubicBezTo>
                    <a:close/>
                    <a:moveTo>
                      <a:pt x="86309" y="8113"/>
                    </a:moveTo>
                    <a:cubicBezTo>
                      <a:pt x="86298" y="8096"/>
                      <a:pt x="86266" y="8088"/>
                      <a:pt x="86236" y="8096"/>
                    </a:cubicBezTo>
                    <a:cubicBezTo>
                      <a:pt x="86207" y="8104"/>
                      <a:pt x="86190" y="8099"/>
                      <a:pt x="86199" y="8084"/>
                    </a:cubicBezTo>
                    <a:cubicBezTo>
                      <a:pt x="86223" y="8046"/>
                      <a:pt x="86285" y="8054"/>
                      <a:pt x="86324" y="8101"/>
                    </a:cubicBezTo>
                    <a:cubicBezTo>
                      <a:pt x="86344" y="8125"/>
                      <a:pt x="86352" y="8144"/>
                      <a:pt x="86344" y="8144"/>
                    </a:cubicBezTo>
                    <a:cubicBezTo>
                      <a:pt x="86335" y="8144"/>
                      <a:pt x="86319" y="8130"/>
                      <a:pt x="86309" y="8113"/>
                    </a:cubicBezTo>
                    <a:close/>
                    <a:moveTo>
                      <a:pt x="85912" y="8052"/>
                    </a:moveTo>
                    <a:lnTo>
                      <a:pt x="85859" y="7988"/>
                    </a:lnTo>
                    <a:lnTo>
                      <a:pt x="85922" y="8042"/>
                    </a:lnTo>
                    <a:cubicBezTo>
                      <a:pt x="85957" y="8072"/>
                      <a:pt x="85986" y="8100"/>
                      <a:pt x="85986" y="8106"/>
                    </a:cubicBezTo>
                    <a:cubicBezTo>
                      <a:pt x="85986" y="8128"/>
                      <a:pt x="85963" y="8112"/>
                      <a:pt x="85912" y="8052"/>
                    </a:cubicBezTo>
                    <a:close/>
                    <a:moveTo>
                      <a:pt x="140127" y="8046"/>
                    </a:moveTo>
                    <a:cubicBezTo>
                      <a:pt x="140118" y="8024"/>
                      <a:pt x="140116" y="7983"/>
                      <a:pt x="140122" y="7955"/>
                    </a:cubicBezTo>
                    <a:cubicBezTo>
                      <a:pt x="140129" y="7923"/>
                      <a:pt x="140139" y="7938"/>
                      <a:pt x="140148" y="7995"/>
                    </a:cubicBezTo>
                    <a:cubicBezTo>
                      <a:pt x="140163" y="8091"/>
                      <a:pt x="140153" y="8116"/>
                      <a:pt x="140127" y="8046"/>
                    </a:cubicBezTo>
                    <a:close/>
                    <a:moveTo>
                      <a:pt x="103285" y="8016"/>
                    </a:moveTo>
                    <a:cubicBezTo>
                      <a:pt x="103266" y="7992"/>
                      <a:pt x="103255" y="7967"/>
                      <a:pt x="103262" y="7961"/>
                    </a:cubicBezTo>
                    <a:cubicBezTo>
                      <a:pt x="103268" y="7954"/>
                      <a:pt x="103289" y="7973"/>
                      <a:pt x="103308" y="8004"/>
                    </a:cubicBezTo>
                    <a:cubicBezTo>
                      <a:pt x="103349" y="8069"/>
                      <a:pt x="103336" y="8077"/>
                      <a:pt x="103285" y="8016"/>
                    </a:cubicBezTo>
                    <a:close/>
                    <a:moveTo>
                      <a:pt x="132313" y="8013"/>
                    </a:moveTo>
                    <a:cubicBezTo>
                      <a:pt x="132251" y="7951"/>
                      <a:pt x="132269" y="7915"/>
                      <a:pt x="132399" y="7841"/>
                    </a:cubicBezTo>
                    <a:cubicBezTo>
                      <a:pt x="132556" y="7751"/>
                      <a:pt x="132653" y="7758"/>
                      <a:pt x="132754" y="7866"/>
                    </a:cubicBezTo>
                    <a:cubicBezTo>
                      <a:pt x="132929" y="8053"/>
                      <a:pt x="132925" y="8059"/>
                      <a:pt x="132626" y="8059"/>
                    </a:cubicBezTo>
                    <a:cubicBezTo>
                      <a:pt x="132418" y="8059"/>
                      <a:pt x="132349" y="8049"/>
                      <a:pt x="132313" y="8013"/>
                    </a:cubicBezTo>
                    <a:close/>
                    <a:moveTo>
                      <a:pt x="17098" y="7918"/>
                    </a:moveTo>
                    <a:cubicBezTo>
                      <a:pt x="17180" y="7791"/>
                      <a:pt x="17180" y="7791"/>
                      <a:pt x="17180" y="7821"/>
                    </a:cubicBezTo>
                    <a:cubicBezTo>
                      <a:pt x="17180" y="7836"/>
                      <a:pt x="17147" y="7885"/>
                      <a:pt x="17107" y="7932"/>
                    </a:cubicBezTo>
                    <a:lnTo>
                      <a:pt x="17034" y="8017"/>
                    </a:lnTo>
                    <a:lnTo>
                      <a:pt x="17098" y="7918"/>
                    </a:lnTo>
                    <a:close/>
                    <a:moveTo>
                      <a:pt x="34283" y="7976"/>
                    </a:moveTo>
                    <a:cubicBezTo>
                      <a:pt x="34283" y="7961"/>
                      <a:pt x="34295" y="7942"/>
                      <a:pt x="34310" y="7932"/>
                    </a:cubicBezTo>
                    <a:cubicBezTo>
                      <a:pt x="34326" y="7922"/>
                      <a:pt x="34331" y="7934"/>
                      <a:pt x="34322" y="7959"/>
                    </a:cubicBezTo>
                    <a:cubicBezTo>
                      <a:pt x="34303" y="8008"/>
                      <a:pt x="34283" y="8016"/>
                      <a:pt x="34283" y="7976"/>
                    </a:cubicBezTo>
                    <a:close/>
                    <a:moveTo>
                      <a:pt x="21724" y="7948"/>
                    </a:moveTo>
                    <a:cubicBezTo>
                      <a:pt x="21724" y="7933"/>
                      <a:pt x="21736" y="7913"/>
                      <a:pt x="21752" y="7904"/>
                    </a:cubicBezTo>
                    <a:cubicBezTo>
                      <a:pt x="21768" y="7894"/>
                      <a:pt x="21772" y="7905"/>
                      <a:pt x="21763" y="7930"/>
                    </a:cubicBezTo>
                    <a:cubicBezTo>
                      <a:pt x="21744" y="7979"/>
                      <a:pt x="21724" y="7988"/>
                      <a:pt x="21724" y="7948"/>
                    </a:cubicBezTo>
                    <a:close/>
                    <a:moveTo>
                      <a:pt x="53135" y="7941"/>
                    </a:moveTo>
                    <a:cubicBezTo>
                      <a:pt x="53135" y="7928"/>
                      <a:pt x="53147" y="7918"/>
                      <a:pt x="53162" y="7918"/>
                    </a:cubicBezTo>
                    <a:cubicBezTo>
                      <a:pt x="53176" y="7918"/>
                      <a:pt x="53195" y="7928"/>
                      <a:pt x="53203" y="7941"/>
                    </a:cubicBezTo>
                    <a:cubicBezTo>
                      <a:pt x="53211" y="7954"/>
                      <a:pt x="53199" y="7965"/>
                      <a:pt x="53176" y="7965"/>
                    </a:cubicBezTo>
                    <a:cubicBezTo>
                      <a:pt x="53154" y="7965"/>
                      <a:pt x="53135" y="7954"/>
                      <a:pt x="53135" y="7941"/>
                    </a:cubicBezTo>
                    <a:close/>
                    <a:moveTo>
                      <a:pt x="85850" y="7904"/>
                    </a:moveTo>
                    <a:cubicBezTo>
                      <a:pt x="85850" y="7857"/>
                      <a:pt x="85855" y="7835"/>
                      <a:pt x="85863" y="7854"/>
                    </a:cubicBezTo>
                    <a:cubicBezTo>
                      <a:pt x="85871" y="7873"/>
                      <a:pt x="85871" y="7911"/>
                      <a:pt x="85864" y="7938"/>
                    </a:cubicBezTo>
                    <a:cubicBezTo>
                      <a:pt x="85857" y="7966"/>
                      <a:pt x="85851" y="7950"/>
                      <a:pt x="85850" y="7904"/>
                    </a:cubicBezTo>
                    <a:close/>
                    <a:moveTo>
                      <a:pt x="25195" y="7860"/>
                    </a:moveTo>
                    <a:cubicBezTo>
                      <a:pt x="25195" y="7805"/>
                      <a:pt x="25212" y="7769"/>
                      <a:pt x="25244" y="7757"/>
                    </a:cubicBezTo>
                    <a:cubicBezTo>
                      <a:pt x="25347" y="7720"/>
                      <a:pt x="25444" y="7633"/>
                      <a:pt x="25490" y="7536"/>
                    </a:cubicBezTo>
                    <a:cubicBezTo>
                      <a:pt x="25536" y="7439"/>
                      <a:pt x="25543" y="7436"/>
                      <a:pt x="25675" y="7442"/>
                    </a:cubicBezTo>
                    <a:cubicBezTo>
                      <a:pt x="25751" y="7445"/>
                      <a:pt x="25811" y="7455"/>
                      <a:pt x="25810" y="7464"/>
                    </a:cubicBezTo>
                    <a:cubicBezTo>
                      <a:pt x="25808" y="7473"/>
                      <a:pt x="25816" y="7502"/>
                      <a:pt x="25828" y="7528"/>
                    </a:cubicBezTo>
                    <a:cubicBezTo>
                      <a:pt x="25879" y="7645"/>
                      <a:pt x="25835" y="7699"/>
                      <a:pt x="25590" y="7824"/>
                    </a:cubicBezTo>
                    <a:cubicBezTo>
                      <a:pt x="25458" y="7891"/>
                      <a:pt x="25315" y="7946"/>
                      <a:pt x="25273" y="7946"/>
                    </a:cubicBezTo>
                    <a:cubicBezTo>
                      <a:pt x="25205" y="7946"/>
                      <a:pt x="25195" y="7935"/>
                      <a:pt x="25195" y="7860"/>
                    </a:cubicBezTo>
                    <a:close/>
                    <a:moveTo>
                      <a:pt x="52667" y="7882"/>
                    </a:moveTo>
                    <a:lnTo>
                      <a:pt x="52613" y="7819"/>
                    </a:lnTo>
                    <a:lnTo>
                      <a:pt x="52676" y="7873"/>
                    </a:lnTo>
                    <a:cubicBezTo>
                      <a:pt x="52736" y="7923"/>
                      <a:pt x="52753" y="7946"/>
                      <a:pt x="52730" y="7946"/>
                    </a:cubicBezTo>
                    <a:cubicBezTo>
                      <a:pt x="52725" y="7946"/>
                      <a:pt x="52696" y="7917"/>
                      <a:pt x="52667" y="7882"/>
                    </a:cubicBezTo>
                    <a:close/>
                    <a:moveTo>
                      <a:pt x="34375" y="7901"/>
                    </a:moveTo>
                    <a:cubicBezTo>
                      <a:pt x="34384" y="7891"/>
                      <a:pt x="34409" y="7890"/>
                      <a:pt x="34429" y="7898"/>
                    </a:cubicBezTo>
                    <a:cubicBezTo>
                      <a:pt x="34452" y="7908"/>
                      <a:pt x="34445" y="7914"/>
                      <a:pt x="34412" y="7916"/>
                    </a:cubicBezTo>
                    <a:cubicBezTo>
                      <a:pt x="34382" y="7917"/>
                      <a:pt x="34366" y="7910"/>
                      <a:pt x="34375" y="7901"/>
                    </a:cubicBezTo>
                    <a:close/>
                    <a:moveTo>
                      <a:pt x="86185" y="7878"/>
                    </a:moveTo>
                    <a:cubicBezTo>
                      <a:pt x="86184" y="7848"/>
                      <a:pt x="86191" y="7831"/>
                      <a:pt x="86200" y="7841"/>
                    </a:cubicBezTo>
                    <a:cubicBezTo>
                      <a:pt x="86210" y="7850"/>
                      <a:pt x="86211" y="7874"/>
                      <a:pt x="86203" y="7895"/>
                    </a:cubicBezTo>
                    <a:cubicBezTo>
                      <a:pt x="86194" y="7917"/>
                      <a:pt x="86187" y="7911"/>
                      <a:pt x="86185" y="7878"/>
                    </a:cubicBezTo>
                    <a:close/>
                    <a:moveTo>
                      <a:pt x="21724" y="7844"/>
                    </a:moveTo>
                    <a:cubicBezTo>
                      <a:pt x="21724" y="7821"/>
                      <a:pt x="21779" y="7808"/>
                      <a:pt x="21791" y="7828"/>
                    </a:cubicBezTo>
                    <a:cubicBezTo>
                      <a:pt x="21799" y="7841"/>
                      <a:pt x="21787" y="7852"/>
                      <a:pt x="21765" y="7852"/>
                    </a:cubicBezTo>
                    <a:cubicBezTo>
                      <a:pt x="21742" y="7852"/>
                      <a:pt x="21724" y="7848"/>
                      <a:pt x="21724" y="7844"/>
                    </a:cubicBezTo>
                    <a:close/>
                    <a:moveTo>
                      <a:pt x="140293" y="7844"/>
                    </a:moveTo>
                    <a:cubicBezTo>
                      <a:pt x="140302" y="7835"/>
                      <a:pt x="140327" y="7834"/>
                      <a:pt x="140347" y="7842"/>
                    </a:cubicBezTo>
                    <a:cubicBezTo>
                      <a:pt x="140370" y="7851"/>
                      <a:pt x="140363" y="7858"/>
                      <a:pt x="140330" y="7859"/>
                    </a:cubicBezTo>
                    <a:cubicBezTo>
                      <a:pt x="140300" y="7860"/>
                      <a:pt x="140284" y="7854"/>
                      <a:pt x="140293" y="7844"/>
                    </a:cubicBezTo>
                    <a:close/>
                    <a:moveTo>
                      <a:pt x="388" y="7734"/>
                    </a:moveTo>
                    <a:cubicBezTo>
                      <a:pt x="424" y="7696"/>
                      <a:pt x="460" y="7664"/>
                      <a:pt x="468" y="7664"/>
                    </a:cubicBezTo>
                    <a:cubicBezTo>
                      <a:pt x="476" y="7664"/>
                      <a:pt x="452" y="7696"/>
                      <a:pt x="416" y="7734"/>
                    </a:cubicBezTo>
                    <a:cubicBezTo>
                      <a:pt x="379" y="7773"/>
                      <a:pt x="343" y="7805"/>
                      <a:pt x="336" y="7805"/>
                    </a:cubicBezTo>
                    <a:cubicBezTo>
                      <a:pt x="328" y="7805"/>
                      <a:pt x="351" y="7773"/>
                      <a:pt x="388" y="7734"/>
                    </a:cubicBezTo>
                    <a:close/>
                    <a:moveTo>
                      <a:pt x="20578" y="7736"/>
                    </a:moveTo>
                    <a:cubicBezTo>
                      <a:pt x="20578" y="7682"/>
                      <a:pt x="20586" y="7673"/>
                      <a:pt x="20615" y="7697"/>
                    </a:cubicBezTo>
                    <a:cubicBezTo>
                      <a:pt x="20643" y="7720"/>
                      <a:pt x="20644" y="7737"/>
                      <a:pt x="20620" y="7766"/>
                    </a:cubicBezTo>
                    <a:cubicBezTo>
                      <a:pt x="20578" y="7817"/>
                      <a:pt x="20578" y="7817"/>
                      <a:pt x="20578" y="7736"/>
                    </a:cubicBezTo>
                    <a:close/>
                    <a:moveTo>
                      <a:pt x="52599" y="7794"/>
                    </a:moveTo>
                    <a:cubicBezTo>
                      <a:pt x="52599" y="7785"/>
                      <a:pt x="52596" y="7768"/>
                      <a:pt x="52592" y="7758"/>
                    </a:cubicBezTo>
                    <a:cubicBezTo>
                      <a:pt x="52588" y="7748"/>
                      <a:pt x="52607" y="7736"/>
                      <a:pt x="52634" y="7732"/>
                    </a:cubicBezTo>
                    <a:cubicBezTo>
                      <a:pt x="52694" y="7724"/>
                      <a:pt x="52696" y="7731"/>
                      <a:pt x="52641" y="7777"/>
                    </a:cubicBezTo>
                    <a:cubicBezTo>
                      <a:pt x="52618" y="7796"/>
                      <a:pt x="52599" y="7804"/>
                      <a:pt x="52599" y="7794"/>
                    </a:cubicBezTo>
                    <a:close/>
                    <a:moveTo>
                      <a:pt x="21046" y="7734"/>
                    </a:moveTo>
                    <a:cubicBezTo>
                      <a:pt x="21066" y="7711"/>
                      <a:pt x="21088" y="7692"/>
                      <a:pt x="21096" y="7692"/>
                    </a:cubicBezTo>
                    <a:cubicBezTo>
                      <a:pt x="21103" y="7692"/>
                      <a:pt x="21094" y="7711"/>
                      <a:pt x="21075" y="7734"/>
                    </a:cubicBezTo>
                    <a:cubicBezTo>
                      <a:pt x="21055" y="7758"/>
                      <a:pt x="21033" y="7777"/>
                      <a:pt x="21025" y="7777"/>
                    </a:cubicBezTo>
                    <a:cubicBezTo>
                      <a:pt x="21018" y="7777"/>
                      <a:pt x="21027" y="7758"/>
                      <a:pt x="21046" y="7734"/>
                    </a:cubicBezTo>
                    <a:close/>
                    <a:moveTo>
                      <a:pt x="21131" y="7760"/>
                    </a:moveTo>
                    <a:cubicBezTo>
                      <a:pt x="21131" y="7736"/>
                      <a:pt x="21186" y="7723"/>
                      <a:pt x="21198" y="7743"/>
                    </a:cubicBezTo>
                    <a:cubicBezTo>
                      <a:pt x="21207" y="7756"/>
                      <a:pt x="21195" y="7767"/>
                      <a:pt x="21172" y="7767"/>
                    </a:cubicBezTo>
                    <a:cubicBezTo>
                      <a:pt x="21150" y="7767"/>
                      <a:pt x="21131" y="7764"/>
                      <a:pt x="21131" y="7760"/>
                    </a:cubicBezTo>
                    <a:close/>
                    <a:moveTo>
                      <a:pt x="85796" y="7760"/>
                    </a:moveTo>
                    <a:cubicBezTo>
                      <a:pt x="85805" y="7750"/>
                      <a:pt x="85830" y="7749"/>
                      <a:pt x="85850" y="7757"/>
                    </a:cubicBezTo>
                    <a:cubicBezTo>
                      <a:pt x="85872" y="7766"/>
                      <a:pt x="85866" y="7773"/>
                      <a:pt x="85833" y="7774"/>
                    </a:cubicBezTo>
                    <a:cubicBezTo>
                      <a:pt x="85803" y="7776"/>
                      <a:pt x="85786" y="7769"/>
                      <a:pt x="85796" y="7760"/>
                    </a:cubicBezTo>
                    <a:close/>
                    <a:moveTo>
                      <a:pt x="17355" y="7678"/>
                    </a:moveTo>
                    <a:cubicBezTo>
                      <a:pt x="17354" y="7631"/>
                      <a:pt x="17360" y="7609"/>
                      <a:pt x="17368" y="7628"/>
                    </a:cubicBezTo>
                    <a:cubicBezTo>
                      <a:pt x="17376" y="7647"/>
                      <a:pt x="17376" y="7685"/>
                      <a:pt x="17369" y="7713"/>
                    </a:cubicBezTo>
                    <a:cubicBezTo>
                      <a:pt x="17362" y="7740"/>
                      <a:pt x="17355" y="7724"/>
                      <a:pt x="17355" y="7678"/>
                    </a:cubicBezTo>
                    <a:close/>
                    <a:moveTo>
                      <a:pt x="17603" y="7706"/>
                    </a:moveTo>
                    <a:cubicBezTo>
                      <a:pt x="17623" y="7683"/>
                      <a:pt x="17645" y="7664"/>
                      <a:pt x="17653" y="7664"/>
                    </a:cubicBezTo>
                    <a:cubicBezTo>
                      <a:pt x="17660" y="7664"/>
                      <a:pt x="17651" y="7683"/>
                      <a:pt x="17631" y="7706"/>
                    </a:cubicBezTo>
                    <a:cubicBezTo>
                      <a:pt x="17612" y="7729"/>
                      <a:pt x="17590" y="7748"/>
                      <a:pt x="17582" y="7748"/>
                    </a:cubicBezTo>
                    <a:cubicBezTo>
                      <a:pt x="17574" y="7748"/>
                      <a:pt x="17584" y="7729"/>
                      <a:pt x="17603" y="7706"/>
                    </a:cubicBezTo>
                    <a:close/>
                    <a:moveTo>
                      <a:pt x="33808" y="7671"/>
                    </a:moveTo>
                    <a:cubicBezTo>
                      <a:pt x="33763" y="7628"/>
                      <a:pt x="33686" y="7572"/>
                      <a:pt x="33637" y="7545"/>
                    </a:cubicBezTo>
                    <a:cubicBezTo>
                      <a:pt x="33589" y="7519"/>
                      <a:pt x="33549" y="7481"/>
                      <a:pt x="33549" y="7460"/>
                    </a:cubicBezTo>
                    <a:cubicBezTo>
                      <a:pt x="33549" y="7419"/>
                      <a:pt x="33727" y="7226"/>
                      <a:pt x="33919" y="7057"/>
                    </a:cubicBezTo>
                    <a:cubicBezTo>
                      <a:pt x="34118" y="6883"/>
                      <a:pt x="34161" y="6790"/>
                      <a:pt x="34146" y="6570"/>
                    </a:cubicBezTo>
                    <a:cubicBezTo>
                      <a:pt x="34142" y="6520"/>
                      <a:pt x="34124" y="6507"/>
                      <a:pt x="34061" y="6507"/>
                    </a:cubicBezTo>
                    <a:cubicBezTo>
                      <a:pt x="33995" y="6507"/>
                      <a:pt x="33972" y="6526"/>
                      <a:pt x="33932" y="6615"/>
                    </a:cubicBezTo>
                    <a:cubicBezTo>
                      <a:pt x="33900" y="6686"/>
                      <a:pt x="33849" y="6741"/>
                      <a:pt x="33785" y="6771"/>
                    </a:cubicBezTo>
                    <a:cubicBezTo>
                      <a:pt x="33732" y="6796"/>
                      <a:pt x="33682" y="6817"/>
                      <a:pt x="33675" y="6817"/>
                    </a:cubicBezTo>
                    <a:cubicBezTo>
                      <a:pt x="33668" y="6817"/>
                      <a:pt x="33662" y="6768"/>
                      <a:pt x="33662" y="6709"/>
                    </a:cubicBezTo>
                    <a:cubicBezTo>
                      <a:pt x="33662" y="6573"/>
                      <a:pt x="33729" y="6507"/>
                      <a:pt x="33869" y="6507"/>
                    </a:cubicBezTo>
                    <a:lnTo>
                      <a:pt x="33972" y="6507"/>
                    </a:lnTo>
                    <a:lnTo>
                      <a:pt x="33972" y="6351"/>
                    </a:lnTo>
                    <a:cubicBezTo>
                      <a:pt x="33972" y="6236"/>
                      <a:pt x="33982" y="6196"/>
                      <a:pt x="34012" y="6196"/>
                    </a:cubicBezTo>
                    <a:cubicBezTo>
                      <a:pt x="34086" y="6196"/>
                      <a:pt x="34141" y="6282"/>
                      <a:pt x="34141" y="6396"/>
                    </a:cubicBezTo>
                    <a:cubicBezTo>
                      <a:pt x="34141" y="6506"/>
                      <a:pt x="34142" y="6507"/>
                      <a:pt x="34253" y="6507"/>
                    </a:cubicBezTo>
                    <a:cubicBezTo>
                      <a:pt x="34338" y="6507"/>
                      <a:pt x="34382" y="6489"/>
                      <a:pt x="34434" y="6433"/>
                    </a:cubicBezTo>
                    <a:cubicBezTo>
                      <a:pt x="34535" y="6323"/>
                      <a:pt x="34575" y="6357"/>
                      <a:pt x="34607" y="6580"/>
                    </a:cubicBezTo>
                    <a:cubicBezTo>
                      <a:pt x="34639" y="6800"/>
                      <a:pt x="34699" y="6842"/>
                      <a:pt x="34746" y="6678"/>
                    </a:cubicBezTo>
                    <a:cubicBezTo>
                      <a:pt x="34781" y="6556"/>
                      <a:pt x="34987" y="6337"/>
                      <a:pt x="35066" y="6337"/>
                    </a:cubicBezTo>
                    <a:cubicBezTo>
                      <a:pt x="35146" y="6337"/>
                      <a:pt x="35214" y="6366"/>
                      <a:pt x="35214" y="6399"/>
                    </a:cubicBezTo>
                    <a:cubicBezTo>
                      <a:pt x="35214" y="6414"/>
                      <a:pt x="35144" y="6494"/>
                      <a:pt x="35059" y="6576"/>
                    </a:cubicBezTo>
                    <a:cubicBezTo>
                      <a:pt x="34922" y="6707"/>
                      <a:pt x="34903" y="6739"/>
                      <a:pt x="34903" y="6836"/>
                    </a:cubicBezTo>
                    <a:cubicBezTo>
                      <a:pt x="34903" y="6938"/>
                      <a:pt x="34892" y="6954"/>
                      <a:pt x="34755" y="7044"/>
                    </a:cubicBezTo>
                    <a:cubicBezTo>
                      <a:pt x="34670" y="7101"/>
                      <a:pt x="34560" y="7210"/>
                      <a:pt x="34494" y="7304"/>
                    </a:cubicBezTo>
                    <a:cubicBezTo>
                      <a:pt x="34413" y="7421"/>
                      <a:pt x="34321" y="7505"/>
                      <a:pt x="34162" y="7607"/>
                    </a:cubicBezTo>
                    <a:cubicBezTo>
                      <a:pt x="34041" y="7685"/>
                      <a:pt x="33930" y="7748"/>
                      <a:pt x="33916" y="7748"/>
                    </a:cubicBezTo>
                    <a:cubicBezTo>
                      <a:pt x="33901" y="7748"/>
                      <a:pt x="33853" y="7714"/>
                      <a:pt x="33808" y="7671"/>
                    </a:cubicBezTo>
                    <a:close/>
                    <a:moveTo>
                      <a:pt x="21198" y="7653"/>
                    </a:moveTo>
                    <a:cubicBezTo>
                      <a:pt x="21202" y="7629"/>
                      <a:pt x="21213" y="7601"/>
                      <a:pt x="21222" y="7591"/>
                    </a:cubicBezTo>
                    <a:cubicBezTo>
                      <a:pt x="21232" y="7582"/>
                      <a:pt x="21237" y="7594"/>
                      <a:pt x="21233" y="7618"/>
                    </a:cubicBezTo>
                    <a:cubicBezTo>
                      <a:pt x="21230" y="7642"/>
                      <a:pt x="21219" y="7670"/>
                      <a:pt x="21209" y="7680"/>
                    </a:cubicBezTo>
                    <a:cubicBezTo>
                      <a:pt x="21200" y="7689"/>
                      <a:pt x="21195" y="7677"/>
                      <a:pt x="21198" y="7653"/>
                    </a:cubicBezTo>
                    <a:close/>
                    <a:moveTo>
                      <a:pt x="85706" y="7652"/>
                    </a:moveTo>
                    <a:cubicBezTo>
                      <a:pt x="85704" y="7622"/>
                      <a:pt x="85711" y="7606"/>
                      <a:pt x="85721" y="7615"/>
                    </a:cubicBezTo>
                    <a:cubicBezTo>
                      <a:pt x="85730" y="7624"/>
                      <a:pt x="85731" y="7649"/>
                      <a:pt x="85723" y="7669"/>
                    </a:cubicBezTo>
                    <a:cubicBezTo>
                      <a:pt x="85714" y="7692"/>
                      <a:pt x="85707" y="7685"/>
                      <a:pt x="85706" y="7652"/>
                    </a:cubicBezTo>
                    <a:close/>
                    <a:moveTo>
                      <a:pt x="20636" y="7634"/>
                    </a:moveTo>
                    <a:cubicBezTo>
                      <a:pt x="20626" y="7617"/>
                      <a:pt x="20625" y="7596"/>
                      <a:pt x="20634" y="7587"/>
                    </a:cubicBezTo>
                    <a:cubicBezTo>
                      <a:pt x="20644" y="7577"/>
                      <a:pt x="20651" y="7585"/>
                      <a:pt x="20651" y="7604"/>
                    </a:cubicBezTo>
                    <a:cubicBezTo>
                      <a:pt x="20651" y="7623"/>
                      <a:pt x="20664" y="7631"/>
                      <a:pt x="20679" y="7621"/>
                    </a:cubicBezTo>
                    <a:cubicBezTo>
                      <a:pt x="20695" y="7612"/>
                      <a:pt x="20708" y="7610"/>
                      <a:pt x="20708" y="7618"/>
                    </a:cubicBezTo>
                    <a:cubicBezTo>
                      <a:pt x="20708" y="7650"/>
                      <a:pt x="20654" y="7662"/>
                      <a:pt x="20636" y="7634"/>
                    </a:cubicBezTo>
                    <a:close/>
                    <a:moveTo>
                      <a:pt x="139693" y="7621"/>
                    </a:moveTo>
                    <a:cubicBezTo>
                      <a:pt x="139712" y="7598"/>
                      <a:pt x="139734" y="7579"/>
                      <a:pt x="139742" y="7579"/>
                    </a:cubicBezTo>
                    <a:cubicBezTo>
                      <a:pt x="139750" y="7579"/>
                      <a:pt x="139740" y="7598"/>
                      <a:pt x="139721" y="7621"/>
                    </a:cubicBezTo>
                    <a:cubicBezTo>
                      <a:pt x="139701" y="7645"/>
                      <a:pt x="139679" y="7664"/>
                      <a:pt x="139672" y="7664"/>
                    </a:cubicBezTo>
                    <a:cubicBezTo>
                      <a:pt x="139664" y="7664"/>
                      <a:pt x="139673" y="7645"/>
                      <a:pt x="139693" y="7621"/>
                    </a:cubicBezTo>
                    <a:close/>
                    <a:moveTo>
                      <a:pt x="17582" y="7587"/>
                    </a:moveTo>
                    <a:cubicBezTo>
                      <a:pt x="17655" y="7576"/>
                      <a:pt x="17660" y="7566"/>
                      <a:pt x="17660" y="7436"/>
                    </a:cubicBezTo>
                    <a:cubicBezTo>
                      <a:pt x="17660" y="7307"/>
                      <a:pt x="17665" y="7297"/>
                      <a:pt x="17728" y="7297"/>
                    </a:cubicBezTo>
                    <a:cubicBezTo>
                      <a:pt x="17782" y="7297"/>
                      <a:pt x="17800" y="7279"/>
                      <a:pt x="17809" y="7219"/>
                    </a:cubicBezTo>
                    <a:cubicBezTo>
                      <a:pt x="17816" y="7177"/>
                      <a:pt x="17818" y="7190"/>
                      <a:pt x="17814" y="7250"/>
                    </a:cubicBezTo>
                    <a:cubicBezTo>
                      <a:pt x="17804" y="7381"/>
                      <a:pt x="17882" y="7478"/>
                      <a:pt x="17979" y="7454"/>
                    </a:cubicBezTo>
                    <a:cubicBezTo>
                      <a:pt x="18013" y="7445"/>
                      <a:pt x="18025" y="7446"/>
                      <a:pt x="18005" y="7455"/>
                    </a:cubicBezTo>
                    <a:cubicBezTo>
                      <a:pt x="17986" y="7464"/>
                      <a:pt x="17970" y="7488"/>
                      <a:pt x="17970" y="7510"/>
                    </a:cubicBezTo>
                    <a:cubicBezTo>
                      <a:pt x="17970" y="7575"/>
                      <a:pt x="17870" y="7608"/>
                      <a:pt x="17683" y="7603"/>
                    </a:cubicBezTo>
                    <a:cubicBezTo>
                      <a:pt x="17585" y="7601"/>
                      <a:pt x="17539" y="7594"/>
                      <a:pt x="17582" y="7587"/>
                    </a:cubicBezTo>
                    <a:close/>
                    <a:moveTo>
                      <a:pt x="35179" y="7556"/>
                    </a:moveTo>
                    <a:cubicBezTo>
                      <a:pt x="35206" y="7527"/>
                      <a:pt x="35233" y="7508"/>
                      <a:pt x="35239" y="7513"/>
                    </a:cubicBezTo>
                    <a:cubicBezTo>
                      <a:pt x="35256" y="7526"/>
                      <a:pt x="35182" y="7607"/>
                      <a:pt x="35154" y="7607"/>
                    </a:cubicBezTo>
                    <a:cubicBezTo>
                      <a:pt x="35140" y="7607"/>
                      <a:pt x="35151" y="7584"/>
                      <a:pt x="35179" y="7556"/>
                    </a:cubicBezTo>
                    <a:close/>
                    <a:moveTo>
                      <a:pt x="21498" y="7551"/>
                    </a:moveTo>
                    <a:cubicBezTo>
                      <a:pt x="21498" y="7535"/>
                      <a:pt x="21504" y="7523"/>
                      <a:pt x="21510" y="7523"/>
                    </a:cubicBezTo>
                    <a:cubicBezTo>
                      <a:pt x="21517" y="7523"/>
                      <a:pt x="21531" y="7535"/>
                      <a:pt x="21540" y="7551"/>
                    </a:cubicBezTo>
                    <a:cubicBezTo>
                      <a:pt x="21550" y="7566"/>
                      <a:pt x="21544" y="7579"/>
                      <a:pt x="21528" y="7579"/>
                    </a:cubicBezTo>
                    <a:cubicBezTo>
                      <a:pt x="21511" y="7579"/>
                      <a:pt x="21498" y="7566"/>
                      <a:pt x="21498" y="7551"/>
                    </a:cubicBezTo>
                    <a:close/>
                    <a:moveTo>
                      <a:pt x="21567" y="7507"/>
                    </a:moveTo>
                    <a:cubicBezTo>
                      <a:pt x="21514" y="7465"/>
                      <a:pt x="21515" y="7464"/>
                      <a:pt x="21576" y="7494"/>
                    </a:cubicBezTo>
                    <a:cubicBezTo>
                      <a:pt x="21610" y="7511"/>
                      <a:pt x="21639" y="7531"/>
                      <a:pt x="21639" y="7538"/>
                    </a:cubicBezTo>
                    <a:cubicBezTo>
                      <a:pt x="21639" y="7559"/>
                      <a:pt x="21624" y="7553"/>
                      <a:pt x="21567" y="7507"/>
                    </a:cubicBezTo>
                    <a:close/>
                    <a:moveTo>
                      <a:pt x="34593" y="7531"/>
                    </a:moveTo>
                    <a:cubicBezTo>
                      <a:pt x="34593" y="7515"/>
                      <a:pt x="34615" y="7484"/>
                      <a:pt x="34642" y="7463"/>
                    </a:cubicBezTo>
                    <a:cubicBezTo>
                      <a:pt x="34688" y="7427"/>
                      <a:pt x="34689" y="7428"/>
                      <a:pt x="34650" y="7480"/>
                    </a:cubicBezTo>
                    <a:cubicBezTo>
                      <a:pt x="34628" y="7511"/>
                      <a:pt x="34605" y="7542"/>
                      <a:pt x="34601" y="7549"/>
                    </a:cubicBezTo>
                    <a:cubicBezTo>
                      <a:pt x="34597" y="7555"/>
                      <a:pt x="34593" y="7547"/>
                      <a:pt x="34593" y="7531"/>
                    </a:cubicBezTo>
                    <a:close/>
                    <a:moveTo>
                      <a:pt x="21357" y="7503"/>
                    </a:moveTo>
                    <a:cubicBezTo>
                      <a:pt x="21357" y="7500"/>
                      <a:pt x="21380" y="7484"/>
                      <a:pt x="21409" y="7469"/>
                    </a:cubicBezTo>
                    <a:cubicBezTo>
                      <a:pt x="21446" y="7449"/>
                      <a:pt x="21460" y="7451"/>
                      <a:pt x="21460" y="7476"/>
                    </a:cubicBezTo>
                    <a:cubicBezTo>
                      <a:pt x="21460" y="7495"/>
                      <a:pt x="21437" y="7511"/>
                      <a:pt x="21409" y="7511"/>
                    </a:cubicBezTo>
                    <a:cubicBezTo>
                      <a:pt x="21380" y="7511"/>
                      <a:pt x="21357" y="7507"/>
                      <a:pt x="21357" y="7503"/>
                    </a:cubicBezTo>
                    <a:close/>
                    <a:moveTo>
                      <a:pt x="52545" y="7503"/>
                    </a:moveTo>
                    <a:cubicBezTo>
                      <a:pt x="52541" y="7455"/>
                      <a:pt x="52591" y="7431"/>
                      <a:pt x="52615" y="7470"/>
                    </a:cubicBezTo>
                    <a:cubicBezTo>
                      <a:pt x="52628" y="7490"/>
                      <a:pt x="52624" y="7496"/>
                      <a:pt x="52606" y="7485"/>
                    </a:cubicBezTo>
                    <a:cubicBezTo>
                      <a:pt x="52589" y="7474"/>
                      <a:pt x="52569" y="7482"/>
                      <a:pt x="52561" y="7501"/>
                    </a:cubicBezTo>
                    <a:cubicBezTo>
                      <a:pt x="52551" y="7527"/>
                      <a:pt x="52546" y="7527"/>
                      <a:pt x="52545" y="7503"/>
                    </a:cubicBezTo>
                    <a:close/>
                    <a:moveTo>
                      <a:pt x="583" y="7458"/>
                    </a:moveTo>
                    <a:cubicBezTo>
                      <a:pt x="595" y="7445"/>
                      <a:pt x="674" y="7439"/>
                      <a:pt x="758" y="7444"/>
                    </a:cubicBezTo>
                    <a:lnTo>
                      <a:pt x="910" y="7453"/>
                    </a:lnTo>
                    <a:lnTo>
                      <a:pt x="735" y="7467"/>
                    </a:lnTo>
                    <a:cubicBezTo>
                      <a:pt x="638" y="7474"/>
                      <a:pt x="570" y="7470"/>
                      <a:pt x="583" y="7458"/>
                    </a:cubicBezTo>
                    <a:close/>
                    <a:moveTo>
                      <a:pt x="20369" y="7466"/>
                    </a:moveTo>
                    <a:cubicBezTo>
                      <a:pt x="20369" y="7451"/>
                      <a:pt x="20375" y="7438"/>
                      <a:pt x="20381" y="7438"/>
                    </a:cubicBezTo>
                    <a:cubicBezTo>
                      <a:pt x="20388" y="7438"/>
                      <a:pt x="20402" y="7451"/>
                      <a:pt x="20411" y="7466"/>
                    </a:cubicBezTo>
                    <a:cubicBezTo>
                      <a:pt x="20421" y="7482"/>
                      <a:pt x="20415" y="7494"/>
                      <a:pt x="20399" y="7494"/>
                    </a:cubicBezTo>
                    <a:cubicBezTo>
                      <a:pt x="20382" y="7494"/>
                      <a:pt x="20369" y="7482"/>
                      <a:pt x="20369" y="7466"/>
                    </a:cubicBezTo>
                    <a:close/>
                    <a:moveTo>
                      <a:pt x="21978" y="7468"/>
                    </a:moveTo>
                    <a:cubicBezTo>
                      <a:pt x="21978" y="7451"/>
                      <a:pt x="21990" y="7438"/>
                      <a:pt x="22006" y="7438"/>
                    </a:cubicBezTo>
                    <a:cubicBezTo>
                      <a:pt x="22021" y="7438"/>
                      <a:pt x="22034" y="7444"/>
                      <a:pt x="22034" y="7450"/>
                    </a:cubicBezTo>
                    <a:cubicBezTo>
                      <a:pt x="22034" y="7457"/>
                      <a:pt x="22021" y="7471"/>
                      <a:pt x="22006" y="7480"/>
                    </a:cubicBezTo>
                    <a:cubicBezTo>
                      <a:pt x="21990" y="7490"/>
                      <a:pt x="21978" y="7484"/>
                      <a:pt x="21978" y="7468"/>
                    </a:cubicBezTo>
                    <a:close/>
                    <a:moveTo>
                      <a:pt x="139333" y="7475"/>
                    </a:moveTo>
                    <a:cubicBezTo>
                      <a:pt x="139360" y="7468"/>
                      <a:pt x="139404" y="7468"/>
                      <a:pt x="139432" y="7475"/>
                    </a:cubicBezTo>
                    <a:cubicBezTo>
                      <a:pt x="139459" y="7482"/>
                      <a:pt x="139436" y="7488"/>
                      <a:pt x="139382" y="7488"/>
                    </a:cubicBezTo>
                    <a:cubicBezTo>
                      <a:pt x="139328" y="7488"/>
                      <a:pt x="139306" y="7482"/>
                      <a:pt x="139333" y="7475"/>
                    </a:cubicBezTo>
                    <a:close/>
                    <a:moveTo>
                      <a:pt x="139497" y="7456"/>
                    </a:moveTo>
                    <a:cubicBezTo>
                      <a:pt x="139504" y="7450"/>
                      <a:pt x="139541" y="7431"/>
                      <a:pt x="139580" y="7412"/>
                    </a:cubicBezTo>
                    <a:cubicBezTo>
                      <a:pt x="139646" y="7380"/>
                      <a:pt x="139647" y="7381"/>
                      <a:pt x="139595" y="7422"/>
                    </a:cubicBezTo>
                    <a:cubicBezTo>
                      <a:pt x="139551" y="7458"/>
                      <a:pt x="139459" y="7490"/>
                      <a:pt x="139497" y="7456"/>
                    </a:cubicBezTo>
                    <a:close/>
                    <a:moveTo>
                      <a:pt x="40209" y="7378"/>
                    </a:moveTo>
                    <a:cubicBezTo>
                      <a:pt x="40114" y="7320"/>
                      <a:pt x="40113" y="7317"/>
                      <a:pt x="40173" y="7294"/>
                    </a:cubicBezTo>
                    <a:cubicBezTo>
                      <a:pt x="40208" y="7282"/>
                      <a:pt x="40244" y="7240"/>
                      <a:pt x="40253" y="7202"/>
                    </a:cubicBezTo>
                    <a:cubicBezTo>
                      <a:pt x="40263" y="7165"/>
                      <a:pt x="40307" y="7099"/>
                      <a:pt x="40352" y="7056"/>
                    </a:cubicBezTo>
                    <a:cubicBezTo>
                      <a:pt x="40400" y="7010"/>
                      <a:pt x="40459" y="6902"/>
                      <a:pt x="40495" y="6794"/>
                    </a:cubicBezTo>
                    <a:cubicBezTo>
                      <a:pt x="40557" y="6606"/>
                      <a:pt x="40726" y="6385"/>
                      <a:pt x="40832" y="6351"/>
                    </a:cubicBezTo>
                    <a:cubicBezTo>
                      <a:pt x="40897" y="6330"/>
                      <a:pt x="40988" y="6377"/>
                      <a:pt x="41028" y="6451"/>
                    </a:cubicBezTo>
                    <a:cubicBezTo>
                      <a:pt x="41066" y="6522"/>
                      <a:pt x="41029" y="6596"/>
                      <a:pt x="40897" y="6711"/>
                    </a:cubicBezTo>
                    <a:cubicBezTo>
                      <a:pt x="40763" y="6829"/>
                      <a:pt x="40737" y="6886"/>
                      <a:pt x="40719" y="7112"/>
                    </a:cubicBezTo>
                    <a:cubicBezTo>
                      <a:pt x="40704" y="7297"/>
                      <a:pt x="40697" y="7313"/>
                      <a:pt x="40607" y="7374"/>
                    </a:cubicBezTo>
                    <a:cubicBezTo>
                      <a:pt x="40486" y="7455"/>
                      <a:pt x="40338" y="7456"/>
                      <a:pt x="40209" y="7378"/>
                    </a:cubicBezTo>
                    <a:close/>
                    <a:moveTo>
                      <a:pt x="20059" y="7355"/>
                    </a:moveTo>
                    <a:cubicBezTo>
                      <a:pt x="20059" y="7340"/>
                      <a:pt x="20071" y="7321"/>
                      <a:pt x="20086" y="7311"/>
                    </a:cubicBezTo>
                    <a:cubicBezTo>
                      <a:pt x="20102" y="7301"/>
                      <a:pt x="20107" y="7313"/>
                      <a:pt x="20098" y="7338"/>
                    </a:cubicBezTo>
                    <a:cubicBezTo>
                      <a:pt x="20079" y="7387"/>
                      <a:pt x="20059" y="7396"/>
                      <a:pt x="20059" y="7355"/>
                    </a:cubicBezTo>
                    <a:close/>
                    <a:moveTo>
                      <a:pt x="35218" y="7325"/>
                    </a:moveTo>
                    <a:cubicBezTo>
                      <a:pt x="35218" y="7286"/>
                      <a:pt x="35225" y="7270"/>
                      <a:pt x="35233" y="7290"/>
                    </a:cubicBezTo>
                    <a:cubicBezTo>
                      <a:pt x="35240" y="7309"/>
                      <a:pt x="35240" y="7341"/>
                      <a:pt x="35233" y="7360"/>
                    </a:cubicBezTo>
                    <a:cubicBezTo>
                      <a:pt x="35225" y="7380"/>
                      <a:pt x="35218" y="7364"/>
                      <a:pt x="35218" y="7325"/>
                    </a:cubicBezTo>
                    <a:close/>
                    <a:moveTo>
                      <a:pt x="18144" y="7297"/>
                    </a:moveTo>
                    <a:cubicBezTo>
                      <a:pt x="18144" y="7258"/>
                      <a:pt x="18150" y="7242"/>
                      <a:pt x="18158" y="7262"/>
                    </a:cubicBezTo>
                    <a:cubicBezTo>
                      <a:pt x="18166" y="7281"/>
                      <a:pt x="18166" y="7313"/>
                      <a:pt x="18158" y="7332"/>
                    </a:cubicBezTo>
                    <a:cubicBezTo>
                      <a:pt x="18150" y="7352"/>
                      <a:pt x="18144" y="7336"/>
                      <a:pt x="18144" y="7297"/>
                    </a:cubicBezTo>
                    <a:close/>
                    <a:moveTo>
                      <a:pt x="34788" y="7318"/>
                    </a:moveTo>
                    <a:cubicBezTo>
                      <a:pt x="34809" y="7291"/>
                      <a:pt x="34843" y="7269"/>
                      <a:pt x="34863" y="7269"/>
                    </a:cubicBezTo>
                    <a:cubicBezTo>
                      <a:pt x="34884" y="7269"/>
                      <a:pt x="34915" y="7246"/>
                      <a:pt x="34932" y="7219"/>
                    </a:cubicBezTo>
                    <a:cubicBezTo>
                      <a:pt x="34962" y="7173"/>
                      <a:pt x="34963" y="7173"/>
                      <a:pt x="34948" y="7222"/>
                    </a:cubicBezTo>
                    <a:cubicBezTo>
                      <a:pt x="34939" y="7250"/>
                      <a:pt x="34932" y="7279"/>
                      <a:pt x="34932" y="7285"/>
                    </a:cubicBezTo>
                    <a:cubicBezTo>
                      <a:pt x="34932" y="7292"/>
                      <a:pt x="34909" y="7297"/>
                      <a:pt x="34881" y="7297"/>
                    </a:cubicBezTo>
                    <a:cubicBezTo>
                      <a:pt x="34853" y="7297"/>
                      <a:pt x="34812" y="7313"/>
                      <a:pt x="34791" y="7332"/>
                    </a:cubicBezTo>
                    <a:cubicBezTo>
                      <a:pt x="34757" y="7362"/>
                      <a:pt x="34757" y="7360"/>
                      <a:pt x="34788" y="7318"/>
                    </a:cubicBezTo>
                    <a:close/>
                    <a:moveTo>
                      <a:pt x="52693" y="7304"/>
                    </a:moveTo>
                    <a:cubicBezTo>
                      <a:pt x="52704" y="7287"/>
                      <a:pt x="52696" y="7267"/>
                      <a:pt x="52677" y="7259"/>
                    </a:cubicBezTo>
                    <a:cubicBezTo>
                      <a:pt x="52651" y="7249"/>
                      <a:pt x="52651" y="7244"/>
                      <a:pt x="52675" y="7243"/>
                    </a:cubicBezTo>
                    <a:cubicBezTo>
                      <a:pt x="52723" y="7239"/>
                      <a:pt x="52747" y="7289"/>
                      <a:pt x="52708" y="7313"/>
                    </a:cubicBezTo>
                    <a:cubicBezTo>
                      <a:pt x="52688" y="7326"/>
                      <a:pt x="52682" y="7322"/>
                      <a:pt x="52693" y="7304"/>
                    </a:cubicBezTo>
                    <a:close/>
                    <a:moveTo>
                      <a:pt x="102947" y="7242"/>
                    </a:moveTo>
                    <a:cubicBezTo>
                      <a:pt x="102947" y="7174"/>
                      <a:pt x="102934" y="7158"/>
                      <a:pt x="102870" y="7148"/>
                    </a:cubicBezTo>
                    <a:cubicBezTo>
                      <a:pt x="102797" y="7137"/>
                      <a:pt x="102798" y="7136"/>
                      <a:pt x="102884" y="7132"/>
                    </a:cubicBezTo>
                    <a:cubicBezTo>
                      <a:pt x="102971" y="7128"/>
                      <a:pt x="102975" y="7133"/>
                      <a:pt x="102975" y="7226"/>
                    </a:cubicBezTo>
                    <a:cubicBezTo>
                      <a:pt x="102975" y="7281"/>
                      <a:pt x="102969" y="7325"/>
                      <a:pt x="102961" y="7325"/>
                    </a:cubicBezTo>
                    <a:cubicBezTo>
                      <a:pt x="102954" y="7325"/>
                      <a:pt x="102947" y="7288"/>
                      <a:pt x="102947" y="7242"/>
                    </a:cubicBezTo>
                    <a:close/>
                    <a:moveTo>
                      <a:pt x="139576" y="7276"/>
                    </a:moveTo>
                    <a:cubicBezTo>
                      <a:pt x="139541" y="7231"/>
                      <a:pt x="139542" y="7230"/>
                      <a:pt x="139587" y="7265"/>
                    </a:cubicBezTo>
                    <a:cubicBezTo>
                      <a:pt x="139634" y="7302"/>
                      <a:pt x="139649" y="7325"/>
                      <a:pt x="139625" y="7325"/>
                    </a:cubicBezTo>
                    <a:cubicBezTo>
                      <a:pt x="139620" y="7325"/>
                      <a:pt x="139597" y="7303"/>
                      <a:pt x="139576" y="7276"/>
                    </a:cubicBezTo>
                    <a:close/>
                    <a:moveTo>
                      <a:pt x="592" y="7277"/>
                    </a:moveTo>
                    <a:cubicBezTo>
                      <a:pt x="634" y="7270"/>
                      <a:pt x="710" y="7270"/>
                      <a:pt x="761" y="7276"/>
                    </a:cubicBezTo>
                    <a:cubicBezTo>
                      <a:pt x="812" y="7283"/>
                      <a:pt x="777" y="7288"/>
                      <a:pt x="684" y="7288"/>
                    </a:cubicBezTo>
                    <a:cubicBezTo>
                      <a:pt x="591" y="7288"/>
                      <a:pt x="549" y="7283"/>
                      <a:pt x="592" y="7277"/>
                    </a:cubicBezTo>
                    <a:close/>
                    <a:moveTo>
                      <a:pt x="26132" y="7205"/>
                    </a:moveTo>
                    <a:cubicBezTo>
                      <a:pt x="26139" y="7128"/>
                      <a:pt x="26162" y="7101"/>
                      <a:pt x="26282" y="7036"/>
                    </a:cubicBezTo>
                    <a:cubicBezTo>
                      <a:pt x="26446" y="6947"/>
                      <a:pt x="26661" y="6930"/>
                      <a:pt x="26721" y="7003"/>
                    </a:cubicBezTo>
                    <a:cubicBezTo>
                      <a:pt x="26750" y="7038"/>
                      <a:pt x="26751" y="7057"/>
                      <a:pt x="26724" y="7095"/>
                    </a:cubicBezTo>
                    <a:cubicBezTo>
                      <a:pt x="26705" y="7121"/>
                      <a:pt x="26667" y="7177"/>
                      <a:pt x="26641" y="7219"/>
                    </a:cubicBezTo>
                    <a:cubicBezTo>
                      <a:pt x="26594" y="7293"/>
                      <a:pt x="26583" y="7297"/>
                      <a:pt x="26357" y="7297"/>
                    </a:cubicBezTo>
                    <a:lnTo>
                      <a:pt x="26123" y="7297"/>
                    </a:lnTo>
                    <a:lnTo>
                      <a:pt x="26132" y="7205"/>
                    </a:lnTo>
                    <a:close/>
                    <a:moveTo>
                      <a:pt x="39137" y="7227"/>
                    </a:moveTo>
                    <a:cubicBezTo>
                      <a:pt x="39137" y="7176"/>
                      <a:pt x="39156" y="7152"/>
                      <a:pt x="39208" y="7139"/>
                    </a:cubicBezTo>
                    <a:cubicBezTo>
                      <a:pt x="39300" y="7116"/>
                      <a:pt x="39341" y="7037"/>
                      <a:pt x="39320" y="6923"/>
                    </a:cubicBezTo>
                    <a:cubicBezTo>
                      <a:pt x="39306" y="6846"/>
                      <a:pt x="39313" y="6827"/>
                      <a:pt x="39367" y="6803"/>
                    </a:cubicBezTo>
                    <a:cubicBezTo>
                      <a:pt x="39408" y="6785"/>
                      <a:pt x="39443" y="6734"/>
                      <a:pt x="39463" y="6664"/>
                    </a:cubicBezTo>
                    <a:cubicBezTo>
                      <a:pt x="39501" y="6526"/>
                      <a:pt x="39559" y="6485"/>
                      <a:pt x="39662" y="6522"/>
                    </a:cubicBezTo>
                    <a:cubicBezTo>
                      <a:pt x="39774" y="6562"/>
                      <a:pt x="39796" y="6617"/>
                      <a:pt x="39773" y="6801"/>
                    </a:cubicBezTo>
                    <a:cubicBezTo>
                      <a:pt x="39757" y="6929"/>
                      <a:pt x="39741" y="6968"/>
                      <a:pt x="39699" y="6979"/>
                    </a:cubicBezTo>
                    <a:cubicBezTo>
                      <a:pt x="39614" y="7001"/>
                      <a:pt x="39629" y="7117"/>
                      <a:pt x="39721" y="7148"/>
                    </a:cubicBezTo>
                    <a:lnTo>
                      <a:pt x="39797" y="7173"/>
                    </a:lnTo>
                    <a:lnTo>
                      <a:pt x="39735" y="7235"/>
                    </a:lnTo>
                    <a:cubicBezTo>
                      <a:pt x="39680" y="7290"/>
                      <a:pt x="39643" y="7297"/>
                      <a:pt x="39405" y="7297"/>
                    </a:cubicBezTo>
                    <a:cubicBezTo>
                      <a:pt x="39138" y="7297"/>
                      <a:pt x="39137" y="7296"/>
                      <a:pt x="39137" y="7227"/>
                    </a:cubicBezTo>
                    <a:close/>
                    <a:moveTo>
                      <a:pt x="131000" y="7281"/>
                    </a:moveTo>
                    <a:cubicBezTo>
                      <a:pt x="130977" y="7276"/>
                      <a:pt x="130907" y="7264"/>
                      <a:pt x="130845" y="7254"/>
                    </a:cubicBezTo>
                    <a:lnTo>
                      <a:pt x="130732" y="7235"/>
                    </a:lnTo>
                    <a:lnTo>
                      <a:pt x="130799" y="7181"/>
                    </a:lnTo>
                    <a:cubicBezTo>
                      <a:pt x="130917" y="7086"/>
                      <a:pt x="131339" y="7113"/>
                      <a:pt x="131339" y="7217"/>
                    </a:cubicBezTo>
                    <a:cubicBezTo>
                      <a:pt x="131339" y="7241"/>
                      <a:pt x="131149" y="7298"/>
                      <a:pt x="131085" y="7293"/>
                    </a:cubicBezTo>
                    <a:cubicBezTo>
                      <a:pt x="131062" y="7292"/>
                      <a:pt x="131023" y="7286"/>
                      <a:pt x="131000" y="7281"/>
                    </a:cubicBezTo>
                    <a:close/>
                    <a:moveTo>
                      <a:pt x="85871" y="7195"/>
                    </a:moveTo>
                    <a:cubicBezTo>
                      <a:pt x="85847" y="7131"/>
                      <a:pt x="85831" y="7122"/>
                      <a:pt x="85752" y="7134"/>
                    </a:cubicBezTo>
                    <a:cubicBezTo>
                      <a:pt x="85631" y="7153"/>
                      <a:pt x="85592" y="7136"/>
                      <a:pt x="85559" y="7049"/>
                    </a:cubicBezTo>
                    <a:cubicBezTo>
                      <a:pt x="85525" y="6957"/>
                      <a:pt x="85573" y="6828"/>
                      <a:pt x="85649" y="6808"/>
                    </a:cubicBezTo>
                    <a:cubicBezTo>
                      <a:pt x="85710" y="6793"/>
                      <a:pt x="85720" y="6707"/>
                      <a:pt x="85674" y="6611"/>
                    </a:cubicBezTo>
                    <a:cubicBezTo>
                      <a:pt x="85644" y="6550"/>
                      <a:pt x="85645" y="6550"/>
                      <a:pt x="85690" y="6605"/>
                    </a:cubicBezTo>
                    <a:cubicBezTo>
                      <a:pt x="85718" y="6640"/>
                      <a:pt x="85731" y="6698"/>
                      <a:pt x="85725" y="6754"/>
                    </a:cubicBezTo>
                    <a:lnTo>
                      <a:pt x="85715" y="6845"/>
                    </a:lnTo>
                    <a:lnTo>
                      <a:pt x="85878" y="6845"/>
                    </a:lnTo>
                    <a:lnTo>
                      <a:pt x="86042" y="6845"/>
                    </a:lnTo>
                    <a:lnTo>
                      <a:pt x="86042" y="7057"/>
                    </a:lnTo>
                    <a:cubicBezTo>
                      <a:pt x="86042" y="7265"/>
                      <a:pt x="86041" y="7269"/>
                      <a:pt x="85971" y="7269"/>
                    </a:cubicBezTo>
                    <a:cubicBezTo>
                      <a:pt x="85920" y="7269"/>
                      <a:pt x="85892" y="7248"/>
                      <a:pt x="85871" y="7195"/>
                    </a:cubicBezTo>
                    <a:close/>
                    <a:moveTo>
                      <a:pt x="101442" y="7250"/>
                    </a:moveTo>
                    <a:cubicBezTo>
                      <a:pt x="101406" y="7214"/>
                      <a:pt x="101424" y="7189"/>
                      <a:pt x="101510" y="7159"/>
                    </a:cubicBezTo>
                    <a:cubicBezTo>
                      <a:pt x="101580" y="7135"/>
                      <a:pt x="101611" y="7138"/>
                      <a:pt x="101669" y="7176"/>
                    </a:cubicBezTo>
                    <a:cubicBezTo>
                      <a:pt x="101735" y="7220"/>
                      <a:pt x="101736" y="7225"/>
                      <a:pt x="101688" y="7244"/>
                    </a:cubicBezTo>
                    <a:cubicBezTo>
                      <a:pt x="101620" y="7271"/>
                      <a:pt x="101467" y="7274"/>
                      <a:pt x="101442" y="7250"/>
                    </a:cubicBezTo>
                    <a:close/>
                    <a:moveTo>
                      <a:pt x="1129" y="7139"/>
                    </a:moveTo>
                    <a:cubicBezTo>
                      <a:pt x="1139" y="7129"/>
                      <a:pt x="1163" y="7128"/>
                      <a:pt x="1183" y="7136"/>
                    </a:cubicBezTo>
                    <a:cubicBezTo>
                      <a:pt x="1206" y="7146"/>
                      <a:pt x="1199" y="7152"/>
                      <a:pt x="1166" y="7154"/>
                    </a:cubicBezTo>
                    <a:cubicBezTo>
                      <a:pt x="1136" y="7155"/>
                      <a:pt x="1120" y="7148"/>
                      <a:pt x="1129" y="7139"/>
                    </a:cubicBezTo>
                    <a:close/>
                    <a:moveTo>
                      <a:pt x="35016" y="7043"/>
                    </a:moveTo>
                    <a:cubicBezTo>
                      <a:pt x="35048" y="6981"/>
                      <a:pt x="35080" y="6930"/>
                      <a:pt x="35088" y="6930"/>
                    </a:cubicBezTo>
                    <a:cubicBezTo>
                      <a:pt x="35096" y="6930"/>
                      <a:pt x="35076" y="6981"/>
                      <a:pt x="35045" y="7043"/>
                    </a:cubicBezTo>
                    <a:cubicBezTo>
                      <a:pt x="35013" y="7105"/>
                      <a:pt x="34981" y="7156"/>
                      <a:pt x="34973" y="7156"/>
                    </a:cubicBezTo>
                    <a:cubicBezTo>
                      <a:pt x="34965" y="7156"/>
                      <a:pt x="34985" y="7105"/>
                      <a:pt x="35016" y="7043"/>
                    </a:cubicBezTo>
                    <a:close/>
                    <a:moveTo>
                      <a:pt x="38403" y="7099"/>
                    </a:moveTo>
                    <a:cubicBezTo>
                      <a:pt x="38299" y="6995"/>
                      <a:pt x="38329" y="6958"/>
                      <a:pt x="38516" y="6958"/>
                    </a:cubicBezTo>
                    <a:lnTo>
                      <a:pt x="38685" y="6958"/>
                    </a:lnTo>
                    <a:lnTo>
                      <a:pt x="38685" y="7057"/>
                    </a:lnTo>
                    <a:cubicBezTo>
                      <a:pt x="38685" y="7153"/>
                      <a:pt x="38683" y="7156"/>
                      <a:pt x="38572" y="7156"/>
                    </a:cubicBezTo>
                    <a:cubicBezTo>
                      <a:pt x="38497" y="7156"/>
                      <a:pt x="38441" y="7137"/>
                      <a:pt x="38403" y="7099"/>
                    </a:cubicBezTo>
                    <a:close/>
                    <a:moveTo>
                      <a:pt x="103074" y="7071"/>
                    </a:moveTo>
                    <a:cubicBezTo>
                      <a:pt x="103046" y="7040"/>
                      <a:pt x="103028" y="7009"/>
                      <a:pt x="103034" y="7003"/>
                    </a:cubicBezTo>
                    <a:cubicBezTo>
                      <a:pt x="103041" y="6997"/>
                      <a:pt x="103069" y="7022"/>
                      <a:pt x="103097" y="7060"/>
                    </a:cubicBezTo>
                    <a:cubicBezTo>
                      <a:pt x="103158" y="7142"/>
                      <a:pt x="103145" y="7149"/>
                      <a:pt x="103074" y="7071"/>
                    </a:cubicBezTo>
                    <a:close/>
                    <a:moveTo>
                      <a:pt x="35524" y="7057"/>
                    </a:moveTo>
                    <a:cubicBezTo>
                      <a:pt x="35544" y="7034"/>
                      <a:pt x="35566" y="7015"/>
                      <a:pt x="35574" y="7015"/>
                    </a:cubicBezTo>
                    <a:cubicBezTo>
                      <a:pt x="35581" y="7015"/>
                      <a:pt x="35572" y="7034"/>
                      <a:pt x="35553" y="7057"/>
                    </a:cubicBezTo>
                    <a:cubicBezTo>
                      <a:pt x="35533" y="7080"/>
                      <a:pt x="35511" y="7099"/>
                      <a:pt x="35503" y="7099"/>
                    </a:cubicBezTo>
                    <a:cubicBezTo>
                      <a:pt x="35496" y="7099"/>
                      <a:pt x="35505" y="7080"/>
                      <a:pt x="35524" y="7057"/>
                    </a:cubicBezTo>
                    <a:close/>
                    <a:moveTo>
                      <a:pt x="16831" y="6803"/>
                    </a:moveTo>
                    <a:cubicBezTo>
                      <a:pt x="16790" y="6762"/>
                      <a:pt x="16712" y="6538"/>
                      <a:pt x="16734" y="6523"/>
                    </a:cubicBezTo>
                    <a:cubicBezTo>
                      <a:pt x="16738" y="6519"/>
                      <a:pt x="16816" y="6475"/>
                      <a:pt x="16906" y="6424"/>
                    </a:cubicBezTo>
                    <a:cubicBezTo>
                      <a:pt x="17048" y="6344"/>
                      <a:pt x="17086" y="6335"/>
                      <a:pt x="17202" y="6350"/>
                    </a:cubicBezTo>
                    <a:cubicBezTo>
                      <a:pt x="17328" y="6367"/>
                      <a:pt x="17338" y="6364"/>
                      <a:pt x="17382" y="6283"/>
                    </a:cubicBezTo>
                    <a:cubicBezTo>
                      <a:pt x="17419" y="6218"/>
                      <a:pt x="17466" y="6189"/>
                      <a:pt x="17594" y="6152"/>
                    </a:cubicBezTo>
                    <a:cubicBezTo>
                      <a:pt x="17685" y="6126"/>
                      <a:pt x="17778" y="6089"/>
                      <a:pt x="17801" y="6069"/>
                    </a:cubicBezTo>
                    <a:cubicBezTo>
                      <a:pt x="17847" y="6030"/>
                      <a:pt x="17970" y="6060"/>
                      <a:pt x="17970" y="6110"/>
                    </a:cubicBezTo>
                    <a:cubicBezTo>
                      <a:pt x="17970" y="6126"/>
                      <a:pt x="17935" y="6178"/>
                      <a:pt x="17893" y="6225"/>
                    </a:cubicBezTo>
                    <a:cubicBezTo>
                      <a:pt x="17810" y="6317"/>
                      <a:pt x="17671" y="6364"/>
                      <a:pt x="17476" y="6365"/>
                    </a:cubicBezTo>
                    <a:cubicBezTo>
                      <a:pt x="17376" y="6365"/>
                      <a:pt x="17356" y="6377"/>
                      <a:pt x="17311" y="6460"/>
                    </a:cubicBezTo>
                    <a:cubicBezTo>
                      <a:pt x="17262" y="6551"/>
                      <a:pt x="17106" y="6698"/>
                      <a:pt x="16950" y="6799"/>
                    </a:cubicBezTo>
                    <a:cubicBezTo>
                      <a:pt x="16882" y="6843"/>
                      <a:pt x="16872" y="6844"/>
                      <a:pt x="16831" y="6803"/>
                    </a:cubicBezTo>
                    <a:close/>
                    <a:moveTo>
                      <a:pt x="113566" y="6825"/>
                    </a:moveTo>
                    <a:cubicBezTo>
                      <a:pt x="113482" y="6809"/>
                      <a:pt x="113438" y="6721"/>
                      <a:pt x="113460" y="6618"/>
                    </a:cubicBezTo>
                    <a:cubicBezTo>
                      <a:pt x="113491" y="6480"/>
                      <a:pt x="113562" y="6465"/>
                      <a:pt x="113749" y="6558"/>
                    </a:cubicBezTo>
                    <a:cubicBezTo>
                      <a:pt x="113960" y="6664"/>
                      <a:pt x="114037" y="6681"/>
                      <a:pt x="114152" y="6648"/>
                    </a:cubicBezTo>
                    <a:cubicBezTo>
                      <a:pt x="114204" y="6633"/>
                      <a:pt x="114252" y="6626"/>
                      <a:pt x="114259" y="6633"/>
                    </a:cubicBezTo>
                    <a:cubicBezTo>
                      <a:pt x="114266" y="6640"/>
                      <a:pt x="114263" y="6690"/>
                      <a:pt x="114252" y="6745"/>
                    </a:cubicBezTo>
                    <a:lnTo>
                      <a:pt x="114234" y="6845"/>
                    </a:lnTo>
                    <a:lnTo>
                      <a:pt x="113931" y="6841"/>
                    </a:lnTo>
                    <a:cubicBezTo>
                      <a:pt x="113765" y="6839"/>
                      <a:pt x="113601" y="6832"/>
                      <a:pt x="113566" y="6825"/>
                    </a:cubicBezTo>
                    <a:close/>
                    <a:moveTo>
                      <a:pt x="1669" y="6732"/>
                    </a:moveTo>
                    <a:cubicBezTo>
                      <a:pt x="1672" y="6666"/>
                      <a:pt x="1682" y="6662"/>
                      <a:pt x="1827" y="6660"/>
                    </a:cubicBezTo>
                    <a:lnTo>
                      <a:pt x="1982" y="6658"/>
                    </a:lnTo>
                    <a:lnTo>
                      <a:pt x="1836" y="6668"/>
                    </a:lnTo>
                    <a:cubicBezTo>
                      <a:pt x="1711" y="6677"/>
                      <a:pt x="1688" y="6688"/>
                      <a:pt x="1678" y="6741"/>
                    </a:cubicBezTo>
                    <a:cubicBezTo>
                      <a:pt x="1668" y="6792"/>
                      <a:pt x="1667" y="6791"/>
                      <a:pt x="1669" y="6732"/>
                    </a:cubicBezTo>
                    <a:close/>
                    <a:moveTo>
                      <a:pt x="35807" y="6775"/>
                    </a:moveTo>
                    <a:cubicBezTo>
                      <a:pt x="35826" y="6751"/>
                      <a:pt x="35848" y="6732"/>
                      <a:pt x="35856" y="6732"/>
                    </a:cubicBezTo>
                    <a:cubicBezTo>
                      <a:pt x="35864" y="6732"/>
                      <a:pt x="35854" y="6751"/>
                      <a:pt x="35835" y="6775"/>
                    </a:cubicBezTo>
                    <a:cubicBezTo>
                      <a:pt x="35815" y="6798"/>
                      <a:pt x="35793" y="6817"/>
                      <a:pt x="35786" y="6817"/>
                    </a:cubicBezTo>
                    <a:cubicBezTo>
                      <a:pt x="35778" y="6817"/>
                      <a:pt x="35787" y="6798"/>
                      <a:pt x="35807" y="6775"/>
                    </a:cubicBezTo>
                    <a:close/>
                    <a:moveTo>
                      <a:pt x="52994" y="6762"/>
                    </a:moveTo>
                    <a:cubicBezTo>
                      <a:pt x="52994" y="6748"/>
                      <a:pt x="53006" y="6728"/>
                      <a:pt x="53022" y="6719"/>
                    </a:cubicBezTo>
                    <a:cubicBezTo>
                      <a:pt x="53038" y="6709"/>
                      <a:pt x="53043" y="6720"/>
                      <a:pt x="53033" y="6745"/>
                    </a:cubicBezTo>
                    <a:cubicBezTo>
                      <a:pt x="53014" y="6794"/>
                      <a:pt x="52994" y="6803"/>
                      <a:pt x="52994" y="6762"/>
                    </a:cubicBezTo>
                    <a:close/>
                    <a:moveTo>
                      <a:pt x="102915" y="6711"/>
                    </a:moveTo>
                    <a:cubicBezTo>
                      <a:pt x="102880" y="6667"/>
                      <a:pt x="102881" y="6666"/>
                      <a:pt x="102926" y="6701"/>
                    </a:cubicBezTo>
                    <a:cubicBezTo>
                      <a:pt x="102953" y="6722"/>
                      <a:pt x="102975" y="6744"/>
                      <a:pt x="102975" y="6750"/>
                    </a:cubicBezTo>
                    <a:cubicBezTo>
                      <a:pt x="102975" y="6773"/>
                      <a:pt x="102952" y="6758"/>
                      <a:pt x="102915" y="6711"/>
                    </a:cubicBezTo>
                    <a:close/>
                    <a:moveTo>
                      <a:pt x="52940" y="6660"/>
                    </a:moveTo>
                    <a:cubicBezTo>
                      <a:pt x="52938" y="6644"/>
                      <a:pt x="52954" y="6608"/>
                      <a:pt x="52974" y="6581"/>
                    </a:cubicBezTo>
                    <a:cubicBezTo>
                      <a:pt x="53008" y="6534"/>
                      <a:pt x="53010" y="6535"/>
                      <a:pt x="53010" y="6587"/>
                    </a:cubicBezTo>
                    <a:cubicBezTo>
                      <a:pt x="53010" y="6618"/>
                      <a:pt x="53001" y="6638"/>
                      <a:pt x="52990" y="6631"/>
                    </a:cubicBezTo>
                    <a:cubicBezTo>
                      <a:pt x="52979" y="6625"/>
                      <a:pt x="52964" y="6635"/>
                      <a:pt x="52956" y="6655"/>
                    </a:cubicBezTo>
                    <a:cubicBezTo>
                      <a:pt x="52948" y="6674"/>
                      <a:pt x="52941" y="6677"/>
                      <a:pt x="52940" y="6660"/>
                    </a:cubicBezTo>
                    <a:close/>
                    <a:moveTo>
                      <a:pt x="53337" y="6628"/>
                    </a:moveTo>
                    <a:cubicBezTo>
                      <a:pt x="53375" y="6582"/>
                      <a:pt x="53399" y="6580"/>
                      <a:pt x="53372" y="6624"/>
                    </a:cubicBezTo>
                    <a:cubicBezTo>
                      <a:pt x="53358" y="6647"/>
                      <a:pt x="53367" y="6651"/>
                      <a:pt x="53400" y="6639"/>
                    </a:cubicBezTo>
                    <a:cubicBezTo>
                      <a:pt x="53427" y="6628"/>
                      <a:pt x="53441" y="6632"/>
                      <a:pt x="53432" y="6646"/>
                    </a:cubicBezTo>
                    <a:cubicBezTo>
                      <a:pt x="53423" y="6661"/>
                      <a:pt x="53392" y="6671"/>
                      <a:pt x="53362" y="6668"/>
                    </a:cubicBezTo>
                    <a:cubicBezTo>
                      <a:pt x="53321" y="6665"/>
                      <a:pt x="53315" y="6655"/>
                      <a:pt x="53337" y="6628"/>
                    </a:cubicBezTo>
                    <a:close/>
                    <a:moveTo>
                      <a:pt x="85931" y="6626"/>
                    </a:moveTo>
                    <a:cubicBezTo>
                      <a:pt x="85890" y="6594"/>
                      <a:pt x="85866" y="6538"/>
                      <a:pt x="85861" y="6464"/>
                    </a:cubicBezTo>
                    <a:cubicBezTo>
                      <a:pt x="85856" y="6402"/>
                      <a:pt x="85858" y="6386"/>
                      <a:pt x="85864" y="6429"/>
                    </a:cubicBezTo>
                    <a:cubicBezTo>
                      <a:pt x="85874" y="6493"/>
                      <a:pt x="85891" y="6507"/>
                      <a:pt x="85959" y="6507"/>
                    </a:cubicBezTo>
                    <a:cubicBezTo>
                      <a:pt x="86033" y="6507"/>
                      <a:pt x="86042" y="6516"/>
                      <a:pt x="86042" y="6591"/>
                    </a:cubicBezTo>
                    <a:cubicBezTo>
                      <a:pt x="86042" y="6689"/>
                      <a:pt x="86017" y="6696"/>
                      <a:pt x="85931" y="6626"/>
                    </a:cubicBezTo>
                    <a:close/>
                    <a:moveTo>
                      <a:pt x="102573" y="6653"/>
                    </a:moveTo>
                    <a:cubicBezTo>
                      <a:pt x="102546" y="6648"/>
                      <a:pt x="102517" y="6615"/>
                      <a:pt x="102508" y="6581"/>
                    </a:cubicBezTo>
                    <a:cubicBezTo>
                      <a:pt x="102499" y="6545"/>
                      <a:pt x="102456" y="6504"/>
                      <a:pt x="102411" y="6487"/>
                    </a:cubicBezTo>
                    <a:cubicBezTo>
                      <a:pt x="102297" y="6444"/>
                      <a:pt x="102148" y="6209"/>
                      <a:pt x="102188" y="6134"/>
                    </a:cubicBezTo>
                    <a:cubicBezTo>
                      <a:pt x="102204" y="6105"/>
                      <a:pt x="102245" y="6070"/>
                      <a:pt x="102279" y="6057"/>
                    </a:cubicBezTo>
                    <a:cubicBezTo>
                      <a:pt x="102333" y="6036"/>
                      <a:pt x="102350" y="6051"/>
                      <a:pt x="102418" y="6185"/>
                    </a:cubicBezTo>
                    <a:cubicBezTo>
                      <a:pt x="102472" y="6289"/>
                      <a:pt x="102518" y="6342"/>
                      <a:pt x="102566" y="6354"/>
                    </a:cubicBezTo>
                    <a:cubicBezTo>
                      <a:pt x="102644" y="6373"/>
                      <a:pt x="102806" y="6543"/>
                      <a:pt x="102806" y="6604"/>
                    </a:cubicBezTo>
                    <a:cubicBezTo>
                      <a:pt x="102806" y="6626"/>
                      <a:pt x="102820" y="6648"/>
                      <a:pt x="102837" y="6653"/>
                    </a:cubicBezTo>
                    <a:cubicBezTo>
                      <a:pt x="102875" y="6666"/>
                      <a:pt x="102642" y="6665"/>
                      <a:pt x="102573" y="6653"/>
                    </a:cubicBezTo>
                    <a:close/>
                    <a:moveTo>
                      <a:pt x="52879" y="6600"/>
                    </a:moveTo>
                    <a:cubicBezTo>
                      <a:pt x="52878" y="6587"/>
                      <a:pt x="52872" y="6555"/>
                      <a:pt x="52867" y="6528"/>
                    </a:cubicBezTo>
                    <a:cubicBezTo>
                      <a:pt x="52862" y="6500"/>
                      <a:pt x="52870" y="6485"/>
                      <a:pt x="52884" y="6494"/>
                    </a:cubicBezTo>
                    <a:cubicBezTo>
                      <a:pt x="52898" y="6503"/>
                      <a:pt x="52904" y="6521"/>
                      <a:pt x="52895" y="6534"/>
                    </a:cubicBezTo>
                    <a:cubicBezTo>
                      <a:pt x="52887" y="6548"/>
                      <a:pt x="52896" y="6563"/>
                      <a:pt x="52915" y="6570"/>
                    </a:cubicBezTo>
                    <a:cubicBezTo>
                      <a:pt x="52941" y="6578"/>
                      <a:pt x="52941" y="6586"/>
                      <a:pt x="52915" y="6602"/>
                    </a:cubicBezTo>
                    <a:cubicBezTo>
                      <a:pt x="52896" y="6613"/>
                      <a:pt x="52880" y="6613"/>
                      <a:pt x="52879" y="6600"/>
                    </a:cubicBezTo>
                    <a:close/>
                    <a:moveTo>
                      <a:pt x="35361" y="6519"/>
                    </a:moveTo>
                    <a:cubicBezTo>
                      <a:pt x="35388" y="6491"/>
                      <a:pt x="35416" y="6474"/>
                      <a:pt x="35424" y="6481"/>
                    </a:cubicBezTo>
                    <a:cubicBezTo>
                      <a:pt x="35431" y="6489"/>
                      <a:pt x="35409" y="6512"/>
                      <a:pt x="35375" y="6532"/>
                    </a:cubicBezTo>
                    <a:cubicBezTo>
                      <a:pt x="35315" y="6568"/>
                      <a:pt x="35315" y="6567"/>
                      <a:pt x="35361" y="6519"/>
                    </a:cubicBezTo>
                    <a:close/>
                    <a:moveTo>
                      <a:pt x="53380" y="6524"/>
                    </a:moveTo>
                    <a:cubicBezTo>
                      <a:pt x="53371" y="6500"/>
                      <a:pt x="53375" y="6473"/>
                      <a:pt x="53388" y="6465"/>
                    </a:cubicBezTo>
                    <a:cubicBezTo>
                      <a:pt x="53424" y="6443"/>
                      <a:pt x="53446" y="6489"/>
                      <a:pt x="53419" y="6532"/>
                    </a:cubicBezTo>
                    <a:cubicBezTo>
                      <a:pt x="53402" y="6560"/>
                      <a:pt x="53393" y="6558"/>
                      <a:pt x="53380" y="6524"/>
                    </a:cubicBezTo>
                    <a:close/>
                    <a:moveTo>
                      <a:pt x="2099" y="6513"/>
                    </a:moveTo>
                    <a:cubicBezTo>
                      <a:pt x="2117" y="6502"/>
                      <a:pt x="2138" y="6461"/>
                      <a:pt x="2145" y="6422"/>
                    </a:cubicBezTo>
                    <a:cubicBezTo>
                      <a:pt x="2156" y="6362"/>
                      <a:pt x="2159" y="6366"/>
                      <a:pt x="2162" y="6443"/>
                    </a:cubicBezTo>
                    <a:cubicBezTo>
                      <a:pt x="2165" y="6513"/>
                      <a:pt x="2154" y="6535"/>
                      <a:pt x="2116" y="6534"/>
                    </a:cubicBezTo>
                    <a:cubicBezTo>
                      <a:pt x="2085" y="6534"/>
                      <a:pt x="2079" y="6527"/>
                      <a:pt x="2099" y="6513"/>
                    </a:cubicBezTo>
                    <a:close/>
                    <a:moveTo>
                      <a:pt x="18796" y="6516"/>
                    </a:moveTo>
                    <a:cubicBezTo>
                      <a:pt x="18734" y="6491"/>
                      <a:pt x="18754" y="6354"/>
                      <a:pt x="18824" y="6323"/>
                    </a:cubicBezTo>
                    <a:cubicBezTo>
                      <a:pt x="18859" y="6308"/>
                      <a:pt x="18891" y="6266"/>
                      <a:pt x="18896" y="6231"/>
                    </a:cubicBezTo>
                    <a:cubicBezTo>
                      <a:pt x="18905" y="6174"/>
                      <a:pt x="18921" y="6168"/>
                      <a:pt x="19066" y="6168"/>
                    </a:cubicBezTo>
                    <a:cubicBezTo>
                      <a:pt x="19221" y="6168"/>
                      <a:pt x="19229" y="6164"/>
                      <a:pt x="19280" y="6069"/>
                    </a:cubicBezTo>
                    <a:cubicBezTo>
                      <a:pt x="19314" y="6008"/>
                      <a:pt x="19375" y="5953"/>
                      <a:pt x="19442" y="5923"/>
                    </a:cubicBezTo>
                    <a:cubicBezTo>
                      <a:pt x="19544" y="5878"/>
                      <a:pt x="19551" y="5867"/>
                      <a:pt x="19551" y="5754"/>
                    </a:cubicBezTo>
                    <a:cubicBezTo>
                      <a:pt x="19551" y="5633"/>
                      <a:pt x="19552" y="5632"/>
                      <a:pt x="19727" y="5544"/>
                    </a:cubicBezTo>
                    <a:cubicBezTo>
                      <a:pt x="19918" y="5447"/>
                      <a:pt x="20238" y="5147"/>
                      <a:pt x="20393" y="4919"/>
                    </a:cubicBezTo>
                    <a:lnTo>
                      <a:pt x="20485" y="4785"/>
                    </a:lnTo>
                    <a:lnTo>
                      <a:pt x="20318" y="4785"/>
                    </a:lnTo>
                    <a:cubicBezTo>
                      <a:pt x="20185" y="4785"/>
                      <a:pt x="20141" y="4773"/>
                      <a:pt x="20098" y="4726"/>
                    </a:cubicBezTo>
                    <a:cubicBezTo>
                      <a:pt x="20016" y="4635"/>
                      <a:pt x="19909" y="4589"/>
                      <a:pt x="19641" y="4531"/>
                    </a:cubicBezTo>
                    <a:cubicBezTo>
                      <a:pt x="19384" y="4475"/>
                      <a:pt x="18927" y="4282"/>
                      <a:pt x="18940" y="4236"/>
                    </a:cubicBezTo>
                    <a:cubicBezTo>
                      <a:pt x="18956" y="4180"/>
                      <a:pt x="19150" y="4161"/>
                      <a:pt x="19619" y="4170"/>
                    </a:cubicBezTo>
                    <a:cubicBezTo>
                      <a:pt x="20075" y="4178"/>
                      <a:pt x="20107" y="4182"/>
                      <a:pt x="20185" y="4244"/>
                    </a:cubicBezTo>
                    <a:cubicBezTo>
                      <a:pt x="20263" y="4305"/>
                      <a:pt x="20270" y="4306"/>
                      <a:pt x="20305" y="4259"/>
                    </a:cubicBezTo>
                    <a:cubicBezTo>
                      <a:pt x="20350" y="4197"/>
                      <a:pt x="20351" y="4101"/>
                      <a:pt x="20307" y="4057"/>
                    </a:cubicBezTo>
                    <a:cubicBezTo>
                      <a:pt x="20288" y="4038"/>
                      <a:pt x="20224" y="4023"/>
                      <a:pt x="20164" y="4023"/>
                    </a:cubicBezTo>
                    <a:cubicBezTo>
                      <a:pt x="20104" y="4023"/>
                      <a:pt x="20062" y="4013"/>
                      <a:pt x="20070" y="4000"/>
                    </a:cubicBezTo>
                    <a:cubicBezTo>
                      <a:pt x="20078" y="3987"/>
                      <a:pt x="20066" y="3976"/>
                      <a:pt x="20044" y="3976"/>
                    </a:cubicBezTo>
                    <a:cubicBezTo>
                      <a:pt x="20023" y="3976"/>
                      <a:pt x="20011" y="3987"/>
                      <a:pt x="20019" y="4000"/>
                    </a:cubicBezTo>
                    <a:cubicBezTo>
                      <a:pt x="20062" y="4068"/>
                      <a:pt x="19838" y="3922"/>
                      <a:pt x="19784" y="3846"/>
                    </a:cubicBezTo>
                    <a:cubicBezTo>
                      <a:pt x="19729" y="3768"/>
                      <a:pt x="19726" y="3754"/>
                      <a:pt x="19764" y="3732"/>
                    </a:cubicBezTo>
                    <a:cubicBezTo>
                      <a:pt x="19788" y="3719"/>
                      <a:pt x="19826" y="3715"/>
                      <a:pt x="19849" y="3724"/>
                    </a:cubicBezTo>
                    <a:cubicBezTo>
                      <a:pt x="19871" y="3732"/>
                      <a:pt x="19889" y="3730"/>
                      <a:pt x="19889" y="3718"/>
                    </a:cubicBezTo>
                    <a:cubicBezTo>
                      <a:pt x="19889" y="3706"/>
                      <a:pt x="19915" y="3695"/>
                      <a:pt x="19946" y="3692"/>
                    </a:cubicBezTo>
                    <a:cubicBezTo>
                      <a:pt x="19984" y="3689"/>
                      <a:pt x="19996" y="3700"/>
                      <a:pt x="19983" y="3721"/>
                    </a:cubicBezTo>
                    <a:cubicBezTo>
                      <a:pt x="19968" y="3746"/>
                      <a:pt x="19974" y="3746"/>
                      <a:pt x="20006" y="3721"/>
                    </a:cubicBezTo>
                    <a:cubicBezTo>
                      <a:pt x="20055" y="3680"/>
                      <a:pt x="20179" y="3707"/>
                      <a:pt x="20355" y="3797"/>
                    </a:cubicBezTo>
                    <a:cubicBezTo>
                      <a:pt x="20420" y="3831"/>
                      <a:pt x="20471" y="3843"/>
                      <a:pt x="20477" y="3826"/>
                    </a:cubicBezTo>
                    <a:cubicBezTo>
                      <a:pt x="20491" y="3784"/>
                      <a:pt x="20541" y="3791"/>
                      <a:pt x="20600" y="3844"/>
                    </a:cubicBezTo>
                    <a:cubicBezTo>
                      <a:pt x="20628" y="3870"/>
                      <a:pt x="20651" y="3878"/>
                      <a:pt x="20651" y="3863"/>
                    </a:cubicBezTo>
                    <a:cubicBezTo>
                      <a:pt x="20651" y="3848"/>
                      <a:pt x="20620" y="3818"/>
                      <a:pt x="20582" y="3798"/>
                    </a:cubicBezTo>
                    <a:cubicBezTo>
                      <a:pt x="20468" y="3737"/>
                      <a:pt x="20531" y="3708"/>
                      <a:pt x="20749" y="3719"/>
                    </a:cubicBezTo>
                    <a:cubicBezTo>
                      <a:pt x="20935" y="3729"/>
                      <a:pt x="20952" y="3725"/>
                      <a:pt x="20940" y="3679"/>
                    </a:cubicBezTo>
                    <a:cubicBezTo>
                      <a:pt x="20933" y="3651"/>
                      <a:pt x="20940" y="3628"/>
                      <a:pt x="20956" y="3628"/>
                    </a:cubicBezTo>
                    <a:cubicBezTo>
                      <a:pt x="20972" y="3628"/>
                      <a:pt x="20978" y="3604"/>
                      <a:pt x="20971" y="3574"/>
                    </a:cubicBezTo>
                    <a:cubicBezTo>
                      <a:pt x="20946" y="3479"/>
                      <a:pt x="21011" y="3404"/>
                      <a:pt x="21136" y="3384"/>
                    </a:cubicBezTo>
                    <a:cubicBezTo>
                      <a:pt x="21200" y="3374"/>
                      <a:pt x="21276" y="3341"/>
                      <a:pt x="21306" y="3312"/>
                    </a:cubicBezTo>
                    <a:cubicBezTo>
                      <a:pt x="21352" y="3266"/>
                      <a:pt x="21364" y="3264"/>
                      <a:pt x="21400" y="3301"/>
                    </a:cubicBezTo>
                    <a:cubicBezTo>
                      <a:pt x="21423" y="3323"/>
                      <a:pt x="21436" y="3371"/>
                      <a:pt x="21430" y="3407"/>
                    </a:cubicBezTo>
                    <a:cubicBezTo>
                      <a:pt x="21423" y="3443"/>
                      <a:pt x="21416" y="3489"/>
                      <a:pt x="21415" y="3508"/>
                    </a:cubicBezTo>
                    <a:cubicBezTo>
                      <a:pt x="21414" y="3527"/>
                      <a:pt x="21394" y="3543"/>
                      <a:pt x="21371" y="3543"/>
                    </a:cubicBezTo>
                    <a:cubicBezTo>
                      <a:pt x="21348" y="3543"/>
                      <a:pt x="21329" y="3557"/>
                      <a:pt x="21329" y="3573"/>
                    </a:cubicBezTo>
                    <a:cubicBezTo>
                      <a:pt x="21329" y="3590"/>
                      <a:pt x="21314" y="3594"/>
                      <a:pt x="21296" y="3583"/>
                    </a:cubicBezTo>
                    <a:cubicBezTo>
                      <a:pt x="21277" y="3571"/>
                      <a:pt x="21271" y="3575"/>
                      <a:pt x="21282" y="3594"/>
                    </a:cubicBezTo>
                    <a:cubicBezTo>
                      <a:pt x="21293" y="3610"/>
                      <a:pt x="21281" y="3676"/>
                      <a:pt x="21255" y="3739"/>
                    </a:cubicBezTo>
                    <a:cubicBezTo>
                      <a:pt x="21213" y="3844"/>
                      <a:pt x="21187" y="3868"/>
                      <a:pt x="21122" y="3856"/>
                    </a:cubicBezTo>
                    <a:cubicBezTo>
                      <a:pt x="21109" y="3854"/>
                      <a:pt x="21107" y="3866"/>
                      <a:pt x="21117" y="3882"/>
                    </a:cubicBezTo>
                    <a:cubicBezTo>
                      <a:pt x="21127" y="3898"/>
                      <a:pt x="21147" y="3904"/>
                      <a:pt x="21161" y="3895"/>
                    </a:cubicBezTo>
                    <a:cubicBezTo>
                      <a:pt x="21175" y="3886"/>
                      <a:pt x="21179" y="3899"/>
                      <a:pt x="21170" y="3923"/>
                    </a:cubicBezTo>
                    <a:cubicBezTo>
                      <a:pt x="21161" y="3947"/>
                      <a:pt x="21145" y="3961"/>
                      <a:pt x="21134" y="3954"/>
                    </a:cubicBezTo>
                    <a:cubicBezTo>
                      <a:pt x="21123" y="3948"/>
                      <a:pt x="21090" y="3979"/>
                      <a:pt x="21060" y="4023"/>
                    </a:cubicBezTo>
                    <a:cubicBezTo>
                      <a:pt x="20996" y="4119"/>
                      <a:pt x="20807" y="4233"/>
                      <a:pt x="20760" y="4204"/>
                    </a:cubicBezTo>
                    <a:cubicBezTo>
                      <a:pt x="20740" y="4192"/>
                      <a:pt x="20735" y="4196"/>
                      <a:pt x="20746" y="4215"/>
                    </a:cubicBezTo>
                    <a:cubicBezTo>
                      <a:pt x="20768" y="4250"/>
                      <a:pt x="20664" y="4316"/>
                      <a:pt x="20624" y="4292"/>
                    </a:cubicBezTo>
                    <a:cubicBezTo>
                      <a:pt x="20610" y="4283"/>
                      <a:pt x="20590" y="4291"/>
                      <a:pt x="20578" y="4309"/>
                    </a:cubicBezTo>
                    <a:cubicBezTo>
                      <a:pt x="20566" y="4330"/>
                      <a:pt x="20570" y="4335"/>
                      <a:pt x="20590" y="4322"/>
                    </a:cubicBezTo>
                    <a:cubicBezTo>
                      <a:pt x="20612" y="4309"/>
                      <a:pt x="20623" y="4329"/>
                      <a:pt x="20623" y="4382"/>
                    </a:cubicBezTo>
                    <a:cubicBezTo>
                      <a:pt x="20623" y="4445"/>
                      <a:pt x="20641" y="4469"/>
                      <a:pt x="20708" y="4494"/>
                    </a:cubicBezTo>
                    <a:cubicBezTo>
                      <a:pt x="20784" y="4523"/>
                      <a:pt x="20792" y="4538"/>
                      <a:pt x="20792" y="4653"/>
                    </a:cubicBezTo>
                    <a:lnTo>
                      <a:pt x="20792" y="4780"/>
                    </a:lnTo>
                    <a:lnTo>
                      <a:pt x="21120" y="4800"/>
                    </a:lnTo>
                    <a:cubicBezTo>
                      <a:pt x="21567" y="4828"/>
                      <a:pt x="21776" y="4807"/>
                      <a:pt x="21959" y="4718"/>
                    </a:cubicBezTo>
                    <a:cubicBezTo>
                      <a:pt x="22101" y="4649"/>
                      <a:pt x="22136" y="4644"/>
                      <a:pt x="22518" y="4644"/>
                    </a:cubicBezTo>
                    <a:cubicBezTo>
                      <a:pt x="22926" y="4644"/>
                      <a:pt x="22994" y="4659"/>
                      <a:pt x="22994" y="4748"/>
                    </a:cubicBezTo>
                    <a:cubicBezTo>
                      <a:pt x="22994" y="4775"/>
                      <a:pt x="22935" y="4785"/>
                      <a:pt x="22773" y="4785"/>
                    </a:cubicBezTo>
                    <a:cubicBezTo>
                      <a:pt x="22652" y="4785"/>
                      <a:pt x="22477" y="4799"/>
                      <a:pt x="22385" y="4816"/>
                    </a:cubicBezTo>
                    <a:cubicBezTo>
                      <a:pt x="22231" y="4844"/>
                      <a:pt x="21697" y="5044"/>
                      <a:pt x="21620" y="5102"/>
                    </a:cubicBezTo>
                    <a:cubicBezTo>
                      <a:pt x="21602" y="5115"/>
                      <a:pt x="21494" y="5118"/>
                      <a:pt x="21380" y="5108"/>
                    </a:cubicBezTo>
                    <a:cubicBezTo>
                      <a:pt x="21191" y="5092"/>
                      <a:pt x="21147" y="5099"/>
                      <a:pt x="20871" y="5192"/>
                    </a:cubicBezTo>
                    <a:cubicBezTo>
                      <a:pt x="20705" y="5247"/>
                      <a:pt x="20519" y="5293"/>
                      <a:pt x="20457" y="5293"/>
                    </a:cubicBezTo>
                    <a:cubicBezTo>
                      <a:pt x="20323" y="5293"/>
                      <a:pt x="20236" y="5359"/>
                      <a:pt x="20032" y="5616"/>
                    </a:cubicBezTo>
                    <a:cubicBezTo>
                      <a:pt x="19887" y="5798"/>
                      <a:pt x="19754" y="5886"/>
                      <a:pt x="19624" y="5886"/>
                    </a:cubicBezTo>
                    <a:cubicBezTo>
                      <a:pt x="19556" y="5886"/>
                      <a:pt x="19551" y="5895"/>
                      <a:pt x="19551" y="6016"/>
                    </a:cubicBezTo>
                    <a:cubicBezTo>
                      <a:pt x="19551" y="6125"/>
                      <a:pt x="19536" y="6160"/>
                      <a:pt x="19456" y="6240"/>
                    </a:cubicBezTo>
                    <a:cubicBezTo>
                      <a:pt x="19404" y="6292"/>
                      <a:pt x="19325" y="6342"/>
                      <a:pt x="19280" y="6351"/>
                    </a:cubicBezTo>
                    <a:cubicBezTo>
                      <a:pt x="19235" y="6361"/>
                      <a:pt x="19126" y="6406"/>
                      <a:pt x="19039" y="6452"/>
                    </a:cubicBezTo>
                    <a:cubicBezTo>
                      <a:pt x="18878" y="6536"/>
                      <a:pt x="18858" y="6541"/>
                      <a:pt x="18796" y="6516"/>
                    </a:cubicBezTo>
                    <a:close/>
                    <a:moveTo>
                      <a:pt x="20834" y="4166"/>
                    </a:moveTo>
                    <a:cubicBezTo>
                      <a:pt x="20843" y="4151"/>
                      <a:pt x="20824" y="4125"/>
                      <a:pt x="20791" y="4107"/>
                    </a:cubicBezTo>
                    <a:cubicBezTo>
                      <a:pt x="20737" y="4078"/>
                      <a:pt x="20734" y="4080"/>
                      <a:pt x="20763" y="4134"/>
                    </a:cubicBezTo>
                    <a:cubicBezTo>
                      <a:pt x="20798" y="4199"/>
                      <a:pt x="20810" y="4205"/>
                      <a:pt x="20834" y="4166"/>
                    </a:cubicBezTo>
                    <a:close/>
                    <a:moveTo>
                      <a:pt x="20465" y="4141"/>
                    </a:moveTo>
                    <a:cubicBezTo>
                      <a:pt x="20473" y="4128"/>
                      <a:pt x="20462" y="4117"/>
                      <a:pt x="20440" y="4117"/>
                    </a:cubicBezTo>
                    <a:cubicBezTo>
                      <a:pt x="20418" y="4117"/>
                      <a:pt x="20406" y="4128"/>
                      <a:pt x="20414" y="4141"/>
                    </a:cubicBezTo>
                    <a:cubicBezTo>
                      <a:pt x="20422" y="4154"/>
                      <a:pt x="20434" y="4164"/>
                      <a:pt x="20440" y="4164"/>
                    </a:cubicBezTo>
                    <a:cubicBezTo>
                      <a:pt x="20446" y="4164"/>
                      <a:pt x="20457" y="4154"/>
                      <a:pt x="20465" y="4141"/>
                    </a:cubicBezTo>
                    <a:close/>
                    <a:moveTo>
                      <a:pt x="20913" y="4060"/>
                    </a:moveTo>
                    <a:cubicBezTo>
                      <a:pt x="20901" y="4027"/>
                      <a:pt x="20906" y="4020"/>
                      <a:pt x="20933" y="4037"/>
                    </a:cubicBezTo>
                    <a:cubicBezTo>
                      <a:pt x="20959" y="4053"/>
                      <a:pt x="20964" y="4049"/>
                      <a:pt x="20948" y="4023"/>
                    </a:cubicBezTo>
                    <a:cubicBezTo>
                      <a:pt x="20930" y="3994"/>
                      <a:pt x="20917" y="3997"/>
                      <a:pt x="20888" y="4037"/>
                    </a:cubicBezTo>
                    <a:cubicBezTo>
                      <a:pt x="20849" y="4090"/>
                      <a:pt x="20862" y="4149"/>
                      <a:pt x="20906" y="4121"/>
                    </a:cubicBezTo>
                    <a:cubicBezTo>
                      <a:pt x="20920" y="4113"/>
                      <a:pt x="20923" y="4085"/>
                      <a:pt x="20913" y="4060"/>
                    </a:cubicBezTo>
                    <a:close/>
                    <a:moveTo>
                      <a:pt x="21075" y="3797"/>
                    </a:moveTo>
                    <a:cubicBezTo>
                      <a:pt x="21075" y="3782"/>
                      <a:pt x="21061" y="3769"/>
                      <a:pt x="21045" y="3769"/>
                    </a:cubicBezTo>
                    <a:cubicBezTo>
                      <a:pt x="21028" y="3769"/>
                      <a:pt x="21023" y="3782"/>
                      <a:pt x="21032" y="3797"/>
                    </a:cubicBezTo>
                    <a:cubicBezTo>
                      <a:pt x="21042" y="3813"/>
                      <a:pt x="21055" y="3826"/>
                      <a:pt x="21062" y="3826"/>
                    </a:cubicBezTo>
                    <a:cubicBezTo>
                      <a:pt x="21069" y="3826"/>
                      <a:pt x="21075" y="3813"/>
                      <a:pt x="21075" y="3797"/>
                    </a:cubicBezTo>
                    <a:close/>
                    <a:moveTo>
                      <a:pt x="35581" y="6380"/>
                    </a:moveTo>
                    <a:cubicBezTo>
                      <a:pt x="35600" y="6356"/>
                      <a:pt x="35622" y="6337"/>
                      <a:pt x="35630" y="6337"/>
                    </a:cubicBezTo>
                    <a:cubicBezTo>
                      <a:pt x="35638" y="6337"/>
                      <a:pt x="35628" y="6356"/>
                      <a:pt x="35609" y="6380"/>
                    </a:cubicBezTo>
                    <a:cubicBezTo>
                      <a:pt x="35590" y="6403"/>
                      <a:pt x="35568" y="6422"/>
                      <a:pt x="35560" y="6422"/>
                    </a:cubicBezTo>
                    <a:cubicBezTo>
                      <a:pt x="35552" y="6422"/>
                      <a:pt x="35561" y="6403"/>
                      <a:pt x="35581" y="6380"/>
                    </a:cubicBezTo>
                    <a:close/>
                    <a:moveTo>
                      <a:pt x="85542" y="6267"/>
                    </a:moveTo>
                    <a:cubicBezTo>
                      <a:pt x="85543" y="6189"/>
                      <a:pt x="85548" y="6161"/>
                      <a:pt x="85554" y="6204"/>
                    </a:cubicBezTo>
                    <a:cubicBezTo>
                      <a:pt x="85561" y="6247"/>
                      <a:pt x="85561" y="6310"/>
                      <a:pt x="85554" y="6345"/>
                    </a:cubicBezTo>
                    <a:cubicBezTo>
                      <a:pt x="85547" y="6379"/>
                      <a:pt x="85542" y="6344"/>
                      <a:pt x="85542" y="6267"/>
                    </a:cubicBezTo>
                    <a:close/>
                    <a:moveTo>
                      <a:pt x="4605" y="6241"/>
                    </a:moveTo>
                    <a:cubicBezTo>
                      <a:pt x="4486" y="6127"/>
                      <a:pt x="4476" y="6108"/>
                      <a:pt x="4495" y="6022"/>
                    </a:cubicBezTo>
                    <a:cubicBezTo>
                      <a:pt x="4506" y="5970"/>
                      <a:pt x="4520" y="5919"/>
                      <a:pt x="4527" y="5907"/>
                    </a:cubicBezTo>
                    <a:cubicBezTo>
                      <a:pt x="4545" y="5877"/>
                      <a:pt x="4819" y="5880"/>
                      <a:pt x="4819" y="5910"/>
                    </a:cubicBezTo>
                    <a:cubicBezTo>
                      <a:pt x="4819" y="5924"/>
                      <a:pt x="4857" y="5982"/>
                      <a:pt x="4903" y="6041"/>
                    </a:cubicBezTo>
                    <a:cubicBezTo>
                      <a:pt x="5004" y="6168"/>
                      <a:pt x="5011" y="6261"/>
                      <a:pt x="4925" y="6322"/>
                    </a:cubicBezTo>
                    <a:cubicBezTo>
                      <a:pt x="4822" y="6394"/>
                      <a:pt x="4744" y="6374"/>
                      <a:pt x="4605" y="6241"/>
                    </a:cubicBezTo>
                    <a:close/>
                    <a:moveTo>
                      <a:pt x="21489" y="6347"/>
                    </a:moveTo>
                    <a:cubicBezTo>
                      <a:pt x="21447" y="6305"/>
                      <a:pt x="21471" y="6202"/>
                      <a:pt x="21526" y="6188"/>
                    </a:cubicBezTo>
                    <a:cubicBezTo>
                      <a:pt x="21647" y="6156"/>
                      <a:pt x="21763" y="6251"/>
                      <a:pt x="21710" y="6337"/>
                    </a:cubicBezTo>
                    <a:cubicBezTo>
                      <a:pt x="21690" y="6369"/>
                      <a:pt x="21518" y="6376"/>
                      <a:pt x="21489" y="6347"/>
                    </a:cubicBezTo>
                    <a:close/>
                    <a:moveTo>
                      <a:pt x="137781" y="6346"/>
                    </a:moveTo>
                    <a:cubicBezTo>
                      <a:pt x="137808" y="6339"/>
                      <a:pt x="137852" y="6339"/>
                      <a:pt x="137879" y="6346"/>
                    </a:cubicBezTo>
                    <a:cubicBezTo>
                      <a:pt x="137906" y="6353"/>
                      <a:pt x="137884" y="6359"/>
                      <a:pt x="137830" y="6359"/>
                    </a:cubicBezTo>
                    <a:cubicBezTo>
                      <a:pt x="137776" y="6359"/>
                      <a:pt x="137753" y="6353"/>
                      <a:pt x="137781" y="6346"/>
                    </a:cubicBezTo>
                    <a:close/>
                    <a:moveTo>
                      <a:pt x="1912" y="6295"/>
                    </a:moveTo>
                    <a:cubicBezTo>
                      <a:pt x="1931" y="6272"/>
                      <a:pt x="1953" y="6253"/>
                      <a:pt x="1961" y="6253"/>
                    </a:cubicBezTo>
                    <a:cubicBezTo>
                      <a:pt x="1969" y="6253"/>
                      <a:pt x="1959" y="6272"/>
                      <a:pt x="1940" y="6295"/>
                    </a:cubicBezTo>
                    <a:cubicBezTo>
                      <a:pt x="1921" y="6318"/>
                      <a:pt x="1898" y="6337"/>
                      <a:pt x="1891" y="6337"/>
                    </a:cubicBezTo>
                    <a:cubicBezTo>
                      <a:pt x="1883" y="6337"/>
                      <a:pt x="1892" y="6318"/>
                      <a:pt x="1912" y="6295"/>
                    </a:cubicBezTo>
                    <a:close/>
                    <a:moveTo>
                      <a:pt x="2377" y="6196"/>
                    </a:moveTo>
                    <a:cubicBezTo>
                      <a:pt x="2299" y="6176"/>
                      <a:pt x="2298" y="6174"/>
                      <a:pt x="2363" y="6172"/>
                    </a:cubicBezTo>
                    <a:cubicBezTo>
                      <a:pt x="2402" y="6170"/>
                      <a:pt x="2453" y="6181"/>
                      <a:pt x="2476" y="6196"/>
                    </a:cubicBezTo>
                    <a:cubicBezTo>
                      <a:pt x="2524" y="6227"/>
                      <a:pt x="2499" y="6227"/>
                      <a:pt x="2377" y="6196"/>
                    </a:cubicBezTo>
                    <a:close/>
                    <a:moveTo>
                      <a:pt x="36163" y="6191"/>
                    </a:moveTo>
                    <a:cubicBezTo>
                      <a:pt x="36170" y="6178"/>
                      <a:pt x="36205" y="6168"/>
                      <a:pt x="36239" y="6168"/>
                    </a:cubicBezTo>
                    <a:cubicBezTo>
                      <a:pt x="36276" y="6168"/>
                      <a:pt x="36312" y="6143"/>
                      <a:pt x="36329" y="6105"/>
                    </a:cubicBezTo>
                    <a:cubicBezTo>
                      <a:pt x="36344" y="6070"/>
                      <a:pt x="36382" y="6039"/>
                      <a:pt x="36413" y="6036"/>
                    </a:cubicBezTo>
                    <a:cubicBezTo>
                      <a:pt x="36460" y="6031"/>
                      <a:pt x="36461" y="6033"/>
                      <a:pt x="36419" y="6045"/>
                    </a:cubicBezTo>
                    <a:cubicBezTo>
                      <a:pt x="36391" y="6053"/>
                      <a:pt x="36357" y="6089"/>
                      <a:pt x="36343" y="6125"/>
                    </a:cubicBezTo>
                    <a:cubicBezTo>
                      <a:pt x="36327" y="6167"/>
                      <a:pt x="36289" y="6194"/>
                      <a:pt x="36233" y="6202"/>
                    </a:cubicBezTo>
                    <a:cubicBezTo>
                      <a:pt x="36187" y="6209"/>
                      <a:pt x="36155" y="6204"/>
                      <a:pt x="36163" y="6191"/>
                    </a:cubicBezTo>
                    <a:close/>
                    <a:moveTo>
                      <a:pt x="52983" y="6201"/>
                    </a:moveTo>
                    <a:cubicBezTo>
                      <a:pt x="52975" y="6188"/>
                      <a:pt x="52986" y="6177"/>
                      <a:pt x="53008" y="6177"/>
                    </a:cubicBezTo>
                    <a:cubicBezTo>
                      <a:pt x="53030" y="6177"/>
                      <a:pt x="53041" y="6188"/>
                      <a:pt x="53033" y="6201"/>
                    </a:cubicBezTo>
                    <a:cubicBezTo>
                      <a:pt x="53025" y="6214"/>
                      <a:pt x="53014" y="6224"/>
                      <a:pt x="53008" y="6224"/>
                    </a:cubicBezTo>
                    <a:cubicBezTo>
                      <a:pt x="53002" y="6224"/>
                      <a:pt x="52991" y="6214"/>
                      <a:pt x="52983" y="6201"/>
                    </a:cubicBezTo>
                    <a:close/>
                    <a:moveTo>
                      <a:pt x="53167" y="6199"/>
                    </a:moveTo>
                    <a:cubicBezTo>
                      <a:pt x="53144" y="6184"/>
                      <a:pt x="53140" y="6168"/>
                      <a:pt x="53157" y="6158"/>
                    </a:cubicBezTo>
                    <a:cubicBezTo>
                      <a:pt x="53173" y="6148"/>
                      <a:pt x="53193" y="6159"/>
                      <a:pt x="53202" y="6182"/>
                    </a:cubicBezTo>
                    <a:cubicBezTo>
                      <a:pt x="53220" y="6231"/>
                      <a:pt x="53219" y="6232"/>
                      <a:pt x="53167" y="6199"/>
                    </a:cubicBezTo>
                    <a:close/>
                    <a:moveTo>
                      <a:pt x="53037" y="6114"/>
                    </a:moveTo>
                    <a:cubicBezTo>
                      <a:pt x="53029" y="6099"/>
                      <a:pt x="53032" y="6081"/>
                      <a:pt x="53045" y="6072"/>
                    </a:cubicBezTo>
                    <a:cubicBezTo>
                      <a:pt x="53058" y="6064"/>
                      <a:pt x="53069" y="6076"/>
                      <a:pt x="53069" y="6099"/>
                    </a:cubicBezTo>
                    <a:cubicBezTo>
                      <a:pt x="53069" y="6146"/>
                      <a:pt x="53060" y="6150"/>
                      <a:pt x="53037" y="6114"/>
                    </a:cubicBezTo>
                    <a:close/>
                    <a:moveTo>
                      <a:pt x="137874" y="6063"/>
                    </a:moveTo>
                    <a:cubicBezTo>
                      <a:pt x="137859" y="6023"/>
                      <a:pt x="137862" y="6020"/>
                      <a:pt x="137890" y="6048"/>
                    </a:cubicBezTo>
                    <a:cubicBezTo>
                      <a:pt x="137909" y="6067"/>
                      <a:pt x="137918" y="6089"/>
                      <a:pt x="137909" y="6098"/>
                    </a:cubicBezTo>
                    <a:cubicBezTo>
                      <a:pt x="137900" y="6107"/>
                      <a:pt x="137885" y="6091"/>
                      <a:pt x="137874" y="6063"/>
                    </a:cubicBezTo>
                    <a:close/>
                    <a:moveTo>
                      <a:pt x="2622" y="5973"/>
                    </a:moveTo>
                    <a:lnTo>
                      <a:pt x="2615" y="5858"/>
                    </a:lnTo>
                    <a:lnTo>
                      <a:pt x="2853" y="5702"/>
                    </a:lnTo>
                    <a:cubicBezTo>
                      <a:pt x="2986" y="5616"/>
                      <a:pt x="3124" y="5547"/>
                      <a:pt x="3164" y="5547"/>
                    </a:cubicBezTo>
                    <a:cubicBezTo>
                      <a:pt x="3224" y="5547"/>
                      <a:pt x="3251" y="5520"/>
                      <a:pt x="3311" y="5402"/>
                    </a:cubicBezTo>
                    <a:lnTo>
                      <a:pt x="3384" y="5257"/>
                    </a:lnTo>
                    <a:lnTo>
                      <a:pt x="3280" y="5274"/>
                    </a:lnTo>
                    <a:cubicBezTo>
                      <a:pt x="3223" y="5283"/>
                      <a:pt x="3134" y="5322"/>
                      <a:pt x="3083" y="5362"/>
                    </a:cubicBezTo>
                    <a:cubicBezTo>
                      <a:pt x="2981" y="5440"/>
                      <a:pt x="2950" y="5426"/>
                      <a:pt x="2917" y="5287"/>
                    </a:cubicBezTo>
                    <a:cubicBezTo>
                      <a:pt x="2901" y="5218"/>
                      <a:pt x="2915" y="5200"/>
                      <a:pt x="3076" y="5090"/>
                    </a:cubicBezTo>
                    <a:cubicBezTo>
                      <a:pt x="3173" y="5024"/>
                      <a:pt x="3268" y="4971"/>
                      <a:pt x="3288" y="4973"/>
                    </a:cubicBezTo>
                    <a:cubicBezTo>
                      <a:pt x="3307" y="4974"/>
                      <a:pt x="3342" y="4977"/>
                      <a:pt x="3365" y="4979"/>
                    </a:cubicBezTo>
                    <a:cubicBezTo>
                      <a:pt x="3396" y="4982"/>
                      <a:pt x="3407" y="5017"/>
                      <a:pt x="3407" y="5110"/>
                    </a:cubicBezTo>
                    <a:lnTo>
                      <a:pt x="3407" y="5237"/>
                    </a:lnTo>
                    <a:lnTo>
                      <a:pt x="3549" y="5237"/>
                    </a:lnTo>
                    <a:cubicBezTo>
                      <a:pt x="3680" y="5237"/>
                      <a:pt x="3690" y="5232"/>
                      <a:pt x="3690" y="5166"/>
                    </a:cubicBezTo>
                    <a:cubicBezTo>
                      <a:pt x="3690" y="5117"/>
                      <a:pt x="3705" y="5096"/>
                      <a:pt x="3741" y="5096"/>
                    </a:cubicBezTo>
                    <a:cubicBezTo>
                      <a:pt x="3806" y="5096"/>
                      <a:pt x="3859" y="5042"/>
                      <a:pt x="3859" y="4975"/>
                    </a:cubicBezTo>
                    <a:cubicBezTo>
                      <a:pt x="3859" y="4934"/>
                      <a:pt x="3877" y="4924"/>
                      <a:pt x="3937" y="4931"/>
                    </a:cubicBezTo>
                    <a:cubicBezTo>
                      <a:pt x="3998" y="4938"/>
                      <a:pt x="4016" y="4957"/>
                      <a:pt x="4023" y="5018"/>
                    </a:cubicBezTo>
                    <a:cubicBezTo>
                      <a:pt x="4030" y="5079"/>
                      <a:pt x="4047" y="5096"/>
                      <a:pt x="4101" y="5096"/>
                    </a:cubicBezTo>
                    <a:cubicBezTo>
                      <a:pt x="4155" y="5096"/>
                      <a:pt x="4169" y="5081"/>
                      <a:pt x="4169" y="5025"/>
                    </a:cubicBezTo>
                    <a:lnTo>
                      <a:pt x="4169" y="4954"/>
                    </a:lnTo>
                    <a:lnTo>
                      <a:pt x="4826" y="4950"/>
                    </a:lnTo>
                    <a:cubicBezTo>
                      <a:pt x="5187" y="4947"/>
                      <a:pt x="5541" y="4948"/>
                      <a:pt x="5614" y="4952"/>
                    </a:cubicBezTo>
                    <a:cubicBezTo>
                      <a:pt x="5782" y="4961"/>
                      <a:pt x="5855" y="4938"/>
                      <a:pt x="5877" y="4868"/>
                    </a:cubicBezTo>
                    <a:cubicBezTo>
                      <a:pt x="5893" y="4818"/>
                      <a:pt x="5923" y="4813"/>
                      <a:pt x="6239" y="4813"/>
                    </a:cubicBezTo>
                    <a:cubicBezTo>
                      <a:pt x="6596" y="4813"/>
                      <a:pt x="6709" y="4782"/>
                      <a:pt x="6709" y="4684"/>
                    </a:cubicBezTo>
                    <a:cubicBezTo>
                      <a:pt x="6709" y="4648"/>
                      <a:pt x="6718" y="4648"/>
                      <a:pt x="6773" y="4683"/>
                    </a:cubicBezTo>
                    <a:cubicBezTo>
                      <a:pt x="6808" y="4706"/>
                      <a:pt x="6888" y="4738"/>
                      <a:pt x="6952" y="4754"/>
                    </a:cubicBezTo>
                    <a:cubicBezTo>
                      <a:pt x="7079" y="4788"/>
                      <a:pt x="7176" y="4875"/>
                      <a:pt x="7153" y="4935"/>
                    </a:cubicBezTo>
                    <a:cubicBezTo>
                      <a:pt x="7133" y="4986"/>
                      <a:pt x="6744" y="5068"/>
                      <a:pt x="6392" y="5096"/>
                    </a:cubicBezTo>
                    <a:cubicBezTo>
                      <a:pt x="6238" y="5108"/>
                      <a:pt x="5729" y="5111"/>
                      <a:pt x="5261" y="5103"/>
                    </a:cubicBezTo>
                    <a:cubicBezTo>
                      <a:pt x="4792" y="5094"/>
                      <a:pt x="4324" y="5096"/>
                      <a:pt x="4221" y="5108"/>
                    </a:cubicBezTo>
                    <a:cubicBezTo>
                      <a:pt x="4056" y="5125"/>
                      <a:pt x="4031" y="5136"/>
                      <a:pt x="4023" y="5189"/>
                    </a:cubicBezTo>
                    <a:cubicBezTo>
                      <a:pt x="4016" y="5242"/>
                      <a:pt x="3994" y="5252"/>
                      <a:pt x="3869" y="5259"/>
                    </a:cubicBezTo>
                    <a:cubicBezTo>
                      <a:pt x="3738" y="5267"/>
                      <a:pt x="3720" y="5276"/>
                      <a:pt x="3689" y="5351"/>
                    </a:cubicBezTo>
                    <a:cubicBezTo>
                      <a:pt x="3612" y="5536"/>
                      <a:pt x="3338" y="5745"/>
                      <a:pt x="3170" y="5745"/>
                    </a:cubicBezTo>
                    <a:cubicBezTo>
                      <a:pt x="3108" y="5745"/>
                      <a:pt x="3097" y="5757"/>
                      <a:pt x="3097" y="5829"/>
                    </a:cubicBezTo>
                    <a:cubicBezTo>
                      <a:pt x="3097" y="5879"/>
                      <a:pt x="3082" y="5914"/>
                      <a:pt x="3061" y="5914"/>
                    </a:cubicBezTo>
                    <a:cubicBezTo>
                      <a:pt x="3042" y="5914"/>
                      <a:pt x="2977" y="5947"/>
                      <a:pt x="2919" y="5987"/>
                    </a:cubicBezTo>
                    <a:cubicBezTo>
                      <a:pt x="2860" y="6026"/>
                      <a:pt x="2771" y="6066"/>
                      <a:pt x="2720" y="6074"/>
                    </a:cubicBezTo>
                    <a:cubicBezTo>
                      <a:pt x="2630" y="6089"/>
                      <a:pt x="2629" y="6087"/>
                      <a:pt x="2622" y="5973"/>
                    </a:cubicBezTo>
                    <a:close/>
                    <a:moveTo>
                      <a:pt x="3266" y="5646"/>
                    </a:moveTo>
                    <a:cubicBezTo>
                      <a:pt x="3266" y="5584"/>
                      <a:pt x="3254" y="5575"/>
                      <a:pt x="3168" y="5575"/>
                    </a:cubicBezTo>
                    <a:cubicBezTo>
                      <a:pt x="3081" y="5575"/>
                      <a:pt x="3069" y="5584"/>
                      <a:pt x="3069" y="5646"/>
                    </a:cubicBezTo>
                    <a:cubicBezTo>
                      <a:pt x="3069" y="5708"/>
                      <a:pt x="3081" y="5716"/>
                      <a:pt x="3168" y="5716"/>
                    </a:cubicBezTo>
                    <a:cubicBezTo>
                      <a:pt x="3254" y="5716"/>
                      <a:pt x="3266" y="5708"/>
                      <a:pt x="3266" y="5646"/>
                    </a:cubicBezTo>
                    <a:close/>
                    <a:moveTo>
                      <a:pt x="53293" y="6060"/>
                    </a:moveTo>
                    <a:cubicBezTo>
                      <a:pt x="53285" y="6047"/>
                      <a:pt x="53297" y="6036"/>
                      <a:pt x="53318" y="6036"/>
                    </a:cubicBezTo>
                    <a:cubicBezTo>
                      <a:pt x="53340" y="6036"/>
                      <a:pt x="53352" y="6047"/>
                      <a:pt x="53344" y="6060"/>
                    </a:cubicBezTo>
                    <a:cubicBezTo>
                      <a:pt x="53336" y="6073"/>
                      <a:pt x="53324" y="6083"/>
                      <a:pt x="53318" y="6083"/>
                    </a:cubicBezTo>
                    <a:cubicBezTo>
                      <a:pt x="53313" y="6083"/>
                      <a:pt x="53301" y="6073"/>
                      <a:pt x="53293" y="6060"/>
                    </a:cubicBezTo>
                    <a:close/>
                    <a:moveTo>
                      <a:pt x="2469" y="6037"/>
                    </a:moveTo>
                    <a:cubicBezTo>
                      <a:pt x="2488" y="6029"/>
                      <a:pt x="2526" y="6028"/>
                      <a:pt x="2553" y="6036"/>
                    </a:cubicBezTo>
                    <a:cubicBezTo>
                      <a:pt x="2581" y="6043"/>
                      <a:pt x="2565" y="6049"/>
                      <a:pt x="2518" y="6050"/>
                    </a:cubicBezTo>
                    <a:cubicBezTo>
                      <a:pt x="2472" y="6050"/>
                      <a:pt x="2449" y="6044"/>
                      <a:pt x="2469" y="6037"/>
                    </a:cubicBezTo>
                    <a:close/>
                    <a:moveTo>
                      <a:pt x="23368" y="6036"/>
                    </a:moveTo>
                    <a:cubicBezTo>
                      <a:pt x="23317" y="6016"/>
                      <a:pt x="23323" y="5973"/>
                      <a:pt x="23396" y="5836"/>
                    </a:cubicBezTo>
                    <a:cubicBezTo>
                      <a:pt x="23490" y="5658"/>
                      <a:pt x="23643" y="5680"/>
                      <a:pt x="23643" y="5873"/>
                    </a:cubicBezTo>
                    <a:cubicBezTo>
                      <a:pt x="23643" y="6014"/>
                      <a:pt x="23509" y="6093"/>
                      <a:pt x="23368" y="6036"/>
                    </a:cubicBezTo>
                    <a:close/>
                    <a:moveTo>
                      <a:pt x="113093" y="6027"/>
                    </a:moveTo>
                    <a:cubicBezTo>
                      <a:pt x="113084" y="6011"/>
                      <a:pt x="113089" y="5999"/>
                      <a:pt x="113106" y="5999"/>
                    </a:cubicBezTo>
                    <a:cubicBezTo>
                      <a:pt x="113122" y="5999"/>
                      <a:pt x="113135" y="6011"/>
                      <a:pt x="113135" y="6027"/>
                    </a:cubicBezTo>
                    <a:cubicBezTo>
                      <a:pt x="113135" y="6042"/>
                      <a:pt x="113130" y="6055"/>
                      <a:pt x="113123" y="6055"/>
                    </a:cubicBezTo>
                    <a:cubicBezTo>
                      <a:pt x="113116" y="6055"/>
                      <a:pt x="113103" y="6042"/>
                      <a:pt x="113093" y="6027"/>
                    </a:cubicBezTo>
                    <a:close/>
                    <a:moveTo>
                      <a:pt x="36010" y="5732"/>
                    </a:moveTo>
                    <a:cubicBezTo>
                      <a:pt x="36091" y="5569"/>
                      <a:pt x="36161" y="5441"/>
                      <a:pt x="36167" y="5447"/>
                    </a:cubicBezTo>
                    <a:cubicBezTo>
                      <a:pt x="36179" y="5459"/>
                      <a:pt x="35896" y="6027"/>
                      <a:pt x="35877" y="6027"/>
                    </a:cubicBezTo>
                    <a:cubicBezTo>
                      <a:pt x="35870" y="6027"/>
                      <a:pt x="35929" y="5894"/>
                      <a:pt x="36010" y="5732"/>
                    </a:cubicBezTo>
                    <a:close/>
                    <a:moveTo>
                      <a:pt x="102286" y="5889"/>
                    </a:moveTo>
                    <a:cubicBezTo>
                      <a:pt x="102247" y="5813"/>
                      <a:pt x="102224" y="5744"/>
                      <a:pt x="102234" y="5734"/>
                    </a:cubicBezTo>
                    <a:cubicBezTo>
                      <a:pt x="102243" y="5724"/>
                      <a:pt x="102286" y="5716"/>
                      <a:pt x="102329" y="5716"/>
                    </a:cubicBezTo>
                    <a:cubicBezTo>
                      <a:pt x="102458" y="5716"/>
                      <a:pt x="102549" y="5906"/>
                      <a:pt x="102462" y="5993"/>
                    </a:cubicBezTo>
                    <a:cubicBezTo>
                      <a:pt x="102400" y="6054"/>
                      <a:pt x="102356" y="6029"/>
                      <a:pt x="102286" y="5889"/>
                    </a:cubicBezTo>
                    <a:close/>
                    <a:moveTo>
                      <a:pt x="53349" y="5975"/>
                    </a:moveTo>
                    <a:cubicBezTo>
                      <a:pt x="53340" y="5959"/>
                      <a:pt x="53345" y="5938"/>
                      <a:pt x="53362" y="5927"/>
                    </a:cubicBezTo>
                    <a:cubicBezTo>
                      <a:pt x="53406" y="5900"/>
                      <a:pt x="53434" y="5937"/>
                      <a:pt x="53397" y="5973"/>
                    </a:cubicBezTo>
                    <a:cubicBezTo>
                      <a:pt x="53377" y="5994"/>
                      <a:pt x="53361" y="5994"/>
                      <a:pt x="53349" y="5975"/>
                    </a:cubicBezTo>
                    <a:close/>
                    <a:moveTo>
                      <a:pt x="34624" y="5888"/>
                    </a:moveTo>
                    <a:cubicBezTo>
                      <a:pt x="34520" y="5874"/>
                      <a:pt x="34506" y="5866"/>
                      <a:pt x="34541" y="5837"/>
                    </a:cubicBezTo>
                    <a:cubicBezTo>
                      <a:pt x="34696" y="5710"/>
                      <a:pt x="35106" y="5669"/>
                      <a:pt x="35198" y="5771"/>
                    </a:cubicBezTo>
                    <a:cubicBezTo>
                      <a:pt x="35286" y="5868"/>
                      <a:pt x="35242" y="5894"/>
                      <a:pt x="34987" y="5900"/>
                    </a:cubicBezTo>
                    <a:cubicBezTo>
                      <a:pt x="34856" y="5902"/>
                      <a:pt x="34692" y="5897"/>
                      <a:pt x="34624" y="5888"/>
                    </a:cubicBezTo>
                    <a:close/>
                    <a:moveTo>
                      <a:pt x="85710" y="5801"/>
                    </a:moveTo>
                    <a:cubicBezTo>
                      <a:pt x="85710" y="5747"/>
                      <a:pt x="85716" y="5725"/>
                      <a:pt x="85723" y="5752"/>
                    </a:cubicBezTo>
                    <a:cubicBezTo>
                      <a:pt x="85730" y="5779"/>
                      <a:pt x="85730" y="5823"/>
                      <a:pt x="85723" y="5850"/>
                    </a:cubicBezTo>
                    <a:cubicBezTo>
                      <a:pt x="85716" y="5878"/>
                      <a:pt x="85710" y="5855"/>
                      <a:pt x="85710" y="5801"/>
                    </a:cubicBezTo>
                    <a:close/>
                    <a:moveTo>
                      <a:pt x="113079" y="5760"/>
                    </a:moveTo>
                    <a:cubicBezTo>
                      <a:pt x="113079" y="5754"/>
                      <a:pt x="113092" y="5740"/>
                      <a:pt x="113107" y="5731"/>
                    </a:cubicBezTo>
                    <a:cubicBezTo>
                      <a:pt x="113123" y="5721"/>
                      <a:pt x="113135" y="5727"/>
                      <a:pt x="113135" y="5743"/>
                    </a:cubicBezTo>
                    <a:cubicBezTo>
                      <a:pt x="113135" y="5759"/>
                      <a:pt x="113123" y="5773"/>
                      <a:pt x="113107" y="5773"/>
                    </a:cubicBezTo>
                    <a:cubicBezTo>
                      <a:pt x="113092" y="5773"/>
                      <a:pt x="113079" y="5767"/>
                      <a:pt x="113079" y="5760"/>
                    </a:cubicBezTo>
                    <a:close/>
                    <a:moveTo>
                      <a:pt x="36627" y="5685"/>
                    </a:moveTo>
                    <a:cubicBezTo>
                      <a:pt x="36626" y="5659"/>
                      <a:pt x="36647" y="5621"/>
                      <a:pt x="36674" y="5600"/>
                    </a:cubicBezTo>
                    <a:cubicBezTo>
                      <a:pt x="36717" y="5566"/>
                      <a:pt x="36720" y="5567"/>
                      <a:pt x="36692" y="5604"/>
                    </a:cubicBezTo>
                    <a:cubicBezTo>
                      <a:pt x="36675" y="5627"/>
                      <a:pt x="36654" y="5665"/>
                      <a:pt x="36645" y="5688"/>
                    </a:cubicBezTo>
                    <a:cubicBezTo>
                      <a:pt x="36632" y="5724"/>
                      <a:pt x="36629" y="5723"/>
                      <a:pt x="36627" y="5685"/>
                    </a:cubicBezTo>
                    <a:close/>
                    <a:moveTo>
                      <a:pt x="136969" y="5653"/>
                    </a:moveTo>
                    <a:cubicBezTo>
                      <a:pt x="136947" y="5602"/>
                      <a:pt x="136914" y="5588"/>
                      <a:pt x="136810" y="5581"/>
                    </a:cubicBezTo>
                    <a:cubicBezTo>
                      <a:pt x="136690" y="5573"/>
                      <a:pt x="136678" y="5566"/>
                      <a:pt x="136667" y="5492"/>
                    </a:cubicBezTo>
                    <a:cubicBezTo>
                      <a:pt x="136659" y="5437"/>
                      <a:pt x="136666" y="5416"/>
                      <a:pt x="136690" y="5425"/>
                    </a:cubicBezTo>
                    <a:cubicBezTo>
                      <a:pt x="136749" y="5448"/>
                      <a:pt x="136838" y="5381"/>
                      <a:pt x="136847" y="5307"/>
                    </a:cubicBezTo>
                    <a:lnTo>
                      <a:pt x="136856" y="5236"/>
                    </a:lnTo>
                    <a:lnTo>
                      <a:pt x="136955" y="5289"/>
                    </a:lnTo>
                    <a:cubicBezTo>
                      <a:pt x="137090" y="5361"/>
                      <a:pt x="137155" y="5479"/>
                      <a:pt x="137134" y="5612"/>
                    </a:cubicBezTo>
                    <a:cubicBezTo>
                      <a:pt x="137121" y="5694"/>
                      <a:pt x="137104" y="5716"/>
                      <a:pt x="137057" y="5716"/>
                    </a:cubicBezTo>
                    <a:cubicBezTo>
                      <a:pt x="137021" y="5716"/>
                      <a:pt x="136985" y="5690"/>
                      <a:pt x="136969" y="5653"/>
                    </a:cubicBezTo>
                    <a:close/>
                    <a:moveTo>
                      <a:pt x="36759" y="5557"/>
                    </a:moveTo>
                    <a:cubicBezTo>
                      <a:pt x="36778" y="5549"/>
                      <a:pt x="36794" y="5498"/>
                      <a:pt x="36794" y="5443"/>
                    </a:cubicBezTo>
                    <a:cubicBezTo>
                      <a:pt x="36794" y="5364"/>
                      <a:pt x="36819" y="5320"/>
                      <a:pt x="36914" y="5224"/>
                    </a:cubicBezTo>
                    <a:cubicBezTo>
                      <a:pt x="36980" y="5159"/>
                      <a:pt x="37057" y="5096"/>
                      <a:pt x="37085" y="5086"/>
                    </a:cubicBezTo>
                    <a:cubicBezTo>
                      <a:pt x="37129" y="5070"/>
                      <a:pt x="37135" y="5081"/>
                      <a:pt x="37128" y="5159"/>
                    </a:cubicBezTo>
                    <a:cubicBezTo>
                      <a:pt x="37120" y="5235"/>
                      <a:pt x="37106" y="5252"/>
                      <a:pt x="37041" y="5260"/>
                    </a:cubicBezTo>
                    <a:cubicBezTo>
                      <a:pt x="36970" y="5268"/>
                      <a:pt x="36964" y="5279"/>
                      <a:pt x="36964" y="5388"/>
                    </a:cubicBezTo>
                    <a:cubicBezTo>
                      <a:pt x="36964" y="5530"/>
                      <a:pt x="36926" y="5576"/>
                      <a:pt x="36810" y="5573"/>
                    </a:cubicBezTo>
                    <a:cubicBezTo>
                      <a:pt x="36763" y="5572"/>
                      <a:pt x="36740" y="5564"/>
                      <a:pt x="36759" y="5557"/>
                    </a:cubicBezTo>
                    <a:close/>
                    <a:moveTo>
                      <a:pt x="21732" y="5387"/>
                    </a:moveTo>
                    <a:cubicBezTo>
                      <a:pt x="21725" y="5368"/>
                      <a:pt x="21723" y="5330"/>
                      <a:pt x="21729" y="5302"/>
                    </a:cubicBezTo>
                    <a:cubicBezTo>
                      <a:pt x="21737" y="5259"/>
                      <a:pt x="21773" y="5250"/>
                      <a:pt x="21961" y="5242"/>
                    </a:cubicBezTo>
                    <a:cubicBezTo>
                      <a:pt x="22217" y="5233"/>
                      <a:pt x="22262" y="5257"/>
                      <a:pt x="22192" y="5364"/>
                    </a:cubicBezTo>
                    <a:cubicBezTo>
                      <a:pt x="22146" y="5433"/>
                      <a:pt x="22132" y="5437"/>
                      <a:pt x="21944" y="5429"/>
                    </a:cubicBezTo>
                    <a:cubicBezTo>
                      <a:pt x="21822" y="5424"/>
                      <a:pt x="21740" y="5408"/>
                      <a:pt x="21732" y="5387"/>
                    </a:cubicBezTo>
                    <a:close/>
                    <a:moveTo>
                      <a:pt x="118822" y="5367"/>
                    </a:moveTo>
                    <a:cubicBezTo>
                      <a:pt x="118731" y="5313"/>
                      <a:pt x="118652" y="5297"/>
                      <a:pt x="118413" y="5282"/>
                    </a:cubicBezTo>
                    <a:cubicBezTo>
                      <a:pt x="118145" y="5265"/>
                      <a:pt x="118111" y="5257"/>
                      <a:pt x="118055" y="5194"/>
                    </a:cubicBezTo>
                    <a:cubicBezTo>
                      <a:pt x="117998" y="5130"/>
                      <a:pt x="117971" y="5124"/>
                      <a:pt x="117765" y="5124"/>
                    </a:cubicBezTo>
                    <a:lnTo>
                      <a:pt x="117538" y="5124"/>
                    </a:lnTo>
                    <a:lnTo>
                      <a:pt x="117538" y="5039"/>
                    </a:lnTo>
                    <a:cubicBezTo>
                      <a:pt x="117538" y="4959"/>
                      <a:pt x="117545" y="4954"/>
                      <a:pt x="117649" y="4954"/>
                    </a:cubicBezTo>
                    <a:cubicBezTo>
                      <a:pt x="117803" y="4954"/>
                      <a:pt x="117849" y="4931"/>
                      <a:pt x="117849" y="4853"/>
                    </a:cubicBezTo>
                    <a:cubicBezTo>
                      <a:pt x="117849" y="4801"/>
                      <a:pt x="117833" y="4785"/>
                      <a:pt x="117783" y="4785"/>
                    </a:cubicBezTo>
                    <a:cubicBezTo>
                      <a:pt x="117740" y="4785"/>
                      <a:pt x="117705" y="4761"/>
                      <a:pt x="117684" y="4715"/>
                    </a:cubicBezTo>
                    <a:cubicBezTo>
                      <a:pt x="117666" y="4673"/>
                      <a:pt x="117629" y="4644"/>
                      <a:pt x="117595" y="4644"/>
                    </a:cubicBezTo>
                    <a:cubicBezTo>
                      <a:pt x="117551" y="4644"/>
                      <a:pt x="117538" y="4625"/>
                      <a:pt x="117538" y="4559"/>
                    </a:cubicBezTo>
                    <a:cubicBezTo>
                      <a:pt x="117538" y="4476"/>
                      <a:pt x="117541" y="4475"/>
                      <a:pt x="117680" y="4475"/>
                    </a:cubicBezTo>
                    <a:cubicBezTo>
                      <a:pt x="117805" y="4475"/>
                      <a:pt x="117826" y="4483"/>
                      <a:pt x="117855" y="4547"/>
                    </a:cubicBezTo>
                    <a:cubicBezTo>
                      <a:pt x="117873" y="4588"/>
                      <a:pt x="117934" y="4644"/>
                      <a:pt x="117991" y="4673"/>
                    </a:cubicBezTo>
                    <a:cubicBezTo>
                      <a:pt x="118054" y="4705"/>
                      <a:pt x="118114" y="4765"/>
                      <a:pt x="118142" y="4826"/>
                    </a:cubicBezTo>
                    <a:lnTo>
                      <a:pt x="118190" y="4926"/>
                    </a:lnTo>
                    <a:lnTo>
                      <a:pt x="118419" y="4926"/>
                    </a:lnTo>
                    <a:cubicBezTo>
                      <a:pt x="118622" y="4926"/>
                      <a:pt x="118666" y="4936"/>
                      <a:pt x="118798" y="5011"/>
                    </a:cubicBezTo>
                    <a:cubicBezTo>
                      <a:pt x="118881" y="5057"/>
                      <a:pt x="118988" y="5096"/>
                      <a:pt x="119037" y="5096"/>
                    </a:cubicBezTo>
                    <a:lnTo>
                      <a:pt x="119126" y="5096"/>
                    </a:lnTo>
                    <a:lnTo>
                      <a:pt x="119108" y="5227"/>
                    </a:lnTo>
                    <a:cubicBezTo>
                      <a:pt x="119078" y="5449"/>
                      <a:pt x="119014" y="5480"/>
                      <a:pt x="118822" y="5367"/>
                    </a:cubicBezTo>
                    <a:close/>
                    <a:moveTo>
                      <a:pt x="70068" y="5306"/>
                    </a:moveTo>
                    <a:cubicBezTo>
                      <a:pt x="70039" y="5219"/>
                      <a:pt x="70041" y="5196"/>
                      <a:pt x="70077" y="5160"/>
                    </a:cubicBezTo>
                    <a:cubicBezTo>
                      <a:pt x="70100" y="5136"/>
                      <a:pt x="70133" y="5126"/>
                      <a:pt x="70150" y="5136"/>
                    </a:cubicBezTo>
                    <a:cubicBezTo>
                      <a:pt x="70195" y="5164"/>
                      <a:pt x="70188" y="5337"/>
                      <a:pt x="70142" y="5376"/>
                    </a:cubicBezTo>
                    <a:cubicBezTo>
                      <a:pt x="70109" y="5402"/>
                      <a:pt x="70096" y="5389"/>
                      <a:pt x="70068" y="5306"/>
                    </a:cubicBezTo>
                    <a:close/>
                    <a:moveTo>
                      <a:pt x="88435" y="5314"/>
                    </a:moveTo>
                    <a:cubicBezTo>
                      <a:pt x="88526" y="5166"/>
                      <a:pt x="88698" y="5094"/>
                      <a:pt x="88952" y="5098"/>
                    </a:cubicBezTo>
                    <a:lnTo>
                      <a:pt x="89166" y="5102"/>
                    </a:lnTo>
                    <a:lnTo>
                      <a:pt x="89241" y="5254"/>
                    </a:lnTo>
                    <a:lnTo>
                      <a:pt x="89315" y="5406"/>
                    </a:lnTo>
                    <a:lnTo>
                      <a:pt x="88847" y="5406"/>
                    </a:lnTo>
                    <a:lnTo>
                      <a:pt x="88379" y="5406"/>
                    </a:lnTo>
                    <a:lnTo>
                      <a:pt x="88435" y="5314"/>
                    </a:lnTo>
                    <a:close/>
                    <a:moveTo>
                      <a:pt x="136485" y="5333"/>
                    </a:moveTo>
                    <a:cubicBezTo>
                      <a:pt x="136467" y="5296"/>
                      <a:pt x="136463" y="5265"/>
                      <a:pt x="136476" y="5265"/>
                    </a:cubicBezTo>
                    <a:cubicBezTo>
                      <a:pt x="136501" y="5265"/>
                      <a:pt x="136544" y="5374"/>
                      <a:pt x="136527" y="5392"/>
                    </a:cubicBezTo>
                    <a:cubicBezTo>
                      <a:pt x="136521" y="5397"/>
                      <a:pt x="136502" y="5371"/>
                      <a:pt x="136485" y="5333"/>
                    </a:cubicBezTo>
                    <a:close/>
                    <a:moveTo>
                      <a:pt x="53570" y="5305"/>
                    </a:moveTo>
                    <a:cubicBezTo>
                      <a:pt x="53570" y="5240"/>
                      <a:pt x="53599" y="5238"/>
                      <a:pt x="53602" y="5303"/>
                    </a:cubicBezTo>
                    <a:cubicBezTo>
                      <a:pt x="53603" y="5321"/>
                      <a:pt x="53622" y="5331"/>
                      <a:pt x="53644" y="5326"/>
                    </a:cubicBezTo>
                    <a:cubicBezTo>
                      <a:pt x="53667" y="5321"/>
                      <a:pt x="53675" y="5327"/>
                      <a:pt x="53663" y="5339"/>
                    </a:cubicBezTo>
                    <a:cubicBezTo>
                      <a:pt x="53616" y="5386"/>
                      <a:pt x="53570" y="5369"/>
                      <a:pt x="53570" y="5305"/>
                    </a:cubicBezTo>
                    <a:close/>
                    <a:moveTo>
                      <a:pt x="123733" y="5325"/>
                    </a:moveTo>
                    <a:cubicBezTo>
                      <a:pt x="123686" y="5297"/>
                      <a:pt x="123624" y="5246"/>
                      <a:pt x="123594" y="5212"/>
                    </a:cubicBezTo>
                    <a:lnTo>
                      <a:pt x="123541" y="5152"/>
                    </a:lnTo>
                    <a:lnTo>
                      <a:pt x="123701" y="5152"/>
                    </a:lnTo>
                    <a:cubicBezTo>
                      <a:pt x="123850" y="5152"/>
                      <a:pt x="123871" y="5160"/>
                      <a:pt x="123981" y="5264"/>
                    </a:cubicBezTo>
                    <a:lnTo>
                      <a:pt x="124100" y="5376"/>
                    </a:lnTo>
                    <a:lnTo>
                      <a:pt x="123959" y="5377"/>
                    </a:lnTo>
                    <a:cubicBezTo>
                      <a:pt x="123870" y="5377"/>
                      <a:pt x="123786" y="5358"/>
                      <a:pt x="123733" y="5325"/>
                    </a:cubicBezTo>
                    <a:close/>
                    <a:moveTo>
                      <a:pt x="7671" y="5213"/>
                    </a:moveTo>
                    <a:cubicBezTo>
                      <a:pt x="7625" y="5127"/>
                      <a:pt x="7690" y="5096"/>
                      <a:pt x="7915" y="5096"/>
                    </a:cubicBezTo>
                    <a:lnTo>
                      <a:pt x="8121" y="5096"/>
                    </a:lnTo>
                    <a:lnTo>
                      <a:pt x="8121" y="5180"/>
                    </a:lnTo>
                    <a:lnTo>
                      <a:pt x="8121" y="5265"/>
                    </a:lnTo>
                    <a:lnTo>
                      <a:pt x="7910" y="5265"/>
                    </a:lnTo>
                    <a:cubicBezTo>
                      <a:pt x="7734" y="5265"/>
                      <a:pt x="7695" y="5256"/>
                      <a:pt x="7671" y="5213"/>
                    </a:cubicBezTo>
                    <a:close/>
                    <a:moveTo>
                      <a:pt x="136779" y="5147"/>
                    </a:moveTo>
                    <a:cubicBezTo>
                      <a:pt x="136751" y="5119"/>
                      <a:pt x="136740" y="5096"/>
                      <a:pt x="136754" y="5096"/>
                    </a:cubicBezTo>
                    <a:cubicBezTo>
                      <a:pt x="136782" y="5096"/>
                      <a:pt x="136856" y="5177"/>
                      <a:pt x="136839" y="5190"/>
                    </a:cubicBezTo>
                    <a:cubicBezTo>
                      <a:pt x="136833" y="5195"/>
                      <a:pt x="136806" y="5176"/>
                      <a:pt x="136779" y="5147"/>
                    </a:cubicBezTo>
                    <a:close/>
                    <a:moveTo>
                      <a:pt x="85088" y="5053"/>
                    </a:moveTo>
                    <a:cubicBezTo>
                      <a:pt x="85088" y="5007"/>
                      <a:pt x="85093" y="4984"/>
                      <a:pt x="85101" y="5003"/>
                    </a:cubicBezTo>
                    <a:cubicBezTo>
                      <a:pt x="85109" y="5022"/>
                      <a:pt x="85109" y="5061"/>
                      <a:pt x="85102" y="5088"/>
                    </a:cubicBezTo>
                    <a:cubicBezTo>
                      <a:pt x="85095" y="5115"/>
                      <a:pt x="85089" y="5100"/>
                      <a:pt x="85088" y="5053"/>
                    </a:cubicBezTo>
                    <a:close/>
                    <a:moveTo>
                      <a:pt x="136167" y="5030"/>
                    </a:moveTo>
                    <a:cubicBezTo>
                      <a:pt x="136137" y="4952"/>
                      <a:pt x="135981" y="4813"/>
                      <a:pt x="135923" y="4813"/>
                    </a:cubicBezTo>
                    <a:cubicBezTo>
                      <a:pt x="135853" y="4813"/>
                      <a:pt x="135874" y="4675"/>
                      <a:pt x="135949" y="4641"/>
                    </a:cubicBezTo>
                    <a:cubicBezTo>
                      <a:pt x="136004" y="4616"/>
                      <a:pt x="136045" y="4626"/>
                      <a:pt x="136189" y="4698"/>
                    </a:cubicBezTo>
                    <a:cubicBezTo>
                      <a:pt x="136312" y="4761"/>
                      <a:pt x="136362" y="4802"/>
                      <a:pt x="136362" y="4841"/>
                    </a:cubicBezTo>
                    <a:cubicBezTo>
                      <a:pt x="136362" y="4904"/>
                      <a:pt x="136460" y="4966"/>
                      <a:pt x="136522" y="4943"/>
                    </a:cubicBezTo>
                    <a:cubicBezTo>
                      <a:pt x="136580" y="4920"/>
                      <a:pt x="136663" y="4970"/>
                      <a:pt x="136681" y="5038"/>
                    </a:cubicBezTo>
                    <a:cubicBezTo>
                      <a:pt x="136695" y="5093"/>
                      <a:pt x="136683" y="5096"/>
                      <a:pt x="136444" y="5096"/>
                    </a:cubicBezTo>
                    <a:cubicBezTo>
                      <a:pt x="136205" y="5096"/>
                      <a:pt x="136190" y="5092"/>
                      <a:pt x="136167" y="5030"/>
                    </a:cubicBezTo>
                    <a:close/>
                    <a:moveTo>
                      <a:pt x="35634" y="4819"/>
                    </a:moveTo>
                    <a:cubicBezTo>
                      <a:pt x="35447" y="4628"/>
                      <a:pt x="35348" y="4450"/>
                      <a:pt x="35360" y="4324"/>
                    </a:cubicBezTo>
                    <a:cubicBezTo>
                      <a:pt x="35368" y="4244"/>
                      <a:pt x="35384" y="4230"/>
                      <a:pt x="35508" y="4191"/>
                    </a:cubicBezTo>
                    <a:cubicBezTo>
                      <a:pt x="35585" y="4166"/>
                      <a:pt x="35653" y="4131"/>
                      <a:pt x="35659" y="4113"/>
                    </a:cubicBezTo>
                    <a:cubicBezTo>
                      <a:pt x="35665" y="4094"/>
                      <a:pt x="35637" y="4040"/>
                      <a:pt x="35597" y="3993"/>
                    </a:cubicBezTo>
                    <a:cubicBezTo>
                      <a:pt x="35519" y="3899"/>
                      <a:pt x="35509" y="3851"/>
                      <a:pt x="35552" y="3771"/>
                    </a:cubicBezTo>
                    <a:cubicBezTo>
                      <a:pt x="35622" y="3640"/>
                      <a:pt x="35821" y="3689"/>
                      <a:pt x="35942" y="3865"/>
                    </a:cubicBezTo>
                    <a:cubicBezTo>
                      <a:pt x="36043" y="4013"/>
                      <a:pt x="36025" y="4093"/>
                      <a:pt x="35849" y="4269"/>
                    </a:cubicBezTo>
                    <a:cubicBezTo>
                      <a:pt x="35764" y="4355"/>
                      <a:pt x="35694" y="4448"/>
                      <a:pt x="35694" y="4477"/>
                    </a:cubicBezTo>
                    <a:cubicBezTo>
                      <a:pt x="35694" y="4506"/>
                      <a:pt x="35733" y="4574"/>
                      <a:pt x="35782" y="4630"/>
                    </a:cubicBezTo>
                    <a:cubicBezTo>
                      <a:pt x="35857" y="4715"/>
                      <a:pt x="35868" y="4745"/>
                      <a:pt x="35854" y="4833"/>
                    </a:cubicBezTo>
                    <a:cubicBezTo>
                      <a:pt x="35844" y="4889"/>
                      <a:pt x="35827" y="4946"/>
                      <a:pt x="35814" y="4958"/>
                    </a:cubicBezTo>
                    <a:cubicBezTo>
                      <a:pt x="35802" y="4970"/>
                      <a:pt x="35721" y="4908"/>
                      <a:pt x="35634" y="4819"/>
                    </a:cubicBezTo>
                    <a:close/>
                    <a:moveTo>
                      <a:pt x="18799" y="4913"/>
                    </a:moveTo>
                    <a:cubicBezTo>
                      <a:pt x="18772" y="4843"/>
                      <a:pt x="18844" y="4781"/>
                      <a:pt x="18941" y="4791"/>
                    </a:cubicBezTo>
                    <a:cubicBezTo>
                      <a:pt x="19013" y="4798"/>
                      <a:pt x="19028" y="4812"/>
                      <a:pt x="19028" y="4870"/>
                    </a:cubicBezTo>
                    <a:cubicBezTo>
                      <a:pt x="19028" y="4931"/>
                      <a:pt x="19014" y="4941"/>
                      <a:pt x="18922" y="4949"/>
                    </a:cubicBezTo>
                    <a:cubicBezTo>
                      <a:pt x="18846" y="4955"/>
                      <a:pt x="18812" y="4945"/>
                      <a:pt x="18799" y="4913"/>
                    </a:cubicBezTo>
                    <a:close/>
                    <a:moveTo>
                      <a:pt x="25969" y="4884"/>
                    </a:moveTo>
                    <a:cubicBezTo>
                      <a:pt x="25912" y="4827"/>
                      <a:pt x="25870" y="4813"/>
                      <a:pt x="25756" y="4813"/>
                    </a:cubicBezTo>
                    <a:cubicBezTo>
                      <a:pt x="25588" y="4813"/>
                      <a:pt x="25505" y="4776"/>
                      <a:pt x="25505" y="4699"/>
                    </a:cubicBezTo>
                    <a:cubicBezTo>
                      <a:pt x="25505" y="4647"/>
                      <a:pt x="25527" y="4644"/>
                      <a:pt x="25901" y="4644"/>
                    </a:cubicBezTo>
                    <a:lnTo>
                      <a:pt x="26296" y="4644"/>
                    </a:lnTo>
                    <a:lnTo>
                      <a:pt x="26296" y="4799"/>
                    </a:lnTo>
                    <a:lnTo>
                      <a:pt x="26296" y="4954"/>
                    </a:lnTo>
                    <a:lnTo>
                      <a:pt x="26167" y="4954"/>
                    </a:lnTo>
                    <a:cubicBezTo>
                      <a:pt x="26068" y="4954"/>
                      <a:pt x="26023" y="4938"/>
                      <a:pt x="25969" y="4884"/>
                    </a:cubicBezTo>
                    <a:close/>
                    <a:moveTo>
                      <a:pt x="26513" y="4937"/>
                    </a:moveTo>
                    <a:cubicBezTo>
                      <a:pt x="26477" y="4900"/>
                      <a:pt x="26493" y="4800"/>
                      <a:pt x="26549" y="4707"/>
                    </a:cubicBezTo>
                    <a:cubicBezTo>
                      <a:pt x="26593" y="4637"/>
                      <a:pt x="26625" y="4616"/>
                      <a:pt x="26690" y="4616"/>
                    </a:cubicBezTo>
                    <a:cubicBezTo>
                      <a:pt x="26766" y="4616"/>
                      <a:pt x="26775" y="4625"/>
                      <a:pt x="26775" y="4699"/>
                    </a:cubicBezTo>
                    <a:cubicBezTo>
                      <a:pt x="26775" y="4778"/>
                      <a:pt x="26782" y="4782"/>
                      <a:pt x="26910" y="4791"/>
                    </a:cubicBezTo>
                    <a:cubicBezTo>
                      <a:pt x="27031" y="4798"/>
                      <a:pt x="27044" y="4806"/>
                      <a:pt x="27044" y="4870"/>
                    </a:cubicBezTo>
                    <a:cubicBezTo>
                      <a:pt x="27044" y="4939"/>
                      <a:pt x="27040" y="4940"/>
                      <a:pt x="26788" y="4948"/>
                    </a:cubicBezTo>
                    <a:cubicBezTo>
                      <a:pt x="26648" y="4953"/>
                      <a:pt x="26524" y="4948"/>
                      <a:pt x="26513" y="4937"/>
                    </a:cubicBezTo>
                    <a:close/>
                    <a:moveTo>
                      <a:pt x="53575" y="4922"/>
                    </a:moveTo>
                    <a:cubicBezTo>
                      <a:pt x="53583" y="4910"/>
                      <a:pt x="53609" y="4908"/>
                      <a:pt x="53634" y="4918"/>
                    </a:cubicBezTo>
                    <a:cubicBezTo>
                      <a:pt x="53668" y="4931"/>
                      <a:pt x="53674" y="4925"/>
                      <a:pt x="53657" y="4898"/>
                    </a:cubicBezTo>
                    <a:cubicBezTo>
                      <a:pt x="53642" y="4873"/>
                      <a:pt x="53645" y="4868"/>
                      <a:pt x="53667" y="4881"/>
                    </a:cubicBezTo>
                    <a:cubicBezTo>
                      <a:pt x="53714" y="4910"/>
                      <a:pt x="53681" y="4952"/>
                      <a:pt x="53616" y="4947"/>
                    </a:cubicBezTo>
                    <a:cubicBezTo>
                      <a:pt x="53587" y="4945"/>
                      <a:pt x="53568" y="4933"/>
                      <a:pt x="53575" y="4922"/>
                    </a:cubicBezTo>
                    <a:close/>
                    <a:moveTo>
                      <a:pt x="57030" y="4870"/>
                    </a:moveTo>
                    <a:cubicBezTo>
                      <a:pt x="57030" y="4771"/>
                      <a:pt x="57082" y="4759"/>
                      <a:pt x="57155" y="4840"/>
                    </a:cubicBezTo>
                    <a:cubicBezTo>
                      <a:pt x="57215" y="4906"/>
                      <a:pt x="57191" y="4954"/>
                      <a:pt x="57099" y="4954"/>
                    </a:cubicBezTo>
                    <a:cubicBezTo>
                      <a:pt x="57041" y="4954"/>
                      <a:pt x="57030" y="4941"/>
                      <a:pt x="57030" y="4870"/>
                    </a:cubicBezTo>
                    <a:close/>
                    <a:moveTo>
                      <a:pt x="114785" y="4912"/>
                    </a:moveTo>
                    <a:cubicBezTo>
                      <a:pt x="114731" y="4870"/>
                      <a:pt x="114731" y="4869"/>
                      <a:pt x="114785" y="4827"/>
                    </a:cubicBezTo>
                    <a:cubicBezTo>
                      <a:pt x="114858" y="4771"/>
                      <a:pt x="115054" y="4774"/>
                      <a:pt x="115137" y="4832"/>
                    </a:cubicBezTo>
                    <a:lnTo>
                      <a:pt x="115203" y="4878"/>
                    </a:lnTo>
                    <a:lnTo>
                      <a:pt x="115136" y="4915"/>
                    </a:lnTo>
                    <a:cubicBezTo>
                      <a:pt x="115045" y="4966"/>
                      <a:pt x="114852" y="4964"/>
                      <a:pt x="114785" y="4912"/>
                    </a:cubicBezTo>
                    <a:close/>
                    <a:moveTo>
                      <a:pt x="117276" y="4937"/>
                    </a:moveTo>
                    <a:cubicBezTo>
                      <a:pt x="117265" y="4926"/>
                      <a:pt x="117256" y="4895"/>
                      <a:pt x="117256" y="4869"/>
                    </a:cubicBezTo>
                    <a:cubicBezTo>
                      <a:pt x="117256" y="4820"/>
                      <a:pt x="117358" y="4785"/>
                      <a:pt x="117500" y="4785"/>
                    </a:cubicBezTo>
                    <a:cubicBezTo>
                      <a:pt x="117558" y="4785"/>
                      <a:pt x="117567" y="4797"/>
                      <a:pt x="117558" y="4863"/>
                    </a:cubicBezTo>
                    <a:cubicBezTo>
                      <a:pt x="117549" y="4933"/>
                      <a:pt x="117535" y="4941"/>
                      <a:pt x="117422" y="4949"/>
                    </a:cubicBezTo>
                    <a:cubicBezTo>
                      <a:pt x="117353" y="4953"/>
                      <a:pt x="117287" y="4948"/>
                      <a:pt x="117276" y="4937"/>
                    </a:cubicBezTo>
                    <a:close/>
                    <a:moveTo>
                      <a:pt x="4930" y="4787"/>
                    </a:moveTo>
                    <a:cubicBezTo>
                      <a:pt x="4659" y="4764"/>
                      <a:pt x="4526" y="4693"/>
                      <a:pt x="4513" y="4565"/>
                    </a:cubicBezTo>
                    <a:cubicBezTo>
                      <a:pt x="4505" y="4479"/>
                      <a:pt x="4499" y="4475"/>
                      <a:pt x="4385" y="4475"/>
                    </a:cubicBezTo>
                    <a:cubicBezTo>
                      <a:pt x="4257" y="4475"/>
                      <a:pt x="4198" y="4512"/>
                      <a:pt x="4198" y="4593"/>
                    </a:cubicBezTo>
                    <a:cubicBezTo>
                      <a:pt x="4198" y="4635"/>
                      <a:pt x="4174" y="4644"/>
                      <a:pt x="4062" y="4644"/>
                    </a:cubicBezTo>
                    <a:cubicBezTo>
                      <a:pt x="3899" y="4644"/>
                      <a:pt x="3859" y="4610"/>
                      <a:pt x="3859" y="4470"/>
                    </a:cubicBezTo>
                    <a:cubicBezTo>
                      <a:pt x="3859" y="4345"/>
                      <a:pt x="3929" y="4292"/>
                      <a:pt x="4067" y="4314"/>
                    </a:cubicBezTo>
                    <a:cubicBezTo>
                      <a:pt x="4128" y="4323"/>
                      <a:pt x="4195" y="4305"/>
                      <a:pt x="4285" y="4255"/>
                    </a:cubicBezTo>
                    <a:cubicBezTo>
                      <a:pt x="4457" y="4159"/>
                      <a:pt x="4508" y="4181"/>
                      <a:pt x="4508" y="4349"/>
                    </a:cubicBezTo>
                    <a:cubicBezTo>
                      <a:pt x="4508" y="4467"/>
                      <a:pt x="4514" y="4478"/>
                      <a:pt x="4572" y="4470"/>
                    </a:cubicBezTo>
                    <a:cubicBezTo>
                      <a:pt x="4617" y="4463"/>
                      <a:pt x="4638" y="4439"/>
                      <a:pt x="4644" y="4383"/>
                    </a:cubicBezTo>
                    <a:cubicBezTo>
                      <a:pt x="4653" y="4309"/>
                      <a:pt x="4660" y="4305"/>
                      <a:pt x="4806" y="4305"/>
                    </a:cubicBezTo>
                    <a:cubicBezTo>
                      <a:pt x="4951" y="4305"/>
                      <a:pt x="4960" y="4301"/>
                      <a:pt x="4960" y="4235"/>
                    </a:cubicBezTo>
                    <a:cubicBezTo>
                      <a:pt x="4960" y="4180"/>
                      <a:pt x="4974" y="4164"/>
                      <a:pt x="5025" y="4164"/>
                    </a:cubicBezTo>
                    <a:cubicBezTo>
                      <a:pt x="5060" y="4164"/>
                      <a:pt x="5107" y="4148"/>
                      <a:pt x="5128" y="4129"/>
                    </a:cubicBezTo>
                    <a:cubicBezTo>
                      <a:pt x="5158" y="4101"/>
                      <a:pt x="5162" y="4101"/>
                      <a:pt x="5146" y="4129"/>
                    </a:cubicBezTo>
                    <a:cubicBezTo>
                      <a:pt x="5131" y="4155"/>
                      <a:pt x="5165" y="4164"/>
                      <a:pt x="5283" y="4164"/>
                    </a:cubicBezTo>
                    <a:cubicBezTo>
                      <a:pt x="5431" y="4164"/>
                      <a:pt x="5439" y="4160"/>
                      <a:pt x="5439" y="4094"/>
                    </a:cubicBezTo>
                    <a:cubicBezTo>
                      <a:pt x="5439" y="4034"/>
                      <a:pt x="5453" y="4023"/>
                      <a:pt x="5524" y="4023"/>
                    </a:cubicBezTo>
                    <a:cubicBezTo>
                      <a:pt x="5599" y="4023"/>
                      <a:pt x="5609" y="4014"/>
                      <a:pt x="5609" y="3938"/>
                    </a:cubicBezTo>
                    <a:cubicBezTo>
                      <a:pt x="5609" y="3863"/>
                      <a:pt x="5599" y="3854"/>
                      <a:pt x="5524" y="3854"/>
                    </a:cubicBezTo>
                    <a:cubicBezTo>
                      <a:pt x="5449" y="3854"/>
                      <a:pt x="5439" y="3844"/>
                      <a:pt x="5439" y="3769"/>
                    </a:cubicBezTo>
                    <a:cubicBezTo>
                      <a:pt x="5439" y="3686"/>
                      <a:pt x="5442" y="3684"/>
                      <a:pt x="5589" y="3684"/>
                    </a:cubicBezTo>
                    <a:lnTo>
                      <a:pt x="5738" y="3684"/>
                    </a:lnTo>
                    <a:lnTo>
                      <a:pt x="5814" y="3529"/>
                    </a:lnTo>
                    <a:lnTo>
                      <a:pt x="5890" y="3374"/>
                    </a:lnTo>
                    <a:lnTo>
                      <a:pt x="6044" y="3374"/>
                    </a:lnTo>
                    <a:cubicBezTo>
                      <a:pt x="6128" y="3374"/>
                      <a:pt x="6202" y="3364"/>
                      <a:pt x="6209" y="3353"/>
                    </a:cubicBezTo>
                    <a:cubicBezTo>
                      <a:pt x="6215" y="3341"/>
                      <a:pt x="6218" y="3344"/>
                      <a:pt x="6216" y="3360"/>
                    </a:cubicBezTo>
                    <a:cubicBezTo>
                      <a:pt x="6213" y="3375"/>
                      <a:pt x="6141" y="3392"/>
                      <a:pt x="6056" y="3396"/>
                    </a:cubicBezTo>
                    <a:lnTo>
                      <a:pt x="5902" y="3405"/>
                    </a:lnTo>
                    <a:lnTo>
                      <a:pt x="5826" y="3559"/>
                    </a:lnTo>
                    <a:cubicBezTo>
                      <a:pt x="5764" y="3684"/>
                      <a:pt x="5737" y="3713"/>
                      <a:pt x="5680" y="3713"/>
                    </a:cubicBezTo>
                    <a:cubicBezTo>
                      <a:pt x="5623" y="3713"/>
                      <a:pt x="5609" y="3727"/>
                      <a:pt x="5609" y="3783"/>
                    </a:cubicBezTo>
                    <a:cubicBezTo>
                      <a:pt x="5609" y="3849"/>
                      <a:pt x="5618" y="3854"/>
                      <a:pt x="5750" y="3854"/>
                    </a:cubicBezTo>
                    <a:cubicBezTo>
                      <a:pt x="5853" y="3854"/>
                      <a:pt x="5891" y="3843"/>
                      <a:pt x="5891" y="3813"/>
                    </a:cubicBezTo>
                    <a:cubicBezTo>
                      <a:pt x="5891" y="3749"/>
                      <a:pt x="5973" y="3684"/>
                      <a:pt x="6055" y="3685"/>
                    </a:cubicBezTo>
                    <a:cubicBezTo>
                      <a:pt x="6098" y="3685"/>
                      <a:pt x="6117" y="3694"/>
                      <a:pt x="6099" y="3706"/>
                    </a:cubicBezTo>
                    <a:cubicBezTo>
                      <a:pt x="6081" y="3717"/>
                      <a:pt x="6062" y="3752"/>
                      <a:pt x="6056" y="3783"/>
                    </a:cubicBezTo>
                    <a:cubicBezTo>
                      <a:pt x="6050" y="3816"/>
                      <a:pt x="6019" y="3843"/>
                      <a:pt x="5982" y="3849"/>
                    </a:cubicBezTo>
                    <a:cubicBezTo>
                      <a:pt x="5933" y="3856"/>
                      <a:pt x="5919" y="3876"/>
                      <a:pt x="5919" y="3940"/>
                    </a:cubicBezTo>
                    <a:cubicBezTo>
                      <a:pt x="5919" y="4022"/>
                      <a:pt x="5916" y="4023"/>
                      <a:pt x="5769" y="4023"/>
                    </a:cubicBezTo>
                    <a:cubicBezTo>
                      <a:pt x="5638" y="4023"/>
                      <a:pt x="5614" y="4032"/>
                      <a:pt x="5588" y="4090"/>
                    </a:cubicBezTo>
                    <a:cubicBezTo>
                      <a:pt x="5555" y="4162"/>
                      <a:pt x="5456" y="4192"/>
                      <a:pt x="5254" y="4192"/>
                    </a:cubicBezTo>
                    <a:cubicBezTo>
                      <a:pt x="5158" y="4192"/>
                      <a:pt x="5129" y="4204"/>
                      <a:pt x="5115" y="4249"/>
                    </a:cubicBezTo>
                    <a:cubicBezTo>
                      <a:pt x="5105" y="4280"/>
                      <a:pt x="5066" y="4313"/>
                      <a:pt x="5027" y="4323"/>
                    </a:cubicBezTo>
                    <a:cubicBezTo>
                      <a:pt x="4954" y="4341"/>
                      <a:pt x="4875" y="4462"/>
                      <a:pt x="4875" y="4555"/>
                    </a:cubicBezTo>
                    <a:cubicBezTo>
                      <a:pt x="4875" y="4598"/>
                      <a:pt x="4901" y="4615"/>
                      <a:pt x="4986" y="4630"/>
                    </a:cubicBezTo>
                    <a:cubicBezTo>
                      <a:pt x="5077" y="4645"/>
                      <a:pt x="5132" y="4631"/>
                      <a:pt x="5303" y="4550"/>
                    </a:cubicBezTo>
                    <a:cubicBezTo>
                      <a:pt x="5417" y="4496"/>
                      <a:pt x="5599" y="4424"/>
                      <a:pt x="5707" y="4391"/>
                    </a:cubicBezTo>
                    <a:cubicBezTo>
                      <a:pt x="5977" y="4309"/>
                      <a:pt x="6024" y="4272"/>
                      <a:pt x="6115" y="4070"/>
                    </a:cubicBezTo>
                    <a:lnTo>
                      <a:pt x="6193" y="3895"/>
                    </a:lnTo>
                    <a:lnTo>
                      <a:pt x="6375" y="3864"/>
                    </a:lnTo>
                    <a:cubicBezTo>
                      <a:pt x="6475" y="3847"/>
                      <a:pt x="6628" y="3799"/>
                      <a:pt x="6714" y="3758"/>
                    </a:cubicBezTo>
                    <a:cubicBezTo>
                      <a:pt x="6863" y="3688"/>
                      <a:pt x="6891" y="3684"/>
                      <a:pt x="7340" y="3684"/>
                    </a:cubicBezTo>
                    <a:cubicBezTo>
                      <a:pt x="7599" y="3684"/>
                      <a:pt x="7810" y="3691"/>
                      <a:pt x="7810" y="3700"/>
                    </a:cubicBezTo>
                    <a:cubicBezTo>
                      <a:pt x="7810" y="3747"/>
                      <a:pt x="7716" y="3885"/>
                      <a:pt x="7640" y="3949"/>
                    </a:cubicBezTo>
                    <a:cubicBezTo>
                      <a:pt x="7560" y="4016"/>
                      <a:pt x="7529" y="4023"/>
                      <a:pt x="7319" y="4023"/>
                    </a:cubicBezTo>
                    <a:cubicBezTo>
                      <a:pt x="7108" y="4023"/>
                      <a:pt x="7080" y="4030"/>
                      <a:pt x="7021" y="4092"/>
                    </a:cubicBezTo>
                    <a:cubicBezTo>
                      <a:pt x="6974" y="4143"/>
                      <a:pt x="6921" y="4164"/>
                      <a:pt x="6826" y="4170"/>
                    </a:cubicBezTo>
                    <a:cubicBezTo>
                      <a:pt x="6715" y="4177"/>
                      <a:pt x="6694" y="4188"/>
                      <a:pt x="6686" y="4242"/>
                    </a:cubicBezTo>
                    <a:cubicBezTo>
                      <a:pt x="6675" y="4322"/>
                      <a:pt x="6579" y="4327"/>
                      <a:pt x="6554" y="4249"/>
                    </a:cubicBezTo>
                    <a:cubicBezTo>
                      <a:pt x="6544" y="4218"/>
                      <a:pt x="6517" y="4192"/>
                      <a:pt x="6493" y="4192"/>
                    </a:cubicBezTo>
                    <a:cubicBezTo>
                      <a:pt x="6435" y="4192"/>
                      <a:pt x="6250" y="4380"/>
                      <a:pt x="6265" y="4425"/>
                    </a:cubicBezTo>
                    <a:cubicBezTo>
                      <a:pt x="6272" y="4447"/>
                      <a:pt x="6340" y="4464"/>
                      <a:pt x="6443" y="4469"/>
                    </a:cubicBezTo>
                    <a:cubicBezTo>
                      <a:pt x="6613" y="4478"/>
                      <a:pt x="6681" y="4509"/>
                      <a:pt x="6681" y="4577"/>
                    </a:cubicBezTo>
                    <a:cubicBezTo>
                      <a:pt x="6681" y="4608"/>
                      <a:pt x="6589" y="4616"/>
                      <a:pt x="6194" y="4616"/>
                    </a:cubicBezTo>
                    <a:cubicBezTo>
                      <a:pt x="5798" y="4616"/>
                      <a:pt x="5694" y="4624"/>
                      <a:pt x="5643" y="4660"/>
                    </a:cubicBezTo>
                    <a:cubicBezTo>
                      <a:pt x="5609" y="4684"/>
                      <a:pt x="5581" y="4720"/>
                      <a:pt x="5581" y="4741"/>
                    </a:cubicBezTo>
                    <a:cubicBezTo>
                      <a:pt x="5581" y="4809"/>
                      <a:pt x="5368" y="4824"/>
                      <a:pt x="4930" y="4787"/>
                    </a:cubicBezTo>
                    <a:close/>
                    <a:moveTo>
                      <a:pt x="140629" y="4723"/>
                    </a:moveTo>
                    <a:cubicBezTo>
                      <a:pt x="140635" y="4680"/>
                      <a:pt x="140667" y="4654"/>
                      <a:pt x="140733" y="4637"/>
                    </a:cubicBezTo>
                    <a:cubicBezTo>
                      <a:pt x="140858" y="4605"/>
                      <a:pt x="140906" y="4626"/>
                      <a:pt x="140906" y="4714"/>
                    </a:cubicBezTo>
                    <a:cubicBezTo>
                      <a:pt x="140906" y="4781"/>
                      <a:pt x="140897" y="4785"/>
                      <a:pt x="140763" y="4785"/>
                    </a:cubicBezTo>
                    <a:cubicBezTo>
                      <a:pt x="140632" y="4785"/>
                      <a:pt x="140621" y="4780"/>
                      <a:pt x="140629" y="4723"/>
                    </a:cubicBezTo>
                    <a:close/>
                    <a:moveTo>
                      <a:pt x="84923" y="4531"/>
                    </a:moveTo>
                    <a:cubicBezTo>
                      <a:pt x="84923" y="4415"/>
                      <a:pt x="84928" y="4367"/>
                      <a:pt x="84934" y="4425"/>
                    </a:cubicBezTo>
                    <a:cubicBezTo>
                      <a:pt x="84940" y="4483"/>
                      <a:pt x="84940" y="4579"/>
                      <a:pt x="84934" y="4637"/>
                    </a:cubicBezTo>
                    <a:cubicBezTo>
                      <a:pt x="84928" y="4695"/>
                      <a:pt x="84923" y="4648"/>
                      <a:pt x="84923" y="4531"/>
                    </a:cubicBezTo>
                    <a:close/>
                    <a:moveTo>
                      <a:pt x="36942" y="4559"/>
                    </a:moveTo>
                    <a:cubicBezTo>
                      <a:pt x="36942" y="4505"/>
                      <a:pt x="36948" y="4483"/>
                      <a:pt x="36955" y="4510"/>
                    </a:cubicBezTo>
                    <a:cubicBezTo>
                      <a:pt x="36962" y="4537"/>
                      <a:pt x="36962" y="4582"/>
                      <a:pt x="36955" y="4609"/>
                    </a:cubicBezTo>
                    <a:cubicBezTo>
                      <a:pt x="36948" y="4636"/>
                      <a:pt x="36942" y="4614"/>
                      <a:pt x="36942" y="4559"/>
                    </a:cubicBezTo>
                    <a:close/>
                    <a:moveTo>
                      <a:pt x="85401" y="4517"/>
                    </a:moveTo>
                    <a:cubicBezTo>
                      <a:pt x="85401" y="4439"/>
                      <a:pt x="85407" y="4411"/>
                      <a:pt x="85413" y="4454"/>
                    </a:cubicBezTo>
                    <a:cubicBezTo>
                      <a:pt x="85420" y="4497"/>
                      <a:pt x="85420" y="4560"/>
                      <a:pt x="85413" y="4595"/>
                    </a:cubicBezTo>
                    <a:cubicBezTo>
                      <a:pt x="85406" y="4630"/>
                      <a:pt x="85401" y="4595"/>
                      <a:pt x="85401" y="4517"/>
                    </a:cubicBezTo>
                    <a:close/>
                    <a:moveTo>
                      <a:pt x="101302" y="4488"/>
                    </a:moveTo>
                    <a:cubicBezTo>
                      <a:pt x="101216" y="4312"/>
                      <a:pt x="101207" y="4243"/>
                      <a:pt x="101267" y="4193"/>
                    </a:cubicBezTo>
                    <a:cubicBezTo>
                      <a:pt x="101300" y="4166"/>
                      <a:pt x="101325" y="4171"/>
                      <a:pt x="101394" y="4220"/>
                    </a:cubicBezTo>
                    <a:cubicBezTo>
                      <a:pt x="101520" y="4310"/>
                      <a:pt x="101564" y="4389"/>
                      <a:pt x="101564" y="4523"/>
                    </a:cubicBezTo>
                    <a:cubicBezTo>
                      <a:pt x="101564" y="4641"/>
                      <a:pt x="101562" y="4644"/>
                      <a:pt x="101471" y="4644"/>
                    </a:cubicBezTo>
                    <a:cubicBezTo>
                      <a:pt x="101387" y="4644"/>
                      <a:pt x="101372" y="4630"/>
                      <a:pt x="101302" y="4488"/>
                    </a:cubicBezTo>
                    <a:close/>
                    <a:moveTo>
                      <a:pt x="53692" y="4584"/>
                    </a:moveTo>
                    <a:cubicBezTo>
                      <a:pt x="53711" y="4565"/>
                      <a:pt x="53734" y="4556"/>
                      <a:pt x="53743" y="4565"/>
                    </a:cubicBezTo>
                    <a:cubicBezTo>
                      <a:pt x="53751" y="4573"/>
                      <a:pt x="53736" y="4589"/>
                      <a:pt x="53708" y="4600"/>
                    </a:cubicBezTo>
                    <a:cubicBezTo>
                      <a:pt x="53668" y="4615"/>
                      <a:pt x="53664" y="4612"/>
                      <a:pt x="53692" y="4584"/>
                    </a:cubicBezTo>
                    <a:close/>
                    <a:moveTo>
                      <a:pt x="53770" y="4531"/>
                    </a:moveTo>
                    <a:cubicBezTo>
                      <a:pt x="53760" y="4515"/>
                      <a:pt x="53772" y="4511"/>
                      <a:pt x="53797" y="4520"/>
                    </a:cubicBezTo>
                    <a:cubicBezTo>
                      <a:pt x="53846" y="4539"/>
                      <a:pt x="53855" y="4559"/>
                      <a:pt x="53814" y="4559"/>
                    </a:cubicBezTo>
                    <a:cubicBezTo>
                      <a:pt x="53799" y="4559"/>
                      <a:pt x="53780" y="4547"/>
                      <a:pt x="53770" y="4531"/>
                    </a:cubicBezTo>
                    <a:close/>
                    <a:moveTo>
                      <a:pt x="21039" y="4480"/>
                    </a:moveTo>
                    <a:cubicBezTo>
                      <a:pt x="20952" y="4470"/>
                      <a:pt x="20950" y="4465"/>
                      <a:pt x="20991" y="4388"/>
                    </a:cubicBezTo>
                    <a:cubicBezTo>
                      <a:pt x="21013" y="4347"/>
                      <a:pt x="21050" y="4334"/>
                      <a:pt x="21146" y="4334"/>
                    </a:cubicBezTo>
                    <a:cubicBezTo>
                      <a:pt x="21254" y="4334"/>
                      <a:pt x="21272" y="4325"/>
                      <a:pt x="21272" y="4277"/>
                    </a:cubicBezTo>
                    <a:cubicBezTo>
                      <a:pt x="21272" y="4243"/>
                      <a:pt x="21301" y="4206"/>
                      <a:pt x="21343" y="4187"/>
                    </a:cubicBezTo>
                    <a:cubicBezTo>
                      <a:pt x="21389" y="4166"/>
                      <a:pt x="21413" y="4132"/>
                      <a:pt x="21413" y="4088"/>
                    </a:cubicBezTo>
                    <a:cubicBezTo>
                      <a:pt x="21413" y="4009"/>
                      <a:pt x="21481" y="3974"/>
                      <a:pt x="21541" y="4023"/>
                    </a:cubicBezTo>
                    <a:cubicBezTo>
                      <a:pt x="21599" y="4072"/>
                      <a:pt x="21593" y="4129"/>
                      <a:pt x="21527" y="4150"/>
                    </a:cubicBezTo>
                    <a:cubicBezTo>
                      <a:pt x="21496" y="4160"/>
                      <a:pt x="21455" y="4202"/>
                      <a:pt x="21435" y="4243"/>
                    </a:cubicBezTo>
                    <a:cubicBezTo>
                      <a:pt x="21415" y="4285"/>
                      <a:pt x="21371" y="4323"/>
                      <a:pt x="21338" y="4328"/>
                    </a:cubicBezTo>
                    <a:cubicBezTo>
                      <a:pt x="21302" y="4333"/>
                      <a:pt x="21271" y="4364"/>
                      <a:pt x="21261" y="4402"/>
                    </a:cubicBezTo>
                    <a:cubicBezTo>
                      <a:pt x="21244" y="4472"/>
                      <a:pt x="21174" y="4496"/>
                      <a:pt x="21039" y="4480"/>
                    </a:cubicBezTo>
                    <a:close/>
                    <a:moveTo>
                      <a:pt x="36361" y="4451"/>
                    </a:moveTo>
                    <a:cubicBezTo>
                      <a:pt x="36333" y="4420"/>
                      <a:pt x="36315" y="4351"/>
                      <a:pt x="36314" y="4275"/>
                    </a:cubicBezTo>
                    <a:cubicBezTo>
                      <a:pt x="36314" y="4192"/>
                      <a:pt x="36291" y="4112"/>
                      <a:pt x="36245" y="4037"/>
                    </a:cubicBezTo>
                    <a:cubicBezTo>
                      <a:pt x="36192" y="3951"/>
                      <a:pt x="36175" y="3884"/>
                      <a:pt x="36174" y="3755"/>
                    </a:cubicBezTo>
                    <a:cubicBezTo>
                      <a:pt x="36172" y="3551"/>
                      <a:pt x="36107" y="3397"/>
                      <a:pt x="35965" y="3263"/>
                    </a:cubicBezTo>
                    <a:cubicBezTo>
                      <a:pt x="35879" y="3180"/>
                      <a:pt x="35863" y="3147"/>
                      <a:pt x="35863" y="3044"/>
                    </a:cubicBezTo>
                    <a:cubicBezTo>
                      <a:pt x="35863" y="2977"/>
                      <a:pt x="35876" y="2922"/>
                      <a:pt x="35893" y="2922"/>
                    </a:cubicBezTo>
                    <a:cubicBezTo>
                      <a:pt x="35909" y="2922"/>
                      <a:pt x="35990" y="2986"/>
                      <a:pt x="36072" y="3064"/>
                    </a:cubicBezTo>
                    <a:cubicBezTo>
                      <a:pt x="36154" y="3141"/>
                      <a:pt x="36234" y="3205"/>
                      <a:pt x="36250" y="3205"/>
                    </a:cubicBezTo>
                    <a:cubicBezTo>
                      <a:pt x="36266" y="3205"/>
                      <a:pt x="36287" y="3167"/>
                      <a:pt x="36296" y="3121"/>
                    </a:cubicBezTo>
                    <a:cubicBezTo>
                      <a:pt x="36306" y="3070"/>
                      <a:pt x="36392" y="2954"/>
                      <a:pt x="36515" y="2825"/>
                    </a:cubicBezTo>
                    <a:cubicBezTo>
                      <a:pt x="36728" y="2600"/>
                      <a:pt x="36828" y="2558"/>
                      <a:pt x="36911" y="2659"/>
                    </a:cubicBezTo>
                    <a:cubicBezTo>
                      <a:pt x="36995" y="2760"/>
                      <a:pt x="37127" y="2787"/>
                      <a:pt x="37431" y="2766"/>
                    </a:cubicBezTo>
                    <a:lnTo>
                      <a:pt x="37719" y="2747"/>
                    </a:lnTo>
                    <a:lnTo>
                      <a:pt x="37739" y="2919"/>
                    </a:lnTo>
                    <a:cubicBezTo>
                      <a:pt x="37758" y="3077"/>
                      <a:pt x="37765" y="3092"/>
                      <a:pt x="37827" y="3092"/>
                    </a:cubicBezTo>
                    <a:cubicBezTo>
                      <a:pt x="37872" y="3092"/>
                      <a:pt x="37895" y="3076"/>
                      <a:pt x="37895" y="3045"/>
                    </a:cubicBezTo>
                    <a:cubicBezTo>
                      <a:pt x="37895" y="3019"/>
                      <a:pt x="37903" y="3005"/>
                      <a:pt x="37912" y="3014"/>
                    </a:cubicBezTo>
                    <a:cubicBezTo>
                      <a:pt x="37949" y="3052"/>
                      <a:pt x="37878" y="3171"/>
                      <a:pt x="37736" y="3308"/>
                    </a:cubicBezTo>
                    <a:cubicBezTo>
                      <a:pt x="37602" y="3437"/>
                      <a:pt x="37585" y="3467"/>
                      <a:pt x="37585" y="3567"/>
                    </a:cubicBezTo>
                    <a:cubicBezTo>
                      <a:pt x="37585" y="3670"/>
                      <a:pt x="37577" y="3682"/>
                      <a:pt x="37507" y="3690"/>
                    </a:cubicBezTo>
                    <a:cubicBezTo>
                      <a:pt x="37446" y="3697"/>
                      <a:pt x="37427" y="3715"/>
                      <a:pt x="37420" y="3776"/>
                    </a:cubicBezTo>
                    <a:cubicBezTo>
                      <a:pt x="37413" y="3837"/>
                      <a:pt x="37397" y="3854"/>
                      <a:pt x="37343" y="3854"/>
                    </a:cubicBezTo>
                    <a:cubicBezTo>
                      <a:pt x="37286" y="3854"/>
                      <a:pt x="37274" y="3868"/>
                      <a:pt x="37274" y="3933"/>
                    </a:cubicBezTo>
                    <a:cubicBezTo>
                      <a:pt x="37274" y="3989"/>
                      <a:pt x="37240" y="4043"/>
                      <a:pt x="37154" y="4123"/>
                    </a:cubicBezTo>
                    <a:lnTo>
                      <a:pt x="37034" y="4235"/>
                    </a:lnTo>
                    <a:lnTo>
                      <a:pt x="37137" y="4122"/>
                    </a:lnTo>
                    <a:cubicBezTo>
                      <a:pt x="37218" y="4034"/>
                      <a:pt x="37245" y="3977"/>
                      <a:pt x="37260" y="3861"/>
                    </a:cubicBezTo>
                    <a:cubicBezTo>
                      <a:pt x="37277" y="3732"/>
                      <a:pt x="37288" y="3713"/>
                      <a:pt x="37343" y="3713"/>
                    </a:cubicBezTo>
                    <a:cubicBezTo>
                      <a:pt x="37424" y="3713"/>
                      <a:pt x="37441" y="3694"/>
                      <a:pt x="37423" y="3626"/>
                    </a:cubicBezTo>
                    <a:cubicBezTo>
                      <a:pt x="37404" y="3553"/>
                      <a:pt x="37279" y="3553"/>
                      <a:pt x="37252" y="3626"/>
                    </a:cubicBezTo>
                    <a:cubicBezTo>
                      <a:pt x="37241" y="3656"/>
                      <a:pt x="37187" y="3710"/>
                      <a:pt x="37133" y="3747"/>
                    </a:cubicBezTo>
                    <a:cubicBezTo>
                      <a:pt x="37043" y="3807"/>
                      <a:pt x="37009" y="3859"/>
                      <a:pt x="36886" y="4126"/>
                    </a:cubicBezTo>
                    <a:cubicBezTo>
                      <a:pt x="36863" y="4175"/>
                      <a:pt x="36802" y="4238"/>
                      <a:pt x="36749" y="4267"/>
                    </a:cubicBezTo>
                    <a:cubicBezTo>
                      <a:pt x="36670" y="4309"/>
                      <a:pt x="36653" y="4334"/>
                      <a:pt x="36653" y="4411"/>
                    </a:cubicBezTo>
                    <a:cubicBezTo>
                      <a:pt x="36653" y="4501"/>
                      <a:pt x="36650" y="4503"/>
                      <a:pt x="36531" y="4503"/>
                    </a:cubicBezTo>
                    <a:cubicBezTo>
                      <a:pt x="36448" y="4503"/>
                      <a:pt x="36393" y="4486"/>
                      <a:pt x="36361" y="4451"/>
                    </a:cubicBezTo>
                    <a:close/>
                    <a:moveTo>
                      <a:pt x="135253" y="4406"/>
                    </a:moveTo>
                    <a:cubicBezTo>
                      <a:pt x="135230" y="4264"/>
                      <a:pt x="135257" y="4192"/>
                      <a:pt x="135333" y="4192"/>
                    </a:cubicBezTo>
                    <a:cubicBezTo>
                      <a:pt x="135408" y="4192"/>
                      <a:pt x="135431" y="4240"/>
                      <a:pt x="135431" y="4392"/>
                    </a:cubicBezTo>
                    <a:cubicBezTo>
                      <a:pt x="135431" y="4495"/>
                      <a:pt x="135425" y="4503"/>
                      <a:pt x="135350" y="4503"/>
                    </a:cubicBezTo>
                    <a:cubicBezTo>
                      <a:pt x="135280" y="4503"/>
                      <a:pt x="135267" y="4490"/>
                      <a:pt x="135253" y="4406"/>
                    </a:cubicBezTo>
                    <a:close/>
                    <a:moveTo>
                      <a:pt x="117209" y="4317"/>
                    </a:moveTo>
                    <a:cubicBezTo>
                      <a:pt x="117199" y="4291"/>
                      <a:pt x="117217" y="4247"/>
                      <a:pt x="117252" y="4212"/>
                    </a:cubicBezTo>
                    <a:cubicBezTo>
                      <a:pt x="117307" y="4157"/>
                      <a:pt x="117316" y="4156"/>
                      <a:pt x="117358" y="4197"/>
                    </a:cubicBezTo>
                    <a:cubicBezTo>
                      <a:pt x="117399" y="4239"/>
                      <a:pt x="117398" y="4248"/>
                      <a:pt x="117344" y="4302"/>
                    </a:cubicBezTo>
                    <a:cubicBezTo>
                      <a:pt x="117273" y="4373"/>
                      <a:pt x="117232" y="4378"/>
                      <a:pt x="117209" y="4317"/>
                    </a:cubicBezTo>
                    <a:close/>
                    <a:moveTo>
                      <a:pt x="25364" y="4311"/>
                    </a:moveTo>
                    <a:cubicBezTo>
                      <a:pt x="25364" y="4248"/>
                      <a:pt x="25535" y="4040"/>
                      <a:pt x="25660" y="3951"/>
                    </a:cubicBezTo>
                    <a:cubicBezTo>
                      <a:pt x="25736" y="3898"/>
                      <a:pt x="25803" y="3859"/>
                      <a:pt x="25809" y="3866"/>
                    </a:cubicBezTo>
                    <a:cubicBezTo>
                      <a:pt x="25816" y="3873"/>
                      <a:pt x="25813" y="3930"/>
                      <a:pt x="25802" y="3994"/>
                    </a:cubicBezTo>
                    <a:cubicBezTo>
                      <a:pt x="25777" y="4141"/>
                      <a:pt x="25671" y="4268"/>
                      <a:pt x="25554" y="4291"/>
                    </a:cubicBezTo>
                    <a:cubicBezTo>
                      <a:pt x="25504" y="4301"/>
                      <a:pt x="25441" y="4316"/>
                      <a:pt x="25414" y="4323"/>
                    </a:cubicBezTo>
                    <a:cubicBezTo>
                      <a:pt x="25387" y="4331"/>
                      <a:pt x="25364" y="4326"/>
                      <a:pt x="25364" y="4311"/>
                    </a:cubicBezTo>
                    <a:close/>
                    <a:moveTo>
                      <a:pt x="36992" y="4307"/>
                    </a:moveTo>
                    <a:cubicBezTo>
                      <a:pt x="36992" y="4292"/>
                      <a:pt x="37004" y="4273"/>
                      <a:pt x="37020" y="4263"/>
                    </a:cubicBezTo>
                    <a:cubicBezTo>
                      <a:pt x="37036" y="4253"/>
                      <a:pt x="37041" y="4265"/>
                      <a:pt x="37031" y="4290"/>
                    </a:cubicBezTo>
                    <a:cubicBezTo>
                      <a:pt x="37012" y="4339"/>
                      <a:pt x="36992" y="4348"/>
                      <a:pt x="36992" y="4307"/>
                    </a:cubicBezTo>
                    <a:close/>
                    <a:moveTo>
                      <a:pt x="85235" y="4294"/>
                    </a:moveTo>
                    <a:cubicBezTo>
                      <a:pt x="85227" y="4273"/>
                      <a:pt x="85225" y="4200"/>
                      <a:pt x="85231" y="4132"/>
                    </a:cubicBezTo>
                    <a:lnTo>
                      <a:pt x="85242" y="4009"/>
                    </a:lnTo>
                    <a:lnTo>
                      <a:pt x="85247" y="4155"/>
                    </a:lnTo>
                    <a:cubicBezTo>
                      <a:pt x="85250" y="4241"/>
                      <a:pt x="85266" y="4306"/>
                      <a:pt x="85287" y="4315"/>
                    </a:cubicBezTo>
                    <a:cubicBezTo>
                      <a:pt x="85315" y="4326"/>
                      <a:pt x="85315" y="4330"/>
                      <a:pt x="85286" y="4331"/>
                    </a:cubicBezTo>
                    <a:cubicBezTo>
                      <a:pt x="85266" y="4333"/>
                      <a:pt x="85243" y="4316"/>
                      <a:pt x="85235" y="4294"/>
                    </a:cubicBezTo>
                    <a:close/>
                    <a:moveTo>
                      <a:pt x="3606" y="4151"/>
                    </a:moveTo>
                    <a:cubicBezTo>
                      <a:pt x="3553" y="4087"/>
                      <a:pt x="3747" y="3692"/>
                      <a:pt x="3843" y="3668"/>
                    </a:cubicBezTo>
                    <a:cubicBezTo>
                      <a:pt x="3938" y="3645"/>
                      <a:pt x="4153" y="3719"/>
                      <a:pt x="4165" y="3780"/>
                    </a:cubicBezTo>
                    <a:cubicBezTo>
                      <a:pt x="4170" y="3809"/>
                      <a:pt x="4102" y="3898"/>
                      <a:pt x="3988" y="4010"/>
                    </a:cubicBezTo>
                    <a:cubicBezTo>
                      <a:pt x="3794" y="4201"/>
                      <a:pt x="3681" y="4242"/>
                      <a:pt x="3606" y="4151"/>
                    </a:cubicBezTo>
                    <a:close/>
                    <a:moveTo>
                      <a:pt x="53825" y="4162"/>
                    </a:moveTo>
                    <a:cubicBezTo>
                      <a:pt x="53815" y="4146"/>
                      <a:pt x="53813" y="4126"/>
                      <a:pt x="53820" y="4119"/>
                    </a:cubicBezTo>
                    <a:cubicBezTo>
                      <a:pt x="53828" y="4111"/>
                      <a:pt x="53841" y="4125"/>
                      <a:pt x="53850" y="4149"/>
                    </a:cubicBezTo>
                    <a:cubicBezTo>
                      <a:pt x="53869" y="4199"/>
                      <a:pt x="53853" y="4207"/>
                      <a:pt x="53825" y="4162"/>
                    </a:cubicBezTo>
                    <a:close/>
                    <a:moveTo>
                      <a:pt x="134846" y="4172"/>
                    </a:moveTo>
                    <a:cubicBezTo>
                      <a:pt x="134889" y="4166"/>
                      <a:pt x="134952" y="4166"/>
                      <a:pt x="134987" y="4173"/>
                    </a:cubicBezTo>
                    <a:cubicBezTo>
                      <a:pt x="135022" y="4179"/>
                      <a:pt x="134987" y="4185"/>
                      <a:pt x="134909" y="4184"/>
                    </a:cubicBezTo>
                    <a:cubicBezTo>
                      <a:pt x="134831" y="4184"/>
                      <a:pt x="134803" y="4179"/>
                      <a:pt x="134846" y="4172"/>
                    </a:cubicBezTo>
                    <a:close/>
                    <a:moveTo>
                      <a:pt x="26646" y="4125"/>
                    </a:moveTo>
                    <a:cubicBezTo>
                      <a:pt x="26637" y="4103"/>
                      <a:pt x="26655" y="4036"/>
                      <a:pt x="26685" y="3976"/>
                    </a:cubicBezTo>
                    <a:cubicBezTo>
                      <a:pt x="26748" y="3852"/>
                      <a:pt x="26739" y="3797"/>
                      <a:pt x="26657" y="3797"/>
                    </a:cubicBezTo>
                    <a:cubicBezTo>
                      <a:pt x="26612" y="3797"/>
                      <a:pt x="26606" y="3789"/>
                      <a:pt x="26631" y="3759"/>
                    </a:cubicBezTo>
                    <a:cubicBezTo>
                      <a:pt x="26649" y="3738"/>
                      <a:pt x="26739" y="3713"/>
                      <a:pt x="26832" y="3703"/>
                    </a:cubicBezTo>
                    <a:cubicBezTo>
                      <a:pt x="26926" y="3693"/>
                      <a:pt x="27034" y="3664"/>
                      <a:pt x="27074" y="3638"/>
                    </a:cubicBezTo>
                    <a:cubicBezTo>
                      <a:pt x="27163" y="3580"/>
                      <a:pt x="27198" y="3610"/>
                      <a:pt x="27217" y="3759"/>
                    </a:cubicBezTo>
                    <a:lnTo>
                      <a:pt x="27230" y="3868"/>
                    </a:lnTo>
                    <a:lnTo>
                      <a:pt x="27003" y="4016"/>
                    </a:lnTo>
                    <a:cubicBezTo>
                      <a:pt x="26773" y="4166"/>
                      <a:pt x="26673" y="4196"/>
                      <a:pt x="26646" y="4125"/>
                    </a:cubicBezTo>
                    <a:close/>
                    <a:moveTo>
                      <a:pt x="53888" y="4146"/>
                    </a:moveTo>
                    <a:cubicBezTo>
                      <a:pt x="53878" y="4136"/>
                      <a:pt x="53877" y="4117"/>
                      <a:pt x="53886" y="4103"/>
                    </a:cubicBezTo>
                    <a:cubicBezTo>
                      <a:pt x="53904" y="4074"/>
                      <a:pt x="53953" y="4099"/>
                      <a:pt x="53953" y="4138"/>
                    </a:cubicBezTo>
                    <a:cubicBezTo>
                      <a:pt x="53953" y="4168"/>
                      <a:pt x="53915" y="4173"/>
                      <a:pt x="53888" y="4146"/>
                    </a:cubicBezTo>
                    <a:close/>
                    <a:moveTo>
                      <a:pt x="27518" y="4117"/>
                    </a:moveTo>
                    <a:cubicBezTo>
                      <a:pt x="27526" y="4110"/>
                      <a:pt x="27543" y="4101"/>
                      <a:pt x="27556" y="4098"/>
                    </a:cubicBezTo>
                    <a:cubicBezTo>
                      <a:pt x="27569" y="4096"/>
                      <a:pt x="27616" y="4056"/>
                      <a:pt x="27660" y="4009"/>
                    </a:cubicBezTo>
                    <a:lnTo>
                      <a:pt x="27741" y="3924"/>
                    </a:lnTo>
                    <a:lnTo>
                      <a:pt x="27665" y="4022"/>
                    </a:lnTo>
                    <a:cubicBezTo>
                      <a:pt x="27622" y="4076"/>
                      <a:pt x="27569" y="4122"/>
                      <a:pt x="27546" y="4126"/>
                    </a:cubicBezTo>
                    <a:cubicBezTo>
                      <a:pt x="27523" y="4129"/>
                      <a:pt x="27511" y="4125"/>
                      <a:pt x="27518" y="4117"/>
                    </a:cubicBezTo>
                    <a:close/>
                    <a:moveTo>
                      <a:pt x="27791" y="4111"/>
                    </a:moveTo>
                    <a:cubicBezTo>
                      <a:pt x="27791" y="4096"/>
                      <a:pt x="27804" y="4075"/>
                      <a:pt x="27820" y="4065"/>
                    </a:cubicBezTo>
                    <a:cubicBezTo>
                      <a:pt x="27835" y="4056"/>
                      <a:pt x="27848" y="4061"/>
                      <a:pt x="27848" y="4076"/>
                    </a:cubicBezTo>
                    <a:cubicBezTo>
                      <a:pt x="27848" y="4092"/>
                      <a:pt x="27835" y="4112"/>
                      <a:pt x="27820" y="4122"/>
                    </a:cubicBezTo>
                    <a:cubicBezTo>
                      <a:pt x="27804" y="4131"/>
                      <a:pt x="27791" y="4127"/>
                      <a:pt x="27791" y="4111"/>
                    </a:cubicBezTo>
                    <a:close/>
                    <a:moveTo>
                      <a:pt x="135069" y="4080"/>
                    </a:moveTo>
                    <a:cubicBezTo>
                      <a:pt x="135069" y="4041"/>
                      <a:pt x="135075" y="4025"/>
                      <a:pt x="135083" y="4044"/>
                    </a:cubicBezTo>
                    <a:cubicBezTo>
                      <a:pt x="135091" y="4064"/>
                      <a:pt x="135091" y="4095"/>
                      <a:pt x="135083" y="4115"/>
                    </a:cubicBezTo>
                    <a:cubicBezTo>
                      <a:pt x="135075" y="4134"/>
                      <a:pt x="135069" y="4118"/>
                      <a:pt x="135069" y="4080"/>
                    </a:cubicBezTo>
                    <a:close/>
                    <a:moveTo>
                      <a:pt x="134655" y="3995"/>
                    </a:moveTo>
                    <a:cubicBezTo>
                      <a:pt x="134645" y="3979"/>
                      <a:pt x="134657" y="3974"/>
                      <a:pt x="134682" y="3984"/>
                    </a:cubicBezTo>
                    <a:cubicBezTo>
                      <a:pt x="134731" y="4003"/>
                      <a:pt x="134740" y="4023"/>
                      <a:pt x="134699" y="4023"/>
                    </a:cubicBezTo>
                    <a:cubicBezTo>
                      <a:pt x="134684" y="4023"/>
                      <a:pt x="134665" y="4011"/>
                      <a:pt x="134655" y="3995"/>
                    </a:cubicBezTo>
                    <a:close/>
                    <a:moveTo>
                      <a:pt x="134948" y="3943"/>
                    </a:moveTo>
                    <a:cubicBezTo>
                      <a:pt x="134911" y="3915"/>
                      <a:pt x="134858" y="3883"/>
                      <a:pt x="134831" y="3874"/>
                    </a:cubicBezTo>
                    <a:cubicBezTo>
                      <a:pt x="134804" y="3864"/>
                      <a:pt x="134783" y="3833"/>
                      <a:pt x="134785" y="3805"/>
                    </a:cubicBezTo>
                    <a:cubicBezTo>
                      <a:pt x="134788" y="3758"/>
                      <a:pt x="134789" y="3758"/>
                      <a:pt x="134801" y="3804"/>
                    </a:cubicBezTo>
                    <a:cubicBezTo>
                      <a:pt x="134808" y="3832"/>
                      <a:pt x="134829" y="3854"/>
                      <a:pt x="134847" y="3855"/>
                    </a:cubicBezTo>
                    <a:cubicBezTo>
                      <a:pt x="134866" y="3855"/>
                      <a:pt x="134919" y="3887"/>
                      <a:pt x="134965" y="3925"/>
                    </a:cubicBezTo>
                    <a:cubicBezTo>
                      <a:pt x="135063" y="4005"/>
                      <a:pt x="135049" y="4020"/>
                      <a:pt x="134948" y="3943"/>
                    </a:cubicBezTo>
                    <a:close/>
                    <a:moveTo>
                      <a:pt x="134613" y="3915"/>
                    </a:moveTo>
                    <a:cubicBezTo>
                      <a:pt x="134613" y="3897"/>
                      <a:pt x="134571" y="3880"/>
                      <a:pt x="134521" y="3878"/>
                    </a:cubicBezTo>
                    <a:cubicBezTo>
                      <a:pt x="134431" y="3874"/>
                      <a:pt x="134430" y="3873"/>
                      <a:pt x="134510" y="3861"/>
                    </a:cubicBezTo>
                    <a:cubicBezTo>
                      <a:pt x="134591" y="3849"/>
                      <a:pt x="134668" y="3892"/>
                      <a:pt x="134632" y="3929"/>
                    </a:cubicBezTo>
                    <a:cubicBezTo>
                      <a:pt x="134621" y="3939"/>
                      <a:pt x="134613" y="3933"/>
                      <a:pt x="134613" y="3915"/>
                    </a:cubicBezTo>
                    <a:close/>
                    <a:moveTo>
                      <a:pt x="3166" y="3842"/>
                    </a:moveTo>
                    <a:cubicBezTo>
                      <a:pt x="3075" y="3802"/>
                      <a:pt x="2927" y="3646"/>
                      <a:pt x="2929" y="3591"/>
                    </a:cubicBezTo>
                    <a:cubicBezTo>
                      <a:pt x="2930" y="3539"/>
                      <a:pt x="3123" y="3405"/>
                      <a:pt x="3242" y="3373"/>
                    </a:cubicBezTo>
                    <a:cubicBezTo>
                      <a:pt x="3324" y="3351"/>
                      <a:pt x="3372" y="3354"/>
                      <a:pt x="3449" y="3386"/>
                    </a:cubicBezTo>
                    <a:cubicBezTo>
                      <a:pt x="3567" y="3435"/>
                      <a:pt x="3573" y="3481"/>
                      <a:pt x="3478" y="3595"/>
                    </a:cubicBezTo>
                    <a:cubicBezTo>
                      <a:pt x="3439" y="3641"/>
                      <a:pt x="3407" y="3709"/>
                      <a:pt x="3407" y="3746"/>
                    </a:cubicBezTo>
                    <a:cubicBezTo>
                      <a:pt x="3407" y="3877"/>
                      <a:pt x="3323" y="3910"/>
                      <a:pt x="3166" y="3842"/>
                    </a:cubicBezTo>
                    <a:close/>
                    <a:moveTo>
                      <a:pt x="85093" y="3586"/>
                    </a:moveTo>
                    <a:cubicBezTo>
                      <a:pt x="85093" y="3430"/>
                      <a:pt x="85098" y="3363"/>
                      <a:pt x="85103" y="3437"/>
                    </a:cubicBezTo>
                    <a:cubicBezTo>
                      <a:pt x="85109" y="3510"/>
                      <a:pt x="85109" y="3637"/>
                      <a:pt x="85103" y="3719"/>
                    </a:cubicBezTo>
                    <a:cubicBezTo>
                      <a:pt x="85098" y="3801"/>
                      <a:pt x="85093" y="3741"/>
                      <a:pt x="85093" y="3586"/>
                    </a:cubicBezTo>
                    <a:close/>
                    <a:moveTo>
                      <a:pt x="85581" y="3802"/>
                    </a:moveTo>
                    <a:cubicBezTo>
                      <a:pt x="85516" y="3731"/>
                      <a:pt x="85523" y="3647"/>
                      <a:pt x="85598" y="3583"/>
                    </a:cubicBezTo>
                    <a:cubicBezTo>
                      <a:pt x="85661" y="3529"/>
                      <a:pt x="85661" y="3529"/>
                      <a:pt x="85612" y="3588"/>
                    </a:cubicBezTo>
                    <a:cubicBezTo>
                      <a:pt x="85551" y="3660"/>
                      <a:pt x="85548" y="3750"/>
                      <a:pt x="85605" y="3798"/>
                    </a:cubicBezTo>
                    <a:cubicBezTo>
                      <a:pt x="85640" y="3827"/>
                      <a:pt x="85659" y="3824"/>
                      <a:pt x="85711" y="3780"/>
                    </a:cubicBezTo>
                    <a:lnTo>
                      <a:pt x="85774" y="3727"/>
                    </a:lnTo>
                    <a:lnTo>
                      <a:pt x="85720" y="3790"/>
                    </a:lnTo>
                    <a:cubicBezTo>
                      <a:pt x="85655" y="3867"/>
                      <a:pt x="85641" y="3868"/>
                      <a:pt x="85581" y="3802"/>
                    </a:cubicBezTo>
                    <a:close/>
                    <a:moveTo>
                      <a:pt x="116854" y="3724"/>
                    </a:moveTo>
                    <a:cubicBezTo>
                      <a:pt x="116810" y="3635"/>
                      <a:pt x="116762" y="3583"/>
                      <a:pt x="116700" y="3557"/>
                    </a:cubicBezTo>
                    <a:cubicBezTo>
                      <a:pt x="116642" y="3533"/>
                      <a:pt x="116602" y="3492"/>
                      <a:pt x="116591" y="3446"/>
                    </a:cubicBezTo>
                    <a:cubicBezTo>
                      <a:pt x="116567" y="3351"/>
                      <a:pt x="116458" y="3350"/>
                      <a:pt x="116319" y="3445"/>
                    </a:cubicBezTo>
                    <a:cubicBezTo>
                      <a:pt x="116190" y="3532"/>
                      <a:pt x="116155" y="3533"/>
                      <a:pt x="116155" y="3450"/>
                    </a:cubicBezTo>
                    <a:cubicBezTo>
                      <a:pt x="116155" y="3414"/>
                      <a:pt x="116111" y="3311"/>
                      <a:pt x="116056" y="3221"/>
                    </a:cubicBezTo>
                    <a:cubicBezTo>
                      <a:pt x="116002" y="3131"/>
                      <a:pt x="115958" y="3027"/>
                      <a:pt x="115958" y="2990"/>
                    </a:cubicBezTo>
                    <a:cubicBezTo>
                      <a:pt x="115958" y="2924"/>
                      <a:pt x="115964" y="2922"/>
                      <a:pt x="116195" y="2922"/>
                    </a:cubicBezTo>
                    <a:cubicBezTo>
                      <a:pt x="116424" y="2922"/>
                      <a:pt x="116432" y="2925"/>
                      <a:pt x="116449" y="2993"/>
                    </a:cubicBezTo>
                    <a:cubicBezTo>
                      <a:pt x="116459" y="3032"/>
                      <a:pt x="116486" y="3064"/>
                      <a:pt x="116510" y="3064"/>
                    </a:cubicBezTo>
                    <a:cubicBezTo>
                      <a:pt x="116534" y="3064"/>
                      <a:pt x="116574" y="3101"/>
                      <a:pt x="116601" y="3147"/>
                    </a:cubicBezTo>
                    <a:cubicBezTo>
                      <a:pt x="116627" y="3192"/>
                      <a:pt x="116671" y="3236"/>
                      <a:pt x="116698" y="3243"/>
                    </a:cubicBezTo>
                    <a:cubicBezTo>
                      <a:pt x="116726" y="3250"/>
                      <a:pt x="116748" y="3282"/>
                      <a:pt x="116748" y="3315"/>
                    </a:cubicBezTo>
                    <a:cubicBezTo>
                      <a:pt x="116748" y="3358"/>
                      <a:pt x="116792" y="3395"/>
                      <a:pt x="116917" y="3459"/>
                    </a:cubicBezTo>
                    <a:lnTo>
                      <a:pt x="117087" y="3544"/>
                    </a:lnTo>
                    <a:lnTo>
                      <a:pt x="117087" y="3699"/>
                    </a:lnTo>
                    <a:cubicBezTo>
                      <a:pt x="117087" y="3852"/>
                      <a:pt x="117086" y="3854"/>
                      <a:pt x="117002" y="3854"/>
                    </a:cubicBezTo>
                    <a:cubicBezTo>
                      <a:pt x="116928" y="3854"/>
                      <a:pt x="116908" y="3836"/>
                      <a:pt x="116854" y="3724"/>
                    </a:cubicBezTo>
                    <a:close/>
                    <a:moveTo>
                      <a:pt x="41022" y="3636"/>
                    </a:moveTo>
                    <a:cubicBezTo>
                      <a:pt x="40861" y="3471"/>
                      <a:pt x="40830" y="3374"/>
                      <a:pt x="40912" y="3292"/>
                    </a:cubicBezTo>
                    <a:cubicBezTo>
                      <a:pt x="40946" y="3258"/>
                      <a:pt x="41008" y="3233"/>
                      <a:pt x="41057" y="3233"/>
                    </a:cubicBezTo>
                    <a:cubicBezTo>
                      <a:pt x="41179" y="3233"/>
                      <a:pt x="41209" y="3316"/>
                      <a:pt x="41179" y="3570"/>
                    </a:cubicBezTo>
                    <a:lnTo>
                      <a:pt x="41155" y="3772"/>
                    </a:lnTo>
                    <a:lnTo>
                      <a:pt x="41022" y="3636"/>
                    </a:lnTo>
                    <a:close/>
                    <a:moveTo>
                      <a:pt x="134175" y="3684"/>
                    </a:moveTo>
                    <a:cubicBezTo>
                      <a:pt x="134131" y="3638"/>
                      <a:pt x="134100" y="3600"/>
                      <a:pt x="134108" y="3600"/>
                    </a:cubicBezTo>
                    <a:cubicBezTo>
                      <a:pt x="134116" y="3600"/>
                      <a:pt x="134159" y="3638"/>
                      <a:pt x="134203" y="3684"/>
                    </a:cubicBezTo>
                    <a:cubicBezTo>
                      <a:pt x="134248" y="3731"/>
                      <a:pt x="134278" y="3769"/>
                      <a:pt x="134270" y="3769"/>
                    </a:cubicBezTo>
                    <a:cubicBezTo>
                      <a:pt x="134263" y="3769"/>
                      <a:pt x="134220" y="3731"/>
                      <a:pt x="134175" y="3684"/>
                    </a:cubicBezTo>
                    <a:close/>
                    <a:moveTo>
                      <a:pt x="38038" y="3701"/>
                    </a:moveTo>
                    <a:cubicBezTo>
                      <a:pt x="38037" y="3671"/>
                      <a:pt x="38044" y="3654"/>
                      <a:pt x="38053" y="3664"/>
                    </a:cubicBezTo>
                    <a:cubicBezTo>
                      <a:pt x="38063" y="3673"/>
                      <a:pt x="38064" y="3698"/>
                      <a:pt x="38055" y="3718"/>
                    </a:cubicBezTo>
                    <a:cubicBezTo>
                      <a:pt x="38046" y="3740"/>
                      <a:pt x="38040" y="3734"/>
                      <a:pt x="38038" y="3701"/>
                    </a:cubicBezTo>
                    <a:close/>
                    <a:moveTo>
                      <a:pt x="8298" y="3677"/>
                    </a:moveTo>
                    <a:cubicBezTo>
                      <a:pt x="8284" y="3658"/>
                      <a:pt x="8255" y="3585"/>
                      <a:pt x="8236" y="3515"/>
                    </a:cubicBezTo>
                    <a:cubicBezTo>
                      <a:pt x="8216" y="3445"/>
                      <a:pt x="8186" y="3372"/>
                      <a:pt x="8171" y="3353"/>
                    </a:cubicBezTo>
                    <a:cubicBezTo>
                      <a:pt x="8131" y="3305"/>
                      <a:pt x="7984" y="3309"/>
                      <a:pt x="7835" y="3362"/>
                    </a:cubicBezTo>
                    <a:cubicBezTo>
                      <a:pt x="7678" y="3417"/>
                      <a:pt x="7413" y="3393"/>
                      <a:pt x="7344" y="3317"/>
                    </a:cubicBezTo>
                    <a:cubicBezTo>
                      <a:pt x="7259" y="3223"/>
                      <a:pt x="7300" y="3140"/>
                      <a:pt x="7462" y="3082"/>
                    </a:cubicBezTo>
                    <a:cubicBezTo>
                      <a:pt x="7569" y="3044"/>
                      <a:pt x="7610" y="3013"/>
                      <a:pt x="7619" y="2967"/>
                    </a:cubicBezTo>
                    <a:cubicBezTo>
                      <a:pt x="7637" y="2871"/>
                      <a:pt x="7594" y="2781"/>
                      <a:pt x="7529" y="2781"/>
                    </a:cubicBezTo>
                    <a:cubicBezTo>
                      <a:pt x="7457" y="2781"/>
                      <a:pt x="7457" y="2780"/>
                      <a:pt x="7543" y="2611"/>
                    </a:cubicBezTo>
                    <a:cubicBezTo>
                      <a:pt x="7605" y="2488"/>
                      <a:pt x="7624" y="2471"/>
                      <a:pt x="7702" y="2471"/>
                    </a:cubicBezTo>
                    <a:cubicBezTo>
                      <a:pt x="7770" y="2471"/>
                      <a:pt x="7867" y="2414"/>
                      <a:pt x="8110" y="2231"/>
                    </a:cubicBezTo>
                    <a:cubicBezTo>
                      <a:pt x="8286" y="2099"/>
                      <a:pt x="8446" y="1991"/>
                      <a:pt x="8466" y="1991"/>
                    </a:cubicBezTo>
                    <a:cubicBezTo>
                      <a:pt x="8486" y="1991"/>
                      <a:pt x="8553" y="1956"/>
                      <a:pt x="8615" y="1913"/>
                    </a:cubicBezTo>
                    <a:cubicBezTo>
                      <a:pt x="8677" y="1871"/>
                      <a:pt x="8772" y="1823"/>
                      <a:pt x="8826" y="1807"/>
                    </a:cubicBezTo>
                    <a:cubicBezTo>
                      <a:pt x="8953" y="1769"/>
                      <a:pt x="9052" y="1625"/>
                      <a:pt x="9052" y="1476"/>
                    </a:cubicBezTo>
                    <a:cubicBezTo>
                      <a:pt x="9052" y="1369"/>
                      <a:pt x="9055" y="1364"/>
                      <a:pt x="9130" y="1379"/>
                    </a:cubicBezTo>
                    <a:cubicBezTo>
                      <a:pt x="9342" y="1420"/>
                      <a:pt x="9622" y="1286"/>
                      <a:pt x="9663" y="1124"/>
                    </a:cubicBezTo>
                    <a:cubicBezTo>
                      <a:pt x="9675" y="1076"/>
                      <a:pt x="9699" y="1060"/>
                      <a:pt x="9761" y="1060"/>
                    </a:cubicBezTo>
                    <a:cubicBezTo>
                      <a:pt x="9822" y="1060"/>
                      <a:pt x="9842" y="1047"/>
                      <a:pt x="9842" y="1005"/>
                    </a:cubicBezTo>
                    <a:cubicBezTo>
                      <a:pt x="9842" y="964"/>
                      <a:pt x="9878" y="940"/>
                      <a:pt x="9996" y="906"/>
                    </a:cubicBezTo>
                    <a:cubicBezTo>
                      <a:pt x="10147" y="862"/>
                      <a:pt x="10255" y="765"/>
                      <a:pt x="10302" y="630"/>
                    </a:cubicBezTo>
                    <a:cubicBezTo>
                      <a:pt x="10317" y="588"/>
                      <a:pt x="10348" y="584"/>
                      <a:pt x="10547" y="599"/>
                    </a:cubicBezTo>
                    <a:lnTo>
                      <a:pt x="10773" y="617"/>
                    </a:lnTo>
                    <a:lnTo>
                      <a:pt x="10773" y="443"/>
                    </a:lnTo>
                    <a:cubicBezTo>
                      <a:pt x="10773" y="276"/>
                      <a:pt x="10776" y="270"/>
                      <a:pt x="10845" y="270"/>
                    </a:cubicBezTo>
                    <a:cubicBezTo>
                      <a:pt x="10895" y="270"/>
                      <a:pt x="10924" y="249"/>
                      <a:pt x="10943" y="199"/>
                    </a:cubicBezTo>
                    <a:cubicBezTo>
                      <a:pt x="10967" y="137"/>
                      <a:pt x="10986" y="128"/>
                      <a:pt x="11111" y="128"/>
                    </a:cubicBezTo>
                    <a:cubicBezTo>
                      <a:pt x="11234" y="128"/>
                      <a:pt x="11253" y="121"/>
                      <a:pt x="11253" y="72"/>
                    </a:cubicBezTo>
                    <a:cubicBezTo>
                      <a:pt x="11253" y="16"/>
                      <a:pt x="11272" y="16"/>
                      <a:pt x="18307" y="16"/>
                    </a:cubicBezTo>
                    <a:cubicBezTo>
                      <a:pt x="22979" y="16"/>
                      <a:pt x="25367" y="25"/>
                      <a:pt x="25378" y="44"/>
                    </a:cubicBezTo>
                    <a:cubicBezTo>
                      <a:pt x="25388" y="59"/>
                      <a:pt x="25379" y="72"/>
                      <a:pt x="25359" y="72"/>
                    </a:cubicBezTo>
                    <a:cubicBezTo>
                      <a:pt x="25312" y="72"/>
                      <a:pt x="25244" y="178"/>
                      <a:pt x="25267" y="215"/>
                    </a:cubicBezTo>
                    <a:cubicBezTo>
                      <a:pt x="25276" y="230"/>
                      <a:pt x="25273" y="240"/>
                      <a:pt x="25261" y="238"/>
                    </a:cubicBezTo>
                    <a:cubicBezTo>
                      <a:pt x="25248" y="235"/>
                      <a:pt x="25212" y="242"/>
                      <a:pt x="25181" y="254"/>
                    </a:cubicBezTo>
                    <a:cubicBezTo>
                      <a:pt x="25150" y="265"/>
                      <a:pt x="25107" y="280"/>
                      <a:pt x="25087" y="287"/>
                    </a:cubicBezTo>
                    <a:cubicBezTo>
                      <a:pt x="25066" y="293"/>
                      <a:pt x="25042" y="323"/>
                      <a:pt x="25034" y="353"/>
                    </a:cubicBezTo>
                    <a:cubicBezTo>
                      <a:pt x="25026" y="384"/>
                      <a:pt x="24995" y="417"/>
                      <a:pt x="24964" y="426"/>
                    </a:cubicBezTo>
                    <a:cubicBezTo>
                      <a:pt x="24934" y="436"/>
                      <a:pt x="24895" y="474"/>
                      <a:pt x="24878" y="512"/>
                    </a:cubicBezTo>
                    <a:cubicBezTo>
                      <a:pt x="24858" y="556"/>
                      <a:pt x="24824" y="580"/>
                      <a:pt x="24781" y="580"/>
                    </a:cubicBezTo>
                    <a:cubicBezTo>
                      <a:pt x="24730" y="580"/>
                      <a:pt x="24715" y="595"/>
                      <a:pt x="24715" y="651"/>
                    </a:cubicBezTo>
                    <a:cubicBezTo>
                      <a:pt x="24715" y="748"/>
                      <a:pt x="24819" y="748"/>
                      <a:pt x="24856" y="651"/>
                    </a:cubicBezTo>
                    <a:cubicBezTo>
                      <a:pt x="24896" y="547"/>
                      <a:pt x="25004" y="555"/>
                      <a:pt x="25045" y="665"/>
                    </a:cubicBezTo>
                    <a:cubicBezTo>
                      <a:pt x="25069" y="729"/>
                      <a:pt x="25095" y="749"/>
                      <a:pt x="25150" y="749"/>
                    </a:cubicBezTo>
                    <a:cubicBezTo>
                      <a:pt x="25232" y="749"/>
                      <a:pt x="25236" y="758"/>
                      <a:pt x="25194" y="836"/>
                    </a:cubicBezTo>
                    <a:cubicBezTo>
                      <a:pt x="25176" y="869"/>
                      <a:pt x="25121" y="897"/>
                      <a:pt x="25051" y="908"/>
                    </a:cubicBezTo>
                    <a:cubicBezTo>
                      <a:pt x="24968" y="922"/>
                      <a:pt x="24928" y="945"/>
                      <a:pt x="24906" y="993"/>
                    </a:cubicBezTo>
                    <a:cubicBezTo>
                      <a:pt x="24873" y="1065"/>
                      <a:pt x="24803" y="1080"/>
                      <a:pt x="24749" y="1026"/>
                    </a:cubicBezTo>
                    <a:cubicBezTo>
                      <a:pt x="24731" y="1007"/>
                      <a:pt x="24715" y="937"/>
                      <a:pt x="24715" y="869"/>
                    </a:cubicBezTo>
                    <a:cubicBezTo>
                      <a:pt x="24715" y="757"/>
                      <a:pt x="24709" y="746"/>
                      <a:pt x="24652" y="754"/>
                    </a:cubicBezTo>
                    <a:cubicBezTo>
                      <a:pt x="24612" y="760"/>
                      <a:pt x="24585" y="786"/>
                      <a:pt x="24580" y="824"/>
                    </a:cubicBezTo>
                    <a:cubicBezTo>
                      <a:pt x="24574" y="861"/>
                      <a:pt x="24544" y="892"/>
                      <a:pt x="24502" y="902"/>
                    </a:cubicBezTo>
                    <a:cubicBezTo>
                      <a:pt x="24461" y="913"/>
                      <a:pt x="24427" y="947"/>
                      <a:pt x="24416" y="990"/>
                    </a:cubicBezTo>
                    <a:cubicBezTo>
                      <a:pt x="24403" y="1044"/>
                      <a:pt x="24380" y="1060"/>
                      <a:pt x="24319" y="1060"/>
                    </a:cubicBezTo>
                    <a:cubicBezTo>
                      <a:pt x="24275" y="1060"/>
                      <a:pt x="24232" y="1071"/>
                      <a:pt x="24223" y="1085"/>
                    </a:cubicBezTo>
                    <a:cubicBezTo>
                      <a:pt x="24214" y="1099"/>
                      <a:pt x="24182" y="1104"/>
                      <a:pt x="24151" y="1096"/>
                    </a:cubicBezTo>
                    <a:cubicBezTo>
                      <a:pt x="24120" y="1088"/>
                      <a:pt x="24073" y="1099"/>
                      <a:pt x="24046" y="1120"/>
                    </a:cubicBezTo>
                    <a:cubicBezTo>
                      <a:pt x="24014" y="1146"/>
                      <a:pt x="24006" y="1147"/>
                      <a:pt x="24020" y="1123"/>
                    </a:cubicBezTo>
                    <a:cubicBezTo>
                      <a:pt x="24041" y="1089"/>
                      <a:pt x="24034" y="1085"/>
                      <a:pt x="23932" y="1077"/>
                    </a:cubicBezTo>
                    <a:cubicBezTo>
                      <a:pt x="23905" y="1075"/>
                      <a:pt x="23867" y="1063"/>
                      <a:pt x="23847" y="1051"/>
                    </a:cubicBezTo>
                    <a:cubicBezTo>
                      <a:pt x="23828" y="1038"/>
                      <a:pt x="23797" y="1037"/>
                      <a:pt x="23780" y="1048"/>
                    </a:cubicBezTo>
                    <a:cubicBezTo>
                      <a:pt x="23759" y="1061"/>
                      <a:pt x="23755" y="1056"/>
                      <a:pt x="23767" y="1036"/>
                    </a:cubicBezTo>
                    <a:cubicBezTo>
                      <a:pt x="23782" y="1012"/>
                      <a:pt x="23742" y="1006"/>
                      <a:pt x="23620" y="1015"/>
                    </a:cubicBezTo>
                    <a:cubicBezTo>
                      <a:pt x="23436" y="1028"/>
                      <a:pt x="23254" y="1107"/>
                      <a:pt x="23138" y="1224"/>
                    </a:cubicBezTo>
                    <a:cubicBezTo>
                      <a:pt x="23097" y="1265"/>
                      <a:pt x="23052" y="1300"/>
                      <a:pt x="23036" y="1301"/>
                    </a:cubicBezTo>
                    <a:cubicBezTo>
                      <a:pt x="23021" y="1301"/>
                      <a:pt x="23011" y="1318"/>
                      <a:pt x="23016" y="1338"/>
                    </a:cubicBezTo>
                    <a:cubicBezTo>
                      <a:pt x="23020" y="1358"/>
                      <a:pt x="23011" y="1367"/>
                      <a:pt x="22996" y="1358"/>
                    </a:cubicBezTo>
                    <a:cubicBezTo>
                      <a:pt x="22981" y="1349"/>
                      <a:pt x="22953" y="1365"/>
                      <a:pt x="22932" y="1394"/>
                    </a:cubicBezTo>
                    <a:cubicBezTo>
                      <a:pt x="22912" y="1423"/>
                      <a:pt x="22889" y="1448"/>
                      <a:pt x="22881" y="1448"/>
                    </a:cubicBezTo>
                    <a:cubicBezTo>
                      <a:pt x="22873" y="1449"/>
                      <a:pt x="22832" y="1466"/>
                      <a:pt x="22789" y="1485"/>
                    </a:cubicBezTo>
                    <a:cubicBezTo>
                      <a:pt x="22731" y="1512"/>
                      <a:pt x="22711" y="1540"/>
                      <a:pt x="22711" y="1601"/>
                    </a:cubicBezTo>
                    <a:cubicBezTo>
                      <a:pt x="22711" y="1674"/>
                      <a:pt x="22703" y="1681"/>
                      <a:pt x="22611" y="1681"/>
                    </a:cubicBezTo>
                    <a:cubicBezTo>
                      <a:pt x="22538" y="1681"/>
                      <a:pt x="22516" y="1690"/>
                      <a:pt x="22532" y="1716"/>
                    </a:cubicBezTo>
                    <a:cubicBezTo>
                      <a:pt x="22548" y="1743"/>
                      <a:pt x="22542" y="1743"/>
                      <a:pt x="22508" y="1715"/>
                    </a:cubicBezTo>
                    <a:cubicBezTo>
                      <a:pt x="22471" y="1685"/>
                      <a:pt x="22456" y="1687"/>
                      <a:pt x="22418" y="1724"/>
                    </a:cubicBezTo>
                    <a:cubicBezTo>
                      <a:pt x="22393" y="1749"/>
                      <a:pt x="22373" y="1785"/>
                      <a:pt x="22373" y="1803"/>
                    </a:cubicBezTo>
                    <a:cubicBezTo>
                      <a:pt x="22373" y="1853"/>
                      <a:pt x="22194" y="1941"/>
                      <a:pt x="22115" y="1930"/>
                    </a:cubicBezTo>
                    <a:cubicBezTo>
                      <a:pt x="22062" y="1923"/>
                      <a:pt x="22046" y="1901"/>
                      <a:pt x="22039" y="1826"/>
                    </a:cubicBezTo>
                    <a:cubicBezTo>
                      <a:pt x="22033" y="1760"/>
                      <a:pt x="22013" y="1726"/>
                      <a:pt x="21976" y="1717"/>
                    </a:cubicBezTo>
                    <a:cubicBezTo>
                      <a:pt x="21933" y="1705"/>
                      <a:pt x="21921" y="1677"/>
                      <a:pt x="21921" y="1584"/>
                    </a:cubicBezTo>
                    <a:cubicBezTo>
                      <a:pt x="21921" y="1394"/>
                      <a:pt x="21765" y="1288"/>
                      <a:pt x="21609" y="1371"/>
                    </a:cubicBezTo>
                    <a:cubicBezTo>
                      <a:pt x="21579" y="1387"/>
                      <a:pt x="21554" y="1415"/>
                      <a:pt x="21554" y="1433"/>
                    </a:cubicBezTo>
                    <a:cubicBezTo>
                      <a:pt x="21554" y="1451"/>
                      <a:pt x="21527" y="1494"/>
                      <a:pt x="21494" y="1529"/>
                    </a:cubicBezTo>
                    <a:cubicBezTo>
                      <a:pt x="21389" y="1641"/>
                      <a:pt x="21439" y="1681"/>
                      <a:pt x="21688" y="1682"/>
                    </a:cubicBezTo>
                    <a:lnTo>
                      <a:pt x="21907" y="1683"/>
                    </a:lnTo>
                    <a:lnTo>
                      <a:pt x="21808" y="1736"/>
                    </a:lnTo>
                    <a:cubicBezTo>
                      <a:pt x="21523" y="1891"/>
                      <a:pt x="21319" y="1870"/>
                      <a:pt x="21042" y="1658"/>
                    </a:cubicBezTo>
                    <a:lnTo>
                      <a:pt x="20867" y="1525"/>
                    </a:lnTo>
                    <a:lnTo>
                      <a:pt x="20667" y="1733"/>
                    </a:lnTo>
                    <a:cubicBezTo>
                      <a:pt x="20362" y="2050"/>
                      <a:pt x="20221" y="2094"/>
                      <a:pt x="20183" y="1884"/>
                    </a:cubicBezTo>
                    <a:cubicBezTo>
                      <a:pt x="20154" y="1721"/>
                      <a:pt x="20124" y="1699"/>
                      <a:pt x="20020" y="1763"/>
                    </a:cubicBezTo>
                    <a:cubicBezTo>
                      <a:pt x="19848" y="1869"/>
                      <a:pt x="19786" y="1724"/>
                      <a:pt x="19922" y="1534"/>
                    </a:cubicBezTo>
                    <a:cubicBezTo>
                      <a:pt x="20019" y="1397"/>
                      <a:pt x="19981" y="1370"/>
                      <a:pt x="19692" y="1370"/>
                    </a:cubicBezTo>
                    <a:cubicBezTo>
                      <a:pt x="19447" y="1370"/>
                      <a:pt x="19435" y="1373"/>
                      <a:pt x="19404" y="1441"/>
                    </a:cubicBezTo>
                    <a:cubicBezTo>
                      <a:pt x="19387" y="1480"/>
                      <a:pt x="19365" y="1512"/>
                      <a:pt x="19356" y="1513"/>
                    </a:cubicBezTo>
                    <a:cubicBezTo>
                      <a:pt x="19346" y="1514"/>
                      <a:pt x="19288" y="1521"/>
                      <a:pt x="19227" y="1529"/>
                    </a:cubicBezTo>
                    <a:cubicBezTo>
                      <a:pt x="19062" y="1549"/>
                      <a:pt x="19006" y="1526"/>
                      <a:pt x="18825" y="1366"/>
                    </a:cubicBezTo>
                    <a:cubicBezTo>
                      <a:pt x="18735" y="1287"/>
                      <a:pt x="18613" y="1200"/>
                      <a:pt x="18553" y="1172"/>
                    </a:cubicBezTo>
                    <a:cubicBezTo>
                      <a:pt x="18446" y="1123"/>
                      <a:pt x="18445" y="1123"/>
                      <a:pt x="18506" y="1080"/>
                    </a:cubicBezTo>
                    <a:cubicBezTo>
                      <a:pt x="18591" y="1021"/>
                      <a:pt x="18570" y="935"/>
                      <a:pt x="18468" y="924"/>
                    </a:cubicBezTo>
                    <a:cubicBezTo>
                      <a:pt x="18412" y="917"/>
                      <a:pt x="18364" y="936"/>
                      <a:pt x="18313" y="983"/>
                    </a:cubicBezTo>
                    <a:cubicBezTo>
                      <a:pt x="18272" y="1020"/>
                      <a:pt x="18181" y="1073"/>
                      <a:pt x="18111" y="1100"/>
                    </a:cubicBezTo>
                    <a:cubicBezTo>
                      <a:pt x="17948" y="1163"/>
                      <a:pt x="17893" y="1214"/>
                      <a:pt x="17870" y="1324"/>
                    </a:cubicBezTo>
                    <a:cubicBezTo>
                      <a:pt x="17840" y="1469"/>
                      <a:pt x="17781" y="1540"/>
                      <a:pt x="17690" y="1540"/>
                    </a:cubicBezTo>
                    <a:cubicBezTo>
                      <a:pt x="17556" y="1540"/>
                      <a:pt x="17519" y="1512"/>
                      <a:pt x="17501" y="1396"/>
                    </a:cubicBezTo>
                    <a:cubicBezTo>
                      <a:pt x="17491" y="1336"/>
                      <a:pt x="17469" y="1275"/>
                      <a:pt x="17451" y="1260"/>
                    </a:cubicBezTo>
                    <a:cubicBezTo>
                      <a:pt x="17433" y="1245"/>
                      <a:pt x="17275" y="1230"/>
                      <a:pt x="17099" y="1226"/>
                    </a:cubicBezTo>
                    <a:cubicBezTo>
                      <a:pt x="16848" y="1221"/>
                      <a:pt x="16775" y="1228"/>
                      <a:pt x="16755" y="1260"/>
                    </a:cubicBezTo>
                    <a:cubicBezTo>
                      <a:pt x="16741" y="1282"/>
                      <a:pt x="16729" y="1417"/>
                      <a:pt x="16729" y="1561"/>
                    </a:cubicBezTo>
                    <a:cubicBezTo>
                      <a:pt x="16728" y="1821"/>
                      <a:pt x="16728" y="1822"/>
                      <a:pt x="16800" y="1822"/>
                    </a:cubicBezTo>
                    <a:cubicBezTo>
                      <a:pt x="16842" y="1822"/>
                      <a:pt x="16879" y="1802"/>
                      <a:pt x="16889" y="1772"/>
                    </a:cubicBezTo>
                    <a:cubicBezTo>
                      <a:pt x="16899" y="1745"/>
                      <a:pt x="16939" y="1681"/>
                      <a:pt x="16978" y="1630"/>
                    </a:cubicBezTo>
                    <a:cubicBezTo>
                      <a:pt x="17031" y="1559"/>
                      <a:pt x="17066" y="1539"/>
                      <a:pt x="17121" y="1545"/>
                    </a:cubicBezTo>
                    <a:cubicBezTo>
                      <a:pt x="17192" y="1553"/>
                      <a:pt x="17194" y="1560"/>
                      <a:pt x="17202" y="1772"/>
                    </a:cubicBezTo>
                    <a:lnTo>
                      <a:pt x="17211" y="1991"/>
                    </a:lnTo>
                    <a:lnTo>
                      <a:pt x="17053" y="1991"/>
                    </a:lnTo>
                    <a:cubicBezTo>
                      <a:pt x="16914" y="1991"/>
                      <a:pt x="16893" y="1999"/>
                      <a:pt x="16871" y="2058"/>
                    </a:cubicBezTo>
                    <a:cubicBezTo>
                      <a:pt x="16842" y="2134"/>
                      <a:pt x="16778" y="2158"/>
                      <a:pt x="16650" y="2139"/>
                    </a:cubicBezTo>
                    <a:lnTo>
                      <a:pt x="16561" y="2126"/>
                    </a:lnTo>
                    <a:lnTo>
                      <a:pt x="16631" y="1989"/>
                    </a:lnTo>
                    <a:cubicBezTo>
                      <a:pt x="16669" y="1914"/>
                      <a:pt x="16700" y="1844"/>
                      <a:pt x="16700" y="1834"/>
                    </a:cubicBezTo>
                    <a:cubicBezTo>
                      <a:pt x="16700" y="1824"/>
                      <a:pt x="16532" y="1821"/>
                      <a:pt x="16326" y="1827"/>
                    </a:cubicBezTo>
                    <a:cubicBezTo>
                      <a:pt x="15900" y="1839"/>
                      <a:pt x="15748" y="1887"/>
                      <a:pt x="15583" y="2062"/>
                    </a:cubicBezTo>
                    <a:cubicBezTo>
                      <a:pt x="15501" y="2149"/>
                      <a:pt x="15482" y="2157"/>
                      <a:pt x="15416" y="2132"/>
                    </a:cubicBezTo>
                    <a:cubicBezTo>
                      <a:pt x="15349" y="2107"/>
                      <a:pt x="15343" y="2094"/>
                      <a:pt x="15361" y="2012"/>
                    </a:cubicBezTo>
                    <a:cubicBezTo>
                      <a:pt x="15402" y="1831"/>
                      <a:pt x="15407" y="1836"/>
                      <a:pt x="15163" y="1836"/>
                    </a:cubicBezTo>
                    <a:lnTo>
                      <a:pt x="14939" y="1836"/>
                    </a:lnTo>
                    <a:lnTo>
                      <a:pt x="14875" y="1737"/>
                    </a:lnTo>
                    <a:cubicBezTo>
                      <a:pt x="14728" y="1510"/>
                      <a:pt x="14730" y="1511"/>
                      <a:pt x="14589" y="1512"/>
                    </a:cubicBezTo>
                    <a:cubicBezTo>
                      <a:pt x="14516" y="1512"/>
                      <a:pt x="14399" y="1529"/>
                      <a:pt x="14329" y="1549"/>
                    </a:cubicBezTo>
                    <a:cubicBezTo>
                      <a:pt x="14223" y="1580"/>
                      <a:pt x="14192" y="1606"/>
                      <a:pt x="14139" y="1710"/>
                    </a:cubicBezTo>
                    <a:cubicBezTo>
                      <a:pt x="14104" y="1778"/>
                      <a:pt x="14075" y="1870"/>
                      <a:pt x="14075" y="1914"/>
                    </a:cubicBezTo>
                    <a:cubicBezTo>
                      <a:pt x="14075" y="2110"/>
                      <a:pt x="13956" y="2169"/>
                      <a:pt x="13609" y="2142"/>
                    </a:cubicBezTo>
                    <a:lnTo>
                      <a:pt x="13376" y="2124"/>
                    </a:lnTo>
                    <a:lnTo>
                      <a:pt x="13325" y="2206"/>
                    </a:lnTo>
                    <a:cubicBezTo>
                      <a:pt x="13297" y="2251"/>
                      <a:pt x="13271" y="2292"/>
                      <a:pt x="13267" y="2297"/>
                    </a:cubicBezTo>
                    <a:cubicBezTo>
                      <a:pt x="13264" y="2303"/>
                      <a:pt x="13197" y="2286"/>
                      <a:pt x="13119" y="2260"/>
                    </a:cubicBezTo>
                    <a:cubicBezTo>
                      <a:pt x="12955" y="2206"/>
                      <a:pt x="12942" y="2180"/>
                      <a:pt x="12951" y="1924"/>
                    </a:cubicBezTo>
                    <a:cubicBezTo>
                      <a:pt x="12959" y="1721"/>
                      <a:pt x="12940" y="1679"/>
                      <a:pt x="12868" y="1732"/>
                    </a:cubicBezTo>
                    <a:cubicBezTo>
                      <a:pt x="12841" y="1751"/>
                      <a:pt x="12762" y="1792"/>
                      <a:pt x="12693" y="1824"/>
                    </a:cubicBezTo>
                    <a:cubicBezTo>
                      <a:pt x="12320" y="1990"/>
                      <a:pt x="12291" y="2031"/>
                      <a:pt x="12399" y="2233"/>
                    </a:cubicBezTo>
                    <a:cubicBezTo>
                      <a:pt x="12438" y="2306"/>
                      <a:pt x="12466" y="2383"/>
                      <a:pt x="12461" y="2404"/>
                    </a:cubicBezTo>
                    <a:cubicBezTo>
                      <a:pt x="12456" y="2426"/>
                      <a:pt x="12294" y="2582"/>
                      <a:pt x="12100" y="2753"/>
                    </a:cubicBezTo>
                    <a:cubicBezTo>
                      <a:pt x="11759" y="3053"/>
                      <a:pt x="11743" y="3063"/>
                      <a:pt x="11615" y="3063"/>
                    </a:cubicBezTo>
                    <a:cubicBezTo>
                      <a:pt x="11480" y="3064"/>
                      <a:pt x="11394" y="3114"/>
                      <a:pt x="11394" y="3193"/>
                    </a:cubicBezTo>
                    <a:cubicBezTo>
                      <a:pt x="11394" y="3215"/>
                      <a:pt x="11382" y="3233"/>
                      <a:pt x="11367" y="3233"/>
                    </a:cubicBezTo>
                    <a:cubicBezTo>
                      <a:pt x="11352" y="3233"/>
                      <a:pt x="11296" y="3271"/>
                      <a:pt x="11243" y="3318"/>
                    </a:cubicBezTo>
                    <a:cubicBezTo>
                      <a:pt x="11134" y="3414"/>
                      <a:pt x="11030" y="3426"/>
                      <a:pt x="10962" y="3351"/>
                    </a:cubicBezTo>
                    <a:cubicBezTo>
                      <a:pt x="10918" y="3302"/>
                      <a:pt x="10930" y="3286"/>
                      <a:pt x="11194" y="3046"/>
                    </a:cubicBezTo>
                    <a:cubicBezTo>
                      <a:pt x="11348" y="2906"/>
                      <a:pt x="11550" y="2751"/>
                      <a:pt x="11643" y="2702"/>
                    </a:cubicBezTo>
                    <a:cubicBezTo>
                      <a:pt x="11736" y="2652"/>
                      <a:pt x="11819" y="2593"/>
                      <a:pt x="11828" y="2570"/>
                    </a:cubicBezTo>
                    <a:cubicBezTo>
                      <a:pt x="11838" y="2544"/>
                      <a:pt x="11805" y="2488"/>
                      <a:pt x="11745" y="2428"/>
                    </a:cubicBezTo>
                    <a:cubicBezTo>
                      <a:pt x="11627" y="2310"/>
                      <a:pt x="11593" y="2320"/>
                      <a:pt x="11431" y="2516"/>
                    </a:cubicBezTo>
                    <a:cubicBezTo>
                      <a:pt x="11372" y="2587"/>
                      <a:pt x="11275" y="2674"/>
                      <a:pt x="11215" y="2710"/>
                    </a:cubicBezTo>
                    <a:cubicBezTo>
                      <a:pt x="11155" y="2746"/>
                      <a:pt x="11091" y="2805"/>
                      <a:pt x="11073" y="2842"/>
                    </a:cubicBezTo>
                    <a:cubicBezTo>
                      <a:pt x="11047" y="2895"/>
                      <a:pt x="11014" y="2910"/>
                      <a:pt x="10907" y="2917"/>
                    </a:cubicBezTo>
                    <a:cubicBezTo>
                      <a:pt x="10789" y="2925"/>
                      <a:pt x="10768" y="2936"/>
                      <a:pt x="10728" y="3016"/>
                    </a:cubicBezTo>
                    <a:cubicBezTo>
                      <a:pt x="10599" y="3270"/>
                      <a:pt x="10427" y="3303"/>
                      <a:pt x="10218" y="3113"/>
                    </a:cubicBezTo>
                    <a:cubicBezTo>
                      <a:pt x="10168" y="3068"/>
                      <a:pt x="10135" y="3061"/>
                      <a:pt x="10049" y="3077"/>
                    </a:cubicBezTo>
                    <a:cubicBezTo>
                      <a:pt x="9868" y="3111"/>
                      <a:pt x="9842" y="3136"/>
                      <a:pt x="9842" y="3279"/>
                    </a:cubicBezTo>
                    <a:cubicBezTo>
                      <a:pt x="9842" y="3391"/>
                      <a:pt x="9836" y="3406"/>
                      <a:pt x="9793" y="3388"/>
                    </a:cubicBezTo>
                    <a:cubicBezTo>
                      <a:pt x="9393" y="3220"/>
                      <a:pt x="9035" y="3201"/>
                      <a:pt x="8724" y="3331"/>
                    </a:cubicBezTo>
                    <a:lnTo>
                      <a:pt x="8617" y="3376"/>
                    </a:lnTo>
                    <a:lnTo>
                      <a:pt x="8700" y="3427"/>
                    </a:lnTo>
                    <a:cubicBezTo>
                      <a:pt x="8831" y="3508"/>
                      <a:pt x="8890" y="3588"/>
                      <a:pt x="8869" y="3654"/>
                    </a:cubicBezTo>
                    <a:cubicBezTo>
                      <a:pt x="8852" y="3708"/>
                      <a:pt x="8829" y="3713"/>
                      <a:pt x="8588" y="3713"/>
                    </a:cubicBezTo>
                    <a:cubicBezTo>
                      <a:pt x="8411" y="3713"/>
                      <a:pt x="8316" y="3701"/>
                      <a:pt x="8298" y="3677"/>
                    </a:cubicBezTo>
                    <a:close/>
                    <a:moveTo>
                      <a:pt x="10768" y="2874"/>
                    </a:moveTo>
                    <a:cubicBezTo>
                      <a:pt x="10781" y="2784"/>
                      <a:pt x="10684" y="2741"/>
                      <a:pt x="10560" y="2782"/>
                    </a:cubicBezTo>
                    <a:cubicBezTo>
                      <a:pt x="10450" y="2818"/>
                      <a:pt x="10445" y="2828"/>
                      <a:pt x="10508" y="2897"/>
                    </a:cubicBezTo>
                    <a:cubicBezTo>
                      <a:pt x="10575" y="2971"/>
                      <a:pt x="10756" y="2955"/>
                      <a:pt x="10768" y="2874"/>
                    </a:cubicBezTo>
                    <a:close/>
                    <a:moveTo>
                      <a:pt x="9291" y="2712"/>
                    </a:moveTo>
                    <a:cubicBezTo>
                      <a:pt x="9458" y="2631"/>
                      <a:pt x="9505" y="2551"/>
                      <a:pt x="9449" y="2447"/>
                    </a:cubicBezTo>
                    <a:cubicBezTo>
                      <a:pt x="9404" y="2363"/>
                      <a:pt x="9412" y="2280"/>
                      <a:pt x="9468" y="2247"/>
                    </a:cubicBezTo>
                    <a:cubicBezTo>
                      <a:pt x="9515" y="2219"/>
                      <a:pt x="9514" y="2214"/>
                      <a:pt x="9461" y="2173"/>
                    </a:cubicBezTo>
                    <a:cubicBezTo>
                      <a:pt x="9384" y="2113"/>
                      <a:pt x="9290" y="2136"/>
                      <a:pt x="9092" y="2266"/>
                    </a:cubicBezTo>
                    <a:cubicBezTo>
                      <a:pt x="9000" y="2326"/>
                      <a:pt x="8849" y="2426"/>
                      <a:pt x="8755" y="2487"/>
                    </a:cubicBezTo>
                    <a:cubicBezTo>
                      <a:pt x="8592" y="2593"/>
                      <a:pt x="8586" y="2602"/>
                      <a:pt x="8600" y="2696"/>
                    </a:cubicBezTo>
                    <a:cubicBezTo>
                      <a:pt x="8612" y="2779"/>
                      <a:pt x="8628" y="2797"/>
                      <a:pt x="8699" y="2810"/>
                    </a:cubicBezTo>
                    <a:cubicBezTo>
                      <a:pt x="8853" y="2837"/>
                      <a:pt x="9130" y="2791"/>
                      <a:pt x="9291" y="2712"/>
                    </a:cubicBezTo>
                    <a:close/>
                    <a:moveTo>
                      <a:pt x="10760" y="2549"/>
                    </a:moveTo>
                    <a:cubicBezTo>
                      <a:pt x="10933" y="2464"/>
                      <a:pt x="10945" y="2452"/>
                      <a:pt x="10937" y="2372"/>
                    </a:cubicBezTo>
                    <a:lnTo>
                      <a:pt x="10929" y="2287"/>
                    </a:lnTo>
                    <a:lnTo>
                      <a:pt x="10734" y="2292"/>
                    </a:lnTo>
                    <a:cubicBezTo>
                      <a:pt x="10521" y="2297"/>
                      <a:pt x="10427" y="2344"/>
                      <a:pt x="10350" y="2482"/>
                    </a:cubicBezTo>
                    <a:cubicBezTo>
                      <a:pt x="10311" y="2553"/>
                      <a:pt x="10312" y="2562"/>
                      <a:pt x="10363" y="2599"/>
                    </a:cubicBezTo>
                    <a:cubicBezTo>
                      <a:pt x="10447" y="2663"/>
                      <a:pt x="10558" y="2648"/>
                      <a:pt x="10760" y="2549"/>
                    </a:cubicBezTo>
                    <a:close/>
                    <a:moveTo>
                      <a:pt x="20001" y="1146"/>
                    </a:moveTo>
                    <a:cubicBezTo>
                      <a:pt x="20039" y="1075"/>
                      <a:pt x="20039" y="890"/>
                      <a:pt x="20000" y="890"/>
                    </a:cubicBezTo>
                    <a:cubicBezTo>
                      <a:pt x="19912" y="890"/>
                      <a:pt x="19861" y="952"/>
                      <a:pt x="19861" y="1058"/>
                    </a:cubicBezTo>
                    <a:cubicBezTo>
                      <a:pt x="19861" y="1156"/>
                      <a:pt x="19884" y="1191"/>
                      <a:pt x="19952" y="1199"/>
                    </a:cubicBezTo>
                    <a:cubicBezTo>
                      <a:pt x="19963" y="1200"/>
                      <a:pt x="19985" y="1176"/>
                      <a:pt x="20001" y="1146"/>
                    </a:cubicBezTo>
                    <a:close/>
                    <a:moveTo>
                      <a:pt x="28287" y="3477"/>
                    </a:moveTo>
                    <a:cubicBezTo>
                      <a:pt x="28173" y="3267"/>
                      <a:pt x="28154" y="3213"/>
                      <a:pt x="28168" y="3125"/>
                    </a:cubicBezTo>
                    <a:cubicBezTo>
                      <a:pt x="28188" y="3002"/>
                      <a:pt x="28269" y="2929"/>
                      <a:pt x="28485" y="2840"/>
                    </a:cubicBezTo>
                    <a:lnTo>
                      <a:pt x="28637" y="2776"/>
                    </a:lnTo>
                    <a:lnTo>
                      <a:pt x="28875" y="2906"/>
                    </a:lnTo>
                    <a:cubicBezTo>
                      <a:pt x="29183" y="3074"/>
                      <a:pt x="29252" y="3074"/>
                      <a:pt x="29388" y="2908"/>
                    </a:cubicBezTo>
                    <a:cubicBezTo>
                      <a:pt x="29478" y="2798"/>
                      <a:pt x="29506" y="2781"/>
                      <a:pt x="29601" y="2781"/>
                    </a:cubicBezTo>
                    <a:cubicBezTo>
                      <a:pt x="29661" y="2781"/>
                      <a:pt x="29711" y="2789"/>
                      <a:pt x="29711" y="2797"/>
                    </a:cubicBezTo>
                    <a:cubicBezTo>
                      <a:pt x="29711" y="2806"/>
                      <a:pt x="29677" y="2870"/>
                      <a:pt x="29637" y="2940"/>
                    </a:cubicBezTo>
                    <a:cubicBezTo>
                      <a:pt x="29596" y="3009"/>
                      <a:pt x="29561" y="3103"/>
                      <a:pt x="29559" y="3148"/>
                    </a:cubicBezTo>
                    <a:cubicBezTo>
                      <a:pt x="29556" y="3207"/>
                      <a:pt x="29528" y="3248"/>
                      <a:pt x="29458" y="3295"/>
                    </a:cubicBezTo>
                    <a:cubicBezTo>
                      <a:pt x="29406" y="3331"/>
                      <a:pt x="29342" y="3401"/>
                      <a:pt x="29318" y="3451"/>
                    </a:cubicBezTo>
                    <a:cubicBezTo>
                      <a:pt x="29280" y="3529"/>
                      <a:pt x="29257" y="3543"/>
                      <a:pt x="29160" y="3548"/>
                    </a:cubicBezTo>
                    <a:cubicBezTo>
                      <a:pt x="28944" y="3560"/>
                      <a:pt x="28894" y="3549"/>
                      <a:pt x="28788" y="3462"/>
                    </a:cubicBezTo>
                    <a:cubicBezTo>
                      <a:pt x="28632" y="3333"/>
                      <a:pt x="28592" y="3345"/>
                      <a:pt x="28501" y="3550"/>
                    </a:cubicBezTo>
                    <a:lnTo>
                      <a:pt x="28422" y="3725"/>
                    </a:lnTo>
                    <a:lnTo>
                      <a:pt x="28287" y="3477"/>
                    </a:lnTo>
                    <a:close/>
                    <a:moveTo>
                      <a:pt x="40160" y="3684"/>
                    </a:moveTo>
                    <a:cubicBezTo>
                      <a:pt x="40083" y="3653"/>
                      <a:pt x="40081" y="3635"/>
                      <a:pt x="40148" y="3559"/>
                    </a:cubicBezTo>
                    <a:cubicBezTo>
                      <a:pt x="40177" y="3527"/>
                      <a:pt x="40229" y="3428"/>
                      <a:pt x="40265" y="3338"/>
                    </a:cubicBezTo>
                    <a:cubicBezTo>
                      <a:pt x="40300" y="3248"/>
                      <a:pt x="40354" y="3157"/>
                      <a:pt x="40384" y="3136"/>
                    </a:cubicBezTo>
                    <a:cubicBezTo>
                      <a:pt x="40446" y="3093"/>
                      <a:pt x="40545" y="3109"/>
                      <a:pt x="40567" y="3165"/>
                    </a:cubicBezTo>
                    <a:cubicBezTo>
                      <a:pt x="40585" y="3212"/>
                      <a:pt x="40457" y="3495"/>
                      <a:pt x="40362" y="3620"/>
                    </a:cubicBezTo>
                    <a:cubicBezTo>
                      <a:pt x="40287" y="3717"/>
                      <a:pt x="40263" y="3725"/>
                      <a:pt x="40160" y="3684"/>
                    </a:cubicBezTo>
                    <a:close/>
                    <a:moveTo>
                      <a:pt x="84630" y="3670"/>
                    </a:moveTo>
                    <a:cubicBezTo>
                      <a:pt x="84579" y="3607"/>
                      <a:pt x="84608" y="3600"/>
                      <a:pt x="84666" y="3661"/>
                    </a:cubicBezTo>
                    <a:cubicBezTo>
                      <a:pt x="84693" y="3689"/>
                      <a:pt x="84705" y="3713"/>
                      <a:pt x="84691" y="3713"/>
                    </a:cubicBezTo>
                    <a:cubicBezTo>
                      <a:pt x="84677" y="3713"/>
                      <a:pt x="84650" y="3693"/>
                      <a:pt x="84630" y="3670"/>
                    </a:cubicBezTo>
                    <a:close/>
                    <a:moveTo>
                      <a:pt x="85852" y="3696"/>
                    </a:moveTo>
                    <a:cubicBezTo>
                      <a:pt x="85862" y="3686"/>
                      <a:pt x="85886" y="3685"/>
                      <a:pt x="85906" y="3693"/>
                    </a:cubicBezTo>
                    <a:cubicBezTo>
                      <a:pt x="85929" y="3702"/>
                      <a:pt x="85922" y="3709"/>
                      <a:pt x="85889" y="3710"/>
                    </a:cubicBezTo>
                    <a:cubicBezTo>
                      <a:pt x="85860" y="3712"/>
                      <a:pt x="85843" y="3705"/>
                      <a:pt x="85852" y="3696"/>
                    </a:cubicBezTo>
                    <a:close/>
                    <a:moveTo>
                      <a:pt x="100824" y="3682"/>
                    </a:moveTo>
                    <a:cubicBezTo>
                      <a:pt x="100796" y="3666"/>
                      <a:pt x="100774" y="3638"/>
                      <a:pt x="100774" y="3619"/>
                    </a:cubicBezTo>
                    <a:cubicBezTo>
                      <a:pt x="100774" y="3600"/>
                      <a:pt x="100736" y="3570"/>
                      <a:pt x="100689" y="3552"/>
                    </a:cubicBezTo>
                    <a:cubicBezTo>
                      <a:pt x="100625" y="3528"/>
                      <a:pt x="100605" y="3502"/>
                      <a:pt x="100605" y="3447"/>
                    </a:cubicBezTo>
                    <a:cubicBezTo>
                      <a:pt x="100605" y="3405"/>
                      <a:pt x="100589" y="3374"/>
                      <a:pt x="100567" y="3374"/>
                    </a:cubicBezTo>
                    <a:cubicBezTo>
                      <a:pt x="100505" y="3374"/>
                      <a:pt x="100442" y="3284"/>
                      <a:pt x="100406" y="3143"/>
                    </a:cubicBezTo>
                    <a:cubicBezTo>
                      <a:pt x="100383" y="3050"/>
                      <a:pt x="100335" y="2972"/>
                      <a:pt x="100246" y="2881"/>
                    </a:cubicBezTo>
                    <a:lnTo>
                      <a:pt x="100118" y="2752"/>
                    </a:lnTo>
                    <a:lnTo>
                      <a:pt x="100137" y="2477"/>
                    </a:lnTo>
                    <a:cubicBezTo>
                      <a:pt x="100157" y="2201"/>
                      <a:pt x="100133" y="2060"/>
                      <a:pt x="100060" y="2013"/>
                    </a:cubicBezTo>
                    <a:cubicBezTo>
                      <a:pt x="100041" y="2002"/>
                      <a:pt x="99967" y="1992"/>
                      <a:pt x="99894" y="1992"/>
                    </a:cubicBezTo>
                    <a:cubicBezTo>
                      <a:pt x="99735" y="1991"/>
                      <a:pt x="99673" y="2042"/>
                      <a:pt x="99673" y="2177"/>
                    </a:cubicBezTo>
                    <a:cubicBezTo>
                      <a:pt x="99673" y="2261"/>
                      <a:pt x="99664" y="2273"/>
                      <a:pt x="99603" y="2273"/>
                    </a:cubicBezTo>
                    <a:cubicBezTo>
                      <a:pt x="99551" y="2273"/>
                      <a:pt x="99532" y="2258"/>
                      <a:pt x="99532" y="2215"/>
                    </a:cubicBezTo>
                    <a:cubicBezTo>
                      <a:pt x="99532" y="2184"/>
                      <a:pt x="99513" y="2120"/>
                      <a:pt x="99489" y="2074"/>
                    </a:cubicBezTo>
                    <a:cubicBezTo>
                      <a:pt x="99447" y="1992"/>
                      <a:pt x="99445" y="1991"/>
                      <a:pt x="99194" y="1991"/>
                    </a:cubicBezTo>
                    <a:cubicBezTo>
                      <a:pt x="98922" y="1991"/>
                      <a:pt x="98883" y="1969"/>
                      <a:pt x="98883" y="1818"/>
                    </a:cubicBezTo>
                    <a:cubicBezTo>
                      <a:pt x="98883" y="1782"/>
                      <a:pt x="98850" y="1727"/>
                      <a:pt x="98808" y="1693"/>
                    </a:cubicBezTo>
                    <a:cubicBezTo>
                      <a:pt x="98719" y="1623"/>
                      <a:pt x="98732" y="1553"/>
                      <a:pt x="98842" y="1511"/>
                    </a:cubicBezTo>
                    <a:cubicBezTo>
                      <a:pt x="98935" y="1475"/>
                      <a:pt x="99018" y="1517"/>
                      <a:pt x="99041" y="1611"/>
                    </a:cubicBezTo>
                    <a:cubicBezTo>
                      <a:pt x="99051" y="1649"/>
                      <a:pt x="99069" y="1681"/>
                      <a:pt x="99082" y="1681"/>
                    </a:cubicBezTo>
                    <a:cubicBezTo>
                      <a:pt x="99114" y="1681"/>
                      <a:pt x="99194" y="1598"/>
                      <a:pt x="99194" y="1565"/>
                    </a:cubicBezTo>
                    <a:cubicBezTo>
                      <a:pt x="99194" y="1550"/>
                      <a:pt x="99292" y="1604"/>
                      <a:pt x="99412" y="1686"/>
                    </a:cubicBezTo>
                    <a:lnTo>
                      <a:pt x="99631" y="1834"/>
                    </a:lnTo>
                    <a:lnTo>
                      <a:pt x="100069" y="1838"/>
                    </a:lnTo>
                    <a:cubicBezTo>
                      <a:pt x="100489" y="1842"/>
                      <a:pt x="100511" y="1845"/>
                      <a:pt x="100640" y="1919"/>
                    </a:cubicBezTo>
                    <a:cubicBezTo>
                      <a:pt x="100760" y="1988"/>
                      <a:pt x="100791" y="1994"/>
                      <a:pt x="100956" y="1978"/>
                    </a:cubicBezTo>
                    <a:cubicBezTo>
                      <a:pt x="101116" y="1962"/>
                      <a:pt x="101146" y="1967"/>
                      <a:pt x="101196" y="2018"/>
                    </a:cubicBezTo>
                    <a:cubicBezTo>
                      <a:pt x="101265" y="2087"/>
                      <a:pt x="101269" y="2154"/>
                      <a:pt x="101210" y="2239"/>
                    </a:cubicBezTo>
                    <a:cubicBezTo>
                      <a:pt x="101168" y="2299"/>
                      <a:pt x="101148" y="2302"/>
                      <a:pt x="100744" y="2302"/>
                    </a:cubicBezTo>
                    <a:cubicBezTo>
                      <a:pt x="100512" y="2302"/>
                      <a:pt x="100323" y="2309"/>
                      <a:pt x="100323" y="2318"/>
                    </a:cubicBezTo>
                    <a:cubicBezTo>
                      <a:pt x="100323" y="2377"/>
                      <a:pt x="100394" y="2443"/>
                      <a:pt x="100476" y="2458"/>
                    </a:cubicBezTo>
                    <a:cubicBezTo>
                      <a:pt x="100547" y="2472"/>
                      <a:pt x="100568" y="2488"/>
                      <a:pt x="100556" y="2519"/>
                    </a:cubicBezTo>
                    <a:cubicBezTo>
                      <a:pt x="100533" y="2580"/>
                      <a:pt x="100599" y="2611"/>
                      <a:pt x="100753" y="2612"/>
                    </a:cubicBezTo>
                    <a:cubicBezTo>
                      <a:pt x="100899" y="2612"/>
                      <a:pt x="100926" y="2657"/>
                      <a:pt x="100845" y="2764"/>
                    </a:cubicBezTo>
                    <a:cubicBezTo>
                      <a:pt x="100811" y="2809"/>
                      <a:pt x="100810" y="2828"/>
                      <a:pt x="100844" y="2893"/>
                    </a:cubicBezTo>
                    <a:cubicBezTo>
                      <a:pt x="100878" y="2959"/>
                      <a:pt x="100876" y="2982"/>
                      <a:pt x="100829" y="3089"/>
                    </a:cubicBezTo>
                    <a:cubicBezTo>
                      <a:pt x="100799" y="3156"/>
                      <a:pt x="100774" y="3216"/>
                      <a:pt x="100774" y="3222"/>
                    </a:cubicBezTo>
                    <a:cubicBezTo>
                      <a:pt x="100774" y="3228"/>
                      <a:pt x="100842" y="3233"/>
                      <a:pt x="100925" y="3233"/>
                    </a:cubicBezTo>
                    <a:lnTo>
                      <a:pt x="101077" y="3233"/>
                    </a:lnTo>
                    <a:lnTo>
                      <a:pt x="101082" y="3429"/>
                    </a:lnTo>
                    <a:cubicBezTo>
                      <a:pt x="101086" y="3621"/>
                      <a:pt x="101084" y="3627"/>
                      <a:pt x="101002" y="3669"/>
                    </a:cubicBezTo>
                    <a:cubicBezTo>
                      <a:pt x="100904" y="3720"/>
                      <a:pt x="100890" y="3721"/>
                      <a:pt x="100824" y="3682"/>
                    </a:cubicBezTo>
                    <a:close/>
                    <a:moveTo>
                      <a:pt x="100419" y="2875"/>
                    </a:moveTo>
                    <a:cubicBezTo>
                      <a:pt x="100445" y="2808"/>
                      <a:pt x="100392" y="2764"/>
                      <a:pt x="100338" y="2809"/>
                    </a:cubicBezTo>
                    <a:cubicBezTo>
                      <a:pt x="100314" y="2828"/>
                      <a:pt x="100294" y="2862"/>
                      <a:pt x="100294" y="2884"/>
                    </a:cubicBezTo>
                    <a:cubicBezTo>
                      <a:pt x="100294" y="2939"/>
                      <a:pt x="100398" y="2932"/>
                      <a:pt x="100419" y="2875"/>
                    </a:cubicBezTo>
                    <a:close/>
                    <a:moveTo>
                      <a:pt x="134591" y="3693"/>
                    </a:moveTo>
                    <a:cubicBezTo>
                      <a:pt x="134619" y="3686"/>
                      <a:pt x="134663" y="3686"/>
                      <a:pt x="134690" y="3693"/>
                    </a:cubicBezTo>
                    <a:cubicBezTo>
                      <a:pt x="134717" y="3700"/>
                      <a:pt x="134695" y="3706"/>
                      <a:pt x="134641" y="3706"/>
                    </a:cubicBezTo>
                    <a:cubicBezTo>
                      <a:pt x="134586" y="3706"/>
                      <a:pt x="134564" y="3700"/>
                      <a:pt x="134591" y="3693"/>
                    </a:cubicBezTo>
                    <a:close/>
                    <a:moveTo>
                      <a:pt x="6190" y="3614"/>
                    </a:moveTo>
                    <a:cubicBezTo>
                      <a:pt x="6215" y="3575"/>
                      <a:pt x="6247" y="3543"/>
                      <a:pt x="6261" y="3543"/>
                    </a:cubicBezTo>
                    <a:cubicBezTo>
                      <a:pt x="6275" y="3543"/>
                      <a:pt x="6258" y="3575"/>
                      <a:pt x="6224" y="3614"/>
                    </a:cubicBezTo>
                    <a:cubicBezTo>
                      <a:pt x="6191" y="3653"/>
                      <a:pt x="6159" y="3684"/>
                      <a:pt x="6153" y="3684"/>
                    </a:cubicBezTo>
                    <a:cubicBezTo>
                      <a:pt x="6148" y="3684"/>
                      <a:pt x="6165" y="3653"/>
                      <a:pt x="6190" y="3614"/>
                    </a:cubicBezTo>
                    <a:close/>
                    <a:moveTo>
                      <a:pt x="22006" y="3672"/>
                    </a:moveTo>
                    <a:cubicBezTo>
                      <a:pt x="22006" y="3665"/>
                      <a:pt x="22019" y="3652"/>
                      <a:pt x="22034" y="3642"/>
                    </a:cubicBezTo>
                    <a:cubicBezTo>
                      <a:pt x="22050" y="3633"/>
                      <a:pt x="22062" y="3638"/>
                      <a:pt x="22062" y="3655"/>
                    </a:cubicBezTo>
                    <a:cubicBezTo>
                      <a:pt x="22062" y="3671"/>
                      <a:pt x="22050" y="3684"/>
                      <a:pt x="22034" y="3684"/>
                    </a:cubicBezTo>
                    <a:cubicBezTo>
                      <a:pt x="22019" y="3684"/>
                      <a:pt x="22006" y="3679"/>
                      <a:pt x="22006" y="3672"/>
                    </a:cubicBezTo>
                    <a:close/>
                    <a:moveTo>
                      <a:pt x="85957" y="3583"/>
                    </a:moveTo>
                    <a:cubicBezTo>
                      <a:pt x="85910" y="3557"/>
                      <a:pt x="85902" y="3544"/>
                      <a:pt x="85933" y="3544"/>
                    </a:cubicBezTo>
                    <a:cubicBezTo>
                      <a:pt x="85958" y="3544"/>
                      <a:pt x="85995" y="3562"/>
                      <a:pt x="86014" y="3586"/>
                    </a:cubicBezTo>
                    <a:cubicBezTo>
                      <a:pt x="86055" y="3635"/>
                      <a:pt x="86051" y="3635"/>
                      <a:pt x="85957" y="3583"/>
                    </a:cubicBezTo>
                    <a:close/>
                    <a:moveTo>
                      <a:pt x="4486" y="3538"/>
                    </a:moveTo>
                    <a:cubicBezTo>
                      <a:pt x="4467" y="3519"/>
                      <a:pt x="4452" y="3461"/>
                      <a:pt x="4452" y="3410"/>
                    </a:cubicBezTo>
                    <a:cubicBezTo>
                      <a:pt x="4452" y="3358"/>
                      <a:pt x="4425" y="3280"/>
                      <a:pt x="4393" y="3236"/>
                    </a:cubicBezTo>
                    <a:cubicBezTo>
                      <a:pt x="4352" y="3180"/>
                      <a:pt x="4338" y="3125"/>
                      <a:pt x="4344" y="3047"/>
                    </a:cubicBezTo>
                    <a:cubicBezTo>
                      <a:pt x="4353" y="2937"/>
                      <a:pt x="4353" y="2937"/>
                      <a:pt x="4487" y="2928"/>
                    </a:cubicBezTo>
                    <a:cubicBezTo>
                      <a:pt x="4571" y="2923"/>
                      <a:pt x="4621" y="2906"/>
                      <a:pt x="4621" y="2884"/>
                    </a:cubicBezTo>
                    <a:cubicBezTo>
                      <a:pt x="4621" y="2864"/>
                      <a:pt x="4659" y="2812"/>
                      <a:pt x="4706" y="2767"/>
                    </a:cubicBezTo>
                    <a:cubicBezTo>
                      <a:pt x="4755" y="2720"/>
                      <a:pt x="4780" y="2675"/>
                      <a:pt x="4766" y="2661"/>
                    </a:cubicBezTo>
                    <a:cubicBezTo>
                      <a:pt x="4752" y="2647"/>
                      <a:pt x="4632" y="2633"/>
                      <a:pt x="4500" y="2631"/>
                    </a:cubicBezTo>
                    <a:cubicBezTo>
                      <a:pt x="4292" y="2627"/>
                      <a:pt x="4249" y="2617"/>
                      <a:pt x="4191" y="2563"/>
                    </a:cubicBezTo>
                    <a:cubicBezTo>
                      <a:pt x="4100" y="2477"/>
                      <a:pt x="4065" y="2483"/>
                      <a:pt x="4042" y="2587"/>
                    </a:cubicBezTo>
                    <a:cubicBezTo>
                      <a:pt x="4002" y="2767"/>
                      <a:pt x="3919" y="2861"/>
                      <a:pt x="3722" y="2951"/>
                    </a:cubicBezTo>
                    <a:cubicBezTo>
                      <a:pt x="3619" y="2998"/>
                      <a:pt x="3474" y="3068"/>
                      <a:pt x="3400" y="3106"/>
                    </a:cubicBezTo>
                    <a:lnTo>
                      <a:pt x="3266" y="3176"/>
                    </a:lnTo>
                    <a:lnTo>
                      <a:pt x="3266" y="3104"/>
                    </a:lnTo>
                    <a:cubicBezTo>
                      <a:pt x="3266" y="3011"/>
                      <a:pt x="3307" y="2935"/>
                      <a:pt x="3430" y="2798"/>
                    </a:cubicBezTo>
                    <a:cubicBezTo>
                      <a:pt x="3522" y="2695"/>
                      <a:pt x="3525" y="2685"/>
                      <a:pt x="3478" y="2651"/>
                    </a:cubicBezTo>
                    <a:cubicBezTo>
                      <a:pt x="3446" y="2627"/>
                      <a:pt x="3386" y="2620"/>
                      <a:pt x="3310" y="2630"/>
                    </a:cubicBezTo>
                    <a:cubicBezTo>
                      <a:pt x="3221" y="2642"/>
                      <a:pt x="3180" y="2635"/>
                      <a:pt x="3145" y="2599"/>
                    </a:cubicBezTo>
                    <a:cubicBezTo>
                      <a:pt x="3070" y="2525"/>
                      <a:pt x="3088" y="2483"/>
                      <a:pt x="3208" y="2447"/>
                    </a:cubicBezTo>
                    <a:cubicBezTo>
                      <a:pt x="3307" y="2417"/>
                      <a:pt x="3329" y="2393"/>
                      <a:pt x="3406" y="2230"/>
                    </a:cubicBezTo>
                    <a:cubicBezTo>
                      <a:pt x="3493" y="2046"/>
                      <a:pt x="3559" y="1990"/>
                      <a:pt x="3678" y="2001"/>
                    </a:cubicBezTo>
                    <a:cubicBezTo>
                      <a:pt x="3708" y="2003"/>
                      <a:pt x="3745" y="2022"/>
                      <a:pt x="3761" y="2042"/>
                    </a:cubicBezTo>
                    <a:cubicBezTo>
                      <a:pt x="3784" y="2072"/>
                      <a:pt x="3827" y="2062"/>
                      <a:pt x="3979" y="1994"/>
                    </a:cubicBezTo>
                    <a:cubicBezTo>
                      <a:pt x="4181" y="1904"/>
                      <a:pt x="4196" y="1880"/>
                      <a:pt x="4190" y="1674"/>
                    </a:cubicBezTo>
                    <a:cubicBezTo>
                      <a:pt x="4188" y="1606"/>
                      <a:pt x="4208" y="1539"/>
                      <a:pt x="4249" y="1485"/>
                    </a:cubicBezTo>
                    <a:cubicBezTo>
                      <a:pt x="4283" y="1439"/>
                      <a:pt x="4311" y="1394"/>
                      <a:pt x="4311" y="1385"/>
                    </a:cubicBezTo>
                    <a:cubicBezTo>
                      <a:pt x="4311" y="1342"/>
                      <a:pt x="4168" y="1381"/>
                      <a:pt x="4057" y="1455"/>
                    </a:cubicBezTo>
                    <a:cubicBezTo>
                      <a:pt x="3987" y="1501"/>
                      <a:pt x="3921" y="1539"/>
                      <a:pt x="3911" y="1539"/>
                    </a:cubicBezTo>
                    <a:cubicBezTo>
                      <a:pt x="3900" y="1539"/>
                      <a:pt x="3838" y="1590"/>
                      <a:pt x="3772" y="1651"/>
                    </a:cubicBezTo>
                    <a:cubicBezTo>
                      <a:pt x="3654" y="1762"/>
                      <a:pt x="3459" y="1850"/>
                      <a:pt x="3333" y="1850"/>
                    </a:cubicBezTo>
                    <a:cubicBezTo>
                      <a:pt x="3291" y="1850"/>
                      <a:pt x="3254" y="1877"/>
                      <a:pt x="3227" y="1928"/>
                    </a:cubicBezTo>
                    <a:cubicBezTo>
                      <a:pt x="3180" y="2019"/>
                      <a:pt x="2804" y="2388"/>
                      <a:pt x="2702" y="2444"/>
                    </a:cubicBezTo>
                    <a:cubicBezTo>
                      <a:pt x="2652" y="2471"/>
                      <a:pt x="2539" y="2481"/>
                      <a:pt x="2314" y="2476"/>
                    </a:cubicBezTo>
                    <a:lnTo>
                      <a:pt x="1996" y="2470"/>
                    </a:lnTo>
                    <a:lnTo>
                      <a:pt x="1996" y="2537"/>
                    </a:lnTo>
                    <a:cubicBezTo>
                      <a:pt x="1996" y="2599"/>
                      <a:pt x="1983" y="2605"/>
                      <a:pt x="1815" y="2619"/>
                    </a:cubicBezTo>
                    <a:cubicBezTo>
                      <a:pt x="1604" y="2636"/>
                      <a:pt x="1522" y="2684"/>
                      <a:pt x="1290" y="2928"/>
                    </a:cubicBezTo>
                    <a:cubicBezTo>
                      <a:pt x="1110" y="3117"/>
                      <a:pt x="1046" y="3131"/>
                      <a:pt x="878" y="3017"/>
                    </a:cubicBezTo>
                    <a:cubicBezTo>
                      <a:pt x="618" y="2839"/>
                      <a:pt x="445" y="2803"/>
                      <a:pt x="232" y="2879"/>
                    </a:cubicBezTo>
                    <a:cubicBezTo>
                      <a:pt x="0" y="2963"/>
                      <a:pt x="21" y="3101"/>
                      <a:pt x="21" y="1469"/>
                    </a:cubicBezTo>
                    <a:lnTo>
                      <a:pt x="21" y="16"/>
                    </a:lnTo>
                    <a:lnTo>
                      <a:pt x="131" y="16"/>
                    </a:lnTo>
                    <a:cubicBezTo>
                      <a:pt x="251" y="16"/>
                      <a:pt x="275" y="45"/>
                      <a:pt x="275" y="191"/>
                    </a:cubicBezTo>
                    <a:lnTo>
                      <a:pt x="275" y="277"/>
                    </a:lnTo>
                    <a:lnTo>
                      <a:pt x="719" y="263"/>
                    </a:lnTo>
                    <a:cubicBezTo>
                      <a:pt x="967" y="255"/>
                      <a:pt x="1243" y="262"/>
                      <a:pt x="1344" y="278"/>
                    </a:cubicBezTo>
                    <a:cubicBezTo>
                      <a:pt x="1505" y="304"/>
                      <a:pt x="1544" y="300"/>
                      <a:pt x="1717" y="240"/>
                    </a:cubicBezTo>
                    <a:lnTo>
                      <a:pt x="1910" y="174"/>
                    </a:lnTo>
                    <a:lnTo>
                      <a:pt x="2063" y="237"/>
                    </a:lnTo>
                    <a:cubicBezTo>
                      <a:pt x="2213" y="299"/>
                      <a:pt x="2234" y="300"/>
                      <a:pt x="2853" y="281"/>
                    </a:cubicBezTo>
                    <a:cubicBezTo>
                      <a:pt x="3202" y="270"/>
                      <a:pt x="3500" y="253"/>
                      <a:pt x="3513" y="244"/>
                    </a:cubicBezTo>
                    <a:cubicBezTo>
                      <a:pt x="3527" y="235"/>
                      <a:pt x="3550" y="183"/>
                      <a:pt x="3565" y="128"/>
                    </a:cubicBezTo>
                    <a:lnTo>
                      <a:pt x="3593" y="30"/>
                    </a:lnTo>
                    <a:lnTo>
                      <a:pt x="6955" y="22"/>
                    </a:lnTo>
                    <a:cubicBezTo>
                      <a:pt x="10307" y="15"/>
                      <a:pt x="10317" y="15"/>
                      <a:pt x="10302" y="72"/>
                    </a:cubicBezTo>
                    <a:cubicBezTo>
                      <a:pt x="10289" y="120"/>
                      <a:pt x="10301" y="128"/>
                      <a:pt x="10375" y="128"/>
                    </a:cubicBezTo>
                    <a:cubicBezTo>
                      <a:pt x="10428" y="128"/>
                      <a:pt x="10463" y="143"/>
                      <a:pt x="10463" y="165"/>
                    </a:cubicBezTo>
                    <a:cubicBezTo>
                      <a:pt x="10463" y="231"/>
                      <a:pt x="10397" y="270"/>
                      <a:pt x="10286" y="270"/>
                    </a:cubicBezTo>
                    <a:cubicBezTo>
                      <a:pt x="10191" y="270"/>
                      <a:pt x="10172" y="280"/>
                      <a:pt x="10145" y="351"/>
                    </a:cubicBezTo>
                    <a:cubicBezTo>
                      <a:pt x="10124" y="407"/>
                      <a:pt x="10069" y="454"/>
                      <a:pt x="9966" y="505"/>
                    </a:cubicBezTo>
                    <a:cubicBezTo>
                      <a:pt x="9861" y="556"/>
                      <a:pt x="9816" y="596"/>
                      <a:pt x="9809" y="642"/>
                    </a:cubicBezTo>
                    <a:cubicBezTo>
                      <a:pt x="9802" y="692"/>
                      <a:pt x="9776" y="710"/>
                      <a:pt x="9695" y="723"/>
                    </a:cubicBezTo>
                    <a:cubicBezTo>
                      <a:pt x="9580" y="742"/>
                      <a:pt x="9503" y="793"/>
                      <a:pt x="9503" y="851"/>
                    </a:cubicBezTo>
                    <a:cubicBezTo>
                      <a:pt x="9503" y="896"/>
                      <a:pt x="9175" y="1069"/>
                      <a:pt x="9127" y="1049"/>
                    </a:cubicBezTo>
                    <a:cubicBezTo>
                      <a:pt x="9109" y="1042"/>
                      <a:pt x="9116" y="1035"/>
                      <a:pt x="9144" y="1034"/>
                    </a:cubicBezTo>
                    <a:cubicBezTo>
                      <a:pt x="9209" y="1031"/>
                      <a:pt x="9206" y="996"/>
                      <a:pt x="9136" y="932"/>
                    </a:cubicBezTo>
                    <a:cubicBezTo>
                      <a:pt x="9080" y="882"/>
                      <a:pt x="9074" y="883"/>
                      <a:pt x="8908" y="963"/>
                    </a:cubicBezTo>
                    <a:cubicBezTo>
                      <a:pt x="8802" y="1013"/>
                      <a:pt x="8722" y="1073"/>
                      <a:pt x="8698" y="1119"/>
                    </a:cubicBezTo>
                    <a:cubicBezTo>
                      <a:pt x="8647" y="1217"/>
                      <a:pt x="8609" y="1229"/>
                      <a:pt x="8419" y="1209"/>
                    </a:cubicBezTo>
                    <a:lnTo>
                      <a:pt x="8262" y="1193"/>
                    </a:lnTo>
                    <a:lnTo>
                      <a:pt x="8262" y="1507"/>
                    </a:lnTo>
                    <a:lnTo>
                      <a:pt x="8262" y="1821"/>
                    </a:lnTo>
                    <a:lnTo>
                      <a:pt x="8118" y="1894"/>
                    </a:lnTo>
                    <a:cubicBezTo>
                      <a:pt x="8039" y="1934"/>
                      <a:pt x="7972" y="1963"/>
                      <a:pt x="7970" y="1958"/>
                    </a:cubicBezTo>
                    <a:cubicBezTo>
                      <a:pt x="7906" y="1823"/>
                      <a:pt x="7832" y="1794"/>
                      <a:pt x="7694" y="1851"/>
                    </a:cubicBezTo>
                    <a:cubicBezTo>
                      <a:pt x="7566" y="1904"/>
                      <a:pt x="7471" y="2035"/>
                      <a:pt x="7471" y="2159"/>
                    </a:cubicBezTo>
                    <a:lnTo>
                      <a:pt x="7471" y="2265"/>
                    </a:lnTo>
                    <a:lnTo>
                      <a:pt x="7271" y="2282"/>
                    </a:lnTo>
                    <a:cubicBezTo>
                      <a:pt x="7034" y="2302"/>
                      <a:pt x="6945" y="2352"/>
                      <a:pt x="6883" y="2502"/>
                    </a:cubicBezTo>
                    <a:cubicBezTo>
                      <a:pt x="6845" y="2591"/>
                      <a:pt x="6822" y="2611"/>
                      <a:pt x="6759" y="2612"/>
                    </a:cubicBezTo>
                    <a:cubicBezTo>
                      <a:pt x="6692" y="2612"/>
                      <a:pt x="6681" y="2623"/>
                      <a:pt x="6681" y="2697"/>
                    </a:cubicBezTo>
                    <a:cubicBezTo>
                      <a:pt x="6681" y="2779"/>
                      <a:pt x="6677" y="2781"/>
                      <a:pt x="6548" y="2781"/>
                    </a:cubicBezTo>
                    <a:cubicBezTo>
                      <a:pt x="6419" y="2781"/>
                      <a:pt x="6407" y="2789"/>
                      <a:pt x="6230" y="2976"/>
                    </a:cubicBezTo>
                    <a:cubicBezTo>
                      <a:pt x="6129" y="3083"/>
                      <a:pt x="6015" y="3187"/>
                      <a:pt x="5976" y="3207"/>
                    </a:cubicBezTo>
                    <a:cubicBezTo>
                      <a:pt x="5927" y="3233"/>
                      <a:pt x="5735" y="3248"/>
                      <a:pt x="5362" y="3256"/>
                    </a:cubicBezTo>
                    <a:cubicBezTo>
                      <a:pt x="4904" y="3266"/>
                      <a:pt x="4819" y="3274"/>
                      <a:pt x="4819" y="3310"/>
                    </a:cubicBezTo>
                    <a:cubicBezTo>
                      <a:pt x="4819" y="3356"/>
                      <a:pt x="4597" y="3572"/>
                      <a:pt x="4549" y="3572"/>
                    </a:cubicBezTo>
                    <a:cubicBezTo>
                      <a:pt x="4533" y="3572"/>
                      <a:pt x="4504" y="3556"/>
                      <a:pt x="4486" y="3538"/>
                    </a:cubicBezTo>
                    <a:close/>
                    <a:moveTo>
                      <a:pt x="24241" y="3461"/>
                    </a:moveTo>
                    <a:cubicBezTo>
                      <a:pt x="23942" y="3235"/>
                      <a:pt x="23705" y="3234"/>
                      <a:pt x="23201" y="3461"/>
                    </a:cubicBezTo>
                    <a:cubicBezTo>
                      <a:pt x="23068" y="3520"/>
                      <a:pt x="22988" y="3540"/>
                      <a:pt x="22932" y="3528"/>
                    </a:cubicBezTo>
                    <a:lnTo>
                      <a:pt x="22853" y="3511"/>
                    </a:lnTo>
                    <a:lnTo>
                      <a:pt x="22940" y="3384"/>
                    </a:lnTo>
                    <a:cubicBezTo>
                      <a:pt x="23049" y="3226"/>
                      <a:pt x="23363" y="2888"/>
                      <a:pt x="23383" y="2907"/>
                    </a:cubicBezTo>
                    <a:cubicBezTo>
                      <a:pt x="23391" y="2915"/>
                      <a:pt x="23414" y="2899"/>
                      <a:pt x="23434" y="2871"/>
                    </a:cubicBezTo>
                    <a:cubicBezTo>
                      <a:pt x="23495" y="2783"/>
                      <a:pt x="23831" y="2636"/>
                      <a:pt x="24005" y="2620"/>
                    </a:cubicBezTo>
                    <a:cubicBezTo>
                      <a:pt x="24141" y="2608"/>
                      <a:pt x="24173" y="2614"/>
                      <a:pt x="24216" y="2663"/>
                    </a:cubicBezTo>
                    <a:cubicBezTo>
                      <a:pt x="24247" y="2697"/>
                      <a:pt x="24264" y="2751"/>
                      <a:pt x="24259" y="2797"/>
                    </a:cubicBezTo>
                    <a:cubicBezTo>
                      <a:pt x="24251" y="2862"/>
                      <a:pt x="24229" y="2881"/>
                      <a:pt x="24119" y="2913"/>
                    </a:cubicBezTo>
                    <a:cubicBezTo>
                      <a:pt x="23953" y="2961"/>
                      <a:pt x="23928" y="3020"/>
                      <a:pt x="24028" y="3125"/>
                    </a:cubicBezTo>
                    <a:cubicBezTo>
                      <a:pt x="24087" y="3186"/>
                      <a:pt x="24131" y="3205"/>
                      <a:pt x="24215" y="3205"/>
                    </a:cubicBezTo>
                    <a:cubicBezTo>
                      <a:pt x="24284" y="3205"/>
                      <a:pt x="24400" y="3242"/>
                      <a:pt x="24525" y="3303"/>
                    </a:cubicBezTo>
                    <a:cubicBezTo>
                      <a:pt x="24636" y="3358"/>
                      <a:pt x="24762" y="3402"/>
                      <a:pt x="24805" y="3402"/>
                    </a:cubicBezTo>
                    <a:cubicBezTo>
                      <a:pt x="24892" y="3402"/>
                      <a:pt x="24903" y="3424"/>
                      <a:pt x="24849" y="3493"/>
                    </a:cubicBezTo>
                    <a:cubicBezTo>
                      <a:pt x="24825" y="3525"/>
                      <a:pt x="24747" y="3545"/>
                      <a:pt x="24602" y="3557"/>
                    </a:cubicBezTo>
                    <a:lnTo>
                      <a:pt x="24391" y="3575"/>
                    </a:lnTo>
                    <a:lnTo>
                      <a:pt x="24241" y="3461"/>
                    </a:lnTo>
                    <a:close/>
                    <a:moveTo>
                      <a:pt x="6317" y="3536"/>
                    </a:moveTo>
                    <a:cubicBezTo>
                      <a:pt x="6323" y="3532"/>
                      <a:pt x="6360" y="3503"/>
                      <a:pt x="6399" y="3472"/>
                    </a:cubicBezTo>
                    <a:lnTo>
                      <a:pt x="6470" y="3416"/>
                    </a:lnTo>
                    <a:lnTo>
                      <a:pt x="6416" y="3480"/>
                    </a:lnTo>
                    <a:cubicBezTo>
                      <a:pt x="6386" y="3515"/>
                      <a:pt x="6349" y="3543"/>
                      <a:pt x="6334" y="3543"/>
                    </a:cubicBezTo>
                    <a:cubicBezTo>
                      <a:pt x="6318" y="3543"/>
                      <a:pt x="6310" y="3540"/>
                      <a:pt x="6317" y="3536"/>
                    </a:cubicBezTo>
                    <a:close/>
                    <a:moveTo>
                      <a:pt x="41678" y="3489"/>
                    </a:moveTo>
                    <a:cubicBezTo>
                      <a:pt x="41619" y="3378"/>
                      <a:pt x="41643" y="3318"/>
                      <a:pt x="41769" y="3260"/>
                    </a:cubicBezTo>
                    <a:cubicBezTo>
                      <a:pt x="41927" y="3189"/>
                      <a:pt x="41976" y="3191"/>
                      <a:pt x="42059" y="3274"/>
                    </a:cubicBezTo>
                    <a:cubicBezTo>
                      <a:pt x="42143" y="3358"/>
                      <a:pt x="42147" y="3402"/>
                      <a:pt x="42071" y="3402"/>
                    </a:cubicBezTo>
                    <a:cubicBezTo>
                      <a:pt x="42036" y="3402"/>
                      <a:pt x="42004" y="3430"/>
                      <a:pt x="41987" y="3473"/>
                    </a:cubicBezTo>
                    <a:cubicBezTo>
                      <a:pt x="41964" y="3534"/>
                      <a:pt x="41943" y="3543"/>
                      <a:pt x="41834" y="3543"/>
                    </a:cubicBezTo>
                    <a:cubicBezTo>
                      <a:pt x="41737" y="3543"/>
                      <a:pt x="41700" y="3530"/>
                      <a:pt x="41678" y="3489"/>
                    </a:cubicBezTo>
                    <a:close/>
                    <a:moveTo>
                      <a:pt x="85724" y="3525"/>
                    </a:moveTo>
                    <a:cubicBezTo>
                      <a:pt x="85743" y="3517"/>
                      <a:pt x="85781" y="3517"/>
                      <a:pt x="85809" y="3524"/>
                    </a:cubicBezTo>
                    <a:cubicBezTo>
                      <a:pt x="85836" y="3531"/>
                      <a:pt x="85821" y="3537"/>
                      <a:pt x="85774" y="3538"/>
                    </a:cubicBezTo>
                    <a:cubicBezTo>
                      <a:pt x="85727" y="3538"/>
                      <a:pt x="85705" y="3533"/>
                      <a:pt x="85724" y="3525"/>
                    </a:cubicBezTo>
                    <a:close/>
                    <a:moveTo>
                      <a:pt x="91037" y="3503"/>
                    </a:moveTo>
                    <a:cubicBezTo>
                      <a:pt x="91037" y="3451"/>
                      <a:pt x="91115" y="3374"/>
                      <a:pt x="91166" y="3374"/>
                    </a:cubicBezTo>
                    <a:cubicBezTo>
                      <a:pt x="91216" y="3374"/>
                      <a:pt x="91220" y="3463"/>
                      <a:pt x="91173" y="3509"/>
                    </a:cubicBezTo>
                    <a:cubicBezTo>
                      <a:pt x="91126" y="3556"/>
                      <a:pt x="91037" y="3552"/>
                      <a:pt x="91037" y="3503"/>
                    </a:cubicBezTo>
                    <a:close/>
                    <a:moveTo>
                      <a:pt x="84608" y="3470"/>
                    </a:moveTo>
                    <a:cubicBezTo>
                      <a:pt x="84605" y="3438"/>
                      <a:pt x="84571" y="3397"/>
                      <a:pt x="84532" y="3379"/>
                    </a:cubicBezTo>
                    <a:cubicBezTo>
                      <a:pt x="84451" y="3342"/>
                      <a:pt x="84453" y="3351"/>
                      <a:pt x="84461" y="3028"/>
                    </a:cubicBezTo>
                    <a:lnTo>
                      <a:pt x="84467" y="2781"/>
                    </a:lnTo>
                    <a:lnTo>
                      <a:pt x="84380" y="2781"/>
                    </a:lnTo>
                    <a:cubicBezTo>
                      <a:pt x="84303" y="2781"/>
                      <a:pt x="84292" y="2772"/>
                      <a:pt x="84292" y="2701"/>
                    </a:cubicBezTo>
                    <a:cubicBezTo>
                      <a:pt x="84292" y="2643"/>
                      <a:pt x="84273" y="2612"/>
                      <a:pt x="84222" y="2589"/>
                    </a:cubicBezTo>
                    <a:cubicBezTo>
                      <a:pt x="84143" y="2553"/>
                      <a:pt x="84141" y="2541"/>
                      <a:pt x="84150" y="2255"/>
                    </a:cubicBezTo>
                    <a:cubicBezTo>
                      <a:pt x="84156" y="2067"/>
                      <a:pt x="84152" y="2049"/>
                      <a:pt x="84087" y="2006"/>
                    </a:cubicBezTo>
                    <a:cubicBezTo>
                      <a:pt x="83966" y="1927"/>
                      <a:pt x="83984" y="1681"/>
                      <a:pt x="84111" y="1681"/>
                    </a:cubicBezTo>
                    <a:cubicBezTo>
                      <a:pt x="84137" y="1681"/>
                      <a:pt x="84151" y="1651"/>
                      <a:pt x="84151" y="1596"/>
                    </a:cubicBezTo>
                    <a:cubicBezTo>
                      <a:pt x="84151" y="1519"/>
                      <a:pt x="84143" y="1511"/>
                      <a:pt x="84058" y="1511"/>
                    </a:cubicBezTo>
                    <a:cubicBezTo>
                      <a:pt x="83974" y="1511"/>
                      <a:pt x="83959" y="1497"/>
                      <a:pt x="83889" y="1355"/>
                    </a:cubicBezTo>
                    <a:cubicBezTo>
                      <a:pt x="83847" y="1270"/>
                      <a:pt x="83813" y="1162"/>
                      <a:pt x="83813" y="1116"/>
                    </a:cubicBezTo>
                    <a:cubicBezTo>
                      <a:pt x="83813" y="1050"/>
                      <a:pt x="83800" y="1032"/>
                      <a:pt x="83755" y="1032"/>
                    </a:cubicBezTo>
                    <a:cubicBezTo>
                      <a:pt x="83704" y="1032"/>
                      <a:pt x="83698" y="1017"/>
                      <a:pt x="83705" y="912"/>
                    </a:cubicBezTo>
                    <a:cubicBezTo>
                      <a:pt x="83713" y="796"/>
                      <a:pt x="83718" y="791"/>
                      <a:pt x="83833" y="763"/>
                    </a:cubicBezTo>
                    <a:cubicBezTo>
                      <a:pt x="83986" y="726"/>
                      <a:pt x="84034" y="681"/>
                      <a:pt x="83991" y="613"/>
                    </a:cubicBezTo>
                    <a:cubicBezTo>
                      <a:pt x="83963" y="568"/>
                      <a:pt x="83969" y="564"/>
                      <a:pt x="84044" y="575"/>
                    </a:cubicBezTo>
                    <a:cubicBezTo>
                      <a:pt x="84099" y="583"/>
                      <a:pt x="84136" y="610"/>
                      <a:pt x="84153" y="654"/>
                    </a:cubicBezTo>
                    <a:cubicBezTo>
                      <a:pt x="84167" y="691"/>
                      <a:pt x="84184" y="721"/>
                      <a:pt x="84191" y="721"/>
                    </a:cubicBezTo>
                    <a:cubicBezTo>
                      <a:pt x="84197" y="721"/>
                      <a:pt x="84223" y="729"/>
                      <a:pt x="84248" y="738"/>
                    </a:cubicBezTo>
                    <a:cubicBezTo>
                      <a:pt x="84285" y="753"/>
                      <a:pt x="84292" y="730"/>
                      <a:pt x="84292" y="597"/>
                    </a:cubicBezTo>
                    <a:cubicBezTo>
                      <a:pt x="84292" y="449"/>
                      <a:pt x="84288" y="439"/>
                      <a:pt x="84225" y="439"/>
                    </a:cubicBezTo>
                    <a:cubicBezTo>
                      <a:pt x="84125" y="439"/>
                      <a:pt x="84111" y="297"/>
                      <a:pt x="84198" y="178"/>
                    </a:cubicBezTo>
                    <a:cubicBezTo>
                      <a:pt x="84235" y="129"/>
                      <a:pt x="84264" y="73"/>
                      <a:pt x="84264" y="52"/>
                    </a:cubicBezTo>
                    <a:cubicBezTo>
                      <a:pt x="84264" y="29"/>
                      <a:pt x="84300" y="16"/>
                      <a:pt x="84363" y="16"/>
                    </a:cubicBezTo>
                    <a:cubicBezTo>
                      <a:pt x="84461" y="16"/>
                      <a:pt x="84462" y="16"/>
                      <a:pt x="84462" y="143"/>
                    </a:cubicBezTo>
                    <a:cubicBezTo>
                      <a:pt x="84462" y="234"/>
                      <a:pt x="84473" y="270"/>
                      <a:pt x="84502" y="270"/>
                    </a:cubicBezTo>
                    <a:cubicBezTo>
                      <a:pt x="84542" y="270"/>
                      <a:pt x="84631" y="372"/>
                      <a:pt x="84631" y="417"/>
                    </a:cubicBezTo>
                    <a:cubicBezTo>
                      <a:pt x="84631" y="429"/>
                      <a:pt x="84561" y="439"/>
                      <a:pt x="84476" y="439"/>
                    </a:cubicBezTo>
                    <a:lnTo>
                      <a:pt x="84321" y="439"/>
                    </a:lnTo>
                    <a:lnTo>
                      <a:pt x="84320" y="559"/>
                    </a:lnTo>
                    <a:cubicBezTo>
                      <a:pt x="84320" y="769"/>
                      <a:pt x="84290" y="884"/>
                      <a:pt x="84233" y="899"/>
                    </a:cubicBezTo>
                    <a:cubicBezTo>
                      <a:pt x="84155" y="920"/>
                      <a:pt x="84118" y="1048"/>
                      <a:pt x="84139" y="1220"/>
                    </a:cubicBezTo>
                    <a:lnTo>
                      <a:pt x="84158" y="1370"/>
                    </a:lnTo>
                    <a:lnTo>
                      <a:pt x="84394" y="1352"/>
                    </a:lnTo>
                    <a:lnTo>
                      <a:pt x="84631" y="1334"/>
                    </a:lnTo>
                    <a:lnTo>
                      <a:pt x="84631" y="1423"/>
                    </a:lnTo>
                    <a:cubicBezTo>
                      <a:pt x="84631" y="1507"/>
                      <a:pt x="84625" y="1511"/>
                      <a:pt x="84524" y="1511"/>
                    </a:cubicBezTo>
                    <a:cubicBezTo>
                      <a:pt x="84350" y="1511"/>
                      <a:pt x="84322" y="1550"/>
                      <a:pt x="84304" y="1817"/>
                    </a:cubicBezTo>
                    <a:cubicBezTo>
                      <a:pt x="84291" y="2015"/>
                      <a:pt x="84296" y="2061"/>
                      <a:pt x="84337" y="2107"/>
                    </a:cubicBezTo>
                    <a:cubicBezTo>
                      <a:pt x="84364" y="2136"/>
                      <a:pt x="84403" y="2160"/>
                      <a:pt x="84424" y="2160"/>
                    </a:cubicBezTo>
                    <a:cubicBezTo>
                      <a:pt x="84452" y="2160"/>
                      <a:pt x="84462" y="2216"/>
                      <a:pt x="84462" y="2386"/>
                    </a:cubicBezTo>
                    <a:lnTo>
                      <a:pt x="84462" y="2612"/>
                    </a:lnTo>
                    <a:lnTo>
                      <a:pt x="84546" y="2612"/>
                    </a:lnTo>
                    <a:lnTo>
                      <a:pt x="84631" y="2612"/>
                    </a:lnTo>
                    <a:lnTo>
                      <a:pt x="84631" y="2793"/>
                    </a:lnTo>
                    <a:cubicBezTo>
                      <a:pt x="84631" y="2993"/>
                      <a:pt x="84671" y="3064"/>
                      <a:pt x="84786" y="3064"/>
                    </a:cubicBezTo>
                    <a:cubicBezTo>
                      <a:pt x="84895" y="3064"/>
                      <a:pt x="84941" y="3094"/>
                      <a:pt x="84941" y="3165"/>
                    </a:cubicBezTo>
                    <a:cubicBezTo>
                      <a:pt x="84941" y="3225"/>
                      <a:pt x="84929" y="3233"/>
                      <a:pt x="84834" y="3233"/>
                    </a:cubicBezTo>
                    <a:cubicBezTo>
                      <a:pt x="84691" y="3233"/>
                      <a:pt x="84636" y="3280"/>
                      <a:pt x="84623" y="3416"/>
                    </a:cubicBezTo>
                    <a:cubicBezTo>
                      <a:pt x="84617" y="3478"/>
                      <a:pt x="84610" y="3503"/>
                      <a:pt x="84608" y="3470"/>
                    </a:cubicBezTo>
                    <a:close/>
                    <a:moveTo>
                      <a:pt x="83976" y="1067"/>
                    </a:moveTo>
                    <a:cubicBezTo>
                      <a:pt x="83969" y="954"/>
                      <a:pt x="83959" y="933"/>
                      <a:pt x="83911" y="933"/>
                    </a:cubicBezTo>
                    <a:cubicBezTo>
                      <a:pt x="83864" y="933"/>
                      <a:pt x="83854" y="954"/>
                      <a:pt x="83846" y="1067"/>
                    </a:cubicBezTo>
                    <a:cubicBezTo>
                      <a:pt x="83838" y="1195"/>
                      <a:pt x="83841" y="1201"/>
                      <a:pt x="83911" y="1201"/>
                    </a:cubicBezTo>
                    <a:cubicBezTo>
                      <a:pt x="83982" y="1201"/>
                      <a:pt x="83985" y="1195"/>
                      <a:pt x="83976" y="1067"/>
                    </a:cubicBezTo>
                    <a:close/>
                    <a:moveTo>
                      <a:pt x="21900" y="3461"/>
                    </a:moveTo>
                    <a:cubicBezTo>
                      <a:pt x="21906" y="3439"/>
                      <a:pt x="21935" y="3407"/>
                      <a:pt x="21965" y="3390"/>
                    </a:cubicBezTo>
                    <a:cubicBezTo>
                      <a:pt x="21995" y="3373"/>
                      <a:pt x="22029" y="3347"/>
                      <a:pt x="22041" y="3332"/>
                    </a:cubicBezTo>
                    <a:cubicBezTo>
                      <a:pt x="22052" y="3316"/>
                      <a:pt x="22062" y="3325"/>
                      <a:pt x="22062" y="3353"/>
                    </a:cubicBezTo>
                    <a:cubicBezTo>
                      <a:pt x="22062" y="3383"/>
                      <a:pt x="22041" y="3402"/>
                      <a:pt x="22007" y="3402"/>
                    </a:cubicBezTo>
                    <a:cubicBezTo>
                      <a:pt x="21977" y="3402"/>
                      <a:pt x="21938" y="3424"/>
                      <a:pt x="21921" y="3452"/>
                    </a:cubicBezTo>
                    <a:cubicBezTo>
                      <a:pt x="21903" y="3480"/>
                      <a:pt x="21894" y="3484"/>
                      <a:pt x="21900" y="3461"/>
                    </a:cubicBezTo>
                    <a:close/>
                    <a:moveTo>
                      <a:pt x="22206" y="3447"/>
                    </a:moveTo>
                    <a:cubicBezTo>
                      <a:pt x="22204" y="3417"/>
                      <a:pt x="22211" y="3400"/>
                      <a:pt x="22221" y="3410"/>
                    </a:cubicBezTo>
                    <a:cubicBezTo>
                      <a:pt x="22230" y="3419"/>
                      <a:pt x="22231" y="3444"/>
                      <a:pt x="22223" y="3464"/>
                    </a:cubicBezTo>
                    <a:cubicBezTo>
                      <a:pt x="22214" y="3486"/>
                      <a:pt x="22207" y="3480"/>
                      <a:pt x="22206" y="3447"/>
                    </a:cubicBezTo>
                    <a:close/>
                    <a:moveTo>
                      <a:pt x="6488" y="3352"/>
                    </a:moveTo>
                    <a:cubicBezTo>
                      <a:pt x="6521" y="3297"/>
                      <a:pt x="6520" y="3284"/>
                      <a:pt x="6484" y="3261"/>
                    </a:cubicBezTo>
                    <a:cubicBezTo>
                      <a:pt x="6454" y="3242"/>
                      <a:pt x="6452" y="3234"/>
                      <a:pt x="6478" y="3233"/>
                    </a:cubicBezTo>
                    <a:cubicBezTo>
                      <a:pt x="6538" y="3233"/>
                      <a:pt x="6551" y="3319"/>
                      <a:pt x="6499" y="3369"/>
                    </a:cubicBezTo>
                    <a:cubicBezTo>
                      <a:pt x="6452" y="3414"/>
                      <a:pt x="6451" y="3413"/>
                      <a:pt x="6488" y="3352"/>
                    </a:cubicBezTo>
                    <a:close/>
                    <a:moveTo>
                      <a:pt x="16079" y="3346"/>
                    </a:moveTo>
                    <a:cubicBezTo>
                      <a:pt x="16079" y="3315"/>
                      <a:pt x="16054" y="3274"/>
                      <a:pt x="16023" y="3255"/>
                    </a:cubicBezTo>
                    <a:cubicBezTo>
                      <a:pt x="15948" y="3208"/>
                      <a:pt x="15951" y="3124"/>
                      <a:pt x="16030" y="3094"/>
                    </a:cubicBezTo>
                    <a:cubicBezTo>
                      <a:pt x="16065" y="3081"/>
                      <a:pt x="16257" y="3078"/>
                      <a:pt x="16457" y="3088"/>
                    </a:cubicBezTo>
                    <a:cubicBezTo>
                      <a:pt x="16793" y="3105"/>
                      <a:pt x="16824" y="3111"/>
                      <a:pt x="16863" y="3169"/>
                    </a:cubicBezTo>
                    <a:lnTo>
                      <a:pt x="16905" y="3233"/>
                    </a:lnTo>
                    <a:lnTo>
                      <a:pt x="16621" y="3233"/>
                    </a:lnTo>
                    <a:cubicBezTo>
                      <a:pt x="16330" y="3233"/>
                      <a:pt x="16249" y="3261"/>
                      <a:pt x="16249" y="3362"/>
                    </a:cubicBezTo>
                    <a:cubicBezTo>
                      <a:pt x="16249" y="3388"/>
                      <a:pt x="16218" y="3402"/>
                      <a:pt x="16164" y="3402"/>
                    </a:cubicBezTo>
                    <a:cubicBezTo>
                      <a:pt x="16098" y="3402"/>
                      <a:pt x="16079" y="3390"/>
                      <a:pt x="16079" y="3346"/>
                    </a:cubicBezTo>
                    <a:close/>
                    <a:moveTo>
                      <a:pt x="22368" y="3341"/>
                    </a:moveTo>
                    <a:cubicBezTo>
                      <a:pt x="22363" y="3308"/>
                      <a:pt x="22333" y="3267"/>
                      <a:pt x="22302" y="3250"/>
                    </a:cubicBezTo>
                    <a:cubicBezTo>
                      <a:pt x="22271" y="3233"/>
                      <a:pt x="22241" y="3216"/>
                      <a:pt x="22235" y="3213"/>
                    </a:cubicBezTo>
                    <a:cubicBezTo>
                      <a:pt x="22229" y="3210"/>
                      <a:pt x="22293" y="3105"/>
                      <a:pt x="22376" y="2981"/>
                    </a:cubicBezTo>
                    <a:cubicBezTo>
                      <a:pt x="22522" y="2764"/>
                      <a:pt x="22533" y="2755"/>
                      <a:pt x="22637" y="2754"/>
                    </a:cubicBezTo>
                    <a:cubicBezTo>
                      <a:pt x="22711" y="2753"/>
                      <a:pt x="22773" y="2730"/>
                      <a:pt x="22830" y="2683"/>
                    </a:cubicBezTo>
                    <a:cubicBezTo>
                      <a:pt x="22876" y="2644"/>
                      <a:pt x="22963" y="2604"/>
                      <a:pt x="23024" y="2594"/>
                    </a:cubicBezTo>
                    <a:cubicBezTo>
                      <a:pt x="23124" y="2578"/>
                      <a:pt x="23135" y="2568"/>
                      <a:pt x="23135" y="2494"/>
                    </a:cubicBezTo>
                    <a:cubicBezTo>
                      <a:pt x="23135" y="2347"/>
                      <a:pt x="23179" y="2302"/>
                      <a:pt x="23319" y="2302"/>
                    </a:cubicBezTo>
                    <a:cubicBezTo>
                      <a:pt x="23439" y="2302"/>
                      <a:pt x="23445" y="2298"/>
                      <a:pt x="23445" y="2220"/>
                    </a:cubicBezTo>
                    <a:cubicBezTo>
                      <a:pt x="23445" y="2157"/>
                      <a:pt x="23461" y="2134"/>
                      <a:pt x="23515" y="2121"/>
                    </a:cubicBezTo>
                    <a:cubicBezTo>
                      <a:pt x="23559" y="2110"/>
                      <a:pt x="23592" y="2076"/>
                      <a:pt x="23603" y="2033"/>
                    </a:cubicBezTo>
                    <a:cubicBezTo>
                      <a:pt x="23617" y="1977"/>
                      <a:pt x="23638" y="1963"/>
                      <a:pt x="23709" y="1963"/>
                    </a:cubicBezTo>
                    <a:cubicBezTo>
                      <a:pt x="23852" y="1964"/>
                      <a:pt x="23925" y="1993"/>
                      <a:pt x="23925" y="2050"/>
                    </a:cubicBezTo>
                    <a:cubicBezTo>
                      <a:pt x="23925" y="2130"/>
                      <a:pt x="23760" y="2302"/>
                      <a:pt x="23684" y="2302"/>
                    </a:cubicBezTo>
                    <a:cubicBezTo>
                      <a:pt x="23643" y="2302"/>
                      <a:pt x="23612" y="2323"/>
                      <a:pt x="23600" y="2360"/>
                    </a:cubicBezTo>
                    <a:cubicBezTo>
                      <a:pt x="23582" y="2417"/>
                      <a:pt x="23517" y="2453"/>
                      <a:pt x="23276" y="2540"/>
                    </a:cubicBezTo>
                    <a:cubicBezTo>
                      <a:pt x="23167" y="2579"/>
                      <a:pt x="23135" y="2610"/>
                      <a:pt x="23050" y="2759"/>
                    </a:cubicBezTo>
                    <a:cubicBezTo>
                      <a:pt x="22918" y="2992"/>
                      <a:pt x="22676" y="3250"/>
                      <a:pt x="22511" y="3333"/>
                    </a:cubicBezTo>
                    <a:lnTo>
                      <a:pt x="22377" y="3401"/>
                    </a:lnTo>
                    <a:lnTo>
                      <a:pt x="22368" y="3341"/>
                    </a:lnTo>
                    <a:close/>
                    <a:moveTo>
                      <a:pt x="38341" y="3303"/>
                    </a:moveTo>
                    <a:cubicBezTo>
                      <a:pt x="38348" y="3249"/>
                      <a:pt x="38358" y="3205"/>
                      <a:pt x="38364" y="3205"/>
                    </a:cubicBezTo>
                    <a:cubicBezTo>
                      <a:pt x="38370" y="3205"/>
                      <a:pt x="38375" y="3249"/>
                      <a:pt x="38375" y="3303"/>
                    </a:cubicBezTo>
                    <a:cubicBezTo>
                      <a:pt x="38375" y="3358"/>
                      <a:pt x="38365" y="3402"/>
                      <a:pt x="38352" y="3402"/>
                    </a:cubicBezTo>
                    <a:cubicBezTo>
                      <a:pt x="38340" y="3402"/>
                      <a:pt x="38335" y="3358"/>
                      <a:pt x="38341" y="3303"/>
                    </a:cubicBezTo>
                    <a:close/>
                    <a:moveTo>
                      <a:pt x="42670" y="3241"/>
                    </a:moveTo>
                    <a:cubicBezTo>
                      <a:pt x="42590" y="3231"/>
                      <a:pt x="42580" y="3221"/>
                      <a:pt x="42597" y="3168"/>
                    </a:cubicBezTo>
                    <a:cubicBezTo>
                      <a:pt x="42625" y="3077"/>
                      <a:pt x="42661" y="3062"/>
                      <a:pt x="42845" y="3070"/>
                    </a:cubicBezTo>
                    <a:cubicBezTo>
                      <a:pt x="42970" y="3076"/>
                      <a:pt x="43019" y="3090"/>
                      <a:pt x="43043" y="3129"/>
                    </a:cubicBezTo>
                    <a:cubicBezTo>
                      <a:pt x="43068" y="3170"/>
                      <a:pt x="43063" y="3188"/>
                      <a:pt x="43019" y="3220"/>
                    </a:cubicBezTo>
                    <a:cubicBezTo>
                      <a:pt x="42966" y="3260"/>
                      <a:pt x="42869" y="3265"/>
                      <a:pt x="42670" y="3241"/>
                    </a:cubicBezTo>
                    <a:close/>
                    <a:moveTo>
                      <a:pt x="6745" y="3216"/>
                    </a:moveTo>
                    <a:cubicBezTo>
                      <a:pt x="6755" y="3206"/>
                      <a:pt x="6779" y="3205"/>
                      <a:pt x="6799" y="3214"/>
                    </a:cubicBezTo>
                    <a:cubicBezTo>
                      <a:pt x="6822" y="3223"/>
                      <a:pt x="6815" y="3229"/>
                      <a:pt x="6782" y="3231"/>
                    </a:cubicBezTo>
                    <a:cubicBezTo>
                      <a:pt x="6753" y="3232"/>
                      <a:pt x="6736" y="3225"/>
                      <a:pt x="6745" y="3216"/>
                    </a:cubicBezTo>
                    <a:close/>
                    <a:moveTo>
                      <a:pt x="6935" y="3078"/>
                    </a:moveTo>
                    <a:cubicBezTo>
                      <a:pt x="6955" y="3054"/>
                      <a:pt x="6977" y="3035"/>
                      <a:pt x="6985" y="3035"/>
                    </a:cubicBezTo>
                    <a:cubicBezTo>
                      <a:pt x="6992" y="3035"/>
                      <a:pt x="6983" y="3054"/>
                      <a:pt x="6963" y="3078"/>
                    </a:cubicBezTo>
                    <a:cubicBezTo>
                      <a:pt x="6944" y="3101"/>
                      <a:pt x="6922" y="3120"/>
                      <a:pt x="6914" y="3120"/>
                    </a:cubicBezTo>
                    <a:cubicBezTo>
                      <a:pt x="6906" y="3120"/>
                      <a:pt x="6916" y="3101"/>
                      <a:pt x="6935" y="3078"/>
                    </a:cubicBezTo>
                    <a:close/>
                    <a:moveTo>
                      <a:pt x="133369" y="3028"/>
                    </a:moveTo>
                    <a:cubicBezTo>
                      <a:pt x="133360" y="2968"/>
                      <a:pt x="133364" y="2933"/>
                      <a:pt x="133379" y="2947"/>
                    </a:cubicBezTo>
                    <a:cubicBezTo>
                      <a:pt x="133392" y="2961"/>
                      <a:pt x="133399" y="3008"/>
                      <a:pt x="133393" y="3053"/>
                    </a:cubicBezTo>
                    <a:cubicBezTo>
                      <a:pt x="133384" y="3128"/>
                      <a:pt x="133382" y="3126"/>
                      <a:pt x="133369" y="3028"/>
                    </a:cubicBezTo>
                    <a:close/>
                    <a:moveTo>
                      <a:pt x="24451" y="3049"/>
                    </a:moveTo>
                    <a:cubicBezTo>
                      <a:pt x="24400" y="2999"/>
                      <a:pt x="24389" y="2879"/>
                      <a:pt x="24432" y="2853"/>
                    </a:cubicBezTo>
                    <a:cubicBezTo>
                      <a:pt x="24447" y="2843"/>
                      <a:pt x="24487" y="2759"/>
                      <a:pt x="24522" y="2664"/>
                    </a:cubicBezTo>
                    <a:cubicBezTo>
                      <a:pt x="24573" y="2522"/>
                      <a:pt x="24601" y="2485"/>
                      <a:pt x="24677" y="2453"/>
                    </a:cubicBezTo>
                    <a:cubicBezTo>
                      <a:pt x="24728" y="2432"/>
                      <a:pt x="24795" y="2414"/>
                      <a:pt x="24825" y="2414"/>
                    </a:cubicBezTo>
                    <a:cubicBezTo>
                      <a:pt x="24885" y="2414"/>
                      <a:pt x="25026" y="2265"/>
                      <a:pt x="25026" y="2201"/>
                    </a:cubicBezTo>
                    <a:cubicBezTo>
                      <a:pt x="25026" y="2171"/>
                      <a:pt x="25065" y="2160"/>
                      <a:pt x="25177" y="2160"/>
                    </a:cubicBezTo>
                    <a:cubicBezTo>
                      <a:pt x="25363" y="2160"/>
                      <a:pt x="25555" y="2096"/>
                      <a:pt x="25638" y="2006"/>
                    </a:cubicBezTo>
                    <a:cubicBezTo>
                      <a:pt x="25677" y="1965"/>
                      <a:pt x="25721" y="1945"/>
                      <a:pt x="25755" y="1953"/>
                    </a:cubicBezTo>
                    <a:cubicBezTo>
                      <a:pt x="25792" y="1963"/>
                      <a:pt x="25813" y="1950"/>
                      <a:pt x="25824" y="1909"/>
                    </a:cubicBezTo>
                    <a:cubicBezTo>
                      <a:pt x="25845" y="1828"/>
                      <a:pt x="25948" y="1831"/>
                      <a:pt x="25972" y="1913"/>
                    </a:cubicBezTo>
                    <a:cubicBezTo>
                      <a:pt x="25991" y="1977"/>
                      <a:pt x="26122" y="2189"/>
                      <a:pt x="26160" y="2218"/>
                    </a:cubicBezTo>
                    <a:cubicBezTo>
                      <a:pt x="26195" y="2244"/>
                      <a:pt x="26145" y="2289"/>
                      <a:pt x="25978" y="2383"/>
                    </a:cubicBezTo>
                    <a:cubicBezTo>
                      <a:pt x="25796" y="2486"/>
                      <a:pt x="25746" y="2483"/>
                      <a:pt x="25618" y="2358"/>
                    </a:cubicBezTo>
                    <a:cubicBezTo>
                      <a:pt x="25516" y="2258"/>
                      <a:pt x="25455" y="2271"/>
                      <a:pt x="25338" y="2416"/>
                    </a:cubicBezTo>
                    <a:cubicBezTo>
                      <a:pt x="25290" y="2476"/>
                      <a:pt x="25165" y="2581"/>
                      <a:pt x="25061" y="2649"/>
                    </a:cubicBezTo>
                    <a:cubicBezTo>
                      <a:pt x="24851" y="2786"/>
                      <a:pt x="24771" y="2865"/>
                      <a:pt x="24712" y="2993"/>
                    </a:cubicBezTo>
                    <a:cubicBezTo>
                      <a:pt x="24665" y="3094"/>
                      <a:pt x="24526" y="3124"/>
                      <a:pt x="24451" y="3049"/>
                    </a:cubicBezTo>
                    <a:close/>
                    <a:moveTo>
                      <a:pt x="26126" y="3053"/>
                    </a:moveTo>
                    <a:cubicBezTo>
                      <a:pt x="26126" y="3033"/>
                      <a:pt x="26158" y="2987"/>
                      <a:pt x="26197" y="2951"/>
                    </a:cubicBezTo>
                    <a:cubicBezTo>
                      <a:pt x="26283" y="2870"/>
                      <a:pt x="26283" y="2857"/>
                      <a:pt x="26207" y="2754"/>
                    </a:cubicBezTo>
                    <a:cubicBezTo>
                      <a:pt x="26174" y="2709"/>
                      <a:pt x="26154" y="2653"/>
                      <a:pt x="26163" y="2630"/>
                    </a:cubicBezTo>
                    <a:cubicBezTo>
                      <a:pt x="26189" y="2563"/>
                      <a:pt x="26349" y="2490"/>
                      <a:pt x="26392" y="2525"/>
                    </a:cubicBezTo>
                    <a:cubicBezTo>
                      <a:pt x="26418" y="2547"/>
                      <a:pt x="26427" y="2544"/>
                      <a:pt x="26427" y="2514"/>
                    </a:cubicBezTo>
                    <a:cubicBezTo>
                      <a:pt x="26427" y="2492"/>
                      <a:pt x="26415" y="2481"/>
                      <a:pt x="26399" y="2491"/>
                    </a:cubicBezTo>
                    <a:cubicBezTo>
                      <a:pt x="26381" y="2502"/>
                      <a:pt x="26379" y="2489"/>
                      <a:pt x="26394" y="2454"/>
                    </a:cubicBezTo>
                    <a:cubicBezTo>
                      <a:pt x="26408" y="2425"/>
                      <a:pt x="26424" y="2346"/>
                      <a:pt x="26430" y="2280"/>
                    </a:cubicBezTo>
                    <a:cubicBezTo>
                      <a:pt x="26442" y="2167"/>
                      <a:pt x="26448" y="2160"/>
                      <a:pt x="26531" y="2161"/>
                    </a:cubicBezTo>
                    <a:cubicBezTo>
                      <a:pt x="26612" y="2161"/>
                      <a:pt x="26853" y="2062"/>
                      <a:pt x="26889" y="2014"/>
                    </a:cubicBezTo>
                    <a:cubicBezTo>
                      <a:pt x="26897" y="2003"/>
                      <a:pt x="26973" y="1991"/>
                      <a:pt x="27058" y="1986"/>
                    </a:cubicBezTo>
                    <a:lnTo>
                      <a:pt x="27213" y="1977"/>
                    </a:lnTo>
                    <a:lnTo>
                      <a:pt x="27222" y="1825"/>
                    </a:lnTo>
                    <a:cubicBezTo>
                      <a:pt x="27234" y="1609"/>
                      <a:pt x="27287" y="1540"/>
                      <a:pt x="27442" y="1540"/>
                    </a:cubicBezTo>
                    <a:cubicBezTo>
                      <a:pt x="27511" y="1540"/>
                      <a:pt x="27595" y="1524"/>
                      <a:pt x="27630" y="1504"/>
                    </a:cubicBezTo>
                    <a:cubicBezTo>
                      <a:pt x="27664" y="1485"/>
                      <a:pt x="27697" y="1467"/>
                      <a:pt x="27702" y="1464"/>
                    </a:cubicBezTo>
                    <a:cubicBezTo>
                      <a:pt x="27707" y="1462"/>
                      <a:pt x="27685" y="1433"/>
                      <a:pt x="27653" y="1401"/>
                    </a:cubicBezTo>
                    <a:cubicBezTo>
                      <a:pt x="27612" y="1360"/>
                      <a:pt x="27558" y="1342"/>
                      <a:pt x="27478" y="1342"/>
                    </a:cubicBezTo>
                    <a:cubicBezTo>
                      <a:pt x="27363" y="1342"/>
                      <a:pt x="27171" y="1271"/>
                      <a:pt x="27171" y="1229"/>
                    </a:cubicBezTo>
                    <a:cubicBezTo>
                      <a:pt x="27171" y="1186"/>
                      <a:pt x="27089" y="1177"/>
                      <a:pt x="27001" y="1210"/>
                    </a:cubicBezTo>
                    <a:cubicBezTo>
                      <a:pt x="26951" y="1228"/>
                      <a:pt x="26859" y="1291"/>
                      <a:pt x="26796" y="1349"/>
                    </a:cubicBezTo>
                    <a:cubicBezTo>
                      <a:pt x="26726" y="1414"/>
                      <a:pt x="26673" y="1444"/>
                      <a:pt x="26662" y="1426"/>
                    </a:cubicBezTo>
                    <a:cubicBezTo>
                      <a:pt x="26650" y="1406"/>
                      <a:pt x="26631" y="1411"/>
                      <a:pt x="26607" y="1439"/>
                    </a:cubicBezTo>
                    <a:cubicBezTo>
                      <a:pt x="26578" y="1474"/>
                      <a:pt x="26578" y="1483"/>
                      <a:pt x="26607" y="1483"/>
                    </a:cubicBezTo>
                    <a:cubicBezTo>
                      <a:pt x="26656" y="1483"/>
                      <a:pt x="26717" y="1570"/>
                      <a:pt x="26718" y="1640"/>
                    </a:cubicBezTo>
                    <a:cubicBezTo>
                      <a:pt x="26719" y="1680"/>
                      <a:pt x="26685" y="1715"/>
                      <a:pt x="26613" y="1751"/>
                    </a:cubicBezTo>
                    <a:cubicBezTo>
                      <a:pt x="26555" y="1780"/>
                      <a:pt x="26498" y="1801"/>
                      <a:pt x="26486" y="1799"/>
                    </a:cubicBezTo>
                    <a:cubicBezTo>
                      <a:pt x="26475" y="1796"/>
                      <a:pt x="26465" y="1819"/>
                      <a:pt x="26465" y="1850"/>
                    </a:cubicBezTo>
                    <a:cubicBezTo>
                      <a:pt x="26465" y="1964"/>
                      <a:pt x="26407" y="2015"/>
                      <a:pt x="26298" y="1999"/>
                    </a:cubicBezTo>
                    <a:cubicBezTo>
                      <a:pt x="26169" y="1979"/>
                      <a:pt x="26129" y="1946"/>
                      <a:pt x="26147" y="1877"/>
                    </a:cubicBezTo>
                    <a:cubicBezTo>
                      <a:pt x="26157" y="1838"/>
                      <a:pt x="26185" y="1822"/>
                      <a:pt x="26243" y="1822"/>
                    </a:cubicBezTo>
                    <a:cubicBezTo>
                      <a:pt x="26315" y="1822"/>
                      <a:pt x="26338" y="1797"/>
                      <a:pt x="26327" y="1730"/>
                    </a:cubicBezTo>
                    <a:cubicBezTo>
                      <a:pt x="26325" y="1718"/>
                      <a:pt x="26337" y="1709"/>
                      <a:pt x="26352" y="1709"/>
                    </a:cubicBezTo>
                    <a:cubicBezTo>
                      <a:pt x="26399" y="1709"/>
                      <a:pt x="26386" y="1491"/>
                      <a:pt x="26338" y="1473"/>
                    </a:cubicBezTo>
                    <a:cubicBezTo>
                      <a:pt x="26314" y="1464"/>
                      <a:pt x="26283" y="1424"/>
                      <a:pt x="26268" y="1385"/>
                    </a:cubicBezTo>
                    <a:cubicBezTo>
                      <a:pt x="26253" y="1346"/>
                      <a:pt x="26221" y="1314"/>
                      <a:pt x="26198" y="1314"/>
                    </a:cubicBezTo>
                    <a:cubicBezTo>
                      <a:pt x="26174" y="1314"/>
                      <a:pt x="26155" y="1302"/>
                      <a:pt x="26155" y="1289"/>
                    </a:cubicBezTo>
                    <a:cubicBezTo>
                      <a:pt x="26155" y="1250"/>
                      <a:pt x="26231" y="1229"/>
                      <a:pt x="26376" y="1229"/>
                    </a:cubicBezTo>
                    <a:cubicBezTo>
                      <a:pt x="26539" y="1228"/>
                      <a:pt x="26577" y="1205"/>
                      <a:pt x="26621" y="1077"/>
                    </a:cubicBezTo>
                    <a:cubicBezTo>
                      <a:pt x="26640" y="1022"/>
                      <a:pt x="26646" y="982"/>
                      <a:pt x="26634" y="989"/>
                    </a:cubicBezTo>
                    <a:cubicBezTo>
                      <a:pt x="26622" y="997"/>
                      <a:pt x="26606" y="976"/>
                      <a:pt x="26597" y="943"/>
                    </a:cubicBezTo>
                    <a:cubicBezTo>
                      <a:pt x="26585" y="899"/>
                      <a:pt x="26568" y="888"/>
                      <a:pt x="26530" y="904"/>
                    </a:cubicBezTo>
                    <a:cubicBezTo>
                      <a:pt x="26462" y="931"/>
                      <a:pt x="26258" y="933"/>
                      <a:pt x="26216" y="908"/>
                    </a:cubicBezTo>
                    <a:cubicBezTo>
                      <a:pt x="26198" y="896"/>
                      <a:pt x="26173" y="893"/>
                      <a:pt x="26162" y="900"/>
                    </a:cubicBezTo>
                    <a:cubicBezTo>
                      <a:pt x="26150" y="907"/>
                      <a:pt x="26140" y="874"/>
                      <a:pt x="26140" y="827"/>
                    </a:cubicBezTo>
                    <a:cubicBezTo>
                      <a:pt x="26140" y="741"/>
                      <a:pt x="26142" y="741"/>
                      <a:pt x="26296" y="738"/>
                    </a:cubicBezTo>
                    <a:cubicBezTo>
                      <a:pt x="26409" y="736"/>
                      <a:pt x="26449" y="725"/>
                      <a:pt x="26443" y="698"/>
                    </a:cubicBezTo>
                    <a:cubicBezTo>
                      <a:pt x="26439" y="677"/>
                      <a:pt x="26449" y="669"/>
                      <a:pt x="26465" y="679"/>
                    </a:cubicBezTo>
                    <a:cubicBezTo>
                      <a:pt x="26481" y="689"/>
                      <a:pt x="26486" y="710"/>
                      <a:pt x="26476" y="727"/>
                    </a:cubicBezTo>
                    <a:cubicBezTo>
                      <a:pt x="26465" y="744"/>
                      <a:pt x="26474" y="751"/>
                      <a:pt x="26496" y="742"/>
                    </a:cubicBezTo>
                    <a:cubicBezTo>
                      <a:pt x="26518" y="735"/>
                      <a:pt x="26532" y="714"/>
                      <a:pt x="26529" y="696"/>
                    </a:cubicBezTo>
                    <a:cubicBezTo>
                      <a:pt x="26525" y="679"/>
                      <a:pt x="26536" y="668"/>
                      <a:pt x="26553" y="672"/>
                    </a:cubicBezTo>
                    <a:cubicBezTo>
                      <a:pt x="26571" y="676"/>
                      <a:pt x="26591" y="661"/>
                      <a:pt x="26599" y="640"/>
                    </a:cubicBezTo>
                    <a:cubicBezTo>
                      <a:pt x="26608" y="617"/>
                      <a:pt x="26601" y="608"/>
                      <a:pt x="26584" y="619"/>
                    </a:cubicBezTo>
                    <a:cubicBezTo>
                      <a:pt x="26567" y="629"/>
                      <a:pt x="26544" y="622"/>
                      <a:pt x="26533" y="604"/>
                    </a:cubicBezTo>
                    <a:cubicBezTo>
                      <a:pt x="26520" y="584"/>
                      <a:pt x="26525" y="579"/>
                      <a:pt x="26546" y="592"/>
                    </a:cubicBezTo>
                    <a:cubicBezTo>
                      <a:pt x="26593" y="621"/>
                      <a:pt x="26619" y="531"/>
                      <a:pt x="26578" y="481"/>
                    </a:cubicBezTo>
                    <a:cubicBezTo>
                      <a:pt x="26539" y="434"/>
                      <a:pt x="26423" y="422"/>
                      <a:pt x="26451" y="468"/>
                    </a:cubicBezTo>
                    <a:cubicBezTo>
                      <a:pt x="26461" y="483"/>
                      <a:pt x="26483" y="488"/>
                      <a:pt x="26500" y="477"/>
                    </a:cubicBezTo>
                    <a:cubicBezTo>
                      <a:pt x="26518" y="466"/>
                      <a:pt x="26522" y="472"/>
                      <a:pt x="26510" y="491"/>
                    </a:cubicBezTo>
                    <a:cubicBezTo>
                      <a:pt x="26499" y="510"/>
                      <a:pt x="26479" y="518"/>
                      <a:pt x="26466" y="510"/>
                    </a:cubicBezTo>
                    <a:cubicBezTo>
                      <a:pt x="26454" y="502"/>
                      <a:pt x="26428" y="515"/>
                      <a:pt x="26408" y="538"/>
                    </a:cubicBezTo>
                    <a:cubicBezTo>
                      <a:pt x="26387" y="564"/>
                      <a:pt x="26325" y="580"/>
                      <a:pt x="26247" y="580"/>
                    </a:cubicBezTo>
                    <a:cubicBezTo>
                      <a:pt x="26133" y="580"/>
                      <a:pt x="26121" y="586"/>
                      <a:pt x="26135" y="637"/>
                    </a:cubicBezTo>
                    <a:cubicBezTo>
                      <a:pt x="26158" y="727"/>
                      <a:pt x="26089" y="772"/>
                      <a:pt x="25955" y="757"/>
                    </a:cubicBezTo>
                    <a:cubicBezTo>
                      <a:pt x="25861" y="746"/>
                      <a:pt x="25842" y="751"/>
                      <a:pt x="25860" y="782"/>
                    </a:cubicBezTo>
                    <a:cubicBezTo>
                      <a:pt x="25879" y="814"/>
                      <a:pt x="25876" y="814"/>
                      <a:pt x="25837" y="782"/>
                    </a:cubicBezTo>
                    <a:cubicBezTo>
                      <a:pt x="25811" y="761"/>
                      <a:pt x="25775" y="754"/>
                      <a:pt x="25756" y="765"/>
                    </a:cubicBezTo>
                    <a:cubicBezTo>
                      <a:pt x="25735" y="779"/>
                      <a:pt x="25730" y="774"/>
                      <a:pt x="25743" y="754"/>
                    </a:cubicBezTo>
                    <a:cubicBezTo>
                      <a:pt x="25755" y="734"/>
                      <a:pt x="25745" y="721"/>
                      <a:pt x="25719" y="721"/>
                    </a:cubicBezTo>
                    <a:lnTo>
                      <a:pt x="25654" y="721"/>
                    </a:lnTo>
                    <a:cubicBezTo>
                      <a:pt x="25642" y="721"/>
                      <a:pt x="25631" y="734"/>
                      <a:pt x="25629" y="749"/>
                    </a:cubicBezTo>
                    <a:cubicBezTo>
                      <a:pt x="25622" y="805"/>
                      <a:pt x="25618" y="809"/>
                      <a:pt x="25589" y="791"/>
                    </a:cubicBezTo>
                    <a:cubicBezTo>
                      <a:pt x="25569" y="778"/>
                      <a:pt x="25570" y="760"/>
                      <a:pt x="25593" y="732"/>
                    </a:cubicBezTo>
                    <a:cubicBezTo>
                      <a:pt x="25620" y="699"/>
                      <a:pt x="25616" y="683"/>
                      <a:pt x="25573" y="651"/>
                    </a:cubicBezTo>
                    <a:cubicBezTo>
                      <a:pt x="25544" y="628"/>
                      <a:pt x="25504" y="610"/>
                      <a:pt x="25484" y="609"/>
                    </a:cubicBezTo>
                    <a:cubicBezTo>
                      <a:pt x="25459" y="608"/>
                      <a:pt x="25462" y="594"/>
                      <a:pt x="25493" y="559"/>
                    </a:cubicBezTo>
                    <a:cubicBezTo>
                      <a:pt x="25518" y="532"/>
                      <a:pt x="25575" y="455"/>
                      <a:pt x="25621" y="389"/>
                    </a:cubicBezTo>
                    <a:cubicBezTo>
                      <a:pt x="25667" y="322"/>
                      <a:pt x="25766" y="230"/>
                      <a:pt x="25842" y="183"/>
                    </a:cubicBezTo>
                    <a:cubicBezTo>
                      <a:pt x="25918" y="137"/>
                      <a:pt x="25987" y="80"/>
                      <a:pt x="25996" y="57"/>
                    </a:cubicBezTo>
                    <a:cubicBezTo>
                      <a:pt x="26010" y="21"/>
                      <a:pt x="26859" y="16"/>
                      <a:pt x="32913" y="16"/>
                    </a:cubicBezTo>
                    <a:cubicBezTo>
                      <a:pt x="36709" y="16"/>
                      <a:pt x="39814" y="21"/>
                      <a:pt x="39814" y="28"/>
                    </a:cubicBezTo>
                    <a:cubicBezTo>
                      <a:pt x="39814" y="91"/>
                      <a:pt x="39742" y="195"/>
                      <a:pt x="39667" y="241"/>
                    </a:cubicBezTo>
                    <a:cubicBezTo>
                      <a:pt x="39594" y="285"/>
                      <a:pt x="39524" y="298"/>
                      <a:pt x="39345" y="298"/>
                    </a:cubicBezTo>
                    <a:cubicBezTo>
                      <a:pt x="39134" y="298"/>
                      <a:pt x="39108" y="304"/>
                      <a:pt x="39010" y="382"/>
                    </a:cubicBezTo>
                    <a:cubicBezTo>
                      <a:pt x="38857" y="504"/>
                      <a:pt x="38640" y="599"/>
                      <a:pt x="38356" y="669"/>
                    </a:cubicBezTo>
                    <a:cubicBezTo>
                      <a:pt x="38133" y="724"/>
                      <a:pt x="38028" y="731"/>
                      <a:pt x="37359" y="733"/>
                    </a:cubicBezTo>
                    <a:lnTo>
                      <a:pt x="36611" y="735"/>
                    </a:lnTo>
                    <a:lnTo>
                      <a:pt x="36451" y="660"/>
                    </a:lnTo>
                    <a:cubicBezTo>
                      <a:pt x="36307" y="593"/>
                      <a:pt x="36285" y="589"/>
                      <a:pt x="36232" y="627"/>
                    </a:cubicBezTo>
                    <a:cubicBezTo>
                      <a:pt x="36096" y="722"/>
                      <a:pt x="36221" y="944"/>
                      <a:pt x="36462" y="1035"/>
                    </a:cubicBezTo>
                    <a:cubicBezTo>
                      <a:pt x="36635" y="1099"/>
                      <a:pt x="36671" y="1150"/>
                      <a:pt x="36627" y="1267"/>
                    </a:cubicBezTo>
                    <a:cubicBezTo>
                      <a:pt x="36593" y="1356"/>
                      <a:pt x="36501" y="1383"/>
                      <a:pt x="36328" y="1357"/>
                    </a:cubicBezTo>
                    <a:cubicBezTo>
                      <a:pt x="36217" y="1341"/>
                      <a:pt x="36181" y="1350"/>
                      <a:pt x="36039" y="1432"/>
                    </a:cubicBezTo>
                    <a:lnTo>
                      <a:pt x="35877" y="1525"/>
                    </a:lnTo>
                    <a:lnTo>
                      <a:pt x="35497" y="1517"/>
                    </a:lnTo>
                    <a:cubicBezTo>
                      <a:pt x="35086" y="1508"/>
                      <a:pt x="35074" y="1503"/>
                      <a:pt x="35073" y="1350"/>
                    </a:cubicBezTo>
                    <a:cubicBezTo>
                      <a:pt x="35073" y="1251"/>
                      <a:pt x="35132" y="1201"/>
                      <a:pt x="35251" y="1201"/>
                    </a:cubicBezTo>
                    <a:cubicBezTo>
                      <a:pt x="35289" y="1201"/>
                      <a:pt x="35335" y="1183"/>
                      <a:pt x="35353" y="1161"/>
                    </a:cubicBezTo>
                    <a:cubicBezTo>
                      <a:pt x="35380" y="1128"/>
                      <a:pt x="35370" y="1108"/>
                      <a:pt x="35300" y="1057"/>
                    </a:cubicBezTo>
                    <a:cubicBezTo>
                      <a:pt x="35253" y="1021"/>
                      <a:pt x="35214" y="976"/>
                      <a:pt x="35214" y="956"/>
                    </a:cubicBezTo>
                    <a:cubicBezTo>
                      <a:pt x="35214" y="903"/>
                      <a:pt x="35088" y="880"/>
                      <a:pt x="35012" y="920"/>
                    </a:cubicBezTo>
                    <a:cubicBezTo>
                      <a:pt x="34976" y="940"/>
                      <a:pt x="34910" y="985"/>
                      <a:pt x="34867" y="1021"/>
                    </a:cubicBezTo>
                    <a:cubicBezTo>
                      <a:pt x="34802" y="1075"/>
                      <a:pt x="34776" y="1081"/>
                      <a:pt x="34713" y="1057"/>
                    </a:cubicBezTo>
                    <a:cubicBezTo>
                      <a:pt x="34619" y="1022"/>
                      <a:pt x="34594" y="984"/>
                      <a:pt x="34593" y="883"/>
                    </a:cubicBezTo>
                    <a:cubicBezTo>
                      <a:pt x="34593" y="749"/>
                      <a:pt x="34520" y="759"/>
                      <a:pt x="34354" y="915"/>
                    </a:cubicBezTo>
                    <a:cubicBezTo>
                      <a:pt x="34179" y="1081"/>
                      <a:pt x="34104" y="1095"/>
                      <a:pt x="33977" y="989"/>
                    </a:cubicBezTo>
                    <a:cubicBezTo>
                      <a:pt x="33844" y="877"/>
                      <a:pt x="33662" y="916"/>
                      <a:pt x="33662" y="1056"/>
                    </a:cubicBezTo>
                    <a:cubicBezTo>
                      <a:pt x="33662" y="1185"/>
                      <a:pt x="33709" y="1200"/>
                      <a:pt x="34156" y="1207"/>
                    </a:cubicBezTo>
                    <a:lnTo>
                      <a:pt x="34579" y="1215"/>
                    </a:lnTo>
                    <a:lnTo>
                      <a:pt x="34438" y="1284"/>
                    </a:lnTo>
                    <a:cubicBezTo>
                      <a:pt x="34314" y="1345"/>
                      <a:pt x="34249" y="1355"/>
                      <a:pt x="33909" y="1365"/>
                    </a:cubicBezTo>
                    <a:cubicBezTo>
                      <a:pt x="33582" y="1375"/>
                      <a:pt x="33521" y="1370"/>
                      <a:pt x="33521" y="1335"/>
                    </a:cubicBezTo>
                    <a:cubicBezTo>
                      <a:pt x="33521" y="1272"/>
                      <a:pt x="33425" y="1200"/>
                      <a:pt x="33319" y="1183"/>
                    </a:cubicBezTo>
                    <a:cubicBezTo>
                      <a:pt x="33247" y="1172"/>
                      <a:pt x="33181" y="1191"/>
                      <a:pt x="33041" y="1265"/>
                    </a:cubicBezTo>
                    <a:cubicBezTo>
                      <a:pt x="32895" y="1341"/>
                      <a:pt x="32834" y="1359"/>
                      <a:pt x="32742" y="1349"/>
                    </a:cubicBezTo>
                    <a:cubicBezTo>
                      <a:pt x="32561" y="1330"/>
                      <a:pt x="32428" y="1401"/>
                      <a:pt x="32361" y="1553"/>
                    </a:cubicBezTo>
                    <a:lnTo>
                      <a:pt x="32304" y="1681"/>
                    </a:lnTo>
                    <a:lnTo>
                      <a:pt x="31960" y="1681"/>
                    </a:lnTo>
                    <a:cubicBezTo>
                      <a:pt x="31654" y="1681"/>
                      <a:pt x="31599" y="1689"/>
                      <a:pt x="31467" y="1750"/>
                    </a:cubicBezTo>
                    <a:cubicBezTo>
                      <a:pt x="31367" y="1797"/>
                      <a:pt x="31319" y="1836"/>
                      <a:pt x="31319" y="1871"/>
                    </a:cubicBezTo>
                    <a:cubicBezTo>
                      <a:pt x="31319" y="1964"/>
                      <a:pt x="31259" y="1991"/>
                      <a:pt x="31053" y="1992"/>
                    </a:cubicBezTo>
                    <a:cubicBezTo>
                      <a:pt x="30856" y="1993"/>
                      <a:pt x="30853" y="1995"/>
                      <a:pt x="30790" y="2093"/>
                    </a:cubicBezTo>
                    <a:cubicBezTo>
                      <a:pt x="30715" y="2210"/>
                      <a:pt x="30710" y="2281"/>
                      <a:pt x="30772" y="2332"/>
                    </a:cubicBezTo>
                    <a:cubicBezTo>
                      <a:pt x="30805" y="2360"/>
                      <a:pt x="30812" y="2397"/>
                      <a:pt x="30800" y="2476"/>
                    </a:cubicBezTo>
                    <a:cubicBezTo>
                      <a:pt x="30777" y="2618"/>
                      <a:pt x="30725" y="2727"/>
                      <a:pt x="30690" y="2706"/>
                    </a:cubicBezTo>
                    <a:cubicBezTo>
                      <a:pt x="30674" y="2696"/>
                      <a:pt x="30670" y="2702"/>
                      <a:pt x="30680" y="2719"/>
                    </a:cubicBezTo>
                    <a:cubicBezTo>
                      <a:pt x="30711" y="2769"/>
                      <a:pt x="30544" y="3048"/>
                      <a:pt x="30500" y="3020"/>
                    </a:cubicBezTo>
                    <a:cubicBezTo>
                      <a:pt x="30487" y="3013"/>
                      <a:pt x="30469" y="3019"/>
                      <a:pt x="30459" y="3035"/>
                    </a:cubicBezTo>
                    <a:cubicBezTo>
                      <a:pt x="30449" y="3051"/>
                      <a:pt x="30402" y="3064"/>
                      <a:pt x="30355" y="3064"/>
                    </a:cubicBezTo>
                    <a:cubicBezTo>
                      <a:pt x="30288" y="3064"/>
                      <a:pt x="30237" y="3032"/>
                      <a:pt x="30133" y="2924"/>
                    </a:cubicBezTo>
                    <a:cubicBezTo>
                      <a:pt x="30059" y="2848"/>
                      <a:pt x="30002" y="2781"/>
                      <a:pt x="30007" y="2776"/>
                    </a:cubicBezTo>
                    <a:cubicBezTo>
                      <a:pt x="30012" y="2771"/>
                      <a:pt x="29986" y="2765"/>
                      <a:pt x="29948" y="2761"/>
                    </a:cubicBezTo>
                    <a:cubicBezTo>
                      <a:pt x="29822" y="2750"/>
                      <a:pt x="29794" y="2744"/>
                      <a:pt x="29802" y="2726"/>
                    </a:cubicBezTo>
                    <a:cubicBezTo>
                      <a:pt x="29806" y="2717"/>
                      <a:pt x="29866" y="2623"/>
                      <a:pt x="29936" y="2518"/>
                    </a:cubicBezTo>
                    <a:cubicBezTo>
                      <a:pt x="30042" y="2359"/>
                      <a:pt x="30075" y="2328"/>
                      <a:pt x="30134" y="2333"/>
                    </a:cubicBezTo>
                    <a:cubicBezTo>
                      <a:pt x="30201" y="2340"/>
                      <a:pt x="30473" y="2233"/>
                      <a:pt x="30473" y="2200"/>
                    </a:cubicBezTo>
                    <a:cubicBezTo>
                      <a:pt x="30473" y="2192"/>
                      <a:pt x="30457" y="2194"/>
                      <a:pt x="30437" y="2205"/>
                    </a:cubicBezTo>
                    <a:cubicBezTo>
                      <a:pt x="30418" y="2216"/>
                      <a:pt x="30446" y="2179"/>
                      <a:pt x="30499" y="2122"/>
                    </a:cubicBezTo>
                    <a:cubicBezTo>
                      <a:pt x="30553" y="2066"/>
                      <a:pt x="30610" y="2020"/>
                      <a:pt x="30626" y="2020"/>
                    </a:cubicBezTo>
                    <a:cubicBezTo>
                      <a:pt x="30643" y="2020"/>
                      <a:pt x="30637" y="2033"/>
                      <a:pt x="30614" y="2048"/>
                    </a:cubicBezTo>
                    <a:cubicBezTo>
                      <a:pt x="30584" y="2067"/>
                      <a:pt x="30582" y="2075"/>
                      <a:pt x="30608" y="2075"/>
                    </a:cubicBezTo>
                    <a:cubicBezTo>
                      <a:pt x="30627" y="2076"/>
                      <a:pt x="30651" y="2057"/>
                      <a:pt x="30660" y="2033"/>
                    </a:cubicBezTo>
                    <a:cubicBezTo>
                      <a:pt x="30669" y="2009"/>
                      <a:pt x="30711" y="1991"/>
                      <a:pt x="30758" y="1991"/>
                    </a:cubicBezTo>
                    <a:cubicBezTo>
                      <a:pt x="30839" y="1991"/>
                      <a:pt x="30839" y="1989"/>
                      <a:pt x="30839" y="1825"/>
                    </a:cubicBezTo>
                    <a:cubicBezTo>
                      <a:pt x="30839" y="1565"/>
                      <a:pt x="30795" y="1528"/>
                      <a:pt x="30468" y="1516"/>
                    </a:cubicBezTo>
                    <a:cubicBezTo>
                      <a:pt x="30323" y="1510"/>
                      <a:pt x="30189" y="1493"/>
                      <a:pt x="30169" y="1477"/>
                    </a:cubicBezTo>
                    <a:cubicBezTo>
                      <a:pt x="30149" y="1460"/>
                      <a:pt x="30134" y="1383"/>
                      <a:pt x="30134" y="1294"/>
                    </a:cubicBezTo>
                    <a:cubicBezTo>
                      <a:pt x="30134" y="1182"/>
                      <a:pt x="30118" y="1119"/>
                      <a:pt x="30078" y="1068"/>
                    </a:cubicBezTo>
                    <a:cubicBezTo>
                      <a:pt x="30047" y="1029"/>
                      <a:pt x="30028" y="986"/>
                      <a:pt x="30036" y="974"/>
                    </a:cubicBezTo>
                    <a:cubicBezTo>
                      <a:pt x="30071" y="918"/>
                      <a:pt x="29983" y="921"/>
                      <a:pt x="29880" y="979"/>
                    </a:cubicBezTo>
                    <a:cubicBezTo>
                      <a:pt x="29750" y="1051"/>
                      <a:pt x="29738" y="1110"/>
                      <a:pt x="29827" y="1234"/>
                    </a:cubicBezTo>
                    <a:cubicBezTo>
                      <a:pt x="29909" y="1349"/>
                      <a:pt x="29866" y="1392"/>
                      <a:pt x="29715" y="1347"/>
                    </a:cubicBezTo>
                    <a:cubicBezTo>
                      <a:pt x="29596" y="1311"/>
                      <a:pt x="29457" y="1214"/>
                      <a:pt x="29457" y="1168"/>
                    </a:cubicBezTo>
                    <a:cubicBezTo>
                      <a:pt x="29457" y="1152"/>
                      <a:pt x="29483" y="1102"/>
                      <a:pt x="29516" y="1056"/>
                    </a:cubicBezTo>
                    <a:cubicBezTo>
                      <a:pt x="29593" y="948"/>
                      <a:pt x="29569" y="890"/>
                      <a:pt x="29447" y="890"/>
                    </a:cubicBezTo>
                    <a:cubicBezTo>
                      <a:pt x="29383" y="890"/>
                      <a:pt x="29316" y="919"/>
                      <a:pt x="29244" y="976"/>
                    </a:cubicBezTo>
                    <a:cubicBezTo>
                      <a:pt x="29174" y="1031"/>
                      <a:pt x="29119" y="1055"/>
                      <a:pt x="29084" y="1044"/>
                    </a:cubicBezTo>
                    <a:cubicBezTo>
                      <a:pt x="29015" y="1022"/>
                      <a:pt x="28949" y="1078"/>
                      <a:pt x="28949" y="1156"/>
                    </a:cubicBezTo>
                    <a:cubicBezTo>
                      <a:pt x="28949" y="1190"/>
                      <a:pt x="28933" y="1233"/>
                      <a:pt x="28915" y="1252"/>
                    </a:cubicBezTo>
                    <a:cubicBezTo>
                      <a:pt x="28896" y="1270"/>
                      <a:pt x="28891" y="1286"/>
                      <a:pt x="28903" y="1286"/>
                    </a:cubicBezTo>
                    <a:cubicBezTo>
                      <a:pt x="28915" y="1286"/>
                      <a:pt x="28904" y="1306"/>
                      <a:pt x="28880" y="1330"/>
                    </a:cubicBezTo>
                    <a:cubicBezTo>
                      <a:pt x="28839" y="1371"/>
                      <a:pt x="28821" y="1367"/>
                      <a:pt x="28677" y="1286"/>
                    </a:cubicBezTo>
                    <a:cubicBezTo>
                      <a:pt x="28543" y="1211"/>
                      <a:pt x="28495" y="1198"/>
                      <a:pt x="28367" y="1206"/>
                    </a:cubicBezTo>
                    <a:lnTo>
                      <a:pt x="28215" y="1215"/>
                    </a:lnTo>
                    <a:lnTo>
                      <a:pt x="27790" y="1637"/>
                    </a:lnTo>
                    <a:cubicBezTo>
                      <a:pt x="27369" y="2054"/>
                      <a:pt x="27365" y="2059"/>
                      <a:pt x="27374" y="2173"/>
                    </a:cubicBezTo>
                    <a:lnTo>
                      <a:pt x="27382" y="2287"/>
                    </a:lnTo>
                    <a:lnTo>
                      <a:pt x="27516" y="2296"/>
                    </a:lnTo>
                    <a:cubicBezTo>
                      <a:pt x="27613" y="2302"/>
                      <a:pt x="27658" y="2319"/>
                      <a:pt x="27679" y="2359"/>
                    </a:cubicBezTo>
                    <a:cubicBezTo>
                      <a:pt x="27711" y="2419"/>
                      <a:pt x="27902" y="2481"/>
                      <a:pt x="27972" y="2454"/>
                    </a:cubicBezTo>
                    <a:cubicBezTo>
                      <a:pt x="28011" y="2439"/>
                      <a:pt x="28017" y="2466"/>
                      <a:pt x="28017" y="2650"/>
                    </a:cubicBezTo>
                    <a:cubicBezTo>
                      <a:pt x="28017" y="2767"/>
                      <a:pt x="28004" y="2871"/>
                      <a:pt x="27988" y="2881"/>
                    </a:cubicBezTo>
                    <a:cubicBezTo>
                      <a:pt x="27973" y="2890"/>
                      <a:pt x="27901" y="2866"/>
                      <a:pt x="27829" y="2825"/>
                    </a:cubicBezTo>
                    <a:cubicBezTo>
                      <a:pt x="27757" y="2785"/>
                      <a:pt x="27650" y="2745"/>
                      <a:pt x="27590" y="2735"/>
                    </a:cubicBezTo>
                    <a:cubicBezTo>
                      <a:pt x="27530" y="2726"/>
                      <a:pt x="27481" y="2706"/>
                      <a:pt x="27481" y="2691"/>
                    </a:cubicBezTo>
                    <a:cubicBezTo>
                      <a:pt x="27481" y="2677"/>
                      <a:pt x="27468" y="2673"/>
                      <a:pt x="27452" y="2683"/>
                    </a:cubicBezTo>
                    <a:cubicBezTo>
                      <a:pt x="27403" y="2713"/>
                      <a:pt x="27240" y="2643"/>
                      <a:pt x="27156" y="2555"/>
                    </a:cubicBezTo>
                    <a:cubicBezTo>
                      <a:pt x="27085" y="2481"/>
                      <a:pt x="27056" y="2471"/>
                      <a:pt x="26914" y="2471"/>
                    </a:cubicBezTo>
                    <a:cubicBezTo>
                      <a:pt x="26794" y="2471"/>
                      <a:pt x="26749" y="2482"/>
                      <a:pt x="26736" y="2515"/>
                    </a:cubicBezTo>
                    <a:cubicBezTo>
                      <a:pt x="26727" y="2540"/>
                      <a:pt x="26705" y="2550"/>
                      <a:pt x="26687" y="2539"/>
                    </a:cubicBezTo>
                    <a:cubicBezTo>
                      <a:pt x="26665" y="2526"/>
                      <a:pt x="26662" y="2531"/>
                      <a:pt x="26676" y="2554"/>
                    </a:cubicBezTo>
                    <a:cubicBezTo>
                      <a:pt x="26689" y="2576"/>
                      <a:pt x="26654" y="2633"/>
                      <a:pt x="26579" y="2709"/>
                    </a:cubicBezTo>
                    <a:cubicBezTo>
                      <a:pt x="26514" y="2776"/>
                      <a:pt x="26444" y="2879"/>
                      <a:pt x="26424" y="2939"/>
                    </a:cubicBezTo>
                    <a:cubicBezTo>
                      <a:pt x="26392" y="3032"/>
                      <a:pt x="26373" y="3049"/>
                      <a:pt x="26299" y="3053"/>
                    </a:cubicBezTo>
                    <a:cubicBezTo>
                      <a:pt x="26252" y="3055"/>
                      <a:pt x="26193" y="3064"/>
                      <a:pt x="26170" y="3073"/>
                    </a:cubicBezTo>
                    <a:cubicBezTo>
                      <a:pt x="26144" y="3083"/>
                      <a:pt x="26126" y="3075"/>
                      <a:pt x="26126" y="3053"/>
                    </a:cubicBezTo>
                    <a:close/>
                    <a:moveTo>
                      <a:pt x="26507" y="2697"/>
                    </a:moveTo>
                    <a:cubicBezTo>
                      <a:pt x="26498" y="2681"/>
                      <a:pt x="26475" y="2669"/>
                      <a:pt x="26456" y="2669"/>
                    </a:cubicBezTo>
                    <a:cubicBezTo>
                      <a:pt x="26436" y="2669"/>
                      <a:pt x="26440" y="2680"/>
                      <a:pt x="26465" y="2697"/>
                    </a:cubicBezTo>
                    <a:cubicBezTo>
                      <a:pt x="26519" y="2732"/>
                      <a:pt x="26529" y="2732"/>
                      <a:pt x="26507" y="2697"/>
                    </a:cubicBezTo>
                    <a:close/>
                    <a:moveTo>
                      <a:pt x="26366" y="2556"/>
                    </a:moveTo>
                    <a:cubicBezTo>
                      <a:pt x="26357" y="2540"/>
                      <a:pt x="26343" y="2527"/>
                      <a:pt x="26336" y="2527"/>
                    </a:cubicBezTo>
                    <a:cubicBezTo>
                      <a:pt x="26330" y="2527"/>
                      <a:pt x="26324" y="2540"/>
                      <a:pt x="26324" y="2556"/>
                    </a:cubicBezTo>
                    <a:cubicBezTo>
                      <a:pt x="26324" y="2571"/>
                      <a:pt x="26337" y="2584"/>
                      <a:pt x="26354" y="2584"/>
                    </a:cubicBezTo>
                    <a:cubicBezTo>
                      <a:pt x="26370" y="2584"/>
                      <a:pt x="26376" y="2571"/>
                      <a:pt x="26366" y="2556"/>
                    </a:cubicBezTo>
                    <a:close/>
                    <a:moveTo>
                      <a:pt x="30429" y="2360"/>
                    </a:moveTo>
                    <a:cubicBezTo>
                      <a:pt x="30438" y="2345"/>
                      <a:pt x="30435" y="2327"/>
                      <a:pt x="30421" y="2319"/>
                    </a:cubicBezTo>
                    <a:cubicBezTo>
                      <a:pt x="30408" y="2311"/>
                      <a:pt x="30397" y="2323"/>
                      <a:pt x="30397" y="2345"/>
                    </a:cubicBezTo>
                    <a:cubicBezTo>
                      <a:pt x="30397" y="2393"/>
                      <a:pt x="30406" y="2397"/>
                      <a:pt x="30429" y="2360"/>
                    </a:cubicBezTo>
                    <a:close/>
                    <a:moveTo>
                      <a:pt x="26790" y="2306"/>
                    </a:moveTo>
                    <a:cubicBezTo>
                      <a:pt x="26790" y="2296"/>
                      <a:pt x="26802" y="2268"/>
                      <a:pt x="26815" y="2245"/>
                    </a:cubicBezTo>
                    <a:cubicBezTo>
                      <a:pt x="26835" y="2211"/>
                      <a:pt x="26833" y="2209"/>
                      <a:pt x="26802" y="2238"/>
                    </a:cubicBezTo>
                    <a:cubicBezTo>
                      <a:pt x="26782" y="2257"/>
                      <a:pt x="26762" y="2293"/>
                      <a:pt x="26758" y="2318"/>
                    </a:cubicBezTo>
                    <a:cubicBezTo>
                      <a:pt x="26754" y="2343"/>
                      <a:pt x="26760" y="2355"/>
                      <a:pt x="26771" y="2344"/>
                    </a:cubicBezTo>
                    <a:cubicBezTo>
                      <a:pt x="26781" y="2334"/>
                      <a:pt x="26790" y="2317"/>
                      <a:pt x="26790" y="2306"/>
                    </a:cubicBezTo>
                    <a:close/>
                    <a:moveTo>
                      <a:pt x="27331" y="2232"/>
                    </a:moveTo>
                    <a:cubicBezTo>
                      <a:pt x="27331" y="2210"/>
                      <a:pt x="27320" y="2198"/>
                      <a:pt x="27307" y="2206"/>
                    </a:cubicBezTo>
                    <a:cubicBezTo>
                      <a:pt x="27293" y="2214"/>
                      <a:pt x="27290" y="2233"/>
                      <a:pt x="27299" y="2247"/>
                    </a:cubicBezTo>
                    <a:cubicBezTo>
                      <a:pt x="27322" y="2284"/>
                      <a:pt x="27331" y="2280"/>
                      <a:pt x="27331" y="2232"/>
                    </a:cubicBezTo>
                    <a:close/>
                    <a:moveTo>
                      <a:pt x="28469" y="1088"/>
                    </a:moveTo>
                    <a:cubicBezTo>
                      <a:pt x="28492" y="1073"/>
                      <a:pt x="28498" y="1061"/>
                      <a:pt x="28483" y="1061"/>
                    </a:cubicBezTo>
                    <a:cubicBezTo>
                      <a:pt x="28467" y="1061"/>
                      <a:pt x="28436" y="1073"/>
                      <a:pt x="28412" y="1088"/>
                    </a:cubicBezTo>
                    <a:cubicBezTo>
                      <a:pt x="28389" y="1103"/>
                      <a:pt x="28383" y="1115"/>
                      <a:pt x="28398" y="1115"/>
                    </a:cubicBezTo>
                    <a:cubicBezTo>
                      <a:pt x="28414" y="1115"/>
                      <a:pt x="28446" y="1103"/>
                      <a:pt x="28469" y="1088"/>
                    </a:cubicBezTo>
                    <a:close/>
                    <a:moveTo>
                      <a:pt x="27266" y="998"/>
                    </a:moveTo>
                    <a:cubicBezTo>
                      <a:pt x="27258" y="985"/>
                      <a:pt x="27240" y="981"/>
                      <a:pt x="27225" y="990"/>
                    </a:cubicBezTo>
                    <a:cubicBezTo>
                      <a:pt x="27188" y="1013"/>
                      <a:pt x="27192" y="1022"/>
                      <a:pt x="27240" y="1022"/>
                    </a:cubicBezTo>
                    <a:cubicBezTo>
                      <a:pt x="27263" y="1022"/>
                      <a:pt x="27274" y="1011"/>
                      <a:pt x="27266" y="998"/>
                    </a:cubicBezTo>
                    <a:close/>
                    <a:moveTo>
                      <a:pt x="27865" y="962"/>
                    </a:moveTo>
                    <a:cubicBezTo>
                      <a:pt x="27862" y="939"/>
                      <a:pt x="27851" y="912"/>
                      <a:pt x="27841" y="903"/>
                    </a:cubicBezTo>
                    <a:cubicBezTo>
                      <a:pt x="27828" y="889"/>
                      <a:pt x="27831" y="946"/>
                      <a:pt x="27846" y="996"/>
                    </a:cubicBezTo>
                    <a:cubicBezTo>
                      <a:pt x="27854" y="1024"/>
                      <a:pt x="27870" y="995"/>
                      <a:pt x="27865" y="962"/>
                    </a:cubicBezTo>
                    <a:close/>
                    <a:moveTo>
                      <a:pt x="28359" y="911"/>
                    </a:moveTo>
                    <a:cubicBezTo>
                      <a:pt x="28332" y="883"/>
                      <a:pt x="28328" y="887"/>
                      <a:pt x="28344" y="927"/>
                    </a:cubicBezTo>
                    <a:cubicBezTo>
                      <a:pt x="28354" y="955"/>
                      <a:pt x="28370" y="970"/>
                      <a:pt x="28379" y="962"/>
                    </a:cubicBezTo>
                    <a:cubicBezTo>
                      <a:pt x="28387" y="953"/>
                      <a:pt x="28379" y="930"/>
                      <a:pt x="28359" y="911"/>
                    </a:cubicBezTo>
                    <a:close/>
                    <a:moveTo>
                      <a:pt x="27551" y="923"/>
                    </a:moveTo>
                    <a:cubicBezTo>
                      <a:pt x="27527" y="899"/>
                      <a:pt x="27451" y="893"/>
                      <a:pt x="27466" y="916"/>
                    </a:cubicBezTo>
                    <a:cubicBezTo>
                      <a:pt x="27473" y="928"/>
                      <a:pt x="27498" y="937"/>
                      <a:pt x="27522" y="937"/>
                    </a:cubicBezTo>
                    <a:cubicBezTo>
                      <a:pt x="27546" y="937"/>
                      <a:pt x="27559" y="931"/>
                      <a:pt x="27551" y="923"/>
                    </a:cubicBezTo>
                    <a:close/>
                    <a:moveTo>
                      <a:pt x="35242" y="618"/>
                    </a:moveTo>
                    <a:cubicBezTo>
                      <a:pt x="35242" y="569"/>
                      <a:pt x="35183" y="569"/>
                      <a:pt x="35115" y="619"/>
                    </a:cubicBezTo>
                    <a:cubicBezTo>
                      <a:pt x="35069" y="653"/>
                      <a:pt x="35066" y="665"/>
                      <a:pt x="35099" y="705"/>
                    </a:cubicBezTo>
                    <a:cubicBezTo>
                      <a:pt x="35134" y="747"/>
                      <a:pt x="35141" y="747"/>
                      <a:pt x="35190" y="703"/>
                    </a:cubicBezTo>
                    <a:cubicBezTo>
                      <a:pt x="35219" y="677"/>
                      <a:pt x="35242" y="639"/>
                      <a:pt x="35242" y="618"/>
                    </a:cubicBezTo>
                    <a:close/>
                    <a:moveTo>
                      <a:pt x="38445" y="3035"/>
                    </a:moveTo>
                    <a:cubicBezTo>
                      <a:pt x="38473" y="3004"/>
                      <a:pt x="38503" y="2979"/>
                      <a:pt x="38511" y="2979"/>
                    </a:cubicBezTo>
                    <a:cubicBezTo>
                      <a:pt x="38518" y="2979"/>
                      <a:pt x="38502" y="3004"/>
                      <a:pt x="38474" y="3035"/>
                    </a:cubicBezTo>
                    <a:cubicBezTo>
                      <a:pt x="38445" y="3066"/>
                      <a:pt x="38416" y="3092"/>
                      <a:pt x="38408" y="3092"/>
                    </a:cubicBezTo>
                    <a:cubicBezTo>
                      <a:pt x="38401" y="3092"/>
                      <a:pt x="38417" y="3066"/>
                      <a:pt x="38445" y="3035"/>
                    </a:cubicBezTo>
                    <a:close/>
                    <a:moveTo>
                      <a:pt x="131508" y="2975"/>
                    </a:moveTo>
                    <a:cubicBezTo>
                      <a:pt x="131508" y="2848"/>
                      <a:pt x="131562" y="2784"/>
                      <a:pt x="131668" y="2782"/>
                    </a:cubicBezTo>
                    <a:cubicBezTo>
                      <a:pt x="131771" y="2781"/>
                      <a:pt x="131819" y="2750"/>
                      <a:pt x="131819" y="2685"/>
                    </a:cubicBezTo>
                    <a:cubicBezTo>
                      <a:pt x="131819" y="2626"/>
                      <a:pt x="131800" y="2620"/>
                      <a:pt x="131506" y="2590"/>
                    </a:cubicBezTo>
                    <a:cubicBezTo>
                      <a:pt x="131254" y="2563"/>
                      <a:pt x="131159" y="2540"/>
                      <a:pt x="131012" y="2468"/>
                    </a:cubicBezTo>
                    <a:cubicBezTo>
                      <a:pt x="130912" y="2419"/>
                      <a:pt x="130831" y="2368"/>
                      <a:pt x="130831" y="2354"/>
                    </a:cubicBezTo>
                    <a:cubicBezTo>
                      <a:pt x="130831" y="2322"/>
                      <a:pt x="130851" y="2323"/>
                      <a:pt x="130921" y="2361"/>
                    </a:cubicBezTo>
                    <a:cubicBezTo>
                      <a:pt x="130963" y="2383"/>
                      <a:pt x="130974" y="2383"/>
                      <a:pt x="130959" y="2361"/>
                    </a:cubicBezTo>
                    <a:cubicBezTo>
                      <a:pt x="130947" y="2340"/>
                      <a:pt x="130973" y="2330"/>
                      <a:pt x="131034" y="2330"/>
                    </a:cubicBezTo>
                    <a:cubicBezTo>
                      <a:pt x="131279" y="2332"/>
                      <a:pt x="131367" y="2287"/>
                      <a:pt x="131367" y="2157"/>
                    </a:cubicBezTo>
                    <a:cubicBezTo>
                      <a:pt x="131367" y="2028"/>
                      <a:pt x="131275" y="1958"/>
                      <a:pt x="131117" y="1966"/>
                    </a:cubicBezTo>
                    <a:cubicBezTo>
                      <a:pt x="131043" y="1970"/>
                      <a:pt x="130968" y="1964"/>
                      <a:pt x="130949" y="1952"/>
                    </a:cubicBezTo>
                    <a:cubicBezTo>
                      <a:pt x="130930" y="1940"/>
                      <a:pt x="130918" y="1943"/>
                      <a:pt x="130922" y="1957"/>
                    </a:cubicBezTo>
                    <a:cubicBezTo>
                      <a:pt x="130926" y="1972"/>
                      <a:pt x="130856" y="2057"/>
                      <a:pt x="130766" y="2146"/>
                    </a:cubicBezTo>
                    <a:cubicBezTo>
                      <a:pt x="130605" y="2305"/>
                      <a:pt x="130599" y="2308"/>
                      <a:pt x="130469" y="2296"/>
                    </a:cubicBezTo>
                    <a:cubicBezTo>
                      <a:pt x="130321" y="2281"/>
                      <a:pt x="130051" y="2157"/>
                      <a:pt x="130062" y="2108"/>
                    </a:cubicBezTo>
                    <a:cubicBezTo>
                      <a:pt x="130066" y="2090"/>
                      <a:pt x="130059" y="2076"/>
                      <a:pt x="130048" y="2076"/>
                    </a:cubicBezTo>
                    <a:cubicBezTo>
                      <a:pt x="130036" y="2076"/>
                      <a:pt x="129982" y="2038"/>
                      <a:pt x="129928" y="1991"/>
                    </a:cubicBezTo>
                    <a:cubicBezTo>
                      <a:pt x="129873" y="1945"/>
                      <a:pt x="129812" y="1907"/>
                      <a:pt x="129792" y="1907"/>
                    </a:cubicBezTo>
                    <a:cubicBezTo>
                      <a:pt x="129772" y="1906"/>
                      <a:pt x="129762" y="1896"/>
                      <a:pt x="129770" y="1883"/>
                    </a:cubicBezTo>
                    <a:cubicBezTo>
                      <a:pt x="129778" y="1870"/>
                      <a:pt x="129744" y="1859"/>
                      <a:pt x="129695" y="1859"/>
                    </a:cubicBezTo>
                    <a:cubicBezTo>
                      <a:pt x="129646" y="1859"/>
                      <a:pt x="129602" y="1847"/>
                      <a:pt x="129597" y="1833"/>
                    </a:cubicBezTo>
                    <a:cubicBezTo>
                      <a:pt x="129592" y="1817"/>
                      <a:pt x="129411" y="1810"/>
                      <a:pt x="129153" y="1815"/>
                    </a:cubicBezTo>
                    <a:lnTo>
                      <a:pt x="128717" y="1824"/>
                    </a:lnTo>
                    <a:lnTo>
                      <a:pt x="128671" y="1736"/>
                    </a:lnTo>
                    <a:cubicBezTo>
                      <a:pt x="128629" y="1654"/>
                      <a:pt x="128615" y="1648"/>
                      <a:pt x="128493" y="1654"/>
                    </a:cubicBezTo>
                    <a:cubicBezTo>
                      <a:pt x="128294" y="1663"/>
                      <a:pt x="128263" y="1657"/>
                      <a:pt x="128263" y="1607"/>
                    </a:cubicBezTo>
                    <a:cubicBezTo>
                      <a:pt x="128263" y="1582"/>
                      <a:pt x="128291" y="1539"/>
                      <a:pt x="128326" y="1512"/>
                    </a:cubicBezTo>
                    <a:cubicBezTo>
                      <a:pt x="128387" y="1464"/>
                      <a:pt x="128391" y="1445"/>
                      <a:pt x="128378" y="1236"/>
                    </a:cubicBezTo>
                    <a:cubicBezTo>
                      <a:pt x="128376" y="1217"/>
                      <a:pt x="128350" y="1201"/>
                      <a:pt x="128318" y="1201"/>
                    </a:cubicBezTo>
                    <a:cubicBezTo>
                      <a:pt x="128285" y="1201"/>
                      <a:pt x="128248" y="1172"/>
                      <a:pt x="128229" y="1130"/>
                    </a:cubicBezTo>
                    <a:cubicBezTo>
                      <a:pt x="128200" y="1067"/>
                      <a:pt x="128181" y="1060"/>
                      <a:pt x="128031" y="1060"/>
                    </a:cubicBezTo>
                    <a:cubicBezTo>
                      <a:pt x="127922" y="1060"/>
                      <a:pt x="127870" y="1070"/>
                      <a:pt x="127882" y="1089"/>
                    </a:cubicBezTo>
                    <a:cubicBezTo>
                      <a:pt x="127912" y="1137"/>
                      <a:pt x="127838" y="1201"/>
                      <a:pt x="127753" y="1201"/>
                    </a:cubicBezTo>
                    <a:cubicBezTo>
                      <a:pt x="127638" y="1201"/>
                      <a:pt x="127585" y="1174"/>
                      <a:pt x="127585" y="1113"/>
                    </a:cubicBezTo>
                    <a:cubicBezTo>
                      <a:pt x="127585" y="1065"/>
                      <a:pt x="127562" y="1060"/>
                      <a:pt x="127338" y="1060"/>
                    </a:cubicBezTo>
                    <a:lnTo>
                      <a:pt x="127091" y="1060"/>
                    </a:lnTo>
                    <a:lnTo>
                      <a:pt x="127101" y="1217"/>
                    </a:lnTo>
                    <a:lnTo>
                      <a:pt x="127111" y="1374"/>
                    </a:lnTo>
                    <a:lnTo>
                      <a:pt x="127002" y="1365"/>
                    </a:lnTo>
                    <a:cubicBezTo>
                      <a:pt x="126926" y="1359"/>
                      <a:pt x="126896" y="1344"/>
                      <a:pt x="126902" y="1316"/>
                    </a:cubicBezTo>
                    <a:cubicBezTo>
                      <a:pt x="126910" y="1283"/>
                      <a:pt x="126904" y="1282"/>
                      <a:pt x="126867" y="1312"/>
                    </a:cubicBezTo>
                    <a:cubicBezTo>
                      <a:pt x="126827" y="1346"/>
                      <a:pt x="126811" y="1334"/>
                      <a:pt x="126821" y="1276"/>
                    </a:cubicBezTo>
                    <a:cubicBezTo>
                      <a:pt x="126823" y="1264"/>
                      <a:pt x="126814" y="1260"/>
                      <a:pt x="126800" y="1268"/>
                    </a:cubicBezTo>
                    <a:cubicBezTo>
                      <a:pt x="126774" y="1285"/>
                      <a:pt x="126654" y="1138"/>
                      <a:pt x="126654" y="1089"/>
                    </a:cubicBezTo>
                    <a:cubicBezTo>
                      <a:pt x="126654" y="1053"/>
                      <a:pt x="126570" y="1051"/>
                      <a:pt x="126515" y="1086"/>
                    </a:cubicBezTo>
                    <a:cubicBezTo>
                      <a:pt x="126493" y="1100"/>
                      <a:pt x="126468" y="1166"/>
                      <a:pt x="126459" y="1233"/>
                    </a:cubicBezTo>
                    <a:cubicBezTo>
                      <a:pt x="126438" y="1390"/>
                      <a:pt x="126386" y="1401"/>
                      <a:pt x="126169" y="1297"/>
                    </a:cubicBezTo>
                    <a:cubicBezTo>
                      <a:pt x="126025" y="1228"/>
                      <a:pt x="126005" y="1209"/>
                      <a:pt x="126005" y="1137"/>
                    </a:cubicBezTo>
                    <a:cubicBezTo>
                      <a:pt x="126005" y="1070"/>
                      <a:pt x="125994" y="1057"/>
                      <a:pt x="125941" y="1061"/>
                    </a:cubicBezTo>
                    <a:cubicBezTo>
                      <a:pt x="125906" y="1064"/>
                      <a:pt x="125806" y="1065"/>
                      <a:pt x="125719" y="1063"/>
                    </a:cubicBezTo>
                    <a:cubicBezTo>
                      <a:pt x="125570" y="1060"/>
                      <a:pt x="125558" y="1055"/>
                      <a:pt x="125540" y="984"/>
                    </a:cubicBezTo>
                    <a:cubicBezTo>
                      <a:pt x="125525" y="924"/>
                      <a:pt x="125516" y="916"/>
                      <a:pt x="125495" y="948"/>
                    </a:cubicBezTo>
                    <a:cubicBezTo>
                      <a:pt x="125481" y="971"/>
                      <a:pt x="125469" y="975"/>
                      <a:pt x="125469" y="958"/>
                    </a:cubicBezTo>
                    <a:cubicBezTo>
                      <a:pt x="125468" y="899"/>
                      <a:pt x="125294" y="922"/>
                      <a:pt x="125181" y="996"/>
                    </a:cubicBezTo>
                    <a:cubicBezTo>
                      <a:pt x="125031" y="1096"/>
                      <a:pt x="124776" y="1096"/>
                      <a:pt x="124698" y="997"/>
                    </a:cubicBezTo>
                    <a:cubicBezTo>
                      <a:pt x="124670" y="962"/>
                      <a:pt x="124629" y="910"/>
                      <a:pt x="124606" y="883"/>
                    </a:cubicBezTo>
                    <a:cubicBezTo>
                      <a:pt x="124584" y="856"/>
                      <a:pt x="124565" y="827"/>
                      <a:pt x="124565" y="819"/>
                    </a:cubicBezTo>
                    <a:cubicBezTo>
                      <a:pt x="124565" y="811"/>
                      <a:pt x="124537" y="761"/>
                      <a:pt x="124502" y="707"/>
                    </a:cubicBezTo>
                    <a:cubicBezTo>
                      <a:pt x="124442" y="614"/>
                      <a:pt x="124430" y="609"/>
                      <a:pt x="124279" y="609"/>
                    </a:cubicBezTo>
                    <a:cubicBezTo>
                      <a:pt x="124012" y="608"/>
                      <a:pt x="123952" y="658"/>
                      <a:pt x="124144" y="722"/>
                    </a:cubicBezTo>
                    <a:cubicBezTo>
                      <a:pt x="124248" y="756"/>
                      <a:pt x="124481" y="951"/>
                      <a:pt x="124481" y="1003"/>
                    </a:cubicBezTo>
                    <a:cubicBezTo>
                      <a:pt x="124481" y="1015"/>
                      <a:pt x="124440" y="1033"/>
                      <a:pt x="124390" y="1043"/>
                    </a:cubicBezTo>
                    <a:cubicBezTo>
                      <a:pt x="124296" y="1061"/>
                      <a:pt x="122674" y="1069"/>
                      <a:pt x="122656" y="1050"/>
                    </a:cubicBezTo>
                    <a:cubicBezTo>
                      <a:pt x="122650" y="1045"/>
                      <a:pt x="122679" y="1006"/>
                      <a:pt x="122720" y="965"/>
                    </a:cubicBezTo>
                    <a:cubicBezTo>
                      <a:pt x="122783" y="903"/>
                      <a:pt x="122820" y="890"/>
                      <a:pt x="122950" y="890"/>
                    </a:cubicBezTo>
                    <a:cubicBezTo>
                      <a:pt x="123078" y="890"/>
                      <a:pt x="123101" y="883"/>
                      <a:pt x="123087" y="847"/>
                    </a:cubicBezTo>
                    <a:cubicBezTo>
                      <a:pt x="123078" y="822"/>
                      <a:pt x="123082" y="810"/>
                      <a:pt x="123098" y="820"/>
                    </a:cubicBezTo>
                    <a:cubicBezTo>
                      <a:pt x="123149" y="851"/>
                      <a:pt x="123178" y="807"/>
                      <a:pt x="123158" y="731"/>
                    </a:cubicBezTo>
                    <a:cubicBezTo>
                      <a:pt x="123147" y="689"/>
                      <a:pt x="123115" y="652"/>
                      <a:pt x="123087" y="648"/>
                    </a:cubicBezTo>
                    <a:cubicBezTo>
                      <a:pt x="123051" y="643"/>
                      <a:pt x="123042" y="654"/>
                      <a:pt x="123055" y="687"/>
                    </a:cubicBezTo>
                    <a:cubicBezTo>
                      <a:pt x="123065" y="713"/>
                      <a:pt x="123064" y="724"/>
                      <a:pt x="123053" y="713"/>
                    </a:cubicBezTo>
                    <a:cubicBezTo>
                      <a:pt x="123026" y="687"/>
                      <a:pt x="122953" y="749"/>
                      <a:pt x="122973" y="781"/>
                    </a:cubicBezTo>
                    <a:cubicBezTo>
                      <a:pt x="122981" y="794"/>
                      <a:pt x="122956" y="793"/>
                      <a:pt x="122917" y="779"/>
                    </a:cubicBezTo>
                    <a:cubicBezTo>
                      <a:pt x="122878" y="764"/>
                      <a:pt x="122566" y="754"/>
                      <a:pt x="122217" y="757"/>
                    </a:cubicBezTo>
                    <a:cubicBezTo>
                      <a:pt x="121637" y="762"/>
                      <a:pt x="121575" y="758"/>
                      <a:pt x="121421" y="702"/>
                    </a:cubicBezTo>
                    <a:lnTo>
                      <a:pt x="121254" y="642"/>
                    </a:lnTo>
                    <a:lnTo>
                      <a:pt x="121174" y="701"/>
                    </a:lnTo>
                    <a:cubicBezTo>
                      <a:pt x="121116" y="744"/>
                      <a:pt x="121104" y="766"/>
                      <a:pt x="121129" y="782"/>
                    </a:cubicBezTo>
                    <a:cubicBezTo>
                      <a:pt x="121178" y="813"/>
                      <a:pt x="121133" y="812"/>
                      <a:pt x="121073" y="780"/>
                    </a:cubicBezTo>
                    <a:cubicBezTo>
                      <a:pt x="120972" y="728"/>
                      <a:pt x="120626" y="604"/>
                      <a:pt x="120599" y="611"/>
                    </a:cubicBezTo>
                    <a:cubicBezTo>
                      <a:pt x="120538" y="627"/>
                      <a:pt x="120335" y="514"/>
                      <a:pt x="120236" y="409"/>
                    </a:cubicBezTo>
                    <a:cubicBezTo>
                      <a:pt x="120177" y="348"/>
                      <a:pt x="120111" y="298"/>
                      <a:pt x="120088" y="298"/>
                    </a:cubicBezTo>
                    <a:cubicBezTo>
                      <a:pt x="120015" y="298"/>
                      <a:pt x="119878" y="383"/>
                      <a:pt x="119898" y="416"/>
                    </a:cubicBezTo>
                    <a:cubicBezTo>
                      <a:pt x="119909" y="434"/>
                      <a:pt x="119905" y="440"/>
                      <a:pt x="119890" y="431"/>
                    </a:cubicBezTo>
                    <a:cubicBezTo>
                      <a:pt x="119852" y="407"/>
                      <a:pt x="119649" y="480"/>
                      <a:pt x="119676" y="508"/>
                    </a:cubicBezTo>
                    <a:cubicBezTo>
                      <a:pt x="119688" y="521"/>
                      <a:pt x="119668" y="516"/>
                      <a:pt x="119633" y="498"/>
                    </a:cubicBezTo>
                    <a:cubicBezTo>
                      <a:pt x="119598" y="480"/>
                      <a:pt x="119557" y="472"/>
                      <a:pt x="119541" y="482"/>
                    </a:cubicBezTo>
                    <a:cubicBezTo>
                      <a:pt x="119526" y="491"/>
                      <a:pt x="119514" y="484"/>
                      <a:pt x="119514" y="467"/>
                    </a:cubicBezTo>
                    <a:cubicBezTo>
                      <a:pt x="119514" y="450"/>
                      <a:pt x="119501" y="444"/>
                      <a:pt x="119485" y="453"/>
                    </a:cubicBezTo>
                    <a:cubicBezTo>
                      <a:pt x="119469" y="463"/>
                      <a:pt x="119459" y="461"/>
                      <a:pt x="119462" y="448"/>
                    </a:cubicBezTo>
                    <a:cubicBezTo>
                      <a:pt x="119481" y="380"/>
                      <a:pt x="119409" y="291"/>
                      <a:pt x="119276" y="214"/>
                    </a:cubicBezTo>
                    <a:cubicBezTo>
                      <a:pt x="119099" y="113"/>
                      <a:pt x="119047" y="108"/>
                      <a:pt x="119005" y="187"/>
                    </a:cubicBezTo>
                    <a:cubicBezTo>
                      <a:pt x="118978" y="237"/>
                      <a:pt x="118982" y="248"/>
                      <a:pt x="119032" y="261"/>
                    </a:cubicBezTo>
                    <a:cubicBezTo>
                      <a:pt x="119066" y="270"/>
                      <a:pt x="119090" y="299"/>
                      <a:pt x="119090" y="331"/>
                    </a:cubicBezTo>
                    <a:cubicBezTo>
                      <a:pt x="119090" y="394"/>
                      <a:pt x="119022" y="474"/>
                      <a:pt x="118994" y="446"/>
                    </a:cubicBezTo>
                    <a:cubicBezTo>
                      <a:pt x="118984" y="436"/>
                      <a:pt x="118968" y="455"/>
                      <a:pt x="118959" y="489"/>
                    </a:cubicBezTo>
                    <a:cubicBezTo>
                      <a:pt x="118950" y="523"/>
                      <a:pt x="118932" y="544"/>
                      <a:pt x="118918" y="536"/>
                    </a:cubicBezTo>
                    <a:cubicBezTo>
                      <a:pt x="118904" y="527"/>
                      <a:pt x="118893" y="540"/>
                      <a:pt x="118893" y="564"/>
                    </a:cubicBezTo>
                    <a:cubicBezTo>
                      <a:pt x="118893" y="607"/>
                      <a:pt x="118832" y="623"/>
                      <a:pt x="118709" y="612"/>
                    </a:cubicBezTo>
                    <a:cubicBezTo>
                      <a:pt x="118678" y="610"/>
                      <a:pt x="118574" y="568"/>
                      <a:pt x="118477" y="519"/>
                    </a:cubicBezTo>
                    <a:cubicBezTo>
                      <a:pt x="118271" y="416"/>
                      <a:pt x="118233" y="430"/>
                      <a:pt x="118183" y="626"/>
                    </a:cubicBezTo>
                    <a:cubicBezTo>
                      <a:pt x="118146" y="776"/>
                      <a:pt x="118077" y="789"/>
                      <a:pt x="117986" y="666"/>
                    </a:cubicBezTo>
                    <a:cubicBezTo>
                      <a:pt x="117952" y="620"/>
                      <a:pt x="117912" y="590"/>
                      <a:pt x="117896" y="600"/>
                    </a:cubicBezTo>
                    <a:cubicBezTo>
                      <a:pt x="117881" y="609"/>
                      <a:pt x="117877" y="603"/>
                      <a:pt x="117887" y="586"/>
                    </a:cubicBezTo>
                    <a:cubicBezTo>
                      <a:pt x="117921" y="532"/>
                      <a:pt x="117803" y="495"/>
                      <a:pt x="117598" y="495"/>
                    </a:cubicBezTo>
                    <a:cubicBezTo>
                      <a:pt x="117490" y="495"/>
                      <a:pt x="117367" y="482"/>
                      <a:pt x="117325" y="467"/>
                    </a:cubicBezTo>
                    <a:cubicBezTo>
                      <a:pt x="117284" y="451"/>
                      <a:pt x="117116" y="430"/>
                      <a:pt x="116952" y="420"/>
                    </a:cubicBezTo>
                    <a:cubicBezTo>
                      <a:pt x="116730" y="406"/>
                      <a:pt x="116624" y="386"/>
                      <a:pt x="116534" y="340"/>
                    </a:cubicBezTo>
                    <a:lnTo>
                      <a:pt x="116413" y="279"/>
                    </a:lnTo>
                    <a:lnTo>
                      <a:pt x="116347" y="340"/>
                    </a:lnTo>
                    <a:cubicBezTo>
                      <a:pt x="116311" y="374"/>
                      <a:pt x="116237" y="410"/>
                      <a:pt x="116183" y="420"/>
                    </a:cubicBezTo>
                    <a:cubicBezTo>
                      <a:pt x="116122" y="432"/>
                      <a:pt x="116099" y="429"/>
                      <a:pt x="116124" y="414"/>
                    </a:cubicBezTo>
                    <a:cubicBezTo>
                      <a:pt x="116155" y="393"/>
                      <a:pt x="116152" y="383"/>
                      <a:pt x="116107" y="359"/>
                    </a:cubicBezTo>
                    <a:cubicBezTo>
                      <a:pt x="116071" y="339"/>
                      <a:pt x="116041" y="338"/>
                      <a:pt x="116024" y="356"/>
                    </a:cubicBezTo>
                    <a:cubicBezTo>
                      <a:pt x="115969" y="411"/>
                      <a:pt x="115693" y="496"/>
                      <a:pt x="115664" y="467"/>
                    </a:cubicBezTo>
                    <a:cubicBezTo>
                      <a:pt x="115649" y="451"/>
                      <a:pt x="115613" y="439"/>
                      <a:pt x="115584" y="439"/>
                    </a:cubicBezTo>
                    <a:cubicBezTo>
                      <a:pt x="115524" y="439"/>
                      <a:pt x="115411" y="320"/>
                      <a:pt x="115363" y="206"/>
                    </a:cubicBezTo>
                    <a:cubicBezTo>
                      <a:pt x="115323" y="113"/>
                      <a:pt x="115196" y="94"/>
                      <a:pt x="115196" y="181"/>
                    </a:cubicBezTo>
                    <a:cubicBezTo>
                      <a:pt x="115196" y="254"/>
                      <a:pt x="115137" y="296"/>
                      <a:pt x="115039" y="295"/>
                    </a:cubicBezTo>
                    <a:cubicBezTo>
                      <a:pt x="114805" y="292"/>
                      <a:pt x="114672" y="302"/>
                      <a:pt x="114649" y="325"/>
                    </a:cubicBezTo>
                    <a:cubicBezTo>
                      <a:pt x="114633" y="341"/>
                      <a:pt x="114652" y="413"/>
                      <a:pt x="114698" y="509"/>
                    </a:cubicBezTo>
                    <a:cubicBezTo>
                      <a:pt x="114739" y="595"/>
                      <a:pt x="114772" y="675"/>
                      <a:pt x="114772" y="686"/>
                    </a:cubicBezTo>
                    <a:cubicBezTo>
                      <a:pt x="114772" y="696"/>
                      <a:pt x="114833" y="766"/>
                      <a:pt x="114906" y="841"/>
                    </a:cubicBezTo>
                    <a:cubicBezTo>
                      <a:pt x="115016" y="953"/>
                      <a:pt x="115033" y="982"/>
                      <a:pt x="114998" y="1004"/>
                    </a:cubicBezTo>
                    <a:cubicBezTo>
                      <a:pt x="114975" y="1019"/>
                      <a:pt x="114934" y="1031"/>
                      <a:pt x="114907" y="1031"/>
                    </a:cubicBezTo>
                    <a:cubicBezTo>
                      <a:pt x="114880" y="1031"/>
                      <a:pt x="114838" y="1062"/>
                      <a:pt x="114814" y="1099"/>
                    </a:cubicBezTo>
                    <a:cubicBezTo>
                      <a:pt x="114772" y="1163"/>
                      <a:pt x="114774" y="1176"/>
                      <a:pt x="114845" y="1304"/>
                    </a:cubicBezTo>
                    <a:cubicBezTo>
                      <a:pt x="114914" y="1430"/>
                      <a:pt x="114918" y="1451"/>
                      <a:pt x="114888" y="1561"/>
                    </a:cubicBezTo>
                    <a:cubicBezTo>
                      <a:pt x="114860" y="1660"/>
                      <a:pt x="114843" y="1681"/>
                      <a:pt x="114785" y="1681"/>
                    </a:cubicBezTo>
                    <a:cubicBezTo>
                      <a:pt x="114730" y="1681"/>
                      <a:pt x="114716" y="1666"/>
                      <a:pt x="114716" y="1610"/>
                    </a:cubicBezTo>
                    <a:cubicBezTo>
                      <a:pt x="114716" y="1543"/>
                      <a:pt x="114708" y="1540"/>
                      <a:pt x="114552" y="1540"/>
                    </a:cubicBezTo>
                    <a:lnTo>
                      <a:pt x="114388" y="1540"/>
                    </a:lnTo>
                    <a:lnTo>
                      <a:pt x="114310" y="1376"/>
                    </a:lnTo>
                    <a:cubicBezTo>
                      <a:pt x="114240" y="1230"/>
                      <a:pt x="114206" y="1196"/>
                      <a:pt x="113987" y="1055"/>
                    </a:cubicBezTo>
                    <a:lnTo>
                      <a:pt x="113742" y="897"/>
                    </a:lnTo>
                    <a:lnTo>
                      <a:pt x="113610" y="964"/>
                    </a:lnTo>
                    <a:cubicBezTo>
                      <a:pt x="113482" y="1029"/>
                      <a:pt x="113477" y="1029"/>
                      <a:pt x="113460" y="976"/>
                    </a:cubicBezTo>
                    <a:cubicBezTo>
                      <a:pt x="113451" y="946"/>
                      <a:pt x="113418" y="914"/>
                      <a:pt x="113388" y="904"/>
                    </a:cubicBezTo>
                    <a:cubicBezTo>
                      <a:pt x="113327" y="885"/>
                      <a:pt x="113314" y="810"/>
                      <a:pt x="113368" y="793"/>
                    </a:cubicBezTo>
                    <a:cubicBezTo>
                      <a:pt x="113388" y="787"/>
                      <a:pt x="113439" y="774"/>
                      <a:pt x="113482" y="765"/>
                    </a:cubicBezTo>
                    <a:cubicBezTo>
                      <a:pt x="113587" y="742"/>
                      <a:pt x="113608" y="675"/>
                      <a:pt x="113545" y="568"/>
                    </a:cubicBezTo>
                    <a:cubicBezTo>
                      <a:pt x="113517" y="520"/>
                      <a:pt x="113475" y="445"/>
                      <a:pt x="113453" y="402"/>
                    </a:cubicBezTo>
                    <a:cubicBezTo>
                      <a:pt x="113394" y="289"/>
                      <a:pt x="113348" y="281"/>
                      <a:pt x="113185" y="357"/>
                    </a:cubicBezTo>
                    <a:cubicBezTo>
                      <a:pt x="113067" y="413"/>
                      <a:pt x="112996" y="425"/>
                      <a:pt x="112792" y="425"/>
                    </a:cubicBezTo>
                    <a:cubicBezTo>
                      <a:pt x="112641" y="425"/>
                      <a:pt x="112543" y="436"/>
                      <a:pt x="112543" y="453"/>
                    </a:cubicBezTo>
                    <a:cubicBezTo>
                      <a:pt x="112543" y="469"/>
                      <a:pt x="112575" y="529"/>
                      <a:pt x="112613" y="586"/>
                    </a:cubicBezTo>
                    <a:cubicBezTo>
                      <a:pt x="112694" y="705"/>
                      <a:pt x="112704" y="810"/>
                      <a:pt x="112640" y="874"/>
                    </a:cubicBezTo>
                    <a:cubicBezTo>
                      <a:pt x="112584" y="930"/>
                      <a:pt x="112603" y="933"/>
                      <a:pt x="112427" y="841"/>
                    </a:cubicBezTo>
                    <a:cubicBezTo>
                      <a:pt x="112292" y="771"/>
                      <a:pt x="112243" y="762"/>
                      <a:pt x="111932" y="754"/>
                    </a:cubicBezTo>
                    <a:cubicBezTo>
                      <a:pt x="111609" y="744"/>
                      <a:pt x="111586" y="740"/>
                      <a:pt x="111578" y="686"/>
                    </a:cubicBezTo>
                    <a:cubicBezTo>
                      <a:pt x="111564" y="592"/>
                      <a:pt x="111487" y="561"/>
                      <a:pt x="111379" y="605"/>
                    </a:cubicBezTo>
                    <a:cubicBezTo>
                      <a:pt x="110941" y="786"/>
                      <a:pt x="110780" y="793"/>
                      <a:pt x="110348" y="649"/>
                    </a:cubicBezTo>
                    <a:cubicBezTo>
                      <a:pt x="110012" y="536"/>
                      <a:pt x="109929" y="537"/>
                      <a:pt x="109730" y="653"/>
                    </a:cubicBezTo>
                    <a:cubicBezTo>
                      <a:pt x="109590" y="734"/>
                      <a:pt x="109550" y="736"/>
                      <a:pt x="109389" y="674"/>
                    </a:cubicBezTo>
                    <a:cubicBezTo>
                      <a:pt x="109243" y="619"/>
                      <a:pt x="109217" y="639"/>
                      <a:pt x="109234" y="795"/>
                    </a:cubicBezTo>
                    <a:cubicBezTo>
                      <a:pt x="109245" y="903"/>
                      <a:pt x="109256" y="916"/>
                      <a:pt x="109385" y="976"/>
                    </a:cubicBezTo>
                    <a:cubicBezTo>
                      <a:pt x="109461" y="1012"/>
                      <a:pt x="109523" y="1050"/>
                      <a:pt x="109523" y="1060"/>
                    </a:cubicBezTo>
                    <a:cubicBezTo>
                      <a:pt x="109523" y="1103"/>
                      <a:pt x="109113" y="1265"/>
                      <a:pt x="108898" y="1307"/>
                    </a:cubicBezTo>
                    <a:cubicBezTo>
                      <a:pt x="108712" y="1344"/>
                      <a:pt x="108635" y="1346"/>
                      <a:pt x="108487" y="1321"/>
                    </a:cubicBezTo>
                    <a:cubicBezTo>
                      <a:pt x="108386" y="1304"/>
                      <a:pt x="108297" y="1283"/>
                      <a:pt x="108289" y="1275"/>
                    </a:cubicBezTo>
                    <a:cubicBezTo>
                      <a:pt x="108259" y="1244"/>
                      <a:pt x="108400" y="949"/>
                      <a:pt x="108454" y="932"/>
                    </a:cubicBezTo>
                    <a:cubicBezTo>
                      <a:pt x="108487" y="921"/>
                      <a:pt x="108567" y="949"/>
                      <a:pt x="108667" y="1006"/>
                    </a:cubicBezTo>
                    <a:cubicBezTo>
                      <a:pt x="108886" y="1132"/>
                      <a:pt x="109038" y="1134"/>
                      <a:pt x="109158" y="1014"/>
                    </a:cubicBezTo>
                    <a:lnTo>
                      <a:pt x="109246" y="926"/>
                    </a:lnTo>
                    <a:lnTo>
                      <a:pt x="109152" y="862"/>
                    </a:lnTo>
                    <a:cubicBezTo>
                      <a:pt x="109009" y="764"/>
                      <a:pt x="108846" y="604"/>
                      <a:pt x="108800" y="517"/>
                    </a:cubicBezTo>
                    <a:cubicBezTo>
                      <a:pt x="108743" y="408"/>
                      <a:pt x="108633" y="415"/>
                      <a:pt x="108451" y="538"/>
                    </a:cubicBezTo>
                    <a:cubicBezTo>
                      <a:pt x="108326" y="622"/>
                      <a:pt x="108280" y="636"/>
                      <a:pt x="108143" y="636"/>
                    </a:cubicBezTo>
                    <a:cubicBezTo>
                      <a:pt x="108055" y="636"/>
                      <a:pt x="107910" y="617"/>
                      <a:pt x="107820" y="594"/>
                    </a:cubicBezTo>
                    <a:cubicBezTo>
                      <a:pt x="107625" y="543"/>
                      <a:pt x="107572" y="542"/>
                      <a:pt x="107480" y="584"/>
                    </a:cubicBezTo>
                    <a:cubicBezTo>
                      <a:pt x="107381" y="629"/>
                      <a:pt x="107366" y="691"/>
                      <a:pt x="107437" y="766"/>
                    </a:cubicBezTo>
                    <a:cubicBezTo>
                      <a:pt x="107509" y="842"/>
                      <a:pt x="107487" y="906"/>
                      <a:pt x="107405" y="861"/>
                    </a:cubicBezTo>
                    <a:cubicBezTo>
                      <a:pt x="107375" y="845"/>
                      <a:pt x="107350" y="813"/>
                      <a:pt x="107350" y="791"/>
                    </a:cubicBezTo>
                    <a:cubicBezTo>
                      <a:pt x="107350" y="757"/>
                      <a:pt x="107295" y="749"/>
                      <a:pt x="107052" y="749"/>
                    </a:cubicBezTo>
                    <a:lnTo>
                      <a:pt x="106754" y="749"/>
                    </a:lnTo>
                    <a:lnTo>
                      <a:pt x="106724" y="661"/>
                    </a:lnTo>
                    <a:lnTo>
                      <a:pt x="106693" y="573"/>
                    </a:lnTo>
                    <a:lnTo>
                      <a:pt x="106471" y="591"/>
                    </a:lnTo>
                    <a:cubicBezTo>
                      <a:pt x="106216" y="612"/>
                      <a:pt x="106152" y="590"/>
                      <a:pt x="105995" y="424"/>
                    </a:cubicBezTo>
                    <a:cubicBezTo>
                      <a:pt x="105941" y="366"/>
                      <a:pt x="105835" y="291"/>
                      <a:pt x="105759" y="257"/>
                    </a:cubicBezTo>
                    <a:cubicBezTo>
                      <a:pt x="105630" y="199"/>
                      <a:pt x="105625" y="192"/>
                      <a:pt x="105669" y="148"/>
                    </a:cubicBezTo>
                    <a:cubicBezTo>
                      <a:pt x="105696" y="122"/>
                      <a:pt x="105747" y="100"/>
                      <a:pt x="105784" y="100"/>
                    </a:cubicBezTo>
                    <a:cubicBezTo>
                      <a:pt x="105820" y="100"/>
                      <a:pt x="105869" y="81"/>
                      <a:pt x="105892" y="58"/>
                    </a:cubicBezTo>
                    <a:cubicBezTo>
                      <a:pt x="105930" y="21"/>
                      <a:pt x="106740" y="16"/>
                      <a:pt x="112842" y="16"/>
                    </a:cubicBezTo>
                    <a:cubicBezTo>
                      <a:pt x="119197" y="16"/>
                      <a:pt x="119753" y="19"/>
                      <a:pt x="119800" y="62"/>
                    </a:cubicBezTo>
                    <a:cubicBezTo>
                      <a:pt x="119847" y="104"/>
                      <a:pt x="119853" y="104"/>
                      <a:pt x="119869" y="62"/>
                    </a:cubicBezTo>
                    <a:cubicBezTo>
                      <a:pt x="119885" y="19"/>
                      <a:pt x="120270" y="16"/>
                      <a:pt x="124705" y="16"/>
                    </a:cubicBezTo>
                    <a:lnTo>
                      <a:pt x="129524" y="16"/>
                    </a:lnTo>
                    <a:lnTo>
                      <a:pt x="129656" y="213"/>
                    </a:lnTo>
                    <a:cubicBezTo>
                      <a:pt x="129754" y="362"/>
                      <a:pt x="129803" y="411"/>
                      <a:pt x="129851" y="411"/>
                    </a:cubicBezTo>
                    <a:cubicBezTo>
                      <a:pt x="129893" y="411"/>
                      <a:pt x="129953" y="455"/>
                      <a:pt x="130021" y="536"/>
                    </a:cubicBezTo>
                    <a:cubicBezTo>
                      <a:pt x="130087" y="615"/>
                      <a:pt x="130236" y="728"/>
                      <a:pt x="130422" y="838"/>
                    </a:cubicBezTo>
                    <a:cubicBezTo>
                      <a:pt x="130585" y="935"/>
                      <a:pt x="130718" y="1024"/>
                      <a:pt x="130718" y="1037"/>
                    </a:cubicBezTo>
                    <a:cubicBezTo>
                      <a:pt x="130718" y="1050"/>
                      <a:pt x="130750" y="1060"/>
                      <a:pt x="130788" y="1060"/>
                    </a:cubicBezTo>
                    <a:cubicBezTo>
                      <a:pt x="130843" y="1060"/>
                      <a:pt x="130859" y="1074"/>
                      <a:pt x="130859" y="1125"/>
                    </a:cubicBezTo>
                    <a:cubicBezTo>
                      <a:pt x="130859" y="1160"/>
                      <a:pt x="130875" y="1207"/>
                      <a:pt x="130894" y="1228"/>
                    </a:cubicBezTo>
                    <a:cubicBezTo>
                      <a:pt x="130914" y="1249"/>
                      <a:pt x="130916" y="1258"/>
                      <a:pt x="130900" y="1249"/>
                    </a:cubicBezTo>
                    <a:cubicBezTo>
                      <a:pt x="130884" y="1240"/>
                      <a:pt x="130852" y="1245"/>
                      <a:pt x="130829" y="1260"/>
                    </a:cubicBezTo>
                    <a:cubicBezTo>
                      <a:pt x="130801" y="1278"/>
                      <a:pt x="130816" y="1282"/>
                      <a:pt x="130879" y="1272"/>
                    </a:cubicBezTo>
                    <a:cubicBezTo>
                      <a:pt x="130949" y="1260"/>
                      <a:pt x="130976" y="1269"/>
                      <a:pt x="130998" y="1310"/>
                    </a:cubicBezTo>
                    <a:cubicBezTo>
                      <a:pt x="131014" y="1339"/>
                      <a:pt x="131017" y="1373"/>
                      <a:pt x="131006" y="1385"/>
                    </a:cubicBezTo>
                    <a:cubicBezTo>
                      <a:pt x="130995" y="1397"/>
                      <a:pt x="131002" y="1398"/>
                      <a:pt x="131022" y="1387"/>
                    </a:cubicBezTo>
                    <a:cubicBezTo>
                      <a:pt x="131041" y="1376"/>
                      <a:pt x="131050" y="1351"/>
                      <a:pt x="131041" y="1333"/>
                    </a:cubicBezTo>
                    <a:cubicBezTo>
                      <a:pt x="131032" y="1315"/>
                      <a:pt x="131044" y="1324"/>
                      <a:pt x="131069" y="1354"/>
                    </a:cubicBezTo>
                    <a:cubicBezTo>
                      <a:pt x="131093" y="1385"/>
                      <a:pt x="131113" y="1397"/>
                      <a:pt x="131114" y="1383"/>
                    </a:cubicBezTo>
                    <a:cubicBezTo>
                      <a:pt x="131114" y="1368"/>
                      <a:pt x="131133" y="1381"/>
                      <a:pt x="131156" y="1411"/>
                    </a:cubicBezTo>
                    <a:cubicBezTo>
                      <a:pt x="131179" y="1441"/>
                      <a:pt x="131198" y="1457"/>
                      <a:pt x="131198" y="1446"/>
                    </a:cubicBezTo>
                    <a:cubicBezTo>
                      <a:pt x="131198" y="1434"/>
                      <a:pt x="131229" y="1446"/>
                      <a:pt x="131268" y="1472"/>
                    </a:cubicBezTo>
                    <a:cubicBezTo>
                      <a:pt x="131307" y="1497"/>
                      <a:pt x="131339" y="1541"/>
                      <a:pt x="131339" y="1569"/>
                    </a:cubicBezTo>
                    <a:cubicBezTo>
                      <a:pt x="131339" y="1633"/>
                      <a:pt x="131378" y="1659"/>
                      <a:pt x="131507" y="1679"/>
                    </a:cubicBezTo>
                    <a:cubicBezTo>
                      <a:pt x="131572" y="1690"/>
                      <a:pt x="131616" y="1716"/>
                      <a:pt x="131633" y="1755"/>
                    </a:cubicBezTo>
                    <a:cubicBezTo>
                      <a:pt x="131648" y="1788"/>
                      <a:pt x="131726" y="1848"/>
                      <a:pt x="131807" y="1887"/>
                    </a:cubicBezTo>
                    <a:cubicBezTo>
                      <a:pt x="131904" y="1935"/>
                      <a:pt x="131969" y="1989"/>
                      <a:pt x="131998" y="2049"/>
                    </a:cubicBezTo>
                    <a:cubicBezTo>
                      <a:pt x="132035" y="2123"/>
                      <a:pt x="132036" y="2132"/>
                      <a:pt x="132001" y="2103"/>
                    </a:cubicBezTo>
                    <a:cubicBezTo>
                      <a:pt x="131978" y="2084"/>
                      <a:pt x="131960" y="2051"/>
                      <a:pt x="131960" y="2029"/>
                    </a:cubicBezTo>
                    <a:cubicBezTo>
                      <a:pt x="131960" y="2007"/>
                      <a:pt x="131868" y="1945"/>
                      <a:pt x="131756" y="1891"/>
                    </a:cubicBezTo>
                    <a:cubicBezTo>
                      <a:pt x="131586" y="1810"/>
                      <a:pt x="131549" y="1801"/>
                      <a:pt x="131529" y="1835"/>
                    </a:cubicBezTo>
                    <a:cubicBezTo>
                      <a:pt x="131449" y="1978"/>
                      <a:pt x="131988" y="2446"/>
                      <a:pt x="132235" y="2449"/>
                    </a:cubicBezTo>
                    <a:cubicBezTo>
                      <a:pt x="132270" y="2449"/>
                      <a:pt x="132298" y="2462"/>
                      <a:pt x="132298" y="2476"/>
                    </a:cubicBezTo>
                    <a:cubicBezTo>
                      <a:pt x="132298" y="2491"/>
                      <a:pt x="132324" y="2495"/>
                      <a:pt x="132355" y="2485"/>
                    </a:cubicBezTo>
                    <a:cubicBezTo>
                      <a:pt x="132397" y="2472"/>
                      <a:pt x="132419" y="2485"/>
                      <a:pt x="132444" y="2540"/>
                    </a:cubicBezTo>
                    <a:cubicBezTo>
                      <a:pt x="132462" y="2579"/>
                      <a:pt x="132493" y="2612"/>
                      <a:pt x="132513" y="2612"/>
                    </a:cubicBezTo>
                    <a:cubicBezTo>
                      <a:pt x="132561" y="2612"/>
                      <a:pt x="132641" y="2695"/>
                      <a:pt x="132623" y="2725"/>
                    </a:cubicBezTo>
                    <a:cubicBezTo>
                      <a:pt x="132615" y="2738"/>
                      <a:pt x="132621" y="2758"/>
                      <a:pt x="132638" y="2768"/>
                    </a:cubicBezTo>
                    <a:cubicBezTo>
                      <a:pt x="132659" y="2781"/>
                      <a:pt x="132656" y="2801"/>
                      <a:pt x="132631" y="2832"/>
                    </a:cubicBezTo>
                    <a:cubicBezTo>
                      <a:pt x="132601" y="2869"/>
                      <a:pt x="132601" y="2873"/>
                      <a:pt x="132635" y="2853"/>
                    </a:cubicBezTo>
                    <a:cubicBezTo>
                      <a:pt x="132665" y="2834"/>
                      <a:pt x="132670" y="2840"/>
                      <a:pt x="132656" y="2878"/>
                    </a:cubicBezTo>
                    <a:cubicBezTo>
                      <a:pt x="132646" y="2905"/>
                      <a:pt x="132637" y="2932"/>
                      <a:pt x="132637" y="2938"/>
                    </a:cubicBezTo>
                    <a:cubicBezTo>
                      <a:pt x="132637" y="2959"/>
                      <a:pt x="132401" y="3064"/>
                      <a:pt x="132353" y="3064"/>
                    </a:cubicBezTo>
                    <a:cubicBezTo>
                      <a:pt x="132325" y="3064"/>
                      <a:pt x="132297" y="3034"/>
                      <a:pt x="132287" y="2993"/>
                    </a:cubicBezTo>
                    <a:cubicBezTo>
                      <a:pt x="132275" y="2948"/>
                      <a:pt x="132249" y="2922"/>
                      <a:pt x="132214" y="2922"/>
                    </a:cubicBezTo>
                    <a:cubicBezTo>
                      <a:pt x="132181" y="2922"/>
                      <a:pt x="132141" y="2888"/>
                      <a:pt x="132115" y="2838"/>
                    </a:cubicBezTo>
                    <a:cubicBezTo>
                      <a:pt x="132066" y="2743"/>
                      <a:pt x="132001" y="2727"/>
                      <a:pt x="131981" y="2805"/>
                    </a:cubicBezTo>
                    <a:cubicBezTo>
                      <a:pt x="131966" y="2862"/>
                      <a:pt x="132019" y="2951"/>
                      <a:pt x="132069" y="2951"/>
                    </a:cubicBezTo>
                    <a:cubicBezTo>
                      <a:pt x="132086" y="2951"/>
                      <a:pt x="132101" y="2982"/>
                      <a:pt x="132101" y="3021"/>
                    </a:cubicBezTo>
                    <a:cubicBezTo>
                      <a:pt x="132101" y="3086"/>
                      <a:pt x="132091" y="3092"/>
                      <a:pt x="131973" y="3092"/>
                    </a:cubicBezTo>
                    <a:cubicBezTo>
                      <a:pt x="131864" y="3092"/>
                      <a:pt x="131841" y="3081"/>
                      <a:pt x="131813" y="3021"/>
                    </a:cubicBezTo>
                    <a:cubicBezTo>
                      <a:pt x="131770" y="2926"/>
                      <a:pt x="131649" y="2922"/>
                      <a:pt x="131649" y="3015"/>
                    </a:cubicBezTo>
                    <a:cubicBezTo>
                      <a:pt x="131649" y="3063"/>
                      <a:pt x="131632" y="3081"/>
                      <a:pt x="131579" y="3085"/>
                    </a:cubicBezTo>
                    <a:cubicBezTo>
                      <a:pt x="131514" y="3091"/>
                      <a:pt x="131508" y="3082"/>
                      <a:pt x="131508" y="2975"/>
                    </a:cubicBezTo>
                    <a:close/>
                    <a:moveTo>
                      <a:pt x="132312" y="2866"/>
                    </a:moveTo>
                    <a:cubicBezTo>
                      <a:pt x="132303" y="2850"/>
                      <a:pt x="132289" y="2838"/>
                      <a:pt x="132283" y="2838"/>
                    </a:cubicBezTo>
                    <a:cubicBezTo>
                      <a:pt x="132276" y="2838"/>
                      <a:pt x="132270" y="2850"/>
                      <a:pt x="132270" y="2866"/>
                    </a:cubicBezTo>
                    <a:cubicBezTo>
                      <a:pt x="132270" y="2882"/>
                      <a:pt x="132284" y="2894"/>
                      <a:pt x="132300" y="2894"/>
                    </a:cubicBezTo>
                    <a:cubicBezTo>
                      <a:pt x="132316" y="2894"/>
                      <a:pt x="132322" y="2882"/>
                      <a:pt x="132312" y="2866"/>
                    </a:cubicBezTo>
                    <a:close/>
                    <a:moveTo>
                      <a:pt x="132114" y="2586"/>
                    </a:moveTo>
                    <a:cubicBezTo>
                      <a:pt x="132123" y="2571"/>
                      <a:pt x="132119" y="2553"/>
                      <a:pt x="132106" y="2545"/>
                    </a:cubicBezTo>
                    <a:cubicBezTo>
                      <a:pt x="132093" y="2536"/>
                      <a:pt x="132082" y="2548"/>
                      <a:pt x="132082" y="2571"/>
                    </a:cubicBezTo>
                    <a:cubicBezTo>
                      <a:pt x="132082" y="2618"/>
                      <a:pt x="132091" y="2623"/>
                      <a:pt x="132114" y="2586"/>
                    </a:cubicBezTo>
                    <a:close/>
                    <a:moveTo>
                      <a:pt x="132087" y="2464"/>
                    </a:moveTo>
                    <a:cubicBezTo>
                      <a:pt x="132099" y="2476"/>
                      <a:pt x="132101" y="2469"/>
                      <a:pt x="132090" y="2450"/>
                    </a:cubicBezTo>
                    <a:cubicBezTo>
                      <a:pt x="132061" y="2401"/>
                      <a:pt x="132026" y="2406"/>
                      <a:pt x="132004" y="2461"/>
                    </a:cubicBezTo>
                    <a:cubicBezTo>
                      <a:pt x="131990" y="2497"/>
                      <a:pt x="131995" y="2500"/>
                      <a:pt x="132025" y="2475"/>
                    </a:cubicBezTo>
                    <a:cubicBezTo>
                      <a:pt x="132046" y="2458"/>
                      <a:pt x="132074" y="2453"/>
                      <a:pt x="132087" y="2464"/>
                    </a:cubicBezTo>
                    <a:close/>
                    <a:moveTo>
                      <a:pt x="130063" y="1948"/>
                    </a:moveTo>
                    <a:cubicBezTo>
                      <a:pt x="130055" y="1939"/>
                      <a:pt x="130039" y="1955"/>
                      <a:pt x="130028" y="1983"/>
                    </a:cubicBezTo>
                    <a:cubicBezTo>
                      <a:pt x="130013" y="2023"/>
                      <a:pt x="130016" y="2026"/>
                      <a:pt x="130044" y="1999"/>
                    </a:cubicBezTo>
                    <a:cubicBezTo>
                      <a:pt x="130063" y="1979"/>
                      <a:pt x="130072" y="1957"/>
                      <a:pt x="130063" y="1948"/>
                    </a:cubicBezTo>
                    <a:close/>
                    <a:moveTo>
                      <a:pt x="131600" y="1750"/>
                    </a:moveTo>
                    <a:cubicBezTo>
                      <a:pt x="131591" y="1720"/>
                      <a:pt x="131480" y="1715"/>
                      <a:pt x="131480" y="1745"/>
                    </a:cubicBezTo>
                    <a:lnTo>
                      <a:pt x="131480" y="1775"/>
                    </a:lnTo>
                    <a:cubicBezTo>
                      <a:pt x="131480" y="1780"/>
                      <a:pt x="131509" y="1782"/>
                      <a:pt x="131543" y="1779"/>
                    </a:cubicBezTo>
                    <a:cubicBezTo>
                      <a:pt x="131578" y="1777"/>
                      <a:pt x="131604" y="1763"/>
                      <a:pt x="131600" y="1750"/>
                    </a:cubicBezTo>
                    <a:close/>
                    <a:moveTo>
                      <a:pt x="130337" y="1455"/>
                    </a:moveTo>
                    <a:cubicBezTo>
                      <a:pt x="130327" y="1439"/>
                      <a:pt x="130335" y="1427"/>
                      <a:pt x="130354" y="1427"/>
                    </a:cubicBezTo>
                    <a:cubicBezTo>
                      <a:pt x="130373" y="1427"/>
                      <a:pt x="130381" y="1419"/>
                      <a:pt x="130372" y="1410"/>
                    </a:cubicBezTo>
                    <a:cubicBezTo>
                      <a:pt x="130346" y="1384"/>
                      <a:pt x="130291" y="1426"/>
                      <a:pt x="130310" y="1457"/>
                    </a:cubicBezTo>
                    <a:cubicBezTo>
                      <a:pt x="130319" y="1471"/>
                      <a:pt x="130332" y="1483"/>
                      <a:pt x="130340" y="1483"/>
                    </a:cubicBezTo>
                    <a:cubicBezTo>
                      <a:pt x="130348" y="1483"/>
                      <a:pt x="130347" y="1470"/>
                      <a:pt x="130337" y="1455"/>
                    </a:cubicBezTo>
                    <a:close/>
                    <a:moveTo>
                      <a:pt x="129433" y="1231"/>
                    </a:moveTo>
                    <a:cubicBezTo>
                      <a:pt x="129442" y="1217"/>
                      <a:pt x="129438" y="1198"/>
                      <a:pt x="129425" y="1190"/>
                    </a:cubicBezTo>
                    <a:cubicBezTo>
                      <a:pt x="129412" y="1182"/>
                      <a:pt x="129401" y="1194"/>
                      <a:pt x="129401" y="1216"/>
                    </a:cubicBezTo>
                    <a:cubicBezTo>
                      <a:pt x="129401" y="1264"/>
                      <a:pt x="129410" y="1268"/>
                      <a:pt x="129433" y="1231"/>
                    </a:cubicBezTo>
                    <a:close/>
                    <a:moveTo>
                      <a:pt x="128592" y="1160"/>
                    </a:moveTo>
                    <a:cubicBezTo>
                      <a:pt x="128592" y="1137"/>
                      <a:pt x="128581" y="1125"/>
                      <a:pt x="128568" y="1134"/>
                    </a:cubicBezTo>
                    <a:cubicBezTo>
                      <a:pt x="128555" y="1142"/>
                      <a:pt x="128551" y="1160"/>
                      <a:pt x="128560" y="1175"/>
                    </a:cubicBezTo>
                    <a:cubicBezTo>
                      <a:pt x="128583" y="1212"/>
                      <a:pt x="128592" y="1207"/>
                      <a:pt x="128592" y="1160"/>
                    </a:cubicBezTo>
                    <a:close/>
                    <a:moveTo>
                      <a:pt x="129815" y="1162"/>
                    </a:moveTo>
                    <a:cubicBezTo>
                      <a:pt x="129815" y="1156"/>
                      <a:pt x="129789" y="1144"/>
                      <a:pt x="129758" y="1136"/>
                    </a:cubicBezTo>
                    <a:cubicBezTo>
                      <a:pt x="129727" y="1128"/>
                      <a:pt x="129709" y="1133"/>
                      <a:pt x="129718" y="1147"/>
                    </a:cubicBezTo>
                    <a:cubicBezTo>
                      <a:pt x="129733" y="1172"/>
                      <a:pt x="129815" y="1184"/>
                      <a:pt x="129815" y="1162"/>
                    </a:cubicBezTo>
                    <a:close/>
                    <a:moveTo>
                      <a:pt x="41126" y="2930"/>
                    </a:moveTo>
                    <a:cubicBezTo>
                      <a:pt x="41062" y="2914"/>
                      <a:pt x="40999" y="2869"/>
                      <a:pt x="40999" y="2838"/>
                    </a:cubicBezTo>
                    <a:cubicBezTo>
                      <a:pt x="40999" y="2797"/>
                      <a:pt x="41128" y="2776"/>
                      <a:pt x="41510" y="2756"/>
                    </a:cubicBezTo>
                    <a:cubicBezTo>
                      <a:pt x="41831" y="2739"/>
                      <a:pt x="41910" y="2726"/>
                      <a:pt x="41998" y="2674"/>
                    </a:cubicBezTo>
                    <a:cubicBezTo>
                      <a:pt x="42056" y="2640"/>
                      <a:pt x="42115" y="2612"/>
                      <a:pt x="42129" y="2612"/>
                    </a:cubicBezTo>
                    <a:cubicBezTo>
                      <a:pt x="42167" y="2612"/>
                      <a:pt x="42241" y="2767"/>
                      <a:pt x="42241" y="2846"/>
                    </a:cubicBezTo>
                    <a:cubicBezTo>
                      <a:pt x="42241" y="2910"/>
                      <a:pt x="42228" y="2916"/>
                      <a:pt x="42051" y="2932"/>
                    </a:cubicBezTo>
                    <a:cubicBezTo>
                      <a:pt x="41835" y="2953"/>
                      <a:pt x="41212" y="2951"/>
                      <a:pt x="41126" y="2930"/>
                    </a:cubicBezTo>
                    <a:close/>
                    <a:moveTo>
                      <a:pt x="133523" y="2829"/>
                    </a:moveTo>
                    <a:cubicBezTo>
                      <a:pt x="133428" y="2780"/>
                      <a:pt x="133215" y="2638"/>
                      <a:pt x="133050" y="2514"/>
                    </a:cubicBezTo>
                    <a:cubicBezTo>
                      <a:pt x="132750" y="2290"/>
                      <a:pt x="132750" y="2289"/>
                      <a:pt x="132750" y="2169"/>
                    </a:cubicBezTo>
                    <a:cubicBezTo>
                      <a:pt x="132750" y="2064"/>
                      <a:pt x="132766" y="2031"/>
                      <a:pt x="132875" y="1921"/>
                    </a:cubicBezTo>
                    <a:lnTo>
                      <a:pt x="133000" y="1794"/>
                    </a:lnTo>
                    <a:lnTo>
                      <a:pt x="133058" y="1888"/>
                    </a:lnTo>
                    <a:cubicBezTo>
                      <a:pt x="133090" y="1940"/>
                      <a:pt x="133196" y="2037"/>
                      <a:pt x="133293" y="2104"/>
                    </a:cubicBezTo>
                    <a:cubicBezTo>
                      <a:pt x="133611" y="2323"/>
                      <a:pt x="133720" y="2451"/>
                      <a:pt x="133768" y="2664"/>
                    </a:cubicBezTo>
                    <a:cubicBezTo>
                      <a:pt x="133788" y="2754"/>
                      <a:pt x="133753" y="2924"/>
                      <a:pt x="133714" y="2921"/>
                    </a:cubicBezTo>
                    <a:cubicBezTo>
                      <a:pt x="133704" y="2920"/>
                      <a:pt x="133618" y="2879"/>
                      <a:pt x="133523" y="2829"/>
                    </a:cubicBezTo>
                    <a:close/>
                    <a:moveTo>
                      <a:pt x="38661" y="2838"/>
                    </a:moveTo>
                    <a:cubicBezTo>
                      <a:pt x="38661" y="2799"/>
                      <a:pt x="38668" y="2783"/>
                      <a:pt x="38676" y="2802"/>
                    </a:cubicBezTo>
                    <a:cubicBezTo>
                      <a:pt x="38684" y="2822"/>
                      <a:pt x="38684" y="2854"/>
                      <a:pt x="38676" y="2873"/>
                    </a:cubicBezTo>
                    <a:cubicBezTo>
                      <a:pt x="38668" y="2892"/>
                      <a:pt x="38661" y="2877"/>
                      <a:pt x="38661" y="2838"/>
                    </a:cubicBezTo>
                    <a:close/>
                    <a:moveTo>
                      <a:pt x="38121" y="2767"/>
                    </a:moveTo>
                    <a:cubicBezTo>
                      <a:pt x="38140" y="2744"/>
                      <a:pt x="38162" y="2725"/>
                      <a:pt x="38170" y="2725"/>
                    </a:cubicBezTo>
                    <a:cubicBezTo>
                      <a:pt x="38178" y="2725"/>
                      <a:pt x="38168" y="2744"/>
                      <a:pt x="38149" y="2767"/>
                    </a:cubicBezTo>
                    <a:cubicBezTo>
                      <a:pt x="38130" y="2791"/>
                      <a:pt x="38108" y="2810"/>
                      <a:pt x="38100" y="2810"/>
                    </a:cubicBezTo>
                    <a:cubicBezTo>
                      <a:pt x="38092" y="2810"/>
                      <a:pt x="38101" y="2791"/>
                      <a:pt x="38121" y="2767"/>
                    </a:cubicBezTo>
                    <a:close/>
                    <a:moveTo>
                      <a:pt x="20866" y="2729"/>
                    </a:moveTo>
                    <a:cubicBezTo>
                      <a:pt x="20752" y="2602"/>
                      <a:pt x="20836" y="2423"/>
                      <a:pt x="20996" y="2454"/>
                    </a:cubicBezTo>
                    <a:cubicBezTo>
                      <a:pt x="21047" y="2464"/>
                      <a:pt x="21122" y="2444"/>
                      <a:pt x="21221" y="2392"/>
                    </a:cubicBezTo>
                    <a:cubicBezTo>
                      <a:pt x="21337" y="2332"/>
                      <a:pt x="21407" y="2316"/>
                      <a:pt x="21553" y="2316"/>
                    </a:cubicBezTo>
                    <a:cubicBezTo>
                      <a:pt x="21717" y="2316"/>
                      <a:pt x="21739" y="2322"/>
                      <a:pt x="21745" y="2372"/>
                    </a:cubicBezTo>
                    <a:cubicBezTo>
                      <a:pt x="21751" y="2415"/>
                      <a:pt x="21694" y="2467"/>
                      <a:pt x="21504" y="2591"/>
                    </a:cubicBezTo>
                    <a:cubicBezTo>
                      <a:pt x="21294" y="2727"/>
                      <a:pt x="21229" y="2755"/>
                      <a:pt x="21087" y="2770"/>
                    </a:cubicBezTo>
                    <a:cubicBezTo>
                      <a:pt x="20940" y="2786"/>
                      <a:pt x="20913" y="2780"/>
                      <a:pt x="20866" y="2729"/>
                    </a:cubicBezTo>
                    <a:close/>
                    <a:moveTo>
                      <a:pt x="40456" y="2751"/>
                    </a:moveTo>
                    <a:cubicBezTo>
                      <a:pt x="40429" y="2735"/>
                      <a:pt x="40407" y="2707"/>
                      <a:pt x="40408" y="2688"/>
                    </a:cubicBezTo>
                    <a:cubicBezTo>
                      <a:pt x="40409" y="2637"/>
                      <a:pt x="40563" y="2477"/>
                      <a:pt x="40623" y="2466"/>
                    </a:cubicBezTo>
                    <a:cubicBezTo>
                      <a:pt x="40680" y="2455"/>
                      <a:pt x="40709" y="2367"/>
                      <a:pt x="40668" y="2326"/>
                    </a:cubicBezTo>
                    <a:cubicBezTo>
                      <a:pt x="40654" y="2312"/>
                      <a:pt x="40587" y="2291"/>
                      <a:pt x="40518" y="2279"/>
                    </a:cubicBezTo>
                    <a:lnTo>
                      <a:pt x="40394" y="2258"/>
                    </a:lnTo>
                    <a:lnTo>
                      <a:pt x="40459" y="2193"/>
                    </a:lnTo>
                    <a:cubicBezTo>
                      <a:pt x="40515" y="2137"/>
                      <a:pt x="40547" y="2130"/>
                      <a:pt x="40698" y="2137"/>
                    </a:cubicBezTo>
                    <a:cubicBezTo>
                      <a:pt x="40870" y="2146"/>
                      <a:pt x="40872" y="2147"/>
                      <a:pt x="40936" y="2265"/>
                    </a:cubicBezTo>
                    <a:cubicBezTo>
                      <a:pt x="41020" y="2422"/>
                      <a:pt x="41017" y="2455"/>
                      <a:pt x="40908" y="2532"/>
                    </a:cubicBezTo>
                    <a:cubicBezTo>
                      <a:pt x="40857" y="2567"/>
                      <a:pt x="40776" y="2638"/>
                      <a:pt x="40728" y="2689"/>
                    </a:cubicBezTo>
                    <a:cubicBezTo>
                      <a:pt x="40638" y="2784"/>
                      <a:pt x="40548" y="2804"/>
                      <a:pt x="40456" y="2751"/>
                    </a:cubicBezTo>
                    <a:close/>
                    <a:moveTo>
                      <a:pt x="115716" y="2754"/>
                    </a:moveTo>
                    <a:cubicBezTo>
                      <a:pt x="115640" y="2724"/>
                      <a:pt x="115507" y="2566"/>
                      <a:pt x="115504" y="2504"/>
                    </a:cubicBezTo>
                    <a:cubicBezTo>
                      <a:pt x="115503" y="2478"/>
                      <a:pt x="115500" y="2400"/>
                      <a:pt x="115497" y="2331"/>
                    </a:cubicBezTo>
                    <a:cubicBezTo>
                      <a:pt x="115493" y="2227"/>
                      <a:pt x="115479" y="2198"/>
                      <a:pt x="115421" y="2169"/>
                    </a:cubicBezTo>
                    <a:cubicBezTo>
                      <a:pt x="115373" y="2144"/>
                      <a:pt x="115366" y="2133"/>
                      <a:pt x="115398" y="2133"/>
                    </a:cubicBezTo>
                    <a:cubicBezTo>
                      <a:pt x="115452" y="2132"/>
                      <a:pt x="115534" y="2205"/>
                      <a:pt x="115535" y="2254"/>
                    </a:cubicBezTo>
                    <a:cubicBezTo>
                      <a:pt x="115535" y="2272"/>
                      <a:pt x="115576" y="2306"/>
                      <a:pt x="115625" y="2330"/>
                    </a:cubicBezTo>
                    <a:cubicBezTo>
                      <a:pt x="115748" y="2388"/>
                      <a:pt x="115820" y="2497"/>
                      <a:pt x="115837" y="2651"/>
                    </a:cubicBezTo>
                    <a:cubicBezTo>
                      <a:pt x="115853" y="2790"/>
                      <a:pt x="115837" y="2803"/>
                      <a:pt x="115716" y="2754"/>
                    </a:cubicBezTo>
                    <a:close/>
                    <a:moveTo>
                      <a:pt x="19448" y="2710"/>
                    </a:moveTo>
                    <a:cubicBezTo>
                      <a:pt x="19423" y="2646"/>
                      <a:pt x="19473" y="2602"/>
                      <a:pt x="19743" y="2449"/>
                    </a:cubicBezTo>
                    <a:cubicBezTo>
                      <a:pt x="20039" y="2280"/>
                      <a:pt x="20188" y="2246"/>
                      <a:pt x="20284" y="2324"/>
                    </a:cubicBezTo>
                    <a:cubicBezTo>
                      <a:pt x="20378" y="2400"/>
                      <a:pt x="20344" y="2482"/>
                      <a:pt x="20230" y="2457"/>
                    </a:cubicBezTo>
                    <a:cubicBezTo>
                      <a:pt x="20128" y="2435"/>
                      <a:pt x="20030" y="2483"/>
                      <a:pt x="20030" y="2555"/>
                    </a:cubicBezTo>
                    <a:cubicBezTo>
                      <a:pt x="20030" y="2596"/>
                      <a:pt x="20011" y="2608"/>
                      <a:pt x="19946" y="2606"/>
                    </a:cubicBezTo>
                    <a:cubicBezTo>
                      <a:pt x="19900" y="2605"/>
                      <a:pt x="19813" y="2636"/>
                      <a:pt x="19750" y="2678"/>
                    </a:cubicBezTo>
                    <a:cubicBezTo>
                      <a:pt x="19624" y="2761"/>
                      <a:pt x="19473" y="2777"/>
                      <a:pt x="19448" y="2710"/>
                    </a:cubicBezTo>
                    <a:close/>
                    <a:moveTo>
                      <a:pt x="7167" y="2552"/>
                    </a:moveTo>
                    <a:cubicBezTo>
                      <a:pt x="7187" y="2492"/>
                      <a:pt x="7218" y="2468"/>
                      <a:pt x="7292" y="2454"/>
                    </a:cubicBezTo>
                    <a:cubicBezTo>
                      <a:pt x="7346" y="2444"/>
                      <a:pt x="7397" y="2444"/>
                      <a:pt x="7407" y="2453"/>
                    </a:cubicBezTo>
                    <a:cubicBezTo>
                      <a:pt x="7417" y="2463"/>
                      <a:pt x="7405" y="2471"/>
                      <a:pt x="7382" y="2471"/>
                    </a:cubicBezTo>
                    <a:cubicBezTo>
                      <a:pt x="7359" y="2471"/>
                      <a:pt x="7326" y="2501"/>
                      <a:pt x="7309" y="2538"/>
                    </a:cubicBezTo>
                    <a:cubicBezTo>
                      <a:pt x="7292" y="2574"/>
                      <a:pt x="7247" y="2611"/>
                      <a:pt x="7209" y="2618"/>
                    </a:cubicBezTo>
                    <a:cubicBezTo>
                      <a:pt x="7143" y="2630"/>
                      <a:pt x="7141" y="2626"/>
                      <a:pt x="7167" y="2552"/>
                    </a:cubicBezTo>
                    <a:close/>
                    <a:moveTo>
                      <a:pt x="31828" y="2609"/>
                    </a:moveTo>
                    <a:cubicBezTo>
                      <a:pt x="31789" y="2594"/>
                      <a:pt x="31729" y="2588"/>
                      <a:pt x="31693" y="2597"/>
                    </a:cubicBezTo>
                    <a:lnTo>
                      <a:pt x="31628" y="2614"/>
                    </a:lnTo>
                    <a:lnTo>
                      <a:pt x="31685" y="2502"/>
                    </a:lnTo>
                    <a:cubicBezTo>
                      <a:pt x="31755" y="2364"/>
                      <a:pt x="31840" y="2302"/>
                      <a:pt x="31957" y="2302"/>
                    </a:cubicBezTo>
                    <a:cubicBezTo>
                      <a:pt x="32030" y="2302"/>
                      <a:pt x="32053" y="2317"/>
                      <a:pt x="32082" y="2388"/>
                    </a:cubicBezTo>
                    <a:cubicBezTo>
                      <a:pt x="32114" y="2464"/>
                      <a:pt x="32111" y="2484"/>
                      <a:pt x="32061" y="2550"/>
                    </a:cubicBezTo>
                    <a:cubicBezTo>
                      <a:pt x="31999" y="2635"/>
                      <a:pt x="31932" y="2652"/>
                      <a:pt x="31828" y="2609"/>
                    </a:cubicBezTo>
                    <a:close/>
                    <a:moveTo>
                      <a:pt x="45558" y="2613"/>
                    </a:moveTo>
                    <a:cubicBezTo>
                      <a:pt x="45532" y="2571"/>
                      <a:pt x="45592" y="2477"/>
                      <a:pt x="45658" y="2456"/>
                    </a:cubicBezTo>
                    <a:cubicBezTo>
                      <a:pt x="45718" y="2437"/>
                      <a:pt x="45882" y="2489"/>
                      <a:pt x="45882" y="2527"/>
                    </a:cubicBezTo>
                    <a:cubicBezTo>
                      <a:pt x="45882" y="2592"/>
                      <a:pt x="45592" y="2669"/>
                      <a:pt x="45558" y="2613"/>
                    </a:cubicBezTo>
                    <a:close/>
                    <a:moveTo>
                      <a:pt x="132715" y="2622"/>
                    </a:moveTo>
                    <a:cubicBezTo>
                      <a:pt x="132734" y="2614"/>
                      <a:pt x="132766" y="2614"/>
                      <a:pt x="132785" y="2622"/>
                    </a:cubicBezTo>
                    <a:cubicBezTo>
                      <a:pt x="132805" y="2629"/>
                      <a:pt x="132789" y="2636"/>
                      <a:pt x="132750" y="2636"/>
                    </a:cubicBezTo>
                    <a:cubicBezTo>
                      <a:pt x="132711" y="2636"/>
                      <a:pt x="132695" y="2629"/>
                      <a:pt x="132715" y="2622"/>
                    </a:cubicBezTo>
                    <a:close/>
                    <a:moveTo>
                      <a:pt x="35214" y="2543"/>
                    </a:moveTo>
                    <a:cubicBezTo>
                      <a:pt x="35214" y="2481"/>
                      <a:pt x="35201" y="2473"/>
                      <a:pt x="35080" y="2465"/>
                    </a:cubicBezTo>
                    <a:cubicBezTo>
                      <a:pt x="34958" y="2458"/>
                      <a:pt x="34946" y="2450"/>
                      <a:pt x="34946" y="2386"/>
                    </a:cubicBezTo>
                    <a:cubicBezTo>
                      <a:pt x="34946" y="2326"/>
                      <a:pt x="34963" y="2312"/>
                      <a:pt x="35064" y="2291"/>
                    </a:cubicBezTo>
                    <a:lnTo>
                      <a:pt x="35181" y="2266"/>
                    </a:lnTo>
                    <a:lnTo>
                      <a:pt x="35135" y="2170"/>
                    </a:lnTo>
                    <a:cubicBezTo>
                      <a:pt x="35092" y="2080"/>
                      <a:pt x="35093" y="2067"/>
                      <a:pt x="35140" y="1979"/>
                    </a:cubicBezTo>
                    <a:cubicBezTo>
                      <a:pt x="35211" y="1849"/>
                      <a:pt x="35352" y="1790"/>
                      <a:pt x="35480" y="1839"/>
                    </a:cubicBezTo>
                    <a:cubicBezTo>
                      <a:pt x="35544" y="1864"/>
                      <a:pt x="35535" y="1928"/>
                      <a:pt x="35454" y="2024"/>
                    </a:cubicBezTo>
                    <a:cubicBezTo>
                      <a:pt x="35413" y="2073"/>
                      <a:pt x="35383" y="2144"/>
                      <a:pt x="35383" y="2192"/>
                    </a:cubicBezTo>
                    <a:cubicBezTo>
                      <a:pt x="35383" y="2238"/>
                      <a:pt x="35415" y="2338"/>
                      <a:pt x="35454" y="2414"/>
                    </a:cubicBezTo>
                    <a:cubicBezTo>
                      <a:pt x="35493" y="2491"/>
                      <a:pt x="35524" y="2567"/>
                      <a:pt x="35524" y="2583"/>
                    </a:cubicBezTo>
                    <a:cubicBezTo>
                      <a:pt x="35524" y="2599"/>
                      <a:pt x="35457" y="2612"/>
                      <a:pt x="35369" y="2612"/>
                    </a:cubicBezTo>
                    <a:cubicBezTo>
                      <a:pt x="35223" y="2612"/>
                      <a:pt x="35214" y="2608"/>
                      <a:pt x="35214" y="2543"/>
                    </a:cubicBezTo>
                    <a:close/>
                    <a:moveTo>
                      <a:pt x="42267" y="2542"/>
                    </a:moveTo>
                    <a:cubicBezTo>
                      <a:pt x="42180" y="2496"/>
                      <a:pt x="42082" y="2472"/>
                      <a:pt x="41970" y="2468"/>
                    </a:cubicBezTo>
                    <a:cubicBezTo>
                      <a:pt x="41750" y="2461"/>
                      <a:pt x="41541" y="2381"/>
                      <a:pt x="41423" y="2259"/>
                    </a:cubicBezTo>
                    <a:cubicBezTo>
                      <a:pt x="41328" y="2161"/>
                      <a:pt x="41328" y="2160"/>
                      <a:pt x="41396" y="2158"/>
                    </a:cubicBezTo>
                    <a:cubicBezTo>
                      <a:pt x="41588" y="2151"/>
                      <a:pt x="41725" y="2170"/>
                      <a:pt x="41789" y="2214"/>
                    </a:cubicBezTo>
                    <a:cubicBezTo>
                      <a:pt x="41921" y="2305"/>
                      <a:pt x="42037" y="2336"/>
                      <a:pt x="42177" y="2319"/>
                    </a:cubicBezTo>
                    <a:cubicBezTo>
                      <a:pt x="42381" y="2295"/>
                      <a:pt x="42495" y="2268"/>
                      <a:pt x="42495" y="2247"/>
                    </a:cubicBezTo>
                    <a:cubicBezTo>
                      <a:pt x="42495" y="2236"/>
                      <a:pt x="42425" y="2198"/>
                      <a:pt x="42340" y="2163"/>
                    </a:cubicBezTo>
                    <a:cubicBezTo>
                      <a:pt x="42254" y="2127"/>
                      <a:pt x="42167" y="2074"/>
                      <a:pt x="42146" y="2044"/>
                    </a:cubicBezTo>
                    <a:cubicBezTo>
                      <a:pt x="42110" y="1993"/>
                      <a:pt x="42115" y="1849"/>
                      <a:pt x="42153" y="1850"/>
                    </a:cubicBezTo>
                    <a:cubicBezTo>
                      <a:pt x="42163" y="1851"/>
                      <a:pt x="42234" y="1889"/>
                      <a:pt x="42312" y="1935"/>
                    </a:cubicBezTo>
                    <a:cubicBezTo>
                      <a:pt x="42389" y="1981"/>
                      <a:pt x="42480" y="2019"/>
                      <a:pt x="42513" y="2019"/>
                    </a:cubicBezTo>
                    <a:cubicBezTo>
                      <a:pt x="42546" y="2019"/>
                      <a:pt x="42594" y="2051"/>
                      <a:pt x="42620" y="2090"/>
                    </a:cubicBezTo>
                    <a:cubicBezTo>
                      <a:pt x="42656" y="2146"/>
                      <a:pt x="42690" y="2160"/>
                      <a:pt x="42778" y="2160"/>
                    </a:cubicBezTo>
                    <a:cubicBezTo>
                      <a:pt x="42883" y="2160"/>
                      <a:pt x="42890" y="2166"/>
                      <a:pt x="42890" y="2242"/>
                    </a:cubicBezTo>
                    <a:cubicBezTo>
                      <a:pt x="42890" y="2326"/>
                      <a:pt x="42875" y="2337"/>
                      <a:pt x="42638" y="2412"/>
                    </a:cubicBezTo>
                    <a:cubicBezTo>
                      <a:pt x="42526" y="2448"/>
                      <a:pt x="42439" y="2519"/>
                      <a:pt x="42439" y="2574"/>
                    </a:cubicBezTo>
                    <a:cubicBezTo>
                      <a:pt x="42439" y="2625"/>
                      <a:pt x="42419" y="2621"/>
                      <a:pt x="42267" y="2542"/>
                    </a:cubicBezTo>
                    <a:close/>
                    <a:moveTo>
                      <a:pt x="60061" y="2590"/>
                    </a:moveTo>
                    <a:cubicBezTo>
                      <a:pt x="60043" y="2579"/>
                      <a:pt x="60033" y="2547"/>
                      <a:pt x="60037" y="2520"/>
                    </a:cubicBezTo>
                    <a:cubicBezTo>
                      <a:pt x="60041" y="2493"/>
                      <a:pt x="60031" y="2471"/>
                      <a:pt x="60014" y="2471"/>
                    </a:cubicBezTo>
                    <a:cubicBezTo>
                      <a:pt x="59998" y="2471"/>
                      <a:pt x="60005" y="2448"/>
                      <a:pt x="60030" y="2421"/>
                    </a:cubicBezTo>
                    <a:cubicBezTo>
                      <a:pt x="60057" y="2390"/>
                      <a:pt x="60066" y="2356"/>
                      <a:pt x="60052" y="2333"/>
                    </a:cubicBezTo>
                    <a:cubicBezTo>
                      <a:pt x="60035" y="2307"/>
                      <a:pt x="60023" y="2305"/>
                      <a:pt x="60009" y="2327"/>
                    </a:cubicBezTo>
                    <a:cubicBezTo>
                      <a:pt x="59998" y="2344"/>
                      <a:pt x="60004" y="2358"/>
                      <a:pt x="60021" y="2358"/>
                    </a:cubicBezTo>
                    <a:cubicBezTo>
                      <a:pt x="60039" y="2358"/>
                      <a:pt x="60045" y="2370"/>
                      <a:pt x="60036" y="2385"/>
                    </a:cubicBezTo>
                    <a:cubicBezTo>
                      <a:pt x="60018" y="2415"/>
                      <a:pt x="59914" y="2332"/>
                      <a:pt x="59919" y="2291"/>
                    </a:cubicBezTo>
                    <a:cubicBezTo>
                      <a:pt x="59921" y="2277"/>
                      <a:pt x="59903" y="2261"/>
                      <a:pt x="59880" y="2254"/>
                    </a:cubicBezTo>
                    <a:cubicBezTo>
                      <a:pt x="59849" y="2244"/>
                      <a:pt x="59847" y="2247"/>
                      <a:pt x="59873" y="2266"/>
                    </a:cubicBezTo>
                    <a:cubicBezTo>
                      <a:pt x="59900" y="2285"/>
                      <a:pt x="59887" y="2311"/>
                      <a:pt x="59825" y="2371"/>
                    </a:cubicBezTo>
                    <a:lnTo>
                      <a:pt x="59742" y="2450"/>
                    </a:lnTo>
                    <a:lnTo>
                      <a:pt x="59723" y="2376"/>
                    </a:lnTo>
                    <a:cubicBezTo>
                      <a:pt x="59712" y="2331"/>
                      <a:pt x="59719" y="2284"/>
                      <a:pt x="59740" y="2258"/>
                    </a:cubicBezTo>
                    <a:cubicBezTo>
                      <a:pt x="59769" y="2223"/>
                      <a:pt x="59768" y="2218"/>
                      <a:pt x="59733" y="2232"/>
                    </a:cubicBezTo>
                    <a:cubicBezTo>
                      <a:pt x="59700" y="2245"/>
                      <a:pt x="59692" y="2226"/>
                      <a:pt x="59696" y="2145"/>
                    </a:cubicBezTo>
                    <a:cubicBezTo>
                      <a:pt x="59699" y="2089"/>
                      <a:pt x="59719" y="2031"/>
                      <a:pt x="59741" y="2017"/>
                    </a:cubicBezTo>
                    <a:cubicBezTo>
                      <a:pt x="59763" y="2003"/>
                      <a:pt x="59899" y="1992"/>
                      <a:pt x="60042" y="1992"/>
                    </a:cubicBezTo>
                    <a:lnTo>
                      <a:pt x="60303" y="1991"/>
                    </a:lnTo>
                    <a:lnTo>
                      <a:pt x="60303" y="2302"/>
                    </a:lnTo>
                    <a:lnTo>
                      <a:pt x="60303" y="2612"/>
                    </a:lnTo>
                    <a:lnTo>
                      <a:pt x="60198" y="2612"/>
                    </a:lnTo>
                    <a:cubicBezTo>
                      <a:pt x="60139" y="2611"/>
                      <a:pt x="60078" y="2602"/>
                      <a:pt x="60061" y="2590"/>
                    </a:cubicBezTo>
                    <a:close/>
                    <a:moveTo>
                      <a:pt x="59824" y="2347"/>
                    </a:moveTo>
                    <a:cubicBezTo>
                      <a:pt x="59824" y="2341"/>
                      <a:pt x="59804" y="2328"/>
                      <a:pt x="59780" y="2319"/>
                    </a:cubicBezTo>
                    <a:cubicBezTo>
                      <a:pt x="59755" y="2309"/>
                      <a:pt x="59743" y="2314"/>
                      <a:pt x="59753" y="2330"/>
                    </a:cubicBezTo>
                    <a:cubicBezTo>
                      <a:pt x="59770" y="2357"/>
                      <a:pt x="59824" y="2370"/>
                      <a:pt x="59824" y="2347"/>
                    </a:cubicBezTo>
                    <a:close/>
                    <a:moveTo>
                      <a:pt x="59807" y="2080"/>
                    </a:moveTo>
                    <a:cubicBezTo>
                      <a:pt x="59815" y="2068"/>
                      <a:pt x="59803" y="2057"/>
                      <a:pt x="59781" y="2057"/>
                    </a:cubicBezTo>
                    <a:cubicBezTo>
                      <a:pt x="59759" y="2057"/>
                      <a:pt x="59748" y="2068"/>
                      <a:pt x="59756" y="2080"/>
                    </a:cubicBezTo>
                    <a:cubicBezTo>
                      <a:pt x="59764" y="2093"/>
                      <a:pt x="59775" y="2104"/>
                      <a:pt x="59781" y="2104"/>
                    </a:cubicBezTo>
                    <a:cubicBezTo>
                      <a:pt x="59787" y="2104"/>
                      <a:pt x="59799" y="2093"/>
                      <a:pt x="59807" y="2080"/>
                    </a:cubicBezTo>
                    <a:close/>
                    <a:moveTo>
                      <a:pt x="136488" y="2545"/>
                    </a:moveTo>
                    <a:cubicBezTo>
                      <a:pt x="136478" y="2507"/>
                      <a:pt x="136433" y="2441"/>
                      <a:pt x="136387" y="2396"/>
                    </a:cubicBezTo>
                    <a:lnTo>
                      <a:pt x="136302" y="2316"/>
                    </a:lnTo>
                    <a:lnTo>
                      <a:pt x="135849" y="2307"/>
                    </a:lnTo>
                    <a:lnTo>
                      <a:pt x="135397" y="2298"/>
                    </a:lnTo>
                    <a:lnTo>
                      <a:pt x="135412" y="2219"/>
                    </a:lnTo>
                    <a:cubicBezTo>
                      <a:pt x="135442" y="2073"/>
                      <a:pt x="135409" y="2025"/>
                      <a:pt x="135257" y="1993"/>
                    </a:cubicBezTo>
                    <a:cubicBezTo>
                      <a:pt x="135138" y="1967"/>
                      <a:pt x="135103" y="1970"/>
                      <a:pt x="135034" y="2011"/>
                    </a:cubicBezTo>
                    <a:lnTo>
                      <a:pt x="134952" y="2059"/>
                    </a:lnTo>
                    <a:lnTo>
                      <a:pt x="135026" y="2137"/>
                    </a:lnTo>
                    <a:cubicBezTo>
                      <a:pt x="135192" y="2310"/>
                      <a:pt x="134964" y="2350"/>
                      <a:pt x="134486" y="2232"/>
                    </a:cubicBezTo>
                    <a:cubicBezTo>
                      <a:pt x="134330" y="2193"/>
                      <a:pt x="134146" y="2155"/>
                      <a:pt x="134076" y="2146"/>
                    </a:cubicBezTo>
                    <a:cubicBezTo>
                      <a:pt x="134007" y="2137"/>
                      <a:pt x="133895" y="2123"/>
                      <a:pt x="133829" y="2115"/>
                    </a:cubicBezTo>
                    <a:cubicBezTo>
                      <a:pt x="133749" y="2105"/>
                      <a:pt x="133709" y="2087"/>
                      <a:pt x="133709" y="2059"/>
                    </a:cubicBezTo>
                    <a:cubicBezTo>
                      <a:pt x="133709" y="2036"/>
                      <a:pt x="133687" y="2009"/>
                      <a:pt x="133660" y="1999"/>
                    </a:cubicBezTo>
                    <a:cubicBezTo>
                      <a:pt x="133603" y="1978"/>
                      <a:pt x="133569" y="1936"/>
                      <a:pt x="133569" y="1885"/>
                    </a:cubicBezTo>
                    <a:cubicBezTo>
                      <a:pt x="133568" y="1820"/>
                      <a:pt x="133652" y="1849"/>
                      <a:pt x="133670" y="1921"/>
                    </a:cubicBezTo>
                    <a:cubicBezTo>
                      <a:pt x="133686" y="1987"/>
                      <a:pt x="133698" y="1991"/>
                      <a:pt x="133881" y="1991"/>
                    </a:cubicBezTo>
                    <a:cubicBezTo>
                      <a:pt x="134057" y="1991"/>
                      <a:pt x="134079" y="1984"/>
                      <a:pt x="134121" y="1921"/>
                    </a:cubicBezTo>
                    <a:cubicBezTo>
                      <a:pt x="134182" y="1829"/>
                      <a:pt x="134154" y="1724"/>
                      <a:pt x="134043" y="1620"/>
                    </a:cubicBezTo>
                    <a:cubicBezTo>
                      <a:pt x="133919" y="1504"/>
                      <a:pt x="133841" y="1493"/>
                      <a:pt x="133664" y="1567"/>
                    </a:cubicBezTo>
                    <a:cubicBezTo>
                      <a:pt x="133480" y="1643"/>
                      <a:pt x="133391" y="1622"/>
                      <a:pt x="133243" y="1470"/>
                    </a:cubicBezTo>
                    <a:cubicBezTo>
                      <a:pt x="133143" y="1367"/>
                      <a:pt x="133124" y="1362"/>
                      <a:pt x="132868" y="1370"/>
                    </a:cubicBezTo>
                    <a:cubicBezTo>
                      <a:pt x="132655" y="1376"/>
                      <a:pt x="132572" y="1317"/>
                      <a:pt x="132586" y="1170"/>
                    </a:cubicBezTo>
                    <a:lnTo>
                      <a:pt x="132596" y="1060"/>
                    </a:lnTo>
                    <a:lnTo>
                      <a:pt x="132461" y="1060"/>
                    </a:lnTo>
                    <a:cubicBezTo>
                      <a:pt x="132344" y="1060"/>
                      <a:pt x="132321" y="1050"/>
                      <a:pt x="132293" y="989"/>
                    </a:cubicBezTo>
                    <a:cubicBezTo>
                      <a:pt x="132250" y="895"/>
                      <a:pt x="132213" y="900"/>
                      <a:pt x="132085" y="1018"/>
                    </a:cubicBezTo>
                    <a:cubicBezTo>
                      <a:pt x="131962" y="1130"/>
                      <a:pt x="131968" y="1145"/>
                      <a:pt x="132171" y="1222"/>
                    </a:cubicBezTo>
                    <a:cubicBezTo>
                      <a:pt x="132249" y="1251"/>
                      <a:pt x="132382" y="1319"/>
                      <a:pt x="132468" y="1374"/>
                    </a:cubicBezTo>
                    <a:cubicBezTo>
                      <a:pt x="132641" y="1485"/>
                      <a:pt x="132779" y="1539"/>
                      <a:pt x="132888" y="1540"/>
                    </a:cubicBezTo>
                    <a:lnTo>
                      <a:pt x="132962" y="1541"/>
                    </a:lnTo>
                    <a:lnTo>
                      <a:pt x="132882" y="1611"/>
                    </a:lnTo>
                    <a:cubicBezTo>
                      <a:pt x="132813" y="1672"/>
                      <a:pt x="132776" y="1681"/>
                      <a:pt x="132595" y="1681"/>
                    </a:cubicBezTo>
                    <a:cubicBezTo>
                      <a:pt x="132411" y="1681"/>
                      <a:pt x="132381" y="1688"/>
                      <a:pt x="132342" y="1744"/>
                    </a:cubicBezTo>
                    <a:cubicBezTo>
                      <a:pt x="132300" y="1804"/>
                      <a:pt x="132301" y="1809"/>
                      <a:pt x="132368" y="1831"/>
                    </a:cubicBezTo>
                    <a:cubicBezTo>
                      <a:pt x="132408" y="1844"/>
                      <a:pt x="132440" y="1876"/>
                      <a:pt x="132440" y="1902"/>
                    </a:cubicBezTo>
                    <a:cubicBezTo>
                      <a:pt x="132440" y="1928"/>
                      <a:pt x="132478" y="1970"/>
                      <a:pt x="132524" y="1997"/>
                    </a:cubicBezTo>
                    <a:cubicBezTo>
                      <a:pt x="132606" y="2043"/>
                      <a:pt x="132645" y="2160"/>
                      <a:pt x="132579" y="2160"/>
                    </a:cubicBezTo>
                    <a:cubicBezTo>
                      <a:pt x="132522" y="2160"/>
                      <a:pt x="132439" y="2102"/>
                      <a:pt x="132439" y="2062"/>
                    </a:cubicBezTo>
                    <a:cubicBezTo>
                      <a:pt x="132439" y="2040"/>
                      <a:pt x="132405" y="2006"/>
                      <a:pt x="132362" y="1985"/>
                    </a:cubicBezTo>
                    <a:cubicBezTo>
                      <a:pt x="132318" y="1964"/>
                      <a:pt x="132280" y="1921"/>
                      <a:pt x="132275" y="1885"/>
                    </a:cubicBezTo>
                    <a:cubicBezTo>
                      <a:pt x="132269" y="1841"/>
                      <a:pt x="132247" y="1822"/>
                      <a:pt x="132204" y="1822"/>
                    </a:cubicBezTo>
                    <a:cubicBezTo>
                      <a:pt x="132168" y="1822"/>
                      <a:pt x="132131" y="1796"/>
                      <a:pt x="132115" y="1759"/>
                    </a:cubicBezTo>
                    <a:cubicBezTo>
                      <a:pt x="132097" y="1720"/>
                      <a:pt x="132051" y="1689"/>
                      <a:pt x="131991" y="1677"/>
                    </a:cubicBezTo>
                    <a:cubicBezTo>
                      <a:pt x="131844" y="1648"/>
                      <a:pt x="131775" y="1600"/>
                      <a:pt x="131709" y="1482"/>
                    </a:cubicBezTo>
                    <a:cubicBezTo>
                      <a:pt x="131653" y="1383"/>
                      <a:pt x="131635" y="1373"/>
                      <a:pt x="131492" y="1355"/>
                    </a:cubicBezTo>
                    <a:cubicBezTo>
                      <a:pt x="131340" y="1336"/>
                      <a:pt x="131334" y="1332"/>
                      <a:pt x="131267" y="1199"/>
                    </a:cubicBezTo>
                    <a:lnTo>
                      <a:pt x="131198" y="1063"/>
                    </a:lnTo>
                    <a:lnTo>
                      <a:pt x="131036" y="1054"/>
                    </a:lnTo>
                    <a:lnTo>
                      <a:pt x="130873" y="1046"/>
                    </a:lnTo>
                    <a:lnTo>
                      <a:pt x="130865" y="900"/>
                    </a:lnTo>
                    <a:lnTo>
                      <a:pt x="130856" y="755"/>
                    </a:lnTo>
                    <a:lnTo>
                      <a:pt x="130729" y="736"/>
                    </a:lnTo>
                    <a:cubicBezTo>
                      <a:pt x="130649" y="724"/>
                      <a:pt x="130569" y="688"/>
                      <a:pt x="130513" y="638"/>
                    </a:cubicBezTo>
                    <a:lnTo>
                      <a:pt x="130424" y="559"/>
                    </a:lnTo>
                    <a:lnTo>
                      <a:pt x="130475" y="445"/>
                    </a:lnTo>
                    <a:cubicBezTo>
                      <a:pt x="130504" y="382"/>
                      <a:pt x="130518" y="317"/>
                      <a:pt x="130508" y="300"/>
                    </a:cubicBezTo>
                    <a:cubicBezTo>
                      <a:pt x="130497" y="283"/>
                      <a:pt x="130405" y="270"/>
                      <a:pt x="130300" y="270"/>
                    </a:cubicBezTo>
                    <a:cubicBezTo>
                      <a:pt x="130132" y="270"/>
                      <a:pt x="130107" y="262"/>
                      <a:pt x="130083" y="208"/>
                    </a:cubicBezTo>
                    <a:cubicBezTo>
                      <a:pt x="130064" y="167"/>
                      <a:pt x="130013" y="136"/>
                      <a:pt x="129930" y="116"/>
                    </a:cubicBezTo>
                    <a:cubicBezTo>
                      <a:pt x="129861" y="100"/>
                      <a:pt x="129800" y="70"/>
                      <a:pt x="129793" y="51"/>
                    </a:cubicBezTo>
                    <a:cubicBezTo>
                      <a:pt x="129784" y="23"/>
                      <a:pt x="130907" y="16"/>
                      <a:pt x="135344" y="16"/>
                    </a:cubicBezTo>
                    <a:lnTo>
                      <a:pt x="140906" y="16"/>
                    </a:lnTo>
                    <a:lnTo>
                      <a:pt x="140906" y="1159"/>
                    </a:lnTo>
                    <a:cubicBezTo>
                      <a:pt x="140906" y="2278"/>
                      <a:pt x="140905" y="2302"/>
                      <a:pt x="140850" y="2302"/>
                    </a:cubicBezTo>
                    <a:cubicBezTo>
                      <a:pt x="140820" y="2302"/>
                      <a:pt x="140696" y="2341"/>
                      <a:pt x="140575" y="2389"/>
                    </a:cubicBezTo>
                    <a:cubicBezTo>
                      <a:pt x="140330" y="2486"/>
                      <a:pt x="140207" y="2485"/>
                      <a:pt x="140101" y="2385"/>
                    </a:cubicBezTo>
                    <a:cubicBezTo>
                      <a:pt x="140055" y="2342"/>
                      <a:pt x="139993" y="2323"/>
                      <a:pt x="139872" y="2317"/>
                    </a:cubicBezTo>
                    <a:cubicBezTo>
                      <a:pt x="139778" y="2312"/>
                      <a:pt x="139634" y="2278"/>
                      <a:pt x="139537" y="2237"/>
                    </a:cubicBezTo>
                    <a:cubicBezTo>
                      <a:pt x="139444" y="2199"/>
                      <a:pt x="139313" y="2158"/>
                      <a:pt x="139246" y="2147"/>
                    </a:cubicBezTo>
                    <a:cubicBezTo>
                      <a:pt x="139137" y="2129"/>
                      <a:pt x="139114" y="2135"/>
                      <a:pt x="139044" y="2203"/>
                    </a:cubicBezTo>
                    <a:cubicBezTo>
                      <a:pt x="138987" y="2257"/>
                      <a:pt x="138947" y="2274"/>
                      <a:pt x="138905" y="2260"/>
                    </a:cubicBezTo>
                    <a:cubicBezTo>
                      <a:pt x="138873" y="2250"/>
                      <a:pt x="138846" y="2230"/>
                      <a:pt x="138846" y="2217"/>
                    </a:cubicBezTo>
                    <a:cubicBezTo>
                      <a:pt x="138846" y="2204"/>
                      <a:pt x="138803" y="2147"/>
                      <a:pt x="138751" y="2092"/>
                    </a:cubicBezTo>
                    <a:cubicBezTo>
                      <a:pt x="138657" y="1992"/>
                      <a:pt x="138653" y="1991"/>
                      <a:pt x="138425" y="1991"/>
                    </a:cubicBezTo>
                    <a:cubicBezTo>
                      <a:pt x="138258" y="1991"/>
                      <a:pt x="138122" y="1970"/>
                      <a:pt x="137934" y="1916"/>
                    </a:cubicBezTo>
                    <a:cubicBezTo>
                      <a:pt x="137787" y="1873"/>
                      <a:pt x="137565" y="1833"/>
                      <a:pt x="137421" y="1824"/>
                    </a:cubicBezTo>
                    <a:cubicBezTo>
                      <a:pt x="137185" y="1809"/>
                      <a:pt x="137166" y="1803"/>
                      <a:pt x="137158" y="1744"/>
                    </a:cubicBezTo>
                    <a:cubicBezTo>
                      <a:pt x="137150" y="1687"/>
                      <a:pt x="137132" y="1680"/>
                      <a:pt x="136988" y="1678"/>
                    </a:cubicBezTo>
                    <a:cubicBezTo>
                      <a:pt x="136631" y="1671"/>
                      <a:pt x="136554" y="1702"/>
                      <a:pt x="136479" y="1881"/>
                    </a:cubicBezTo>
                    <a:cubicBezTo>
                      <a:pt x="136434" y="1987"/>
                      <a:pt x="136429" y="1991"/>
                      <a:pt x="136292" y="1991"/>
                    </a:cubicBezTo>
                    <a:cubicBezTo>
                      <a:pt x="136132" y="1992"/>
                      <a:pt x="136065" y="2023"/>
                      <a:pt x="136088" y="2083"/>
                    </a:cubicBezTo>
                    <a:cubicBezTo>
                      <a:pt x="136099" y="2112"/>
                      <a:pt x="136158" y="2129"/>
                      <a:pt x="136271" y="2137"/>
                    </a:cubicBezTo>
                    <a:cubicBezTo>
                      <a:pt x="136507" y="2154"/>
                      <a:pt x="136669" y="2290"/>
                      <a:pt x="136672" y="2472"/>
                    </a:cubicBezTo>
                    <a:cubicBezTo>
                      <a:pt x="136674" y="2611"/>
                      <a:pt x="136519" y="2671"/>
                      <a:pt x="136488" y="2545"/>
                    </a:cubicBezTo>
                    <a:close/>
                    <a:moveTo>
                      <a:pt x="28213" y="2573"/>
                    </a:moveTo>
                    <a:cubicBezTo>
                      <a:pt x="28211" y="2571"/>
                      <a:pt x="28195" y="2513"/>
                      <a:pt x="28177" y="2443"/>
                    </a:cubicBezTo>
                    <a:cubicBezTo>
                      <a:pt x="28147" y="2327"/>
                      <a:pt x="28135" y="2314"/>
                      <a:pt x="28045" y="2302"/>
                    </a:cubicBezTo>
                    <a:cubicBezTo>
                      <a:pt x="27931" y="2285"/>
                      <a:pt x="27887" y="2260"/>
                      <a:pt x="27795" y="2155"/>
                    </a:cubicBezTo>
                    <a:lnTo>
                      <a:pt x="27728" y="2079"/>
                    </a:lnTo>
                    <a:lnTo>
                      <a:pt x="27819" y="1964"/>
                    </a:lnTo>
                    <a:cubicBezTo>
                      <a:pt x="27877" y="1891"/>
                      <a:pt x="27932" y="1850"/>
                      <a:pt x="27973" y="1850"/>
                    </a:cubicBezTo>
                    <a:cubicBezTo>
                      <a:pt x="28009" y="1850"/>
                      <a:pt x="28086" y="1812"/>
                      <a:pt x="28144" y="1765"/>
                    </a:cubicBezTo>
                    <a:cubicBezTo>
                      <a:pt x="28340" y="1610"/>
                      <a:pt x="28563" y="1677"/>
                      <a:pt x="28404" y="1845"/>
                    </a:cubicBezTo>
                    <a:cubicBezTo>
                      <a:pt x="28336" y="1917"/>
                      <a:pt x="28317" y="1963"/>
                      <a:pt x="28324" y="2040"/>
                    </a:cubicBezTo>
                    <a:cubicBezTo>
                      <a:pt x="28329" y="2083"/>
                      <a:pt x="28475" y="2160"/>
                      <a:pt x="28551" y="2160"/>
                    </a:cubicBezTo>
                    <a:cubicBezTo>
                      <a:pt x="28593" y="2160"/>
                      <a:pt x="28612" y="2185"/>
                      <a:pt x="28626" y="2259"/>
                    </a:cubicBezTo>
                    <a:cubicBezTo>
                      <a:pt x="28657" y="2428"/>
                      <a:pt x="28647" y="2438"/>
                      <a:pt x="28349" y="2534"/>
                    </a:cubicBezTo>
                    <a:cubicBezTo>
                      <a:pt x="28275" y="2557"/>
                      <a:pt x="28214" y="2575"/>
                      <a:pt x="28213" y="2573"/>
                    </a:cubicBezTo>
                    <a:close/>
                    <a:moveTo>
                      <a:pt x="42919" y="2386"/>
                    </a:moveTo>
                    <a:lnTo>
                      <a:pt x="42919" y="2302"/>
                    </a:lnTo>
                    <a:lnTo>
                      <a:pt x="43314" y="2302"/>
                    </a:lnTo>
                    <a:lnTo>
                      <a:pt x="43709" y="2302"/>
                    </a:lnTo>
                    <a:lnTo>
                      <a:pt x="43709" y="2386"/>
                    </a:lnTo>
                    <a:lnTo>
                      <a:pt x="43709" y="2471"/>
                    </a:lnTo>
                    <a:lnTo>
                      <a:pt x="43314" y="2471"/>
                    </a:lnTo>
                    <a:lnTo>
                      <a:pt x="42919" y="2471"/>
                    </a:lnTo>
                    <a:lnTo>
                      <a:pt x="42919" y="2386"/>
                    </a:lnTo>
                    <a:close/>
                    <a:moveTo>
                      <a:pt x="44160" y="2415"/>
                    </a:moveTo>
                    <a:cubicBezTo>
                      <a:pt x="44160" y="2318"/>
                      <a:pt x="44267" y="2275"/>
                      <a:pt x="44464" y="2293"/>
                    </a:cubicBezTo>
                    <a:cubicBezTo>
                      <a:pt x="44635" y="2309"/>
                      <a:pt x="44640" y="2312"/>
                      <a:pt x="44640" y="2390"/>
                    </a:cubicBezTo>
                    <a:lnTo>
                      <a:pt x="44640" y="2471"/>
                    </a:lnTo>
                    <a:lnTo>
                      <a:pt x="44400" y="2471"/>
                    </a:lnTo>
                    <a:cubicBezTo>
                      <a:pt x="44180" y="2471"/>
                      <a:pt x="44160" y="2466"/>
                      <a:pt x="44160" y="2415"/>
                    </a:cubicBezTo>
                    <a:close/>
                    <a:moveTo>
                      <a:pt x="61401" y="2458"/>
                    </a:moveTo>
                    <a:cubicBezTo>
                      <a:pt x="61391" y="2449"/>
                      <a:pt x="61356" y="2436"/>
                      <a:pt x="61323" y="2429"/>
                    </a:cubicBezTo>
                    <a:cubicBezTo>
                      <a:pt x="61289" y="2423"/>
                      <a:pt x="61224" y="2390"/>
                      <a:pt x="61177" y="2357"/>
                    </a:cubicBezTo>
                    <a:cubicBezTo>
                      <a:pt x="61094" y="2298"/>
                      <a:pt x="61093" y="2297"/>
                      <a:pt x="61142" y="2215"/>
                    </a:cubicBezTo>
                    <a:cubicBezTo>
                      <a:pt x="61197" y="2121"/>
                      <a:pt x="61253" y="2110"/>
                      <a:pt x="61311" y="2182"/>
                    </a:cubicBezTo>
                    <a:cubicBezTo>
                      <a:pt x="61334" y="2209"/>
                      <a:pt x="61343" y="2214"/>
                      <a:pt x="61332" y="2193"/>
                    </a:cubicBezTo>
                    <a:cubicBezTo>
                      <a:pt x="61316" y="2162"/>
                      <a:pt x="61324" y="2161"/>
                      <a:pt x="61373" y="2187"/>
                    </a:cubicBezTo>
                    <a:cubicBezTo>
                      <a:pt x="61405" y="2204"/>
                      <a:pt x="61432" y="2231"/>
                      <a:pt x="61432" y="2246"/>
                    </a:cubicBezTo>
                    <a:cubicBezTo>
                      <a:pt x="61432" y="2261"/>
                      <a:pt x="61442" y="2271"/>
                      <a:pt x="61454" y="2269"/>
                    </a:cubicBezTo>
                    <a:cubicBezTo>
                      <a:pt x="61474" y="2264"/>
                      <a:pt x="61521" y="2279"/>
                      <a:pt x="61656" y="2334"/>
                    </a:cubicBezTo>
                    <a:cubicBezTo>
                      <a:pt x="61714" y="2357"/>
                      <a:pt x="61718" y="2366"/>
                      <a:pt x="61684" y="2400"/>
                    </a:cubicBezTo>
                    <a:cubicBezTo>
                      <a:pt x="61641" y="2443"/>
                      <a:pt x="61429" y="2487"/>
                      <a:pt x="61401" y="2458"/>
                    </a:cubicBezTo>
                    <a:close/>
                    <a:moveTo>
                      <a:pt x="61259" y="2311"/>
                    </a:moveTo>
                    <a:cubicBezTo>
                      <a:pt x="61242" y="2290"/>
                      <a:pt x="61225" y="2273"/>
                      <a:pt x="61222" y="2273"/>
                    </a:cubicBezTo>
                    <a:cubicBezTo>
                      <a:pt x="61219" y="2273"/>
                      <a:pt x="61216" y="2290"/>
                      <a:pt x="61216" y="2311"/>
                    </a:cubicBezTo>
                    <a:cubicBezTo>
                      <a:pt x="61216" y="2332"/>
                      <a:pt x="61233" y="2349"/>
                      <a:pt x="61253" y="2349"/>
                    </a:cubicBezTo>
                    <a:cubicBezTo>
                      <a:pt x="61281" y="2349"/>
                      <a:pt x="61282" y="2339"/>
                      <a:pt x="61259" y="2311"/>
                    </a:cubicBezTo>
                    <a:close/>
                    <a:moveTo>
                      <a:pt x="36449" y="2368"/>
                    </a:moveTo>
                    <a:cubicBezTo>
                      <a:pt x="36390" y="2343"/>
                      <a:pt x="36343" y="2307"/>
                      <a:pt x="36343" y="2286"/>
                    </a:cubicBezTo>
                    <a:cubicBezTo>
                      <a:pt x="36343" y="2265"/>
                      <a:pt x="36303" y="2211"/>
                      <a:pt x="36254" y="2165"/>
                    </a:cubicBezTo>
                    <a:cubicBezTo>
                      <a:pt x="36121" y="2041"/>
                      <a:pt x="36156" y="2003"/>
                      <a:pt x="36424" y="1982"/>
                    </a:cubicBezTo>
                    <a:cubicBezTo>
                      <a:pt x="36549" y="1973"/>
                      <a:pt x="36677" y="1949"/>
                      <a:pt x="36708" y="1929"/>
                    </a:cubicBezTo>
                    <a:cubicBezTo>
                      <a:pt x="36778" y="1885"/>
                      <a:pt x="36815" y="1781"/>
                      <a:pt x="36804" y="1659"/>
                    </a:cubicBezTo>
                    <a:cubicBezTo>
                      <a:pt x="36792" y="1538"/>
                      <a:pt x="36849" y="1516"/>
                      <a:pt x="36972" y="1592"/>
                    </a:cubicBezTo>
                    <a:cubicBezTo>
                      <a:pt x="37090" y="1665"/>
                      <a:pt x="37146" y="1765"/>
                      <a:pt x="37118" y="1853"/>
                    </a:cubicBezTo>
                    <a:cubicBezTo>
                      <a:pt x="37082" y="1968"/>
                      <a:pt x="36958" y="2132"/>
                      <a:pt x="36909" y="2132"/>
                    </a:cubicBezTo>
                    <a:cubicBezTo>
                      <a:pt x="36844" y="2132"/>
                      <a:pt x="36794" y="2188"/>
                      <a:pt x="36794" y="2262"/>
                    </a:cubicBezTo>
                    <a:cubicBezTo>
                      <a:pt x="36794" y="2308"/>
                      <a:pt x="36765" y="2335"/>
                      <a:pt x="36681" y="2369"/>
                    </a:cubicBezTo>
                    <a:cubicBezTo>
                      <a:pt x="36619" y="2394"/>
                      <a:pt x="36565" y="2414"/>
                      <a:pt x="36561" y="2413"/>
                    </a:cubicBezTo>
                    <a:cubicBezTo>
                      <a:pt x="36557" y="2412"/>
                      <a:pt x="36507" y="2392"/>
                      <a:pt x="36449" y="2368"/>
                    </a:cubicBezTo>
                    <a:close/>
                    <a:moveTo>
                      <a:pt x="132398" y="2359"/>
                    </a:moveTo>
                    <a:cubicBezTo>
                      <a:pt x="132388" y="2329"/>
                      <a:pt x="132342" y="2272"/>
                      <a:pt x="132295" y="2232"/>
                    </a:cubicBezTo>
                    <a:cubicBezTo>
                      <a:pt x="132248" y="2193"/>
                      <a:pt x="132222" y="2160"/>
                      <a:pt x="132237" y="2160"/>
                    </a:cubicBezTo>
                    <a:cubicBezTo>
                      <a:pt x="132271" y="2160"/>
                      <a:pt x="132439" y="2349"/>
                      <a:pt x="132439" y="2387"/>
                    </a:cubicBezTo>
                    <a:cubicBezTo>
                      <a:pt x="132439" y="2433"/>
                      <a:pt x="132416" y="2417"/>
                      <a:pt x="132398" y="2359"/>
                    </a:cubicBezTo>
                    <a:close/>
                    <a:moveTo>
                      <a:pt x="115231" y="2352"/>
                    </a:moveTo>
                    <a:cubicBezTo>
                      <a:pt x="115194" y="2334"/>
                      <a:pt x="115168" y="2297"/>
                      <a:pt x="115169" y="2262"/>
                    </a:cubicBezTo>
                    <a:cubicBezTo>
                      <a:pt x="115171" y="2208"/>
                      <a:pt x="115173" y="2207"/>
                      <a:pt x="115192" y="2255"/>
                    </a:cubicBezTo>
                    <a:cubicBezTo>
                      <a:pt x="115203" y="2284"/>
                      <a:pt x="115244" y="2325"/>
                      <a:pt x="115282" y="2346"/>
                    </a:cubicBezTo>
                    <a:cubicBezTo>
                      <a:pt x="115364" y="2391"/>
                      <a:pt x="115323" y="2396"/>
                      <a:pt x="115231" y="2352"/>
                    </a:cubicBezTo>
                    <a:close/>
                    <a:moveTo>
                      <a:pt x="7641" y="2245"/>
                    </a:moveTo>
                    <a:cubicBezTo>
                      <a:pt x="7641" y="2211"/>
                      <a:pt x="7670" y="2174"/>
                      <a:pt x="7711" y="2155"/>
                    </a:cubicBezTo>
                    <a:cubicBezTo>
                      <a:pt x="7757" y="2134"/>
                      <a:pt x="7782" y="2100"/>
                      <a:pt x="7782" y="2057"/>
                    </a:cubicBezTo>
                    <a:cubicBezTo>
                      <a:pt x="7782" y="2003"/>
                      <a:pt x="7797" y="1991"/>
                      <a:pt x="7867" y="1991"/>
                    </a:cubicBezTo>
                    <a:cubicBezTo>
                      <a:pt x="7987" y="1991"/>
                      <a:pt x="7975" y="2113"/>
                      <a:pt x="7852" y="2136"/>
                    </a:cubicBezTo>
                    <a:cubicBezTo>
                      <a:pt x="7815" y="2143"/>
                      <a:pt x="7793" y="2173"/>
                      <a:pt x="7787" y="2224"/>
                    </a:cubicBezTo>
                    <a:cubicBezTo>
                      <a:pt x="7780" y="2285"/>
                      <a:pt x="7763" y="2302"/>
                      <a:pt x="7709" y="2302"/>
                    </a:cubicBezTo>
                    <a:cubicBezTo>
                      <a:pt x="7659" y="2302"/>
                      <a:pt x="7641" y="2286"/>
                      <a:pt x="7641" y="2245"/>
                    </a:cubicBezTo>
                    <a:close/>
                    <a:moveTo>
                      <a:pt x="38395" y="2283"/>
                    </a:moveTo>
                    <a:cubicBezTo>
                      <a:pt x="38415" y="2275"/>
                      <a:pt x="38453" y="2275"/>
                      <a:pt x="38480" y="2282"/>
                    </a:cubicBezTo>
                    <a:cubicBezTo>
                      <a:pt x="38508" y="2289"/>
                      <a:pt x="38492" y="2295"/>
                      <a:pt x="38445" y="2296"/>
                    </a:cubicBezTo>
                    <a:cubicBezTo>
                      <a:pt x="38399" y="2297"/>
                      <a:pt x="38376" y="2291"/>
                      <a:pt x="38395" y="2283"/>
                    </a:cubicBezTo>
                    <a:close/>
                    <a:moveTo>
                      <a:pt x="114111" y="2269"/>
                    </a:moveTo>
                    <a:cubicBezTo>
                      <a:pt x="114105" y="2248"/>
                      <a:pt x="114101" y="2180"/>
                      <a:pt x="114104" y="2118"/>
                    </a:cubicBezTo>
                    <a:lnTo>
                      <a:pt x="114109" y="2005"/>
                    </a:lnTo>
                    <a:lnTo>
                      <a:pt x="114344" y="1997"/>
                    </a:lnTo>
                    <a:cubicBezTo>
                      <a:pt x="114502" y="1991"/>
                      <a:pt x="114574" y="1998"/>
                      <a:pt x="114561" y="2018"/>
                    </a:cubicBezTo>
                    <a:cubicBezTo>
                      <a:pt x="114551" y="2034"/>
                      <a:pt x="114557" y="2048"/>
                      <a:pt x="114573" y="2048"/>
                    </a:cubicBezTo>
                    <a:cubicBezTo>
                      <a:pt x="114590" y="2048"/>
                      <a:pt x="114603" y="2034"/>
                      <a:pt x="114603" y="2018"/>
                    </a:cubicBezTo>
                    <a:cubicBezTo>
                      <a:pt x="114603" y="2001"/>
                      <a:pt x="114616" y="1996"/>
                      <a:pt x="114632" y="2006"/>
                    </a:cubicBezTo>
                    <a:cubicBezTo>
                      <a:pt x="114647" y="2015"/>
                      <a:pt x="114653" y="2035"/>
                      <a:pt x="114644" y="2049"/>
                    </a:cubicBezTo>
                    <a:cubicBezTo>
                      <a:pt x="114636" y="2063"/>
                      <a:pt x="114647" y="2068"/>
                      <a:pt x="114669" y="2060"/>
                    </a:cubicBezTo>
                    <a:cubicBezTo>
                      <a:pt x="114691" y="2051"/>
                      <a:pt x="114732" y="2074"/>
                      <a:pt x="114762" y="2111"/>
                    </a:cubicBezTo>
                    <a:cubicBezTo>
                      <a:pt x="114791" y="2148"/>
                      <a:pt x="114840" y="2194"/>
                      <a:pt x="114871" y="2213"/>
                    </a:cubicBezTo>
                    <a:cubicBezTo>
                      <a:pt x="114924" y="2246"/>
                      <a:pt x="114924" y="2247"/>
                      <a:pt x="114861" y="2229"/>
                    </a:cubicBezTo>
                    <a:cubicBezTo>
                      <a:pt x="114815" y="2217"/>
                      <a:pt x="114800" y="2221"/>
                      <a:pt x="114813" y="2242"/>
                    </a:cubicBezTo>
                    <a:cubicBezTo>
                      <a:pt x="114823" y="2259"/>
                      <a:pt x="114819" y="2273"/>
                      <a:pt x="114802" y="2273"/>
                    </a:cubicBezTo>
                    <a:cubicBezTo>
                      <a:pt x="114786" y="2273"/>
                      <a:pt x="114772" y="2257"/>
                      <a:pt x="114772" y="2238"/>
                    </a:cubicBezTo>
                    <a:cubicBezTo>
                      <a:pt x="114772" y="2215"/>
                      <a:pt x="114763" y="2217"/>
                      <a:pt x="114745" y="2245"/>
                    </a:cubicBezTo>
                    <a:cubicBezTo>
                      <a:pt x="114708" y="2304"/>
                      <a:pt x="114130" y="2326"/>
                      <a:pt x="114111" y="2269"/>
                    </a:cubicBezTo>
                    <a:close/>
                    <a:moveTo>
                      <a:pt x="114191" y="2250"/>
                    </a:moveTo>
                    <a:cubicBezTo>
                      <a:pt x="114199" y="2237"/>
                      <a:pt x="114188" y="2226"/>
                      <a:pt x="114166" y="2226"/>
                    </a:cubicBezTo>
                    <a:cubicBezTo>
                      <a:pt x="114144" y="2226"/>
                      <a:pt x="114132" y="2237"/>
                      <a:pt x="114140" y="2250"/>
                    </a:cubicBezTo>
                    <a:cubicBezTo>
                      <a:pt x="114148" y="2263"/>
                      <a:pt x="114160" y="2273"/>
                      <a:pt x="114166" y="2273"/>
                    </a:cubicBezTo>
                    <a:cubicBezTo>
                      <a:pt x="114172" y="2273"/>
                      <a:pt x="114183" y="2263"/>
                      <a:pt x="114191" y="2250"/>
                    </a:cubicBezTo>
                    <a:close/>
                    <a:moveTo>
                      <a:pt x="38551" y="2141"/>
                    </a:moveTo>
                    <a:cubicBezTo>
                      <a:pt x="38578" y="2134"/>
                      <a:pt x="38623" y="2134"/>
                      <a:pt x="38650" y="2141"/>
                    </a:cubicBezTo>
                    <a:cubicBezTo>
                      <a:pt x="38677" y="2148"/>
                      <a:pt x="38655" y="2154"/>
                      <a:pt x="38601" y="2154"/>
                    </a:cubicBezTo>
                    <a:cubicBezTo>
                      <a:pt x="38546" y="2154"/>
                      <a:pt x="38524" y="2148"/>
                      <a:pt x="38551" y="2141"/>
                    </a:cubicBezTo>
                    <a:close/>
                    <a:moveTo>
                      <a:pt x="86541" y="1799"/>
                    </a:moveTo>
                    <a:cubicBezTo>
                      <a:pt x="86486" y="1738"/>
                      <a:pt x="86478" y="1594"/>
                      <a:pt x="86528" y="1545"/>
                    </a:cubicBezTo>
                    <a:cubicBezTo>
                      <a:pt x="86567" y="1506"/>
                      <a:pt x="86716" y="1501"/>
                      <a:pt x="86772" y="1536"/>
                    </a:cubicBezTo>
                    <a:cubicBezTo>
                      <a:pt x="86826" y="1571"/>
                      <a:pt x="86793" y="1654"/>
                      <a:pt x="86682" y="1761"/>
                    </a:cubicBezTo>
                    <a:cubicBezTo>
                      <a:pt x="86592" y="1848"/>
                      <a:pt x="86587" y="1850"/>
                      <a:pt x="86541" y="1799"/>
                    </a:cubicBezTo>
                    <a:close/>
                    <a:moveTo>
                      <a:pt x="84581" y="1617"/>
                    </a:moveTo>
                    <a:cubicBezTo>
                      <a:pt x="84601" y="1576"/>
                      <a:pt x="84622" y="1555"/>
                      <a:pt x="84627" y="1571"/>
                    </a:cubicBezTo>
                    <a:cubicBezTo>
                      <a:pt x="84633" y="1588"/>
                      <a:pt x="84617" y="1622"/>
                      <a:pt x="84592" y="1648"/>
                    </a:cubicBezTo>
                    <a:cubicBezTo>
                      <a:pt x="84549" y="1690"/>
                      <a:pt x="84548" y="1688"/>
                      <a:pt x="84581" y="1617"/>
                    </a:cubicBezTo>
                    <a:close/>
                    <a:moveTo>
                      <a:pt x="99538" y="1452"/>
                    </a:moveTo>
                    <a:cubicBezTo>
                      <a:pt x="99433" y="1293"/>
                      <a:pt x="99363" y="1216"/>
                      <a:pt x="99305" y="1196"/>
                    </a:cubicBezTo>
                    <a:cubicBezTo>
                      <a:pt x="99259" y="1180"/>
                      <a:pt x="99222" y="1157"/>
                      <a:pt x="99222" y="1144"/>
                    </a:cubicBezTo>
                    <a:cubicBezTo>
                      <a:pt x="99222" y="1131"/>
                      <a:pt x="99204" y="1102"/>
                      <a:pt x="99182" y="1080"/>
                    </a:cubicBezTo>
                    <a:cubicBezTo>
                      <a:pt x="99147" y="1045"/>
                      <a:pt x="99161" y="1040"/>
                      <a:pt x="99291" y="1043"/>
                    </a:cubicBezTo>
                    <a:cubicBezTo>
                      <a:pt x="99449" y="1047"/>
                      <a:pt x="99532" y="1091"/>
                      <a:pt x="99532" y="1173"/>
                    </a:cubicBezTo>
                    <a:cubicBezTo>
                      <a:pt x="99532" y="1205"/>
                      <a:pt x="99581" y="1243"/>
                      <a:pt x="99673" y="1283"/>
                    </a:cubicBezTo>
                    <a:cubicBezTo>
                      <a:pt x="99775" y="1327"/>
                      <a:pt x="99815" y="1359"/>
                      <a:pt x="99815" y="1400"/>
                    </a:cubicBezTo>
                    <a:cubicBezTo>
                      <a:pt x="99815" y="1457"/>
                      <a:pt x="99874" y="1493"/>
                      <a:pt x="100019" y="1524"/>
                    </a:cubicBezTo>
                    <a:cubicBezTo>
                      <a:pt x="100062" y="1533"/>
                      <a:pt x="100097" y="1557"/>
                      <a:pt x="100097" y="1577"/>
                    </a:cubicBezTo>
                    <a:cubicBezTo>
                      <a:pt x="100097" y="1650"/>
                      <a:pt x="100026" y="1681"/>
                      <a:pt x="99858" y="1680"/>
                    </a:cubicBezTo>
                    <a:lnTo>
                      <a:pt x="99688" y="1679"/>
                    </a:lnTo>
                    <a:lnTo>
                      <a:pt x="99538" y="1452"/>
                    </a:lnTo>
                    <a:close/>
                    <a:moveTo>
                      <a:pt x="22740" y="1607"/>
                    </a:moveTo>
                    <a:cubicBezTo>
                      <a:pt x="22740" y="1584"/>
                      <a:pt x="22795" y="1571"/>
                      <a:pt x="22807" y="1591"/>
                    </a:cubicBezTo>
                    <a:cubicBezTo>
                      <a:pt x="22815" y="1604"/>
                      <a:pt x="22803" y="1615"/>
                      <a:pt x="22781" y="1615"/>
                    </a:cubicBezTo>
                    <a:cubicBezTo>
                      <a:pt x="22758" y="1615"/>
                      <a:pt x="22740" y="1611"/>
                      <a:pt x="22740" y="1607"/>
                    </a:cubicBezTo>
                    <a:close/>
                    <a:moveTo>
                      <a:pt x="23768" y="1536"/>
                    </a:moveTo>
                    <a:cubicBezTo>
                      <a:pt x="23768" y="1499"/>
                      <a:pt x="23779" y="1494"/>
                      <a:pt x="23817" y="1514"/>
                    </a:cubicBezTo>
                    <a:cubicBezTo>
                      <a:pt x="23893" y="1555"/>
                      <a:pt x="23899" y="1585"/>
                      <a:pt x="23830" y="1585"/>
                    </a:cubicBezTo>
                    <a:cubicBezTo>
                      <a:pt x="23790" y="1585"/>
                      <a:pt x="23768" y="1568"/>
                      <a:pt x="23768" y="1536"/>
                    </a:cubicBezTo>
                    <a:close/>
                    <a:moveTo>
                      <a:pt x="8572" y="1455"/>
                    </a:moveTo>
                    <a:cubicBezTo>
                      <a:pt x="8572" y="1380"/>
                      <a:pt x="8582" y="1370"/>
                      <a:pt x="8657" y="1370"/>
                    </a:cubicBezTo>
                    <a:cubicBezTo>
                      <a:pt x="8754" y="1370"/>
                      <a:pt x="8768" y="1422"/>
                      <a:pt x="8690" y="1493"/>
                    </a:cubicBezTo>
                    <a:cubicBezTo>
                      <a:pt x="8613" y="1563"/>
                      <a:pt x="8572" y="1550"/>
                      <a:pt x="8572" y="1455"/>
                    </a:cubicBezTo>
                    <a:close/>
                    <a:moveTo>
                      <a:pt x="101848" y="1420"/>
                    </a:moveTo>
                    <a:cubicBezTo>
                      <a:pt x="101849" y="1299"/>
                      <a:pt x="101893" y="1224"/>
                      <a:pt x="102027" y="1119"/>
                    </a:cubicBezTo>
                    <a:cubicBezTo>
                      <a:pt x="102151" y="1020"/>
                      <a:pt x="102202" y="1012"/>
                      <a:pt x="102292" y="1075"/>
                    </a:cubicBezTo>
                    <a:cubicBezTo>
                      <a:pt x="102340" y="1109"/>
                      <a:pt x="102355" y="1147"/>
                      <a:pt x="102355" y="1239"/>
                    </a:cubicBezTo>
                    <a:cubicBezTo>
                      <a:pt x="102355" y="1356"/>
                      <a:pt x="102352" y="1359"/>
                      <a:pt x="102263" y="1359"/>
                    </a:cubicBezTo>
                    <a:cubicBezTo>
                      <a:pt x="102209" y="1359"/>
                      <a:pt x="102124" y="1391"/>
                      <a:pt x="102059" y="1435"/>
                    </a:cubicBezTo>
                    <a:cubicBezTo>
                      <a:pt x="101904" y="1540"/>
                      <a:pt x="101846" y="1536"/>
                      <a:pt x="101848" y="1420"/>
                    </a:cubicBezTo>
                    <a:close/>
                    <a:moveTo>
                      <a:pt x="105299" y="1468"/>
                    </a:moveTo>
                    <a:cubicBezTo>
                      <a:pt x="105274" y="1401"/>
                      <a:pt x="105340" y="1368"/>
                      <a:pt x="105487" y="1377"/>
                    </a:cubicBezTo>
                    <a:cubicBezTo>
                      <a:pt x="105593" y="1383"/>
                      <a:pt x="105614" y="1394"/>
                      <a:pt x="105614" y="1441"/>
                    </a:cubicBezTo>
                    <a:cubicBezTo>
                      <a:pt x="105614" y="1489"/>
                      <a:pt x="105593" y="1498"/>
                      <a:pt x="105466" y="1506"/>
                    </a:cubicBezTo>
                    <a:cubicBezTo>
                      <a:pt x="105348" y="1513"/>
                      <a:pt x="105314" y="1505"/>
                      <a:pt x="105299" y="1468"/>
                    </a:cubicBezTo>
                    <a:close/>
                    <a:moveTo>
                      <a:pt x="25110" y="1427"/>
                    </a:moveTo>
                    <a:cubicBezTo>
                      <a:pt x="25110" y="1411"/>
                      <a:pt x="25116" y="1398"/>
                      <a:pt x="25123" y="1398"/>
                    </a:cubicBezTo>
                    <a:cubicBezTo>
                      <a:pt x="25130" y="1398"/>
                      <a:pt x="25143" y="1411"/>
                      <a:pt x="25153" y="1427"/>
                    </a:cubicBezTo>
                    <a:cubicBezTo>
                      <a:pt x="25162" y="1442"/>
                      <a:pt x="25157" y="1455"/>
                      <a:pt x="25140" y="1455"/>
                    </a:cubicBezTo>
                    <a:cubicBezTo>
                      <a:pt x="25124" y="1455"/>
                      <a:pt x="25110" y="1442"/>
                      <a:pt x="25110" y="1427"/>
                    </a:cubicBezTo>
                    <a:close/>
                    <a:moveTo>
                      <a:pt x="43126" y="1327"/>
                    </a:moveTo>
                    <a:cubicBezTo>
                      <a:pt x="43051" y="1289"/>
                      <a:pt x="42949" y="1244"/>
                      <a:pt x="42901" y="1228"/>
                    </a:cubicBezTo>
                    <a:cubicBezTo>
                      <a:pt x="42852" y="1212"/>
                      <a:pt x="42790" y="1174"/>
                      <a:pt x="42762" y="1143"/>
                    </a:cubicBezTo>
                    <a:cubicBezTo>
                      <a:pt x="42696" y="1070"/>
                      <a:pt x="42660" y="1074"/>
                      <a:pt x="42580" y="1159"/>
                    </a:cubicBezTo>
                    <a:cubicBezTo>
                      <a:pt x="42543" y="1197"/>
                      <a:pt x="42500" y="1229"/>
                      <a:pt x="42483" y="1229"/>
                    </a:cubicBezTo>
                    <a:cubicBezTo>
                      <a:pt x="42467" y="1229"/>
                      <a:pt x="42371" y="1171"/>
                      <a:pt x="42271" y="1102"/>
                    </a:cubicBezTo>
                    <a:cubicBezTo>
                      <a:pt x="42057" y="952"/>
                      <a:pt x="41954" y="919"/>
                      <a:pt x="41698" y="919"/>
                    </a:cubicBezTo>
                    <a:lnTo>
                      <a:pt x="41507" y="919"/>
                    </a:lnTo>
                    <a:lnTo>
                      <a:pt x="41507" y="837"/>
                    </a:lnTo>
                    <a:cubicBezTo>
                      <a:pt x="41507" y="773"/>
                      <a:pt x="41492" y="752"/>
                      <a:pt x="41435" y="737"/>
                    </a:cubicBezTo>
                    <a:cubicBezTo>
                      <a:pt x="41380" y="724"/>
                      <a:pt x="41365" y="704"/>
                      <a:pt x="41372" y="657"/>
                    </a:cubicBezTo>
                    <a:cubicBezTo>
                      <a:pt x="41380" y="598"/>
                      <a:pt x="41399" y="593"/>
                      <a:pt x="41643" y="580"/>
                    </a:cubicBezTo>
                    <a:cubicBezTo>
                      <a:pt x="41832" y="569"/>
                      <a:pt x="41913" y="553"/>
                      <a:pt x="41932" y="523"/>
                    </a:cubicBezTo>
                    <a:cubicBezTo>
                      <a:pt x="41977" y="451"/>
                      <a:pt x="41963" y="439"/>
                      <a:pt x="41838" y="439"/>
                    </a:cubicBezTo>
                    <a:cubicBezTo>
                      <a:pt x="41685" y="439"/>
                      <a:pt x="41649" y="402"/>
                      <a:pt x="41649" y="250"/>
                    </a:cubicBezTo>
                    <a:cubicBezTo>
                      <a:pt x="41649" y="136"/>
                      <a:pt x="41644" y="128"/>
                      <a:pt x="41571" y="129"/>
                    </a:cubicBezTo>
                    <a:cubicBezTo>
                      <a:pt x="41528" y="129"/>
                      <a:pt x="41455" y="155"/>
                      <a:pt x="41409" y="187"/>
                    </a:cubicBezTo>
                    <a:cubicBezTo>
                      <a:pt x="41362" y="219"/>
                      <a:pt x="41295" y="256"/>
                      <a:pt x="41261" y="271"/>
                    </a:cubicBezTo>
                    <a:cubicBezTo>
                      <a:pt x="41220" y="287"/>
                      <a:pt x="41197" y="320"/>
                      <a:pt x="41197" y="364"/>
                    </a:cubicBezTo>
                    <a:cubicBezTo>
                      <a:pt x="41197" y="401"/>
                      <a:pt x="41156" y="502"/>
                      <a:pt x="41105" y="589"/>
                    </a:cubicBezTo>
                    <a:lnTo>
                      <a:pt x="41014" y="747"/>
                    </a:lnTo>
                    <a:lnTo>
                      <a:pt x="40430" y="748"/>
                    </a:lnTo>
                    <a:cubicBezTo>
                      <a:pt x="39936" y="749"/>
                      <a:pt x="39840" y="742"/>
                      <a:pt x="39802" y="705"/>
                    </a:cubicBezTo>
                    <a:cubicBezTo>
                      <a:pt x="39750" y="653"/>
                      <a:pt x="39744" y="564"/>
                      <a:pt x="39790" y="535"/>
                    </a:cubicBezTo>
                    <a:cubicBezTo>
                      <a:pt x="39810" y="522"/>
                      <a:pt x="39815" y="527"/>
                      <a:pt x="39803" y="547"/>
                    </a:cubicBezTo>
                    <a:cubicBezTo>
                      <a:pt x="39788" y="571"/>
                      <a:pt x="39844" y="580"/>
                      <a:pt x="40003" y="580"/>
                    </a:cubicBezTo>
                    <a:cubicBezTo>
                      <a:pt x="40349" y="580"/>
                      <a:pt x="40411" y="552"/>
                      <a:pt x="40609" y="310"/>
                    </a:cubicBezTo>
                    <a:cubicBezTo>
                      <a:pt x="40704" y="195"/>
                      <a:pt x="40799" y="100"/>
                      <a:pt x="40820" y="100"/>
                    </a:cubicBezTo>
                    <a:cubicBezTo>
                      <a:pt x="40841" y="100"/>
                      <a:pt x="40858" y="81"/>
                      <a:pt x="40858" y="58"/>
                    </a:cubicBezTo>
                    <a:cubicBezTo>
                      <a:pt x="40858" y="21"/>
                      <a:pt x="40949" y="16"/>
                      <a:pt x="41509" y="16"/>
                    </a:cubicBezTo>
                    <a:cubicBezTo>
                      <a:pt x="42022" y="16"/>
                      <a:pt x="42156" y="23"/>
                      <a:pt x="42140" y="51"/>
                    </a:cubicBezTo>
                    <a:cubicBezTo>
                      <a:pt x="42124" y="79"/>
                      <a:pt x="42128" y="79"/>
                      <a:pt x="42158" y="51"/>
                    </a:cubicBezTo>
                    <a:cubicBezTo>
                      <a:pt x="42209" y="4"/>
                      <a:pt x="42308" y="4"/>
                      <a:pt x="42281" y="51"/>
                    </a:cubicBezTo>
                    <a:cubicBezTo>
                      <a:pt x="42265" y="79"/>
                      <a:pt x="42269" y="79"/>
                      <a:pt x="42299" y="51"/>
                    </a:cubicBezTo>
                    <a:cubicBezTo>
                      <a:pt x="42354" y="0"/>
                      <a:pt x="42391" y="7"/>
                      <a:pt x="42371" y="65"/>
                    </a:cubicBezTo>
                    <a:cubicBezTo>
                      <a:pt x="42355" y="111"/>
                      <a:pt x="42356" y="111"/>
                      <a:pt x="42393" y="64"/>
                    </a:cubicBezTo>
                    <a:cubicBezTo>
                      <a:pt x="42430" y="17"/>
                      <a:pt x="42598" y="14"/>
                      <a:pt x="45603" y="17"/>
                    </a:cubicBezTo>
                    <a:lnTo>
                      <a:pt x="48775" y="20"/>
                    </a:lnTo>
                    <a:lnTo>
                      <a:pt x="48669" y="81"/>
                    </a:lnTo>
                    <a:cubicBezTo>
                      <a:pt x="48578" y="134"/>
                      <a:pt x="48564" y="156"/>
                      <a:pt x="48563" y="246"/>
                    </a:cubicBezTo>
                    <a:cubicBezTo>
                      <a:pt x="48563" y="419"/>
                      <a:pt x="48545" y="439"/>
                      <a:pt x="48387" y="439"/>
                    </a:cubicBezTo>
                    <a:cubicBezTo>
                      <a:pt x="48257" y="439"/>
                      <a:pt x="48249" y="443"/>
                      <a:pt x="48284" y="488"/>
                    </a:cubicBezTo>
                    <a:cubicBezTo>
                      <a:pt x="48317" y="531"/>
                      <a:pt x="48314" y="530"/>
                      <a:pt x="48261" y="485"/>
                    </a:cubicBezTo>
                    <a:cubicBezTo>
                      <a:pt x="48227" y="457"/>
                      <a:pt x="48186" y="442"/>
                      <a:pt x="48170" y="452"/>
                    </a:cubicBezTo>
                    <a:cubicBezTo>
                      <a:pt x="48107" y="491"/>
                      <a:pt x="48144" y="544"/>
                      <a:pt x="48260" y="580"/>
                    </a:cubicBezTo>
                    <a:cubicBezTo>
                      <a:pt x="48326" y="601"/>
                      <a:pt x="48389" y="626"/>
                      <a:pt x="48401" y="636"/>
                    </a:cubicBezTo>
                    <a:cubicBezTo>
                      <a:pt x="48413" y="646"/>
                      <a:pt x="48383" y="701"/>
                      <a:pt x="48334" y="758"/>
                    </a:cubicBezTo>
                    <a:cubicBezTo>
                      <a:pt x="48255" y="851"/>
                      <a:pt x="48233" y="861"/>
                      <a:pt x="48125" y="855"/>
                    </a:cubicBezTo>
                    <a:cubicBezTo>
                      <a:pt x="48059" y="851"/>
                      <a:pt x="48010" y="839"/>
                      <a:pt x="48016" y="829"/>
                    </a:cubicBezTo>
                    <a:cubicBezTo>
                      <a:pt x="48022" y="818"/>
                      <a:pt x="48016" y="803"/>
                      <a:pt x="48002" y="794"/>
                    </a:cubicBezTo>
                    <a:cubicBezTo>
                      <a:pt x="47968" y="773"/>
                      <a:pt x="47942" y="844"/>
                      <a:pt x="47942" y="959"/>
                    </a:cubicBezTo>
                    <a:lnTo>
                      <a:pt x="47942" y="1051"/>
                    </a:lnTo>
                    <a:lnTo>
                      <a:pt x="47413" y="1070"/>
                    </a:lnTo>
                    <a:cubicBezTo>
                      <a:pt x="46845" y="1090"/>
                      <a:pt x="46725" y="1078"/>
                      <a:pt x="46230" y="957"/>
                    </a:cubicBezTo>
                    <a:cubicBezTo>
                      <a:pt x="45995" y="900"/>
                      <a:pt x="45911" y="867"/>
                      <a:pt x="45901" y="831"/>
                    </a:cubicBezTo>
                    <a:cubicBezTo>
                      <a:pt x="45889" y="785"/>
                      <a:pt x="45879" y="786"/>
                      <a:pt x="45765" y="843"/>
                    </a:cubicBezTo>
                    <a:cubicBezTo>
                      <a:pt x="45664" y="894"/>
                      <a:pt x="45582" y="906"/>
                      <a:pt x="45302" y="914"/>
                    </a:cubicBezTo>
                    <a:cubicBezTo>
                      <a:pt x="44986" y="923"/>
                      <a:pt x="44960" y="928"/>
                      <a:pt x="44935" y="985"/>
                    </a:cubicBezTo>
                    <a:cubicBezTo>
                      <a:pt x="44886" y="1095"/>
                      <a:pt x="44689" y="1079"/>
                      <a:pt x="44635" y="960"/>
                    </a:cubicBezTo>
                    <a:cubicBezTo>
                      <a:pt x="44606" y="898"/>
                      <a:pt x="44586" y="890"/>
                      <a:pt x="44442" y="890"/>
                    </a:cubicBezTo>
                    <a:cubicBezTo>
                      <a:pt x="44318" y="890"/>
                      <a:pt x="44271" y="903"/>
                      <a:pt x="44231" y="947"/>
                    </a:cubicBezTo>
                    <a:cubicBezTo>
                      <a:pt x="44166" y="1019"/>
                      <a:pt x="44107" y="1018"/>
                      <a:pt x="43950" y="942"/>
                    </a:cubicBezTo>
                    <a:lnTo>
                      <a:pt x="43823" y="880"/>
                    </a:lnTo>
                    <a:lnTo>
                      <a:pt x="43717" y="965"/>
                    </a:lnTo>
                    <a:cubicBezTo>
                      <a:pt x="43658" y="1012"/>
                      <a:pt x="43563" y="1066"/>
                      <a:pt x="43506" y="1085"/>
                    </a:cubicBezTo>
                    <a:cubicBezTo>
                      <a:pt x="43416" y="1115"/>
                      <a:pt x="43400" y="1133"/>
                      <a:pt x="43384" y="1231"/>
                    </a:cubicBezTo>
                    <a:cubicBezTo>
                      <a:pt x="43357" y="1390"/>
                      <a:pt x="43296" y="1413"/>
                      <a:pt x="43126" y="1327"/>
                    </a:cubicBezTo>
                    <a:close/>
                    <a:moveTo>
                      <a:pt x="43539" y="665"/>
                    </a:moveTo>
                    <a:cubicBezTo>
                      <a:pt x="43539" y="581"/>
                      <a:pt x="43538" y="580"/>
                      <a:pt x="43384" y="580"/>
                    </a:cubicBezTo>
                    <a:cubicBezTo>
                      <a:pt x="43269" y="580"/>
                      <a:pt x="43229" y="590"/>
                      <a:pt x="43229" y="620"/>
                    </a:cubicBezTo>
                    <a:cubicBezTo>
                      <a:pt x="43229" y="694"/>
                      <a:pt x="43315" y="749"/>
                      <a:pt x="43429" y="749"/>
                    </a:cubicBezTo>
                    <a:cubicBezTo>
                      <a:pt x="43533" y="749"/>
                      <a:pt x="43539" y="744"/>
                      <a:pt x="43539" y="665"/>
                    </a:cubicBezTo>
                    <a:close/>
                    <a:moveTo>
                      <a:pt x="43963" y="707"/>
                    </a:moveTo>
                    <a:cubicBezTo>
                      <a:pt x="44026" y="631"/>
                      <a:pt x="43975" y="580"/>
                      <a:pt x="43837" y="580"/>
                    </a:cubicBezTo>
                    <a:cubicBezTo>
                      <a:pt x="43713" y="580"/>
                      <a:pt x="43709" y="583"/>
                      <a:pt x="43709" y="665"/>
                    </a:cubicBezTo>
                    <a:cubicBezTo>
                      <a:pt x="43709" y="744"/>
                      <a:pt x="43715" y="749"/>
                      <a:pt x="43818" y="749"/>
                    </a:cubicBezTo>
                    <a:cubicBezTo>
                      <a:pt x="43881" y="749"/>
                      <a:pt x="43943" y="731"/>
                      <a:pt x="43963" y="707"/>
                    </a:cubicBezTo>
                    <a:close/>
                    <a:moveTo>
                      <a:pt x="46163" y="709"/>
                    </a:moveTo>
                    <a:cubicBezTo>
                      <a:pt x="46181" y="687"/>
                      <a:pt x="46192" y="620"/>
                      <a:pt x="46187" y="561"/>
                    </a:cubicBezTo>
                    <a:lnTo>
                      <a:pt x="46178" y="453"/>
                    </a:lnTo>
                    <a:lnTo>
                      <a:pt x="46030" y="444"/>
                    </a:lnTo>
                    <a:lnTo>
                      <a:pt x="45882" y="436"/>
                    </a:lnTo>
                    <a:lnTo>
                      <a:pt x="45882" y="593"/>
                    </a:lnTo>
                    <a:lnTo>
                      <a:pt x="45882" y="749"/>
                    </a:lnTo>
                    <a:lnTo>
                      <a:pt x="46005" y="749"/>
                    </a:lnTo>
                    <a:cubicBezTo>
                      <a:pt x="46078" y="749"/>
                      <a:pt x="46143" y="733"/>
                      <a:pt x="46163" y="709"/>
                    </a:cubicBezTo>
                    <a:close/>
                    <a:moveTo>
                      <a:pt x="45384" y="680"/>
                    </a:moveTo>
                    <a:cubicBezTo>
                      <a:pt x="45405" y="624"/>
                      <a:pt x="45346" y="590"/>
                      <a:pt x="45315" y="640"/>
                    </a:cubicBezTo>
                    <a:cubicBezTo>
                      <a:pt x="45279" y="696"/>
                      <a:pt x="45284" y="721"/>
                      <a:pt x="45329" y="721"/>
                    </a:cubicBezTo>
                    <a:cubicBezTo>
                      <a:pt x="45350" y="721"/>
                      <a:pt x="45375" y="702"/>
                      <a:pt x="45384" y="680"/>
                    </a:cubicBezTo>
                    <a:close/>
                    <a:moveTo>
                      <a:pt x="47479" y="668"/>
                    </a:moveTo>
                    <a:cubicBezTo>
                      <a:pt x="47462" y="642"/>
                      <a:pt x="47349" y="605"/>
                      <a:pt x="47349" y="626"/>
                    </a:cubicBezTo>
                    <a:cubicBezTo>
                      <a:pt x="47349" y="633"/>
                      <a:pt x="47378" y="650"/>
                      <a:pt x="47413" y="664"/>
                    </a:cubicBezTo>
                    <a:cubicBezTo>
                      <a:pt x="47496" y="697"/>
                      <a:pt x="47497" y="697"/>
                      <a:pt x="47479" y="668"/>
                    </a:cubicBezTo>
                    <a:close/>
                    <a:moveTo>
                      <a:pt x="47321" y="524"/>
                    </a:moveTo>
                    <a:cubicBezTo>
                      <a:pt x="47298" y="509"/>
                      <a:pt x="47266" y="496"/>
                      <a:pt x="47251" y="496"/>
                    </a:cubicBezTo>
                    <a:cubicBezTo>
                      <a:pt x="47235" y="496"/>
                      <a:pt x="47242" y="509"/>
                      <a:pt x="47265" y="524"/>
                    </a:cubicBezTo>
                    <a:cubicBezTo>
                      <a:pt x="47288" y="539"/>
                      <a:pt x="47320" y="551"/>
                      <a:pt x="47335" y="551"/>
                    </a:cubicBezTo>
                    <a:cubicBezTo>
                      <a:pt x="47351" y="551"/>
                      <a:pt x="47345" y="539"/>
                      <a:pt x="47321" y="524"/>
                    </a:cubicBezTo>
                    <a:close/>
                    <a:moveTo>
                      <a:pt x="44461" y="234"/>
                    </a:moveTo>
                    <a:cubicBezTo>
                      <a:pt x="44508" y="160"/>
                      <a:pt x="44493" y="128"/>
                      <a:pt x="44412" y="128"/>
                    </a:cubicBezTo>
                    <a:cubicBezTo>
                      <a:pt x="44321" y="128"/>
                      <a:pt x="44317" y="136"/>
                      <a:pt x="44359" y="215"/>
                    </a:cubicBezTo>
                    <a:cubicBezTo>
                      <a:pt x="44393" y="278"/>
                      <a:pt x="44430" y="285"/>
                      <a:pt x="44461" y="234"/>
                    </a:cubicBezTo>
                    <a:close/>
                    <a:moveTo>
                      <a:pt x="47999" y="169"/>
                    </a:moveTo>
                    <a:cubicBezTo>
                      <a:pt x="47999" y="136"/>
                      <a:pt x="47945" y="136"/>
                      <a:pt x="47932" y="170"/>
                    </a:cubicBezTo>
                    <a:cubicBezTo>
                      <a:pt x="47922" y="197"/>
                      <a:pt x="47930" y="205"/>
                      <a:pt x="47958" y="195"/>
                    </a:cubicBezTo>
                    <a:cubicBezTo>
                      <a:pt x="47980" y="186"/>
                      <a:pt x="47999" y="175"/>
                      <a:pt x="47999" y="169"/>
                    </a:cubicBezTo>
                    <a:close/>
                    <a:moveTo>
                      <a:pt x="47656" y="91"/>
                    </a:moveTo>
                    <a:cubicBezTo>
                      <a:pt x="47679" y="63"/>
                      <a:pt x="47678" y="53"/>
                      <a:pt x="47650" y="53"/>
                    </a:cubicBezTo>
                    <a:cubicBezTo>
                      <a:pt x="47630" y="53"/>
                      <a:pt x="47613" y="70"/>
                      <a:pt x="47613" y="91"/>
                    </a:cubicBezTo>
                    <a:cubicBezTo>
                      <a:pt x="47613" y="138"/>
                      <a:pt x="47617" y="138"/>
                      <a:pt x="47656" y="91"/>
                    </a:cubicBezTo>
                    <a:close/>
                    <a:moveTo>
                      <a:pt x="106510" y="1378"/>
                    </a:moveTo>
                    <a:cubicBezTo>
                      <a:pt x="106457" y="1371"/>
                      <a:pt x="106419" y="1350"/>
                      <a:pt x="106419" y="1328"/>
                    </a:cubicBezTo>
                    <a:cubicBezTo>
                      <a:pt x="106419" y="1252"/>
                      <a:pt x="106332" y="1201"/>
                      <a:pt x="106203" y="1201"/>
                    </a:cubicBezTo>
                    <a:cubicBezTo>
                      <a:pt x="106081" y="1201"/>
                      <a:pt x="106077" y="1198"/>
                      <a:pt x="106085" y="1123"/>
                    </a:cubicBezTo>
                    <a:cubicBezTo>
                      <a:pt x="106093" y="1052"/>
                      <a:pt x="106104" y="1046"/>
                      <a:pt x="106212" y="1046"/>
                    </a:cubicBezTo>
                    <a:cubicBezTo>
                      <a:pt x="106301" y="1046"/>
                      <a:pt x="106350" y="1027"/>
                      <a:pt x="106410" y="970"/>
                    </a:cubicBezTo>
                    <a:cubicBezTo>
                      <a:pt x="106518" y="868"/>
                      <a:pt x="106607" y="857"/>
                      <a:pt x="106684" y="934"/>
                    </a:cubicBezTo>
                    <a:cubicBezTo>
                      <a:pt x="106724" y="974"/>
                      <a:pt x="106723" y="986"/>
                      <a:pt x="106671" y="1056"/>
                    </a:cubicBezTo>
                    <a:cubicBezTo>
                      <a:pt x="106618" y="1127"/>
                      <a:pt x="106617" y="1140"/>
                      <a:pt x="106656" y="1233"/>
                    </a:cubicBezTo>
                    <a:cubicBezTo>
                      <a:pt x="106688" y="1309"/>
                      <a:pt x="106690" y="1341"/>
                      <a:pt x="106666" y="1366"/>
                    </a:cubicBezTo>
                    <a:cubicBezTo>
                      <a:pt x="106648" y="1384"/>
                      <a:pt x="106626" y="1396"/>
                      <a:pt x="106618" y="1394"/>
                    </a:cubicBezTo>
                    <a:cubicBezTo>
                      <a:pt x="106609" y="1391"/>
                      <a:pt x="106561" y="1384"/>
                      <a:pt x="106510" y="1378"/>
                    </a:cubicBezTo>
                    <a:close/>
                    <a:moveTo>
                      <a:pt x="107336" y="1373"/>
                    </a:moveTo>
                    <a:cubicBezTo>
                      <a:pt x="107247" y="1360"/>
                      <a:pt x="107223" y="1344"/>
                      <a:pt x="107223" y="1300"/>
                    </a:cubicBezTo>
                    <a:cubicBezTo>
                      <a:pt x="107223" y="1258"/>
                      <a:pt x="107250" y="1236"/>
                      <a:pt x="107327" y="1217"/>
                    </a:cubicBezTo>
                    <a:cubicBezTo>
                      <a:pt x="107449" y="1187"/>
                      <a:pt x="107527" y="1232"/>
                      <a:pt x="107514" y="1323"/>
                    </a:cubicBezTo>
                    <a:cubicBezTo>
                      <a:pt x="107504" y="1390"/>
                      <a:pt x="107485" y="1395"/>
                      <a:pt x="107336" y="1373"/>
                    </a:cubicBezTo>
                    <a:close/>
                    <a:moveTo>
                      <a:pt x="107865" y="1335"/>
                    </a:moveTo>
                    <a:cubicBezTo>
                      <a:pt x="107850" y="1316"/>
                      <a:pt x="107829" y="1266"/>
                      <a:pt x="107819" y="1224"/>
                    </a:cubicBezTo>
                    <a:cubicBezTo>
                      <a:pt x="107810" y="1183"/>
                      <a:pt x="107767" y="1108"/>
                      <a:pt x="107726" y="1058"/>
                    </a:cubicBezTo>
                    <a:cubicBezTo>
                      <a:pt x="107652" y="971"/>
                      <a:pt x="107651" y="967"/>
                      <a:pt x="107703" y="929"/>
                    </a:cubicBezTo>
                    <a:cubicBezTo>
                      <a:pt x="107732" y="908"/>
                      <a:pt x="107791" y="890"/>
                      <a:pt x="107833" y="890"/>
                    </a:cubicBezTo>
                    <a:cubicBezTo>
                      <a:pt x="107949" y="890"/>
                      <a:pt x="107999" y="982"/>
                      <a:pt x="107999" y="1193"/>
                    </a:cubicBezTo>
                    <a:cubicBezTo>
                      <a:pt x="107999" y="1348"/>
                      <a:pt x="107992" y="1370"/>
                      <a:pt x="107946" y="1370"/>
                    </a:cubicBezTo>
                    <a:cubicBezTo>
                      <a:pt x="107917" y="1370"/>
                      <a:pt x="107881" y="1354"/>
                      <a:pt x="107865" y="1335"/>
                    </a:cubicBezTo>
                    <a:close/>
                    <a:moveTo>
                      <a:pt x="127275" y="1317"/>
                    </a:moveTo>
                    <a:cubicBezTo>
                      <a:pt x="127275" y="1287"/>
                      <a:pt x="127296" y="1255"/>
                      <a:pt x="127321" y="1246"/>
                    </a:cubicBezTo>
                    <a:cubicBezTo>
                      <a:pt x="127375" y="1225"/>
                      <a:pt x="127375" y="1224"/>
                      <a:pt x="127400" y="1307"/>
                    </a:cubicBezTo>
                    <a:cubicBezTo>
                      <a:pt x="127417" y="1361"/>
                      <a:pt x="127409" y="1370"/>
                      <a:pt x="127347" y="1370"/>
                    </a:cubicBezTo>
                    <a:cubicBezTo>
                      <a:pt x="127295" y="1370"/>
                      <a:pt x="127275" y="1355"/>
                      <a:pt x="127275" y="1317"/>
                    </a:cubicBezTo>
                    <a:close/>
                    <a:moveTo>
                      <a:pt x="9016" y="1170"/>
                    </a:moveTo>
                    <a:cubicBezTo>
                      <a:pt x="9026" y="1132"/>
                      <a:pt x="9039" y="1119"/>
                      <a:pt x="9046" y="1141"/>
                    </a:cubicBezTo>
                    <a:cubicBezTo>
                      <a:pt x="9053" y="1161"/>
                      <a:pt x="9045" y="1191"/>
                      <a:pt x="9028" y="1207"/>
                    </a:cubicBezTo>
                    <a:cubicBezTo>
                      <a:pt x="9008" y="1228"/>
                      <a:pt x="9004" y="1217"/>
                      <a:pt x="9016" y="1170"/>
                    </a:cubicBezTo>
                    <a:close/>
                    <a:moveTo>
                      <a:pt x="90092" y="1142"/>
                    </a:moveTo>
                    <a:cubicBezTo>
                      <a:pt x="89939" y="1068"/>
                      <a:pt x="89895" y="1060"/>
                      <a:pt x="89635" y="1060"/>
                    </a:cubicBezTo>
                    <a:cubicBezTo>
                      <a:pt x="89477" y="1060"/>
                      <a:pt x="89340" y="1047"/>
                      <a:pt x="89330" y="1032"/>
                    </a:cubicBezTo>
                    <a:cubicBezTo>
                      <a:pt x="89321" y="1017"/>
                      <a:pt x="89327" y="979"/>
                      <a:pt x="89344" y="947"/>
                    </a:cubicBezTo>
                    <a:cubicBezTo>
                      <a:pt x="89373" y="893"/>
                      <a:pt x="89401" y="890"/>
                      <a:pt x="89895" y="890"/>
                    </a:cubicBezTo>
                    <a:lnTo>
                      <a:pt x="90417" y="890"/>
                    </a:lnTo>
                    <a:lnTo>
                      <a:pt x="90417" y="987"/>
                    </a:lnTo>
                    <a:cubicBezTo>
                      <a:pt x="90417" y="1125"/>
                      <a:pt x="90371" y="1230"/>
                      <a:pt x="90311" y="1227"/>
                    </a:cubicBezTo>
                    <a:cubicBezTo>
                      <a:pt x="90284" y="1226"/>
                      <a:pt x="90185" y="1188"/>
                      <a:pt x="90092" y="1142"/>
                    </a:cubicBezTo>
                    <a:close/>
                    <a:moveTo>
                      <a:pt x="119284" y="1180"/>
                    </a:moveTo>
                    <a:cubicBezTo>
                      <a:pt x="119249" y="1135"/>
                      <a:pt x="119250" y="1134"/>
                      <a:pt x="119295" y="1169"/>
                    </a:cubicBezTo>
                    <a:cubicBezTo>
                      <a:pt x="119342" y="1206"/>
                      <a:pt x="119357" y="1229"/>
                      <a:pt x="119334" y="1229"/>
                    </a:cubicBezTo>
                    <a:cubicBezTo>
                      <a:pt x="119328" y="1229"/>
                      <a:pt x="119306" y="1207"/>
                      <a:pt x="119284" y="1180"/>
                    </a:cubicBezTo>
                    <a:close/>
                    <a:moveTo>
                      <a:pt x="120511" y="1160"/>
                    </a:moveTo>
                    <a:cubicBezTo>
                      <a:pt x="120511" y="1137"/>
                      <a:pt x="120522" y="1125"/>
                      <a:pt x="120535" y="1134"/>
                    </a:cubicBezTo>
                    <a:cubicBezTo>
                      <a:pt x="120548" y="1142"/>
                      <a:pt x="120552" y="1160"/>
                      <a:pt x="120543" y="1175"/>
                    </a:cubicBezTo>
                    <a:cubicBezTo>
                      <a:pt x="120520" y="1212"/>
                      <a:pt x="120511" y="1207"/>
                      <a:pt x="120511" y="1160"/>
                    </a:cubicBezTo>
                    <a:close/>
                    <a:moveTo>
                      <a:pt x="120586" y="1174"/>
                    </a:moveTo>
                    <a:cubicBezTo>
                      <a:pt x="120586" y="1158"/>
                      <a:pt x="120599" y="1144"/>
                      <a:pt x="120614" y="1144"/>
                    </a:cubicBezTo>
                    <a:cubicBezTo>
                      <a:pt x="120630" y="1144"/>
                      <a:pt x="120643" y="1150"/>
                      <a:pt x="120643" y="1157"/>
                    </a:cubicBezTo>
                    <a:cubicBezTo>
                      <a:pt x="120643" y="1164"/>
                      <a:pt x="120630" y="1177"/>
                      <a:pt x="120614" y="1187"/>
                    </a:cubicBezTo>
                    <a:cubicBezTo>
                      <a:pt x="120599" y="1196"/>
                      <a:pt x="120586" y="1191"/>
                      <a:pt x="120586" y="1174"/>
                    </a:cubicBezTo>
                    <a:close/>
                    <a:moveTo>
                      <a:pt x="121059" y="1150"/>
                    </a:moveTo>
                    <a:cubicBezTo>
                      <a:pt x="121067" y="1129"/>
                      <a:pt x="121082" y="1122"/>
                      <a:pt x="121091" y="1135"/>
                    </a:cubicBezTo>
                    <a:cubicBezTo>
                      <a:pt x="121101" y="1148"/>
                      <a:pt x="121120" y="1167"/>
                      <a:pt x="121133" y="1178"/>
                    </a:cubicBezTo>
                    <a:cubicBezTo>
                      <a:pt x="121146" y="1189"/>
                      <a:pt x="121132" y="1196"/>
                      <a:pt x="121100" y="1194"/>
                    </a:cubicBezTo>
                    <a:cubicBezTo>
                      <a:pt x="121065" y="1191"/>
                      <a:pt x="121049" y="1175"/>
                      <a:pt x="121059" y="1150"/>
                    </a:cubicBezTo>
                    <a:close/>
                    <a:moveTo>
                      <a:pt x="125764" y="1143"/>
                    </a:moveTo>
                    <a:cubicBezTo>
                      <a:pt x="125754" y="1126"/>
                      <a:pt x="125751" y="1106"/>
                      <a:pt x="125759" y="1099"/>
                    </a:cubicBezTo>
                    <a:cubicBezTo>
                      <a:pt x="125766" y="1092"/>
                      <a:pt x="125780" y="1105"/>
                      <a:pt x="125789" y="1129"/>
                    </a:cubicBezTo>
                    <a:cubicBezTo>
                      <a:pt x="125808" y="1179"/>
                      <a:pt x="125792" y="1188"/>
                      <a:pt x="125764" y="1143"/>
                    </a:cubicBezTo>
                    <a:close/>
                    <a:moveTo>
                      <a:pt x="119768" y="1074"/>
                    </a:moveTo>
                    <a:cubicBezTo>
                      <a:pt x="119787" y="1051"/>
                      <a:pt x="119809" y="1032"/>
                      <a:pt x="119817" y="1032"/>
                    </a:cubicBezTo>
                    <a:cubicBezTo>
                      <a:pt x="119825" y="1032"/>
                      <a:pt x="119815" y="1051"/>
                      <a:pt x="119796" y="1074"/>
                    </a:cubicBezTo>
                    <a:cubicBezTo>
                      <a:pt x="119777" y="1097"/>
                      <a:pt x="119754" y="1116"/>
                      <a:pt x="119747" y="1116"/>
                    </a:cubicBezTo>
                    <a:cubicBezTo>
                      <a:pt x="119739" y="1116"/>
                      <a:pt x="119748" y="1097"/>
                      <a:pt x="119768" y="1074"/>
                    </a:cubicBezTo>
                    <a:close/>
                    <a:moveTo>
                      <a:pt x="38516" y="1027"/>
                    </a:moveTo>
                    <a:cubicBezTo>
                      <a:pt x="38516" y="925"/>
                      <a:pt x="38568" y="890"/>
                      <a:pt x="38721" y="890"/>
                    </a:cubicBezTo>
                    <a:cubicBezTo>
                      <a:pt x="38861" y="890"/>
                      <a:pt x="38986" y="938"/>
                      <a:pt x="39051" y="1016"/>
                    </a:cubicBezTo>
                    <a:cubicBezTo>
                      <a:pt x="39083" y="1055"/>
                      <a:pt x="39066" y="1060"/>
                      <a:pt x="38890" y="1060"/>
                    </a:cubicBezTo>
                    <a:cubicBezTo>
                      <a:pt x="38781" y="1060"/>
                      <a:pt x="38653" y="1068"/>
                      <a:pt x="38604" y="1077"/>
                    </a:cubicBezTo>
                    <a:cubicBezTo>
                      <a:pt x="38525" y="1093"/>
                      <a:pt x="38516" y="1088"/>
                      <a:pt x="38516" y="1027"/>
                    </a:cubicBezTo>
                    <a:close/>
                    <a:moveTo>
                      <a:pt x="120360" y="1077"/>
                    </a:moveTo>
                    <a:cubicBezTo>
                      <a:pt x="120360" y="1071"/>
                      <a:pt x="120380" y="1058"/>
                      <a:pt x="120404" y="1049"/>
                    </a:cubicBezTo>
                    <a:cubicBezTo>
                      <a:pt x="120429" y="1039"/>
                      <a:pt x="120441" y="1044"/>
                      <a:pt x="120431" y="1060"/>
                    </a:cubicBezTo>
                    <a:cubicBezTo>
                      <a:pt x="120414" y="1087"/>
                      <a:pt x="120360" y="1100"/>
                      <a:pt x="120360" y="1077"/>
                    </a:cubicBezTo>
                    <a:close/>
                    <a:moveTo>
                      <a:pt x="56767" y="1009"/>
                    </a:moveTo>
                    <a:cubicBezTo>
                      <a:pt x="56701" y="936"/>
                      <a:pt x="56703" y="811"/>
                      <a:pt x="56774" y="656"/>
                    </a:cubicBezTo>
                    <a:cubicBezTo>
                      <a:pt x="56836" y="521"/>
                      <a:pt x="56843" y="386"/>
                      <a:pt x="56790" y="348"/>
                    </a:cubicBezTo>
                    <a:cubicBezTo>
                      <a:pt x="56763" y="328"/>
                      <a:pt x="56863" y="314"/>
                      <a:pt x="56987" y="320"/>
                    </a:cubicBezTo>
                    <a:cubicBezTo>
                      <a:pt x="57018" y="321"/>
                      <a:pt x="57028" y="316"/>
                      <a:pt x="57009" y="308"/>
                    </a:cubicBezTo>
                    <a:cubicBezTo>
                      <a:pt x="56984" y="298"/>
                      <a:pt x="56982" y="278"/>
                      <a:pt x="57001" y="243"/>
                    </a:cubicBezTo>
                    <a:cubicBezTo>
                      <a:pt x="57048" y="154"/>
                      <a:pt x="56975" y="95"/>
                      <a:pt x="56817" y="96"/>
                    </a:cubicBezTo>
                    <a:cubicBezTo>
                      <a:pt x="56660" y="98"/>
                      <a:pt x="56578" y="80"/>
                      <a:pt x="56578" y="45"/>
                    </a:cubicBezTo>
                    <a:cubicBezTo>
                      <a:pt x="56578" y="32"/>
                      <a:pt x="56677" y="23"/>
                      <a:pt x="56797" y="25"/>
                    </a:cubicBezTo>
                    <a:cubicBezTo>
                      <a:pt x="56962" y="29"/>
                      <a:pt x="57014" y="39"/>
                      <a:pt x="57008" y="67"/>
                    </a:cubicBezTo>
                    <a:cubicBezTo>
                      <a:pt x="57004" y="88"/>
                      <a:pt x="57013" y="96"/>
                      <a:pt x="57029" y="86"/>
                    </a:cubicBezTo>
                    <a:cubicBezTo>
                      <a:pt x="57046" y="76"/>
                      <a:pt x="57053" y="58"/>
                      <a:pt x="57045" y="46"/>
                    </a:cubicBezTo>
                    <a:cubicBezTo>
                      <a:pt x="57038" y="34"/>
                      <a:pt x="57070" y="23"/>
                      <a:pt x="57116" y="22"/>
                    </a:cubicBezTo>
                    <a:cubicBezTo>
                      <a:pt x="57173" y="20"/>
                      <a:pt x="57194" y="30"/>
                      <a:pt x="57181" y="53"/>
                    </a:cubicBezTo>
                    <a:cubicBezTo>
                      <a:pt x="57169" y="75"/>
                      <a:pt x="57175" y="75"/>
                      <a:pt x="57201" y="51"/>
                    </a:cubicBezTo>
                    <a:cubicBezTo>
                      <a:pt x="57252" y="3"/>
                      <a:pt x="57518" y="3"/>
                      <a:pt x="57503" y="51"/>
                    </a:cubicBezTo>
                    <a:cubicBezTo>
                      <a:pt x="57496" y="70"/>
                      <a:pt x="57448" y="90"/>
                      <a:pt x="57394" y="94"/>
                    </a:cubicBezTo>
                    <a:cubicBezTo>
                      <a:pt x="57341" y="99"/>
                      <a:pt x="57265" y="115"/>
                      <a:pt x="57224" y="131"/>
                    </a:cubicBezTo>
                    <a:cubicBezTo>
                      <a:pt x="57157" y="158"/>
                      <a:pt x="57152" y="169"/>
                      <a:pt x="57171" y="272"/>
                    </a:cubicBezTo>
                    <a:cubicBezTo>
                      <a:pt x="57196" y="408"/>
                      <a:pt x="57210" y="424"/>
                      <a:pt x="57275" y="396"/>
                    </a:cubicBezTo>
                    <a:cubicBezTo>
                      <a:pt x="57303" y="383"/>
                      <a:pt x="57342" y="376"/>
                      <a:pt x="57361" y="379"/>
                    </a:cubicBezTo>
                    <a:cubicBezTo>
                      <a:pt x="57381" y="382"/>
                      <a:pt x="57397" y="365"/>
                      <a:pt x="57397" y="341"/>
                    </a:cubicBezTo>
                    <a:cubicBezTo>
                      <a:pt x="57397" y="317"/>
                      <a:pt x="57406" y="297"/>
                      <a:pt x="57418" y="296"/>
                    </a:cubicBezTo>
                    <a:cubicBezTo>
                      <a:pt x="57486" y="289"/>
                      <a:pt x="57545" y="271"/>
                      <a:pt x="57561" y="253"/>
                    </a:cubicBezTo>
                    <a:cubicBezTo>
                      <a:pt x="57572" y="242"/>
                      <a:pt x="57555" y="241"/>
                      <a:pt x="57524" y="253"/>
                    </a:cubicBezTo>
                    <a:cubicBezTo>
                      <a:pt x="57480" y="268"/>
                      <a:pt x="57475" y="265"/>
                      <a:pt x="57500" y="240"/>
                    </a:cubicBezTo>
                    <a:cubicBezTo>
                      <a:pt x="57518" y="221"/>
                      <a:pt x="57526" y="187"/>
                      <a:pt x="57517" y="164"/>
                    </a:cubicBezTo>
                    <a:cubicBezTo>
                      <a:pt x="57504" y="130"/>
                      <a:pt x="57511" y="127"/>
                      <a:pt x="57558" y="153"/>
                    </a:cubicBezTo>
                    <a:cubicBezTo>
                      <a:pt x="57630" y="191"/>
                      <a:pt x="57658" y="261"/>
                      <a:pt x="57626" y="318"/>
                    </a:cubicBezTo>
                    <a:cubicBezTo>
                      <a:pt x="57613" y="342"/>
                      <a:pt x="57606" y="383"/>
                      <a:pt x="57612" y="408"/>
                    </a:cubicBezTo>
                    <a:cubicBezTo>
                      <a:pt x="57618" y="433"/>
                      <a:pt x="57588" y="516"/>
                      <a:pt x="57545" y="594"/>
                    </a:cubicBezTo>
                    <a:cubicBezTo>
                      <a:pt x="57464" y="740"/>
                      <a:pt x="57394" y="772"/>
                      <a:pt x="57316" y="699"/>
                    </a:cubicBezTo>
                    <a:cubicBezTo>
                      <a:pt x="57292" y="677"/>
                      <a:pt x="57265" y="672"/>
                      <a:pt x="57245" y="688"/>
                    </a:cubicBezTo>
                    <a:cubicBezTo>
                      <a:pt x="57228" y="702"/>
                      <a:pt x="57156" y="721"/>
                      <a:pt x="57086" y="730"/>
                    </a:cubicBezTo>
                    <a:cubicBezTo>
                      <a:pt x="56935" y="749"/>
                      <a:pt x="56860" y="826"/>
                      <a:pt x="56860" y="964"/>
                    </a:cubicBezTo>
                    <a:cubicBezTo>
                      <a:pt x="56860" y="1071"/>
                      <a:pt x="56834" y="1084"/>
                      <a:pt x="56767" y="1009"/>
                    </a:cubicBezTo>
                    <a:close/>
                    <a:moveTo>
                      <a:pt x="82609" y="1017"/>
                    </a:moveTo>
                    <a:cubicBezTo>
                      <a:pt x="82578" y="935"/>
                      <a:pt x="82622" y="890"/>
                      <a:pt x="82734" y="890"/>
                    </a:cubicBezTo>
                    <a:cubicBezTo>
                      <a:pt x="82851" y="890"/>
                      <a:pt x="82909" y="930"/>
                      <a:pt x="82909" y="1009"/>
                    </a:cubicBezTo>
                    <a:cubicBezTo>
                      <a:pt x="82909" y="1051"/>
                      <a:pt x="82885" y="1060"/>
                      <a:pt x="82767" y="1060"/>
                    </a:cubicBezTo>
                    <a:cubicBezTo>
                      <a:pt x="82667" y="1060"/>
                      <a:pt x="82621" y="1047"/>
                      <a:pt x="82609" y="1017"/>
                    </a:cubicBezTo>
                    <a:close/>
                    <a:moveTo>
                      <a:pt x="115550" y="997"/>
                    </a:moveTo>
                    <a:cubicBezTo>
                      <a:pt x="115491" y="913"/>
                      <a:pt x="115495" y="856"/>
                      <a:pt x="115565" y="767"/>
                    </a:cubicBezTo>
                    <a:cubicBezTo>
                      <a:pt x="115635" y="678"/>
                      <a:pt x="115718" y="673"/>
                      <a:pt x="115976" y="741"/>
                    </a:cubicBezTo>
                    <a:lnTo>
                      <a:pt x="116158" y="790"/>
                    </a:lnTo>
                    <a:lnTo>
                      <a:pt x="116149" y="918"/>
                    </a:lnTo>
                    <a:lnTo>
                      <a:pt x="116141" y="1046"/>
                    </a:lnTo>
                    <a:lnTo>
                      <a:pt x="115867" y="1052"/>
                    </a:lnTo>
                    <a:cubicBezTo>
                      <a:pt x="115613" y="1059"/>
                      <a:pt x="115591" y="1055"/>
                      <a:pt x="115550" y="997"/>
                    </a:cubicBezTo>
                    <a:close/>
                    <a:moveTo>
                      <a:pt x="99066" y="1001"/>
                    </a:moveTo>
                    <a:cubicBezTo>
                      <a:pt x="99055" y="985"/>
                      <a:pt x="99053" y="965"/>
                      <a:pt x="99060" y="958"/>
                    </a:cubicBezTo>
                    <a:cubicBezTo>
                      <a:pt x="99068" y="951"/>
                      <a:pt x="99081" y="964"/>
                      <a:pt x="99091" y="988"/>
                    </a:cubicBezTo>
                    <a:cubicBezTo>
                      <a:pt x="99110" y="1038"/>
                      <a:pt x="99093" y="1046"/>
                      <a:pt x="99066" y="1001"/>
                    </a:cubicBezTo>
                    <a:close/>
                    <a:moveTo>
                      <a:pt x="26021" y="914"/>
                    </a:moveTo>
                    <a:cubicBezTo>
                      <a:pt x="26025" y="865"/>
                      <a:pt x="26041" y="822"/>
                      <a:pt x="26056" y="820"/>
                    </a:cubicBezTo>
                    <a:cubicBezTo>
                      <a:pt x="26072" y="817"/>
                      <a:pt x="26077" y="820"/>
                      <a:pt x="26068" y="825"/>
                    </a:cubicBezTo>
                    <a:cubicBezTo>
                      <a:pt x="26060" y="831"/>
                      <a:pt x="26055" y="873"/>
                      <a:pt x="26058" y="919"/>
                    </a:cubicBezTo>
                    <a:cubicBezTo>
                      <a:pt x="26062" y="965"/>
                      <a:pt x="26053" y="1003"/>
                      <a:pt x="26039" y="1003"/>
                    </a:cubicBezTo>
                    <a:cubicBezTo>
                      <a:pt x="26025" y="1003"/>
                      <a:pt x="26017" y="963"/>
                      <a:pt x="26021" y="914"/>
                    </a:cubicBezTo>
                    <a:close/>
                    <a:moveTo>
                      <a:pt x="26141" y="975"/>
                    </a:moveTo>
                    <a:cubicBezTo>
                      <a:pt x="26131" y="959"/>
                      <a:pt x="26142" y="955"/>
                      <a:pt x="26167" y="964"/>
                    </a:cubicBezTo>
                    <a:cubicBezTo>
                      <a:pt x="26216" y="983"/>
                      <a:pt x="26225" y="1003"/>
                      <a:pt x="26184" y="1003"/>
                    </a:cubicBezTo>
                    <a:cubicBezTo>
                      <a:pt x="26170" y="1003"/>
                      <a:pt x="26150" y="991"/>
                      <a:pt x="26141" y="975"/>
                    </a:cubicBezTo>
                    <a:close/>
                    <a:moveTo>
                      <a:pt x="48277" y="926"/>
                    </a:moveTo>
                    <a:cubicBezTo>
                      <a:pt x="48242" y="881"/>
                      <a:pt x="48243" y="880"/>
                      <a:pt x="48288" y="915"/>
                    </a:cubicBezTo>
                    <a:cubicBezTo>
                      <a:pt x="48315" y="936"/>
                      <a:pt x="48337" y="959"/>
                      <a:pt x="48337" y="964"/>
                    </a:cubicBezTo>
                    <a:cubicBezTo>
                      <a:pt x="48337" y="988"/>
                      <a:pt x="48314" y="973"/>
                      <a:pt x="48277" y="926"/>
                    </a:cubicBezTo>
                    <a:close/>
                    <a:moveTo>
                      <a:pt x="102143" y="932"/>
                    </a:moveTo>
                    <a:cubicBezTo>
                      <a:pt x="102127" y="926"/>
                      <a:pt x="102061" y="908"/>
                      <a:pt x="101995" y="891"/>
                    </a:cubicBezTo>
                    <a:cubicBezTo>
                      <a:pt x="101859" y="856"/>
                      <a:pt x="101852" y="841"/>
                      <a:pt x="101932" y="749"/>
                    </a:cubicBezTo>
                    <a:cubicBezTo>
                      <a:pt x="102005" y="664"/>
                      <a:pt x="101992" y="628"/>
                      <a:pt x="101878" y="605"/>
                    </a:cubicBezTo>
                    <a:cubicBezTo>
                      <a:pt x="101751" y="579"/>
                      <a:pt x="101588" y="622"/>
                      <a:pt x="101525" y="699"/>
                    </a:cubicBezTo>
                    <a:cubicBezTo>
                      <a:pt x="101489" y="743"/>
                      <a:pt x="101467" y="752"/>
                      <a:pt x="101459" y="728"/>
                    </a:cubicBezTo>
                    <a:cubicBezTo>
                      <a:pt x="101425" y="631"/>
                      <a:pt x="101288" y="606"/>
                      <a:pt x="100773" y="601"/>
                    </a:cubicBezTo>
                    <a:lnTo>
                      <a:pt x="100267" y="597"/>
                    </a:lnTo>
                    <a:lnTo>
                      <a:pt x="100137" y="688"/>
                    </a:lnTo>
                    <a:cubicBezTo>
                      <a:pt x="99997" y="787"/>
                      <a:pt x="99934" y="787"/>
                      <a:pt x="99826" y="689"/>
                    </a:cubicBezTo>
                    <a:cubicBezTo>
                      <a:pt x="99739" y="610"/>
                      <a:pt x="99619" y="584"/>
                      <a:pt x="99409" y="601"/>
                    </a:cubicBezTo>
                    <a:cubicBezTo>
                      <a:pt x="99258" y="613"/>
                      <a:pt x="99222" y="625"/>
                      <a:pt x="99222" y="664"/>
                    </a:cubicBezTo>
                    <a:cubicBezTo>
                      <a:pt x="99222" y="690"/>
                      <a:pt x="99254" y="727"/>
                      <a:pt x="99292" y="744"/>
                    </a:cubicBezTo>
                    <a:cubicBezTo>
                      <a:pt x="99391" y="789"/>
                      <a:pt x="99393" y="919"/>
                      <a:pt x="99295" y="919"/>
                    </a:cubicBezTo>
                    <a:cubicBezTo>
                      <a:pt x="99234" y="919"/>
                      <a:pt x="99226" y="904"/>
                      <a:pt x="99208" y="753"/>
                    </a:cubicBezTo>
                    <a:cubicBezTo>
                      <a:pt x="99192" y="614"/>
                      <a:pt x="99178" y="582"/>
                      <a:pt x="99121" y="556"/>
                    </a:cubicBezTo>
                    <a:cubicBezTo>
                      <a:pt x="99063" y="530"/>
                      <a:pt x="99053" y="505"/>
                      <a:pt x="99053" y="395"/>
                    </a:cubicBezTo>
                    <a:cubicBezTo>
                      <a:pt x="99053" y="289"/>
                      <a:pt x="99044" y="267"/>
                      <a:pt x="99003" y="271"/>
                    </a:cubicBezTo>
                    <a:cubicBezTo>
                      <a:pt x="98905" y="281"/>
                      <a:pt x="98883" y="268"/>
                      <a:pt x="98883" y="200"/>
                    </a:cubicBezTo>
                    <a:cubicBezTo>
                      <a:pt x="98883" y="148"/>
                      <a:pt x="98864" y="125"/>
                      <a:pt x="98813" y="112"/>
                    </a:cubicBezTo>
                    <a:cubicBezTo>
                      <a:pt x="98774" y="102"/>
                      <a:pt x="98742" y="76"/>
                      <a:pt x="98742" y="55"/>
                    </a:cubicBezTo>
                    <a:cubicBezTo>
                      <a:pt x="98742" y="22"/>
                      <a:pt x="99010" y="16"/>
                      <a:pt x="100448" y="16"/>
                    </a:cubicBezTo>
                    <a:cubicBezTo>
                      <a:pt x="101484" y="16"/>
                      <a:pt x="102160" y="26"/>
                      <a:pt x="102170" y="42"/>
                    </a:cubicBezTo>
                    <a:cubicBezTo>
                      <a:pt x="102191" y="75"/>
                      <a:pt x="101722" y="298"/>
                      <a:pt x="101631" y="298"/>
                    </a:cubicBezTo>
                    <a:cubicBezTo>
                      <a:pt x="101562" y="298"/>
                      <a:pt x="101550" y="317"/>
                      <a:pt x="101586" y="371"/>
                    </a:cubicBezTo>
                    <a:cubicBezTo>
                      <a:pt x="101600" y="391"/>
                      <a:pt x="101858" y="408"/>
                      <a:pt x="102340" y="421"/>
                    </a:cubicBezTo>
                    <a:cubicBezTo>
                      <a:pt x="102744" y="431"/>
                      <a:pt x="103122" y="447"/>
                      <a:pt x="103181" y="457"/>
                    </a:cubicBezTo>
                    <a:cubicBezTo>
                      <a:pt x="103277" y="473"/>
                      <a:pt x="103283" y="478"/>
                      <a:pt x="103236" y="511"/>
                    </a:cubicBezTo>
                    <a:cubicBezTo>
                      <a:pt x="103207" y="531"/>
                      <a:pt x="103102" y="563"/>
                      <a:pt x="103002" y="582"/>
                    </a:cubicBezTo>
                    <a:cubicBezTo>
                      <a:pt x="102648" y="649"/>
                      <a:pt x="102618" y="662"/>
                      <a:pt x="102473" y="806"/>
                    </a:cubicBezTo>
                    <a:cubicBezTo>
                      <a:pt x="102337" y="941"/>
                      <a:pt x="102253" y="973"/>
                      <a:pt x="102143" y="932"/>
                    </a:cubicBezTo>
                    <a:close/>
                    <a:moveTo>
                      <a:pt x="102496" y="700"/>
                    </a:moveTo>
                    <a:cubicBezTo>
                      <a:pt x="102496" y="618"/>
                      <a:pt x="102403" y="579"/>
                      <a:pt x="102287" y="611"/>
                    </a:cubicBezTo>
                    <a:cubicBezTo>
                      <a:pt x="102231" y="626"/>
                      <a:pt x="102185" y="651"/>
                      <a:pt x="102185" y="665"/>
                    </a:cubicBezTo>
                    <a:cubicBezTo>
                      <a:pt x="102185" y="709"/>
                      <a:pt x="102280" y="748"/>
                      <a:pt x="102390" y="748"/>
                    </a:cubicBezTo>
                    <a:cubicBezTo>
                      <a:pt x="102472" y="749"/>
                      <a:pt x="102496" y="738"/>
                      <a:pt x="102496" y="700"/>
                    </a:cubicBezTo>
                    <a:close/>
                    <a:moveTo>
                      <a:pt x="95237" y="836"/>
                    </a:moveTo>
                    <a:cubicBezTo>
                      <a:pt x="95190" y="752"/>
                      <a:pt x="95183" y="749"/>
                      <a:pt x="94989" y="749"/>
                    </a:cubicBezTo>
                    <a:cubicBezTo>
                      <a:pt x="94793" y="749"/>
                      <a:pt x="94622" y="696"/>
                      <a:pt x="94622" y="636"/>
                    </a:cubicBezTo>
                    <a:cubicBezTo>
                      <a:pt x="94622" y="621"/>
                      <a:pt x="94660" y="608"/>
                      <a:pt x="94707" y="608"/>
                    </a:cubicBezTo>
                    <a:cubicBezTo>
                      <a:pt x="94795" y="608"/>
                      <a:pt x="94816" y="590"/>
                      <a:pt x="94960" y="389"/>
                    </a:cubicBezTo>
                    <a:cubicBezTo>
                      <a:pt x="95036" y="282"/>
                      <a:pt x="95057" y="270"/>
                      <a:pt x="95160" y="270"/>
                    </a:cubicBezTo>
                    <a:lnTo>
                      <a:pt x="95275" y="270"/>
                    </a:lnTo>
                    <a:lnTo>
                      <a:pt x="95217" y="174"/>
                    </a:lnTo>
                    <a:cubicBezTo>
                      <a:pt x="95184" y="122"/>
                      <a:pt x="95158" y="65"/>
                      <a:pt x="95158" y="47"/>
                    </a:cubicBezTo>
                    <a:cubicBezTo>
                      <a:pt x="95158" y="24"/>
                      <a:pt x="95613" y="16"/>
                      <a:pt x="96865" y="16"/>
                    </a:cubicBezTo>
                    <a:cubicBezTo>
                      <a:pt x="98378" y="16"/>
                      <a:pt x="98573" y="20"/>
                      <a:pt x="98573" y="59"/>
                    </a:cubicBezTo>
                    <a:cubicBezTo>
                      <a:pt x="98573" y="82"/>
                      <a:pt x="98611" y="178"/>
                      <a:pt x="98658" y="270"/>
                    </a:cubicBezTo>
                    <a:cubicBezTo>
                      <a:pt x="98739" y="431"/>
                      <a:pt x="98740" y="439"/>
                      <a:pt x="98686" y="439"/>
                    </a:cubicBezTo>
                    <a:cubicBezTo>
                      <a:pt x="98627" y="439"/>
                      <a:pt x="98591" y="498"/>
                      <a:pt x="98560" y="643"/>
                    </a:cubicBezTo>
                    <a:cubicBezTo>
                      <a:pt x="98551" y="686"/>
                      <a:pt x="98527" y="721"/>
                      <a:pt x="98507" y="721"/>
                    </a:cubicBezTo>
                    <a:cubicBezTo>
                      <a:pt x="98442" y="721"/>
                      <a:pt x="98267" y="513"/>
                      <a:pt x="98257" y="425"/>
                    </a:cubicBezTo>
                    <a:cubicBezTo>
                      <a:pt x="98246" y="319"/>
                      <a:pt x="98177" y="302"/>
                      <a:pt x="98068" y="380"/>
                    </a:cubicBezTo>
                    <a:cubicBezTo>
                      <a:pt x="98011" y="421"/>
                      <a:pt x="97942" y="439"/>
                      <a:pt x="97845" y="439"/>
                    </a:cubicBezTo>
                    <a:cubicBezTo>
                      <a:pt x="97763" y="439"/>
                      <a:pt x="97692" y="454"/>
                      <a:pt x="97674" y="476"/>
                    </a:cubicBezTo>
                    <a:cubicBezTo>
                      <a:pt x="97623" y="537"/>
                      <a:pt x="97694" y="580"/>
                      <a:pt x="97847" y="580"/>
                    </a:cubicBezTo>
                    <a:cubicBezTo>
                      <a:pt x="97984" y="580"/>
                      <a:pt x="98093" y="617"/>
                      <a:pt x="98093" y="663"/>
                    </a:cubicBezTo>
                    <a:cubicBezTo>
                      <a:pt x="98093" y="701"/>
                      <a:pt x="97928" y="749"/>
                      <a:pt x="97800" y="749"/>
                    </a:cubicBezTo>
                    <a:cubicBezTo>
                      <a:pt x="97736" y="749"/>
                      <a:pt x="97589" y="729"/>
                      <a:pt x="97472" y="705"/>
                    </a:cubicBezTo>
                    <a:cubicBezTo>
                      <a:pt x="97355" y="680"/>
                      <a:pt x="97212" y="668"/>
                      <a:pt x="97153" y="677"/>
                    </a:cubicBezTo>
                    <a:cubicBezTo>
                      <a:pt x="97077" y="689"/>
                      <a:pt x="97034" y="682"/>
                      <a:pt x="97003" y="651"/>
                    </a:cubicBezTo>
                    <a:cubicBezTo>
                      <a:pt x="96946" y="594"/>
                      <a:pt x="96934" y="596"/>
                      <a:pt x="96845" y="679"/>
                    </a:cubicBezTo>
                    <a:cubicBezTo>
                      <a:pt x="96743" y="774"/>
                      <a:pt x="96614" y="770"/>
                      <a:pt x="96301" y="665"/>
                    </a:cubicBezTo>
                    <a:cubicBezTo>
                      <a:pt x="96152" y="614"/>
                      <a:pt x="95993" y="580"/>
                      <a:pt x="95908" y="580"/>
                    </a:cubicBezTo>
                    <a:cubicBezTo>
                      <a:pt x="95768" y="581"/>
                      <a:pt x="95764" y="583"/>
                      <a:pt x="95719" y="690"/>
                    </a:cubicBezTo>
                    <a:cubicBezTo>
                      <a:pt x="95663" y="824"/>
                      <a:pt x="95576" y="885"/>
                      <a:pt x="95410" y="906"/>
                    </a:cubicBezTo>
                    <a:cubicBezTo>
                      <a:pt x="95292" y="922"/>
                      <a:pt x="95282" y="918"/>
                      <a:pt x="95237" y="836"/>
                    </a:cubicBezTo>
                    <a:close/>
                    <a:moveTo>
                      <a:pt x="95751" y="554"/>
                    </a:moveTo>
                    <a:cubicBezTo>
                      <a:pt x="95751" y="450"/>
                      <a:pt x="95719" y="439"/>
                      <a:pt x="95423" y="439"/>
                    </a:cubicBezTo>
                    <a:cubicBezTo>
                      <a:pt x="95157" y="439"/>
                      <a:pt x="95130" y="444"/>
                      <a:pt x="95130" y="491"/>
                    </a:cubicBezTo>
                    <a:cubicBezTo>
                      <a:pt x="95130" y="519"/>
                      <a:pt x="95138" y="551"/>
                      <a:pt x="95149" y="561"/>
                    </a:cubicBezTo>
                    <a:cubicBezTo>
                      <a:pt x="95178" y="590"/>
                      <a:pt x="95751" y="583"/>
                      <a:pt x="95751" y="554"/>
                    </a:cubicBezTo>
                    <a:close/>
                    <a:moveTo>
                      <a:pt x="99022" y="827"/>
                    </a:moveTo>
                    <a:cubicBezTo>
                      <a:pt x="99014" y="766"/>
                      <a:pt x="99018" y="732"/>
                      <a:pt x="99032" y="746"/>
                    </a:cubicBezTo>
                    <a:cubicBezTo>
                      <a:pt x="99046" y="760"/>
                      <a:pt x="99052" y="807"/>
                      <a:pt x="99047" y="852"/>
                    </a:cubicBezTo>
                    <a:cubicBezTo>
                      <a:pt x="99038" y="926"/>
                      <a:pt x="99036" y="924"/>
                      <a:pt x="99022" y="827"/>
                    </a:cubicBezTo>
                    <a:close/>
                    <a:moveTo>
                      <a:pt x="49140" y="847"/>
                    </a:moveTo>
                    <a:cubicBezTo>
                      <a:pt x="49087" y="804"/>
                      <a:pt x="49088" y="804"/>
                      <a:pt x="49149" y="833"/>
                    </a:cubicBezTo>
                    <a:cubicBezTo>
                      <a:pt x="49184" y="850"/>
                      <a:pt x="49212" y="870"/>
                      <a:pt x="49212" y="877"/>
                    </a:cubicBezTo>
                    <a:cubicBezTo>
                      <a:pt x="49212" y="899"/>
                      <a:pt x="49198" y="893"/>
                      <a:pt x="49140" y="847"/>
                    </a:cubicBezTo>
                    <a:close/>
                    <a:moveTo>
                      <a:pt x="49553" y="784"/>
                    </a:moveTo>
                    <a:cubicBezTo>
                      <a:pt x="49552" y="764"/>
                      <a:pt x="49569" y="741"/>
                      <a:pt x="49590" y="732"/>
                    </a:cubicBezTo>
                    <a:cubicBezTo>
                      <a:pt x="49612" y="724"/>
                      <a:pt x="49636" y="693"/>
                      <a:pt x="49644" y="663"/>
                    </a:cubicBezTo>
                    <a:cubicBezTo>
                      <a:pt x="49653" y="628"/>
                      <a:pt x="49683" y="608"/>
                      <a:pt x="49725" y="609"/>
                    </a:cubicBezTo>
                    <a:cubicBezTo>
                      <a:pt x="49797" y="609"/>
                      <a:pt x="49907" y="663"/>
                      <a:pt x="49837" y="664"/>
                    </a:cubicBezTo>
                    <a:cubicBezTo>
                      <a:pt x="49815" y="664"/>
                      <a:pt x="49806" y="682"/>
                      <a:pt x="49815" y="707"/>
                    </a:cubicBezTo>
                    <a:cubicBezTo>
                      <a:pt x="49828" y="741"/>
                      <a:pt x="49806" y="749"/>
                      <a:pt x="49708" y="749"/>
                    </a:cubicBezTo>
                    <a:cubicBezTo>
                      <a:pt x="49635" y="749"/>
                      <a:pt x="49578" y="764"/>
                      <a:pt x="49570" y="785"/>
                    </a:cubicBezTo>
                    <a:cubicBezTo>
                      <a:pt x="49558" y="812"/>
                      <a:pt x="49555" y="812"/>
                      <a:pt x="49553" y="784"/>
                    </a:cubicBezTo>
                    <a:close/>
                    <a:moveTo>
                      <a:pt x="86704" y="738"/>
                    </a:moveTo>
                    <a:cubicBezTo>
                      <a:pt x="86674" y="716"/>
                      <a:pt x="86659" y="688"/>
                      <a:pt x="86670" y="676"/>
                    </a:cubicBezTo>
                    <a:cubicBezTo>
                      <a:pt x="86682" y="665"/>
                      <a:pt x="86691" y="672"/>
                      <a:pt x="86691" y="693"/>
                    </a:cubicBezTo>
                    <a:cubicBezTo>
                      <a:pt x="86691" y="719"/>
                      <a:pt x="86710" y="714"/>
                      <a:pt x="86754" y="676"/>
                    </a:cubicBezTo>
                    <a:cubicBezTo>
                      <a:pt x="86802" y="635"/>
                      <a:pt x="86808" y="634"/>
                      <a:pt x="86780" y="670"/>
                    </a:cubicBezTo>
                    <a:cubicBezTo>
                      <a:pt x="86760" y="697"/>
                      <a:pt x="86751" y="732"/>
                      <a:pt x="86761" y="748"/>
                    </a:cubicBezTo>
                    <a:cubicBezTo>
                      <a:pt x="86786" y="788"/>
                      <a:pt x="86769" y="785"/>
                      <a:pt x="86704" y="738"/>
                    </a:cubicBezTo>
                    <a:close/>
                    <a:moveTo>
                      <a:pt x="25364" y="738"/>
                    </a:moveTo>
                    <a:cubicBezTo>
                      <a:pt x="25364" y="732"/>
                      <a:pt x="25384" y="720"/>
                      <a:pt x="25408" y="710"/>
                    </a:cubicBezTo>
                    <a:cubicBezTo>
                      <a:pt x="25433" y="701"/>
                      <a:pt x="25445" y="705"/>
                      <a:pt x="25435" y="721"/>
                    </a:cubicBezTo>
                    <a:cubicBezTo>
                      <a:pt x="25418" y="748"/>
                      <a:pt x="25364" y="761"/>
                      <a:pt x="25364" y="738"/>
                    </a:cubicBezTo>
                    <a:close/>
                    <a:moveTo>
                      <a:pt x="86842" y="708"/>
                    </a:moveTo>
                    <a:cubicBezTo>
                      <a:pt x="86842" y="686"/>
                      <a:pt x="86853" y="674"/>
                      <a:pt x="86866" y="682"/>
                    </a:cubicBezTo>
                    <a:cubicBezTo>
                      <a:pt x="86879" y="690"/>
                      <a:pt x="86882" y="709"/>
                      <a:pt x="86874" y="723"/>
                    </a:cubicBezTo>
                    <a:cubicBezTo>
                      <a:pt x="86851" y="760"/>
                      <a:pt x="86842" y="756"/>
                      <a:pt x="86842" y="708"/>
                    </a:cubicBezTo>
                    <a:close/>
                    <a:moveTo>
                      <a:pt x="93283" y="687"/>
                    </a:moveTo>
                    <a:cubicBezTo>
                      <a:pt x="93259" y="652"/>
                      <a:pt x="93239" y="600"/>
                      <a:pt x="93239" y="572"/>
                    </a:cubicBezTo>
                    <a:cubicBezTo>
                      <a:pt x="93239" y="543"/>
                      <a:pt x="93226" y="495"/>
                      <a:pt x="93210" y="465"/>
                    </a:cubicBezTo>
                    <a:cubicBezTo>
                      <a:pt x="93183" y="416"/>
                      <a:pt x="93160" y="412"/>
                      <a:pt x="92989" y="428"/>
                    </a:cubicBezTo>
                    <a:cubicBezTo>
                      <a:pt x="92835" y="443"/>
                      <a:pt x="92775" y="436"/>
                      <a:pt x="92686" y="395"/>
                    </a:cubicBezTo>
                    <a:cubicBezTo>
                      <a:pt x="92625" y="366"/>
                      <a:pt x="92569" y="336"/>
                      <a:pt x="92561" y="327"/>
                    </a:cubicBezTo>
                    <a:cubicBezTo>
                      <a:pt x="92554" y="318"/>
                      <a:pt x="92420" y="270"/>
                      <a:pt x="92265" y="219"/>
                    </a:cubicBezTo>
                    <a:cubicBezTo>
                      <a:pt x="92110" y="169"/>
                      <a:pt x="91945" y="103"/>
                      <a:pt x="91899" y="73"/>
                    </a:cubicBezTo>
                    <a:cubicBezTo>
                      <a:pt x="91816" y="18"/>
                      <a:pt x="91817" y="18"/>
                      <a:pt x="92831" y="17"/>
                    </a:cubicBezTo>
                    <a:cubicBezTo>
                      <a:pt x="93389" y="16"/>
                      <a:pt x="93863" y="27"/>
                      <a:pt x="93884" y="41"/>
                    </a:cubicBezTo>
                    <a:cubicBezTo>
                      <a:pt x="93907" y="55"/>
                      <a:pt x="93914" y="81"/>
                      <a:pt x="93901" y="101"/>
                    </a:cubicBezTo>
                    <a:cubicBezTo>
                      <a:pt x="93888" y="123"/>
                      <a:pt x="93891" y="130"/>
                      <a:pt x="93907" y="120"/>
                    </a:cubicBezTo>
                    <a:cubicBezTo>
                      <a:pt x="93942" y="98"/>
                      <a:pt x="94158" y="319"/>
                      <a:pt x="94182" y="401"/>
                    </a:cubicBezTo>
                    <a:cubicBezTo>
                      <a:pt x="94205" y="476"/>
                      <a:pt x="94106" y="580"/>
                      <a:pt x="94014" y="580"/>
                    </a:cubicBezTo>
                    <a:cubicBezTo>
                      <a:pt x="93918" y="580"/>
                      <a:pt x="93871" y="497"/>
                      <a:pt x="93863" y="313"/>
                    </a:cubicBezTo>
                    <a:cubicBezTo>
                      <a:pt x="93859" y="221"/>
                      <a:pt x="93852" y="138"/>
                      <a:pt x="93846" y="130"/>
                    </a:cubicBezTo>
                    <a:cubicBezTo>
                      <a:pt x="93841" y="121"/>
                      <a:pt x="93744" y="121"/>
                      <a:pt x="93630" y="128"/>
                    </a:cubicBezTo>
                    <a:lnTo>
                      <a:pt x="93422" y="143"/>
                    </a:lnTo>
                    <a:lnTo>
                      <a:pt x="93406" y="264"/>
                    </a:lnTo>
                    <a:cubicBezTo>
                      <a:pt x="93388" y="401"/>
                      <a:pt x="93424" y="439"/>
                      <a:pt x="93570" y="439"/>
                    </a:cubicBezTo>
                    <a:cubicBezTo>
                      <a:pt x="93719" y="439"/>
                      <a:pt x="93772" y="583"/>
                      <a:pt x="93662" y="693"/>
                    </a:cubicBezTo>
                    <a:cubicBezTo>
                      <a:pt x="93579" y="777"/>
                      <a:pt x="93343" y="773"/>
                      <a:pt x="93283" y="687"/>
                    </a:cubicBezTo>
                    <a:close/>
                    <a:moveTo>
                      <a:pt x="92402" y="113"/>
                    </a:moveTo>
                    <a:cubicBezTo>
                      <a:pt x="92393" y="89"/>
                      <a:pt x="92379" y="76"/>
                      <a:pt x="92372" y="83"/>
                    </a:cubicBezTo>
                    <a:cubicBezTo>
                      <a:pt x="92364" y="90"/>
                      <a:pt x="92367" y="110"/>
                      <a:pt x="92377" y="127"/>
                    </a:cubicBezTo>
                    <a:cubicBezTo>
                      <a:pt x="92405" y="172"/>
                      <a:pt x="92421" y="163"/>
                      <a:pt x="92402" y="113"/>
                    </a:cubicBezTo>
                    <a:close/>
                    <a:moveTo>
                      <a:pt x="92251" y="100"/>
                    </a:moveTo>
                    <a:cubicBezTo>
                      <a:pt x="92251" y="85"/>
                      <a:pt x="92238" y="72"/>
                      <a:pt x="92221" y="72"/>
                    </a:cubicBezTo>
                    <a:cubicBezTo>
                      <a:pt x="92205" y="72"/>
                      <a:pt x="92199" y="85"/>
                      <a:pt x="92209" y="100"/>
                    </a:cubicBezTo>
                    <a:cubicBezTo>
                      <a:pt x="92218" y="116"/>
                      <a:pt x="92232" y="128"/>
                      <a:pt x="92239" y="128"/>
                    </a:cubicBezTo>
                    <a:cubicBezTo>
                      <a:pt x="92245" y="128"/>
                      <a:pt x="92251" y="116"/>
                      <a:pt x="92251" y="100"/>
                    </a:cubicBezTo>
                    <a:close/>
                    <a:moveTo>
                      <a:pt x="115292" y="628"/>
                    </a:moveTo>
                    <a:lnTo>
                      <a:pt x="115210" y="538"/>
                    </a:lnTo>
                    <a:lnTo>
                      <a:pt x="115296" y="616"/>
                    </a:lnTo>
                    <a:cubicBezTo>
                      <a:pt x="115344" y="659"/>
                      <a:pt x="115392" y="685"/>
                      <a:pt x="115402" y="674"/>
                    </a:cubicBezTo>
                    <a:cubicBezTo>
                      <a:pt x="115413" y="664"/>
                      <a:pt x="115421" y="663"/>
                      <a:pt x="115421" y="672"/>
                    </a:cubicBezTo>
                    <a:cubicBezTo>
                      <a:pt x="115421" y="727"/>
                      <a:pt x="115363" y="707"/>
                      <a:pt x="115292" y="628"/>
                    </a:cubicBezTo>
                    <a:close/>
                    <a:moveTo>
                      <a:pt x="124396" y="709"/>
                    </a:moveTo>
                    <a:cubicBezTo>
                      <a:pt x="124396" y="702"/>
                      <a:pt x="124409" y="688"/>
                      <a:pt x="124424" y="679"/>
                    </a:cubicBezTo>
                    <a:cubicBezTo>
                      <a:pt x="124440" y="669"/>
                      <a:pt x="124453" y="675"/>
                      <a:pt x="124453" y="691"/>
                    </a:cubicBezTo>
                    <a:cubicBezTo>
                      <a:pt x="124453" y="708"/>
                      <a:pt x="124440" y="721"/>
                      <a:pt x="124424" y="721"/>
                    </a:cubicBezTo>
                    <a:cubicBezTo>
                      <a:pt x="124409" y="721"/>
                      <a:pt x="124396" y="716"/>
                      <a:pt x="124396" y="709"/>
                    </a:cubicBezTo>
                    <a:close/>
                    <a:moveTo>
                      <a:pt x="87625" y="653"/>
                    </a:moveTo>
                    <a:cubicBezTo>
                      <a:pt x="87599" y="622"/>
                      <a:pt x="87600" y="608"/>
                      <a:pt x="87628" y="592"/>
                    </a:cubicBezTo>
                    <a:cubicBezTo>
                      <a:pt x="87648" y="580"/>
                      <a:pt x="87656" y="581"/>
                      <a:pt x="87644" y="594"/>
                    </a:cubicBezTo>
                    <a:cubicBezTo>
                      <a:pt x="87632" y="607"/>
                      <a:pt x="87637" y="634"/>
                      <a:pt x="87655" y="655"/>
                    </a:cubicBezTo>
                    <a:cubicBezTo>
                      <a:pt x="87672" y="676"/>
                      <a:pt x="87680" y="693"/>
                      <a:pt x="87672" y="693"/>
                    </a:cubicBezTo>
                    <a:cubicBezTo>
                      <a:pt x="87664" y="693"/>
                      <a:pt x="87643" y="675"/>
                      <a:pt x="87625" y="653"/>
                    </a:cubicBezTo>
                    <a:close/>
                    <a:moveTo>
                      <a:pt x="98891" y="552"/>
                    </a:moveTo>
                    <a:cubicBezTo>
                      <a:pt x="98891" y="482"/>
                      <a:pt x="98896" y="453"/>
                      <a:pt x="98903" y="488"/>
                    </a:cubicBezTo>
                    <a:cubicBezTo>
                      <a:pt x="98910" y="523"/>
                      <a:pt x="98910" y="580"/>
                      <a:pt x="98903" y="615"/>
                    </a:cubicBezTo>
                    <a:cubicBezTo>
                      <a:pt x="98896" y="650"/>
                      <a:pt x="98891" y="622"/>
                      <a:pt x="98891" y="552"/>
                    </a:cubicBezTo>
                    <a:close/>
                    <a:moveTo>
                      <a:pt x="115450" y="636"/>
                    </a:moveTo>
                    <a:cubicBezTo>
                      <a:pt x="115450" y="621"/>
                      <a:pt x="115455" y="608"/>
                      <a:pt x="115462" y="608"/>
                    </a:cubicBezTo>
                    <a:cubicBezTo>
                      <a:pt x="115469" y="608"/>
                      <a:pt x="115482" y="621"/>
                      <a:pt x="115492" y="636"/>
                    </a:cubicBezTo>
                    <a:cubicBezTo>
                      <a:pt x="115502" y="652"/>
                      <a:pt x="115496" y="665"/>
                      <a:pt x="115480" y="665"/>
                    </a:cubicBezTo>
                    <a:cubicBezTo>
                      <a:pt x="115463" y="665"/>
                      <a:pt x="115450" y="652"/>
                      <a:pt x="115450" y="636"/>
                    </a:cubicBezTo>
                    <a:close/>
                    <a:moveTo>
                      <a:pt x="86917" y="619"/>
                    </a:moveTo>
                    <a:cubicBezTo>
                      <a:pt x="86917" y="596"/>
                      <a:pt x="86972" y="583"/>
                      <a:pt x="86984" y="603"/>
                    </a:cubicBezTo>
                    <a:cubicBezTo>
                      <a:pt x="86993" y="616"/>
                      <a:pt x="86981" y="627"/>
                      <a:pt x="86958" y="627"/>
                    </a:cubicBezTo>
                    <a:cubicBezTo>
                      <a:pt x="86936" y="627"/>
                      <a:pt x="86917" y="624"/>
                      <a:pt x="86917" y="619"/>
                    </a:cubicBezTo>
                    <a:close/>
                    <a:moveTo>
                      <a:pt x="49885" y="533"/>
                    </a:moveTo>
                    <a:cubicBezTo>
                      <a:pt x="49851" y="497"/>
                      <a:pt x="49809" y="478"/>
                      <a:pt x="49783" y="488"/>
                    </a:cubicBezTo>
                    <a:cubicBezTo>
                      <a:pt x="49751" y="500"/>
                      <a:pt x="49745" y="494"/>
                      <a:pt x="49763" y="465"/>
                    </a:cubicBezTo>
                    <a:cubicBezTo>
                      <a:pt x="49783" y="433"/>
                      <a:pt x="49777" y="433"/>
                      <a:pt x="49734" y="467"/>
                    </a:cubicBezTo>
                    <a:cubicBezTo>
                      <a:pt x="49705" y="490"/>
                      <a:pt x="49690" y="495"/>
                      <a:pt x="49700" y="477"/>
                    </a:cubicBezTo>
                    <a:cubicBezTo>
                      <a:pt x="49711" y="459"/>
                      <a:pt x="49701" y="438"/>
                      <a:pt x="49678" y="429"/>
                    </a:cubicBezTo>
                    <a:cubicBezTo>
                      <a:pt x="49654" y="420"/>
                      <a:pt x="49635" y="423"/>
                      <a:pt x="49635" y="435"/>
                    </a:cubicBezTo>
                    <a:cubicBezTo>
                      <a:pt x="49635" y="448"/>
                      <a:pt x="49598" y="460"/>
                      <a:pt x="49553" y="461"/>
                    </a:cubicBezTo>
                    <a:cubicBezTo>
                      <a:pt x="49507" y="462"/>
                      <a:pt x="49418" y="493"/>
                      <a:pt x="49354" y="529"/>
                    </a:cubicBezTo>
                    <a:cubicBezTo>
                      <a:pt x="49240" y="593"/>
                      <a:pt x="49237" y="593"/>
                      <a:pt x="49197" y="539"/>
                    </a:cubicBezTo>
                    <a:cubicBezTo>
                      <a:pt x="49145" y="470"/>
                      <a:pt x="49144" y="343"/>
                      <a:pt x="49194" y="301"/>
                    </a:cubicBezTo>
                    <a:cubicBezTo>
                      <a:pt x="49222" y="278"/>
                      <a:pt x="49478" y="271"/>
                      <a:pt x="50076" y="276"/>
                    </a:cubicBezTo>
                    <a:lnTo>
                      <a:pt x="50920" y="284"/>
                    </a:lnTo>
                    <a:lnTo>
                      <a:pt x="50928" y="431"/>
                    </a:lnTo>
                    <a:lnTo>
                      <a:pt x="50937" y="577"/>
                    </a:lnTo>
                    <a:lnTo>
                      <a:pt x="50439" y="586"/>
                    </a:lnTo>
                    <a:cubicBezTo>
                      <a:pt x="49960" y="594"/>
                      <a:pt x="49940" y="592"/>
                      <a:pt x="49885" y="533"/>
                    </a:cubicBezTo>
                    <a:close/>
                    <a:moveTo>
                      <a:pt x="51136" y="583"/>
                    </a:moveTo>
                    <a:lnTo>
                      <a:pt x="51041" y="566"/>
                    </a:lnTo>
                    <a:lnTo>
                      <a:pt x="51114" y="498"/>
                    </a:lnTo>
                    <a:cubicBezTo>
                      <a:pt x="51153" y="461"/>
                      <a:pt x="51178" y="418"/>
                      <a:pt x="51168" y="402"/>
                    </a:cubicBezTo>
                    <a:cubicBezTo>
                      <a:pt x="51159" y="387"/>
                      <a:pt x="51164" y="382"/>
                      <a:pt x="51179" y="391"/>
                    </a:cubicBezTo>
                    <a:cubicBezTo>
                      <a:pt x="51195" y="401"/>
                      <a:pt x="51236" y="379"/>
                      <a:pt x="51270" y="342"/>
                    </a:cubicBezTo>
                    <a:cubicBezTo>
                      <a:pt x="51389" y="216"/>
                      <a:pt x="51597" y="224"/>
                      <a:pt x="51933" y="369"/>
                    </a:cubicBezTo>
                    <a:cubicBezTo>
                      <a:pt x="51977" y="388"/>
                      <a:pt x="51984" y="383"/>
                      <a:pt x="51970" y="345"/>
                    </a:cubicBezTo>
                    <a:cubicBezTo>
                      <a:pt x="51960" y="320"/>
                      <a:pt x="51961" y="300"/>
                      <a:pt x="51972" y="303"/>
                    </a:cubicBezTo>
                    <a:cubicBezTo>
                      <a:pt x="51983" y="305"/>
                      <a:pt x="52013" y="298"/>
                      <a:pt x="52038" y="286"/>
                    </a:cubicBezTo>
                    <a:cubicBezTo>
                      <a:pt x="52064" y="275"/>
                      <a:pt x="52134" y="270"/>
                      <a:pt x="52194" y="275"/>
                    </a:cubicBezTo>
                    <a:cubicBezTo>
                      <a:pt x="52275" y="281"/>
                      <a:pt x="52309" y="300"/>
                      <a:pt x="52331" y="349"/>
                    </a:cubicBezTo>
                    <a:lnTo>
                      <a:pt x="52359" y="414"/>
                    </a:lnTo>
                    <a:lnTo>
                      <a:pt x="52930" y="405"/>
                    </a:lnTo>
                    <a:cubicBezTo>
                      <a:pt x="53245" y="400"/>
                      <a:pt x="53502" y="407"/>
                      <a:pt x="53502" y="421"/>
                    </a:cubicBezTo>
                    <a:cubicBezTo>
                      <a:pt x="53502" y="434"/>
                      <a:pt x="53518" y="439"/>
                      <a:pt x="53539" y="431"/>
                    </a:cubicBezTo>
                    <a:cubicBezTo>
                      <a:pt x="53564" y="421"/>
                      <a:pt x="53577" y="447"/>
                      <a:pt x="53582" y="512"/>
                    </a:cubicBezTo>
                    <a:lnTo>
                      <a:pt x="53588" y="608"/>
                    </a:lnTo>
                    <a:lnTo>
                      <a:pt x="52409" y="605"/>
                    </a:lnTo>
                    <a:cubicBezTo>
                      <a:pt x="51761" y="602"/>
                      <a:pt x="51188" y="593"/>
                      <a:pt x="51136" y="583"/>
                    </a:cubicBezTo>
                    <a:close/>
                    <a:moveTo>
                      <a:pt x="49664" y="568"/>
                    </a:moveTo>
                    <a:cubicBezTo>
                      <a:pt x="49664" y="561"/>
                      <a:pt x="49676" y="547"/>
                      <a:pt x="49692" y="538"/>
                    </a:cubicBezTo>
                    <a:cubicBezTo>
                      <a:pt x="49707" y="528"/>
                      <a:pt x="49720" y="534"/>
                      <a:pt x="49720" y="550"/>
                    </a:cubicBezTo>
                    <a:cubicBezTo>
                      <a:pt x="49720" y="567"/>
                      <a:pt x="49707" y="580"/>
                      <a:pt x="49692" y="580"/>
                    </a:cubicBezTo>
                    <a:cubicBezTo>
                      <a:pt x="49676" y="580"/>
                      <a:pt x="49664" y="574"/>
                      <a:pt x="49664" y="568"/>
                    </a:cubicBezTo>
                    <a:close/>
                    <a:moveTo>
                      <a:pt x="53636" y="526"/>
                    </a:moveTo>
                    <a:cubicBezTo>
                      <a:pt x="53606" y="488"/>
                      <a:pt x="53607" y="486"/>
                      <a:pt x="53643" y="514"/>
                    </a:cubicBezTo>
                    <a:cubicBezTo>
                      <a:pt x="53666" y="532"/>
                      <a:pt x="53696" y="547"/>
                      <a:pt x="53709" y="547"/>
                    </a:cubicBezTo>
                    <a:cubicBezTo>
                      <a:pt x="53722" y="547"/>
                      <a:pt x="53738" y="552"/>
                      <a:pt x="53744" y="559"/>
                    </a:cubicBezTo>
                    <a:cubicBezTo>
                      <a:pt x="53751" y="565"/>
                      <a:pt x="53737" y="571"/>
                      <a:pt x="53713" y="571"/>
                    </a:cubicBezTo>
                    <a:cubicBezTo>
                      <a:pt x="53690" y="571"/>
                      <a:pt x="53655" y="550"/>
                      <a:pt x="53636" y="526"/>
                    </a:cubicBezTo>
                    <a:close/>
                    <a:moveTo>
                      <a:pt x="88243" y="502"/>
                    </a:moveTo>
                    <a:cubicBezTo>
                      <a:pt x="88242" y="342"/>
                      <a:pt x="88217" y="313"/>
                      <a:pt x="87995" y="213"/>
                    </a:cubicBezTo>
                    <a:cubicBezTo>
                      <a:pt x="87792" y="121"/>
                      <a:pt x="87758" y="114"/>
                      <a:pt x="87467" y="112"/>
                    </a:cubicBezTo>
                    <a:cubicBezTo>
                      <a:pt x="87264" y="110"/>
                      <a:pt x="87113" y="93"/>
                      <a:pt x="87030" y="64"/>
                    </a:cubicBezTo>
                    <a:cubicBezTo>
                      <a:pt x="86909" y="21"/>
                      <a:pt x="86939" y="19"/>
                      <a:pt x="87714" y="17"/>
                    </a:cubicBezTo>
                    <a:lnTo>
                      <a:pt x="88524" y="16"/>
                    </a:lnTo>
                    <a:lnTo>
                      <a:pt x="88454" y="147"/>
                    </a:lnTo>
                    <a:cubicBezTo>
                      <a:pt x="88416" y="219"/>
                      <a:pt x="88385" y="325"/>
                      <a:pt x="88385" y="384"/>
                    </a:cubicBezTo>
                    <a:cubicBezTo>
                      <a:pt x="88385" y="527"/>
                      <a:pt x="88361" y="580"/>
                      <a:pt x="88297" y="580"/>
                    </a:cubicBezTo>
                    <a:cubicBezTo>
                      <a:pt x="88258" y="580"/>
                      <a:pt x="88243" y="560"/>
                      <a:pt x="88243" y="502"/>
                    </a:cubicBezTo>
                    <a:close/>
                    <a:moveTo>
                      <a:pt x="86395" y="524"/>
                    </a:moveTo>
                    <a:cubicBezTo>
                      <a:pt x="86385" y="508"/>
                      <a:pt x="86390" y="495"/>
                      <a:pt x="86406" y="495"/>
                    </a:cubicBezTo>
                    <a:cubicBezTo>
                      <a:pt x="86421" y="495"/>
                      <a:pt x="86442" y="508"/>
                      <a:pt x="86451" y="524"/>
                    </a:cubicBezTo>
                    <a:cubicBezTo>
                      <a:pt x="86461" y="539"/>
                      <a:pt x="86456" y="552"/>
                      <a:pt x="86441" y="552"/>
                    </a:cubicBezTo>
                    <a:cubicBezTo>
                      <a:pt x="86425" y="552"/>
                      <a:pt x="86405" y="539"/>
                      <a:pt x="86395" y="524"/>
                    </a:cubicBezTo>
                    <a:close/>
                    <a:moveTo>
                      <a:pt x="119006" y="524"/>
                    </a:moveTo>
                    <a:cubicBezTo>
                      <a:pt x="118980" y="507"/>
                      <a:pt x="118977" y="496"/>
                      <a:pt x="118997" y="496"/>
                    </a:cubicBezTo>
                    <a:cubicBezTo>
                      <a:pt x="119015" y="496"/>
                      <a:pt x="119038" y="508"/>
                      <a:pt x="119048" y="524"/>
                    </a:cubicBezTo>
                    <a:cubicBezTo>
                      <a:pt x="119070" y="559"/>
                      <a:pt x="119060" y="559"/>
                      <a:pt x="119006" y="524"/>
                    </a:cubicBezTo>
                    <a:close/>
                    <a:moveTo>
                      <a:pt x="87688" y="482"/>
                    </a:moveTo>
                    <a:cubicBezTo>
                      <a:pt x="87688" y="460"/>
                      <a:pt x="87699" y="448"/>
                      <a:pt x="87712" y="456"/>
                    </a:cubicBezTo>
                    <a:cubicBezTo>
                      <a:pt x="87726" y="464"/>
                      <a:pt x="87729" y="483"/>
                      <a:pt x="87720" y="497"/>
                    </a:cubicBezTo>
                    <a:cubicBezTo>
                      <a:pt x="87697" y="534"/>
                      <a:pt x="87688" y="530"/>
                      <a:pt x="87688" y="482"/>
                    </a:cubicBezTo>
                    <a:close/>
                    <a:moveTo>
                      <a:pt x="115097" y="439"/>
                    </a:moveTo>
                    <a:cubicBezTo>
                      <a:pt x="115052" y="392"/>
                      <a:pt x="115022" y="354"/>
                      <a:pt x="115030" y="354"/>
                    </a:cubicBezTo>
                    <a:cubicBezTo>
                      <a:pt x="115038" y="354"/>
                      <a:pt x="115081" y="392"/>
                      <a:pt x="115125" y="439"/>
                    </a:cubicBezTo>
                    <a:cubicBezTo>
                      <a:pt x="115170" y="485"/>
                      <a:pt x="115200" y="524"/>
                      <a:pt x="115192" y="524"/>
                    </a:cubicBezTo>
                    <a:cubicBezTo>
                      <a:pt x="115184" y="524"/>
                      <a:pt x="115142" y="485"/>
                      <a:pt x="115097" y="439"/>
                    </a:cubicBezTo>
                    <a:close/>
                    <a:moveTo>
                      <a:pt x="39842" y="439"/>
                    </a:moveTo>
                    <a:cubicBezTo>
                      <a:pt x="39859" y="408"/>
                      <a:pt x="39879" y="382"/>
                      <a:pt x="39887" y="382"/>
                    </a:cubicBezTo>
                    <a:cubicBezTo>
                      <a:pt x="39894" y="382"/>
                      <a:pt x="39887" y="408"/>
                      <a:pt x="39871" y="439"/>
                    </a:cubicBezTo>
                    <a:cubicBezTo>
                      <a:pt x="39854" y="470"/>
                      <a:pt x="39834" y="495"/>
                      <a:pt x="39826" y="495"/>
                    </a:cubicBezTo>
                    <a:cubicBezTo>
                      <a:pt x="39819" y="495"/>
                      <a:pt x="39826" y="470"/>
                      <a:pt x="39842" y="439"/>
                    </a:cubicBezTo>
                    <a:close/>
                    <a:moveTo>
                      <a:pt x="86099" y="456"/>
                    </a:moveTo>
                    <a:cubicBezTo>
                      <a:pt x="86099" y="450"/>
                      <a:pt x="86118" y="437"/>
                      <a:pt x="86142" y="428"/>
                    </a:cubicBezTo>
                    <a:cubicBezTo>
                      <a:pt x="86168" y="418"/>
                      <a:pt x="86179" y="423"/>
                      <a:pt x="86169" y="439"/>
                    </a:cubicBezTo>
                    <a:cubicBezTo>
                      <a:pt x="86152" y="466"/>
                      <a:pt x="86099" y="479"/>
                      <a:pt x="86099" y="456"/>
                    </a:cubicBezTo>
                    <a:close/>
                    <a:moveTo>
                      <a:pt x="86222" y="447"/>
                    </a:moveTo>
                    <a:cubicBezTo>
                      <a:pt x="86240" y="416"/>
                      <a:pt x="86149" y="342"/>
                      <a:pt x="86123" y="366"/>
                    </a:cubicBezTo>
                    <a:cubicBezTo>
                      <a:pt x="86118" y="372"/>
                      <a:pt x="86096" y="359"/>
                      <a:pt x="86076" y="337"/>
                    </a:cubicBezTo>
                    <a:cubicBezTo>
                      <a:pt x="86046" y="305"/>
                      <a:pt x="86048" y="298"/>
                      <a:pt x="86087" y="298"/>
                    </a:cubicBezTo>
                    <a:cubicBezTo>
                      <a:pt x="86127" y="298"/>
                      <a:pt x="86129" y="291"/>
                      <a:pt x="86095" y="248"/>
                    </a:cubicBezTo>
                    <a:cubicBezTo>
                      <a:pt x="86060" y="204"/>
                      <a:pt x="86061" y="203"/>
                      <a:pt x="86104" y="237"/>
                    </a:cubicBezTo>
                    <a:cubicBezTo>
                      <a:pt x="86131" y="257"/>
                      <a:pt x="86168" y="265"/>
                      <a:pt x="86186" y="254"/>
                    </a:cubicBezTo>
                    <a:cubicBezTo>
                      <a:pt x="86208" y="240"/>
                      <a:pt x="86213" y="245"/>
                      <a:pt x="86200" y="265"/>
                    </a:cubicBezTo>
                    <a:cubicBezTo>
                      <a:pt x="86185" y="289"/>
                      <a:pt x="86247" y="298"/>
                      <a:pt x="86427" y="298"/>
                    </a:cubicBezTo>
                    <a:cubicBezTo>
                      <a:pt x="86653" y="298"/>
                      <a:pt x="86680" y="292"/>
                      <a:pt x="86749" y="226"/>
                    </a:cubicBezTo>
                    <a:cubicBezTo>
                      <a:pt x="86801" y="177"/>
                      <a:pt x="86823" y="168"/>
                      <a:pt x="86823" y="197"/>
                    </a:cubicBezTo>
                    <a:cubicBezTo>
                      <a:pt x="86823" y="220"/>
                      <a:pt x="86809" y="236"/>
                      <a:pt x="86792" y="233"/>
                    </a:cubicBezTo>
                    <a:cubicBezTo>
                      <a:pt x="86776" y="230"/>
                      <a:pt x="86766" y="249"/>
                      <a:pt x="86770" y="277"/>
                    </a:cubicBezTo>
                    <a:cubicBezTo>
                      <a:pt x="86775" y="307"/>
                      <a:pt x="86751" y="339"/>
                      <a:pt x="86707" y="359"/>
                    </a:cubicBezTo>
                    <a:cubicBezTo>
                      <a:pt x="86667" y="377"/>
                      <a:pt x="86635" y="403"/>
                      <a:pt x="86635" y="417"/>
                    </a:cubicBezTo>
                    <a:cubicBezTo>
                      <a:pt x="86635" y="431"/>
                      <a:pt x="86623" y="435"/>
                      <a:pt x="86609" y="426"/>
                    </a:cubicBezTo>
                    <a:cubicBezTo>
                      <a:pt x="86595" y="417"/>
                      <a:pt x="86577" y="426"/>
                      <a:pt x="86569" y="446"/>
                    </a:cubicBezTo>
                    <a:cubicBezTo>
                      <a:pt x="86558" y="474"/>
                      <a:pt x="86554" y="474"/>
                      <a:pt x="86552" y="446"/>
                    </a:cubicBezTo>
                    <a:cubicBezTo>
                      <a:pt x="86551" y="427"/>
                      <a:pt x="86521" y="411"/>
                      <a:pt x="86485" y="411"/>
                    </a:cubicBezTo>
                    <a:cubicBezTo>
                      <a:pt x="86450" y="411"/>
                      <a:pt x="86403" y="427"/>
                      <a:pt x="86382" y="446"/>
                    </a:cubicBezTo>
                    <a:cubicBezTo>
                      <a:pt x="86352" y="474"/>
                      <a:pt x="86348" y="474"/>
                      <a:pt x="86364" y="446"/>
                    </a:cubicBezTo>
                    <a:cubicBezTo>
                      <a:pt x="86377" y="423"/>
                      <a:pt x="86365" y="411"/>
                      <a:pt x="86332" y="411"/>
                    </a:cubicBezTo>
                    <a:cubicBezTo>
                      <a:pt x="86303" y="411"/>
                      <a:pt x="86262" y="427"/>
                      <a:pt x="86241" y="446"/>
                    </a:cubicBezTo>
                    <a:cubicBezTo>
                      <a:pt x="86214" y="471"/>
                      <a:pt x="86209" y="471"/>
                      <a:pt x="86222" y="447"/>
                    </a:cubicBezTo>
                    <a:close/>
                    <a:moveTo>
                      <a:pt x="48963" y="414"/>
                    </a:moveTo>
                    <a:cubicBezTo>
                      <a:pt x="48932" y="395"/>
                      <a:pt x="48932" y="388"/>
                      <a:pt x="48965" y="375"/>
                    </a:cubicBezTo>
                    <a:cubicBezTo>
                      <a:pt x="48988" y="366"/>
                      <a:pt x="49005" y="377"/>
                      <a:pt x="49005" y="399"/>
                    </a:cubicBezTo>
                    <a:cubicBezTo>
                      <a:pt x="49005" y="421"/>
                      <a:pt x="49004" y="439"/>
                      <a:pt x="49003" y="438"/>
                    </a:cubicBezTo>
                    <a:cubicBezTo>
                      <a:pt x="49002" y="438"/>
                      <a:pt x="48984" y="427"/>
                      <a:pt x="48963" y="414"/>
                    </a:cubicBezTo>
                    <a:close/>
                    <a:moveTo>
                      <a:pt x="84761" y="394"/>
                    </a:moveTo>
                    <a:cubicBezTo>
                      <a:pt x="84692" y="213"/>
                      <a:pt x="84791" y="119"/>
                      <a:pt x="85064" y="105"/>
                    </a:cubicBezTo>
                    <a:cubicBezTo>
                      <a:pt x="85320" y="92"/>
                      <a:pt x="85406" y="146"/>
                      <a:pt x="85417" y="324"/>
                    </a:cubicBezTo>
                    <a:lnTo>
                      <a:pt x="85424" y="439"/>
                    </a:lnTo>
                    <a:lnTo>
                      <a:pt x="85101" y="439"/>
                    </a:lnTo>
                    <a:cubicBezTo>
                      <a:pt x="84833" y="439"/>
                      <a:pt x="84775" y="431"/>
                      <a:pt x="84761" y="394"/>
                    </a:cubicBezTo>
                    <a:close/>
                    <a:moveTo>
                      <a:pt x="104832" y="361"/>
                    </a:moveTo>
                    <a:cubicBezTo>
                      <a:pt x="104811" y="317"/>
                      <a:pt x="104768" y="280"/>
                      <a:pt x="104732" y="275"/>
                    </a:cubicBezTo>
                    <a:cubicBezTo>
                      <a:pt x="104677" y="267"/>
                      <a:pt x="104669" y="249"/>
                      <a:pt x="104669" y="141"/>
                    </a:cubicBezTo>
                    <a:lnTo>
                      <a:pt x="104669" y="16"/>
                    </a:lnTo>
                    <a:lnTo>
                      <a:pt x="104947" y="16"/>
                    </a:lnTo>
                    <a:lnTo>
                      <a:pt x="105226" y="16"/>
                    </a:lnTo>
                    <a:lnTo>
                      <a:pt x="105115" y="227"/>
                    </a:lnTo>
                    <a:cubicBezTo>
                      <a:pt x="105024" y="400"/>
                      <a:pt x="104992" y="439"/>
                      <a:pt x="104937" y="439"/>
                    </a:cubicBezTo>
                    <a:cubicBezTo>
                      <a:pt x="104891" y="439"/>
                      <a:pt x="104858" y="414"/>
                      <a:pt x="104832" y="361"/>
                    </a:cubicBezTo>
                    <a:close/>
                    <a:moveTo>
                      <a:pt x="49060" y="359"/>
                    </a:moveTo>
                    <a:cubicBezTo>
                      <a:pt x="49052" y="346"/>
                      <a:pt x="49063" y="335"/>
                      <a:pt x="49085" y="335"/>
                    </a:cubicBezTo>
                    <a:cubicBezTo>
                      <a:pt x="49107" y="335"/>
                      <a:pt x="49118" y="346"/>
                      <a:pt x="49110" y="359"/>
                    </a:cubicBezTo>
                    <a:cubicBezTo>
                      <a:pt x="49102" y="372"/>
                      <a:pt x="49091" y="382"/>
                      <a:pt x="49085" y="382"/>
                    </a:cubicBezTo>
                    <a:cubicBezTo>
                      <a:pt x="49079" y="382"/>
                      <a:pt x="49068" y="372"/>
                      <a:pt x="49060" y="359"/>
                    </a:cubicBezTo>
                    <a:close/>
                    <a:moveTo>
                      <a:pt x="39927" y="298"/>
                    </a:moveTo>
                    <a:cubicBezTo>
                      <a:pt x="39944" y="267"/>
                      <a:pt x="39964" y="241"/>
                      <a:pt x="39971" y="241"/>
                    </a:cubicBezTo>
                    <a:cubicBezTo>
                      <a:pt x="39979" y="241"/>
                      <a:pt x="39972" y="267"/>
                      <a:pt x="39955" y="298"/>
                    </a:cubicBezTo>
                    <a:cubicBezTo>
                      <a:pt x="39939" y="329"/>
                      <a:pt x="39919" y="354"/>
                      <a:pt x="39911" y="354"/>
                    </a:cubicBezTo>
                    <a:cubicBezTo>
                      <a:pt x="39903" y="354"/>
                      <a:pt x="39910" y="329"/>
                      <a:pt x="39927" y="298"/>
                    </a:cubicBezTo>
                    <a:close/>
                    <a:moveTo>
                      <a:pt x="53560" y="314"/>
                    </a:moveTo>
                    <a:cubicBezTo>
                      <a:pt x="53531" y="278"/>
                      <a:pt x="53535" y="274"/>
                      <a:pt x="53588" y="284"/>
                    </a:cubicBezTo>
                    <a:cubicBezTo>
                      <a:pt x="53646" y="295"/>
                      <a:pt x="53647" y="293"/>
                      <a:pt x="53604" y="245"/>
                    </a:cubicBezTo>
                    <a:cubicBezTo>
                      <a:pt x="53579" y="217"/>
                      <a:pt x="53558" y="172"/>
                      <a:pt x="53558" y="144"/>
                    </a:cubicBezTo>
                    <a:cubicBezTo>
                      <a:pt x="53558" y="112"/>
                      <a:pt x="53544" y="100"/>
                      <a:pt x="53517" y="110"/>
                    </a:cubicBezTo>
                    <a:cubicBezTo>
                      <a:pt x="53494" y="119"/>
                      <a:pt x="53468" y="114"/>
                      <a:pt x="53459" y="99"/>
                    </a:cubicBezTo>
                    <a:cubicBezTo>
                      <a:pt x="53450" y="84"/>
                      <a:pt x="53429" y="72"/>
                      <a:pt x="53414" y="72"/>
                    </a:cubicBezTo>
                    <a:cubicBezTo>
                      <a:pt x="53398" y="72"/>
                      <a:pt x="53392" y="82"/>
                      <a:pt x="53400" y="94"/>
                    </a:cubicBezTo>
                    <a:cubicBezTo>
                      <a:pt x="53407" y="107"/>
                      <a:pt x="53386" y="119"/>
                      <a:pt x="53352" y="121"/>
                    </a:cubicBezTo>
                    <a:cubicBezTo>
                      <a:pt x="53303" y="125"/>
                      <a:pt x="53300" y="120"/>
                      <a:pt x="53333" y="99"/>
                    </a:cubicBezTo>
                    <a:cubicBezTo>
                      <a:pt x="53370" y="75"/>
                      <a:pt x="53370" y="69"/>
                      <a:pt x="53333" y="44"/>
                    </a:cubicBezTo>
                    <a:cubicBezTo>
                      <a:pt x="53302" y="24"/>
                      <a:pt x="53336" y="16"/>
                      <a:pt x="53452" y="16"/>
                    </a:cubicBezTo>
                    <a:cubicBezTo>
                      <a:pt x="53594" y="16"/>
                      <a:pt x="53611" y="21"/>
                      <a:pt x="53595" y="65"/>
                    </a:cubicBezTo>
                    <a:cubicBezTo>
                      <a:pt x="53578" y="109"/>
                      <a:pt x="53582" y="110"/>
                      <a:pt x="53625" y="74"/>
                    </a:cubicBezTo>
                    <a:cubicBezTo>
                      <a:pt x="53668" y="40"/>
                      <a:pt x="53673" y="40"/>
                      <a:pt x="53666" y="74"/>
                    </a:cubicBezTo>
                    <a:cubicBezTo>
                      <a:pt x="53661" y="96"/>
                      <a:pt x="53670" y="112"/>
                      <a:pt x="53686" y="109"/>
                    </a:cubicBezTo>
                    <a:cubicBezTo>
                      <a:pt x="53744" y="99"/>
                      <a:pt x="53725" y="234"/>
                      <a:pt x="53661" y="294"/>
                    </a:cubicBezTo>
                    <a:cubicBezTo>
                      <a:pt x="53603" y="348"/>
                      <a:pt x="53591" y="351"/>
                      <a:pt x="53560" y="314"/>
                    </a:cubicBezTo>
                    <a:close/>
                    <a:moveTo>
                      <a:pt x="86835" y="309"/>
                    </a:moveTo>
                    <a:cubicBezTo>
                      <a:pt x="86853" y="287"/>
                      <a:pt x="86874" y="274"/>
                      <a:pt x="86881" y="281"/>
                    </a:cubicBezTo>
                    <a:cubicBezTo>
                      <a:pt x="86902" y="302"/>
                      <a:pt x="86877" y="339"/>
                      <a:pt x="86838" y="344"/>
                    </a:cubicBezTo>
                    <a:cubicBezTo>
                      <a:pt x="86809" y="349"/>
                      <a:pt x="86808" y="341"/>
                      <a:pt x="86835" y="309"/>
                    </a:cubicBezTo>
                    <a:close/>
                    <a:moveTo>
                      <a:pt x="25336" y="317"/>
                    </a:moveTo>
                    <a:cubicBezTo>
                      <a:pt x="25336" y="310"/>
                      <a:pt x="25383" y="269"/>
                      <a:pt x="25440" y="225"/>
                    </a:cubicBezTo>
                    <a:cubicBezTo>
                      <a:pt x="25497" y="182"/>
                      <a:pt x="25534" y="161"/>
                      <a:pt x="25524" y="178"/>
                    </a:cubicBezTo>
                    <a:cubicBezTo>
                      <a:pt x="25501" y="215"/>
                      <a:pt x="25336" y="337"/>
                      <a:pt x="25336" y="317"/>
                    </a:cubicBezTo>
                    <a:close/>
                    <a:moveTo>
                      <a:pt x="70063" y="158"/>
                    </a:moveTo>
                    <a:lnTo>
                      <a:pt x="69992" y="16"/>
                    </a:lnTo>
                    <a:lnTo>
                      <a:pt x="70102" y="16"/>
                    </a:lnTo>
                    <a:lnTo>
                      <a:pt x="70213" y="16"/>
                    </a:lnTo>
                    <a:lnTo>
                      <a:pt x="70204" y="147"/>
                    </a:lnTo>
                    <a:cubicBezTo>
                      <a:pt x="70199" y="220"/>
                      <a:pt x="70181" y="284"/>
                      <a:pt x="70164" y="290"/>
                    </a:cubicBezTo>
                    <a:cubicBezTo>
                      <a:pt x="70147" y="295"/>
                      <a:pt x="70101" y="236"/>
                      <a:pt x="70063" y="158"/>
                    </a:cubicBezTo>
                    <a:close/>
                    <a:moveTo>
                      <a:pt x="74167" y="254"/>
                    </a:moveTo>
                    <a:cubicBezTo>
                      <a:pt x="74123" y="223"/>
                      <a:pt x="74104" y="181"/>
                      <a:pt x="74104" y="113"/>
                    </a:cubicBezTo>
                    <a:lnTo>
                      <a:pt x="74104" y="16"/>
                    </a:lnTo>
                    <a:lnTo>
                      <a:pt x="74273" y="16"/>
                    </a:lnTo>
                    <a:lnTo>
                      <a:pt x="74443" y="16"/>
                    </a:lnTo>
                    <a:lnTo>
                      <a:pt x="74443" y="113"/>
                    </a:lnTo>
                    <a:cubicBezTo>
                      <a:pt x="74443" y="213"/>
                      <a:pt x="74365" y="298"/>
                      <a:pt x="74273" y="298"/>
                    </a:cubicBezTo>
                    <a:cubicBezTo>
                      <a:pt x="74249" y="298"/>
                      <a:pt x="74201" y="278"/>
                      <a:pt x="74167" y="254"/>
                    </a:cubicBezTo>
                    <a:close/>
                    <a:moveTo>
                      <a:pt x="83051" y="256"/>
                    </a:moveTo>
                    <a:cubicBezTo>
                      <a:pt x="82981" y="237"/>
                      <a:pt x="82822" y="192"/>
                      <a:pt x="82699" y="157"/>
                    </a:cubicBezTo>
                    <a:cubicBezTo>
                      <a:pt x="82531" y="110"/>
                      <a:pt x="82429" y="97"/>
                      <a:pt x="82297" y="108"/>
                    </a:cubicBezTo>
                    <a:lnTo>
                      <a:pt x="82120" y="122"/>
                    </a:lnTo>
                    <a:lnTo>
                      <a:pt x="82188" y="69"/>
                    </a:lnTo>
                    <a:cubicBezTo>
                      <a:pt x="82250" y="20"/>
                      <a:pt x="82312" y="16"/>
                      <a:pt x="82960" y="16"/>
                    </a:cubicBezTo>
                    <a:cubicBezTo>
                      <a:pt x="83641" y="16"/>
                      <a:pt x="83665" y="17"/>
                      <a:pt x="83680" y="72"/>
                    </a:cubicBezTo>
                    <a:cubicBezTo>
                      <a:pt x="83690" y="110"/>
                      <a:pt x="83718" y="128"/>
                      <a:pt x="83768" y="128"/>
                    </a:cubicBezTo>
                    <a:cubicBezTo>
                      <a:pt x="83829" y="128"/>
                      <a:pt x="83841" y="141"/>
                      <a:pt x="83841" y="206"/>
                    </a:cubicBezTo>
                    <a:lnTo>
                      <a:pt x="83840" y="284"/>
                    </a:lnTo>
                    <a:lnTo>
                      <a:pt x="83509" y="287"/>
                    </a:lnTo>
                    <a:cubicBezTo>
                      <a:pt x="83324" y="289"/>
                      <a:pt x="83122" y="275"/>
                      <a:pt x="83051" y="256"/>
                    </a:cubicBezTo>
                    <a:close/>
                    <a:moveTo>
                      <a:pt x="103625" y="241"/>
                    </a:moveTo>
                    <a:cubicBezTo>
                      <a:pt x="103597" y="190"/>
                      <a:pt x="103599" y="170"/>
                      <a:pt x="103633" y="136"/>
                    </a:cubicBezTo>
                    <a:cubicBezTo>
                      <a:pt x="103671" y="98"/>
                      <a:pt x="103679" y="101"/>
                      <a:pt x="103709" y="157"/>
                    </a:cubicBezTo>
                    <a:cubicBezTo>
                      <a:pt x="103737" y="208"/>
                      <a:pt x="103735" y="228"/>
                      <a:pt x="103701" y="262"/>
                    </a:cubicBezTo>
                    <a:cubicBezTo>
                      <a:pt x="103663" y="300"/>
                      <a:pt x="103655" y="297"/>
                      <a:pt x="103625" y="241"/>
                    </a:cubicBezTo>
                    <a:close/>
                    <a:moveTo>
                      <a:pt x="58505" y="227"/>
                    </a:moveTo>
                    <a:cubicBezTo>
                      <a:pt x="58440" y="181"/>
                      <a:pt x="58409" y="95"/>
                      <a:pt x="58440" y="45"/>
                    </a:cubicBezTo>
                    <a:cubicBezTo>
                      <a:pt x="58452" y="25"/>
                      <a:pt x="58514" y="16"/>
                      <a:pt x="58599" y="21"/>
                    </a:cubicBezTo>
                    <a:cubicBezTo>
                      <a:pt x="58703" y="28"/>
                      <a:pt x="58739" y="42"/>
                      <a:pt x="58746" y="79"/>
                    </a:cubicBezTo>
                    <a:cubicBezTo>
                      <a:pt x="58752" y="108"/>
                      <a:pt x="58738" y="128"/>
                      <a:pt x="58713" y="128"/>
                    </a:cubicBezTo>
                    <a:cubicBezTo>
                      <a:pt x="58690" y="128"/>
                      <a:pt x="58646" y="160"/>
                      <a:pt x="58616" y="198"/>
                    </a:cubicBezTo>
                    <a:cubicBezTo>
                      <a:pt x="58567" y="260"/>
                      <a:pt x="58556" y="263"/>
                      <a:pt x="58505" y="227"/>
                    </a:cubicBezTo>
                    <a:close/>
                    <a:moveTo>
                      <a:pt x="60662" y="248"/>
                    </a:moveTo>
                    <a:cubicBezTo>
                      <a:pt x="60655" y="237"/>
                      <a:pt x="60641" y="180"/>
                      <a:pt x="60630" y="121"/>
                    </a:cubicBezTo>
                    <a:cubicBezTo>
                      <a:pt x="60612" y="18"/>
                      <a:pt x="60613" y="16"/>
                      <a:pt x="60697" y="16"/>
                    </a:cubicBezTo>
                    <a:cubicBezTo>
                      <a:pt x="60780" y="16"/>
                      <a:pt x="60783" y="20"/>
                      <a:pt x="60783" y="143"/>
                    </a:cubicBezTo>
                    <a:cubicBezTo>
                      <a:pt x="60783" y="249"/>
                      <a:pt x="60775" y="270"/>
                      <a:pt x="60728" y="270"/>
                    </a:cubicBezTo>
                    <a:cubicBezTo>
                      <a:pt x="60698" y="270"/>
                      <a:pt x="60668" y="260"/>
                      <a:pt x="60662" y="248"/>
                    </a:cubicBezTo>
                    <a:close/>
                    <a:moveTo>
                      <a:pt x="72759" y="230"/>
                    </a:moveTo>
                    <a:cubicBezTo>
                      <a:pt x="72721" y="187"/>
                      <a:pt x="72746" y="138"/>
                      <a:pt x="72806" y="135"/>
                    </a:cubicBezTo>
                    <a:cubicBezTo>
                      <a:pt x="72829" y="135"/>
                      <a:pt x="72938" y="125"/>
                      <a:pt x="73049" y="113"/>
                    </a:cubicBezTo>
                    <a:cubicBezTo>
                      <a:pt x="73159" y="102"/>
                      <a:pt x="73372" y="102"/>
                      <a:pt x="73521" y="113"/>
                    </a:cubicBezTo>
                    <a:cubicBezTo>
                      <a:pt x="73780" y="133"/>
                      <a:pt x="73794" y="137"/>
                      <a:pt x="73794" y="198"/>
                    </a:cubicBezTo>
                    <a:cubicBezTo>
                      <a:pt x="73794" y="263"/>
                      <a:pt x="73793" y="263"/>
                      <a:pt x="73357" y="266"/>
                    </a:cubicBezTo>
                    <a:cubicBezTo>
                      <a:pt x="72956" y="268"/>
                      <a:pt x="72922" y="264"/>
                      <a:pt x="72936" y="220"/>
                    </a:cubicBezTo>
                    <a:cubicBezTo>
                      <a:pt x="72950" y="174"/>
                      <a:pt x="72949" y="174"/>
                      <a:pt x="72920" y="220"/>
                    </a:cubicBezTo>
                    <a:cubicBezTo>
                      <a:pt x="72882" y="278"/>
                      <a:pt x="72805" y="283"/>
                      <a:pt x="72759" y="230"/>
                    </a:cubicBezTo>
                    <a:close/>
                    <a:moveTo>
                      <a:pt x="119103" y="239"/>
                    </a:moveTo>
                    <a:cubicBezTo>
                      <a:pt x="119093" y="223"/>
                      <a:pt x="119091" y="203"/>
                      <a:pt x="119098" y="196"/>
                    </a:cubicBezTo>
                    <a:cubicBezTo>
                      <a:pt x="119106" y="189"/>
                      <a:pt x="119119" y="202"/>
                      <a:pt x="119128" y="226"/>
                    </a:cubicBezTo>
                    <a:cubicBezTo>
                      <a:pt x="119147" y="276"/>
                      <a:pt x="119131" y="284"/>
                      <a:pt x="119103" y="239"/>
                    </a:cubicBezTo>
                    <a:close/>
                    <a:moveTo>
                      <a:pt x="40012" y="157"/>
                    </a:moveTo>
                    <a:cubicBezTo>
                      <a:pt x="40028" y="126"/>
                      <a:pt x="40048" y="100"/>
                      <a:pt x="40056" y="100"/>
                    </a:cubicBezTo>
                    <a:cubicBezTo>
                      <a:pt x="40064" y="100"/>
                      <a:pt x="40057" y="126"/>
                      <a:pt x="40040" y="157"/>
                    </a:cubicBezTo>
                    <a:cubicBezTo>
                      <a:pt x="40023" y="188"/>
                      <a:pt x="40003" y="213"/>
                      <a:pt x="39996" y="213"/>
                    </a:cubicBezTo>
                    <a:cubicBezTo>
                      <a:pt x="39988" y="213"/>
                      <a:pt x="39995" y="188"/>
                      <a:pt x="40012" y="157"/>
                    </a:cubicBezTo>
                    <a:close/>
                    <a:moveTo>
                      <a:pt x="52270" y="171"/>
                    </a:moveTo>
                    <a:cubicBezTo>
                      <a:pt x="52270" y="150"/>
                      <a:pt x="52286" y="140"/>
                      <a:pt x="52307" y="148"/>
                    </a:cubicBezTo>
                    <a:cubicBezTo>
                      <a:pt x="52328" y="156"/>
                      <a:pt x="52345" y="166"/>
                      <a:pt x="52345" y="171"/>
                    </a:cubicBezTo>
                    <a:cubicBezTo>
                      <a:pt x="52345" y="175"/>
                      <a:pt x="52328" y="185"/>
                      <a:pt x="52307" y="193"/>
                    </a:cubicBezTo>
                    <a:cubicBezTo>
                      <a:pt x="52286" y="201"/>
                      <a:pt x="52270" y="191"/>
                      <a:pt x="52270" y="171"/>
                    </a:cubicBezTo>
                    <a:close/>
                    <a:moveTo>
                      <a:pt x="71566" y="158"/>
                    </a:moveTo>
                    <a:cubicBezTo>
                      <a:pt x="71548" y="134"/>
                      <a:pt x="71542" y="131"/>
                      <a:pt x="71552" y="152"/>
                    </a:cubicBezTo>
                    <a:cubicBezTo>
                      <a:pt x="71567" y="182"/>
                      <a:pt x="71560" y="183"/>
                      <a:pt x="71512" y="153"/>
                    </a:cubicBezTo>
                    <a:cubicBezTo>
                      <a:pt x="71481" y="133"/>
                      <a:pt x="71461" y="107"/>
                      <a:pt x="71469" y="95"/>
                    </a:cubicBezTo>
                    <a:cubicBezTo>
                      <a:pt x="71476" y="83"/>
                      <a:pt x="71463" y="80"/>
                      <a:pt x="71439" y="89"/>
                    </a:cubicBezTo>
                    <a:cubicBezTo>
                      <a:pt x="71414" y="99"/>
                      <a:pt x="71395" y="91"/>
                      <a:pt x="71395" y="73"/>
                    </a:cubicBezTo>
                    <a:cubicBezTo>
                      <a:pt x="71395" y="55"/>
                      <a:pt x="71383" y="48"/>
                      <a:pt x="71369" y="57"/>
                    </a:cubicBezTo>
                    <a:cubicBezTo>
                      <a:pt x="71354" y="66"/>
                      <a:pt x="71335" y="61"/>
                      <a:pt x="71326" y="46"/>
                    </a:cubicBezTo>
                    <a:cubicBezTo>
                      <a:pt x="71315" y="29"/>
                      <a:pt x="71424" y="19"/>
                      <a:pt x="71605" y="20"/>
                    </a:cubicBezTo>
                    <a:lnTo>
                      <a:pt x="71901" y="21"/>
                    </a:lnTo>
                    <a:lnTo>
                      <a:pt x="71853" y="96"/>
                    </a:lnTo>
                    <a:cubicBezTo>
                      <a:pt x="71827" y="137"/>
                      <a:pt x="71792" y="180"/>
                      <a:pt x="71776" y="191"/>
                    </a:cubicBezTo>
                    <a:cubicBezTo>
                      <a:pt x="71729" y="225"/>
                      <a:pt x="71601" y="205"/>
                      <a:pt x="71566" y="158"/>
                    </a:cubicBezTo>
                    <a:close/>
                    <a:moveTo>
                      <a:pt x="86221" y="170"/>
                    </a:moveTo>
                    <a:cubicBezTo>
                      <a:pt x="86221" y="147"/>
                      <a:pt x="86231" y="128"/>
                      <a:pt x="86244" y="128"/>
                    </a:cubicBezTo>
                    <a:cubicBezTo>
                      <a:pt x="86257" y="128"/>
                      <a:pt x="86268" y="140"/>
                      <a:pt x="86268" y="155"/>
                    </a:cubicBezTo>
                    <a:cubicBezTo>
                      <a:pt x="86268" y="170"/>
                      <a:pt x="86257" y="188"/>
                      <a:pt x="86244" y="196"/>
                    </a:cubicBezTo>
                    <a:cubicBezTo>
                      <a:pt x="86231" y="204"/>
                      <a:pt x="86221" y="192"/>
                      <a:pt x="86221" y="170"/>
                    </a:cubicBezTo>
                    <a:close/>
                    <a:moveTo>
                      <a:pt x="25422" y="111"/>
                    </a:moveTo>
                    <a:cubicBezTo>
                      <a:pt x="25420" y="56"/>
                      <a:pt x="25497" y="7"/>
                      <a:pt x="25521" y="47"/>
                    </a:cubicBezTo>
                    <a:cubicBezTo>
                      <a:pt x="25534" y="68"/>
                      <a:pt x="25531" y="73"/>
                      <a:pt x="25512" y="62"/>
                    </a:cubicBezTo>
                    <a:cubicBezTo>
                      <a:pt x="25495" y="51"/>
                      <a:pt x="25468" y="65"/>
                      <a:pt x="25452" y="93"/>
                    </a:cubicBezTo>
                    <a:cubicBezTo>
                      <a:pt x="25436" y="120"/>
                      <a:pt x="25422" y="128"/>
                      <a:pt x="25422" y="111"/>
                    </a:cubicBezTo>
                    <a:close/>
                    <a:moveTo>
                      <a:pt x="49403" y="92"/>
                    </a:moveTo>
                    <a:cubicBezTo>
                      <a:pt x="49277" y="42"/>
                      <a:pt x="49313" y="16"/>
                      <a:pt x="49506" y="16"/>
                    </a:cubicBezTo>
                    <a:cubicBezTo>
                      <a:pt x="49661" y="16"/>
                      <a:pt x="49686" y="23"/>
                      <a:pt x="49680" y="64"/>
                    </a:cubicBezTo>
                    <a:cubicBezTo>
                      <a:pt x="49671" y="123"/>
                      <a:pt x="49517" y="139"/>
                      <a:pt x="49403" y="92"/>
                    </a:cubicBezTo>
                    <a:close/>
                    <a:moveTo>
                      <a:pt x="50797" y="83"/>
                    </a:moveTo>
                    <a:cubicBezTo>
                      <a:pt x="50762" y="58"/>
                      <a:pt x="50708" y="45"/>
                      <a:pt x="50678" y="52"/>
                    </a:cubicBezTo>
                    <a:cubicBezTo>
                      <a:pt x="50648" y="60"/>
                      <a:pt x="50630" y="55"/>
                      <a:pt x="50639" y="41"/>
                    </a:cubicBezTo>
                    <a:cubicBezTo>
                      <a:pt x="50663" y="2"/>
                      <a:pt x="51152" y="9"/>
                      <a:pt x="51177" y="49"/>
                    </a:cubicBezTo>
                    <a:cubicBezTo>
                      <a:pt x="51190" y="70"/>
                      <a:pt x="51182" y="76"/>
                      <a:pt x="51153" y="65"/>
                    </a:cubicBezTo>
                    <a:cubicBezTo>
                      <a:pt x="51128" y="55"/>
                      <a:pt x="51085" y="65"/>
                      <a:pt x="51056" y="87"/>
                    </a:cubicBezTo>
                    <a:cubicBezTo>
                      <a:pt x="50986" y="140"/>
                      <a:pt x="50876" y="138"/>
                      <a:pt x="50797" y="83"/>
                    </a:cubicBezTo>
                    <a:close/>
                    <a:moveTo>
                      <a:pt x="85969" y="91"/>
                    </a:moveTo>
                    <a:cubicBezTo>
                      <a:pt x="85978" y="62"/>
                      <a:pt x="85986" y="34"/>
                      <a:pt x="85986" y="27"/>
                    </a:cubicBezTo>
                    <a:cubicBezTo>
                      <a:pt x="85986" y="21"/>
                      <a:pt x="86037" y="16"/>
                      <a:pt x="86099" y="16"/>
                    </a:cubicBezTo>
                    <a:cubicBezTo>
                      <a:pt x="86219" y="16"/>
                      <a:pt x="86239" y="42"/>
                      <a:pt x="86167" y="102"/>
                    </a:cubicBezTo>
                    <a:cubicBezTo>
                      <a:pt x="86130" y="132"/>
                      <a:pt x="86112" y="132"/>
                      <a:pt x="86064" y="103"/>
                    </a:cubicBezTo>
                    <a:cubicBezTo>
                      <a:pt x="86017" y="73"/>
                      <a:pt x="86001" y="74"/>
                      <a:pt x="85979" y="105"/>
                    </a:cubicBezTo>
                    <a:cubicBezTo>
                      <a:pt x="85959" y="133"/>
                      <a:pt x="85957" y="129"/>
                      <a:pt x="85969" y="91"/>
                    </a:cubicBezTo>
                    <a:close/>
                    <a:moveTo>
                      <a:pt x="89626" y="75"/>
                    </a:moveTo>
                    <a:cubicBezTo>
                      <a:pt x="89626" y="30"/>
                      <a:pt x="89644" y="16"/>
                      <a:pt x="89697" y="16"/>
                    </a:cubicBezTo>
                    <a:cubicBezTo>
                      <a:pt x="89741" y="16"/>
                      <a:pt x="89767" y="32"/>
                      <a:pt x="89767" y="58"/>
                    </a:cubicBezTo>
                    <a:cubicBezTo>
                      <a:pt x="89767" y="81"/>
                      <a:pt x="89756" y="100"/>
                      <a:pt x="89742" y="100"/>
                    </a:cubicBezTo>
                    <a:cubicBezTo>
                      <a:pt x="89727" y="100"/>
                      <a:pt x="89696" y="108"/>
                      <a:pt x="89671" y="117"/>
                    </a:cubicBezTo>
                    <a:cubicBezTo>
                      <a:pt x="89639" y="130"/>
                      <a:pt x="89626" y="118"/>
                      <a:pt x="89626" y="75"/>
                    </a:cubicBezTo>
                    <a:close/>
                    <a:moveTo>
                      <a:pt x="10435" y="58"/>
                    </a:moveTo>
                    <a:cubicBezTo>
                      <a:pt x="10435" y="28"/>
                      <a:pt x="10465" y="16"/>
                      <a:pt x="10541" y="17"/>
                    </a:cubicBezTo>
                    <a:lnTo>
                      <a:pt x="10646" y="18"/>
                    </a:lnTo>
                    <a:lnTo>
                      <a:pt x="10576" y="58"/>
                    </a:lnTo>
                    <a:cubicBezTo>
                      <a:pt x="10484" y="110"/>
                      <a:pt x="10435" y="110"/>
                      <a:pt x="10435" y="58"/>
                    </a:cubicBezTo>
                    <a:close/>
                    <a:moveTo>
                      <a:pt x="25579" y="77"/>
                    </a:moveTo>
                    <a:cubicBezTo>
                      <a:pt x="25571" y="64"/>
                      <a:pt x="25582" y="53"/>
                      <a:pt x="25604" y="53"/>
                    </a:cubicBezTo>
                    <a:cubicBezTo>
                      <a:pt x="25626" y="53"/>
                      <a:pt x="25638" y="64"/>
                      <a:pt x="25630" y="77"/>
                    </a:cubicBezTo>
                    <a:cubicBezTo>
                      <a:pt x="25622" y="90"/>
                      <a:pt x="25610" y="100"/>
                      <a:pt x="25604" y="100"/>
                    </a:cubicBezTo>
                    <a:cubicBezTo>
                      <a:pt x="25598" y="100"/>
                      <a:pt x="25587" y="90"/>
                      <a:pt x="25579" y="77"/>
                    </a:cubicBezTo>
                    <a:close/>
                    <a:moveTo>
                      <a:pt x="70849" y="59"/>
                    </a:moveTo>
                    <a:cubicBezTo>
                      <a:pt x="70836" y="27"/>
                      <a:pt x="70851" y="16"/>
                      <a:pt x="70904" y="16"/>
                    </a:cubicBezTo>
                    <a:cubicBezTo>
                      <a:pt x="70949" y="16"/>
                      <a:pt x="70972" y="29"/>
                      <a:pt x="70964" y="51"/>
                    </a:cubicBezTo>
                    <a:cubicBezTo>
                      <a:pt x="70947" y="104"/>
                      <a:pt x="70868" y="109"/>
                      <a:pt x="70849" y="5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>
                  <a:solidFill>
                    <a:schemeClr val="lt1"/>
                  </a:solidFill>
                </a:endParaRPr>
              </a:p>
            </p:txBody>
          </p:sp>
          <p:sp>
            <p:nvSpPr>
              <p:cNvPr id="76" name="Freeform 12"/>
              <p:cNvSpPr>
                <a:spLocks noChangeAspect="1" noEditPoints="1"/>
              </p:cNvSpPr>
              <p:nvPr/>
            </p:nvSpPr>
            <p:spPr bwMode="auto">
              <a:xfrm>
                <a:off x="0" y="3703500"/>
                <a:ext cx="7232377" cy="2732067"/>
              </a:xfrm>
              <a:custGeom>
                <a:avLst/>
                <a:gdLst>
                  <a:gd name="T0" fmla="*/ 22297 w 140877"/>
                  <a:gd name="T1" fmla="*/ 24582 h 27997"/>
                  <a:gd name="T2" fmla="*/ 22905 w 140877"/>
                  <a:gd name="T3" fmla="*/ 24711 h 27997"/>
                  <a:gd name="T4" fmla="*/ 44450 w 140877"/>
                  <a:gd name="T5" fmla="*/ 26673 h 27997"/>
                  <a:gd name="T6" fmla="*/ 115378 w 140877"/>
                  <a:gd name="T7" fmla="*/ 27551 h 27997"/>
                  <a:gd name="T8" fmla="*/ 115718 w 140877"/>
                  <a:gd name="T9" fmla="*/ 27692 h 27997"/>
                  <a:gd name="T10" fmla="*/ 138839 w 140877"/>
                  <a:gd name="T11" fmla="*/ 27146 h 27997"/>
                  <a:gd name="T12" fmla="*/ 139650 w 140877"/>
                  <a:gd name="T13" fmla="*/ 27697 h 27997"/>
                  <a:gd name="T14" fmla="*/ 139107 w 140877"/>
                  <a:gd name="T15" fmla="*/ 27318 h 27997"/>
                  <a:gd name="T16" fmla="*/ 137880 w 140877"/>
                  <a:gd name="T17" fmla="*/ 26163 h 27997"/>
                  <a:gd name="T18" fmla="*/ 90869 w 140877"/>
                  <a:gd name="T19" fmla="*/ 25817 h 27997"/>
                  <a:gd name="T20" fmla="*/ 136568 w 140877"/>
                  <a:gd name="T21" fmla="*/ 24732 h 27997"/>
                  <a:gd name="T22" fmla="*/ 113143 w 140877"/>
                  <a:gd name="T23" fmla="*/ 23910 h 27997"/>
                  <a:gd name="T24" fmla="*/ 90431 w 140877"/>
                  <a:gd name="T25" fmla="*/ 23772 h 27997"/>
                  <a:gd name="T26" fmla="*/ 112494 w 140877"/>
                  <a:gd name="T27" fmla="*/ 22932 h 27997"/>
                  <a:gd name="T28" fmla="*/ 112323 w 140877"/>
                  <a:gd name="T29" fmla="*/ 22185 h 27997"/>
                  <a:gd name="T30" fmla="*/ 88198 w 140877"/>
                  <a:gd name="T31" fmla="*/ 16532 h 27997"/>
                  <a:gd name="T32" fmla="*/ 87652 w 140877"/>
                  <a:gd name="T33" fmla="*/ 13033 h 27997"/>
                  <a:gd name="T34" fmla="*/ 4078 w 140877"/>
                  <a:gd name="T35" fmla="*/ 20659 h 27997"/>
                  <a:gd name="T36" fmla="*/ 25548 w 140877"/>
                  <a:gd name="T37" fmla="*/ 20229 h 27997"/>
                  <a:gd name="T38" fmla="*/ 25993 w 140877"/>
                  <a:gd name="T39" fmla="*/ 19783 h 27997"/>
                  <a:gd name="T40" fmla="*/ 5575 w 140877"/>
                  <a:gd name="T41" fmla="*/ 19187 h 27997"/>
                  <a:gd name="T42" fmla="*/ 27065 w 140877"/>
                  <a:gd name="T43" fmla="*/ 18161 h 27997"/>
                  <a:gd name="T44" fmla="*/ 130838 w 140877"/>
                  <a:gd name="T45" fmla="*/ 18772 h 27997"/>
                  <a:gd name="T46" fmla="*/ 108370 w 140877"/>
                  <a:gd name="T47" fmla="*/ 15677 h 27997"/>
                  <a:gd name="T48" fmla="*/ 28002 w 140877"/>
                  <a:gd name="T49" fmla="*/ 17270 h 27997"/>
                  <a:gd name="T50" fmla="*/ 28497 w 140877"/>
                  <a:gd name="T51" fmla="*/ 16605 h 27997"/>
                  <a:gd name="T52" fmla="*/ 8692 w 140877"/>
                  <a:gd name="T53" fmla="*/ 16280 h 27997"/>
                  <a:gd name="T54" fmla="*/ 29366 w 140877"/>
                  <a:gd name="T55" fmla="*/ 14918 h 27997"/>
                  <a:gd name="T56" fmla="*/ 49192 w 140877"/>
                  <a:gd name="T57" fmla="*/ 14802 h 27997"/>
                  <a:gd name="T58" fmla="*/ 126371 w 140877"/>
                  <a:gd name="T59" fmla="*/ 14055 h 27997"/>
                  <a:gd name="T60" fmla="*/ 68608 w 140877"/>
                  <a:gd name="T61" fmla="*/ 13667 h 27997"/>
                  <a:gd name="T62" fmla="*/ 11295 w 140877"/>
                  <a:gd name="T63" fmla="*/ 13345 h 27997"/>
                  <a:gd name="T64" fmla="*/ 125593 w 140877"/>
                  <a:gd name="T65" fmla="*/ 12904 h 27997"/>
                  <a:gd name="T66" fmla="*/ 106236 w 140877"/>
                  <a:gd name="T67" fmla="*/ 12658 h 27997"/>
                  <a:gd name="T68" fmla="*/ 12945 w 140877"/>
                  <a:gd name="T69" fmla="*/ 11903 h 27997"/>
                  <a:gd name="T70" fmla="*/ 105755 w 140877"/>
                  <a:gd name="T71" fmla="*/ 11854 h 27997"/>
                  <a:gd name="T72" fmla="*/ 13463 w 140877"/>
                  <a:gd name="T73" fmla="*/ 11360 h 27997"/>
                  <a:gd name="T74" fmla="*/ 13765 w 140877"/>
                  <a:gd name="T75" fmla="*/ 11032 h 27997"/>
                  <a:gd name="T76" fmla="*/ 32745 w 140877"/>
                  <a:gd name="T77" fmla="*/ 10214 h 27997"/>
                  <a:gd name="T78" fmla="*/ 34121 w 140877"/>
                  <a:gd name="T79" fmla="*/ 8144 h 27997"/>
                  <a:gd name="T80" fmla="*/ 38737 w 140877"/>
                  <a:gd name="T81" fmla="*/ 2128 h 27997"/>
                  <a:gd name="T82" fmla="*/ 36458 w 140877"/>
                  <a:gd name="T83" fmla="*/ 5898 h 27997"/>
                  <a:gd name="T84" fmla="*/ 15692 w 140877"/>
                  <a:gd name="T85" fmla="*/ 9286 h 27997"/>
                  <a:gd name="T86" fmla="*/ 16256 w 140877"/>
                  <a:gd name="T87" fmla="*/ 8905 h 27997"/>
                  <a:gd name="T88" fmla="*/ 104036 w 140877"/>
                  <a:gd name="T89" fmla="*/ 8997 h 27997"/>
                  <a:gd name="T90" fmla="*/ 86290 w 140877"/>
                  <a:gd name="T91" fmla="*/ 8101 h 27997"/>
                  <a:gd name="T92" fmla="*/ 140516 w 140877"/>
                  <a:gd name="T93" fmla="*/ 8378 h 27997"/>
                  <a:gd name="T94" fmla="*/ 720 w 140877"/>
                  <a:gd name="T95" fmla="*/ 7423 h 27997"/>
                  <a:gd name="T96" fmla="*/ 139208 w 140877"/>
                  <a:gd name="T97" fmla="*/ 7388 h 27997"/>
                  <a:gd name="T98" fmla="*/ 1501 w 140877"/>
                  <a:gd name="T99" fmla="*/ 6908 h 27997"/>
                  <a:gd name="T100" fmla="*/ 85694 w 140877"/>
                  <a:gd name="T101" fmla="*/ 5767 h 27997"/>
                  <a:gd name="T102" fmla="*/ 137894 w 140877"/>
                  <a:gd name="T103" fmla="*/ 6407 h 27997"/>
                  <a:gd name="T104" fmla="*/ 4932 w 140877"/>
                  <a:gd name="T105" fmla="*/ 4793 h 27997"/>
                  <a:gd name="T106" fmla="*/ 5588 w 140877"/>
                  <a:gd name="T107" fmla="*/ 3768 h 27997"/>
                  <a:gd name="T108" fmla="*/ 132128 w 140877"/>
                  <a:gd name="T109" fmla="*/ 2125 h 27997"/>
                  <a:gd name="T110" fmla="*/ 131246 w 140877"/>
                  <a:gd name="T111" fmla="*/ 1184 h 27997"/>
                  <a:gd name="T112" fmla="*/ 22111 w 140877"/>
                  <a:gd name="T113" fmla="*/ 3522 h 27997"/>
                  <a:gd name="T114" fmla="*/ 8399 w 140877"/>
                  <a:gd name="T115" fmla="*/ 1907 h 27997"/>
                  <a:gd name="T116" fmla="*/ 83956 w 140877"/>
                  <a:gd name="T117" fmla="*/ 1052 h 27997"/>
                  <a:gd name="T118" fmla="*/ 98862 w 140877"/>
                  <a:gd name="T119" fmla="*/ 185 h 27997"/>
                  <a:gd name="T120" fmla="*/ 84033 w 140877"/>
                  <a:gd name="T121" fmla="*/ 565 h 27997"/>
                  <a:gd name="T122" fmla="*/ 40799 w 140877"/>
                  <a:gd name="T123" fmla="*/ 85 h 27997"/>
                  <a:gd name="T124" fmla="*/ 11098 w 140877"/>
                  <a:gd name="T125" fmla="*/ 109 h 279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0877" h="27997">
                    <a:moveTo>
                      <a:pt x="20291" y="27962"/>
                    </a:moveTo>
                    <a:cubicBezTo>
                      <a:pt x="20291" y="27942"/>
                      <a:pt x="20266" y="27895"/>
                      <a:pt x="20235" y="27856"/>
                    </a:cubicBezTo>
                    <a:cubicBezTo>
                      <a:pt x="20155" y="27753"/>
                      <a:pt x="20166" y="27699"/>
                      <a:pt x="20284" y="27610"/>
                    </a:cubicBezTo>
                    <a:cubicBezTo>
                      <a:pt x="20507" y="27442"/>
                      <a:pt x="20593" y="27338"/>
                      <a:pt x="20612" y="27213"/>
                    </a:cubicBezTo>
                    <a:cubicBezTo>
                      <a:pt x="20627" y="27122"/>
                      <a:pt x="20649" y="27084"/>
                      <a:pt x="20701" y="27060"/>
                    </a:cubicBezTo>
                    <a:cubicBezTo>
                      <a:pt x="20759" y="27034"/>
                      <a:pt x="20772" y="27008"/>
                      <a:pt x="20772" y="26919"/>
                    </a:cubicBezTo>
                    <a:cubicBezTo>
                      <a:pt x="20772" y="26826"/>
                      <a:pt x="20785" y="26801"/>
                      <a:pt x="20856" y="26761"/>
                    </a:cubicBezTo>
                    <a:cubicBezTo>
                      <a:pt x="20909" y="26731"/>
                      <a:pt x="20941" y="26690"/>
                      <a:pt x="20941" y="26652"/>
                    </a:cubicBezTo>
                    <a:cubicBezTo>
                      <a:pt x="20941" y="26609"/>
                      <a:pt x="20973" y="26575"/>
                      <a:pt x="21045" y="26539"/>
                    </a:cubicBezTo>
                    <a:cubicBezTo>
                      <a:pt x="21108" y="26508"/>
                      <a:pt x="21170" y="26446"/>
                      <a:pt x="21202" y="26384"/>
                    </a:cubicBezTo>
                    <a:cubicBezTo>
                      <a:pt x="21232" y="26324"/>
                      <a:pt x="21282" y="26274"/>
                      <a:pt x="21320" y="26264"/>
                    </a:cubicBezTo>
                    <a:cubicBezTo>
                      <a:pt x="21383" y="26249"/>
                      <a:pt x="21477" y="26079"/>
                      <a:pt x="21477" y="25982"/>
                    </a:cubicBezTo>
                    <a:cubicBezTo>
                      <a:pt x="21477" y="25920"/>
                      <a:pt x="21590" y="25796"/>
                      <a:pt x="21647" y="25796"/>
                    </a:cubicBezTo>
                    <a:cubicBezTo>
                      <a:pt x="21691" y="25796"/>
                      <a:pt x="21701" y="25771"/>
                      <a:pt x="21708" y="25650"/>
                    </a:cubicBezTo>
                    <a:cubicBezTo>
                      <a:pt x="21714" y="25548"/>
                      <a:pt x="21730" y="25501"/>
                      <a:pt x="21759" y="25494"/>
                    </a:cubicBezTo>
                    <a:cubicBezTo>
                      <a:pt x="21785" y="25489"/>
                      <a:pt x="21788" y="25492"/>
                      <a:pt x="21766" y="25502"/>
                    </a:cubicBezTo>
                    <a:cubicBezTo>
                      <a:pt x="21744" y="25512"/>
                      <a:pt x="21731" y="25577"/>
                      <a:pt x="21731" y="25675"/>
                    </a:cubicBezTo>
                    <a:lnTo>
                      <a:pt x="21731" y="25831"/>
                    </a:lnTo>
                    <a:lnTo>
                      <a:pt x="21837" y="25814"/>
                    </a:lnTo>
                    <a:cubicBezTo>
                      <a:pt x="21895" y="25804"/>
                      <a:pt x="21964" y="25796"/>
                      <a:pt x="21991" y="25796"/>
                    </a:cubicBezTo>
                    <a:cubicBezTo>
                      <a:pt x="22028" y="25796"/>
                      <a:pt x="22040" y="25765"/>
                      <a:pt x="22047" y="25662"/>
                    </a:cubicBezTo>
                    <a:cubicBezTo>
                      <a:pt x="22054" y="25549"/>
                      <a:pt x="22065" y="25526"/>
                      <a:pt x="22116" y="25519"/>
                    </a:cubicBezTo>
                    <a:cubicBezTo>
                      <a:pt x="22162" y="25512"/>
                      <a:pt x="22180" y="25487"/>
                      <a:pt x="22188" y="25412"/>
                    </a:cubicBezTo>
                    <a:cubicBezTo>
                      <a:pt x="22208" y="25244"/>
                      <a:pt x="22085" y="25133"/>
                      <a:pt x="22027" y="25266"/>
                    </a:cubicBezTo>
                    <a:cubicBezTo>
                      <a:pt x="21995" y="25340"/>
                      <a:pt x="21872" y="25371"/>
                      <a:pt x="21872" y="25306"/>
                    </a:cubicBezTo>
                    <a:cubicBezTo>
                      <a:pt x="21872" y="25283"/>
                      <a:pt x="21904" y="25239"/>
                      <a:pt x="21943" y="25208"/>
                    </a:cubicBezTo>
                    <a:cubicBezTo>
                      <a:pt x="22000" y="25163"/>
                      <a:pt x="22013" y="25127"/>
                      <a:pt x="22013" y="25024"/>
                    </a:cubicBezTo>
                    <a:cubicBezTo>
                      <a:pt x="22013" y="24900"/>
                      <a:pt x="22016" y="24896"/>
                      <a:pt x="22105" y="24887"/>
                    </a:cubicBezTo>
                    <a:cubicBezTo>
                      <a:pt x="22190" y="24879"/>
                      <a:pt x="22196" y="24872"/>
                      <a:pt x="22188" y="24788"/>
                    </a:cubicBezTo>
                    <a:cubicBezTo>
                      <a:pt x="22177" y="24673"/>
                      <a:pt x="22225" y="24582"/>
                      <a:pt x="22297" y="24582"/>
                    </a:cubicBezTo>
                    <a:cubicBezTo>
                      <a:pt x="22339" y="24582"/>
                      <a:pt x="22352" y="24563"/>
                      <a:pt x="22352" y="24497"/>
                    </a:cubicBezTo>
                    <a:cubicBezTo>
                      <a:pt x="22352" y="24422"/>
                      <a:pt x="22361" y="24413"/>
                      <a:pt x="22437" y="24413"/>
                    </a:cubicBezTo>
                    <a:cubicBezTo>
                      <a:pt x="22503" y="24413"/>
                      <a:pt x="22521" y="24400"/>
                      <a:pt x="22521" y="24356"/>
                    </a:cubicBezTo>
                    <a:cubicBezTo>
                      <a:pt x="22521" y="24323"/>
                      <a:pt x="22550" y="24286"/>
                      <a:pt x="22589" y="24268"/>
                    </a:cubicBezTo>
                    <a:cubicBezTo>
                      <a:pt x="22627" y="24251"/>
                      <a:pt x="22664" y="24213"/>
                      <a:pt x="22671" y="24184"/>
                    </a:cubicBezTo>
                    <a:cubicBezTo>
                      <a:pt x="22679" y="24155"/>
                      <a:pt x="22718" y="24119"/>
                      <a:pt x="22758" y="24103"/>
                    </a:cubicBezTo>
                    <a:cubicBezTo>
                      <a:pt x="22824" y="24078"/>
                      <a:pt x="22832" y="24060"/>
                      <a:pt x="22832" y="23934"/>
                    </a:cubicBezTo>
                    <a:cubicBezTo>
                      <a:pt x="22832" y="23802"/>
                      <a:pt x="22837" y="23792"/>
                      <a:pt x="22901" y="23792"/>
                    </a:cubicBezTo>
                    <a:cubicBezTo>
                      <a:pt x="22963" y="23792"/>
                      <a:pt x="22971" y="23779"/>
                      <a:pt x="22978" y="23658"/>
                    </a:cubicBezTo>
                    <a:cubicBezTo>
                      <a:pt x="22986" y="23544"/>
                      <a:pt x="22998" y="23519"/>
                      <a:pt x="23065" y="23487"/>
                    </a:cubicBezTo>
                    <a:cubicBezTo>
                      <a:pt x="23111" y="23465"/>
                      <a:pt x="23172" y="23393"/>
                      <a:pt x="23213" y="23312"/>
                    </a:cubicBezTo>
                    <a:cubicBezTo>
                      <a:pt x="23261" y="23218"/>
                      <a:pt x="23302" y="23172"/>
                      <a:pt x="23346" y="23166"/>
                    </a:cubicBezTo>
                    <a:cubicBezTo>
                      <a:pt x="23382" y="23161"/>
                      <a:pt x="23423" y="23129"/>
                      <a:pt x="23438" y="23095"/>
                    </a:cubicBezTo>
                    <a:cubicBezTo>
                      <a:pt x="23453" y="23059"/>
                      <a:pt x="23495" y="23029"/>
                      <a:pt x="23536" y="23024"/>
                    </a:cubicBezTo>
                    <a:cubicBezTo>
                      <a:pt x="23605" y="23016"/>
                      <a:pt x="23608" y="23009"/>
                      <a:pt x="23599" y="22853"/>
                    </a:cubicBezTo>
                    <a:cubicBezTo>
                      <a:pt x="23591" y="22692"/>
                      <a:pt x="23591" y="22691"/>
                      <a:pt x="23671" y="22691"/>
                    </a:cubicBezTo>
                    <a:cubicBezTo>
                      <a:pt x="23734" y="22691"/>
                      <a:pt x="23758" y="22709"/>
                      <a:pt x="23783" y="22776"/>
                    </a:cubicBezTo>
                    <a:cubicBezTo>
                      <a:pt x="23823" y="22884"/>
                      <a:pt x="23927" y="22888"/>
                      <a:pt x="24088" y="22789"/>
                    </a:cubicBezTo>
                    <a:cubicBezTo>
                      <a:pt x="24227" y="22704"/>
                      <a:pt x="24243" y="22703"/>
                      <a:pt x="24243" y="22783"/>
                    </a:cubicBezTo>
                    <a:cubicBezTo>
                      <a:pt x="24243" y="22819"/>
                      <a:pt x="24132" y="22994"/>
                      <a:pt x="23990" y="23185"/>
                    </a:cubicBezTo>
                    <a:cubicBezTo>
                      <a:pt x="23851" y="23371"/>
                      <a:pt x="23737" y="23539"/>
                      <a:pt x="23736" y="23559"/>
                    </a:cubicBezTo>
                    <a:cubicBezTo>
                      <a:pt x="23735" y="23578"/>
                      <a:pt x="23704" y="23601"/>
                      <a:pt x="23666" y="23610"/>
                    </a:cubicBezTo>
                    <a:cubicBezTo>
                      <a:pt x="23613" y="23624"/>
                      <a:pt x="23598" y="23646"/>
                      <a:pt x="23600" y="23706"/>
                    </a:cubicBezTo>
                    <a:cubicBezTo>
                      <a:pt x="23601" y="23749"/>
                      <a:pt x="23561" y="23857"/>
                      <a:pt x="23510" y="23945"/>
                    </a:cubicBezTo>
                    <a:cubicBezTo>
                      <a:pt x="23435" y="24077"/>
                      <a:pt x="23391" y="24119"/>
                      <a:pt x="23266" y="24181"/>
                    </a:cubicBezTo>
                    <a:lnTo>
                      <a:pt x="23114" y="24255"/>
                    </a:lnTo>
                    <a:lnTo>
                      <a:pt x="23114" y="24419"/>
                    </a:lnTo>
                    <a:cubicBezTo>
                      <a:pt x="23114" y="24574"/>
                      <a:pt x="23111" y="24582"/>
                      <a:pt x="23043" y="24582"/>
                    </a:cubicBezTo>
                    <a:cubicBezTo>
                      <a:pt x="22992" y="24582"/>
                      <a:pt x="22973" y="24597"/>
                      <a:pt x="22973" y="24638"/>
                    </a:cubicBezTo>
                    <a:cubicBezTo>
                      <a:pt x="22973" y="24674"/>
                      <a:pt x="22948" y="24700"/>
                      <a:pt x="22905" y="24711"/>
                    </a:cubicBezTo>
                    <a:cubicBezTo>
                      <a:pt x="22865" y="24721"/>
                      <a:pt x="22830" y="24756"/>
                      <a:pt x="22820" y="24793"/>
                    </a:cubicBezTo>
                    <a:cubicBezTo>
                      <a:pt x="22811" y="24832"/>
                      <a:pt x="22775" y="24865"/>
                      <a:pt x="22733" y="24876"/>
                    </a:cubicBezTo>
                    <a:cubicBezTo>
                      <a:pt x="22677" y="24890"/>
                      <a:pt x="22662" y="24911"/>
                      <a:pt x="22662" y="24978"/>
                    </a:cubicBezTo>
                    <a:cubicBezTo>
                      <a:pt x="22662" y="25041"/>
                      <a:pt x="22649" y="25062"/>
                      <a:pt x="22609" y="25062"/>
                    </a:cubicBezTo>
                    <a:cubicBezTo>
                      <a:pt x="22545" y="25062"/>
                      <a:pt x="22521" y="25115"/>
                      <a:pt x="22521" y="25256"/>
                    </a:cubicBezTo>
                    <a:cubicBezTo>
                      <a:pt x="22521" y="25355"/>
                      <a:pt x="22513" y="25365"/>
                      <a:pt x="22366" y="25437"/>
                    </a:cubicBezTo>
                    <a:lnTo>
                      <a:pt x="22211" y="25513"/>
                    </a:lnTo>
                    <a:lnTo>
                      <a:pt x="22211" y="25668"/>
                    </a:lnTo>
                    <a:lnTo>
                      <a:pt x="22211" y="25824"/>
                    </a:lnTo>
                    <a:lnTo>
                      <a:pt x="22045" y="25824"/>
                    </a:lnTo>
                    <a:cubicBezTo>
                      <a:pt x="21884" y="25824"/>
                      <a:pt x="21880" y="25826"/>
                      <a:pt x="21893" y="25894"/>
                    </a:cubicBezTo>
                    <a:cubicBezTo>
                      <a:pt x="21901" y="25933"/>
                      <a:pt x="21899" y="26006"/>
                      <a:pt x="21889" y="26056"/>
                    </a:cubicBezTo>
                    <a:cubicBezTo>
                      <a:pt x="21863" y="26189"/>
                      <a:pt x="21581" y="26560"/>
                      <a:pt x="21455" y="26628"/>
                    </a:cubicBezTo>
                    <a:cubicBezTo>
                      <a:pt x="21318" y="26702"/>
                      <a:pt x="21251" y="26838"/>
                      <a:pt x="21251" y="27045"/>
                    </a:cubicBezTo>
                    <a:lnTo>
                      <a:pt x="21251" y="27207"/>
                    </a:lnTo>
                    <a:lnTo>
                      <a:pt x="21096" y="27284"/>
                    </a:lnTo>
                    <a:cubicBezTo>
                      <a:pt x="20955" y="27353"/>
                      <a:pt x="20941" y="27368"/>
                      <a:pt x="20941" y="27453"/>
                    </a:cubicBezTo>
                    <a:cubicBezTo>
                      <a:pt x="20941" y="27531"/>
                      <a:pt x="20931" y="27545"/>
                      <a:pt x="20875" y="27545"/>
                    </a:cubicBezTo>
                    <a:cubicBezTo>
                      <a:pt x="20832" y="27545"/>
                      <a:pt x="20798" y="27570"/>
                      <a:pt x="20777" y="27616"/>
                    </a:cubicBezTo>
                    <a:cubicBezTo>
                      <a:pt x="20759" y="27655"/>
                      <a:pt x="20722" y="27687"/>
                      <a:pt x="20693" y="27687"/>
                    </a:cubicBezTo>
                    <a:cubicBezTo>
                      <a:pt x="20659" y="27687"/>
                      <a:pt x="20617" y="27739"/>
                      <a:pt x="20566" y="27842"/>
                    </a:cubicBezTo>
                    <a:cubicBezTo>
                      <a:pt x="20495" y="27986"/>
                      <a:pt x="20483" y="27997"/>
                      <a:pt x="20391" y="27997"/>
                    </a:cubicBezTo>
                    <a:cubicBezTo>
                      <a:pt x="20331" y="27997"/>
                      <a:pt x="20292" y="27983"/>
                      <a:pt x="20291" y="27962"/>
                    </a:cubicBezTo>
                    <a:close/>
                    <a:moveTo>
                      <a:pt x="43987" y="27948"/>
                    </a:moveTo>
                    <a:cubicBezTo>
                      <a:pt x="43950" y="27833"/>
                      <a:pt x="44076" y="27376"/>
                      <a:pt x="44145" y="27376"/>
                    </a:cubicBezTo>
                    <a:cubicBezTo>
                      <a:pt x="44157" y="27376"/>
                      <a:pt x="44168" y="27340"/>
                      <a:pt x="44168" y="27296"/>
                    </a:cubicBezTo>
                    <a:cubicBezTo>
                      <a:pt x="44168" y="27237"/>
                      <a:pt x="44187" y="27207"/>
                      <a:pt x="44241" y="27182"/>
                    </a:cubicBezTo>
                    <a:cubicBezTo>
                      <a:pt x="44311" y="27150"/>
                      <a:pt x="44314" y="27140"/>
                      <a:pt x="44305" y="26959"/>
                    </a:cubicBezTo>
                    <a:cubicBezTo>
                      <a:pt x="44295" y="26770"/>
                      <a:pt x="44295" y="26769"/>
                      <a:pt x="44372" y="26760"/>
                    </a:cubicBezTo>
                    <a:cubicBezTo>
                      <a:pt x="44436" y="26753"/>
                      <a:pt x="44450" y="26738"/>
                      <a:pt x="44450" y="26673"/>
                    </a:cubicBezTo>
                    <a:cubicBezTo>
                      <a:pt x="44450" y="26528"/>
                      <a:pt x="44885" y="25515"/>
                      <a:pt x="45109" y="25137"/>
                    </a:cubicBezTo>
                    <a:cubicBezTo>
                      <a:pt x="45225" y="24941"/>
                      <a:pt x="45240" y="24897"/>
                      <a:pt x="45240" y="24749"/>
                    </a:cubicBezTo>
                    <a:cubicBezTo>
                      <a:pt x="45240" y="24582"/>
                      <a:pt x="45240" y="24582"/>
                      <a:pt x="45325" y="24582"/>
                    </a:cubicBezTo>
                    <a:cubicBezTo>
                      <a:pt x="45400" y="24582"/>
                      <a:pt x="45410" y="24573"/>
                      <a:pt x="45410" y="24497"/>
                    </a:cubicBezTo>
                    <a:cubicBezTo>
                      <a:pt x="45410" y="24451"/>
                      <a:pt x="45422" y="24413"/>
                      <a:pt x="45437" y="24413"/>
                    </a:cubicBezTo>
                    <a:cubicBezTo>
                      <a:pt x="45452" y="24413"/>
                      <a:pt x="45496" y="24378"/>
                      <a:pt x="45535" y="24335"/>
                    </a:cubicBezTo>
                    <a:cubicBezTo>
                      <a:pt x="45635" y="24229"/>
                      <a:pt x="45703" y="24272"/>
                      <a:pt x="45714" y="24449"/>
                    </a:cubicBezTo>
                    <a:cubicBezTo>
                      <a:pt x="45721" y="24548"/>
                      <a:pt x="45703" y="24617"/>
                      <a:pt x="45637" y="24749"/>
                    </a:cubicBezTo>
                    <a:cubicBezTo>
                      <a:pt x="45589" y="24842"/>
                      <a:pt x="45551" y="24944"/>
                      <a:pt x="45551" y="24974"/>
                    </a:cubicBezTo>
                    <a:cubicBezTo>
                      <a:pt x="45551" y="25005"/>
                      <a:pt x="45512" y="25135"/>
                      <a:pt x="45465" y="25263"/>
                    </a:cubicBezTo>
                    <a:cubicBezTo>
                      <a:pt x="45417" y="25391"/>
                      <a:pt x="45382" y="25529"/>
                      <a:pt x="45387" y="25568"/>
                    </a:cubicBezTo>
                    <a:cubicBezTo>
                      <a:pt x="45393" y="25622"/>
                      <a:pt x="45375" y="25653"/>
                      <a:pt x="45318" y="25689"/>
                    </a:cubicBezTo>
                    <a:cubicBezTo>
                      <a:pt x="45245" y="25735"/>
                      <a:pt x="45240" y="25751"/>
                      <a:pt x="45240" y="25936"/>
                    </a:cubicBezTo>
                    <a:cubicBezTo>
                      <a:pt x="45240" y="26116"/>
                      <a:pt x="45235" y="26134"/>
                      <a:pt x="45183" y="26134"/>
                    </a:cubicBezTo>
                    <a:cubicBezTo>
                      <a:pt x="45113" y="26134"/>
                      <a:pt x="45066" y="26244"/>
                      <a:pt x="45088" y="26356"/>
                    </a:cubicBezTo>
                    <a:cubicBezTo>
                      <a:pt x="45102" y="26426"/>
                      <a:pt x="45094" y="26440"/>
                      <a:pt x="45031" y="26456"/>
                    </a:cubicBezTo>
                    <a:cubicBezTo>
                      <a:pt x="44977" y="26469"/>
                      <a:pt x="44957" y="26494"/>
                      <a:pt x="44953" y="26551"/>
                    </a:cubicBezTo>
                    <a:cubicBezTo>
                      <a:pt x="44945" y="26657"/>
                      <a:pt x="44938" y="26760"/>
                      <a:pt x="44934" y="26819"/>
                    </a:cubicBezTo>
                    <a:cubicBezTo>
                      <a:pt x="44931" y="26847"/>
                      <a:pt x="44898" y="26884"/>
                      <a:pt x="44859" y="26901"/>
                    </a:cubicBezTo>
                    <a:cubicBezTo>
                      <a:pt x="44808" y="26925"/>
                      <a:pt x="44789" y="26956"/>
                      <a:pt x="44789" y="27013"/>
                    </a:cubicBezTo>
                    <a:cubicBezTo>
                      <a:pt x="44789" y="27057"/>
                      <a:pt x="44750" y="27197"/>
                      <a:pt x="44702" y="27326"/>
                    </a:cubicBezTo>
                    <a:cubicBezTo>
                      <a:pt x="44655" y="27454"/>
                      <a:pt x="44614" y="27620"/>
                      <a:pt x="44611" y="27695"/>
                    </a:cubicBezTo>
                    <a:cubicBezTo>
                      <a:pt x="44606" y="27809"/>
                      <a:pt x="44595" y="27832"/>
                      <a:pt x="44541" y="27846"/>
                    </a:cubicBezTo>
                    <a:cubicBezTo>
                      <a:pt x="44505" y="27855"/>
                      <a:pt x="44470" y="27891"/>
                      <a:pt x="44461" y="27930"/>
                    </a:cubicBezTo>
                    <a:cubicBezTo>
                      <a:pt x="44445" y="27993"/>
                      <a:pt x="44432" y="27997"/>
                      <a:pt x="44223" y="27997"/>
                    </a:cubicBezTo>
                    <a:cubicBezTo>
                      <a:pt x="44038" y="27997"/>
                      <a:pt x="44000" y="27989"/>
                      <a:pt x="43987" y="27948"/>
                    </a:cubicBezTo>
                    <a:close/>
                    <a:moveTo>
                      <a:pt x="115626" y="27933"/>
                    </a:moveTo>
                    <a:cubicBezTo>
                      <a:pt x="115626" y="27894"/>
                      <a:pt x="115602" y="27858"/>
                      <a:pt x="115564" y="27841"/>
                    </a:cubicBezTo>
                    <a:cubicBezTo>
                      <a:pt x="115522" y="27823"/>
                      <a:pt x="115492" y="27772"/>
                      <a:pt x="115471" y="27687"/>
                    </a:cubicBezTo>
                    <a:cubicBezTo>
                      <a:pt x="115448" y="27589"/>
                      <a:pt x="115426" y="27557"/>
                      <a:pt x="115378" y="27551"/>
                    </a:cubicBezTo>
                    <a:cubicBezTo>
                      <a:pt x="115329" y="27543"/>
                      <a:pt x="115316" y="27523"/>
                      <a:pt x="115316" y="27450"/>
                    </a:cubicBezTo>
                    <a:cubicBezTo>
                      <a:pt x="115316" y="27315"/>
                      <a:pt x="115171" y="27107"/>
                      <a:pt x="115005" y="27003"/>
                    </a:cubicBezTo>
                    <a:cubicBezTo>
                      <a:pt x="114873" y="26921"/>
                      <a:pt x="114824" y="26848"/>
                      <a:pt x="114837" y="26752"/>
                    </a:cubicBezTo>
                    <a:cubicBezTo>
                      <a:pt x="114848" y="26675"/>
                      <a:pt x="114835" y="26651"/>
                      <a:pt x="114766" y="26619"/>
                    </a:cubicBezTo>
                    <a:cubicBezTo>
                      <a:pt x="114717" y="26597"/>
                      <a:pt x="114695" y="26565"/>
                      <a:pt x="114695" y="26514"/>
                    </a:cubicBezTo>
                    <a:cubicBezTo>
                      <a:pt x="114695" y="26386"/>
                      <a:pt x="114571" y="26208"/>
                      <a:pt x="114448" y="26160"/>
                    </a:cubicBezTo>
                    <a:cubicBezTo>
                      <a:pt x="114362" y="26127"/>
                      <a:pt x="114356" y="25965"/>
                      <a:pt x="114440" y="25965"/>
                    </a:cubicBezTo>
                    <a:cubicBezTo>
                      <a:pt x="114473" y="25965"/>
                      <a:pt x="114513" y="25931"/>
                      <a:pt x="114539" y="25883"/>
                    </a:cubicBezTo>
                    <a:cubicBezTo>
                      <a:pt x="114570" y="25822"/>
                      <a:pt x="114596" y="25804"/>
                      <a:pt x="114638" y="25816"/>
                    </a:cubicBezTo>
                    <a:cubicBezTo>
                      <a:pt x="114671" y="25824"/>
                      <a:pt x="114695" y="25854"/>
                      <a:pt x="114695" y="25886"/>
                    </a:cubicBezTo>
                    <a:cubicBezTo>
                      <a:pt x="114695" y="25967"/>
                      <a:pt x="114871" y="26273"/>
                      <a:pt x="114928" y="26291"/>
                    </a:cubicBezTo>
                    <a:cubicBezTo>
                      <a:pt x="114955" y="26300"/>
                      <a:pt x="114985" y="26338"/>
                      <a:pt x="114994" y="26376"/>
                    </a:cubicBezTo>
                    <a:cubicBezTo>
                      <a:pt x="115015" y="26459"/>
                      <a:pt x="115048" y="26462"/>
                      <a:pt x="115166" y="26389"/>
                    </a:cubicBezTo>
                    <a:cubicBezTo>
                      <a:pt x="115277" y="26322"/>
                      <a:pt x="115344" y="26199"/>
                      <a:pt x="115344" y="26065"/>
                    </a:cubicBezTo>
                    <a:lnTo>
                      <a:pt x="115344" y="25965"/>
                    </a:lnTo>
                    <a:lnTo>
                      <a:pt x="115997" y="25965"/>
                    </a:lnTo>
                    <a:cubicBezTo>
                      <a:pt x="116588" y="25965"/>
                      <a:pt x="116646" y="25969"/>
                      <a:pt x="116612" y="26010"/>
                    </a:cubicBezTo>
                    <a:cubicBezTo>
                      <a:pt x="116592" y="26034"/>
                      <a:pt x="116517" y="26083"/>
                      <a:pt x="116447" y="26119"/>
                    </a:cubicBezTo>
                    <a:cubicBezTo>
                      <a:pt x="116262" y="26213"/>
                      <a:pt x="116210" y="26277"/>
                      <a:pt x="116246" y="26370"/>
                    </a:cubicBezTo>
                    <a:lnTo>
                      <a:pt x="116274" y="26445"/>
                    </a:lnTo>
                    <a:lnTo>
                      <a:pt x="116009" y="26445"/>
                    </a:lnTo>
                    <a:cubicBezTo>
                      <a:pt x="115863" y="26445"/>
                      <a:pt x="115724" y="26452"/>
                      <a:pt x="115699" y="26462"/>
                    </a:cubicBezTo>
                    <a:cubicBezTo>
                      <a:pt x="115636" y="26486"/>
                      <a:pt x="115644" y="26576"/>
                      <a:pt x="115710" y="26594"/>
                    </a:cubicBezTo>
                    <a:cubicBezTo>
                      <a:pt x="115842" y="26628"/>
                      <a:pt x="115856" y="26875"/>
                      <a:pt x="115728" y="26907"/>
                    </a:cubicBezTo>
                    <a:cubicBezTo>
                      <a:pt x="115686" y="26918"/>
                      <a:pt x="115649" y="26956"/>
                      <a:pt x="115631" y="27009"/>
                    </a:cubicBezTo>
                    <a:cubicBezTo>
                      <a:pt x="115614" y="27056"/>
                      <a:pt x="115588" y="27094"/>
                      <a:pt x="115572" y="27094"/>
                    </a:cubicBezTo>
                    <a:cubicBezTo>
                      <a:pt x="115523" y="27094"/>
                      <a:pt x="115485" y="27199"/>
                      <a:pt x="115503" y="27287"/>
                    </a:cubicBezTo>
                    <a:cubicBezTo>
                      <a:pt x="115515" y="27347"/>
                      <a:pt x="115545" y="27382"/>
                      <a:pt x="115605" y="27407"/>
                    </a:cubicBezTo>
                    <a:cubicBezTo>
                      <a:pt x="115678" y="27438"/>
                      <a:pt x="115795" y="27578"/>
                      <a:pt x="115796" y="27636"/>
                    </a:cubicBezTo>
                    <a:cubicBezTo>
                      <a:pt x="115796" y="27646"/>
                      <a:pt x="115761" y="27672"/>
                      <a:pt x="115718" y="27692"/>
                    </a:cubicBezTo>
                    <a:cubicBezTo>
                      <a:pt x="115608" y="27745"/>
                      <a:pt x="115613" y="27839"/>
                      <a:pt x="115728" y="27850"/>
                    </a:cubicBezTo>
                    <a:cubicBezTo>
                      <a:pt x="115807" y="27858"/>
                      <a:pt x="115814" y="27852"/>
                      <a:pt x="115809" y="27780"/>
                    </a:cubicBezTo>
                    <a:cubicBezTo>
                      <a:pt x="115806" y="27729"/>
                      <a:pt x="115808" y="27723"/>
                      <a:pt x="115816" y="27764"/>
                    </a:cubicBezTo>
                    <a:cubicBezTo>
                      <a:pt x="115822" y="27799"/>
                      <a:pt x="115839" y="27828"/>
                      <a:pt x="115852" y="27828"/>
                    </a:cubicBezTo>
                    <a:cubicBezTo>
                      <a:pt x="115891" y="27828"/>
                      <a:pt x="115965" y="27912"/>
                      <a:pt x="115965" y="27957"/>
                    </a:cubicBezTo>
                    <a:cubicBezTo>
                      <a:pt x="115965" y="27987"/>
                      <a:pt x="115924" y="27997"/>
                      <a:pt x="115796" y="27997"/>
                    </a:cubicBezTo>
                    <a:cubicBezTo>
                      <a:pt x="115639" y="27997"/>
                      <a:pt x="115626" y="27992"/>
                      <a:pt x="115626" y="27933"/>
                    </a:cubicBezTo>
                    <a:close/>
                    <a:moveTo>
                      <a:pt x="115898" y="26258"/>
                    </a:moveTo>
                    <a:cubicBezTo>
                      <a:pt x="115976" y="26238"/>
                      <a:pt x="115974" y="26199"/>
                      <a:pt x="115893" y="26145"/>
                    </a:cubicBezTo>
                    <a:cubicBezTo>
                      <a:pt x="115847" y="26115"/>
                      <a:pt x="115819" y="26117"/>
                      <a:pt x="115727" y="26158"/>
                    </a:cubicBezTo>
                    <a:lnTo>
                      <a:pt x="115615" y="26208"/>
                    </a:lnTo>
                    <a:lnTo>
                      <a:pt x="115684" y="26256"/>
                    </a:lnTo>
                    <a:cubicBezTo>
                      <a:pt x="115722" y="26283"/>
                      <a:pt x="115770" y="26298"/>
                      <a:pt x="115791" y="26290"/>
                    </a:cubicBezTo>
                    <a:cubicBezTo>
                      <a:pt x="115812" y="26282"/>
                      <a:pt x="115860" y="26267"/>
                      <a:pt x="115898" y="26258"/>
                    </a:cubicBezTo>
                    <a:close/>
                    <a:moveTo>
                      <a:pt x="119140" y="27953"/>
                    </a:moveTo>
                    <a:cubicBezTo>
                      <a:pt x="119212" y="27898"/>
                      <a:pt x="119450" y="27828"/>
                      <a:pt x="119564" y="27828"/>
                    </a:cubicBezTo>
                    <a:cubicBezTo>
                      <a:pt x="119678" y="27828"/>
                      <a:pt x="119891" y="27892"/>
                      <a:pt x="119976" y="27951"/>
                    </a:cubicBezTo>
                    <a:cubicBezTo>
                      <a:pt x="120038" y="27994"/>
                      <a:pt x="120013" y="27997"/>
                      <a:pt x="119563" y="27996"/>
                    </a:cubicBezTo>
                    <a:cubicBezTo>
                      <a:pt x="119131" y="27995"/>
                      <a:pt x="119089" y="27991"/>
                      <a:pt x="119140" y="27953"/>
                    </a:cubicBezTo>
                    <a:close/>
                    <a:moveTo>
                      <a:pt x="139443" y="27961"/>
                    </a:moveTo>
                    <a:cubicBezTo>
                      <a:pt x="139441" y="27942"/>
                      <a:pt x="139441" y="27917"/>
                      <a:pt x="139443" y="27905"/>
                    </a:cubicBezTo>
                    <a:cubicBezTo>
                      <a:pt x="139444" y="27894"/>
                      <a:pt x="139435" y="27884"/>
                      <a:pt x="139421" y="27884"/>
                    </a:cubicBezTo>
                    <a:cubicBezTo>
                      <a:pt x="139407" y="27884"/>
                      <a:pt x="139388" y="27864"/>
                      <a:pt x="139379" y="27840"/>
                    </a:cubicBezTo>
                    <a:cubicBezTo>
                      <a:pt x="139367" y="27811"/>
                      <a:pt x="139373" y="27803"/>
                      <a:pt x="139397" y="27817"/>
                    </a:cubicBezTo>
                    <a:cubicBezTo>
                      <a:pt x="139416" y="27828"/>
                      <a:pt x="139400" y="27805"/>
                      <a:pt x="139361" y="27766"/>
                    </a:cubicBezTo>
                    <a:cubicBezTo>
                      <a:pt x="139323" y="27726"/>
                      <a:pt x="139262" y="27685"/>
                      <a:pt x="139227" y="27674"/>
                    </a:cubicBezTo>
                    <a:cubicBezTo>
                      <a:pt x="139192" y="27663"/>
                      <a:pt x="139164" y="27636"/>
                      <a:pt x="139164" y="27613"/>
                    </a:cubicBezTo>
                    <a:cubicBezTo>
                      <a:pt x="139164" y="27591"/>
                      <a:pt x="139132" y="27558"/>
                      <a:pt x="139094" y="27541"/>
                    </a:cubicBezTo>
                    <a:cubicBezTo>
                      <a:pt x="139015" y="27504"/>
                      <a:pt x="138987" y="27442"/>
                      <a:pt x="139005" y="27341"/>
                    </a:cubicBezTo>
                    <a:cubicBezTo>
                      <a:pt x="139022" y="27247"/>
                      <a:pt x="139002" y="27223"/>
                      <a:pt x="138839" y="27146"/>
                    </a:cubicBezTo>
                    <a:cubicBezTo>
                      <a:pt x="138739" y="27098"/>
                      <a:pt x="138695" y="27060"/>
                      <a:pt x="138689" y="27014"/>
                    </a:cubicBezTo>
                    <a:cubicBezTo>
                      <a:pt x="138684" y="26979"/>
                      <a:pt x="138649" y="26936"/>
                      <a:pt x="138611" y="26918"/>
                    </a:cubicBezTo>
                    <a:cubicBezTo>
                      <a:pt x="138568" y="26899"/>
                      <a:pt x="138543" y="26864"/>
                      <a:pt x="138543" y="26823"/>
                    </a:cubicBezTo>
                    <a:cubicBezTo>
                      <a:pt x="138543" y="26774"/>
                      <a:pt x="138525" y="26757"/>
                      <a:pt x="138466" y="26750"/>
                    </a:cubicBezTo>
                    <a:cubicBezTo>
                      <a:pt x="138405" y="26743"/>
                      <a:pt x="138386" y="26722"/>
                      <a:pt x="138371" y="26650"/>
                    </a:cubicBezTo>
                    <a:cubicBezTo>
                      <a:pt x="138361" y="26600"/>
                      <a:pt x="138364" y="26566"/>
                      <a:pt x="138377" y="26574"/>
                    </a:cubicBezTo>
                    <a:cubicBezTo>
                      <a:pt x="138391" y="26582"/>
                      <a:pt x="138402" y="26619"/>
                      <a:pt x="138402" y="26654"/>
                    </a:cubicBezTo>
                    <a:cubicBezTo>
                      <a:pt x="138402" y="26708"/>
                      <a:pt x="138421" y="26723"/>
                      <a:pt x="138508" y="26737"/>
                    </a:cubicBezTo>
                    <a:cubicBezTo>
                      <a:pt x="138598" y="26753"/>
                      <a:pt x="138623" y="26745"/>
                      <a:pt x="138677" y="26684"/>
                    </a:cubicBezTo>
                    <a:lnTo>
                      <a:pt x="138740" y="26612"/>
                    </a:lnTo>
                    <a:lnTo>
                      <a:pt x="138952" y="26755"/>
                    </a:lnTo>
                    <a:cubicBezTo>
                      <a:pt x="139136" y="26879"/>
                      <a:pt x="139164" y="26909"/>
                      <a:pt x="139164" y="26982"/>
                    </a:cubicBezTo>
                    <a:cubicBezTo>
                      <a:pt x="139164" y="27028"/>
                      <a:pt x="139167" y="27075"/>
                      <a:pt x="139170" y="27087"/>
                    </a:cubicBezTo>
                    <a:cubicBezTo>
                      <a:pt x="139176" y="27109"/>
                      <a:pt x="139280" y="27233"/>
                      <a:pt x="139375" y="27332"/>
                    </a:cubicBezTo>
                    <a:cubicBezTo>
                      <a:pt x="139406" y="27364"/>
                      <a:pt x="139428" y="27401"/>
                      <a:pt x="139424" y="27413"/>
                    </a:cubicBezTo>
                    <a:cubicBezTo>
                      <a:pt x="139420" y="27426"/>
                      <a:pt x="139428" y="27430"/>
                      <a:pt x="139442" y="27421"/>
                    </a:cubicBezTo>
                    <a:cubicBezTo>
                      <a:pt x="139476" y="27400"/>
                      <a:pt x="139785" y="27733"/>
                      <a:pt x="139785" y="27790"/>
                    </a:cubicBezTo>
                    <a:cubicBezTo>
                      <a:pt x="139785" y="27828"/>
                      <a:pt x="139778" y="27829"/>
                      <a:pt x="139737" y="27796"/>
                    </a:cubicBezTo>
                    <a:cubicBezTo>
                      <a:pt x="139711" y="27775"/>
                      <a:pt x="139698" y="27772"/>
                      <a:pt x="139709" y="27789"/>
                    </a:cubicBezTo>
                    <a:cubicBezTo>
                      <a:pt x="139719" y="27807"/>
                      <a:pt x="139708" y="27829"/>
                      <a:pt x="139684" y="27838"/>
                    </a:cubicBezTo>
                    <a:cubicBezTo>
                      <a:pt x="139660" y="27848"/>
                      <a:pt x="139648" y="27844"/>
                      <a:pt x="139657" y="27829"/>
                    </a:cubicBezTo>
                    <a:cubicBezTo>
                      <a:pt x="139665" y="27815"/>
                      <a:pt x="139660" y="27796"/>
                      <a:pt x="139645" y="27787"/>
                    </a:cubicBezTo>
                    <a:cubicBezTo>
                      <a:pt x="139630" y="27777"/>
                      <a:pt x="139623" y="27794"/>
                      <a:pt x="139629" y="27825"/>
                    </a:cubicBezTo>
                    <a:cubicBezTo>
                      <a:pt x="139649" y="27928"/>
                      <a:pt x="139616" y="27983"/>
                      <a:pt x="139529" y="27989"/>
                    </a:cubicBezTo>
                    <a:cubicBezTo>
                      <a:pt x="139481" y="27992"/>
                      <a:pt x="139445" y="27980"/>
                      <a:pt x="139443" y="27961"/>
                    </a:cubicBezTo>
                    <a:close/>
                    <a:moveTo>
                      <a:pt x="139520" y="27734"/>
                    </a:moveTo>
                    <a:cubicBezTo>
                      <a:pt x="139541" y="27742"/>
                      <a:pt x="139559" y="27733"/>
                      <a:pt x="139559" y="27714"/>
                    </a:cubicBezTo>
                    <a:cubicBezTo>
                      <a:pt x="139559" y="27688"/>
                      <a:pt x="139568" y="27687"/>
                      <a:pt x="139599" y="27713"/>
                    </a:cubicBezTo>
                    <a:cubicBezTo>
                      <a:pt x="139629" y="27738"/>
                      <a:pt x="139643" y="27738"/>
                      <a:pt x="139660" y="27712"/>
                    </a:cubicBezTo>
                    <a:cubicBezTo>
                      <a:pt x="139672" y="27691"/>
                      <a:pt x="139669" y="27685"/>
                      <a:pt x="139650" y="27697"/>
                    </a:cubicBezTo>
                    <a:cubicBezTo>
                      <a:pt x="139633" y="27707"/>
                      <a:pt x="139611" y="27703"/>
                      <a:pt x="139601" y="27687"/>
                    </a:cubicBezTo>
                    <a:cubicBezTo>
                      <a:pt x="139591" y="27671"/>
                      <a:pt x="139568" y="27667"/>
                      <a:pt x="139550" y="27679"/>
                    </a:cubicBezTo>
                    <a:cubicBezTo>
                      <a:pt x="139532" y="27690"/>
                      <a:pt x="139494" y="27700"/>
                      <a:pt x="139467" y="27700"/>
                    </a:cubicBezTo>
                    <a:cubicBezTo>
                      <a:pt x="139440" y="27701"/>
                      <a:pt x="139418" y="27710"/>
                      <a:pt x="139418" y="27722"/>
                    </a:cubicBezTo>
                    <a:lnTo>
                      <a:pt x="139418" y="27763"/>
                    </a:lnTo>
                    <a:cubicBezTo>
                      <a:pt x="139418" y="27774"/>
                      <a:pt x="139432" y="27768"/>
                      <a:pt x="139449" y="27751"/>
                    </a:cubicBezTo>
                    <a:cubicBezTo>
                      <a:pt x="139467" y="27733"/>
                      <a:pt x="139499" y="27726"/>
                      <a:pt x="139520" y="27734"/>
                    </a:cubicBezTo>
                    <a:close/>
                    <a:moveTo>
                      <a:pt x="139432" y="27630"/>
                    </a:moveTo>
                    <a:cubicBezTo>
                      <a:pt x="139422" y="27615"/>
                      <a:pt x="139399" y="27602"/>
                      <a:pt x="139381" y="27602"/>
                    </a:cubicBezTo>
                    <a:cubicBezTo>
                      <a:pt x="139361" y="27603"/>
                      <a:pt x="139364" y="27614"/>
                      <a:pt x="139390" y="27630"/>
                    </a:cubicBezTo>
                    <a:cubicBezTo>
                      <a:pt x="139444" y="27665"/>
                      <a:pt x="139454" y="27665"/>
                      <a:pt x="139432" y="27630"/>
                    </a:cubicBezTo>
                    <a:close/>
                    <a:moveTo>
                      <a:pt x="139598" y="27569"/>
                    </a:moveTo>
                    <a:cubicBezTo>
                      <a:pt x="139590" y="27555"/>
                      <a:pt x="139571" y="27552"/>
                      <a:pt x="139557" y="27561"/>
                    </a:cubicBezTo>
                    <a:cubicBezTo>
                      <a:pt x="139520" y="27584"/>
                      <a:pt x="139524" y="27592"/>
                      <a:pt x="139572" y="27592"/>
                    </a:cubicBezTo>
                    <a:cubicBezTo>
                      <a:pt x="139594" y="27592"/>
                      <a:pt x="139606" y="27582"/>
                      <a:pt x="139598" y="27569"/>
                    </a:cubicBezTo>
                    <a:close/>
                    <a:moveTo>
                      <a:pt x="139474" y="27545"/>
                    </a:moveTo>
                    <a:cubicBezTo>
                      <a:pt x="139439" y="27523"/>
                      <a:pt x="139439" y="27518"/>
                      <a:pt x="139472" y="27518"/>
                    </a:cubicBezTo>
                    <a:cubicBezTo>
                      <a:pt x="139494" y="27517"/>
                      <a:pt x="139504" y="27510"/>
                      <a:pt x="139495" y="27500"/>
                    </a:cubicBezTo>
                    <a:cubicBezTo>
                      <a:pt x="139470" y="27475"/>
                      <a:pt x="139414" y="27517"/>
                      <a:pt x="139433" y="27547"/>
                    </a:cubicBezTo>
                    <a:cubicBezTo>
                      <a:pt x="139442" y="27562"/>
                      <a:pt x="139464" y="27573"/>
                      <a:pt x="139483" y="27573"/>
                    </a:cubicBezTo>
                    <a:cubicBezTo>
                      <a:pt x="139503" y="27573"/>
                      <a:pt x="139500" y="27562"/>
                      <a:pt x="139474" y="27545"/>
                    </a:cubicBezTo>
                    <a:close/>
                    <a:moveTo>
                      <a:pt x="139402" y="27491"/>
                    </a:moveTo>
                    <a:cubicBezTo>
                      <a:pt x="139411" y="27477"/>
                      <a:pt x="139408" y="27458"/>
                      <a:pt x="139395" y="27450"/>
                    </a:cubicBezTo>
                    <a:cubicBezTo>
                      <a:pt x="139382" y="27442"/>
                      <a:pt x="139371" y="27454"/>
                      <a:pt x="139371" y="27476"/>
                    </a:cubicBezTo>
                    <a:cubicBezTo>
                      <a:pt x="139371" y="27524"/>
                      <a:pt x="139380" y="27528"/>
                      <a:pt x="139402" y="27491"/>
                    </a:cubicBezTo>
                    <a:close/>
                    <a:moveTo>
                      <a:pt x="139107" y="27318"/>
                    </a:moveTo>
                    <a:cubicBezTo>
                      <a:pt x="139107" y="27302"/>
                      <a:pt x="139095" y="27296"/>
                      <a:pt x="139079" y="27306"/>
                    </a:cubicBezTo>
                    <a:cubicBezTo>
                      <a:pt x="139064" y="27315"/>
                      <a:pt x="139051" y="27329"/>
                      <a:pt x="139051" y="27335"/>
                    </a:cubicBezTo>
                    <a:cubicBezTo>
                      <a:pt x="139051" y="27342"/>
                      <a:pt x="139064" y="27348"/>
                      <a:pt x="139079" y="27348"/>
                    </a:cubicBezTo>
                    <a:cubicBezTo>
                      <a:pt x="139095" y="27348"/>
                      <a:pt x="139107" y="27334"/>
                      <a:pt x="139107" y="27318"/>
                    </a:cubicBezTo>
                    <a:close/>
                    <a:moveTo>
                      <a:pt x="139192" y="27204"/>
                    </a:moveTo>
                    <a:cubicBezTo>
                      <a:pt x="139192" y="27167"/>
                      <a:pt x="139176" y="27173"/>
                      <a:pt x="139135" y="27222"/>
                    </a:cubicBezTo>
                    <a:cubicBezTo>
                      <a:pt x="139105" y="27257"/>
                      <a:pt x="139107" y="27262"/>
                      <a:pt x="139146" y="27247"/>
                    </a:cubicBezTo>
                    <a:cubicBezTo>
                      <a:pt x="139171" y="27237"/>
                      <a:pt x="139192" y="27218"/>
                      <a:pt x="139192" y="27204"/>
                    </a:cubicBezTo>
                    <a:close/>
                    <a:moveTo>
                      <a:pt x="139926" y="27916"/>
                    </a:moveTo>
                    <a:cubicBezTo>
                      <a:pt x="139926" y="27898"/>
                      <a:pt x="139897" y="27871"/>
                      <a:pt x="139862" y="27857"/>
                    </a:cubicBezTo>
                    <a:cubicBezTo>
                      <a:pt x="139819" y="27839"/>
                      <a:pt x="139814" y="27831"/>
                      <a:pt x="139845" y="27829"/>
                    </a:cubicBezTo>
                    <a:cubicBezTo>
                      <a:pt x="139897" y="27827"/>
                      <a:pt x="139971" y="27904"/>
                      <a:pt x="139944" y="27932"/>
                    </a:cubicBezTo>
                    <a:cubicBezTo>
                      <a:pt x="139934" y="27942"/>
                      <a:pt x="139926" y="27935"/>
                      <a:pt x="139926" y="27916"/>
                    </a:cubicBezTo>
                    <a:close/>
                    <a:moveTo>
                      <a:pt x="91783" y="27658"/>
                    </a:moveTo>
                    <a:cubicBezTo>
                      <a:pt x="91783" y="27620"/>
                      <a:pt x="91790" y="27604"/>
                      <a:pt x="91797" y="27623"/>
                    </a:cubicBezTo>
                    <a:cubicBezTo>
                      <a:pt x="91805" y="27642"/>
                      <a:pt x="91805" y="27674"/>
                      <a:pt x="91797" y="27694"/>
                    </a:cubicBezTo>
                    <a:cubicBezTo>
                      <a:pt x="91790" y="27713"/>
                      <a:pt x="91783" y="27697"/>
                      <a:pt x="91783" y="27658"/>
                    </a:cubicBezTo>
                    <a:close/>
                    <a:moveTo>
                      <a:pt x="91025" y="26812"/>
                    </a:moveTo>
                    <a:cubicBezTo>
                      <a:pt x="91025" y="26726"/>
                      <a:pt x="91030" y="26691"/>
                      <a:pt x="91037" y="26734"/>
                    </a:cubicBezTo>
                    <a:cubicBezTo>
                      <a:pt x="91043" y="26777"/>
                      <a:pt x="91043" y="26847"/>
                      <a:pt x="91037" y="26889"/>
                    </a:cubicBezTo>
                    <a:cubicBezTo>
                      <a:pt x="91030" y="26932"/>
                      <a:pt x="91025" y="26897"/>
                      <a:pt x="91025" y="26812"/>
                    </a:cubicBezTo>
                    <a:close/>
                    <a:moveTo>
                      <a:pt x="91499" y="26659"/>
                    </a:moveTo>
                    <a:cubicBezTo>
                      <a:pt x="91497" y="26629"/>
                      <a:pt x="91504" y="26612"/>
                      <a:pt x="91513" y="26622"/>
                    </a:cubicBezTo>
                    <a:cubicBezTo>
                      <a:pt x="91523" y="26631"/>
                      <a:pt x="91524" y="26655"/>
                      <a:pt x="91516" y="26676"/>
                    </a:cubicBezTo>
                    <a:cubicBezTo>
                      <a:pt x="91507" y="26698"/>
                      <a:pt x="91500" y="26692"/>
                      <a:pt x="91499" y="26659"/>
                    </a:cubicBezTo>
                    <a:close/>
                    <a:moveTo>
                      <a:pt x="90960" y="26614"/>
                    </a:moveTo>
                    <a:cubicBezTo>
                      <a:pt x="90935" y="26598"/>
                      <a:pt x="90931" y="26587"/>
                      <a:pt x="90952" y="26586"/>
                    </a:cubicBezTo>
                    <a:cubicBezTo>
                      <a:pt x="90970" y="26586"/>
                      <a:pt x="90993" y="26599"/>
                      <a:pt x="91003" y="26614"/>
                    </a:cubicBezTo>
                    <a:cubicBezTo>
                      <a:pt x="91024" y="26649"/>
                      <a:pt x="91014" y="26649"/>
                      <a:pt x="90960" y="26614"/>
                    </a:cubicBezTo>
                    <a:close/>
                    <a:moveTo>
                      <a:pt x="91419" y="26287"/>
                    </a:moveTo>
                    <a:cubicBezTo>
                      <a:pt x="91429" y="26277"/>
                      <a:pt x="91453" y="26276"/>
                      <a:pt x="91474" y="26284"/>
                    </a:cubicBezTo>
                    <a:cubicBezTo>
                      <a:pt x="91496" y="26293"/>
                      <a:pt x="91489" y="26300"/>
                      <a:pt x="91456" y="26301"/>
                    </a:cubicBezTo>
                    <a:cubicBezTo>
                      <a:pt x="91427" y="26303"/>
                      <a:pt x="91410" y="26296"/>
                      <a:pt x="91419" y="26287"/>
                    </a:cubicBezTo>
                    <a:close/>
                    <a:moveTo>
                      <a:pt x="137880" y="26163"/>
                    </a:moveTo>
                    <a:cubicBezTo>
                      <a:pt x="137835" y="26116"/>
                      <a:pt x="137805" y="26078"/>
                      <a:pt x="137813" y="26078"/>
                    </a:cubicBezTo>
                    <a:cubicBezTo>
                      <a:pt x="137820" y="26078"/>
                      <a:pt x="137863" y="26116"/>
                      <a:pt x="137908" y="26163"/>
                    </a:cubicBezTo>
                    <a:cubicBezTo>
                      <a:pt x="137953" y="26209"/>
                      <a:pt x="137983" y="26247"/>
                      <a:pt x="137975" y="26247"/>
                    </a:cubicBezTo>
                    <a:cubicBezTo>
                      <a:pt x="137967" y="26247"/>
                      <a:pt x="137924" y="26209"/>
                      <a:pt x="137880" y="26163"/>
                    </a:cubicBezTo>
                    <a:close/>
                    <a:moveTo>
                      <a:pt x="116771" y="26072"/>
                    </a:moveTo>
                    <a:cubicBezTo>
                      <a:pt x="116747" y="26037"/>
                      <a:pt x="116727" y="25969"/>
                      <a:pt x="116727" y="25920"/>
                    </a:cubicBezTo>
                    <a:lnTo>
                      <a:pt x="116727" y="25830"/>
                    </a:lnTo>
                    <a:lnTo>
                      <a:pt x="116918" y="25820"/>
                    </a:lnTo>
                    <a:cubicBezTo>
                      <a:pt x="117022" y="25814"/>
                      <a:pt x="117270" y="25814"/>
                      <a:pt x="117468" y="25820"/>
                    </a:cubicBezTo>
                    <a:lnTo>
                      <a:pt x="117828" y="25830"/>
                    </a:lnTo>
                    <a:lnTo>
                      <a:pt x="117767" y="25939"/>
                    </a:lnTo>
                    <a:cubicBezTo>
                      <a:pt x="117674" y="26104"/>
                      <a:pt x="117582" y="26134"/>
                      <a:pt x="117169" y="26134"/>
                    </a:cubicBezTo>
                    <a:cubicBezTo>
                      <a:pt x="116835" y="26134"/>
                      <a:pt x="116812" y="26131"/>
                      <a:pt x="116771" y="26072"/>
                    </a:cubicBezTo>
                    <a:close/>
                    <a:moveTo>
                      <a:pt x="138202" y="26057"/>
                    </a:moveTo>
                    <a:lnTo>
                      <a:pt x="138134" y="25979"/>
                    </a:lnTo>
                    <a:lnTo>
                      <a:pt x="138211" y="26048"/>
                    </a:lnTo>
                    <a:cubicBezTo>
                      <a:pt x="138284" y="26111"/>
                      <a:pt x="138302" y="26134"/>
                      <a:pt x="138280" y="26134"/>
                    </a:cubicBezTo>
                    <a:cubicBezTo>
                      <a:pt x="138275" y="26134"/>
                      <a:pt x="138240" y="26099"/>
                      <a:pt x="138202" y="26057"/>
                    </a:cubicBezTo>
                    <a:close/>
                    <a:moveTo>
                      <a:pt x="91332" y="25965"/>
                    </a:moveTo>
                    <a:cubicBezTo>
                      <a:pt x="91332" y="25926"/>
                      <a:pt x="91338" y="25910"/>
                      <a:pt x="91346" y="25930"/>
                    </a:cubicBezTo>
                    <a:cubicBezTo>
                      <a:pt x="91354" y="25949"/>
                      <a:pt x="91354" y="25981"/>
                      <a:pt x="91346" y="26000"/>
                    </a:cubicBezTo>
                    <a:cubicBezTo>
                      <a:pt x="91338" y="26020"/>
                      <a:pt x="91332" y="26004"/>
                      <a:pt x="91332" y="25965"/>
                    </a:cubicBezTo>
                    <a:close/>
                    <a:moveTo>
                      <a:pt x="90706" y="25659"/>
                    </a:moveTo>
                    <a:lnTo>
                      <a:pt x="90706" y="25353"/>
                    </a:lnTo>
                    <a:lnTo>
                      <a:pt x="90911" y="25348"/>
                    </a:lnTo>
                    <a:cubicBezTo>
                      <a:pt x="91042" y="25345"/>
                      <a:pt x="91101" y="25352"/>
                      <a:pt x="91076" y="25369"/>
                    </a:cubicBezTo>
                    <a:cubicBezTo>
                      <a:pt x="91053" y="25384"/>
                      <a:pt x="91043" y="25423"/>
                      <a:pt x="91051" y="25467"/>
                    </a:cubicBezTo>
                    <a:cubicBezTo>
                      <a:pt x="91059" y="25507"/>
                      <a:pt x="91054" y="25533"/>
                      <a:pt x="91041" y="25525"/>
                    </a:cubicBezTo>
                    <a:cubicBezTo>
                      <a:pt x="90997" y="25498"/>
                      <a:pt x="90913" y="25541"/>
                      <a:pt x="90883" y="25606"/>
                    </a:cubicBezTo>
                    <a:cubicBezTo>
                      <a:pt x="90867" y="25641"/>
                      <a:pt x="90861" y="25736"/>
                      <a:pt x="90869" y="25817"/>
                    </a:cubicBezTo>
                    <a:lnTo>
                      <a:pt x="90883" y="25965"/>
                    </a:lnTo>
                    <a:lnTo>
                      <a:pt x="90794" y="25965"/>
                    </a:lnTo>
                    <a:lnTo>
                      <a:pt x="90706" y="25965"/>
                    </a:lnTo>
                    <a:lnTo>
                      <a:pt x="90706" y="25659"/>
                    </a:lnTo>
                    <a:close/>
                    <a:moveTo>
                      <a:pt x="137586" y="25869"/>
                    </a:moveTo>
                    <a:cubicBezTo>
                      <a:pt x="137584" y="25839"/>
                      <a:pt x="137591" y="25822"/>
                      <a:pt x="137600" y="25832"/>
                    </a:cubicBezTo>
                    <a:cubicBezTo>
                      <a:pt x="137610" y="25841"/>
                      <a:pt x="137611" y="25865"/>
                      <a:pt x="137603" y="25886"/>
                    </a:cubicBezTo>
                    <a:cubicBezTo>
                      <a:pt x="137594" y="25908"/>
                      <a:pt x="137587" y="25901"/>
                      <a:pt x="137586" y="25869"/>
                    </a:cubicBezTo>
                    <a:close/>
                    <a:moveTo>
                      <a:pt x="114296" y="25803"/>
                    </a:moveTo>
                    <a:cubicBezTo>
                      <a:pt x="114261" y="25758"/>
                      <a:pt x="114262" y="25757"/>
                      <a:pt x="114307" y="25792"/>
                    </a:cubicBezTo>
                    <a:cubicBezTo>
                      <a:pt x="114354" y="25829"/>
                      <a:pt x="114369" y="25852"/>
                      <a:pt x="114346" y="25852"/>
                    </a:cubicBezTo>
                    <a:cubicBezTo>
                      <a:pt x="114340" y="25852"/>
                      <a:pt x="114318" y="25830"/>
                      <a:pt x="114296" y="25803"/>
                    </a:cubicBezTo>
                    <a:close/>
                    <a:moveTo>
                      <a:pt x="138053" y="25782"/>
                    </a:moveTo>
                    <a:cubicBezTo>
                      <a:pt x="138062" y="25758"/>
                      <a:pt x="138074" y="25739"/>
                      <a:pt x="138080" y="25739"/>
                    </a:cubicBezTo>
                    <a:cubicBezTo>
                      <a:pt x="138086" y="25739"/>
                      <a:pt x="138091" y="25758"/>
                      <a:pt x="138091" y="25782"/>
                    </a:cubicBezTo>
                    <a:cubicBezTo>
                      <a:pt x="138091" y="25805"/>
                      <a:pt x="138079" y="25824"/>
                      <a:pt x="138064" y="25824"/>
                    </a:cubicBezTo>
                    <a:cubicBezTo>
                      <a:pt x="138049" y="25824"/>
                      <a:pt x="138044" y="25805"/>
                      <a:pt x="138053" y="25782"/>
                    </a:cubicBezTo>
                    <a:close/>
                    <a:moveTo>
                      <a:pt x="114142" y="25676"/>
                    </a:moveTo>
                    <a:lnTo>
                      <a:pt x="114088" y="25612"/>
                    </a:lnTo>
                    <a:lnTo>
                      <a:pt x="114152" y="25666"/>
                    </a:lnTo>
                    <a:cubicBezTo>
                      <a:pt x="114187" y="25696"/>
                      <a:pt x="114215" y="25724"/>
                      <a:pt x="114215" y="25729"/>
                    </a:cubicBezTo>
                    <a:cubicBezTo>
                      <a:pt x="114215" y="25752"/>
                      <a:pt x="114193" y="25735"/>
                      <a:pt x="114142" y="25676"/>
                    </a:cubicBezTo>
                    <a:close/>
                    <a:moveTo>
                      <a:pt x="137704" y="25666"/>
                    </a:moveTo>
                    <a:cubicBezTo>
                      <a:pt x="137713" y="25656"/>
                      <a:pt x="137738" y="25655"/>
                      <a:pt x="137758" y="25663"/>
                    </a:cubicBezTo>
                    <a:cubicBezTo>
                      <a:pt x="137780" y="25673"/>
                      <a:pt x="137774" y="25679"/>
                      <a:pt x="137741" y="25681"/>
                    </a:cubicBezTo>
                    <a:cubicBezTo>
                      <a:pt x="137711" y="25682"/>
                      <a:pt x="137694" y="25675"/>
                      <a:pt x="137704" y="25666"/>
                    </a:cubicBezTo>
                    <a:close/>
                    <a:moveTo>
                      <a:pt x="137176" y="25336"/>
                    </a:moveTo>
                    <a:cubicBezTo>
                      <a:pt x="136997" y="25146"/>
                      <a:pt x="136842" y="25034"/>
                      <a:pt x="136757" y="25034"/>
                    </a:cubicBezTo>
                    <a:cubicBezTo>
                      <a:pt x="136706" y="25034"/>
                      <a:pt x="136669" y="24969"/>
                      <a:pt x="136639" y="24826"/>
                    </a:cubicBezTo>
                    <a:cubicBezTo>
                      <a:pt x="136629" y="24780"/>
                      <a:pt x="136598" y="24739"/>
                      <a:pt x="136568" y="24732"/>
                    </a:cubicBezTo>
                    <a:cubicBezTo>
                      <a:pt x="136538" y="24724"/>
                      <a:pt x="136450" y="24619"/>
                      <a:pt x="136370" y="24498"/>
                    </a:cubicBezTo>
                    <a:cubicBezTo>
                      <a:pt x="136260" y="24330"/>
                      <a:pt x="136200" y="24267"/>
                      <a:pt x="136113" y="24228"/>
                    </a:cubicBezTo>
                    <a:cubicBezTo>
                      <a:pt x="135976" y="24167"/>
                      <a:pt x="135797" y="23994"/>
                      <a:pt x="135749" y="23877"/>
                    </a:cubicBezTo>
                    <a:cubicBezTo>
                      <a:pt x="135730" y="23830"/>
                      <a:pt x="135697" y="23792"/>
                      <a:pt x="135677" y="23792"/>
                    </a:cubicBezTo>
                    <a:cubicBezTo>
                      <a:pt x="135630" y="23792"/>
                      <a:pt x="135551" y="23714"/>
                      <a:pt x="135551" y="23669"/>
                    </a:cubicBezTo>
                    <a:cubicBezTo>
                      <a:pt x="135551" y="23624"/>
                      <a:pt x="135732" y="23611"/>
                      <a:pt x="135806" y="23651"/>
                    </a:cubicBezTo>
                    <a:cubicBezTo>
                      <a:pt x="135836" y="23667"/>
                      <a:pt x="135862" y="23703"/>
                      <a:pt x="135863" y="23729"/>
                    </a:cubicBezTo>
                    <a:cubicBezTo>
                      <a:pt x="135864" y="23760"/>
                      <a:pt x="136035" y="23892"/>
                      <a:pt x="136329" y="24088"/>
                    </a:cubicBezTo>
                    <a:cubicBezTo>
                      <a:pt x="136769" y="24382"/>
                      <a:pt x="136799" y="24408"/>
                      <a:pt x="136885" y="24568"/>
                    </a:cubicBezTo>
                    <a:cubicBezTo>
                      <a:pt x="136963" y="24713"/>
                      <a:pt x="136989" y="24739"/>
                      <a:pt x="137064" y="24746"/>
                    </a:cubicBezTo>
                    <a:cubicBezTo>
                      <a:pt x="137138" y="24753"/>
                      <a:pt x="137162" y="24776"/>
                      <a:pt x="137217" y="24894"/>
                    </a:cubicBezTo>
                    <a:cubicBezTo>
                      <a:pt x="137262" y="24990"/>
                      <a:pt x="137299" y="25034"/>
                      <a:pt x="137337" y="25034"/>
                    </a:cubicBezTo>
                    <a:cubicBezTo>
                      <a:pt x="137371" y="25034"/>
                      <a:pt x="137402" y="25065"/>
                      <a:pt x="137423" y="25118"/>
                    </a:cubicBezTo>
                    <a:cubicBezTo>
                      <a:pt x="137442" y="25169"/>
                      <a:pt x="137475" y="25203"/>
                      <a:pt x="137505" y="25203"/>
                    </a:cubicBezTo>
                    <a:cubicBezTo>
                      <a:pt x="137585" y="25203"/>
                      <a:pt x="137626" y="25321"/>
                      <a:pt x="137579" y="25419"/>
                    </a:cubicBezTo>
                    <a:cubicBezTo>
                      <a:pt x="137550" y="25480"/>
                      <a:pt x="137518" y="25502"/>
                      <a:pt x="137444" y="25509"/>
                    </a:cubicBezTo>
                    <a:cubicBezTo>
                      <a:pt x="137358" y="25517"/>
                      <a:pt x="137331" y="25499"/>
                      <a:pt x="137176" y="25336"/>
                    </a:cubicBezTo>
                    <a:close/>
                    <a:moveTo>
                      <a:pt x="114298" y="25351"/>
                    </a:moveTo>
                    <a:lnTo>
                      <a:pt x="114229" y="25274"/>
                    </a:lnTo>
                    <a:lnTo>
                      <a:pt x="114307" y="25342"/>
                    </a:lnTo>
                    <a:cubicBezTo>
                      <a:pt x="114350" y="25380"/>
                      <a:pt x="114385" y="25415"/>
                      <a:pt x="114385" y="25420"/>
                    </a:cubicBezTo>
                    <a:cubicBezTo>
                      <a:pt x="114385" y="25442"/>
                      <a:pt x="114362" y="25424"/>
                      <a:pt x="114298" y="25351"/>
                    </a:cubicBezTo>
                    <a:close/>
                    <a:moveTo>
                      <a:pt x="113952" y="25321"/>
                    </a:moveTo>
                    <a:cubicBezTo>
                      <a:pt x="113926" y="25292"/>
                      <a:pt x="113905" y="25243"/>
                      <a:pt x="113905" y="25210"/>
                    </a:cubicBezTo>
                    <a:cubicBezTo>
                      <a:pt x="113905" y="25114"/>
                      <a:pt x="113874" y="25062"/>
                      <a:pt x="113817" y="25062"/>
                    </a:cubicBezTo>
                    <a:cubicBezTo>
                      <a:pt x="113772" y="25062"/>
                      <a:pt x="113764" y="25040"/>
                      <a:pt x="113764" y="24918"/>
                    </a:cubicBezTo>
                    <a:cubicBezTo>
                      <a:pt x="113764" y="24784"/>
                      <a:pt x="113758" y="24773"/>
                      <a:pt x="113677" y="24742"/>
                    </a:cubicBezTo>
                    <a:cubicBezTo>
                      <a:pt x="113607" y="24716"/>
                      <a:pt x="113562" y="24654"/>
                      <a:pt x="113433" y="24406"/>
                    </a:cubicBezTo>
                    <a:cubicBezTo>
                      <a:pt x="113301" y="24151"/>
                      <a:pt x="113265" y="24102"/>
                      <a:pt x="113209" y="24102"/>
                    </a:cubicBezTo>
                    <a:cubicBezTo>
                      <a:pt x="113146" y="24102"/>
                      <a:pt x="113143" y="24093"/>
                      <a:pt x="113143" y="23910"/>
                    </a:cubicBezTo>
                    <a:cubicBezTo>
                      <a:pt x="113143" y="23612"/>
                      <a:pt x="113238" y="23561"/>
                      <a:pt x="113357" y="23797"/>
                    </a:cubicBezTo>
                    <a:cubicBezTo>
                      <a:pt x="113398" y="23878"/>
                      <a:pt x="113543" y="24092"/>
                      <a:pt x="113679" y="24272"/>
                    </a:cubicBezTo>
                    <a:cubicBezTo>
                      <a:pt x="113878" y="24535"/>
                      <a:pt x="113924" y="24615"/>
                      <a:pt x="113913" y="24673"/>
                    </a:cubicBezTo>
                    <a:cubicBezTo>
                      <a:pt x="113897" y="24760"/>
                      <a:pt x="113947" y="24864"/>
                      <a:pt x="114005" y="24864"/>
                    </a:cubicBezTo>
                    <a:cubicBezTo>
                      <a:pt x="114028" y="24864"/>
                      <a:pt x="114060" y="24896"/>
                      <a:pt x="114074" y="24935"/>
                    </a:cubicBezTo>
                    <a:cubicBezTo>
                      <a:pt x="114089" y="24974"/>
                      <a:pt x="114133" y="25019"/>
                      <a:pt x="114172" y="25033"/>
                    </a:cubicBezTo>
                    <a:cubicBezTo>
                      <a:pt x="114222" y="25052"/>
                      <a:pt x="114244" y="25082"/>
                      <a:pt x="114244" y="25131"/>
                    </a:cubicBezTo>
                    <a:cubicBezTo>
                      <a:pt x="114244" y="25176"/>
                      <a:pt x="114231" y="25196"/>
                      <a:pt x="114207" y="25187"/>
                    </a:cubicBezTo>
                    <a:cubicBezTo>
                      <a:pt x="114154" y="25167"/>
                      <a:pt x="114072" y="25237"/>
                      <a:pt x="114067" y="25309"/>
                    </a:cubicBezTo>
                    <a:cubicBezTo>
                      <a:pt x="114061" y="25386"/>
                      <a:pt x="114015" y="25390"/>
                      <a:pt x="113952" y="25321"/>
                    </a:cubicBezTo>
                    <a:close/>
                    <a:moveTo>
                      <a:pt x="90584" y="25151"/>
                    </a:moveTo>
                    <a:cubicBezTo>
                      <a:pt x="90554" y="25119"/>
                      <a:pt x="90537" y="25051"/>
                      <a:pt x="90537" y="24970"/>
                    </a:cubicBezTo>
                    <a:lnTo>
                      <a:pt x="90537" y="24840"/>
                    </a:lnTo>
                    <a:lnTo>
                      <a:pt x="90620" y="24882"/>
                    </a:lnTo>
                    <a:cubicBezTo>
                      <a:pt x="90700" y="24922"/>
                      <a:pt x="90727" y="24984"/>
                      <a:pt x="90730" y="25139"/>
                    </a:cubicBezTo>
                    <a:cubicBezTo>
                      <a:pt x="90731" y="25218"/>
                      <a:pt x="90650" y="25225"/>
                      <a:pt x="90584" y="25151"/>
                    </a:cubicBezTo>
                    <a:close/>
                    <a:moveTo>
                      <a:pt x="90409" y="24496"/>
                    </a:moveTo>
                    <a:cubicBezTo>
                      <a:pt x="90398" y="24479"/>
                      <a:pt x="90396" y="24459"/>
                      <a:pt x="90404" y="24452"/>
                    </a:cubicBezTo>
                    <a:cubicBezTo>
                      <a:pt x="90411" y="24445"/>
                      <a:pt x="90425" y="24458"/>
                      <a:pt x="90434" y="24482"/>
                    </a:cubicBezTo>
                    <a:cubicBezTo>
                      <a:pt x="90453" y="24532"/>
                      <a:pt x="90437" y="24541"/>
                      <a:pt x="90409" y="24496"/>
                    </a:cubicBezTo>
                    <a:close/>
                    <a:moveTo>
                      <a:pt x="90370" y="24373"/>
                    </a:moveTo>
                    <a:cubicBezTo>
                      <a:pt x="90369" y="24343"/>
                      <a:pt x="90375" y="24326"/>
                      <a:pt x="90385" y="24336"/>
                    </a:cubicBezTo>
                    <a:cubicBezTo>
                      <a:pt x="90394" y="24345"/>
                      <a:pt x="90395" y="24369"/>
                      <a:pt x="90387" y="24390"/>
                    </a:cubicBezTo>
                    <a:cubicBezTo>
                      <a:pt x="90378" y="24412"/>
                      <a:pt x="90371" y="24406"/>
                      <a:pt x="90370" y="24373"/>
                    </a:cubicBezTo>
                    <a:close/>
                    <a:moveTo>
                      <a:pt x="90732" y="23884"/>
                    </a:moveTo>
                    <a:lnTo>
                      <a:pt x="90664" y="23806"/>
                    </a:lnTo>
                    <a:lnTo>
                      <a:pt x="90741" y="23874"/>
                    </a:lnTo>
                    <a:cubicBezTo>
                      <a:pt x="90784" y="23912"/>
                      <a:pt x="90819" y="23947"/>
                      <a:pt x="90819" y="23952"/>
                    </a:cubicBezTo>
                    <a:cubicBezTo>
                      <a:pt x="90819" y="23974"/>
                      <a:pt x="90796" y="23956"/>
                      <a:pt x="90732" y="23884"/>
                    </a:cubicBezTo>
                    <a:close/>
                    <a:moveTo>
                      <a:pt x="90431" y="23772"/>
                    </a:moveTo>
                    <a:cubicBezTo>
                      <a:pt x="90458" y="23765"/>
                      <a:pt x="90503" y="23765"/>
                      <a:pt x="90530" y="23772"/>
                    </a:cubicBezTo>
                    <a:cubicBezTo>
                      <a:pt x="90557" y="23780"/>
                      <a:pt x="90535" y="23785"/>
                      <a:pt x="90480" y="23785"/>
                    </a:cubicBezTo>
                    <a:cubicBezTo>
                      <a:pt x="90426" y="23785"/>
                      <a:pt x="90404" y="23780"/>
                      <a:pt x="90431" y="23772"/>
                    </a:cubicBezTo>
                    <a:close/>
                    <a:moveTo>
                      <a:pt x="875" y="23567"/>
                    </a:moveTo>
                    <a:cubicBezTo>
                      <a:pt x="875" y="23456"/>
                      <a:pt x="1136" y="23449"/>
                      <a:pt x="1152" y="23559"/>
                    </a:cubicBezTo>
                    <a:cubicBezTo>
                      <a:pt x="1160" y="23618"/>
                      <a:pt x="1150" y="23623"/>
                      <a:pt x="1018" y="23623"/>
                    </a:cubicBezTo>
                    <a:cubicBezTo>
                      <a:pt x="894" y="23623"/>
                      <a:pt x="875" y="23615"/>
                      <a:pt x="875" y="23567"/>
                    </a:cubicBezTo>
                    <a:close/>
                    <a:moveTo>
                      <a:pt x="90466" y="23256"/>
                    </a:moveTo>
                    <a:cubicBezTo>
                      <a:pt x="90494" y="23225"/>
                      <a:pt x="90524" y="23199"/>
                      <a:pt x="90532" y="23199"/>
                    </a:cubicBezTo>
                    <a:cubicBezTo>
                      <a:pt x="90539" y="23199"/>
                      <a:pt x="90523" y="23225"/>
                      <a:pt x="90495" y="23256"/>
                    </a:cubicBezTo>
                    <a:cubicBezTo>
                      <a:pt x="90466" y="23287"/>
                      <a:pt x="90437" y="23312"/>
                      <a:pt x="90429" y="23312"/>
                    </a:cubicBezTo>
                    <a:cubicBezTo>
                      <a:pt x="90422" y="23312"/>
                      <a:pt x="90438" y="23287"/>
                      <a:pt x="90466" y="23256"/>
                    </a:cubicBezTo>
                    <a:close/>
                    <a:moveTo>
                      <a:pt x="2471" y="23108"/>
                    </a:moveTo>
                    <a:cubicBezTo>
                      <a:pt x="2406" y="23015"/>
                      <a:pt x="2415" y="23002"/>
                      <a:pt x="2551" y="23002"/>
                    </a:cubicBezTo>
                    <a:cubicBezTo>
                      <a:pt x="2704" y="23002"/>
                      <a:pt x="2780" y="23070"/>
                      <a:pt x="2696" y="23132"/>
                    </a:cubicBezTo>
                    <a:cubicBezTo>
                      <a:pt x="2617" y="23190"/>
                      <a:pt x="2521" y="23180"/>
                      <a:pt x="2471" y="23108"/>
                    </a:cubicBezTo>
                    <a:close/>
                    <a:moveTo>
                      <a:pt x="46063" y="23093"/>
                    </a:moveTo>
                    <a:cubicBezTo>
                      <a:pt x="46048" y="23066"/>
                      <a:pt x="46038" y="22922"/>
                      <a:pt x="46040" y="22774"/>
                    </a:cubicBezTo>
                    <a:cubicBezTo>
                      <a:pt x="46044" y="22529"/>
                      <a:pt x="46052" y="22492"/>
                      <a:pt x="46123" y="22384"/>
                    </a:cubicBezTo>
                    <a:cubicBezTo>
                      <a:pt x="46167" y="22319"/>
                      <a:pt x="46205" y="22228"/>
                      <a:pt x="46208" y="22182"/>
                    </a:cubicBezTo>
                    <a:cubicBezTo>
                      <a:pt x="46212" y="22129"/>
                      <a:pt x="46233" y="22092"/>
                      <a:pt x="46265" y="22082"/>
                    </a:cubicBezTo>
                    <a:cubicBezTo>
                      <a:pt x="46293" y="22073"/>
                      <a:pt x="46328" y="22034"/>
                      <a:pt x="46342" y="21996"/>
                    </a:cubicBezTo>
                    <a:cubicBezTo>
                      <a:pt x="46365" y="21937"/>
                      <a:pt x="46377" y="21932"/>
                      <a:pt x="46425" y="21957"/>
                    </a:cubicBezTo>
                    <a:cubicBezTo>
                      <a:pt x="46468" y="21980"/>
                      <a:pt x="46483" y="22020"/>
                      <a:pt x="46487" y="22121"/>
                    </a:cubicBezTo>
                    <a:cubicBezTo>
                      <a:pt x="46496" y="22339"/>
                      <a:pt x="46485" y="22403"/>
                      <a:pt x="46409" y="22587"/>
                    </a:cubicBezTo>
                    <a:cubicBezTo>
                      <a:pt x="46370" y="22683"/>
                      <a:pt x="46335" y="22816"/>
                      <a:pt x="46332" y="22882"/>
                    </a:cubicBezTo>
                    <a:cubicBezTo>
                      <a:pt x="46328" y="22969"/>
                      <a:pt x="46313" y="23007"/>
                      <a:pt x="46277" y="23018"/>
                    </a:cubicBezTo>
                    <a:cubicBezTo>
                      <a:pt x="46250" y="23027"/>
                      <a:pt x="46215" y="23058"/>
                      <a:pt x="46199" y="23088"/>
                    </a:cubicBezTo>
                    <a:cubicBezTo>
                      <a:pt x="46162" y="23156"/>
                      <a:pt x="46097" y="23159"/>
                      <a:pt x="46063" y="23093"/>
                    </a:cubicBezTo>
                    <a:close/>
                    <a:moveTo>
                      <a:pt x="112494" y="22932"/>
                    </a:moveTo>
                    <a:cubicBezTo>
                      <a:pt x="112494" y="22892"/>
                      <a:pt x="112470" y="22850"/>
                      <a:pt x="112438" y="22833"/>
                    </a:cubicBezTo>
                    <a:cubicBezTo>
                      <a:pt x="112339" y="22780"/>
                      <a:pt x="112318" y="22704"/>
                      <a:pt x="112355" y="22536"/>
                    </a:cubicBezTo>
                    <a:lnTo>
                      <a:pt x="112389" y="22383"/>
                    </a:lnTo>
                    <a:lnTo>
                      <a:pt x="112474" y="22431"/>
                    </a:lnTo>
                    <a:cubicBezTo>
                      <a:pt x="112560" y="22481"/>
                      <a:pt x="112670" y="22628"/>
                      <a:pt x="112654" y="22675"/>
                    </a:cubicBezTo>
                    <a:cubicBezTo>
                      <a:pt x="112650" y="22689"/>
                      <a:pt x="112623" y="22704"/>
                      <a:pt x="112595" y="22708"/>
                    </a:cubicBezTo>
                    <a:cubicBezTo>
                      <a:pt x="112535" y="22717"/>
                      <a:pt x="112534" y="22717"/>
                      <a:pt x="112509" y="22797"/>
                    </a:cubicBezTo>
                    <a:cubicBezTo>
                      <a:pt x="112491" y="22858"/>
                      <a:pt x="112497" y="22861"/>
                      <a:pt x="112661" y="22861"/>
                    </a:cubicBezTo>
                    <a:cubicBezTo>
                      <a:pt x="112825" y="22861"/>
                      <a:pt x="112832" y="22864"/>
                      <a:pt x="112832" y="22931"/>
                    </a:cubicBezTo>
                    <a:cubicBezTo>
                      <a:pt x="112832" y="22999"/>
                      <a:pt x="112825" y="23002"/>
                      <a:pt x="112663" y="23002"/>
                    </a:cubicBezTo>
                    <a:cubicBezTo>
                      <a:pt x="112502" y="23002"/>
                      <a:pt x="112494" y="22998"/>
                      <a:pt x="112494" y="22932"/>
                    </a:cubicBezTo>
                    <a:close/>
                    <a:moveTo>
                      <a:pt x="24201" y="22587"/>
                    </a:moveTo>
                    <a:cubicBezTo>
                      <a:pt x="24130" y="22455"/>
                      <a:pt x="23969" y="22353"/>
                      <a:pt x="23927" y="22412"/>
                    </a:cubicBezTo>
                    <a:cubicBezTo>
                      <a:pt x="23905" y="22442"/>
                      <a:pt x="23903" y="22440"/>
                      <a:pt x="23916" y="22400"/>
                    </a:cubicBezTo>
                    <a:cubicBezTo>
                      <a:pt x="23925" y="22371"/>
                      <a:pt x="23932" y="22324"/>
                      <a:pt x="23932" y="22294"/>
                    </a:cubicBezTo>
                    <a:cubicBezTo>
                      <a:pt x="23932" y="22264"/>
                      <a:pt x="23946" y="22240"/>
                      <a:pt x="23963" y="22240"/>
                    </a:cubicBezTo>
                    <a:cubicBezTo>
                      <a:pt x="24013" y="22240"/>
                      <a:pt x="24243" y="21994"/>
                      <a:pt x="24243" y="21940"/>
                    </a:cubicBezTo>
                    <a:cubicBezTo>
                      <a:pt x="24243" y="21913"/>
                      <a:pt x="24449" y="21582"/>
                      <a:pt x="24702" y="21205"/>
                    </a:cubicBezTo>
                    <a:lnTo>
                      <a:pt x="25160" y="20521"/>
                    </a:lnTo>
                    <a:lnTo>
                      <a:pt x="25633" y="20519"/>
                    </a:lnTo>
                    <a:cubicBezTo>
                      <a:pt x="26225" y="20518"/>
                      <a:pt x="26220" y="20510"/>
                      <a:pt x="25842" y="20850"/>
                    </a:cubicBezTo>
                    <a:cubicBezTo>
                      <a:pt x="25706" y="20972"/>
                      <a:pt x="25651" y="21087"/>
                      <a:pt x="25633" y="21285"/>
                    </a:cubicBezTo>
                    <a:cubicBezTo>
                      <a:pt x="25619" y="21435"/>
                      <a:pt x="25612" y="21449"/>
                      <a:pt x="25550" y="21449"/>
                    </a:cubicBezTo>
                    <a:cubicBezTo>
                      <a:pt x="25360" y="21449"/>
                      <a:pt x="25186" y="21587"/>
                      <a:pt x="24951" y="21922"/>
                    </a:cubicBezTo>
                    <a:cubicBezTo>
                      <a:pt x="24597" y="22425"/>
                      <a:pt x="24472" y="22587"/>
                      <a:pt x="24393" y="22638"/>
                    </a:cubicBezTo>
                    <a:cubicBezTo>
                      <a:pt x="24283" y="22711"/>
                      <a:pt x="24265" y="22706"/>
                      <a:pt x="24201" y="22587"/>
                    </a:cubicBezTo>
                    <a:close/>
                    <a:moveTo>
                      <a:pt x="112035" y="22169"/>
                    </a:moveTo>
                    <a:cubicBezTo>
                      <a:pt x="111863" y="22052"/>
                      <a:pt x="111814" y="21901"/>
                      <a:pt x="111947" y="21901"/>
                    </a:cubicBezTo>
                    <a:cubicBezTo>
                      <a:pt x="112025" y="21901"/>
                      <a:pt x="112353" y="22067"/>
                      <a:pt x="112353" y="22107"/>
                    </a:cubicBezTo>
                    <a:cubicBezTo>
                      <a:pt x="112353" y="22120"/>
                      <a:pt x="112340" y="22155"/>
                      <a:pt x="112323" y="22185"/>
                    </a:cubicBezTo>
                    <a:cubicBezTo>
                      <a:pt x="112283" y="22261"/>
                      <a:pt x="112162" y="22254"/>
                      <a:pt x="112035" y="22169"/>
                    </a:cubicBezTo>
                    <a:close/>
                    <a:moveTo>
                      <a:pt x="133999" y="21915"/>
                    </a:moveTo>
                    <a:cubicBezTo>
                      <a:pt x="133999" y="21799"/>
                      <a:pt x="133989" y="21760"/>
                      <a:pt x="133959" y="21760"/>
                    </a:cubicBezTo>
                    <a:cubicBezTo>
                      <a:pt x="133907" y="21760"/>
                      <a:pt x="133830" y="21837"/>
                      <a:pt x="133830" y="21889"/>
                    </a:cubicBezTo>
                    <a:cubicBezTo>
                      <a:pt x="133830" y="21946"/>
                      <a:pt x="133783" y="21939"/>
                      <a:pt x="133717" y="21873"/>
                    </a:cubicBezTo>
                    <a:cubicBezTo>
                      <a:pt x="133603" y="21759"/>
                      <a:pt x="133666" y="21619"/>
                      <a:pt x="133831" y="21619"/>
                    </a:cubicBezTo>
                    <a:cubicBezTo>
                      <a:pt x="133924" y="21619"/>
                      <a:pt x="133950" y="21631"/>
                      <a:pt x="133976" y="21689"/>
                    </a:cubicBezTo>
                    <a:cubicBezTo>
                      <a:pt x="133998" y="21738"/>
                      <a:pt x="134031" y="21760"/>
                      <a:pt x="134081" y="21760"/>
                    </a:cubicBezTo>
                    <a:cubicBezTo>
                      <a:pt x="134145" y="21760"/>
                      <a:pt x="134155" y="21773"/>
                      <a:pt x="134162" y="21860"/>
                    </a:cubicBezTo>
                    <a:cubicBezTo>
                      <a:pt x="134170" y="21985"/>
                      <a:pt x="134127" y="22070"/>
                      <a:pt x="134055" y="22070"/>
                    </a:cubicBezTo>
                    <a:cubicBezTo>
                      <a:pt x="134006" y="22070"/>
                      <a:pt x="133999" y="22051"/>
                      <a:pt x="133999" y="21915"/>
                    </a:cubicBezTo>
                    <a:close/>
                    <a:moveTo>
                      <a:pt x="89528" y="21279"/>
                    </a:moveTo>
                    <a:cubicBezTo>
                      <a:pt x="89468" y="21255"/>
                      <a:pt x="89464" y="21237"/>
                      <a:pt x="89464" y="20982"/>
                    </a:cubicBezTo>
                    <a:lnTo>
                      <a:pt x="89464" y="20711"/>
                    </a:lnTo>
                    <a:lnTo>
                      <a:pt x="89379" y="20678"/>
                    </a:lnTo>
                    <a:cubicBezTo>
                      <a:pt x="89295" y="20647"/>
                      <a:pt x="89293" y="20643"/>
                      <a:pt x="89311" y="20502"/>
                    </a:cubicBezTo>
                    <a:cubicBezTo>
                      <a:pt x="89327" y="20374"/>
                      <a:pt x="89319" y="20344"/>
                      <a:pt x="89241" y="20221"/>
                    </a:cubicBezTo>
                    <a:cubicBezTo>
                      <a:pt x="89186" y="20134"/>
                      <a:pt x="89154" y="20047"/>
                      <a:pt x="89154" y="19983"/>
                    </a:cubicBezTo>
                    <a:cubicBezTo>
                      <a:pt x="89154" y="19844"/>
                      <a:pt x="89063" y="19482"/>
                      <a:pt x="88948" y="19163"/>
                    </a:cubicBezTo>
                    <a:cubicBezTo>
                      <a:pt x="88895" y="19016"/>
                      <a:pt x="88829" y="18803"/>
                      <a:pt x="88802" y="18691"/>
                    </a:cubicBezTo>
                    <a:cubicBezTo>
                      <a:pt x="88769" y="18552"/>
                      <a:pt x="88739" y="18486"/>
                      <a:pt x="88711" y="18486"/>
                    </a:cubicBezTo>
                    <a:cubicBezTo>
                      <a:pt x="88677" y="18486"/>
                      <a:pt x="88673" y="18454"/>
                      <a:pt x="88689" y="18306"/>
                    </a:cubicBezTo>
                    <a:cubicBezTo>
                      <a:pt x="88708" y="18129"/>
                      <a:pt x="88707" y="18124"/>
                      <a:pt x="88624" y="18063"/>
                    </a:cubicBezTo>
                    <a:cubicBezTo>
                      <a:pt x="88543" y="18003"/>
                      <a:pt x="88539" y="17991"/>
                      <a:pt x="88528" y="17742"/>
                    </a:cubicBezTo>
                    <a:cubicBezTo>
                      <a:pt x="88519" y="17526"/>
                      <a:pt x="88504" y="17460"/>
                      <a:pt x="88440" y="17346"/>
                    </a:cubicBezTo>
                    <a:cubicBezTo>
                      <a:pt x="88375" y="17229"/>
                      <a:pt x="88364" y="17176"/>
                      <a:pt x="88364" y="16987"/>
                    </a:cubicBezTo>
                    <a:lnTo>
                      <a:pt x="88364" y="16765"/>
                    </a:lnTo>
                    <a:lnTo>
                      <a:pt x="88276" y="16765"/>
                    </a:lnTo>
                    <a:lnTo>
                      <a:pt x="88188" y="16765"/>
                    </a:lnTo>
                    <a:lnTo>
                      <a:pt x="88198" y="16532"/>
                    </a:lnTo>
                    <a:lnTo>
                      <a:pt x="88209" y="16299"/>
                    </a:lnTo>
                    <a:lnTo>
                      <a:pt x="88131" y="16290"/>
                    </a:lnTo>
                    <a:cubicBezTo>
                      <a:pt x="88054" y="16281"/>
                      <a:pt x="88053" y="16280"/>
                      <a:pt x="88053" y="16057"/>
                    </a:cubicBezTo>
                    <a:cubicBezTo>
                      <a:pt x="88053" y="15853"/>
                      <a:pt x="88048" y="15833"/>
                      <a:pt x="87998" y="15833"/>
                    </a:cubicBezTo>
                    <a:cubicBezTo>
                      <a:pt x="87907" y="15833"/>
                      <a:pt x="87882" y="15744"/>
                      <a:pt x="87902" y="15485"/>
                    </a:cubicBezTo>
                    <a:cubicBezTo>
                      <a:pt x="87924" y="15195"/>
                      <a:pt x="87905" y="15108"/>
                      <a:pt x="87809" y="15064"/>
                    </a:cubicBezTo>
                    <a:cubicBezTo>
                      <a:pt x="87740" y="15033"/>
                      <a:pt x="87737" y="15022"/>
                      <a:pt x="87752" y="14878"/>
                    </a:cubicBezTo>
                    <a:cubicBezTo>
                      <a:pt x="87767" y="14736"/>
                      <a:pt x="87762" y="14719"/>
                      <a:pt x="87685" y="14642"/>
                    </a:cubicBezTo>
                    <a:cubicBezTo>
                      <a:pt x="87623" y="14580"/>
                      <a:pt x="87602" y="14532"/>
                      <a:pt x="87602" y="14455"/>
                    </a:cubicBezTo>
                    <a:cubicBezTo>
                      <a:pt x="87601" y="14266"/>
                      <a:pt x="87548" y="14016"/>
                      <a:pt x="87422" y="13617"/>
                    </a:cubicBezTo>
                    <a:cubicBezTo>
                      <a:pt x="87354" y="13400"/>
                      <a:pt x="87289" y="13143"/>
                      <a:pt x="87278" y="13046"/>
                    </a:cubicBezTo>
                    <a:cubicBezTo>
                      <a:pt x="87261" y="12900"/>
                      <a:pt x="87249" y="12870"/>
                      <a:pt x="87205" y="12870"/>
                    </a:cubicBezTo>
                    <a:cubicBezTo>
                      <a:pt x="87136" y="12870"/>
                      <a:pt x="87088" y="12777"/>
                      <a:pt x="87099" y="12666"/>
                    </a:cubicBezTo>
                    <a:cubicBezTo>
                      <a:pt x="87107" y="12591"/>
                      <a:pt x="87097" y="12574"/>
                      <a:pt x="87037" y="12560"/>
                    </a:cubicBezTo>
                    <a:cubicBezTo>
                      <a:pt x="86967" y="12543"/>
                      <a:pt x="86967" y="12539"/>
                      <a:pt x="86959" y="12205"/>
                    </a:cubicBezTo>
                    <a:cubicBezTo>
                      <a:pt x="86953" y="11900"/>
                      <a:pt x="86946" y="11863"/>
                      <a:pt x="86891" y="11818"/>
                    </a:cubicBezTo>
                    <a:cubicBezTo>
                      <a:pt x="86845" y="11779"/>
                      <a:pt x="86830" y="11732"/>
                      <a:pt x="86826" y="11620"/>
                    </a:cubicBezTo>
                    <a:cubicBezTo>
                      <a:pt x="86823" y="11539"/>
                      <a:pt x="86780" y="11349"/>
                      <a:pt x="86731" y="11197"/>
                    </a:cubicBezTo>
                    <a:cubicBezTo>
                      <a:pt x="86682" y="11046"/>
                      <a:pt x="86642" y="10871"/>
                      <a:pt x="86642" y="10808"/>
                    </a:cubicBezTo>
                    <a:lnTo>
                      <a:pt x="86642" y="10694"/>
                    </a:lnTo>
                    <a:lnTo>
                      <a:pt x="86800" y="10702"/>
                    </a:lnTo>
                    <a:lnTo>
                      <a:pt x="86958" y="10711"/>
                    </a:lnTo>
                    <a:lnTo>
                      <a:pt x="87068" y="10970"/>
                    </a:lnTo>
                    <a:cubicBezTo>
                      <a:pt x="87196" y="11271"/>
                      <a:pt x="87263" y="11510"/>
                      <a:pt x="87263" y="11665"/>
                    </a:cubicBezTo>
                    <a:cubicBezTo>
                      <a:pt x="87263" y="11752"/>
                      <a:pt x="87275" y="11778"/>
                      <a:pt x="87322" y="11790"/>
                    </a:cubicBezTo>
                    <a:cubicBezTo>
                      <a:pt x="87405" y="11812"/>
                      <a:pt x="87432" y="11908"/>
                      <a:pt x="87432" y="12180"/>
                    </a:cubicBezTo>
                    <a:cubicBezTo>
                      <a:pt x="87432" y="12361"/>
                      <a:pt x="87442" y="12418"/>
                      <a:pt x="87470" y="12418"/>
                    </a:cubicBezTo>
                    <a:cubicBezTo>
                      <a:pt x="87491" y="12418"/>
                      <a:pt x="87531" y="12443"/>
                      <a:pt x="87558" y="12474"/>
                    </a:cubicBezTo>
                    <a:cubicBezTo>
                      <a:pt x="87601" y="12520"/>
                      <a:pt x="87605" y="12558"/>
                      <a:pt x="87589" y="12715"/>
                    </a:cubicBezTo>
                    <a:cubicBezTo>
                      <a:pt x="87570" y="12888"/>
                      <a:pt x="87574" y="12908"/>
                      <a:pt x="87652" y="13033"/>
                    </a:cubicBezTo>
                    <a:cubicBezTo>
                      <a:pt x="87709" y="13123"/>
                      <a:pt x="87746" y="13234"/>
                      <a:pt x="87768" y="13378"/>
                    </a:cubicBezTo>
                    <a:cubicBezTo>
                      <a:pt x="87835" y="13804"/>
                      <a:pt x="88056" y="14563"/>
                      <a:pt x="88277" y="15123"/>
                    </a:cubicBezTo>
                    <a:cubicBezTo>
                      <a:pt x="88310" y="15206"/>
                      <a:pt x="88345" y="15368"/>
                      <a:pt x="88354" y="15483"/>
                    </a:cubicBezTo>
                    <a:cubicBezTo>
                      <a:pt x="88364" y="15598"/>
                      <a:pt x="88383" y="15692"/>
                      <a:pt x="88396" y="15692"/>
                    </a:cubicBezTo>
                    <a:cubicBezTo>
                      <a:pt x="88409" y="15692"/>
                      <a:pt x="88446" y="15718"/>
                      <a:pt x="88477" y="15749"/>
                    </a:cubicBezTo>
                    <a:cubicBezTo>
                      <a:pt x="88529" y="15801"/>
                      <a:pt x="88532" y="15829"/>
                      <a:pt x="88515" y="16035"/>
                    </a:cubicBezTo>
                    <a:cubicBezTo>
                      <a:pt x="88498" y="16243"/>
                      <a:pt x="88501" y="16268"/>
                      <a:pt x="88553" y="16310"/>
                    </a:cubicBezTo>
                    <a:cubicBezTo>
                      <a:pt x="88590" y="16339"/>
                      <a:pt x="88631" y="16442"/>
                      <a:pt x="88671" y="16604"/>
                    </a:cubicBezTo>
                    <a:cubicBezTo>
                      <a:pt x="88705" y="16742"/>
                      <a:pt x="88814" y="17125"/>
                      <a:pt x="88915" y="17457"/>
                    </a:cubicBezTo>
                    <a:cubicBezTo>
                      <a:pt x="89124" y="18150"/>
                      <a:pt x="89235" y="18553"/>
                      <a:pt x="89324" y="18949"/>
                    </a:cubicBezTo>
                    <a:cubicBezTo>
                      <a:pt x="89398" y="19281"/>
                      <a:pt x="89437" y="19380"/>
                      <a:pt x="89538" y="19500"/>
                    </a:cubicBezTo>
                    <a:cubicBezTo>
                      <a:pt x="89607" y="19583"/>
                      <a:pt x="89612" y="19604"/>
                      <a:pt x="89596" y="19759"/>
                    </a:cubicBezTo>
                    <a:cubicBezTo>
                      <a:pt x="89579" y="19913"/>
                      <a:pt x="89584" y="19935"/>
                      <a:pt x="89647" y="19998"/>
                    </a:cubicBezTo>
                    <a:cubicBezTo>
                      <a:pt x="89685" y="20036"/>
                      <a:pt x="89726" y="20067"/>
                      <a:pt x="89739" y="20067"/>
                    </a:cubicBezTo>
                    <a:cubicBezTo>
                      <a:pt x="89751" y="20067"/>
                      <a:pt x="89757" y="20121"/>
                      <a:pt x="89752" y="20187"/>
                    </a:cubicBezTo>
                    <a:cubicBezTo>
                      <a:pt x="89745" y="20266"/>
                      <a:pt x="89771" y="20394"/>
                      <a:pt x="89829" y="20568"/>
                    </a:cubicBezTo>
                    <a:cubicBezTo>
                      <a:pt x="89957" y="20951"/>
                      <a:pt x="89941" y="21084"/>
                      <a:pt x="89785" y="20938"/>
                    </a:cubicBezTo>
                    <a:cubicBezTo>
                      <a:pt x="89676" y="20835"/>
                      <a:pt x="89634" y="20884"/>
                      <a:pt x="89634" y="21110"/>
                    </a:cubicBezTo>
                    <a:cubicBezTo>
                      <a:pt x="89634" y="21317"/>
                      <a:pt x="89631" y="21321"/>
                      <a:pt x="89528" y="21279"/>
                    </a:cubicBezTo>
                    <a:close/>
                    <a:moveTo>
                      <a:pt x="3868" y="20733"/>
                    </a:moveTo>
                    <a:cubicBezTo>
                      <a:pt x="3831" y="20636"/>
                      <a:pt x="3862" y="20548"/>
                      <a:pt x="3940" y="20529"/>
                    </a:cubicBezTo>
                    <a:cubicBezTo>
                      <a:pt x="3988" y="20517"/>
                      <a:pt x="4008" y="20492"/>
                      <a:pt x="4008" y="20444"/>
                    </a:cubicBezTo>
                    <a:cubicBezTo>
                      <a:pt x="4008" y="20388"/>
                      <a:pt x="4022" y="20377"/>
                      <a:pt x="4092" y="20377"/>
                    </a:cubicBezTo>
                    <a:cubicBezTo>
                      <a:pt x="4157" y="20377"/>
                      <a:pt x="4177" y="20364"/>
                      <a:pt x="4177" y="20323"/>
                    </a:cubicBezTo>
                    <a:cubicBezTo>
                      <a:pt x="4177" y="20292"/>
                      <a:pt x="4210" y="20252"/>
                      <a:pt x="4255" y="20230"/>
                    </a:cubicBezTo>
                    <a:lnTo>
                      <a:pt x="4332" y="20191"/>
                    </a:lnTo>
                    <a:lnTo>
                      <a:pt x="4327" y="20314"/>
                    </a:lnTo>
                    <a:cubicBezTo>
                      <a:pt x="4321" y="20441"/>
                      <a:pt x="4281" y="20518"/>
                      <a:pt x="4220" y="20518"/>
                    </a:cubicBezTo>
                    <a:cubicBezTo>
                      <a:pt x="4201" y="20518"/>
                      <a:pt x="4171" y="20550"/>
                      <a:pt x="4154" y="20589"/>
                    </a:cubicBezTo>
                    <a:cubicBezTo>
                      <a:pt x="4136" y="20627"/>
                      <a:pt x="4102" y="20659"/>
                      <a:pt x="4078" y="20659"/>
                    </a:cubicBezTo>
                    <a:cubicBezTo>
                      <a:pt x="4054" y="20659"/>
                      <a:pt x="4022" y="20691"/>
                      <a:pt x="4008" y="20730"/>
                    </a:cubicBezTo>
                    <a:cubicBezTo>
                      <a:pt x="3974" y="20819"/>
                      <a:pt x="3901" y="20821"/>
                      <a:pt x="3868" y="20733"/>
                    </a:cubicBezTo>
                    <a:close/>
                    <a:moveTo>
                      <a:pt x="110960" y="20358"/>
                    </a:moveTo>
                    <a:cubicBezTo>
                      <a:pt x="110950" y="20348"/>
                      <a:pt x="110942" y="20306"/>
                      <a:pt x="110942" y="20265"/>
                    </a:cubicBezTo>
                    <a:cubicBezTo>
                      <a:pt x="110942" y="20204"/>
                      <a:pt x="110916" y="20179"/>
                      <a:pt x="110788" y="20116"/>
                    </a:cubicBezTo>
                    <a:cubicBezTo>
                      <a:pt x="110637" y="20042"/>
                      <a:pt x="110634" y="20038"/>
                      <a:pt x="110626" y="19905"/>
                    </a:cubicBezTo>
                    <a:cubicBezTo>
                      <a:pt x="110619" y="19797"/>
                      <a:pt x="110604" y="19765"/>
                      <a:pt x="110554" y="19742"/>
                    </a:cubicBezTo>
                    <a:cubicBezTo>
                      <a:pt x="110499" y="19719"/>
                      <a:pt x="110490" y="19693"/>
                      <a:pt x="110490" y="19566"/>
                    </a:cubicBezTo>
                    <a:cubicBezTo>
                      <a:pt x="110490" y="19420"/>
                      <a:pt x="110489" y="19417"/>
                      <a:pt x="110405" y="19417"/>
                    </a:cubicBezTo>
                    <a:cubicBezTo>
                      <a:pt x="110322" y="19417"/>
                      <a:pt x="110321" y="19416"/>
                      <a:pt x="110321" y="19262"/>
                    </a:cubicBezTo>
                    <a:cubicBezTo>
                      <a:pt x="110321" y="19132"/>
                      <a:pt x="110313" y="19107"/>
                      <a:pt x="110270" y="19107"/>
                    </a:cubicBezTo>
                    <a:cubicBezTo>
                      <a:pt x="110209" y="19107"/>
                      <a:pt x="110151" y="19055"/>
                      <a:pt x="110151" y="19000"/>
                    </a:cubicBezTo>
                    <a:cubicBezTo>
                      <a:pt x="110151" y="18978"/>
                      <a:pt x="110120" y="18935"/>
                      <a:pt x="110081" y="18904"/>
                    </a:cubicBezTo>
                    <a:cubicBezTo>
                      <a:pt x="110019" y="18855"/>
                      <a:pt x="110010" y="18827"/>
                      <a:pt x="110010" y="18668"/>
                    </a:cubicBezTo>
                    <a:cubicBezTo>
                      <a:pt x="110010" y="18493"/>
                      <a:pt x="110013" y="18486"/>
                      <a:pt x="110080" y="18486"/>
                    </a:cubicBezTo>
                    <a:cubicBezTo>
                      <a:pt x="110137" y="18486"/>
                      <a:pt x="110166" y="18516"/>
                      <a:pt x="110233" y="18648"/>
                    </a:cubicBezTo>
                    <a:cubicBezTo>
                      <a:pt x="110278" y="18738"/>
                      <a:pt x="110356" y="18849"/>
                      <a:pt x="110405" y="18895"/>
                    </a:cubicBezTo>
                    <a:cubicBezTo>
                      <a:pt x="110520" y="19003"/>
                      <a:pt x="110597" y="19153"/>
                      <a:pt x="110618" y="19309"/>
                    </a:cubicBezTo>
                    <a:cubicBezTo>
                      <a:pt x="110647" y="19524"/>
                      <a:pt x="110658" y="19554"/>
                      <a:pt x="110714" y="19572"/>
                    </a:cubicBezTo>
                    <a:cubicBezTo>
                      <a:pt x="110747" y="19582"/>
                      <a:pt x="110772" y="19620"/>
                      <a:pt x="110778" y="19666"/>
                    </a:cubicBezTo>
                    <a:cubicBezTo>
                      <a:pt x="110784" y="19725"/>
                      <a:pt x="110803" y="19744"/>
                      <a:pt x="110863" y="19751"/>
                    </a:cubicBezTo>
                    <a:cubicBezTo>
                      <a:pt x="110930" y="19759"/>
                      <a:pt x="110938" y="19769"/>
                      <a:pt x="110924" y="19839"/>
                    </a:cubicBezTo>
                    <a:cubicBezTo>
                      <a:pt x="110905" y="19933"/>
                      <a:pt x="110949" y="20028"/>
                      <a:pt x="111023" y="20051"/>
                    </a:cubicBezTo>
                    <a:cubicBezTo>
                      <a:pt x="111098" y="20075"/>
                      <a:pt x="111125" y="20258"/>
                      <a:pt x="111063" y="20326"/>
                    </a:cubicBezTo>
                    <a:cubicBezTo>
                      <a:pt x="111014" y="20381"/>
                      <a:pt x="110990" y="20388"/>
                      <a:pt x="110960" y="20358"/>
                    </a:cubicBezTo>
                    <a:close/>
                    <a:moveTo>
                      <a:pt x="25360" y="20297"/>
                    </a:moveTo>
                    <a:cubicBezTo>
                      <a:pt x="25329" y="20246"/>
                      <a:pt x="25310" y="20045"/>
                      <a:pt x="25335" y="20029"/>
                    </a:cubicBezTo>
                    <a:cubicBezTo>
                      <a:pt x="25350" y="20020"/>
                      <a:pt x="25356" y="20048"/>
                      <a:pt x="25350" y="20093"/>
                    </a:cubicBezTo>
                    <a:cubicBezTo>
                      <a:pt x="25339" y="20168"/>
                      <a:pt x="25345" y="20173"/>
                      <a:pt x="25475" y="20195"/>
                    </a:cubicBezTo>
                    <a:cubicBezTo>
                      <a:pt x="25563" y="20210"/>
                      <a:pt x="25589" y="20222"/>
                      <a:pt x="25548" y="20229"/>
                    </a:cubicBezTo>
                    <a:cubicBezTo>
                      <a:pt x="25513" y="20235"/>
                      <a:pt x="25485" y="20258"/>
                      <a:pt x="25485" y="20280"/>
                    </a:cubicBezTo>
                    <a:cubicBezTo>
                      <a:pt x="25485" y="20323"/>
                      <a:pt x="25385" y="20337"/>
                      <a:pt x="25360" y="20297"/>
                    </a:cubicBezTo>
                    <a:close/>
                    <a:moveTo>
                      <a:pt x="4440" y="20102"/>
                    </a:moveTo>
                    <a:cubicBezTo>
                      <a:pt x="4444" y="20026"/>
                      <a:pt x="4442" y="20026"/>
                      <a:pt x="4491" y="20086"/>
                    </a:cubicBezTo>
                    <a:cubicBezTo>
                      <a:pt x="4512" y="20112"/>
                      <a:pt x="4515" y="20125"/>
                      <a:pt x="4497" y="20114"/>
                    </a:cubicBezTo>
                    <a:cubicBezTo>
                      <a:pt x="4479" y="20103"/>
                      <a:pt x="4458" y="20110"/>
                      <a:pt x="4450" y="20130"/>
                    </a:cubicBezTo>
                    <a:cubicBezTo>
                      <a:pt x="4443" y="20149"/>
                      <a:pt x="4438" y="20137"/>
                      <a:pt x="4440" y="20102"/>
                    </a:cubicBezTo>
                    <a:close/>
                    <a:moveTo>
                      <a:pt x="4560" y="19990"/>
                    </a:moveTo>
                    <a:cubicBezTo>
                      <a:pt x="4544" y="19950"/>
                      <a:pt x="4548" y="19947"/>
                      <a:pt x="4576" y="19974"/>
                    </a:cubicBezTo>
                    <a:cubicBezTo>
                      <a:pt x="4595" y="19994"/>
                      <a:pt x="4603" y="20016"/>
                      <a:pt x="4595" y="20025"/>
                    </a:cubicBezTo>
                    <a:cubicBezTo>
                      <a:pt x="4586" y="20034"/>
                      <a:pt x="4570" y="20018"/>
                      <a:pt x="4560" y="19990"/>
                    </a:cubicBezTo>
                    <a:close/>
                    <a:moveTo>
                      <a:pt x="4685" y="20005"/>
                    </a:moveTo>
                    <a:cubicBezTo>
                      <a:pt x="4685" y="19992"/>
                      <a:pt x="4697" y="19982"/>
                      <a:pt x="4711" y="19982"/>
                    </a:cubicBezTo>
                    <a:cubicBezTo>
                      <a:pt x="4726" y="19982"/>
                      <a:pt x="4745" y="19992"/>
                      <a:pt x="4753" y="20005"/>
                    </a:cubicBezTo>
                    <a:cubicBezTo>
                      <a:pt x="4761" y="20018"/>
                      <a:pt x="4749" y="20029"/>
                      <a:pt x="4726" y="20029"/>
                    </a:cubicBezTo>
                    <a:cubicBezTo>
                      <a:pt x="4703" y="20029"/>
                      <a:pt x="4685" y="20018"/>
                      <a:pt x="4685" y="20005"/>
                    </a:cubicBezTo>
                    <a:close/>
                    <a:moveTo>
                      <a:pt x="4774" y="19925"/>
                    </a:moveTo>
                    <a:cubicBezTo>
                      <a:pt x="4774" y="19887"/>
                      <a:pt x="4780" y="19871"/>
                      <a:pt x="4788" y="19890"/>
                    </a:cubicBezTo>
                    <a:cubicBezTo>
                      <a:pt x="4796" y="19910"/>
                      <a:pt x="4796" y="19941"/>
                      <a:pt x="4788" y="19961"/>
                    </a:cubicBezTo>
                    <a:cubicBezTo>
                      <a:pt x="4780" y="19980"/>
                      <a:pt x="4774" y="19964"/>
                      <a:pt x="4774" y="19925"/>
                    </a:cubicBezTo>
                    <a:close/>
                    <a:moveTo>
                      <a:pt x="25993" y="19783"/>
                    </a:moveTo>
                    <a:cubicBezTo>
                      <a:pt x="26030" y="19712"/>
                      <a:pt x="26088" y="19652"/>
                      <a:pt x="26149" y="19623"/>
                    </a:cubicBezTo>
                    <a:cubicBezTo>
                      <a:pt x="26227" y="19586"/>
                      <a:pt x="26247" y="19559"/>
                      <a:pt x="26250" y="19490"/>
                    </a:cubicBezTo>
                    <a:cubicBezTo>
                      <a:pt x="26252" y="19426"/>
                      <a:pt x="26259" y="19440"/>
                      <a:pt x="26276" y="19542"/>
                    </a:cubicBezTo>
                    <a:cubicBezTo>
                      <a:pt x="26303" y="19703"/>
                      <a:pt x="26337" y="19733"/>
                      <a:pt x="26475" y="19721"/>
                    </a:cubicBezTo>
                    <a:cubicBezTo>
                      <a:pt x="26571" y="19714"/>
                      <a:pt x="26576" y="19717"/>
                      <a:pt x="26558" y="19784"/>
                    </a:cubicBezTo>
                    <a:cubicBezTo>
                      <a:pt x="26542" y="19845"/>
                      <a:pt x="26519" y="19857"/>
                      <a:pt x="26386" y="19873"/>
                    </a:cubicBezTo>
                    <a:cubicBezTo>
                      <a:pt x="26302" y="19883"/>
                      <a:pt x="26166" y="19893"/>
                      <a:pt x="26084" y="19894"/>
                    </a:cubicBezTo>
                    <a:lnTo>
                      <a:pt x="25935" y="19897"/>
                    </a:lnTo>
                    <a:lnTo>
                      <a:pt x="25993" y="19783"/>
                    </a:lnTo>
                    <a:close/>
                    <a:moveTo>
                      <a:pt x="4670" y="19786"/>
                    </a:moveTo>
                    <a:cubicBezTo>
                      <a:pt x="4679" y="19772"/>
                      <a:pt x="4711" y="19762"/>
                      <a:pt x="4741" y="19764"/>
                    </a:cubicBezTo>
                    <a:cubicBezTo>
                      <a:pt x="4807" y="19769"/>
                      <a:pt x="4790" y="19792"/>
                      <a:pt x="4711" y="19804"/>
                    </a:cubicBezTo>
                    <a:cubicBezTo>
                      <a:pt x="4679" y="19809"/>
                      <a:pt x="4661" y="19801"/>
                      <a:pt x="4670" y="19786"/>
                    </a:cubicBezTo>
                    <a:close/>
                    <a:moveTo>
                      <a:pt x="4890" y="19734"/>
                    </a:moveTo>
                    <a:cubicBezTo>
                      <a:pt x="4855" y="19728"/>
                      <a:pt x="4826" y="19717"/>
                      <a:pt x="4826" y="19708"/>
                    </a:cubicBezTo>
                    <a:cubicBezTo>
                      <a:pt x="4826" y="19651"/>
                      <a:pt x="4977" y="19474"/>
                      <a:pt x="5195" y="19274"/>
                    </a:cubicBezTo>
                    <a:cubicBezTo>
                      <a:pt x="5335" y="19147"/>
                      <a:pt x="5481" y="18988"/>
                      <a:pt x="5520" y="18922"/>
                    </a:cubicBezTo>
                    <a:cubicBezTo>
                      <a:pt x="5558" y="18857"/>
                      <a:pt x="5615" y="18796"/>
                      <a:pt x="5645" y="18788"/>
                    </a:cubicBezTo>
                    <a:cubicBezTo>
                      <a:pt x="5675" y="18780"/>
                      <a:pt x="5712" y="18742"/>
                      <a:pt x="5727" y="18703"/>
                    </a:cubicBezTo>
                    <a:cubicBezTo>
                      <a:pt x="5742" y="18664"/>
                      <a:pt x="5780" y="18624"/>
                      <a:pt x="5811" y="18614"/>
                    </a:cubicBezTo>
                    <a:cubicBezTo>
                      <a:pt x="5843" y="18604"/>
                      <a:pt x="5933" y="18523"/>
                      <a:pt x="6012" y="18435"/>
                    </a:cubicBezTo>
                    <a:cubicBezTo>
                      <a:pt x="6091" y="18347"/>
                      <a:pt x="6199" y="18248"/>
                      <a:pt x="6253" y="18215"/>
                    </a:cubicBezTo>
                    <a:cubicBezTo>
                      <a:pt x="6308" y="18182"/>
                      <a:pt x="6388" y="18098"/>
                      <a:pt x="6433" y="18028"/>
                    </a:cubicBezTo>
                    <a:cubicBezTo>
                      <a:pt x="6509" y="17908"/>
                      <a:pt x="6731" y="17724"/>
                      <a:pt x="6800" y="17724"/>
                    </a:cubicBezTo>
                    <a:cubicBezTo>
                      <a:pt x="6816" y="17724"/>
                      <a:pt x="6830" y="17686"/>
                      <a:pt x="6830" y="17639"/>
                    </a:cubicBezTo>
                    <a:cubicBezTo>
                      <a:pt x="6830" y="17568"/>
                      <a:pt x="6841" y="17555"/>
                      <a:pt x="6900" y="17555"/>
                    </a:cubicBezTo>
                    <a:cubicBezTo>
                      <a:pt x="6949" y="17555"/>
                      <a:pt x="6971" y="17570"/>
                      <a:pt x="6971" y="17606"/>
                    </a:cubicBezTo>
                    <a:cubicBezTo>
                      <a:pt x="6971" y="17670"/>
                      <a:pt x="7024" y="17724"/>
                      <a:pt x="7087" y="17724"/>
                    </a:cubicBezTo>
                    <a:cubicBezTo>
                      <a:pt x="7121" y="17724"/>
                      <a:pt x="7131" y="17740"/>
                      <a:pt x="7120" y="17781"/>
                    </a:cubicBezTo>
                    <a:cubicBezTo>
                      <a:pt x="7104" y="17843"/>
                      <a:pt x="7005" y="17880"/>
                      <a:pt x="6924" y="17854"/>
                    </a:cubicBezTo>
                    <a:cubicBezTo>
                      <a:pt x="6855" y="17833"/>
                      <a:pt x="6820" y="17861"/>
                      <a:pt x="6775" y="17973"/>
                    </a:cubicBezTo>
                    <a:cubicBezTo>
                      <a:pt x="6751" y="18032"/>
                      <a:pt x="6698" y="18085"/>
                      <a:pt x="6632" y="18120"/>
                    </a:cubicBezTo>
                    <a:cubicBezTo>
                      <a:pt x="6565" y="18153"/>
                      <a:pt x="6519" y="18200"/>
                      <a:pt x="6508" y="18246"/>
                    </a:cubicBezTo>
                    <a:cubicBezTo>
                      <a:pt x="6495" y="18297"/>
                      <a:pt x="6465" y="18323"/>
                      <a:pt x="6409" y="18335"/>
                    </a:cubicBezTo>
                    <a:cubicBezTo>
                      <a:pt x="6347" y="18347"/>
                      <a:pt x="6314" y="18382"/>
                      <a:pt x="6264" y="18489"/>
                    </a:cubicBezTo>
                    <a:cubicBezTo>
                      <a:pt x="6218" y="18588"/>
                      <a:pt x="6165" y="18647"/>
                      <a:pt x="6081" y="18697"/>
                    </a:cubicBezTo>
                    <a:cubicBezTo>
                      <a:pt x="5955" y="18771"/>
                      <a:pt x="5800" y="18931"/>
                      <a:pt x="5752" y="19038"/>
                    </a:cubicBezTo>
                    <a:cubicBezTo>
                      <a:pt x="5735" y="19073"/>
                      <a:pt x="5693" y="19110"/>
                      <a:pt x="5657" y="19119"/>
                    </a:cubicBezTo>
                    <a:cubicBezTo>
                      <a:pt x="5621" y="19128"/>
                      <a:pt x="5584" y="19159"/>
                      <a:pt x="5575" y="19187"/>
                    </a:cubicBezTo>
                    <a:cubicBezTo>
                      <a:pt x="5566" y="19216"/>
                      <a:pt x="5527" y="19254"/>
                      <a:pt x="5489" y="19271"/>
                    </a:cubicBezTo>
                    <a:cubicBezTo>
                      <a:pt x="5443" y="19292"/>
                      <a:pt x="5419" y="19326"/>
                      <a:pt x="5419" y="19370"/>
                    </a:cubicBezTo>
                    <a:cubicBezTo>
                      <a:pt x="5419" y="19423"/>
                      <a:pt x="5369" y="19470"/>
                      <a:pt x="5186" y="19590"/>
                    </a:cubicBezTo>
                    <a:cubicBezTo>
                      <a:pt x="5036" y="19689"/>
                      <a:pt x="4930" y="19740"/>
                      <a:pt x="4890" y="19734"/>
                    </a:cubicBezTo>
                    <a:close/>
                    <a:moveTo>
                      <a:pt x="26783" y="19432"/>
                    </a:moveTo>
                    <a:cubicBezTo>
                      <a:pt x="26819" y="19393"/>
                      <a:pt x="26856" y="19361"/>
                      <a:pt x="26863" y="19361"/>
                    </a:cubicBezTo>
                    <a:cubicBezTo>
                      <a:pt x="26871" y="19361"/>
                      <a:pt x="26848" y="19393"/>
                      <a:pt x="26811" y="19432"/>
                    </a:cubicBezTo>
                    <a:cubicBezTo>
                      <a:pt x="26775" y="19470"/>
                      <a:pt x="26738" y="19502"/>
                      <a:pt x="26731" y="19502"/>
                    </a:cubicBezTo>
                    <a:cubicBezTo>
                      <a:pt x="26723" y="19502"/>
                      <a:pt x="26746" y="19470"/>
                      <a:pt x="26783" y="19432"/>
                    </a:cubicBezTo>
                    <a:close/>
                    <a:moveTo>
                      <a:pt x="26331" y="19406"/>
                    </a:moveTo>
                    <a:cubicBezTo>
                      <a:pt x="26331" y="19400"/>
                      <a:pt x="26351" y="19388"/>
                      <a:pt x="26375" y="19378"/>
                    </a:cubicBezTo>
                    <a:cubicBezTo>
                      <a:pt x="26400" y="19369"/>
                      <a:pt x="26412" y="19374"/>
                      <a:pt x="26402" y="19390"/>
                    </a:cubicBezTo>
                    <a:cubicBezTo>
                      <a:pt x="26385" y="19416"/>
                      <a:pt x="26331" y="19429"/>
                      <a:pt x="26331" y="19406"/>
                    </a:cubicBezTo>
                    <a:close/>
                    <a:moveTo>
                      <a:pt x="26870" y="19293"/>
                    </a:moveTo>
                    <a:cubicBezTo>
                      <a:pt x="26869" y="19263"/>
                      <a:pt x="26875" y="19246"/>
                      <a:pt x="26885" y="19256"/>
                    </a:cubicBezTo>
                    <a:cubicBezTo>
                      <a:pt x="26894" y="19265"/>
                      <a:pt x="26895" y="19289"/>
                      <a:pt x="26887" y="19310"/>
                    </a:cubicBezTo>
                    <a:cubicBezTo>
                      <a:pt x="26878" y="19332"/>
                      <a:pt x="26871" y="19326"/>
                      <a:pt x="26870" y="19293"/>
                    </a:cubicBezTo>
                    <a:close/>
                    <a:moveTo>
                      <a:pt x="26420" y="19107"/>
                    </a:moveTo>
                    <a:cubicBezTo>
                      <a:pt x="26420" y="19068"/>
                      <a:pt x="26427" y="19052"/>
                      <a:pt x="26435" y="19072"/>
                    </a:cubicBezTo>
                    <a:cubicBezTo>
                      <a:pt x="26443" y="19091"/>
                      <a:pt x="26443" y="19123"/>
                      <a:pt x="26435" y="19142"/>
                    </a:cubicBezTo>
                    <a:cubicBezTo>
                      <a:pt x="26427" y="19162"/>
                      <a:pt x="26420" y="19146"/>
                      <a:pt x="26420" y="19107"/>
                    </a:cubicBezTo>
                    <a:close/>
                    <a:moveTo>
                      <a:pt x="26914" y="19030"/>
                    </a:moveTo>
                    <a:cubicBezTo>
                      <a:pt x="26941" y="18882"/>
                      <a:pt x="26867" y="18797"/>
                      <a:pt x="26712" y="18797"/>
                    </a:cubicBezTo>
                    <a:cubicBezTo>
                      <a:pt x="26596" y="18797"/>
                      <a:pt x="26585" y="18791"/>
                      <a:pt x="26585" y="18726"/>
                    </a:cubicBezTo>
                    <a:cubicBezTo>
                      <a:pt x="26585" y="18674"/>
                      <a:pt x="26600" y="18655"/>
                      <a:pt x="26642" y="18655"/>
                    </a:cubicBezTo>
                    <a:cubicBezTo>
                      <a:pt x="26675" y="18655"/>
                      <a:pt x="26713" y="18627"/>
                      <a:pt x="26730" y="18588"/>
                    </a:cubicBezTo>
                    <a:cubicBezTo>
                      <a:pt x="26747" y="18551"/>
                      <a:pt x="26791" y="18507"/>
                      <a:pt x="26828" y="18490"/>
                    </a:cubicBezTo>
                    <a:cubicBezTo>
                      <a:pt x="26865" y="18473"/>
                      <a:pt x="26896" y="18440"/>
                      <a:pt x="26896" y="18417"/>
                    </a:cubicBezTo>
                    <a:cubicBezTo>
                      <a:pt x="26896" y="18394"/>
                      <a:pt x="26934" y="18355"/>
                      <a:pt x="26980" y="18331"/>
                    </a:cubicBezTo>
                    <a:cubicBezTo>
                      <a:pt x="27055" y="18292"/>
                      <a:pt x="27065" y="18273"/>
                      <a:pt x="27065" y="18161"/>
                    </a:cubicBezTo>
                    <a:cubicBezTo>
                      <a:pt x="27065" y="18039"/>
                      <a:pt x="27068" y="18035"/>
                      <a:pt x="27150" y="18035"/>
                    </a:cubicBezTo>
                    <a:cubicBezTo>
                      <a:pt x="27225" y="18035"/>
                      <a:pt x="27234" y="18025"/>
                      <a:pt x="27234" y="17950"/>
                    </a:cubicBezTo>
                    <a:cubicBezTo>
                      <a:pt x="27234" y="17870"/>
                      <a:pt x="27241" y="17865"/>
                      <a:pt x="27343" y="17865"/>
                    </a:cubicBezTo>
                    <a:cubicBezTo>
                      <a:pt x="27504" y="17865"/>
                      <a:pt x="27551" y="17799"/>
                      <a:pt x="27540" y="17586"/>
                    </a:cubicBezTo>
                    <a:cubicBezTo>
                      <a:pt x="27532" y="17419"/>
                      <a:pt x="27529" y="17414"/>
                      <a:pt x="27454" y="17414"/>
                    </a:cubicBezTo>
                    <a:cubicBezTo>
                      <a:pt x="27386" y="17414"/>
                      <a:pt x="27376" y="17403"/>
                      <a:pt x="27376" y="17329"/>
                    </a:cubicBezTo>
                    <a:cubicBezTo>
                      <a:pt x="27376" y="17259"/>
                      <a:pt x="27387" y="17244"/>
                      <a:pt x="27443" y="17244"/>
                    </a:cubicBezTo>
                    <a:cubicBezTo>
                      <a:pt x="27491" y="17244"/>
                      <a:pt x="27516" y="17224"/>
                      <a:pt x="27527" y="17177"/>
                    </a:cubicBezTo>
                    <a:cubicBezTo>
                      <a:pt x="27537" y="17140"/>
                      <a:pt x="27568" y="17104"/>
                      <a:pt x="27597" y="17096"/>
                    </a:cubicBezTo>
                    <a:cubicBezTo>
                      <a:pt x="27635" y="17086"/>
                      <a:pt x="27656" y="17046"/>
                      <a:pt x="27670" y="16952"/>
                    </a:cubicBezTo>
                    <a:cubicBezTo>
                      <a:pt x="27683" y="16867"/>
                      <a:pt x="27708" y="16811"/>
                      <a:pt x="27742" y="16793"/>
                    </a:cubicBezTo>
                    <a:cubicBezTo>
                      <a:pt x="27821" y="16751"/>
                      <a:pt x="27832" y="16757"/>
                      <a:pt x="27822" y="16842"/>
                    </a:cubicBezTo>
                    <a:cubicBezTo>
                      <a:pt x="27816" y="16897"/>
                      <a:pt x="27795" y="16922"/>
                      <a:pt x="27751" y="16929"/>
                    </a:cubicBezTo>
                    <a:cubicBezTo>
                      <a:pt x="27699" y="16936"/>
                      <a:pt x="27688" y="16958"/>
                      <a:pt x="27680" y="17067"/>
                    </a:cubicBezTo>
                    <a:cubicBezTo>
                      <a:pt x="27674" y="17161"/>
                      <a:pt x="27657" y="17205"/>
                      <a:pt x="27615" y="17227"/>
                    </a:cubicBezTo>
                    <a:cubicBezTo>
                      <a:pt x="27516" y="17282"/>
                      <a:pt x="27477" y="17385"/>
                      <a:pt x="27557" y="17385"/>
                    </a:cubicBezTo>
                    <a:cubicBezTo>
                      <a:pt x="27620" y="17385"/>
                      <a:pt x="27686" y="17467"/>
                      <a:pt x="27686" y="17544"/>
                    </a:cubicBezTo>
                    <a:cubicBezTo>
                      <a:pt x="27686" y="17582"/>
                      <a:pt x="27718" y="17643"/>
                      <a:pt x="27757" y="17679"/>
                    </a:cubicBezTo>
                    <a:cubicBezTo>
                      <a:pt x="27852" y="17768"/>
                      <a:pt x="27848" y="17850"/>
                      <a:pt x="27745" y="17892"/>
                    </a:cubicBezTo>
                    <a:cubicBezTo>
                      <a:pt x="27614" y="17947"/>
                      <a:pt x="27540" y="18046"/>
                      <a:pt x="27524" y="18188"/>
                    </a:cubicBezTo>
                    <a:cubicBezTo>
                      <a:pt x="27511" y="18298"/>
                      <a:pt x="27500" y="18317"/>
                      <a:pt x="27447" y="18317"/>
                    </a:cubicBezTo>
                    <a:cubicBezTo>
                      <a:pt x="27358" y="18317"/>
                      <a:pt x="27308" y="18384"/>
                      <a:pt x="27192" y="18660"/>
                    </a:cubicBezTo>
                    <a:cubicBezTo>
                      <a:pt x="27136" y="18794"/>
                      <a:pt x="27047" y="18953"/>
                      <a:pt x="26994" y="19012"/>
                    </a:cubicBezTo>
                    <a:lnTo>
                      <a:pt x="26897" y="19121"/>
                    </a:lnTo>
                    <a:lnTo>
                      <a:pt x="26914" y="19030"/>
                    </a:lnTo>
                    <a:close/>
                    <a:moveTo>
                      <a:pt x="130838" y="18772"/>
                    </a:moveTo>
                    <a:cubicBezTo>
                      <a:pt x="130838" y="18691"/>
                      <a:pt x="130912" y="18640"/>
                      <a:pt x="130965" y="18684"/>
                    </a:cubicBezTo>
                    <a:cubicBezTo>
                      <a:pt x="130989" y="18703"/>
                      <a:pt x="131008" y="18743"/>
                      <a:pt x="131008" y="18772"/>
                    </a:cubicBezTo>
                    <a:cubicBezTo>
                      <a:pt x="131008" y="18812"/>
                      <a:pt x="130987" y="18825"/>
                      <a:pt x="130923" y="18825"/>
                    </a:cubicBezTo>
                    <a:cubicBezTo>
                      <a:pt x="130859" y="18825"/>
                      <a:pt x="130838" y="18812"/>
                      <a:pt x="130838" y="18772"/>
                    </a:cubicBezTo>
                    <a:close/>
                    <a:moveTo>
                      <a:pt x="130106" y="18136"/>
                    </a:moveTo>
                    <a:cubicBezTo>
                      <a:pt x="130087" y="18112"/>
                      <a:pt x="130077" y="18028"/>
                      <a:pt x="130082" y="17931"/>
                    </a:cubicBezTo>
                    <a:cubicBezTo>
                      <a:pt x="130093" y="17712"/>
                      <a:pt x="130144" y="17704"/>
                      <a:pt x="130328" y="17892"/>
                    </a:cubicBezTo>
                    <a:cubicBezTo>
                      <a:pt x="130406" y="17970"/>
                      <a:pt x="130482" y="18035"/>
                      <a:pt x="130498" y="18035"/>
                    </a:cubicBezTo>
                    <a:cubicBezTo>
                      <a:pt x="130545" y="18035"/>
                      <a:pt x="130532" y="18140"/>
                      <a:pt x="130483" y="18159"/>
                    </a:cubicBezTo>
                    <a:cubicBezTo>
                      <a:pt x="130396" y="18192"/>
                      <a:pt x="130140" y="18177"/>
                      <a:pt x="130106" y="18136"/>
                    </a:cubicBezTo>
                    <a:close/>
                    <a:moveTo>
                      <a:pt x="109530" y="17956"/>
                    </a:moveTo>
                    <a:cubicBezTo>
                      <a:pt x="109530" y="17896"/>
                      <a:pt x="109512" y="17866"/>
                      <a:pt x="109460" y="17842"/>
                    </a:cubicBezTo>
                    <a:cubicBezTo>
                      <a:pt x="109411" y="17820"/>
                      <a:pt x="109389" y="17787"/>
                      <a:pt x="109389" y="17737"/>
                    </a:cubicBezTo>
                    <a:cubicBezTo>
                      <a:pt x="109389" y="17634"/>
                      <a:pt x="109340" y="17555"/>
                      <a:pt x="109276" y="17555"/>
                    </a:cubicBezTo>
                    <a:cubicBezTo>
                      <a:pt x="109237" y="17555"/>
                      <a:pt x="109196" y="17506"/>
                      <a:pt x="109139" y="17392"/>
                    </a:cubicBezTo>
                    <a:cubicBezTo>
                      <a:pt x="109091" y="17299"/>
                      <a:pt x="109028" y="17218"/>
                      <a:pt x="108990" y="17202"/>
                    </a:cubicBezTo>
                    <a:cubicBezTo>
                      <a:pt x="108923" y="17173"/>
                      <a:pt x="108815" y="16928"/>
                      <a:pt x="108772" y="16708"/>
                    </a:cubicBezTo>
                    <a:cubicBezTo>
                      <a:pt x="108760" y="16641"/>
                      <a:pt x="108736" y="16607"/>
                      <a:pt x="108697" y="16599"/>
                    </a:cubicBezTo>
                    <a:cubicBezTo>
                      <a:pt x="108621" y="16585"/>
                      <a:pt x="108600" y="16545"/>
                      <a:pt x="108599" y="16412"/>
                    </a:cubicBezTo>
                    <a:cubicBezTo>
                      <a:pt x="108599" y="16307"/>
                      <a:pt x="108590" y="16295"/>
                      <a:pt x="108487" y="16252"/>
                    </a:cubicBezTo>
                    <a:cubicBezTo>
                      <a:pt x="108411" y="16220"/>
                      <a:pt x="108360" y="16174"/>
                      <a:pt x="108329" y="16109"/>
                    </a:cubicBezTo>
                    <a:cubicBezTo>
                      <a:pt x="108302" y="16052"/>
                      <a:pt x="108250" y="16000"/>
                      <a:pt x="108201" y="15982"/>
                    </a:cubicBezTo>
                    <a:cubicBezTo>
                      <a:pt x="108128" y="15954"/>
                      <a:pt x="108119" y="15938"/>
                      <a:pt x="108119" y="15826"/>
                    </a:cubicBezTo>
                    <a:cubicBezTo>
                      <a:pt x="108119" y="15712"/>
                      <a:pt x="108097" y="15672"/>
                      <a:pt x="107885" y="15393"/>
                    </a:cubicBezTo>
                    <a:cubicBezTo>
                      <a:pt x="107569" y="14979"/>
                      <a:pt x="107147" y="14281"/>
                      <a:pt x="107213" y="14281"/>
                    </a:cubicBezTo>
                    <a:cubicBezTo>
                      <a:pt x="107276" y="14281"/>
                      <a:pt x="107329" y="14227"/>
                      <a:pt x="107329" y="14163"/>
                    </a:cubicBezTo>
                    <a:cubicBezTo>
                      <a:pt x="107329" y="14072"/>
                      <a:pt x="107453" y="14149"/>
                      <a:pt x="107484" y="14260"/>
                    </a:cubicBezTo>
                    <a:cubicBezTo>
                      <a:pt x="107514" y="14363"/>
                      <a:pt x="107713" y="14591"/>
                      <a:pt x="107774" y="14591"/>
                    </a:cubicBezTo>
                    <a:cubicBezTo>
                      <a:pt x="107797" y="14591"/>
                      <a:pt x="107809" y="14640"/>
                      <a:pt x="107809" y="14740"/>
                    </a:cubicBezTo>
                    <a:cubicBezTo>
                      <a:pt x="107809" y="14865"/>
                      <a:pt x="107819" y="14893"/>
                      <a:pt x="107870" y="14916"/>
                    </a:cubicBezTo>
                    <a:cubicBezTo>
                      <a:pt x="107909" y="14934"/>
                      <a:pt x="107945" y="14992"/>
                      <a:pt x="107969" y="15077"/>
                    </a:cubicBezTo>
                    <a:cubicBezTo>
                      <a:pt x="108006" y="15206"/>
                      <a:pt x="108145" y="15353"/>
                      <a:pt x="108228" y="15353"/>
                    </a:cubicBezTo>
                    <a:cubicBezTo>
                      <a:pt x="108246" y="15353"/>
                      <a:pt x="108260" y="15391"/>
                      <a:pt x="108260" y="15436"/>
                    </a:cubicBezTo>
                    <a:cubicBezTo>
                      <a:pt x="108260" y="15557"/>
                      <a:pt x="108306" y="15657"/>
                      <a:pt x="108370" y="15677"/>
                    </a:cubicBezTo>
                    <a:cubicBezTo>
                      <a:pt x="108404" y="15688"/>
                      <a:pt x="108430" y="15725"/>
                      <a:pt x="108435" y="15771"/>
                    </a:cubicBezTo>
                    <a:cubicBezTo>
                      <a:pt x="108441" y="15825"/>
                      <a:pt x="108462" y="15850"/>
                      <a:pt x="108507" y="15856"/>
                    </a:cubicBezTo>
                    <a:cubicBezTo>
                      <a:pt x="108551" y="15863"/>
                      <a:pt x="108571" y="15885"/>
                      <a:pt x="108571" y="15927"/>
                    </a:cubicBezTo>
                    <a:cubicBezTo>
                      <a:pt x="108571" y="15961"/>
                      <a:pt x="108597" y="16027"/>
                      <a:pt x="108628" y="16073"/>
                    </a:cubicBezTo>
                    <a:cubicBezTo>
                      <a:pt x="108725" y="16216"/>
                      <a:pt x="108910" y="16627"/>
                      <a:pt x="108910" y="16699"/>
                    </a:cubicBezTo>
                    <a:cubicBezTo>
                      <a:pt x="108910" y="16744"/>
                      <a:pt x="108932" y="16774"/>
                      <a:pt x="108979" y="16792"/>
                    </a:cubicBezTo>
                    <a:cubicBezTo>
                      <a:pt x="109036" y="16814"/>
                      <a:pt x="109049" y="16840"/>
                      <a:pt x="109056" y="16954"/>
                    </a:cubicBezTo>
                    <a:cubicBezTo>
                      <a:pt x="109064" y="17069"/>
                      <a:pt x="109074" y="17090"/>
                      <a:pt x="109128" y="17098"/>
                    </a:cubicBezTo>
                    <a:cubicBezTo>
                      <a:pt x="109166" y="17103"/>
                      <a:pt x="109198" y="17133"/>
                      <a:pt x="109207" y="17169"/>
                    </a:cubicBezTo>
                    <a:cubicBezTo>
                      <a:pt x="109216" y="17203"/>
                      <a:pt x="109268" y="17256"/>
                      <a:pt x="109324" y="17287"/>
                    </a:cubicBezTo>
                    <a:cubicBezTo>
                      <a:pt x="109427" y="17344"/>
                      <a:pt x="109459" y="17392"/>
                      <a:pt x="109619" y="17734"/>
                    </a:cubicBezTo>
                    <a:cubicBezTo>
                      <a:pt x="109717" y="17942"/>
                      <a:pt x="109710" y="18012"/>
                      <a:pt x="109591" y="18029"/>
                    </a:cubicBezTo>
                    <a:cubicBezTo>
                      <a:pt x="109541" y="18037"/>
                      <a:pt x="109530" y="18024"/>
                      <a:pt x="109530" y="17956"/>
                    </a:cubicBezTo>
                    <a:close/>
                    <a:moveTo>
                      <a:pt x="108412" y="15940"/>
                    </a:moveTo>
                    <a:cubicBezTo>
                      <a:pt x="108428" y="15914"/>
                      <a:pt x="108432" y="15883"/>
                      <a:pt x="108420" y="15871"/>
                    </a:cubicBezTo>
                    <a:cubicBezTo>
                      <a:pt x="108390" y="15841"/>
                      <a:pt x="108305" y="15900"/>
                      <a:pt x="108293" y="15959"/>
                    </a:cubicBezTo>
                    <a:cubicBezTo>
                      <a:pt x="108281" y="16022"/>
                      <a:pt x="108369" y="16008"/>
                      <a:pt x="108412" y="15940"/>
                    </a:cubicBezTo>
                    <a:close/>
                    <a:moveTo>
                      <a:pt x="7160" y="17606"/>
                    </a:moveTo>
                    <a:cubicBezTo>
                      <a:pt x="7141" y="17462"/>
                      <a:pt x="7157" y="17419"/>
                      <a:pt x="7234" y="17408"/>
                    </a:cubicBezTo>
                    <a:cubicBezTo>
                      <a:pt x="7272" y="17403"/>
                      <a:pt x="7299" y="17376"/>
                      <a:pt x="7304" y="17338"/>
                    </a:cubicBezTo>
                    <a:cubicBezTo>
                      <a:pt x="7315" y="17261"/>
                      <a:pt x="7358" y="17245"/>
                      <a:pt x="7504" y="17264"/>
                    </a:cubicBezTo>
                    <a:cubicBezTo>
                      <a:pt x="7590" y="17276"/>
                      <a:pt x="7620" y="17293"/>
                      <a:pt x="7620" y="17329"/>
                    </a:cubicBezTo>
                    <a:cubicBezTo>
                      <a:pt x="7620" y="17368"/>
                      <a:pt x="7587" y="17383"/>
                      <a:pt x="7465" y="17398"/>
                    </a:cubicBezTo>
                    <a:lnTo>
                      <a:pt x="7310" y="17418"/>
                    </a:lnTo>
                    <a:lnTo>
                      <a:pt x="7309" y="17522"/>
                    </a:lnTo>
                    <a:cubicBezTo>
                      <a:pt x="7309" y="17637"/>
                      <a:pt x="7289" y="17678"/>
                      <a:pt x="7221" y="17703"/>
                    </a:cubicBezTo>
                    <a:cubicBezTo>
                      <a:pt x="7185" y="17716"/>
                      <a:pt x="7172" y="17696"/>
                      <a:pt x="7160" y="17606"/>
                    </a:cubicBezTo>
                    <a:close/>
                    <a:moveTo>
                      <a:pt x="27832" y="17622"/>
                    </a:moveTo>
                    <a:cubicBezTo>
                      <a:pt x="27824" y="17504"/>
                      <a:pt x="27892" y="17380"/>
                      <a:pt x="27953" y="17403"/>
                    </a:cubicBezTo>
                    <a:cubicBezTo>
                      <a:pt x="27984" y="17415"/>
                      <a:pt x="27995" y="17386"/>
                      <a:pt x="28002" y="17270"/>
                    </a:cubicBezTo>
                    <a:cubicBezTo>
                      <a:pt x="28010" y="17138"/>
                      <a:pt x="28019" y="17119"/>
                      <a:pt x="28081" y="17102"/>
                    </a:cubicBezTo>
                    <a:cubicBezTo>
                      <a:pt x="28142" y="17086"/>
                      <a:pt x="28153" y="17094"/>
                      <a:pt x="28158" y="17157"/>
                    </a:cubicBezTo>
                    <a:cubicBezTo>
                      <a:pt x="28169" y="17283"/>
                      <a:pt x="28139" y="17358"/>
                      <a:pt x="28066" y="17386"/>
                    </a:cubicBezTo>
                    <a:cubicBezTo>
                      <a:pt x="28006" y="17409"/>
                      <a:pt x="27996" y="17430"/>
                      <a:pt x="27996" y="17541"/>
                    </a:cubicBezTo>
                    <a:cubicBezTo>
                      <a:pt x="27996" y="17653"/>
                      <a:pt x="27987" y="17673"/>
                      <a:pt x="27924" y="17697"/>
                    </a:cubicBezTo>
                    <a:cubicBezTo>
                      <a:pt x="27884" y="17712"/>
                      <a:pt x="27849" y="17724"/>
                      <a:pt x="27845" y="17724"/>
                    </a:cubicBezTo>
                    <a:cubicBezTo>
                      <a:pt x="27842" y="17724"/>
                      <a:pt x="27836" y="17678"/>
                      <a:pt x="27832" y="17622"/>
                    </a:cubicBezTo>
                    <a:close/>
                    <a:moveTo>
                      <a:pt x="129596" y="17400"/>
                    </a:moveTo>
                    <a:cubicBezTo>
                      <a:pt x="129596" y="17257"/>
                      <a:pt x="129602" y="17244"/>
                      <a:pt x="129660" y="17244"/>
                    </a:cubicBezTo>
                    <a:cubicBezTo>
                      <a:pt x="129699" y="17244"/>
                      <a:pt x="129735" y="17269"/>
                      <a:pt x="129752" y="17308"/>
                    </a:cubicBezTo>
                    <a:cubicBezTo>
                      <a:pt x="129767" y="17343"/>
                      <a:pt x="129808" y="17384"/>
                      <a:pt x="129843" y="17399"/>
                    </a:cubicBezTo>
                    <a:cubicBezTo>
                      <a:pt x="129974" y="17456"/>
                      <a:pt x="129894" y="17555"/>
                      <a:pt x="129718" y="17555"/>
                    </a:cubicBezTo>
                    <a:lnTo>
                      <a:pt x="129596" y="17555"/>
                    </a:lnTo>
                    <a:lnTo>
                      <a:pt x="129596" y="17400"/>
                    </a:lnTo>
                    <a:close/>
                    <a:moveTo>
                      <a:pt x="7626" y="17105"/>
                    </a:moveTo>
                    <a:cubicBezTo>
                      <a:pt x="7634" y="17020"/>
                      <a:pt x="7662" y="16937"/>
                      <a:pt x="7693" y="16901"/>
                    </a:cubicBezTo>
                    <a:cubicBezTo>
                      <a:pt x="7761" y="16825"/>
                      <a:pt x="7904" y="16765"/>
                      <a:pt x="8014" y="16765"/>
                    </a:cubicBezTo>
                    <a:lnTo>
                      <a:pt x="8099" y="16765"/>
                    </a:lnTo>
                    <a:lnTo>
                      <a:pt x="8022" y="16923"/>
                    </a:lnTo>
                    <a:cubicBezTo>
                      <a:pt x="7954" y="17061"/>
                      <a:pt x="7923" y="17092"/>
                      <a:pt x="7778" y="17165"/>
                    </a:cubicBezTo>
                    <a:lnTo>
                      <a:pt x="7612" y="17249"/>
                    </a:lnTo>
                    <a:lnTo>
                      <a:pt x="7626" y="17105"/>
                    </a:lnTo>
                    <a:close/>
                    <a:moveTo>
                      <a:pt x="28295" y="16954"/>
                    </a:moveTo>
                    <a:cubicBezTo>
                      <a:pt x="28305" y="16926"/>
                      <a:pt x="28321" y="16910"/>
                      <a:pt x="28330" y="16919"/>
                    </a:cubicBezTo>
                    <a:cubicBezTo>
                      <a:pt x="28338" y="16928"/>
                      <a:pt x="28330" y="16950"/>
                      <a:pt x="28310" y="16970"/>
                    </a:cubicBezTo>
                    <a:cubicBezTo>
                      <a:pt x="28283" y="16997"/>
                      <a:pt x="28279" y="16994"/>
                      <a:pt x="28295" y="16954"/>
                    </a:cubicBezTo>
                    <a:close/>
                    <a:moveTo>
                      <a:pt x="28497" y="16605"/>
                    </a:moveTo>
                    <a:cubicBezTo>
                      <a:pt x="28516" y="16597"/>
                      <a:pt x="28554" y="16597"/>
                      <a:pt x="28582" y="16604"/>
                    </a:cubicBezTo>
                    <a:cubicBezTo>
                      <a:pt x="28609" y="16611"/>
                      <a:pt x="28593" y="16617"/>
                      <a:pt x="28547" y="16618"/>
                    </a:cubicBezTo>
                    <a:cubicBezTo>
                      <a:pt x="28500" y="16619"/>
                      <a:pt x="28478" y="16613"/>
                      <a:pt x="28497" y="16605"/>
                    </a:cubicBezTo>
                    <a:close/>
                    <a:moveTo>
                      <a:pt x="27912" y="16584"/>
                    </a:moveTo>
                    <a:cubicBezTo>
                      <a:pt x="27912" y="16578"/>
                      <a:pt x="27931" y="16565"/>
                      <a:pt x="27956" y="16556"/>
                    </a:cubicBezTo>
                    <a:cubicBezTo>
                      <a:pt x="27981" y="16547"/>
                      <a:pt x="27992" y="16551"/>
                      <a:pt x="27982" y="16567"/>
                    </a:cubicBezTo>
                    <a:cubicBezTo>
                      <a:pt x="27966" y="16594"/>
                      <a:pt x="27912" y="16607"/>
                      <a:pt x="27912" y="16584"/>
                    </a:cubicBezTo>
                    <a:close/>
                    <a:moveTo>
                      <a:pt x="8372" y="16271"/>
                    </a:moveTo>
                    <a:cubicBezTo>
                      <a:pt x="8381" y="16247"/>
                      <a:pt x="8393" y="16228"/>
                      <a:pt x="8399" y="16228"/>
                    </a:cubicBezTo>
                    <a:cubicBezTo>
                      <a:pt x="8405" y="16228"/>
                      <a:pt x="8410" y="16247"/>
                      <a:pt x="8410" y="16271"/>
                    </a:cubicBezTo>
                    <a:cubicBezTo>
                      <a:pt x="8410" y="16294"/>
                      <a:pt x="8398" y="16313"/>
                      <a:pt x="8383" y="16313"/>
                    </a:cubicBezTo>
                    <a:cubicBezTo>
                      <a:pt x="8368" y="16313"/>
                      <a:pt x="8363" y="16294"/>
                      <a:pt x="8372" y="16271"/>
                    </a:cubicBezTo>
                    <a:close/>
                    <a:moveTo>
                      <a:pt x="8551" y="16228"/>
                    </a:moveTo>
                    <a:cubicBezTo>
                      <a:pt x="8551" y="16109"/>
                      <a:pt x="8826" y="15694"/>
                      <a:pt x="8906" y="15693"/>
                    </a:cubicBezTo>
                    <a:cubicBezTo>
                      <a:pt x="8977" y="15692"/>
                      <a:pt x="9031" y="15641"/>
                      <a:pt x="9031" y="15574"/>
                    </a:cubicBezTo>
                    <a:cubicBezTo>
                      <a:pt x="9031" y="15539"/>
                      <a:pt x="9052" y="15523"/>
                      <a:pt x="9100" y="15523"/>
                    </a:cubicBezTo>
                    <a:cubicBezTo>
                      <a:pt x="9144" y="15523"/>
                      <a:pt x="9175" y="15502"/>
                      <a:pt x="9187" y="15465"/>
                    </a:cubicBezTo>
                    <a:cubicBezTo>
                      <a:pt x="9197" y="15433"/>
                      <a:pt x="9236" y="15395"/>
                      <a:pt x="9273" y="15381"/>
                    </a:cubicBezTo>
                    <a:cubicBezTo>
                      <a:pt x="9333" y="15358"/>
                      <a:pt x="9342" y="15337"/>
                      <a:pt x="9342" y="15212"/>
                    </a:cubicBezTo>
                    <a:lnTo>
                      <a:pt x="9342" y="15069"/>
                    </a:lnTo>
                    <a:lnTo>
                      <a:pt x="9468" y="15079"/>
                    </a:lnTo>
                    <a:cubicBezTo>
                      <a:pt x="9537" y="15084"/>
                      <a:pt x="9602" y="15097"/>
                      <a:pt x="9613" y="15107"/>
                    </a:cubicBezTo>
                    <a:cubicBezTo>
                      <a:pt x="9623" y="15117"/>
                      <a:pt x="9604" y="15121"/>
                      <a:pt x="9571" y="15114"/>
                    </a:cubicBezTo>
                    <a:cubicBezTo>
                      <a:pt x="9531" y="15106"/>
                      <a:pt x="9511" y="15117"/>
                      <a:pt x="9511" y="15146"/>
                    </a:cubicBezTo>
                    <a:cubicBezTo>
                      <a:pt x="9511" y="15174"/>
                      <a:pt x="9527" y="15184"/>
                      <a:pt x="9555" y="15173"/>
                    </a:cubicBezTo>
                    <a:cubicBezTo>
                      <a:pt x="9580" y="15164"/>
                      <a:pt x="9591" y="15168"/>
                      <a:pt x="9581" y="15184"/>
                    </a:cubicBezTo>
                    <a:cubicBezTo>
                      <a:pt x="9572" y="15200"/>
                      <a:pt x="9584" y="15212"/>
                      <a:pt x="9608" y="15212"/>
                    </a:cubicBezTo>
                    <a:cubicBezTo>
                      <a:pt x="9718" y="15212"/>
                      <a:pt x="9578" y="15448"/>
                      <a:pt x="9438" y="15499"/>
                    </a:cubicBezTo>
                    <a:cubicBezTo>
                      <a:pt x="9378" y="15521"/>
                      <a:pt x="9334" y="15559"/>
                      <a:pt x="9324" y="15596"/>
                    </a:cubicBezTo>
                    <a:cubicBezTo>
                      <a:pt x="9316" y="15630"/>
                      <a:pt x="9215" y="15747"/>
                      <a:pt x="9099" y="15856"/>
                    </a:cubicBezTo>
                    <a:cubicBezTo>
                      <a:pt x="8984" y="15965"/>
                      <a:pt x="8890" y="16075"/>
                      <a:pt x="8890" y="16099"/>
                    </a:cubicBezTo>
                    <a:cubicBezTo>
                      <a:pt x="8890" y="16124"/>
                      <a:pt x="8867" y="16144"/>
                      <a:pt x="8838" y="16144"/>
                    </a:cubicBezTo>
                    <a:cubicBezTo>
                      <a:pt x="8781" y="16144"/>
                      <a:pt x="8692" y="16227"/>
                      <a:pt x="8692" y="16280"/>
                    </a:cubicBezTo>
                    <a:cubicBezTo>
                      <a:pt x="8692" y="16298"/>
                      <a:pt x="8661" y="16313"/>
                      <a:pt x="8622" y="16313"/>
                    </a:cubicBezTo>
                    <a:cubicBezTo>
                      <a:pt x="8562" y="16313"/>
                      <a:pt x="8551" y="16300"/>
                      <a:pt x="8551" y="16228"/>
                    </a:cubicBezTo>
                    <a:close/>
                    <a:moveTo>
                      <a:pt x="128312" y="16046"/>
                    </a:moveTo>
                    <a:cubicBezTo>
                      <a:pt x="128217" y="15965"/>
                      <a:pt x="128204" y="15942"/>
                      <a:pt x="128231" y="15899"/>
                    </a:cubicBezTo>
                    <a:cubicBezTo>
                      <a:pt x="128251" y="15865"/>
                      <a:pt x="128302" y="15844"/>
                      <a:pt x="128379" y="15839"/>
                    </a:cubicBezTo>
                    <a:lnTo>
                      <a:pt x="128496" y="15830"/>
                    </a:lnTo>
                    <a:lnTo>
                      <a:pt x="128496" y="15987"/>
                    </a:lnTo>
                    <a:cubicBezTo>
                      <a:pt x="128496" y="16174"/>
                      <a:pt x="128471" y="16182"/>
                      <a:pt x="128312" y="16046"/>
                    </a:cubicBezTo>
                    <a:close/>
                    <a:moveTo>
                      <a:pt x="28871" y="16045"/>
                    </a:moveTo>
                    <a:cubicBezTo>
                      <a:pt x="28891" y="16022"/>
                      <a:pt x="28913" y="16003"/>
                      <a:pt x="28921" y="16003"/>
                    </a:cubicBezTo>
                    <a:cubicBezTo>
                      <a:pt x="28928" y="16003"/>
                      <a:pt x="28919" y="16022"/>
                      <a:pt x="28900" y="16045"/>
                    </a:cubicBezTo>
                    <a:cubicBezTo>
                      <a:pt x="28880" y="16068"/>
                      <a:pt x="28858" y="16087"/>
                      <a:pt x="28850" y="16087"/>
                    </a:cubicBezTo>
                    <a:cubicBezTo>
                      <a:pt x="28843" y="16087"/>
                      <a:pt x="28852" y="16068"/>
                      <a:pt x="28871" y="16045"/>
                    </a:cubicBezTo>
                    <a:close/>
                    <a:moveTo>
                      <a:pt x="68298" y="15452"/>
                    </a:moveTo>
                    <a:lnTo>
                      <a:pt x="68298" y="14902"/>
                    </a:lnTo>
                    <a:lnTo>
                      <a:pt x="68453" y="14902"/>
                    </a:lnTo>
                    <a:cubicBezTo>
                      <a:pt x="68600" y="14902"/>
                      <a:pt x="68608" y="14906"/>
                      <a:pt x="68608" y="14972"/>
                    </a:cubicBezTo>
                    <a:cubicBezTo>
                      <a:pt x="68608" y="15013"/>
                      <a:pt x="68592" y="15043"/>
                      <a:pt x="68570" y="15043"/>
                    </a:cubicBezTo>
                    <a:cubicBezTo>
                      <a:pt x="68508" y="15043"/>
                      <a:pt x="68439" y="15141"/>
                      <a:pt x="68439" y="15230"/>
                    </a:cubicBezTo>
                    <a:cubicBezTo>
                      <a:pt x="68439" y="15325"/>
                      <a:pt x="68483" y="15382"/>
                      <a:pt x="68558" y="15382"/>
                    </a:cubicBezTo>
                    <a:cubicBezTo>
                      <a:pt x="68603" y="15382"/>
                      <a:pt x="68599" y="15399"/>
                      <a:pt x="68524" y="15532"/>
                    </a:cubicBezTo>
                    <a:cubicBezTo>
                      <a:pt x="68465" y="15637"/>
                      <a:pt x="68439" y="15721"/>
                      <a:pt x="68439" y="15809"/>
                    </a:cubicBezTo>
                    <a:cubicBezTo>
                      <a:pt x="68439" y="15935"/>
                      <a:pt x="68403" y="16003"/>
                      <a:pt x="68334" y="16003"/>
                    </a:cubicBezTo>
                    <a:cubicBezTo>
                      <a:pt x="68306" y="16003"/>
                      <a:pt x="68298" y="15885"/>
                      <a:pt x="68298" y="15452"/>
                    </a:cubicBezTo>
                    <a:close/>
                    <a:moveTo>
                      <a:pt x="29195" y="15446"/>
                    </a:moveTo>
                    <a:cubicBezTo>
                      <a:pt x="29150" y="15379"/>
                      <a:pt x="29137" y="15375"/>
                      <a:pt x="28982" y="15392"/>
                    </a:cubicBezTo>
                    <a:cubicBezTo>
                      <a:pt x="28888" y="15401"/>
                      <a:pt x="28810" y="15397"/>
                      <a:pt x="28801" y="15382"/>
                    </a:cubicBezTo>
                    <a:cubicBezTo>
                      <a:pt x="28792" y="15367"/>
                      <a:pt x="28847" y="15261"/>
                      <a:pt x="28925" y="15146"/>
                    </a:cubicBezTo>
                    <a:lnTo>
                      <a:pt x="29065" y="14938"/>
                    </a:lnTo>
                    <a:lnTo>
                      <a:pt x="29366" y="14918"/>
                    </a:lnTo>
                    <a:cubicBezTo>
                      <a:pt x="29531" y="14907"/>
                      <a:pt x="29674" y="14905"/>
                      <a:pt x="29682" y="14913"/>
                    </a:cubicBezTo>
                    <a:cubicBezTo>
                      <a:pt x="29691" y="14922"/>
                      <a:pt x="29685" y="14945"/>
                      <a:pt x="29670" y="14965"/>
                    </a:cubicBezTo>
                    <a:cubicBezTo>
                      <a:pt x="29655" y="14984"/>
                      <a:pt x="29614" y="15071"/>
                      <a:pt x="29578" y="15156"/>
                    </a:cubicBezTo>
                    <a:cubicBezTo>
                      <a:pt x="29490" y="15367"/>
                      <a:pt x="29423" y="15455"/>
                      <a:pt x="29325" y="15490"/>
                    </a:cubicBezTo>
                    <a:cubicBezTo>
                      <a:pt x="29251" y="15515"/>
                      <a:pt x="29237" y="15511"/>
                      <a:pt x="29195" y="15446"/>
                    </a:cubicBezTo>
                    <a:close/>
                    <a:moveTo>
                      <a:pt x="9850" y="15114"/>
                    </a:moveTo>
                    <a:cubicBezTo>
                      <a:pt x="9869" y="15090"/>
                      <a:pt x="9891" y="15071"/>
                      <a:pt x="9899" y="15071"/>
                    </a:cubicBezTo>
                    <a:cubicBezTo>
                      <a:pt x="9907" y="15071"/>
                      <a:pt x="9897" y="15090"/>
                      <a:pt x="9878" y="15114"/>
                    </a:cubicBezTo>
                    <a:cubicBezTo>
                      <a:pt x="9858" y="15137"/>
                      <a:pt x="9836" y="15156"/>
                      <a:pt x="9829" y="15156"/>
                    </a:cubicBezTo>
                    <a:cubicBezTo>
                      <a:pt x="9821" y="15156"/>
                      <a:pt x="9830" y="15137"/>
                      <a:pt x="9850" y="15114"/>
                    </a:cubicBezTo>
                    <a:close/>
                    <a:moveTo>
                      <a:pt x="9962" y="14848"/>
                    </a:moveTo>
                    <a:cubicBezTo>
                      <a:pt x="9962" y="14793"/>
                      <a:pt x="9946" y="14761"/>
                      <a:pt x="9913" y="14752"/>
                    </a:cubicBezTo>
                    <a:cubicBezTo>
                      <a:pt x="9876" y="14742"/>
                      <a:pt x="9879" y="14738"/>
                      <a:pt x="9927" y="14736"/>
                    </a:cubicBezTo>
                    <a:cubicBezTo>
                      <a:pt x="9982" y="14733"/>
                      <a:pt x="9991" y="14747"/>
                      <a:pt x="9991" y="14831"/>
                    </a:cubicBezTo>
                    <a:cubicBezTo>
                      <a:pt x="9991" y="14886"/>
                      <a:pt x="9984" y="14930"/>
                      <a:pt x="9977" y="14930"/>
                    </a:cubicBezTo>
                    <a:cubicBezTo>
                      <a:pt x="9969" y="14930"/>
                      <a:pt x="9962" y="14893"/>
                      <a:pt x="9962" y="14848"/>
                    </a:cubicBezTo>
                    <a:close/>
                    <a:moveTo>
                      <a:pt x="9795" y="14862"/>
                    </a:moveTo>
                    <a:cubicBezTo>
                      <a:pt x="9794" y="14832"/>
                      <a:pt x="9801" y="14815"/>
                      <a:pt x="9810" y="14825"/>
                    </a:cubicBezTo>
                    <a:cubicBezTo>
                      <a:pt x="9820" y="14834"/>
                      <a:pt x="9821" y="14859"/>
                      <a:pt x="9812" y="14879"/>
                    </a:cubicBezTo>
                    <a:cubicBezTo>
                      <a:pt x="9803" y="14901"/>
                      <a:pt x="9797" y="14895"/>
                      <a:pt x="9795" y="14862"/>
                    </a:cubicBezTo>
                    <a:close/>
                    <a:moveTo>
                      <a:pt x="49028" y="14840"/>
                    </a:moveTo>
                    <a:cubicBezTo>
                      <a:pt x="48972" y="14785"/>
                      <a:pt x="48988" y="14712"/>
                      <a:pt x="49078" y="14610"/>
                    </a:cubicBezTo>
                    <a:cubicBezTo>
                      <a:pt x="49142" y="14537"/>
                      <a:pt x="49163" y="14486"/>
                      <a:pt x="49163" y="14400"/>
                    </a:cubicBezTo>
                    <a:cubicBezTo>
                      <a:pt x="49163" y="14303"/>
                      <a:pt x="49173" y="14285"/>
                      <a:pt x="49234" y="14269"/>
                    </a:cubicBezTo>
                    <a:cubicBezTo>
                      <a:pt x="49272" y="14260"/>
                      <a:pt x="49304" y="14232"/>
                      <a:pt x="49304" y="14209"/>
                    </a:cubicBezTo>
                    <a:cubicBezTo>
                      <a:pt x="49304" y="14142"/>
                      <a:pt x="49385" y="14128"/>
                      <a:pt x="49446" y="14183"/>
                    </a:cubicBezTo>
                    <a:cubicBezTo>
                      <a:pt x="49521" y="14251"/>
                      <a:pt x="49517" y="14283"/>
                      <a:pt x="49417" y="14408"/>
                    </a:cubicBezTo>
                    <a:cubicBezTo>
                      <a:pt x="49352" y="14489"/>
                      <a:pt x="49332" y="14543"/>
                      <a:pt x="49332" y="14637"/>
                    </a:cubicBezTo>
                    <a:cubicBezTo>
                      <a:pt x="49332" y="14725"/>
                      <a:pt x="49322" y="14755"/>
                      <a:pt x="49296" y="14745"/>
                    </a:cubicBezTo>
                    <a:cubicBezTo>
                      <a:pt x="49276" y="14737"/>
                      <a:pt x="49229" y="14763"/>
                      <a:pt x="49192" y="14802"/>
                    </a:cubicBezTo>
                    <a:cubicBezTo>
                      <a:pt x="49118" y="14881"/>
                      <a:pt x="49078" y="14890"/>
                      <a:pt x="49028" y="14840"/>
                    </a:cubicBezTo>
                    <a:close/>
                    <a:moveTo>
                      <a:pt x="29408" y="14705"/>
                    </a:moveTo>
                    <a:cubicBezTo>
                      <a:pt x="29408" y="14553"/>
                      <a:pt x="29784" y="14559"/>
                      <a:pt x="29912" y="14714"/>
                    </a:cubicBezTo>
                    <a:cubicBezTo>
                      <a:pt x="29948" y="14757"/>
                      <a:pt x="29929" y="14761"/>
                      <a:pt x="29679" y="14761"/>
                    </a:cubicBezTo>
                    <a:cubicBezTo>
                      <a:pt x="29428" y="14761"/>
                      <a:pt x="29408" y="14757"/>
                      <a:pt x="29408" y="14705"/>
                    </a:cubicBezTo>
                    <a:close/>
                    <a:moveTo>
                      <a:pt x="10160" y="14564"/>
                    </a:moveTo>
                    <a:cubicBezTo>
                      <a:pt x="10081" y="14484"/>
                      <a:pt x="10089" y="14455"/>
                      <a:pt x="10195" y="14445"/>
                    </a:cubicBezTo>
                    <a:cubicBezTo>
                      <a:pt x="10281" y="14437"/>
                      <a:pt x="10287" y="14429"/>
                      <a:pt x="10290" y="14323"/>
                    </a:cubicBezTo>
                    <a:cubicBezTo>
                      <a:pt x="10291" y="14261"/>
                      <a:pt x="10294" y="14195"/>
                      <a:pt x="10297" y="14176"/>
                    </a:cubicBezTo>
                    <a:cubicBezTo>
                      <a:pt x="10299" y="14157"/>
                      <a:pt x="10365" y="14133"/>
                      <a:pt x="10442" y="14123"/>
                    </a:cubicBezTo>
                    <a:cubicBezTo>
                      <a:pt x="10566" y="14107"/>
                      <a:pt x="10583" y="14096"/>
                      <a:pt x="10583" y="14039"/>
                    </a:cubicBezTo>
                    <a:cubicBezTo>
                      <a:pt x="10583" y="13976"/>
                      <a:pt x="10592" y="13974"/>
                      <a:pt x="10774" y="13979"/>
                    </a:cubicBezTo>
                    <a:cubicBezTo>
                      <a:pt x="10879" y="13981"/>
                      <a:pt x="10944" y="13988"/>
                      <a:pt x="10919" y="13992"/>
                    </a:cubicBezTo>
                    <a:cubicBezTo>
                      <a:pt x="10894" y="13997"/>
                      <a:pt x="10845" y="14064"/>
                      <a:pt x="10809" y="14141"/>
                    </a:cubicBezTo>
                    <a:cubicBezTo>
                      <a:pt x="10758" y="14250"/>
                      <a:pt x="10728" y="14281"/>
                      <a:pt x="10677" y="14281"/>
                    </a:cubicBezTo>
                    <a:cubicBezTo>
                      <a:pt x="10626" y="14281"/>
                      <a:pt x="10612" y="14266"/>
                      <a:pt x="10612" y="14210"/>
                    </a:cubicBezTo>
                    <a:cubicBezTo>
                      <a:pt x="10612" y="14148"/>
                      <a:pt x="10600" y="14140"/>
                      <a:pt x="10510" y="14140"/>
                    </a:cubicBezTo>
                    <a:cubicBezTo>
                      <a:pt x="10429" y="14140"/>
                      <a:pt x="10411" y="14149"/>
                      <a:pt x="10425" y="14185"/>
                    </a:cubicBezTo>
                    <a:cubicBezTo>
                      <a:pt x="10435" y="14209"/>
                      <a:pt x="10442" y="14235"/>
                      <a:pt x="10442" y="14242"/>
                    </a:cubicBezTo>
                    <a:cubicBezTo>
                      <a:pt x="10442" y="14249"/>
                      <a:pt x="10475" y="14267"/>
                      <a:pt x="10515" y="14282"/>
                    </a:cubicBezTo>
                    <a:cubicBezTo>
                      <a:pt x="10598" y="14314"/>
                      <a:pt x="10594" y="14367"/>
                      <a:pt x="10504" y="14408"/>
                    </a:cubicBezTo>
                    <a:cubicBezTo>
                      <a:pt x="10470" y="14423"/>
                      <a:pt x="10442" y="14456"/>
                      <a:pt x="10442" y="14482"/>
                    </a:cubicBezTo>
                    <a:cubicBezTo>
                      <a:pt x="10442" y="14591"/>
                      <a:pt x="10245" y="14648"/>
                      <a:pt x="10160" y="14564"/>
                    </a:cubicBezTo>
                    <a:close/>
                    <a:moveTo>
                      <a:pt x="126338" y="14029"/>
                    </a:moveTo>
                    <a:cubicBezTo>
                      <a:pt x="126329" y="14014"/>
                      <a:pt x="126335" y="13995"/>
                      <a:pt x="126351" y="13985"/>
                    </a:cubicBezTo>
                    <a:cubicBezTo>
                      <a:pt x="126367" y="13975"/>
                      <a:pt x="126372" y="13953"/>
                      <a:pt x="126361" y="13936"/>
                    </a:cubicBezTo>
                    <a:cubicBezTo>
                      <a:pt x="126350" y="13917"/>
                      <a:pt x="126355" y="13914"/>
                      <a:pt x="126376" y="13926"/>
                    </a:cubicBezTo>
                    <a:cubicBezTo>
                      <a:pt x="126400" y="13941"/>
                      <a:pt x="126401" y="13958"/>
                      <a:pt x="126381" y="13983"/>
                    </a:cubicBezTo>
                    <a:cubicBezTo>
                      <a:pt x="126365" y="14002"/>
                      <a:pt x="126360" y="14026"/>
                      <a:pt x="126370" y="14037"/>
                    </a:cubicBezTo>
                    <a:cubicBezTo>
                      <a:pt x="126380" y="14047"/>
                      <a:pt x="126381" y="14055"/>
                      <a:pt x="126371" y="14055"/>
                    </a:cubicBezTo>
                    <a:cubicBezTo>
                      <a:pt x="126362" y="14055"/>
                      <a:pt x="126347" y="14043"/>
                      <a:pt x="126338" y="14029"/>
                    </a:cubicBezTo>
                    <a:close/>
                    <a:moveTo>
                      <a:pt x="126534" y="13998"/>
                    </a:moveTo>
                    <a:cubicBezTo>
                      <a:pt x="126524" y="13983"/>
                      <a:pt x="126505" y="13976"/>
                      <a:pt x="126492" y="13985"/>
                    </a:cubicBezTo>
                    <a:cubicBezTo>
                      <a:pt x="126479" y="13993"/>
                      <a:pt x="126458" y="13985"/>
                      <a:pt x="126447" y="13967"/>
                    </a:cubicBezTo>
                    <a:cubicBezTo>
                      <a:pt x="126435" y="13947"/>
                      <a:pt x="126439" y="13941"/>
                      <a:pt x="126457" y="13952"/>
                    </a:cubicBezTo>
                    <a:cubicBezTo>
                      <a:pt x="126474" y="13963"/>
                      <a:pt x="126491" y="13958"/>
                      <a:pt x="126497" y="13942"/>
                    </a:cubicBezTo>
                    <a:cubicBezTo>
                      <a:pt x="126502" y="13926"/>
                      <a:pt x="126522" y="13939"/>
                      <a:pt x="126542" y="13970"/>
                    </a:cubicBezTo>
                    <a:cubicBezTo>
                      <a:pt x="126561" y="14001"/>
                      <a:pt x="126571" y="14027"/>
                      <a:pt x="126564" y="14027"/>
                    </a:cubicBezTo>
                    <a:cubicBezTo>
                      <a:pt x="126557" y="14027"/>
                      <a:pt x="126544" y="14014"/>
                      <a:pt x="126534" y="13998"/>
                    </a:cubicBezTo>
                    <a:close/>
                    <a:moveTo>
                      <a:pt x="68458" y="13246"/>
                    </a:moveTo>
                    <a:cubicBezTo>
                      <a:pt x="68427" y="12072"/>
                      <a:pt x="68432" y="11784"/>
                      <a:pt x="68479" y="11824"/>
                    </a:cubicBezTo>
                    <a:cubicBezTo>
                      <a:pt x="68509" y="11849"/>
                      <a:pt x="68523" y="11849"/>
                      <a:pt x="68540" y="11823"/>
                    </a:cubicBezTo>
                    <a:cubicBezTo>
                      <a:pt x="68552" y="11802"/>
                      <a:pt x="68549" y="11796"/>
                      <a:pt x="68531" y="11807"/>
                    </a:cubicBezTo>
                    <a:cubicBezTo>
                      <a:pt x="68515" y="11817"/>
                      <a:pt x="68487" y="11807"/>
                      <a:pt x="68469" y="11786"/>
                    </a:cubicBezTo>
                    <a:cubicBezTo>
                      <a:pt x="68422" y="11729"/>
                      <a:pt x="68439" y="11376"/>
                      <a:pt x="68493" y="11291"/>
                    </a:cubicBezTo>
                    <a:cubicBezTo>
                      <a:pt x="68521" y="11248"/>
                      <a:pt x="68524" y="11229"/>
                      <a:pt x="68502" y="11243"/>
                    </a:cubicBezTo>
                    <a:cubicBezTo>
                      <a:pt x="68476" y="11259"/>
                      <a:pt x="68467" y="11234"/>
                      <a:pt x="68467" y="11150"/>
                    </a:cubicBezTo>
                    <a:cubicBezTo>
                      <a:pt x="68467" y="11047"/>
                      <a:pt x="68474" y="11035"/>
                      <a:pt x="68538" y="11035"/>
                    </a:cubicBezTo>
                    <a:cubicBezTo>
                      <a:pt x="68605" y="11035"/>
                      <a:pt x="68608" y="11028"/>
                      <a:pt x="68608" y="10866"/>
                    </a:cubicBezTo>
                    <a:cubicBezTo>
                      <a:pt x="68608" y="10773"/>
                      <a:pt x="68615" y="10697"/>
                      <a:pt x="68623" y="10697"/>
                    </a:cubicBezTo>
                    <a:cubicBezTo>
                      <a:pt x="68632" y="10697"/>
                      <a:pt x="68700" y="10728"/>
                      <a:pt x="68776" y="10767"/>
                    </a:cubicBezTo>
                    <a:cubicBezTo>
                      <a:pt x="68872" y="10815"/>
                      <a:pt x="68917" y="10857"/>
                      <a:pt x="68924" y="10901"/>
                    </a:cubicBezTo>
                    <a:cubicBezTo>
                      <a:pt x="68929" y="10936"/>
                      <a:pt x="68961" y="10977"/>
                      <a:pt x="68996" y="10993"/>
                    </a:cubicBezTo>
                    <a:cubicBezTo>
                      <a:pt x="69040" y="11012"/>
                      <a:pt x="69060" y="11045"/>
                      <a:pt x="69060" y="11099"/>
                    </a:cubicBezTo>
                    <a:cubicBezTo>
                      <a:pt x="69060" y="11174"/>
                      <a:pt x="69055" y="11177"/>
                      <a:pt x="68905" y="11177"/>
                    </a:cubicBezTo>
                    <a:lnTo>
                      <a:pt x="68750" y="11177"/>
                    </a:lnTo>
                    <a:lnTo>
                      <a:pt x="68743" y="12242"/>
                    </a:lnTo>
                    <a:lnTo>
                      <a:pt x="68735" y="13307"/>
                    </a:lnTo>
                    <a:lnTo>
                      <a:pt x="68672" y="13335"/>
                    </a:lnTo>
                    <a:cubicBezTo>
                      <a:pt x="68612" y="13362"/>
                      <a:pt x="68608" y="13379"/>
                      <a:pt x="68608" y="13667"/>
                    </a:cubicBezTo>
                    <a:cubicBezTo>
                      <a:pt x="68608" y="13966"/>
                      <a:pt x="68607" y="13971"/>
                      <a:pt x="68542" y="13971"/>
                    </a:cubicBezTo>
                    <a:lnTo>
                      <a:pt x="68476" y="13971"/>
                    </a:lnTo>
                    <a:lnTo>
                      <a:pt x="68458" y="13246"/>
                    </a:lnTo>
                    <a:close/>
                    <a:moveTo>
                      <a:pt x="68580" y="11705"/>
                    </a:moveTo>
                    <a:cubicBezTo>
                      <a:pt x="68539" y="11671"/>
                      <a:pt x="68518" y="11621"/>
                      <a:pt x="68515" y="11552"/>
                    </a:cubicBezTo>
                    <a:cubicBezTo>
                      <a:pt x="68515" y="11533"/>
                      <a:pt x="68504" y="11524"/>
                      <a:pt x="68491" y="11532"/>
                    </a:cubicBezTo>
                    <a:cubicBezTo>
                      <a:pt x="68478" y="11540"/>
                      <a:pt x="68480" y="11571"/>
                      <a:pt x="68496" y="11602"/>
                    </a:cubicBezTo>
                    <a:cubicBezTo>
                      <a:pt x="68512" y="11632"/>
                      <a:pt x="68516" y="11657"/>
                      <a:pt x="68503" y="11657"/>
                    </a:cubicBezTo>
                    <a:cubicBezTo>
                      <a:pt x="68491" y="11658"/>
                      <a:pt x="68506" y="11677"/>
                      <a:pt x="68536" y="11700"/>
                    </a:cubicBezTo>
                    <a:cubicBezTo>
                      <a:pt x="68602" y="11749"/>
                      <a:pt x="68640" y="11754"/>
                      <a:pt x="68580" y="11705"/>
                    </a:cubicBezTo>
                    <a:close/>
                    <a:moveTo>
                      <a:pt x="68593" y="11545"/>
                    </a:moveTo>
                    <a:cubicBezTo>
                      <a:pt x="68602" y="11531"/>
                      <a:pt x="68598" y="11512"/>
                      <a:pt x="68585" y="11504"/>
                    </a:cubicBezTo>
                    <a:cubicBezTo>
                      <a:pt x="68572" y="11496"/>
                      <a:pt x="68561" y="11508"/>
                      <a:pt x="68561" y="11531"/>
                    </a:cubicBezTo>
                    <a:cubicBezTo>
                      <a:pt x="68561" y="11578"/>
                      <a:pt x="68570" y="11582"/>
                      <a:pt x="68593" y="11545"/>
                    </a:cubicBezTo>
                    <a:close/>
                    <a:moveTo>
                      <a:pt x="68580" y="11388"/>
                    </a:moveTo>
                    <a:cubicBezTo>
                      <a:pt x="68580" y="11365"/>
                      <a:pt x="68568" y="11346"/>
                      <a:pt x="68553" y="11346"/>
                    </a:cubicBezTo>
                    <a:cubicBezTo>
                      <a:pt x="68538" y="11346"/>
                      <a:pt x="68533" y="11365"/>
                      <a:pt x="68542" y="11388"/>
                    </a:cubicBezTo>
                    <a:cubicBezTo>
                      <a:pt x="68551" y="11412"/>
                      <a:pt x="68563" y="11431"/>
                      <a:pt x="68569" y="11431"/>
                    </a:cubicBezTo>
                    <a:cubicBezTo>
                      <a:pt x="68575" y="11431"/>
                      <a:pt x="68580" y="11412"/>
                      <a:pt x="68580" y="11388"/>
                    </a:cubicBezTo>
                    <a:close/>
                    <a:moveTo>
                      <a:pt x="126340" y="13721"/>
                    </a:moveTo>
                    <a:cubicBezTo>
                      <a:pt x="126332" y="13708"/>
                      <a:pt x="126343" y="13698"/>
                      <a:pt x="126365" y="13698"/>
                    </a:cubicBezTo>
                    <a:cubicBezTo>
                      <a:pt x="126387" y="13698"/>
                      <a:pt x="126398" y="13708"/>
                      <a:pt x="126390" y="13721"/>
                    </a:cubicBezTo>
                    <a:cubicBezTo>
                      <a:pt x="126382" y="13734"/>
                      <a:pt x="126371" y="13745"/>
                      <a:pt x="126365" y="13745"/>
                    </a:cubicBezTo>
                    <a:cubicBezTo>
                      <a:pt x="126359" y="13745"/>
                      <a:pt x="126348" y="13734"/>
                      <a:pt x="126340" y="13721"/>
                    </a:cubicBezTo>
                    <a:close/>
                    <a:moveTo>
                      <a:pt x="11232" y="13591"/>
                    </a:moveTo>
                    <a:cubicBezTo>
                      <a:pt x="11232" y="13529"/>
                      <a:pt x="11219" y="13518"/>
                      <a:pt x="11141" y="13514"/>
                    </a:cubicBezTo>
                    <a:lnTo>
                      <a:pt x="11049" y="13510"/>
                    </a:lnTo>
                    <a:lnTo>
                      <a:pt x="11141" y="13499"/>
                    </a:lnTo>
                    <a:cubicBezTo>
                      <a:pt x="11215" y="13489"/>
                      <a:pt x="11232" y="13475"/>
                      <a:pt x="11232" y="13420"/>
                    </a:cubicBezTo>
                    <a:cubicBezTo>
                      <a:pt x="11232" y="13373"/>
                      <a:pt x="11251" y="13351"/>
                      <a:pt x="11295" y="13345"/>
                    </a:cubicBezTo>
                    <a:cubicBezTo>
                      <a:pt x="11337" y="13339"/>
                      <a:pt x="11366" y="13307"/>
                      <a:pt x="11382" y="13251"/>
                    </a:cubicBezTo>
                    <a:cubicBezTo>
                      <a:pt x="11398" y="13196"/>
                      <a:pt x="11455" y="13133"/>
                      <a:pt x="11545" y="13071"/>
                    </a:cubicBezTo>
                    <a:cubicBezTo>
                      <a:pt x="11622" y="13018"/>
                      <a:pt x="11823" y="12827"/>
                      <a:pt x="11993" y="12646"/>
                    </a:cubicBezTo>
                    <a:cubicBezTo>
                      <a:pt x="12162" y="12465"/>
                      <a:pt x="12378" y="12262"/>
                      <a:pt x="12472" y="12196"/>
                    </a:cubicBezTo>
                    <a:lnTo>
                      <a:pt x="12644" y="12076"/>
                    </a:lnTo>
                    <a:lnTo>
                      <a:pt x="12644" y="12163"/>
                    </a:lnTo>
                    <a:cubicBezTo>
                      <a:pt x="12644" y="12302"/>
                      <a:pt x="12490" y="12578"/>
                      <a:pt x="12382" y="12633"/>
                    </a:cubicBezTo>
                    <a:cubicBezTo>
                      <a:pt x="12332" y="12659"/>
                      <a:pt x="12094" y="12878"/>
                      <a:pt x="11853" y="13120"/>
                    </a:cubicBezTo>
                    <a:cubicBezTo>
                      <a:pt x="11613" y="13363"/>
                      <a:pt x="11375" y="13584"/>
                      <a:pt x="11324" y="13612"/>
                    </a:cubicBezTo>
                    <a:lnTo>
                      <a:pt x="11232" y="13663"/>
                    </a:lnTo>
                    <a:lnTo>
                      <a:pt x="11232" y="13591"/>
                    </a:lnTo>
                    <a:close/>
                    <a:moveTo>
                      <a:pt x="18986" y="13505"/>
                    </a:moveTo>
                    <a:cubicBezTo>
                      <a:pt x="19050" y="13373"/>
                      <a:pt x="19074" y="13350"/>
                      <a:pt x="19139" y="13350"/>
                    </a:cubicBezTo>
                    <a:cubicBezTo>
                      <a:pt x="19197" y="13350"/>
                      <a:pt x="19218" y="13365"/>
                      <a:pt x="19224" y="13413"/>
                    </a:cubicBezTo>
                    <a:cubicBezTo>
                      <a:pt x="19230" y="13450"/>
                      <a:pt x="19256" y="13480"/>
                      <a:pt x="19290" y="13485"/>
                    </a:cubicBezTo>
                    <a:cubicBezTo>
                      <a:pt x="19441" y="13507"/>
                      <a:pt x="19473" y="13523"/>
                      <a:pt x="19473" y="13573"/>
                    </a:cubicBezTo>
                    <a:cubicBezTo>
                      <a:pt x="19473" y="13646"/>
                      <a:pt x="19421" y="13660"/>
                      <a:pt x="19147" y="13660"/>
                    </a:cubicBezTo>
                    <a:lnTo>
                      <a:pt x="18910" y="13660"/>
                    </a:lnTo>
                    <a:lnTo>
                      <a:pt x="18986" y="13505"/>
                    </a:lnTo>
                    <a:close/>
                    <a:moveTo>
                      <a:pt x="106856" y="13434"/>
                    </a:moveTo>
                    <a:cubicBezTo>
                      <a:pt x="106856" y="13380"/>
                      <a:pt x="106862" y="13358"/>
                      <a:pt x="106869" y="13385"/>
                    </a:cubicBezTo>
                    <a:cubicBezTo>
                      <a:pt x="106876" y="13412"/>
                      <a:pt x="106876" y="13457"/>
                      <a:pt x="106869" y="13484"/>
                    </a:cubicBezTo>
                    <a:cubicBezTo>
                      <a:pt x="106862" y="13511"/>
                      <a:pt x="106856" y="13489"/>
                      <a:pt x="106856" y="13434"/>
                    </a:cubicBezTo>
                    <a:close/>
                    <a:moveTo>
                      <a:pt x="125906" y="13490"/>
                    </a:moveTo>
                    <a:cubicBezTo>
                      <a:pt x="125852" y="13468"/>
                      <a:pt x="125843" y="13443"/>
                      <a:pt x="125843" y="13324"/>
                    </a:cubicBezTo>
                    <a:lnTo>
                      <a:pt x="125843" y="13183"/>
                    </a:lnTo>
                    <a:lnTo>
                      <a:pt x="125695" y="13175"/>
                    </a:lnTo>
                    <a:lnTo>
                      <a:pt x="125547" y="13166"/>
                    </a:lnTo>
                    <a:lnTo>
                      <a:pt x="125547" y="13040"/>
                    </a:lnTo>
                    <a:cubicBezTo>
                      <a:pt x="125547" y="12945"/>
                      <a:pt x="125558" y="12911"/>
                      <a:pt x="125593" y="12904"/>
                    </a:cubicBezTo>
                    <a:cubicBezTo>
                      <a:pt x="125622" y="12899"/>
                      <a:pt x="125645" y="12920"/>
                      <a:pt x="125656" y="12964"/>
                    </a:cubicBezTo>
                    <a:cubicBezTo>
                      <a:pt x="125666" y="13005"/>
                      <a:pt x="125700" y="13040"/>
                      <a:pt x="125739" y="13050"/>
                    </a:cubicBezTo>
                    <a:cubicBezTo>
                      <a:pt x="125775" y="13059"/>
                      <a:pt x="125820" y="13098"/>
                      <a:pt x="125837" y="13137"/>
                    </a:cubicBezTo>
                    <a:cubicBezTo>
                      <a:pt x="125855" y="13177"/>
                      <a:pt x="125890" y="13209"/>
                      <a:pt x="125914" y="13209"/>
                    </a:cubicBezTo>
                    <a:cubicBezTo>
                      <a:pt x="125971" y="13209"/>
                      <a:pt x="126125" y="13376"/>
                      <a:pt x="126125" y="13437"/>
                    </a:cubicBezTo>
                    <a:cubicBezTo>
                      <a:pt x="126125" y="13463"/>
                      <a:pt x="126097" y="13492"/>
                      <a:pt x="126062" y="13501"/>
                    </a:cubicBezTo>
                    <a:cubicBezTo>
                      <a:pt x="125985" y="13522"/>
                      <a:pt x="125986" y="13522"/>
                      <a:pt x="125906" y="13490"/>
                    </a:cubicBezTo>
                    <a:close/>
                    <a:moveTo>
                      <a:pt x="106581" y="13306"/>
                    </a:moveTo>
                    <a:cubicBezTo>
                      <a:pt x="106471" y="13248"/>
                      <a:pt x="106465" y="13241"/>
                      <a:pt x="106415" y="13121"/>
                    </a:cubicBezTo>
                    <a:lnTo>
                      <a:pt x="106372" y="13019"/>
                    </a:lnTo>
                    <a:lnTo>
                      <a:pt x="106443" y="13033"/>
                    </a:lnTo>
                    <a:cubicBezTo>
                      <a:pt x="106501" y="13044"/>
                      <a:pt x="106519" y="13031"/>
                      <a:pt x="106546" y="12958"/>
                    </a:cubicBezTo>
                    <a:cubicBezTo>
                      <a:pt x="106565" y="12910"/>
                      <a:pt x="106588" y="12870"/>
                      <a:pt x="106600" y="12870"/>
                    </a:cubicBezTo>
                    <a:cubicBezTo>
                      <a:pt x="106640" y="12870"/>
                      <a:pt x="106708" y="12960"/>
                      <a:pt x="106708" y="13015"/>
                    </a:cubicBezTo>
                    <a:cubicBezTo>
                      <a:pt x="106708" y="13095"/>
                      <a:pt x="106760" y="13180"/>
                      <a:pt x="106808" y="13180"/>
                    </a:cubicBezTo>
                    <a:cubicBezTo>
                      <a:pt x="106833" y="13180"/>
                      <a:pt x="106849" y="13208"/>
                      <a:pt x="106849" y="13251"/>
                    </a:cubicBezTo>
                    <a:cubicBezTo>
                      <a:pt x="106849" y="13302"/>
                      <a:pt x="106834" y="13321"/>
                      <a:pt x="106795" y="13321"/>
                    </a:cubicBezTo>
                    <a:cubicBezTo>
                      <a:pt x="106765" y="13321"/>
                      <a:pt x="106724" y="13328"/>
                      <a:pt x="106703" y="13336"/>
                    </a:cubicBezTo>
                    <a:cubicBezTo>
                      <a:pt x="106683" y="13343"/>
                      <a:pt x="106628" y="13330"/>
                      <a:pt x="106581" y="13306"/>
                    </a:cubicBezTo>
                    <a:close/>
                    <a:moveTo>
                      <a:pt x="30057" y="12798"/>
                    </a:moveTo>
                    <a:cubicBezTo>
                      <a:pt x="29956" y="12761"/>
                      <a:pt x="29838" y="12731"/>
                      <a:pt x="29796" y="12730"/>
                    </a:cubicBezTo>
                    <a:cubicBezTo>
                      <a:pt x="29737" y="12729"/>
                      <a:pt x="29718" y="12715"/>
                      <a:pt x="29718" y="12672"/>
                    </a:cubicBezTo>
                    <a:cubicBezTo>
                      <a:pt x="29718" y="12635"/>
                      <a:pt x="29746" y="12604"/>
                      <a:pt x="29796" y="12585"/>
                    </a:cubicBezTo>
                    <a:cubicBezTo>
                      <a:pt x="29884" y="12550"/>
                      <a:pt x="30575" y="12561"/>
                      <a:pt x="30611" y="12597"/>
                    </a:cubicBezTo>
                    <a:cubicBezTo>
                      <a:pt x="30648" y="12633"/>
                      <a:pt x="30380" y="12870"/>
                      <a:pt x="30305" y="12868"/>
                    </a:cubicBezTo>
                    <a:cubicBezTo>
                      <a:pt x="30269" y="12867"/>
                      <a:pt x="30158" y="12835"/>
                      <a:pt x="30057" y="12798"/>
                    </a:cubicBezTo>
                    <a:close/>
                    <a:moveTo>
                      <a:pt x="106236" y="12658"/>
                    </a:moveTo>
                    <a:cubicBezTo>
                      <a:pt x="106235" y="12596"/>
                      <a:pt x="106241" y="12567"/>
                      <a:pt x="106248" y="12594"/>
                    </a:cubicBezTo>
                    <a:cubicBezTo>
                      <a:pt x="106255" y="12621"/>
                      <a:pt x="106255" y="12672"/>
                      <a:pt x="106248" y="12707"/>
                    </a:cubicBezTo>
                    <a:cubicBezTo>
                      <a:pt x="106242" y="12742"/>
                      <a:pt x="106236" y="12720"/>
                      <a:pt x="106236" y="12658"/>
                    </a:cubicBezTo>
                    <a:close/>
                    <a:moveTo>
                      <a:pt x="125053" y="12494"/>
                    </a:moveTo>
                    <a:cubicBezTo>
                      <a:pt x="125053" y="12443"/>
                      <a:pt x="125033" y="12420"/>
                      <a:pt x="124983" y="12407"/>
                    </a:cubicBezTo>
                    <a:cubicBezTo>
                      <a:pt x="124940" y="12396"/>
                      <a:pt x="124906" y="12362"/>
                      <a:pt x="124895" y="12321"/>
                    </a:cubicBezTo>
                    <a:cubicBezTo>
                      <a:pt x="124885" y="12279"/>
                      <a:pt x="124854" y="12249"/>
                      <a:pt x="124817" y="12244"/>
                    </a:cubicBezTo>
                    <a:cubicBezTo>
                      <a:pt x="124780" y="12238"/>
                      <a:pt x="124753" y="12211"/>
                      <a:pt x="124748" y="12174"/>
                    </a:cubicBezTo>
                    <a:cubicBezTo>
                      <a:pt x="124742" y="12137"/>
                      <a:pt x="124712" y="12106"/>
                      <a:pt x="124670" y="12096"/>
                    </a:cubicBezTo>
                    <a:cubicBezTo>
                      <a:pt x="124629" y="12086"/>
                      <a:pt x="124595" y="12051"/>
                      <a:pt x="124584" y="12009"/>
                    </a:cubicBezTo>
                    <a:cubicBezTo>
                      <a:pt x="124572" y="11958"/>
                      <a:pt x="124548" y="11939"/>
                      <a:pt x="124499" y="11939"/>
                    </a:cubicBezTo>
                    <a:cubicBezTo>
                      <a:pt x="124448" y="11939"/>
                      <a:pt x="124432" y="11923"/>
                      <a:pt x="124432" y="11874"/>
                    </a:cubicBezTo>
                    <a:cubicBezTo>
                      <a:pt x="124432" y="11829"/>
                      <a:pt x="124407" y="11801"/>
                      <a:pt x="124347" y="11778"/>
                    </a:cubicBezTo>
                    <a:cubicBezTo>
                      <a:pt x="124287" y="11755"/>
                      <a:pt x="124262" y="11727"/>
                      <a:pt x="124262" y="11680"/>
                    </a:cubicBezTo>
                    <a:cubicBezTo>
                      <a:pt x="124261" y="11629"/>
                      <a:pt x="124210" y="11580"/>
                      <a:pt x="124034" y="11464"/>
                    </a:cubicBezTo>
                    <a:cubicBezTo>
                      <a:pt x="123851" y="11344"/>
                      <a:pt x="123809" y="11303"/>
                      <a:pt x="123816" y="11253"/>
                    </a:cubicBezTo>
                    <a:cubicBezTo>
                      <a:pt x="123824" y="11199"/>
                      <a:pt x="123845" y="11190"/>
                      <a:pt x="123972" y="11182"/>
                    </a:cubicBezTo>
                    <a:lnTo>
                      <a:pt x="124119" y="11174"/>
                    </a:lnTo>
                    <a:lnTo>
                      <a:pt x="124268" y="11399"/>
                    </a:lnTo>
                    <a:cubicBezTo>
                      <a:pt x="124359" y="11537"/>
                      <a:pt x="124440" y="11629"/>
                      <a:pt x="124474" y="11634"/>
                    </a:cubicBezTo>
                    <a:cubicBezTo>
                      <a:pt x="124505" y="11638"/>
                      <a:pt x="124547" y="11677"/>
                      <a:pt x="124567" y="11720"/>
                    </a:cubicBezTo>
                    <a:cubicBezTo>
                      <a:pt x="124589" y="11766"/>
                      <a:pt x="124662" y="11827"/>
                      <a:pt x="124744" y="11869"/>
                    </a:cubicBezTo>
                    <a:lnTo>
                      <a:pt x="124883" y="11940"/>
                    </a:lnTo>
                    <a:lnTo>
                      <a:pt x="124883" y="12094"/>
                    </a:lnTo>
                    <a:cubicBezTo>
                      <a:pt x="124883" y="12247"/>
                      <a:pt x="124884" y="12249"/>
                      <a:pt x="124968" y="12249"/>
                    </a:cubicBezTo>
                    <a:cubicBezTo>
                      <a:pt x="125043" y="12249"/>
                      <a:pt x="125053" y="12258"/>
                      <a:pt x="125053" y="12334"/>
                    </a:cubicBezTo>
                    <a:cubicBezTo>
                      <a:pt x="125053" y="12406"/>
                      <a:pt x="125063" y="12418"/>
                      <a:pt x="125125" y="12418"/>
                    </a:cubicBezTo>
                    <a:cubicBezTo>
                      <a:pt x="125184" y="12418"/>
                      <a:pt x="125196" y="12430"/>
                      <a:pt x="125189" y="12482"/>
                    </a:cubicBezTo>
                    <a:cubicBezTo>
                      <a:pt x="125183" y="12523"/>
                      <a:pt x="125157" y="12549"/>
                      <a:pt x="125116" y="12554"/>
                    </a:cubicBezTo>
                    <a:cubicBezTo>
                      <a:pt x="125065" y="12562"/>
                      <a:pt x="125053" y="12550"/>
                      <a:pt x="125053" y="12494"/>
                    </a:cubicBezTo>
                    <a:close/>
                    <a:moveTo>
                      <a:pt x="12931" y="11868"/>
                    </a:moveTo>
                    <a:cubicBezTo>
                      <a:pt x="12931" y="11821"/>
                      <a:pt x="12937" y="11799"/>
                      <a:pt x="12944" y="11818"/>
                    </a:cubicBezTo>
                    <a:cubicBezTo>
                      <a:pt x="12952" y="11837"/>
                      <a:pt x="12952" y="11875"/>
                      <a:pt x="12945" y="11903"/>
                    </a:cubicBezTo>
                    <a:cubicBezTo>
                      <a:pt x="12938" y="11930"/>
                      <a:pt x="12932" y="11915"/>
                      <a:pt x="12931" y="11868"/>
                    </a:cubicBezTo>
                    <a:close/>
                    <a:moveTo>
                      <a:pt x="50094" y="11915"/>
                    </a:moveTo>
                    <a:cubicBezTo>
                      <a:pt x="50094" y="11867"/>
                      <a:pt x="50202" y="11581"/>
                      <a:pt x="50272" y="11442"/>
                    </a:cubicBezTo>
                    <a:cubicBezTo>
                      <a:pt x="50312" y="11364"/>
                      <a:pt x="50396" y="11235"/>
                      <a:pt x="50459" y="11155"/>
                    </a:cubicBezTo>
                    <a:cubicBezTo>
                      <a:pt x="50570" y="11014"/>
                      <a:pt x="50574" y="11002"/>
                      <a:pt x="50574" y="10799"/>
                    </a:cubicBezTo>
                    <a:cubicBezTo>
                      <a:pt x="50574" y="10637"/>
                      <a:pt x="50584" y="10586"/>
                      <a:pt x="50618" y="10573"/>
                    </a:cubicBezTo>
                    <a:cubicBezTo>
                      <a:pt x="50673" y="10552"/>
                      <a:pt x="50744" y="10386"/>
                      <a:pt x="50744" y="10278"/>
                    </a:cubicBezTo>
                    <a:cubicBezTo>
                      <a:pt x="50744" y="10233"/>
                      <a:pt x="50764" y="10179"/>
                      <a:pt x="50788" y="10159"/>
                    </a:cubicBezTo>
                    <a:cubicBezTo>
                      <a:pt x="50855" y="10103"/>
                      <a:pt x="50930" y="9938"/>
                      <a:pt x="50967" y="9766"/>
                    </a:cubicBezTo>
                    <a:cubicBezTo>
                      <a:pt x="51031" y="9463"/>
                      <a:pt x="51084" y="9317"/>
                      <a:pt x="51137" y="9300"/>
                    </a:cubicBezTo>
                    <a:cubicBezTo>
                      <a:pt x="51171" y="9290"/>
                      <a:pt x="51193" y="9247"/>
                      <a:pt x="51203" y="9172"/>
                    </a:cubicBezTo>
                    <a:cubicBezTo>
                      <a:pt x="51211" y="9110"/>
                      <a:pt x="51278" y="8958"/>
                      <a:pt x="51351" y="8832"/>
                    </a:cubicBezTo>
                    <a:cubicBezTo>
                      <a:pt x="51436" y="8688"/>
                      <a:pt x="51490" y="8559"/>
                      <a:pt x="51499" y="8480"/>
                    </a:cubicBezTo>
                    <a:cubicBezTo>
                      <a:pt x="51511" y="8372"/>
                      <a:pt x="51522" y="8354"/>
                      <a:pt x="51577" y="8354"/>
                    </a:cubicBezTo>
                    <a:cubicBezTo>
                      <a:pt x="51659" y="8354"/>
                      <a:pt x="51675" y="8401"/>
                      <a:pt x="51675" y="8634"/>
                    </a:cubicBezTo>
                    <a:cubicBezTo>
                      <a:pt x="51675" y="8881"/>
                      <a:pt x="51612" y="9059"/>
                      <a:pt x="51475" y="9200"/>
                    </a:cubicBezTo>
                    <a:cubicBezTo>
                      <a:pt x="51409" y="9268"/>
                      <a:pt x="51364" y="9341"/>
                      <a:pt x="51364" y="9381"/>
                    </a:cubicBezTo>
                    <a:cubicBezTo>
                      <a:pt x="51364" y="9418"/>
                      <a:pt x="51331" y="9508"/>
                      <a:pt x="51290" y="9581"/>
                    </a:cubicBezTo>
                    <a:cubicBezTo>
                      <a:pt x="51237" y="9676"/>
                      <a:pt x="51211" y="9770"/>
                      <a:pt x="51202" y="9907"/>
                    </a:cubicBezTo>
                    <a:cubicBezTo>
                      <a:pt x="51189" y="10078"/>
                      <a:pt x="51179" y="10105"/>
                      <a:pt x="51107" y="10159"/>
                    </a:cubicBezTo>
                    <a:cubicBezTo>
                      <a:pt x="50990" y="10245"/>
                      <a:pt x="50908" y="10427"/>
                      <a:pt x="50891" y="10635"/>
                    </a:cubicBezTo>
                    <a:cubicBezTo>
                      <a:pt x="50879" y="10789"/>
                      <a:pt x="50867" y="10819"/>
                      <a:pt x="50810" y="10845"/>
                    </a:cubicBezTo>
                    <a:cubicBezTo>
                      <a:pt x="50749" y="10873"/>
                      <a:pt x="50744" y="10892"/>
                      <a:pt x="50744" y="11086"/>
                    </a:cubicBezTo>
                    <a:cubicBezTo>
                      <a:pt x="50744" y="11283"/>
                      <a:pt x="50738" y="11303"/>
                      <a:pt x="50652" y="11402"/>
                    </a:cubicBezTo>
                    <a:cubicBezTo>
                      <a:pt x="50601" y="11460"/>
                      <a:pt x="50507" y="11578"/>
                      <a:pt x="50441" y="11665"/>
                    </a:cubicBezTo>
                    <a:cubicBezTo>
                      <a:pt x="50335" y="11807"/>
                      <a:pt x="50094" y="11980"/>
                      <a:pt x="50094" y="11915"/>
                    </a:cubicBezTo>
                    <a:close/>
                    <a:moveTo>
                      <a:pt x="105755" y="11854"/>
                    </a:moveTo>
                    <a:cubicBezTo>
                      <a:pt x="105755" y="11800"/>
                      <a:pt x="105761" y="11777"/>
                      <a:pt x="105768" y="11805"/>
                    </a:cubicBezTo>
                    <a:cubicBezTo>
                      <a:pt x="105775" y="11832"/>
                      <a:pt x="105775" y="11876"/>
                      <a:pt x="105768" y="11903"/>
                    </a:cubicBezTo>
                    <a:cubicBezTo>
                      <a:pt x="105761" y="11930"/>
                      <a:pt x="105755" y="11908"/>
                      <a:pt x="105755" y="11854"/>
                    </a:cubicBezTo>
                    <a:close/>
                    <a:moveTo>
                      <a:pt x="105925" y="11854"/>
                    </a:moveTo>
                    <a:cubicBezTo>
                      <a:pt x="105925" y="11800"/>
                      <a:pt x="105930" y="11777"/>
                      <a:pt x="105937" y="11805"/>
                    </a:cubicBezTo>
                    <a:cubicBezTo>
                      <a:pt x="105945" y="11832"/>
                      <a:pt x="105945" y="11876"/>
                      <a:pt x="105937" y="11903"/>
                    </a:cubicBezTo>
                    <a:cubicBezTo>
                      <a:pt x="105930" y="11930"/>
                      <a:pt x="105925" y="11908"/>
                      <a:pt x="105925" y="11854"/>
                    </a:cubicBezTo>
                    <a:close/>
                    <a:moveTo>
                      <a:pt x="13102" y="11713"/>
                    </a:moveTo>
                    <a:cubicBezTo>
                      <a:pt x="13102" y="11658"/>
                      <a:pt x="13107" y="11636"/>
                      <a:pt x="13115" y="11663"/>
                    </a:cubicBezTo>
                    <a:cubicBezTo>
                      <a:pt x="13122" y="11691"/>
                      <a:pt x="13122" y="11735"/>
                      <a:pt x="13115" y="11762"/>
                    </a:cubicBezTo>
                    <a:cubicBezTo>
                      <a:pt x="13107" y="11789"/>
                      <a:pt x="13102" y="11767"/>
                      <a:pt x="13102" y="11713"/>
                    </a:cubicBezTo>
                    <a:close/>
                    <a:moveTo>
                      <a:pt x="13547" y="11486"/>
                    </a:moveTo>
                    <a:cubicBezTo>
                      <a:pt x="13547" y="11471"/>
                      <a:pt x="13566" y="11459"/>
                      <a:pt x="13589" y="11459"/>
                    </a:cubicBezTo>
                    <a:cubicBezTo>
                      <a:pt x="13612" y="11459"/>
                      <a:pt x="13631" y="11464"/>
                      <a:pt x="13631" y="11470"/>
                    </a:cubicBezTo>
                    <a:cubicBezTo>
                      <a:pt x="13631" y="11476"/>
                      <a:pt x="13612" y="11488"/>
                      <a:pt x="13589" y="11497"/>
                    </a:cubicBezTo>
                    <a:cubicBezTo>
                      <a:pt x="13566" y="11506"/>
                      <a:pt x="13547" y="11501"/>
                      <a:pt x="13547" y="11486"/>
                    </a:cubicBezTo>
                    <a:close/>
                    <a:moveTo>
                      <a:pt x="13285" y="11468"/>
                    </a:moveTo>
                    <a:cubicBezTo>
                      <a:pt x="13304" y="11461"/>
                      <a:pt x="13342" y="11460"/>
                      <a:pt x="13370" y="11467"/>
                    </a:cubicBezTo>
                    <a:cubicBezTo>
                      <a:pt x="13397" y="11475"/>
                      <a:pt x="13382" y="11481"/>
                      <a:pt x="13335" y="11481"/>
                    </a:cubicBezTo>
                    <a:cubicBezTo>
                      <a:pt x="13288" y="11482"/>
                      <a:pt x="13266" y="11476"/>
                      <a:pt x="13285" y="11468"/>
                    </a:cubicBezTo>
                    <a:close/>
                    <a:moveTo>
                      <a:pt x="31857" y="11462"/>
                    </a:moveTo>
                    <a:lnTo>
                      <a:pt x="31781" y="11445"/>
                    </a:lnTo>
                    <a:lnTo>
                      <a:pt x="31928" y="11162"/>
                    </a:lnTo>
                    <a:lnTo>
                      <a:pt x="32076" y="10880"/>
                    </a:lnTo>
                    <a:lnTo>
                      <a:pt x="32354" y="10880"/>
                    </a:lnTo>
                    <a:cubicBezTo>
                      <a:pt x="32721" y="10880"/>
                      <a:pt x="32749" y="10913"/>
                      <a:pt x="32544" y="11105"/>
                    </a:cubicBezTo>
                    <a:cubicBezTo>
                      <a:pt x="32464" y="11180"/>
                      <a:pt x="32399" y="11258"/>
                      <a:pt x="32399" y="11280"/>
                    </a:cubicBezTo>
                    <a:cubicBezTo>
                      <a:pt x="32399" y="11301"/>
                      <a:pt x="32371" y="11331"/>
                      <a:pt x="32336" y="11345"/>
                    </a:cubicBezTo>
                    <a:cubicBezTo>
                      <a:pt x="32301" y="11359"/>
                      <a:pt x="32234" y="11397"/>
                      <a:pt x="32187" y="11429"/>
                    </a:cubicBezTo>
                    <a:cubicBezTo>
                      <a:pt x="32103" y="11486"/>
                      <a:pt x="32003" y="11497"/>
                      <a:pt x="31857" y="11462"/>
                    </a:cubicBezTo>
                    <a:close/>
                    <a:moveTo>
                      <a:pt x="13406" y="11410"/>
                    </a:moveTo>
                    <a:cubicBezTo>
                      <a:pt x="13406" y="11394"/>
                      <a:pt x="13428" y="11364"/>
                      <a:pt x="13455" y="11342"/>
                    </a:cubicBezTo>
                    <a:cubicBezTo>
                      <a:pt x="13501" y="11306"/>
                      <a:pt x="13501" y="11308"/>
                      <a:pt x="13463" y="11360"/>
                    </a:cubicBezTo>
                    <a:cubicBezTo>
                      <a:pt x="13440" y="11391"/>
                      <a:pt x="13418" y="11422"/>
                      <a:pt x="13414" y="11428"/>
                    </a:cubicBezTo>
                    <a:cubicBezTo>
                      <a:pt x="13409" y="11435"/>
                      <a:pt x="13406" y="11427"/>
                      <a:pt x="13406" y="11410"/>
                    </a:cubicBezTo>
                    <a:close/>
                    <a:moveTo>
                      <a:pt x="105382" y="11318"/>
                    </a:moveTo>
                    <a:cubicBezTo>
                      <a:pt x="105339" y="11308"/>
                      <a:pt x="105308" y="11278"/>
                      <a:pt x="105303" y="11243"/>
                    </a:cubicBezTo>
                    <a:cubicBezTo>
                      <a:pt x="105298" y="11211"/>
                      <a:pt x="105263" y="11170"/>
                      <a:pt x="105225" y="11153"/>
                    </a:cubicBezTo>
                    <a:cubicBezTo>
                      <a:pt x="105155" y="11121"/>
                      <a:pt x="105146" y="11099"/>
                      <a:pt x="105154" y="10990"/>
                    </a:cubicBezTo>
                    <a:cubicBezTo>
                      <a:pt x="105160" y="10923"/>
                      <a:pt x="105089" y="10838"/>
                      <a:pt x="105028" y="10838"/>
                    </a:cubicBezTo>
                    <a:cubicBezTo>
                      <a:pt x="104999" y="10838"/>
                      <a:pt x="104987" y="10783"/>
                      <a:pt x="104981" y="10619"/>
                    </a:cubicBezTo>
                    <a:cubicBezTo>
                      <a:pt x="104973" y="10403"/>
                      <a:pt x="104972" y="10400"/>
                      <a:pt x="104893" y="10391"/>
                    </a:cubicBezTo>
                    <a:cubicBezTo>
                      <a:pt x="104837" y="10385"/>
                      <a:pt x="104817" y="10369"/>
                      <a:pt x="104823" y="10335"/>
                    </a:cubicBezTo>
                    <a:cubicBezTo>
                      <a:pt x="104837" y="10263"/>
                      <a:pt x="104948" y="10258"/>
                      <a:pt x="104966" y="10328"/>
                    </a:cubicBezTo>
                    <a:cubicBezTo>
                      <a:pt x="104977" y="10368"/>
                      <a:pt x="105004" y="10386"/>
                      <a:pt x="105055" y="10386"/>
                    </a:cubicBezTo>
                    <a:cubicBezTo>
                      <a:pt x="105117" y="10386"/>
                      <a:pt x="105128" y="10399"/>
                      <a:pt x="105128" y="10471"/>
                    </a:cubicBezTo>
                    <a:cubicBezTo>
                      <a:pt x="105128" y="10545"/>
                      <a:pt x="105138" y="10556"/>
                      <a:pt x="105205" y="10556"/>
                    </a:cubicBezTo>
                    <a:cubicBezTo>
                      <a:pt x="105271" y="10556"/>
                      <a:pt x="105283" y="10568"/>
                      <a:pt x="105286" y="10637"/>
                    </a:cubicBezTo>
                    <a:cubicBezTo>
                      <a:pt x="105287" y="10682"/>
                      <a:pt x="105318" y="10767"/>
                      <a:pt x="105355" y="10826"/>
                    </a:cubicBezTo>
                    <a:cubicBezTo>
                      <a:pt x="105453" y="10985"/>
                      <a:pt x="105608" y="11317"/>
                      <a:pt x="105585" y="11320"/>
                    </a:cubicBezTo>
                    <a:cubicBezTo>
                      <a:pt x="105475" y="11333"/>
                      <a:pt x="105443" y="11333"/>
                      <a:pt x="105382" y="11318"/>
                    </a:cubicBezTo>
                    <a:close/>
                    <a:moveTo>
                      <a:pt x="13886" y="11002"/>
                    </a:moveTo>
                    <a:cubicBezTo>
                      <a:pt x="13887" y="10861"/>
                      <a:pt x="13892" y="10849"/>
                      <a:pt x="13977" y="10810"/>
                    </a:cubicBezTo>
                    <a:cubicBezTo>
                      <a:pt x="14027" y="10786"/>
                      <a:pt x="14098" y="10723"/>
                      <a:pt x="14134" y="10669"/>
                    </a:cubicBezTo>
                    <a:cubicBezTo>
                      <a:pt x="14170" y="10614"/>
                      <a:pt x="14242" y="10548"/>
                      <a:pt x="14294" y="10521"/>
                    </a:cubicBezTo>
                    <a:cubicBezTo>
                      <a:pt x="14396" y="10468"/>
                      <a:pt x="14506" y="10345"/>
                      <a:pt x="14506" y="10284"/>
                    </a:cubicBezTo>
                    <a:cubicBezTo>
                      <a:pt x="14506" y="10239"/>
                      <a:pt x="14834" y="10067"/>
                      <a:pt x="14882" y="10086"/>
                    </a:cubicBezTo>
                    <a:cubicBezTo>
                      <a:pt x="14901" y="10094"/>
                      <a:pt x="14893" y="10101"/>
                      <a:pt x="14866" y="10102"/>
                    </a:cubicBezTo>
                    <a:cubicBezTo>
                      <a:pt x="14833" y="10103"/>
                      <a:pt x="14817" y="10127"/>
                      <a:pt x="14817" y="10172"/>
                    </a:cubicBezTo>
                    <a:cubicBezTo>
                      <a:pt x="14817" y="10292"/>
                      <a:pt x="14449" y="10720"/>
                      <a:pt x="14125" y="10976"/>
                    </a:cubicBezTo>
                    <a:cubicBezTo>
                      <a:pt x="13876" y="11174"/>
                      <a:pt x="13885" y="11173"/>
                      <a:pt x="13886" y="11002"/>
                    </a:cubicBezTo>
                    <a:close/>
                    <a:moveTo>
                      <a:pt x="13716" y="11100"/>
                    </a:moveTo>
                    <a:cubicBezTo>
                      <a:pt x="13716" y="11084"/>
                      <a:pt x="13738" y="11053"/>
                      <a:pt x="13765" y="11032"/>
                    </a:cubicBezTo>
                    <a:cubicBezTo>
                      <a:pt x="13811" y="10996"/>
                      <a:pt x="13812" y="10997"/>
                      <a:pt x="13773" y="11050"/>
                    </a:cubicBezTo>
                    <a:cubicBezTo>
                      <a:pt x="13751" y="11081"/>
                      <a:pt x="13728" y="11111"/>
                      <a:pt x="13724" y="11118"/>
                    </a:cubicBezTo>
                    <a:cubicBezTo>
                      <a:pt x="13720" y="11124"/>
                      <a:pt x="13716" y="11116"/>
                      <a:pt x="13716" y="11100"/>
                    </a:cubicBezTo>
                    <a:close/>
                    <a:moveTo>
                      <a:pt x="123289" y="10764"/>
                    </a:moveTo>
                    <a:cubicBezTo>
                      <a:pt x="123258" y="10707"/>
                      <a:pt x="123111" y="10545"/>
                      <a:pt x="122961" y="10404"/>
                    </a:cubicBezTo>
                    <a:cubicBezTo>
                      <a:pt x="122812" y="10262"/>
                      <a:pt x="122654" y="10092"/>
                      <a:pt x="122611" y="10027"/>
                    </a:cubicBezTo>
                    <a:cubicBezTo>
                      <a:pt x="122557" y="9943"/>
                      <a:pt x="122514" y="9907"/>
                      <a:pt x="122468" y="9907"/>
                    </a:cubicBezTo>
                    <a:cubicBezTo>
                      <a:pt x="122419" y="9907"/>
                      <a:pt x="122401" y="9889"/>
                      <a:pt x="122395" y="9829"/>
                    </a:cubicBezTo>
                    <a:cubicBezTo>
                      <a:pt x="122388" y="9768"/>
                      <a:pt x="122369" y="9749"/>
                      <a:pt x="122308" y="9742"/>
                    </a:cubicBezTo>
                    <a:cubicBezTo>
                      <a:pt x="122250" y="9736"/>
                      <a:pt x="122230" y="9718"/>
                      <a:pt x="122230" y="9671"/>
                    </a:cubicBezTo>
                    <a:cubicBezTo>
                      <a:pt x="122230" y="9634"/>
                      <a:pt x="122205" y="9598"/>
                      <a:pt x="122167" y="9582"/>
                    </a:cubicBezTo>
                    <a:cubicBezTo>
                      <a:pt x="122116" y="9559"/>
                      <a:pt x="122102" y="9527"/>
                      <a:pt x="122095" y="9422"/>
                    </a:cubicBezTo>
                    <a:cubicBezTo>
                      <a:pt x="122087" y="9301"/>
                      <a:pt x="122091" y="9291"/>
                      <a:pt x="122145" y="9305"/>
                    </a:cubicBezTo>
                    <a:cubicBezTo>
                      <a:pt x="122177" y="9314"/>
                      <a:pt x="122210" y="9350"/>
                      <a:pt x="122219" y="9386"/>
                    </a:cubicBezTo>
                    <a:cubicBezTo>
                      <a:pt x="122229" y="9425"/>
                      <a:pt x="122261" y="9455"/>
                      <a:pt x="122297" y="9460"/>
                    </a:cubicBezTo>
                    <a:cubicBezTo>
                      <a:pt x="122334" y="9466"/>
                      <a:pt x="122361" y="9493"/>
                      <a:pt x="122366" y="9530"/>
                    </a:cubicBezTo>
                    <a:cubicBezTo>
                      <a:pt x="122372" y="9569"/>
                      <a:pt x="122406" y="9603"/>
                      <a:pt x="122458" y="9621"/>
                    </a:cubicBezTo>
                    <a:cubicBezTo>
                      <a:pt x="122504" y="9637"/>
                      <a:pt x="122541" y="9670"/>
                      <a:pt x="122541" y="9694"/>
                    </a:cubicBezTo>
                    <a:cubicBezTo>
                      <a:pt x="122541" y="9719"/>
                      <a:pt x="122572" y="9751"/>
                      <a:pt x="122611" y="9765"/>
                    </a:cubicBezTo>
                    <a:cubicBezTo>
                      <a:pt x="122649" y="9780"/>
                      <a:pt x="122688" y="9823"/>
                      <a:pt x="122698" y="9861"/>
                    </a:cubicBezTo>
                    <a:cubicBezTo>
                      <a:pt x="122708" y="9900"/>
                      <a:pt x="122749" y="9944"/>
                      <a:pt x="122794" y="9963"/>
                    </a:cubicBezTo>
                    <a:cubicBezTo>
                      <a:pt x="122838" y="9981"/>
                      <a:pt x="123008" y="10134"/>
                      <a:pt x="123172" y="10302"/>
                    </a:cubicBezTo>
                    <a:cubicBezTo>
                      <a:pt x="123336" y="10471"/>
                      <a:pt x="123508" y="10629"/>
                      <a:pt x="123556" y="10654"/>
                    </a:cubicBezTo>
                    <a:cubicBezTo>
                      <a:pt x="123704" y="10730"/>
                      <a:pt x="123635" y="10866"/>
                      <a:pt x="123448" y="10866"/>
                    </a:cubicBezTo>
                    <a:cubicBezTo>
                      <a:pt x="123357" y="10866"/>
                      <a:pt x="123337" y="10853"/>
                      <a:pt x="123289" y="10764"/>
                    </a:cubicBezTo>
                    <a:close/>
                    <a:moveTo>
                      <a:pt x="14960" y="10205"/>
                    </a:moveTo>
                    <a:cubicBezTo>
                      <a:pt x="14959" y="10175"/>
                      <a:pt x="14965" y="10159"/>
                      <a:pt x="14975" y="10168"/>
                    </a:cubicBezTo>
                    <a:cubicBezTo>
                      <a:pt x="14984" y="10178"/>
                      <a:pt x="14985" y="10202"/>
                      <a:pt x="14977" y="10222"/>
                    </a:cubicBezTo>
                    <a:cubicBezTo>
                      <a:pt x="14968" y="10245"/>
                      <a:pt x="14961" y="10238"/>
                      <a:pt x="14960" y="10205"/>
                    </a:cubicBezTo>
                    <a:close/>
                    <a:moveTo>
                      <a:pt x="32745" y="10214"/>
                    </a:moveTo>
                    <a:cubicBezTo>
                      <a:pt x="32725" y="10194"/>
                      <a:pt x="32710" y="10155"/>
                      <a:pt x="32710" y="10127"/>
                    </a:cubicBezTo>
                    <a:cubicBezTo>
                      <a:pt x="32710" y="10083"/>
                      <a:pt x="32736" y="10076"/>
                      <a:pt x="32906" y="10076"/>
                    </a:cubicBezTo>
                    <a:cubicBezTo>
                      <a:pt x="33072" y="10076"/>
                      <a:pt x="33107" y="10085"/>
                      <a:pt x="33132" y="10131"/>
                    </a:cubicBezTo>
                    <a:cubicBezTo>
                      <a:pt x="33170" y="10201"/>
                      <a:pt x="33147" y="10214"/>
                      <a:pt x="32945" y="10234"/>
                    </a:cubicBezTo>
                    <a:cubicBezTo>
                      <a:pt x="32828" y="10246"/>
                      <a:pt x="32770" y="10240"/>
                      <a:pt x="32745" y="10214"/>
                    </a:cubicBezTo>
                    <a:close/>
                    <a:moveTo>
                      <a:pt x="104676" y="10006"/>
                    </a:moveTo>
                    <a:cubicBezTo>
                      <a:pt x="104676" y="9953"/>
                      <a:pt x="104653" y="9926"/>
                      <a:pt x="104582" y="9896"/>
                    </a:cubicBezTo>
                    <a:cubicBezTo>
                      <a:pt x="104443" y="9838"/>
                      <a:pt x="104366" y="9725"/>
                      <a:pt x="104366" y="9578"/>
                    </a:cubicBezTo>
                    <a:cubicBezTo>
                      <a:pt x="104366" y="9459"/>
                      <a:pt x="104363" y="9455"/>
                      <a:pt x="104276" y="9455"/>
                    </a:cubicBezTo>
                    <a:cubicBezTo>
                      <a:pt x="104227" y="9455"/>
                      <a:pt x="104195" y="9447"/>
                      <a:pt x="104204" y="9438"/>
                    </a:cubicBezTo>
                    <a:cubicBezTo>
                      <a:pt x="104213" y="9429"/>
                      <a:pt x="104287" y="9430"/>
                      <a:pt x="104367" y="9441"/>
                    </a:cubicBezTo>
                    <a:cubicBezTo>
                      <a:pt x="104477" y="9456"/>
                      <a:pt x="104517" y="9475"/>
                      <a:pt x="104528" y="9515"/>
                    </a:cubicBezTo>
                    <a:cubicBezTo>
                      <a:pt x="104536" y="9544"/>
                      <a:pt x="104572" y="9576"/>
                      <a:pt x="104609" y="9585"/>
                    </a:cubicBezTo>
                    <a:cubicBezTo>
                      <a:pt x="104659" y="9598"/>
                      <a:pt x="104676" y="9622"/>
                      <a:pt x="104676" y="9677"/>
                    </a:cubicBezTo>
                    <a:cubicBezTo>
                      <a:pt x="104676" y="9728"/>
                      <a:pt x="104697" y="9761"/>
                      <a:pt x="104740" y="9780"/>
                    </a:cubicBezTo>
                    <a:cubicBezTo>
                      <a:pt x="104848" y="9827"/>
                      <a:pt x="104841" y="10076"/>
                      <a:pt x="104732" y="10076"/>
                    </a:cubicBezTo>
                    <a:cubicBezTo>
                      <a:pt x="104691" y="10076"/>
                      <a:pt x="104676" y="10057"/>
                      <a:pt x="104676" y="10006"/>
                    </a:cubicBezTo>
                    <a:close/>
                    <a:moveTo>
                      <a:pt x="32851" y="9860"/>
                    </a:moveTo>
                    <a:cubicBezTo>
                      <a:pt x="32851" y="9796"/>
                      <a:pt x="32872" y="9768"/>
                      <a:pt x="32957" y="9723"/>
                    </a:cubicBezTo>
                    <a:cubicBezTo>
                      <a:pt x="33017" y="9691"/>
                      <a:pt x="33087" y="9621"/>
                      <a:pt x="33119" y="9561"/>
                    </a:cubicBezTo>
                    <a:cubicBezTo>
                      <a:pt x="33150" y="9503"/>
                      <a:pt x="33189" y="9455"/>
                      <a:pt x="33206" y="9455"/>
                    </a:cubicBezTo>
                    <a:cubicBezTo>
                      <a:pt x="33253" y="9455"/>
                      <a:pt x="33330" y="9359"/>
                      <a:pt x="33330" y="9301"/>
                    </a:cubicBezTo>
                    <a:cubicBezTo>
                      <a:pt x="33330" y="9273"/>
                      <a:pt x="33369" y="9182"/>
                      <a:pt x="33417" y="9099"/>
                    </a:cubicBezTo>
                    <a:cubicBezTo>
                      <a:pt x="33465" y="9015"/>
                      <a:pt x="33500" y="8925"/>
                      <a:pt x="33495" y="8898"/>
                    </a:cubicBezTo>
                    <a:cubicBezTo>
                      <a:pt x="33488" y="8865"/>
                      <a:pt x="33521" y="8831"/>
                      <a:pt x="33598" y="8793"/>
                    </a:cubicBezTo>
                    <a:cubicBezTo>
                      <a:pt x="33668" y="8757"/>
                      <a:pt x="33733" y="8695"/>
                      <a:pt x="33768" y="8630"/>
                    </a:cubicBezTo>
                    <a:cubicBezTo>
                      <a:pt x="33799" y="8571"/>
                      <a:pt x="33840" y="8524"/>
                      <a:pt x="33859" y="8524"/>
                    </a:cubicBezTo>
                    <a:cubicBezTo>
                      <a:pt x="33878" y="8524"/>
                      <a:pt x="33916" y="8489"/>
                      <a:pt x="33944" y="8447"/>
                    </a:cubicBezTo>
                    <a:cubicBezTo>
                      <a:pt x="33971" y="8405"/>
                      <a:pt x="34022" y="8343"/>
                      <a:pt x="34057" y="8308"/>
                    </a:cubicBezTo>
                    <a:cubicBezTo>
                      <a:pt x="34099" y="8266"/>
                      <a:pt x="34121" y="8210"/>
                      <a:pt x="34121" y="8144"/>
                    </a:cubicBezTo>
                    <a:cubicBezTo>
                      <a:pt x="34121" y="8058"/>
                      <a:pt x="34130" y="8044"/>
                      <a:pt x="34187" y="8044"/>
                    </a:cubicBezTo>
                    <a:cubicBezTo>
                      <a:pt x="34230" y="8044"/>
                      <a:pt x="34264" y="8019"/>
                      <a:pt x="34285" y="7973"/>
                    </a:cubicBezTo>
                    <a:cubicBezTo>
                      <a:pt x="34303" y="7934"/>
                      <a:pt x="34341" y="7903"/>
                      <a:pt x="34370" y="7903"/>
                    </a:cubicBezTo>
                    <a:cubicBezTo>
                      <a:pt x="34409" y="7903"/>
                      <a:pt x="34451" y="7842"/>
                      <a:pt x="34528" y="7674"/>
                    </a:cubicBezTo>
                    <a:cubicBezTo>
                      <a:pt x="34588" y="7542"/>
                      <a:pt x="34653" y="7440"/>
                      <a:pt x="34681" y="7432"/>
                    </a:cubicBezTo>
                    <a:cubicBezTo>
                      <a:pt x="34708" y="7425"/>
                      <a:pt x="34742" y="7392"/>
                      <a:pt x="34757" y="7358"/>
                    </a:cubicBezTo>
                    <a:cubicBezTo>
                      <a:pt x="34772" y="7324"/>
                      <a:pt x="34810" y="7292"/>
                      <a:pt x="34841" y="7288"/>
                    </a:cubicBezTo>
                    <a:cubicBezTo>
                      <a:pt x="34879" y="7282"/>
                      <a:pt x="34923" y="7229"/>
                      <a:pt x="34968" y="7133"/>
                    </a:cubicBezTo>
                    <a:cubicBezTo>
                      <a:pt x="35113" y="6829"/>
                      <a:pt x="35332" y="6527"/>
                      <a:pt x="35465" y="6449"/>
                    </a:cubicBezTo>
                    <a:cubicBezTo>
                      <a:pt x="35589" y="6376"/>
                      <a:pt x="35651" y="6284"/>
                      <a:pt x="35686" y="6117"/>
                    </a:cubicBezTo>
                    <a:cubicBezTo>
                      <a:pt x="35699" y="6057"/>
                      <a:pt x="35724" y="6034"/>
                      <a:pt x="35789" y="6021"/>
                    </a:cubicBezTo>
                    <a:cubicBezTo>
                      <a:pt x="35867" y="6006"/>
                      <a:pt x="35892" y="5971"/>
                      <a:pt x="36024" y="5702"/>
                    </a:cubicBezTo>
                    <a:cubicBezTo>
                      <a:pt x="36132" y="5482"/>
                      <a:pt x="36208" y="5367"/>
                      <a:pt x="36305" y="5278"/>
                    </a:cubicBezTo>
                    <a:cubicBezTo>
                      <a:pt x="36378" y="5211"/>
                      <a:pt x="36484" y="5072"/>
                      <a:pt x="36540" y="4970"/>
                    </a:cubicBezTo>
                    <a:cubicBezTo>
                      <a:pt x="36712" y="4658"/>
                      <a:pt x="36738" y="4629"/>
                      <a:pt x="36846" y="4629"/>
                    </a:cubicBezTo>
                    <a:cubicBezTo>
                      <a:pt x="36939" y="4629"/>
                      <a:pt x="36943" y="4625"/>
                      <a:pt x="36944" y="4523"/>
                    </a:cubicBezTo>
                    <a:cubicBezTo>
                      <a:pt x="36944" y="4382"/>
                      <a:pt x="37026" y="4213"/>
                      <a:pt x="37151" y="4094"/>
                    </a:cubicBezTo>
                    <a:cubicBezTo>
                      <a:pt x="37221" y="4028"/>
                      <a:pt x="37253" y="3972"/>
                      <a:pt x="37253" y="3918"/>
                    </a:cubicBezTo>
                    <a:cubicBezTo>
                      <a:pt x="37253" y="3853"/>
                      <a:pt x="37266" y="3839"/>
                      <a:pt x="37322" y="3839"/>
                    </a:cubicBezTo>
                    <a:cubicBezTo>
                      <a:pt x="37376" y="3839"/>
                      <a:pt x="37393" y="3822"/>
                      <a:pt x="37400" y="3761"/>
                    </a:cubicBezTo>
                    <a:cubicBezTo>
                      <a:pt x="37407" y="3700"/>
                      <a:pt x="37425" y="3682"/>
                      <a:pt x="37486" y="3675"/>
                    </a:cubicBezTo>
                    <a:cubicBezTo>
                      <a:pt x="37556" y="3667"/>
                      <a:pt x="37564" y="3655"/>
                      <a:pt x="37564" y="3552"/>
                    </a:cubicBezTo>
                    <a:cubicBezTo>
                      <a:pt x="37564" y="3452"/>
                      <a:pt x="37581" y="3422"/>
                      <a:pt x="37719" y="3290"/>
                    </a:cubicBezTo>
                    <a:cubicBezTo>
                      <a:pt x="37823" y="3190"/>
                      <a:pt x="37880" y="3109"/>
                      <a:pt x="37893" y="3046"/>
                    </a:cubicBezTo>
                    <a:cubicBezTo>
                      <a:pt x="37907" y="2978"/>
                      <a:pt x="37971" y="2895"/>
                      <a:pt x="38122" y="2751"/>
                    </a:cubicBezTo>
                    <a:cubicBezTo>
                      <a:pt x="38313" y="2569"/>
                      <a:pt x="38333" y="2539"/>
                      <a:pt x="38346" y="2419"/>
                    </a:cubicBezTo>
                    <a:cubicBezTo>
                      <a:pt x="38360" y="2303"/>
                      <a:pt x="38370" y="2287"/>
                      <a:pt x="38428" y="2287"/>
                    </a:cubicBezTo>
                    <a:cubicBezTo>
                      <a:pt x="38481" y="2287"/>
                      <a:pt x="38495" y="2271"/>
                      <a:pt x="38495" y="2216"/>
                    </a:cubicBezTo>
                    <a:cubicBezTo>
                      <a:pt x="38495" y="2168"/>
                      <a:pt x="38511" y="2145"/>
                      <a:pt x="38545" y="2145"/>
                    </a:cubicBezTo>
                    <a:cubicBezTo>
                      <a:pt x="38572" y="2144"/>
                      <a:pt x="38658" y="2137"/>
                      <a:pt x="38737" y="2128"/>
                    </a:cubicBezTo>
                    <a:cubicBezTo>
                      <a:pt x="38911" y="2108"/>
                      <a:pt x="38975" y="2156"/>
                      <a:pt x="38975" y="2304"/>
                    </a:cubicBezTo>
                    <a:cubicBezTo>
                      <a:pt x="38975" y="2388"/>
                      <a:pt x="38962" y="2407"/>
                      <a:pt x="38890" y="2432"/>
                    </a:cubicBezTo>
                    <a:cubicBezTo>
                      <a:pt x="38844" y="2448"/>
                      <a:pt x="38806" y="2472"/>
                      <a:pt x="38806" y="2485"/>
                    </a:cubicBezTo>
                    <a:cubicBezTo>
                      <a:pt x="38806" y="2498"/>
                      <a:pt x="38766" y="2572"/>
                      <a:pt x="38718" y="2649"/>
                    </a:cubicBezTo>
                    <a:cubicBezTo>
                      <a:pt x="38670" y="2726"/>
                      <a:pt x="38636" y="2813"/>
                      <a:pt x="38641" y="2841"/>
                    </a:cubicBezTo>
                    <a:cubicBezTo>
                      <a:pt x="38649" y="2879"/>
                      <a:pt x="38622" y="2907"/>
                      <a:pt x="38547" y="2940"/>
                    </a:cubicBezTo>
                    <a:cubicBezTo>
                      <a:pt x="38421" y="2997"/>
                      <a:pt x="38354" y="3093"/>
                      <a:pt x="38334" y="3244"/>
                    </a:cubicBezTo>
                    <a:cubicBezTo>
                      <a:pt x="38322" y="3335"/>
                      <a:pt x="38300" y="3369"/>
                      <a:pt x="38224" y="3414"/>
                    </a:cubicBezTo>
                    <a:cubicBezTo>
                      <a:pt x="38119" y="3476"/>
                      <a:pt x="38016" y="3624"/>
                      <a:pt x="38015" y="3713"/>
                    </a:cubicBezTo>
                    <a:cubicBezTo>
                      <a:pt x="38015" y="3776"/>
                      <a:pt x="37966" y="3839"/>
                      <a:pt x="37918" y="3839"/>
                    </a:cubicBezTo>
                    <a:cubicBezTo>
                      <a:pt x="37901" y="3839"/>
                      <a:pt x="37875" y="3810"/>
                      <a:pt x="37860" y="3775"/>
                    </a:cubicBezTo>
                    <a:cubicBezTo>
                      <a:pt x="37835" y="3719"/>
                      <a:pt x="37808" y="3711"/>
                      <a:pt x="37627" y="3703"/>
                    </a:cubicBezTo>
                    <a:lnTo>
                      <a:pt x="37423" y="3695"/>
                    </a:lnTo>
                    <a:lnTo>
                      <a:pt x="37423" y="3797"/>
                    </a:lnTo>
                    <a:cubicBezTo>
                      <a:pt x="37423" y="3918"/>
                      <a:pt x="37380" y="4008"/>
                      <a:pt x="37323" y="4008"/>
                    </a:cubicBezTo>
                    <a:cubicBezTo>
                      <a:pt x="37267" y="4008"/>
                      <a:pt x="37271" y="4046"/>
                      <a:pt x="37333" y="4103"/>
                    </a:cubicBezTo>
                    <a:cubicBezTo>
                      <a:pt x="37407" y="4170"/>
                      <a:pt x="37527" y="4160"/>
                      <a:pt x="37705" y="4071"/>
                    </a:cubicBezTo>
                    <a:cubicBezTo>
                      <a:pt x="37911" y="3969"/>
                      <a:pt x="38104" y="3974"/>
                      <a:pt x="38153" y="4083"/>
                    </a:cubicBezTo>
                    <a:cubicBezTo>
                      <a:pt x="38205" y="4196"/>
                      <a:pt x="38168" y="4251"/>
                      <a:pt x="37994" y="4322"/>
                    </a:cubicBezTo>
                    <a:cubicBezTo>
                      <a:pt x="37825" y="4390"/>
                      <a:pt x="37647" y="4553"/>
                      <a:pt x="37589" y="4692"/>
                    </a:cubicBezTo>
                    <a:cubicBezTo>
                      <a:pt x="37559" y="4764"/>
                      <a:pt x="37545" y="4770"/>
                      <a:pt x="37397" y="4770"/>
                    </a:cubicBezTo>
                    <a:lnTo>
                      <a:pt x="37237" y="4770"/>
                    </a:lnTo>
                    <a:lnTo>
                      <a:pt x="37161" y="4925"/>
                    </a:lnTo>
                    <a:cubicBezTo>
                      <a:pt x="37119" y="5011"/>
                      <a:pt x="37069" y="5081"/>
                      <a:pt x="37049" y="5081"/>
                    </a:cubicBezTo>
                    <a:cubicBezTo>
                      <a:pt x="37029" y="5081"/>
                      <a:pt x="36959" y="5137"/>
                      <a:pt x="36894" y="5206"/>
                    </a:cubicBezTo>
                    <a:cubicBezTo>
                      <a:pt x="36801" y="5301"/>
                      <a:pt x="36774" y="5352"/>
                      <a:pt x="36773" y="5424"/>
                    </a:cubicBezTo>
                    <a:cubicBezTo>
                      <a:pt x="36773" y="5499"/>
                      <a:pt x="36756" y="5528"/>
                      <a:pt x="36689" y="5566"/>
                    </a:cubicBezTo>
                    <a:cubicBezTo>
                      <a:pt x="36642" y="5593"/>
                      <a:pt x="36604" y="5634"/>
                      <a:pt x="36604" y="5658"/>
                    </a:cubicBezTo>
                    <a:cubicBezTo>
                      <a:pt x="36604" y="5682"/>
                      <a:pt x="36587" y="5701"/>
                      <a:pt x="36565" y="5701"/>
                    </a:cubicBezTo>
                    <a:cubicBezTo>
                      <a:pt x="36499" y="5701"/>
                      <a:pt x="36454" y="5784"/>
                      <a:pt x="36458" y="5898"/>
                    </a:cubicBezTo>
                    <a:cubicBezTo>
                      <a:pt x="36462" y="5992"/>
                      <a:pt x="36453" y="6009"/>
                      <a:pt x="36399" y="6017"/>
                    </a:cubicBezTo>
                    <a:cubicBezTo>
                      <a:pt x="36365" y="6022"/>
                      <a:pt x="36324" y="6055"/>
                      <a:pt x="36308" y="6089"/>
                    </a:cubicBezTo>
                    <a:cubicBezTo>
                      <a:pt x="36291" y="6128"/>
                      <a:pt x="36256" y="6153"/>
                      <a:pt x="36218" y="6153"/>
                    </a:cubicBezTo>
                    <a:cubicBezTo>
                      <a:pt x="36169" y="6153"/>
                      <a:pt x="36131" y="6199"/>
                      <a:pt x="36040" y="6374"/>
                    </a:cubicBezTo>
                    <a:cubicBezTo>
                      <a:pt x="35885" y="6673"/>
                      <a:pt x="35669" y="6926"/>
                      <a:pt x="35410" y="7113"/>
                    </a:cubicBezTo>
                    <a:cubicBezTo>
                      <a:pt x="35205" y="7260"/>
                      <a:pt x="35195" y="7272"/>
                      <a:pt x="35209" y="7359"/>
                    </a:cubicBezTo>
                    <a:cubicBezTo>
                      <a:pt x="35226" y="7467"/>
                      <a:pt x="35187" y="7553"/>
                      <a:pt x="35108" y="7578"/>
                    </a:cubicBezTo>
                    <a:cubicBezTo>
                      <a:pt x="35073" y="7589"/>
                      <a:pt x="35052" y="7621"/>
                      <a:pt x="35052" y="7663"/>
                    </a:cubicBezTo>
                    <a:cubicBezTo>
                      <a:pt x="35052" y="7715"/>
                      <a:pt x="35035" y="7732"/>
                      <a:pt x="34974" y="7739"/>
                    </a:cubicBezTo>
                    <a:cubicBezTo>
                      <a:pt x="34919" y="7745"/>
                      <a:pt x="34894" y="7766"/>
                      <a:pt x="34888" y="7811"/>
                    </a:cubicBezTo>
                    <a:cubicBezTo>
                      <a:pt x="34882" y="7851"/>
                      <a:pt x="34853" y="7881"/>
                      <a:pt x="34810" y="7892"/>
                    </a:cubicBezTo>
                    <a:cubicBezTo>
                      <a:pt x="34757" y="7905"/>
                      <a:pt x="34742" y="7928"/>
                      <a:pt x="34742" y="7991"/>
                    </a:cubicBezTo>
                    <a:cubicBezTo>
                      <a:pt x="34742" y="8152"/>
                      <a:pt x="34669" y="8268"/>
                      <a:pt x="34528" y="8330"/>
                    </a:cubicBezTo>
                    <a:cubicBezTo>
                      <a:pt x="34401" y="8386"/>
                      <a:pt x="34398" y="8390"/>
                      <a:pt x="34416" y="8486"/>
                    </a:cubicBezTo>
                    <a:cubicBezTo>
                      <a:pt x="34437" y="8596"/>
                      <a:pt x="34398" y="8665"/>
                      <a:pt x="34314" y="8665"/>
                    </a:cubicBezTo>
                    <a:cubicBezTo>
                      <a:pt x="34278" y="8665"/>
                      <a:pt x="34238" y="8713"/>
                      <a:pt x="34187" y="8816"/>
                    </a:cubicBezTo>
                    <a:cubicBezTo>
                      <a:pt x="34130" y="8933"/>
                      <a:pt x="34088" y="8979"/>
                      <a:pt x="34006" y="9015"/>
                    </a:cubicBezTo>
                    <a:cubicBezTo>
                      <a:pt x="33880" y="9071"/>
                      <a:pt x="33809" y="9169"/>
                      <a:pt x="33789" y="9317"/>
                    </a:cubicBezTo>
                    <a:cubicBezTo>
                      <a:pt x="33780" y="9389"/>
                      <a:pt x="33753" y="9440"/>
                      <a:pt x="33708" y="9469"/>
                    </a:cubicBezTo>
                    <a:cubicBezTo>
                      <a:pt x="33671" y="9493"/>
                      <a:pt x="33641" y="9531"/>
                      <a:pt x="33641" y="9553"/>
                    </a:cubicBezTo>
                    <a:cubicBezTo>
                      <a:pt x="33641" y="9575"/>
                      <a:pt x="33607" y="9596"/>
                      <a:pt x="33563" y="9601"/>
                    </a:cubicBezTo>
                    <a:cubicBezTo>
                      <a:pt x="33492" y="9609"/>
                      <a:pt x="33486" y="9620"/>
                      <a:pt x="33486" y="9729"/>
                    </a:cubicBezTo>
                    <a:cubicBezTo>
                      <a:pt x="33486" y="9794"/>
                      <a:pt x="33469" y="9864"/>
                      <a:pt x="33449" y="9884"/>
                    </a:cubicBezTo>
                    <a:cubicBezTo>
                      <a:pt x="33425" y="9908"/>
                      <a:pt x="33313" y="9924"/>
                      <a:pt x="33132" y="9930"/>
                    </a:cubicBezTo>
                    <a:lnTo>
                      <a:pt x="32851" y="9940"/>
                    </a:lnTo>
                    <a:lnTo>
                      <a:pt x="32851" y="9860"/>
                    </a:lnTo>
                    <a:close/>
                    <a:moveTo>
                      <a:pt x="15448" y="9584"/>
                    </a:moveTo>
                    <a:cubicBezTo>
                      <a:pt x="15418" y="9503"/>
                      <a:pt x="15451" y="9441"/>
                      <a:pt x="15530" y="9432"/>
                    </a:cubicBezTo>
                    <a:cubicBezTo>
                      <a:pt x="15590" y="9425"/>
                      <a:pt x="15607" y="9408"/>
                      <a:pt x="15607" y="9354"/>
                    </a:cubicBezTo>
                    <a:cubicBezTo>
                      <a:pt x="15607" y="9297"/>
                      <a:pt x="15621" y="9286"/>
                      <a:pt x="15692" y="9286"/>
                    </a:cubicBezTo>
                    <a:cubicBezTo>
                      <a:pt x="15763" y="9286"/>
                      <a:pt x="15776" y="9275"/>
                      <a:pt x="15776" y="9215"/>
                    </a:cubicBezTo>
                    <a:cubicBezTo>
                      <a:pt x="15776" y="9159"/>
                      <a:pt x="15790" y="9145"/>
                      <a:pt x="15845" y="9145"/>
                    </a:cubicBezTo>
                    <a:cubicBezTo>
                      <a:pt x="15899" y="9145"/>
                      <a:pt x="15916" y="9128"/>
                      <a:pt x="15923" y="9067"/>
                    </a:cubicBezTo>
                    <a:cubicBezTo>
                      <a:pt x="15929" y="9012"/>
                      <a:pt x="15950" y="8987"/>
                      <a:pt x="15993" y="8981"/>
                    </a:cubicBezTo>
                    <a:cubicBezTo>
                      <a:pt x="16036" y="8974"/>
                      <a:pt x="16058" y="8949"/>
                      <a:pt x="16064" y="8896"/>
                    </a:cubicBezTo>
                    <a:cubicBezTo>
                      <a:pt x="16071" y="8833"/>
                      <a:pt x="16088" y="8818"/>
                      <a:pt x="16164" y="8811"/>
                    </a:cubicBezTo>
                    <a:cubicBezTo>
                      <a:pt x="16240" y="8804"/>
                      <a:pt x="16256" y="8791"/>
                      <a:pt x="16256" y="8734"/>
                    </a:cubicBezTo>
                    <a:cubicBezTo>
                      <a:pt x="16256" y="8680"/>
                      <a:pt x="16271" y="8665"/>
                      <a:pt x="16323" y="8665"/>
                    </a:cubicBezTo>
                    <a:cubicBezTo>
                      <a:pt x="16372" y="8665"/>
                      <a:pt x="16396" y="8645"/>
                      <a:pt x="16409" y="8594"/>
                    </a:cubicBezTo>
                    <a:cubicBezTo>
                      <a:pt x="16420" y="8549"/>
                      <a:pt x="16446" y="8524"/>
                      <a:pt x="16482" y="8524"/>
                    </a:cubicBezTo>
                    <a:cubicBezTo>
                      <a:pt x="16517" y="8524"/>
                      <a:pt x="16543" y="8498"/>
                      <a:pt x="16555" y="8453"/>
                    </a:cubicBezTo>
                    <a:cubicBezTo>
                      <a:pt x="16566" y="8410"/>
                      <a:pt x="16599" y="8375"/>
                      <a:pt x="16639" y="8365"/>
                    </a:cubicBezTo>
                    <a:cubicBezTo>
                      <a:pt x="16676" y="8356"/>
                      <a:pt x="16713" y="8326"/>
                      <a:pt x="16722" y="8298"/>
                    </a:cubicBezTo>
                    <a:cubicBezTo>
                      <a:pt x="16730" y="8270"/>
                      <a:pt x="16826" y="8164"/>
                      <a:pt x="16934" y="8063"/>
                    </a:cubicBezTo>
                    <a:cubicBezTo>
                      <a:pt x="17042" y="7962"/>
                      <a:pt x="17143" y="7846"/>
                      <a:pt x="17158" y="7806"/>
                    </a:cubicBezTo>
                    <a:cubicBezTo>
                      <a:pt x="17180" y="7750"/>
                      <a:pt x="17206" y="7733"/>
                      <a:pt x="17271" y="7733"/>
                    </a:cubicBezTo>
                    <a:cubicBezTo>
                      <a:pt x="17344" y="7733"/>
                      <a:pt x="17357" y="7723"/>
                      <a:pt x="17357" y="7663"/>
                    </a:cubicBezTo>
                    <a:cubicBezTo>
                      <a:pt x="17357" y="7597"/>
                      <a:pt x="17366" y="7592"/>
                      <a:pt x="17498" y="7592"/>
                    </a:cubicBezTo>
                    <a:cubicBezTo>
                      <a:pt x="17654" y="7592"/>
                      <a:pt x="17672" y="7618"/>
                      <a:pt x="17572" y="7697"/>
                    </a:cubicBezTo>
                    <a:cubicBezTo>
                      <a:pt x="17535" y="7726"/>
                      <a:pt x="17496" y="7778"/>
                      <a:pt x="17486" y="7812"/>
                    </a:cubicBezTo>
                    <a:cubicBezTo>
                      <a:pt x="17475" y="7846"/>
                      <a:pt x="17436" y="7882"/>
                      <a:pt x="17400" y="7891"/>
                    </a:cubicBezTo>
                    <a:cubicBezTo>
                      <a:pt x="17364" y="7900"/>
                      <a:pt x="17297" y="7966"/>
                      <a:pt x="17249" y="8039"/>
                    </a:cubicBezTo>
                    <a:cubicBezTo>
                      <a:pt x="17153" y="8188"/>
                      <a:pt x="17001" y="8337"/>
                      <a:pt x="16829" y="8451"/>
                    </a:cubicBezTo>
                    <a:cubicBezTo>
                      <a:pt x="16765" y="8493"/>
                      <a:pt x="16705" y="8559"/>
                      <a:pt x="16695" y="8596"/>
                    </a:cubicBezTo>
                    <a:cubicBezTo>
                      <a:pt x="16685" y="8639"/>
                      <a:pt x="16658" y="8665"/>
                      <a:pt x="16623" y="8665"/>
                    </a:cubicBezTo>
                    <a:cubicBezTo>
                      <a:pt x="16568" y="8665"/>
                      <a:pt x="16498" y="8756"/>
                      <a:pt x="16528" y="8787"/>
                    </a:cubicBezTo>
                    <a:cubicBezTo>
                      <a:pt x="16537" y="8796"/>
                      <a:pt x="16512" y="8811"/>
                      <a:pt x="16471" y="8822"/>
                    </a:cubicBezTo>
                    <a:cubicBezTo>
                      <a:pt x="16417" y="8835"/>
                      <a:pt x="16397" y="8858"/>
                      <a:pt x="16397" y="8908"/>
                    </a:cubicBezTo>
                    <a:cubicBezTo>
                      <a:pt x="16397" y="8961"/>
                      <a:pt x="16382" y="8975"/>
                      <a:pt x="16327" y="8975"/>
                    </a:cubicBezTo>
                    <a:cubicBezTo>
                      <a:pt x="16270" y="8975"/>
                      <a:pt x="16256" y="8961"/>
                      <a:pt x="16256" y="8905"/>
                    </a:cubicBezTo>
                    <a:cubicBezTo>
                      <a:pt x="16256" y="8845"/>
                      <a:pt x="16243" y="8834"/>
                      <a:pt x="16169" y="8834"/>
                    </a:cubicBezTo>
                    <a:cubicBezTo>
                      <a:pt x="16085" y="8834"/>
                      <a:pt x="16083" y="8838"/>
                      <a:pt x="16090" y="8946"/>
                    </a:cubicBezTo>
                    <a:cubicBezTo>
                      <a:pt x="16095" y="9007"/>
                      <a:pt x="16088" y="9068"/>
                      <a:pt x="16076" y="9080"/>
                    </a:cubicBezTo>
                    <a:cubicBezTo>
                      <a:pt x="16064" y="9092"/>
                      <a:pt x="16058" y="9083"/>
                      <a:pt x="16063" y="9061"/>
                    </a:cubicBezTo>
                    <a:cubicBezTo>
                      <a:pt x="16069" y="9035"/>
                      <a:pt x="16048" y="9015"/>
                      <a:pt x="16009" y="9009"/>
                    </a:cubicBezTo>
                    <a:cubicBezTo>
                      <a:pt x="15974" y="9004"/>
                      <a:pt x="15946" y="9014"/>
                      <a:pt x="15946" y="9033"/>
                    </a:cubicBezTo>
                    <a:cubicBezTo>
                      <a:pt x="15946" y="9051"/>
                      <a:pt x="15964" y="9059"/>
                      <a:pt x="15986" y="9050"/>
                    </a:cubicBezTo>
                    <a:cubicBezTo>
                      <a:pt x="16014" y="9040"/>
                      <a:pt x="16022" y="9048"/>
                      <a:pt x="16012" y="9075"/>
                    </a:cubicBezTo>
                    <a:cubicBezTo>
                      <a:pt x="16002" y="9101"/>
                      <a:pt x="16013" y="9116"/>
                      <a:pt x="16041" y="9116"/>
                    </a:cubicBezTo>
                    <a:cubicBezTo>
                      <a:pt x="16073" y="9116"/>
                      <a:pt x="16087" y="9142"/>
                      <a:pt x="16087" y="9201"/>
                    </a:cubicBezTo>
                    <a:cubicBezTo>
                      <a:pt x="16087" y="9285"/>
                      <a:pt x="16085" y="9286"/>
                      <a:pt x="15931" y="9286"/>
                    </a:cubicBezTo>
                    <a:lnTo>
                      <a:pt x="15776" y="9286"/>
                    </a:lnTo>
                    <a:lnTo>
                      <a:pt x="15776" y="9437"/>
                    </a:lnTo>
                    <a:lnTo>
                      <a:pt x="15776" y="9589"/>
                    </a:lnTo>
                    <a:lnTo>
                      <a:pt x="15670" y="9606"/>
                    </a:lnTo>
                    <a:cubicBezTo>
                      <a:pt x="15510" y="9633"/>
                      <a:pt x="15465" y="9628"/>
                      <a:pt x="15448" y="9584"/>
                    </a:cubicBezTo>
                    <a:close/>
                    <a:moveTo>
                      <a:pt x="15635" y="9516"/>
                    </a:moveTo>
                    <a:cubicBezTo>
                      <a:pt x="15635" y="9444"/>
                      <a:pt x="15627" y="9438"/>
                      <a:pt x="15550" y="9449"/>
                    </a:cubicBezTo>
                    <a:cubicBezTo>
                      <a:pt x="15483" y="9459"/>
                      <a:pt x="15466" y="9475"/>
                      <a:pt x="15466" y="9529"/>
                    </a:cubicBezTo>
                    <a:cubicBezTo>
                      <a:pt x="15466" y="9585"/>
                      <a:pt x="15480" y="9596"/>
                      <a:pt x="15550" y="9596"/>
                    </a:cubicBezTo>
                    <a:cubicBezTo>
                      <a:pt x="15625" y="9596"/>
                      <a:pt x="15635" y="9586"/>
                      <a:pt x="15635" y="9516"/>
                    </a:cubicBezTo>
                    <a:close/>
                    <a:moveTo>
                      <a:pt x="121813" y="9252"/>
                    </a:moveTo>
                    <a:cubicBezTo>
                      <a:pt x="121773" y="9212"/>
                      <a:pt x="121767" y="8975"/>
                      <a:pt x="121805" y="8975"/>
                    </a:cubicBezTo>
                    <a:cubicBezTo>
                      <a:pt x="121844" y="8975"/>
                      <a:pt x="121920" y="9058"/>
                      <a:pt x="121920" y="9101"/>
                    </a:cubicBezTo>
                    <a:cubicBezTo>
                      <a:pt x="121920" y="9122"/>
                      <a:pt x="121952" y="9146"/>
                      <a:pt x="121991" y="9156"/>
                    </a:cubicBezTo>
                    <a:cubicBezTo>
                      <a:pt x="122036" y="9168"/>
                      <a:pt x="122061" y="9194"/>
                      <a:pt x="122061" y="9230"/>
                    </a:cubicBezTo>
                    <a:cubicBezTo>
                      <a:pt x="122061" y="9276"/>
                      <a:pt x="122042" y="9286"/>
                      <a:pt x="121954" y="9286"/>
                    </a:cubicBezTo>
                    <a:cubicBezTo>
                      <a:pt x="121895" y="9286"/>
                      <a:pt x="121831" y="9270"/>
                      <a:pt x="121813" y="9252"/>
                    </a:cubicBezTo>
                    <a:close/>
                    <a:moveTo>
                      <a:pt x="104115" y="9124"/>
                    </a:moveTo>
                    <a:cubicBezTo>
                      <a:pt x="104022" y="9112"/>
                      <a:pt x="104020" y="9110"/>
                      <a:pt x="104036" y="8997"/>
                    </a:cubicBezTo>
                    <a:cubicBezTo>
                      <a:pt x="104057" y="8835"/>
                      <a:pt x="104158" y="8778"/>
                      <a:pt x="104211" y="8898"/>
                    </a:cubicBezTo>
                    <a:cubicBezTo>
                      <a:pt x="104226" y="8933"/>
                      <a:pt x="104267" y="8965"/>
                      <a:pt x="104302" y="8970"/>
                    </a:cubicBezTo>
                    <a:cubicBezTo>
                      <a:pt x="104348" y="8977"/>
                      <a:pt x="104366" y="8998"/>
                      <a:pt x="104366" y="9046"/>
                    </a:cubicBezTo>
                    <a:cubicBezTo>
                      <a:pt x="104366" y="9108"/>
                      <a:pt x="104379" y="9114"/>
                      <a:pt x="104528" y="9124"/>
                    </a:cubicBezTo>
                    <a:cubicBezTo>
                      <a:pt x="104639" y="9131"/>
                      <a:pt x="104615" y="9134"/>
                      <a:pt x="104450" y="9135"/>
                    </a:cubicBezTo>
                    <a:cubicBezTo>
                      <a:pt x="104319" y="9135"/>
                      <a:pt x="104168" y="9130"/>
                      <a:pt x="104115" y="9124"/>
                    </a:cubicBezTo>
                    <a:close/>
                    <a:moveTo>
                      <a:pt x="121643" y="8941"/>
                    </a:moveTo>
                    <a:cubicBezTo>
                      <a:pt x="121587" y="8885"/>
                      <a:pt x="121603" y="8829"/>
                      <a:pt x="121673" y="8839"/>
                    </a:cubicBezTo>
                    <a:cubicBezTo>
                      <a:pt x="121714" y="8845"/>
                      <a:pt x="121740" y="8871"/>
                      <a:pt x="121746" y="8912"/>
                    </a:cubicBezTo>
                    <a:cubicBezTo>
                      <a:pt x="121755" y="8982"/>
                      <a:pt x="121700" y="8998"/>
                      <a:pt x="121643" y="8941"/>
                    </a:cubicBezTo>
                    <a:close/>
                    <a:moveTo>
                      <a:pt x="121440" y="8735"/>
                    </a:moveTo>
                    <a:cubicBezTo>
                      <a:pt x="121440" y="8676"/>
                      <a:pt x="121453" y="8665"/>
                      <a:pt x="121525" y="8665"/>
                    </a:cubicBezTo>
                    <a:cubicBezTo>
                      <a:pt x="121596" y="8665"/>
                      <a:pt x="121610" y="8676"/>
                      <a:pt x="121610" y="8735"/>
                    </a:cubicBezTo>
                    <a:cubicBezTo>
                      <a:pt x="121610" y="8795"/>
                      <a:pt x="121596" y="8806"/>
                      <a:pt x="121525" y="8806"/>
                    </a:cubicBezTo>
                    <a:cubicBezTo>
                      <a:pt x="121453" y="8806"/>
                      <a:pt x="121440" y="8795"/>
                      <a:pt x="121440" y="8735"/>
                    </a:cubicBezTo>
                    <a:close/>
                    <a:moveTo>
                      <a:pt x="86053" y="8488"/>
                    </a:moveTo>
                    <a:cubicBezTo>
                      <a:pt x="86036" y="8470"/>
                      <a:pt x="86021" y="8407"/>
                      <a:pt x="86021" y="8348"/>
                    </a:cubicBezTo>
                    <a:cubicBezTo>
                      <a:pt x="86021" y="8223"/>
                      <a:pt x="85966" y="8075"/>
                      <a:pt x="85899" y="8019"/>
                    </a:cubicBezTo>
                    <a:cubicBezTo>
                      <a:pt x="85868" y="7994"/>
                      <a:pt x="85852" y="7938"/>
                      <a:pt x="85852" y="7859"/>
                    </a:cubicBezTo>
                    <a:cubicBezTo>
                      <a:pt x="85852" y="7755"/>
                      <a:pt x="85843" y="7736"/>
                      <a:pt x="85790" y="7728"/>
                    </a:cubicBezTo>
                    <a:cubicBezTo>
                      <a:pt x="85710" y="7717"/>
                      <a:pt x="85689" y="7640"/>
                      <a:pt x="85685" y="7345"/>
                    </a:cubicBezTo>
                    <a:cubicBezTo>
                      <a:pt x="85683" y="7114"/>
                      <a:pt x="85683" y="7113"/>
                      <a:pt x="85754" y="7113"/>
                    </a:cubicBezTo>
                    <a:cubicBezTo>
                      <a:pt x="85804" y="7113"/>
                      <a:pt x="85833" y="7134"/>
                      <a:pt x="85852" y="7183"/>
                    </a:cubicBezTo>
                    <a:cubicBezTo>
                      <a:pt x="85871" y="7233"/>
                      <a:pt x="85900" y="7254"/>
                      <a:pt x="85950" y="7254"/>
                    </a:cubicBezTo>
                    <a:cubicBezTo>
                      <a:pt x="86018" y="7254"/>
                      <a:pt x="86021" y="7261"/>
                      <a:pt x="86021" y="7423"/>
                    </a:cubicBezTo>
                    <a:cubicBezTo>
                      <a:pt x="86021" y="7517"/>
                      <a:pt x="86034" y="7592"/>
                      <a:pt x="86050" y="7592"/>
                    </a:cubicBezTo>
                    <a:cubicBezTo>
                      <a:pt x="86065" y="7592"/>
                      <a:pt x="86102" y="7616"/>
                      <a:pt x="86131" y="7646"/>
                    </a:cubicBezTo>
                    <a:cubicBezTo>
                      <a:pt x="86175" y="7690"/>
                      <a:pt x="86183" y="7732"/>
                      <a:pt x="86174" y="7898"/>
                    </a:cubicBezTo>
                    <a:cubicBezTo>
                      <a:pt x="86166" y="8065"/>
                      <a:pt x="86171" y="8095"/>
                      <a:pt x="86206" y="8082"/>
                    </a:cubicBezTo>
                    <a:cubicBezTo>
                      <a:pt x="86229" y="8073"/>
                      <a:pt x="86267" y="8081"/>
                      <a:pt x="86290" y="8101"/>
                    </a:cubicBezTo>
                    <a:cubicBezTo>
                      <a:pt x="86345" y="8146"/>
                      <a:pt x="86345" y="8379"/>
                      <a:pt x="86291" y="8457"/>
                    </a:cubicBezTo>
                    <a:cubicBezTo>
                      <a:pt x="86246" y="8521"/>
                      <a:pt x="86105" y="8540"/>
                      <a:pt x="86053" y="8488"/>
                    </a:cubicBezTo>
                    <a:close/>
                    <a:moveTo>
                      <a:pt x="86134" y="8422"/>
                    </a:moveTo>
                    <a:cubicBezTo>
                      <a:pt x="86134" y="8414"/>
                      <a:pt x="86120" y="8416"/>
                      <a:pt x="86102" y="8427"/>
                    </a:cubicBezTo>
                    <a:cubicBezTo>
                      <a:pt x="86083" y="8439"/>
                      <a:pt x="86076" y="8431"/>
                      <a:pt x="86084" y="8408"/>
                    </a:cubicBezTo>
                    <a:cubicBezTo>
                      <a:pt x="86091" y="8386"/>
                      <a:pt x="86111" y="8367"/>
                      <a:pt x="86130" y="8365"/>
                    </a:cubicBezTo>
                    <a:cubicBezTo>
                      <a:pt x="86148" y="8363"/>
                      <a:pt x="86172" y="8358"/>
                      <a:pt x="86184" y="8355"/>
                    </a:cubicBezTo>
                    <a:cubicBezTo>
                      <a:pt x="86195" y="8351"/>
                      <a:pt x="86215" y="8349"/>
                      <a:pt x="86228" y="8352"/>
                    </a:cubicBezTo>
                    <a:cubicBezTo>
                      <a:pt x="86241" y="8354"/>
                      <a:pt x="86243" y="8342"/>
                      <a:pt x="86233" y="8325"/>
                    </a:cubicBezTo>
                    <a:cubicBezTo>
                      <a:pt x="86220" y="8304"/>
                      <a:pt x="86203" y="8304"/>
                      <a:pt x="86179" y="8324"/>
                    </a:cubicBezTo>
                    <a:cubicBezTo>
                      <a:pt x="86159" y="8341"/>
                      <a:pt x="86137" y="8347"/>
                      <a:pt x="86129" y="8339"/>
                    </a:cubicBezTo>
                    <a:cubicBezTo>
                      <a:pt x="86104" y="8315"/>
                      <a:pt x="86043" y="8406"/>
                      <a:pt x="86063" y="8438"/>
                    </a:cubicBezTo>
                    <a:cubicBezTo>
                      <a:pt x="86080" y="8466"/>
                      <a:pt x="86134" y="8453"/>
                      <a:pt x="86134" y="8422"/>
                    </a:cubicBezTo>
                    <a:close/>
                    <a:moveTo>
                      <a:pt x="86281" y="8194"/>
                    </a:moveTo>
                    <a:cubicBezTo>
                      <a:pt x="86260" y="8186"/>
                      <a:pt x="86236" y="8187"/>
                      <a:pt x="86227" y="8196"/>
                    </a:cubicBezTo>
                    <a:cubicBezTo>
                      <a:pt x="86217" y="8206"/>
                      <a:pt x="86234" y="8212"/>
                      <a:pt x="86264" y="8211"/>
                    </a:cubicBezTo>
                    <a:cubicBezTo>
                      <a:pt x="86296" y="8210"/>
                      <a:pt x="86303" y="8203"/>
                      <a:pt x="86281" y="8194"/>
                    </a:cubicBezTo>
                    <a:close/>
                    <a:moveTo>
                      <a:pt x="140424" y="8364"/>
                    </a:moveTo>
                    <a:cubicBezTo>
                      <a:pt x="140414" y="8353"/>
                      <a:pt x="140406" y="8309"/>
                      <a:pt x="140406" y="8265"/>
                    </a:cubicBezTo>
                    <a:cubicBezTo>
                      <a:pt x="140406" y="8198"/>
                      <a:pt x="140383" y="8175"/>
                      <a:pt x="140264" y="8114"/>
                    </a:cubicBezTo>
                    <a:cubicBezTo>
                      <a:pt x="140127" y="8045"/>
                      <a:pt x="140123" y="8039"/>
                      <a:pt x="140123" y="7919"/>
                    </a:cubicBezTo>
                    <a:cubicBezTo>
                      <a:pt x="140123" y="7850"/>
                      <a:pt x="140115" y="7772"/>
                      <a:pt x="140104" y="7745"/>
                    </a:cubicBezTo>
                    <a:cubicBezTo>
                      <a:pt x="140089" y="7705"/>
                      <a:pt x="140098" y="7708"/>
                      <a:pt x="140146" y="7756"/>
                    </a:cubicBezTo>
                    <a:cubicBezTo>
                      <a:pt x="140179" y="7789"/>
                      <a:pt x="140242" y="7824"/>
                      <a:pt x="140285" y="7834"/>
                    </a:cubicBezTo>
                    <a:cubicBezTo>
                      <a:pt x="140428" y="7865"/>
                      <a:pt x="140520" y="7910"/>
                      <a:pt x="140548" y="7961"/>
                    </a:cubicBezTo>
                    <a:cubicBezTo>
                      <a:pt x="140586" y="8032"/>
                      <a:pt x="140582" y="8044"/>
                      <a:pt x="140522" y="8044"/>
                    </a:cubicBezTo>
                    <a:cubicBezTo>
                      <a:pt x="140439" y="8044"/>
                      <a:pt x="140408" y="8105"/>
                      <a:pt x="140425" y="8234"/>
                    </a:cubicBezTo>
                    <a:cubicBezTo>
                      <a:pt x="140438" y="8334"/>
                      <a:pt x="140452" y="8353"/>
                      <a:pt x="140515" y="8363"/>
                    </a:cubicBezTo>
                    <a:lnTo>
                      <a:pt x="140589" y="8374"/>
                    </a:lnTo>
                    <a:lnTo>
                      <a:pt x="140516" y="8378"/>
                    </a:lnTo>
                    <a:cubicBezTo>
                      <a:pt x="140476" y="8381"/>
                      <a:pt x="140435" y="8374"/>
                      <a:pt x="140424" y="8364"/>
                    </a:cubicBezTo>
                    <a:close/>
                    <a:moveTo>
                      <a:pt x="140751" y="8363"/>
                    </a:moveTo>
                    <a:cubicBezTo>
                      <a:pt x="140778" y="8356"/>
                      <a:pt x="140823" y="8356"/>
                      <a:pt x="140850" y="8363"/>
                    </a:cubicBezTo>
                    <a:cubicBezTo>
                      <a:pt x="140877" y="8370"/>
                      <a:pt x="140855" y="8376"/>
                      <a:pt x="140801" y="8376"/>
                    </a:cubicBezTo>
                    <a:cubicBezTo>
                      <a:pt x="140746" y="8376"/>
                      <a:pt x="140724" y="8370"/>
                      <a:pt x="140751" y="8363"/>
                    </a:cubicBezTo>
                    <a:close/>
                    <a:moveTo>
                      <a:pt x="140638" y="8193"/>
                    </a:moveTo>
                    <a:cubicBezTo>
                      <a:pt x="140680" y="8187"/>
                      <a:pt x="140756" y="8186"/>
                      <a:pt x="140807" y="8193"/>
                    </a:cubicBezTo>
                    <a:cubicBezTo>
                      <a:pt x="140858" y="8199"/>
                      <a:pt x="140823" y="8204"/>
                      <a:pt x="140730" y="8204"/>
                    </a:cubicBezTo>
                    <a:cubicBezTo>
                      <a:pt x="140637" y="8205"/>
                      <a:pt x="140595" y="8199"/>
                      <a:pt x="140638" y="8193"/>
                    </a:cubicBezTo>
                    <a:close/>
                    <a:moveTo>
                      <a:pt x="103306" y="8003"/>
                    </a:moveTo>
                    <a:cubicBezTo>
                      <a:pt x="103262" y="7958"/>
                      <a:pt x="103237" y="7901"/>
                      <a:pt x="103237" y="7844"/>
                    </a:cubicBezTo>
                    <a:cubicBezTo>
                      <a:pt x="103237" y="7781"/>
                      <a:pt x="103207" y="7721"/>
                      <a:pt x="103135" y="7642"/>
                    </a:cubicBezTo>
                    <a:cubicBezTo>
                      <a:pt x="103010" y="7504"/>
                      <a:pt x="102955" y="7375"/>
                      <a:pt x="102955" y="7226"/>
                    </a:cubicBezTo>
                    <a:cubicBezTo>
                      <a:pt x="102955" y="7121"/>
                      <a:pt x="102949" y="7113"/>
                      <a:pt x="102877" y="7112"/>
                    </a:cubicBezTo>
                    <a:cubicBezTo>
                      <a:pt x="102810" y="7112"/>
                      <a:pt x="102787" y="7087"/>
                      <a:pt x="102708" y="6935"/>
                    </a:cubicBezTo>
                    <a:cubicBezTo>
                      <a:pt x="102657" y="6837"/>
                      <a:pt x="102616" y="6728"/>
                      <a:pt x="102616" y="6691"/>
                    </a:cubicBezTo>
                    <a:cubicBezTo>
                      <a:pt x="102616" y="6630"/>
                      <a:pt x="102624" y="6626"/>
                      <a:pt x="102736" y="6641"/>
                    </a:cubicBezTo>
                    <a:cubicBezTo>
                      <a:pt x="102880" y="6661"/>
                      <a:pt x="102967" y="6749"/>
                      <a:pt x="102996" y="6905"/>
                    </a:cubicBezTo>
                    <a:cubicBezTo>
                      <a:pt x="103007" y="6965"/>
                      <a:pt x="103038" y="7039"/>
                      <a:pt x="103066" y="7070"/>
                    </a:cubicBezTo>
                    <a:cubicBezTo>
                      <a:pt x="103198" y="7218"/>
                      <a:pt x="103434" y="7612"/>
                      <a:pt x="103434" y="7685"/>
                    </a:cubicBezTo>
                    <a:cubicBezTo>
                      <a:pt x="103434" y="7728"/>
                      <a:pt x="103466" y="7825"/>
                      <a:pt x="103504" y="7900"/>
                    </a:cubicBezTo>
                    <a:cubicBezTo>
                      <a:pt x="103542" y="7975"/>
                      <a:pt x="103565" y="8045"/>
                      <a:pt x="103555" y="8055"/>
                    </a:cubicBezTo>
                    <a:cubicBezTo>
                      <a:pt x="103513" y="8097"/>
                      <a:pt x="103371" y="8068"/>
                      <a:pt x="103306" y="8003"/>
                    </a:cubicBezTo>
                    <a:close/>
                    <a:moveTo>
                      <a:pt x="0" y="7818"/>
                    </a:moveTo>
                    <a:cubicBezTo>
                      <a:pt x="0" y="7766"/>
                      <a:pt x="15" y="7733"/>
                      <a:pt x="38" y="7733"/>
                    </a:cubicBezTo>
                    <a:cubicBezTo>
                      <a:pt x="59" y="7733"/>
                      <a:pt x="115" y="7671"/>
                      <a:pt x="163" y="7594"/>
                    </a:cubicBezTo>
                    <a:cubicBezTo>
                      <a:pt x="210" y="7518"/>
                      <a:pt x="303" y="7416"/>
                      <a:pt x="369" y="7368"/>
                    </a:cubicBezTo>
                    <a:cubicBezTo>
                      <a:pt x="472" y="7294"/>
                      <a:pt x="513" y="7282"/>
                      <a:pt x="664" y="7282"/>
                    </a:cubicBezTo>
                    <a:cubicBezTo>
                      <a:pt x="799" y="7282"/>
                      <a:pt x="845" y="7292"/>
                      <a:pt x="858" y="7327"/>
                    </a:cubicBezTo>
                    <a:cubicBezTo>
                      <a:pt x="890" y="7412"/>
                      <a:pt x="874" y="7423"/>
                      <a:pt x="720" y="7423"/>
                    </a:cubicBezTo>
                    <a:cubicBezTo>
                      <a:pt x="574" y="7423"/>
                      <a:pt x="563" y="7428"/>
                      <a:pt x="520" y="7515"/>
                    </a:cubicBezTo>
                    <a:cubicBezTo>
                      <a:pt x="423" y="7707"/>
                      <a:pt x="110" y="7955"/>
                      <a:pt x="75" y="7867"/>
                    </a:cubicBezTo>
                    <a:cubicBezTo>
                      <a:pt x="64" y="7840"/>
                      <a:pt x="60" y="7840"/>
                      <a:pt x="59" y="7868"/>
                    </a:cubicBezTo>
                    <a:cubicBezTo>
                      <a:pt x="54" y="7943"/>
                      <a:pt x="0" y="7898"/>
                      <a:pt x="0" y="7818"/>
                    </a:cubicBezTo>
                    <a:close/>
                    <a:moveTo>
                      <a:pt x="139787" y="7863"/>
                    </a:moveTo>
                    <a:cubicBezTo>
                      <a:pt x="139786" y="7833"/>
                      <a:pt x="139792" y="7816"/>
                      <a:pt x="139802" y="7826"/>
                    </a:cubicBezTo>
                    <a:cubicBezTo>
                      <a:pt x="139811" y="7835"/>
                      <a:pt x="139812" y="7859"/>
                      <a:pt x="139804" y="7880"/>
                    </a:cubicBezTo>
                    <a:cubicBezTo>
                      <a:pt x="139795" y="7902"/>
                      <a:pt x="139788" y="7896"/>
                      <a:pt x="139787" y="7863"/>
                    </a:cubicBezTo>
                    <a:close/>
                    <a:moveTo>
                      <a:pt x="139905" y="7575"/>
                    </a:moveTo>
                    <a:cubicBezTo>
                      <a:pt x="139915" y="7566"/>
                      <a:pt x="139939" y="7565"/>
                      <a:pt x="139959" y="7573"/>
                    </a:cubicBezTo>
                    <a:cubicBezTo>
                      <a:pt x="139982" y="7582"/>
                      <a:pt x="139975" y="7589"/>
                      <a:pt x="139942" y="7590"/>
                    </a:cubicBezTo>
                    <a:cubicBezTo>
                      <a:pt x="139912" y="7591"/>
                      <a:pt x="139896" y="7585"/>
                      <a:pt x="139905" y="7575"/>
                    </a:cubicBezTo>
                    <a:close/>
                    <a:moveTo>
                      <a:pt x="17917" y="7428"/>
                    </a:moveTo>
                    <a:cubicBezTo>
                      <a:pt x="17969" y="7392"/>
                      <a:pt x="17946" y="7299"/>
                      <a:pt x="17882" y="7286"/>
                    </a:cubicBezTo>
                    <a:cubicBezTo>
                      <a:pt x="17853" y="7281"/>
                      <a:pt x="17817" y="7293"/>
                      <a:pt x="17802" y="7314"/>
                    </a:cubicBezTo>
                    <a:cubicBezTo>
                      <a:pt x="17782" y="7343"/>
                      <a:pt x="17779" y="7339"/>
                      <a:pt x="17791" y="7301"/>
                    </a:cubicBezTo>
                    <a:cubicBezTo>
                      <a:pt x="17801" y="7272"/>
                      <a:pt x="17808" y="7218"/>
                      <a:pt x="17808" y="7181"/>
                    </a:cubicBezTo>
                    <a:cubicBezTo>
                      <a:pt x="17808" y="7117"/>
                      <a:pt x="17818" y="7113"/>
                      <a:pt x="17963" y="7113"/>
                    </a:cubicBezTo>
                    <a:lnTo>
                      <a:pt x="18119" y="7113"/>
                    </a:lnTo>
                    <a:lnTo>
                      <a:pt x="18119" y="7236"/>
                    </a:lnTo>
                    <a:cubicBezTo>
                      <a:pt x="18119" y="7371"/>
                      <a:pt x="18092" y="7406"/>
                      <a:pt x="17963" y="7434"/>
                    </a:cubicBezTo>
                    <a:cubicBezTo>
                      <a:pt x="17910" y="7446"/>
                      <a:pt x="17893" y="7444"/>
                      <a:pt x="17917" y="7428"/>
                    </a:cubicBezTo>
                    <a:close/>
                    <a:moveTo>
                      <a:pt x="139208" y="7388"/>
                    </a:moveTo>
                    <a:cubicBezTo>
                      <a:pt x="139150" y="7306"/>
                      <a:pt x="139152" y="7297"/>
                      <a:pt x="139234" y="7259"/>
                    </a:cubicBezTo>
                    <a:cubicBezTo>
                      <a:pt x="139276" y="7240"/>
                      <a:pt x="139305" y="7203"/>
                      <a:pt x="139305" y="7170"/>
                    </a:cubicBezTo>
                    <a:cubicBezTo>
                      <a:pt x="139305" y="7125"/>
                      <a:pt x="139323" y="7113"/>
                      <a:pt x="139390" y="7113"/>
                    </a:cubicBezTo>
                    <a:cubicBezTo>
                      <a:pt x="139448" y="7113"/>
                      <a:pt x="139474" y="7126"/>
                      <a:pt x="139474" y="7158"/>
                    </a:cubicBezTo>
                    <a:cubicBezTo>
                      <a:pt x="139474" y="7183"/>
                      <a:pt x="139506" y="7228"/>
                      <a:pt x="139545" y="7259"/>
                    </a:cubicBezTo>
                    <a:cubicBezTo>
                      <a:pt x="139636" y="7330"/>
                      <a:pt x="139634" y="7356"/>
                      <a:pt x="139532" y="7408"/>
                    </a:cubicBezTo>
                    <a:cubicBezTo>
                      <a:pt x="139407" y="7473"/>
                      <a:pt x="139261" y="7464"/>
                      <a:pt x="139208" y="7388"/>
                    </a:cubicBezTo>
                    <a:close/>
                    <a:moveTo>
                      <a:pt x="138861" y="7124"/>
                    </a:moveTo>
                    <a:cubicBezTo>
                      <a:pt x="138870" y="7114"/>
                      <a:pt x="138895" y="7113"/>
                      <a:pt x="138915" y="7122"/>
                    </a:cubicBezTo>
                    <a:cubicBezTo>
                      <a:pt x="138938" y="7131"/>
                      <a:pt x="138931" y="7137"/>
                      <a:pt x="138898" y="7139"/>
                    </a:cubicBezTo>
                    <a:cubicBezTo>
                      <a:pt x="138868" y="7140"/>
                      <a:pt x="138852" y="7133"/>
                      <a:pt x="138861" y="7124"/>
                    </a:cubicBezTo>
                    <a:close/>
                    <a:moveTo>
                      <a:pt x="1063" y="7094"/>
                    </a:moveTo>
                    <a:cubicBezTo>
                      <a:pt x="1023" y="7053"/>
                      <a:pt x="1048" y="7000"/>
                      <a:pt x="1115" y="6983"/>
                    </a:cubicBezTo>
                    <a:cubicBezTo>
                      <a:pt x="1170" y="6969"/>
                      <a:pt x="1185" y="6947"/>
                      <a:pt x="1185" y="6884"/>
                    </a:cubicBezTo>
                    <a:cubicBezTo>
                      <a:pt x="1185" y="6813"/>
                      <a:pt x="1196" y="6802"/>
                      <a:pt x="1267" y="6802"/>
                    </a:cubicBezTo>
                    <a:cubicBezTo>
                      <a:pt x="1329" y="6802"/>
                      <a:pt x="1353" y="6786"/>
                      <a:pt x="1365" y="6737"/>
                    </a:cubicBezTo>
                    <a:cubicBezTo>
                      <a:pt x="1400" y="6599"/>
                      <a:pt x="1557" y="6481"/>
                      <a:pt x="1679" y="6503"/>
                    </a:cubicBezTo>
                    <a:cubicBezTo>
                      <a:pt x="1756" y="6517"/>
                      <a:pt x="1780" y="6498"/>
                      <a:pt x="1863" y="6359"/>
                    </a:cubicBezTo>
                    <a:cubicBezTo>
                      <a:pt x="1893" y="6309"/>
                      <a:pt x="1968" y="6242"/>
                      <a:pt x="2031" y="6210"/>
                    </a:cubicBezTo>
                    <a:cubicBezTo>
                      <a:pt x="2094" y="6178"/>
                      <a:pt x="2145" y="6134"/>
                      <a:pt x="2145" y="6111"/>
                    </a:cubicBezTo>
                    <a:cubicBezTo>
                      <a:pt x="2145" y="6044"/>
                      <a:pt x="2240" y="6014"/>
                      <a:pt x="2434" y="6020"/>
                    </a:cubicBezTo>
                    <a:cubicBezTo>
                      <a:pt x="2583" y="6025"/>
                      <a:pt x="2615" y="6034"/>
                      <a:pt x="2602" y="6068"/>
                    </a:cubicBezTo>
                    <a:cubicBezTo>
                      <a:pt x="2571" y="6158"/>
                      <a:pt x="2529" y="6186"/>
                      <a:pt x="2449" y="6170"/>
                    </a:cubicBezTo>
                    <a:cubicBezTo>
                      <a:pt x="2406" y="6161"/>
                      <a:pt x="2313" y="6162"/>
                      <a:pt x="2243" y="6172"/>
                    </a:cubicBezTo>
                    <a:lnTo>
                      <a:pt x="2117" y="6189"/>
                    </a:lnTo>
                    <a:lnTo>
                      <a:pt x="2117" y="6338"/>
                    </a:lnTo>
                    <a:cubicBezTo>
                      <a:pt x="2117" y="6462"/>
                      <a:pt x="2107" y="6491"/>
                      <a:pt x="2062" y="6505"/>
                    </a:cubicBezTo>
                    <a:cubicBezTo>
                      <a:pt x="2031" y="6515"/>
                      <a:pt x="1999" y="6548"/>
                      <a:pt x="1989" y="6580"/>
                    </a:cubicBezTo>
                    <a:cubicBezTo>
                      <a:pt x="1973" y="6628"/>
                      <a:pt x="1951" y="6635"/>
                      <a:pt x="1841" y="6627"/>
                    </a:cubicBezTo>
                    <a:cubicBezTo>
                      <a:pt x="1757" y="6621"/>
                      <a:pt x="1708" y="6603"/>
                      <a:pt x="1700" y="6576"/>
                    </a:cubicBezTo>
                    <a:cubicBezTo>
                      <a:pt x="1690" y="6539"/>
                      <a:pt x="1693" y="6539"/>
                      <a:pt x="1722" y="6576"/>
                    </a:cubicBezTo>
                    <a:cubicBezTo>
                      <a:pt x="1750" y="6614"/>
                      <a:pt x="1753" y="6614"/>
                      <a:pt x="1743" y="6576"/>
                    </a:cubicBezTo>
                    <a:cubicBezTo>
                      <a:pt x="1730" y="6529"/>
                      <a:pt x="1679" y="6544"/>
                      <a:pt x="1679" y="6596"/>
                    </a:cubicBezTo>
                    <a:cubicBezTo>
                      <a:pt x="1679" y="6614"/>
                      <a:pt x="1669" y="6638"/>
                      <a:pt x="1658" y="6650"/>
                    </a:cubicBezTo>
                    <a:cubicBezTo>
                      <a:pt x="1646" y="6661"/>
                      <a:pt x="1637" y="6697"/>
                      <a:pt x="1637" y="6730"/>
                    </a:cubicBezTo>
                    <a:cubicBezTo>
                      <a:pt x="1637" y="6764"/>
                      <a:pt x="1610" y="6800"/>
                      <a:pt x="1573" y="6817"/>
                    </a:cubicBezTo>
                    <a:cubicBezTo>
                      <a:pt x="1538" y="6832"/>
                      <a:pt x="1506" y="6873"/>
                      <a:pt x="1501" y="6908"/>
                    </a:cubicBezTo>
                    <a:cubicBezTo>
                      <a:pt x="1493" y="6965"/>
                      <a:pt x="1476" y="6971"/>
                      <a:pt x="1339" y="6971"/>
                    </a:cubicBezTo>
                    <a:cubicBezTo>
                      <a:pt x="1194" y="6971"/>
                      <a:pt x="1185" y="6975"/>
                      <a:pt x="1185" y="7042"/>
                    </a:cubicBezTo>
                    <a:cubicBezTo>
                      <a:pt x="1185" y="7092"/>
                      <a:pt x="1170" y="7113"/>
                      <a:pt x="1134" y="7113"/>
                    </a:cubicBezTo>
                    <a:cubicBezTo>
                      <a:pt x="1105" y="7113"/>
                      <a:pt x="1073" y="7104"/>
                      <a:pt x="1063" y="7094"/>
                    </a:cubicBezTo>
                    <a:close/>
                    <a:moveTo>
                      <a:pt x="85705" y="6746"/>
                    </a:moveTo>
                    <a:cubicBezTo>
                      <a:pt x="85714" y="6685"/>
                      <a:pt x="85693" y="6623"/>
                      <a:pt x="85629" y="6525"/>
                    </a:cubicBezTo>
                    <a:cubicBezTo>
                      <a:pt x="85566" y="6426"/>
                      <a:pt x="85542" y="6354"/>
                      <a:pt x="85542" y="6267"/>
                    </a:cubicBezTo>
                    <a:cubicBezTo>
                      <a:pt x="85542" y="6171"/>
                      <a:pt x="85516" y="6107"/>
                      <a:pt x="85416" y="5957"/>
                    </a:cubicBezTo>
                    <a:cubicBezTo>
                      <a:pt x="85207" y="5643"/>
                      <a:pt x="85113" y="5372"/>
                      <a:pt x="85076" y="4976"/>
                    </a:cubicBezTo>
                    <a:cubicBezTo>
                      <a:pt x="85059" y="4797"/>
                      <a:pt x="85049" y="4772"/>
                      <a:pt x="84996" y="4765"/>
                    </a:cubicBezTo>
                    <a:cubicBezTo>
                      <a:pt x="84940" y="4757"/>
                      <a:pt x="84934" y="4737"/>
                      <a:pt x="84927" y="4543"/>
                    </a:cubicBezTo>
                    <a:cubicBezTo>
                      <a:pt x="84919" y="4336"/>
                      <a:pt x="84916" y="4329"/>
                      <a:pt x="84835" y="4299"/>
                    </a:cubicBezTo>
                    <a:lnTo>
                      <a:pt x="84751" y="4267"/>
                    </a:lnTo>
                    <a:lnTo>
                      <a:pt x="84751" y="3982"/>
                    </a:lnTo>
                    <a:cubicBezTo>
                      <a:pt x="84751" y="3811"/>
                      <a:pt x="84740" y="3698"/>
                      <a:pt x="84723" y="3698"/>
                    </a:cubicBezTo>
                    <a:cubicBezTo>
                      <a:pt x="84708" y="3698"/>
                      <a:pt x="84670" y="3673"/>
                      <a:pt x="84640" y="3642"/>
                    </a:cubicBezTo>
                    <a:cubicBezTo>
                      <a:pt x="84594" y="3596"/>
                      <a:pt x="84587" y="3562"/>
                      <a:pt x="84601" y="3438"/>
                    </a:cubicBezTo>
                    <a:cubicBezTo>
                      <a:pt x="84610" y="3353"/>
                      <a:pt x="84636" y="3273"/>
                      <a:pt x="84661" y="3253"/>
                    </a:cubicBezTo>
                    <a:cubicBezTo>
                      <a:pt x="84718" y="3208"/>
                      <a:pt x="84983" y="3207"/>
                      <a:pt x="85028" y="3252"/>
                    </a:cubicBezTo>
                    <a:cubicBezTo>
                      <a:pt x="85050" y="3273"/>
                      <a:pt x="85062" y="3385"/>
                      <a:pt x="85062" y="3562"/>
                    </a:cubicBezTo>
                    <a:cubicBezTo>
                      <a:pt x="85062" y="3764"/>
                      <a:pt x="85071" y="3839"/>
                      <a:pt x="85097" y="3839"/>
                    </a:cubicBezTo>
                    <a:cubicBezTo>
                      <a:pt x="85192" y="3840"/>
                      <a:pt x="85216" y="3893"/>
                      <a:pt x="85217" y="4097"/>
                    </a:cubicBezTo>
                    <a:cubicBezTo>
                      <a:pt x="85217" y="4292"/>
                      <a:pt x="85220" y="4302"/>
                      <a:pt x="85288" y="4318"/>
                    </a:cubicBezTo>
                    <a:cubicBezTo>
                      <a:pt x="85353" y="4334"/>
                      <a:pt x="85359" y="4349"/>
                      <a:pt x="85367" y="4517"/>
                    </a:cubicBezTo>
                    <a:cubicBezTo>
                      <a:pt x="85374" y="4665"/>
                      <a:pt x="85388" y="4713"/>
                      <a:pt x="85445" y="4772"/>
                    </a:cubicBezTo>
                    <a:lnTo>
                      <a:pt x="85514" y="4844"/>
                    </a:lnTo>
                    <a:lnTo>
                      <a:pt x="85443" y="4911"/>
                    </a:lnTo>
                    <a:cubicBezTo>
                      <a:pt x="85398" y="4953"/>
                      <a:pt x="85372" y="5008"/>
                      <a:pt x="85372" y="5061"/>
                    </a:cubicBezTo>
                    <a:cubicBezTo>
                      <a:pt x="85372" y="5159"/>
                      <a:pt x="85505" y="5384"/>
                      <a:pt x="85577" y="5407"/>
                    </a:cubicBezTo>
                    <a:cubicBezTo>
                      <a:pt x="85696" y="5445"/>
                      <a:pt x="85713" y="5496"/>
                      <a:pt x="85694" y="5767"/>
                    </a:cubicBezTo>
                    <a:lnTo>
                      <a:pt x="85677" y="6026"/>
                    </a:lnTo>
                    <a:lnTo>
                      <a:pt x="85768" y="6076"/>
                    </a:lnTo>
                    <a:cubicBezTo>
                      <a:pt x="85859" y="6126"/>
                      <a:pt x="85859" y="6127"/>
                      <a:pt x="85841" y="6291"/>
                    </a:cubicBezTo>
                    <a:cubicBezTo>
                      <a:pt x="85818" y="6486"/>
                      <a:pt x="85852" y="6593"/>
                      <a:pt x="85950" y="6638"/>
                    </a:cubicBezTo>
                    <a:cubicBezTo>
                      <a:pt x="86002" y="6661"/>
                      <a:pt x="86021" y="6692"/>
                      <a:pt x="86021" y="6750"/>
                    </a:cubicBezTo>
                    <a:cubicBezTo>
                      <a:pt x="86021" y="6829"/>
                      <a:pt x="86019" y="6830"/>
                      <a:pt x="85857" y="6830"/>
                    </a:cubicBezTo>
                    <a:lnTo>
                      <a:pt x="85692" y="6830"/>
                    </a:lnTo>
                    <a:lnTo>
                      <a:pt x="85705" y="6746"/>
                    </a:lnTo>
                    <a:close/>
                    <a:moveTo>
                      <a:pt x="138643" y="6697"/>
                    </a:moveTo>
                    <a:cubicBezTo>
                      <a:pt x="138628" y="6657"/>
                      <a:pt x="138631" y="6654"/>
                      <a:pt x="138659" y="6682"/>
                    </a:cubicBezTo>
                    <a:cubicBezTo>
                      <a:pt x="138679" y="6701"/>
                      <a:pt x="138687" y="6724"/>
                      <a:pt x="138679" y="6732"/>
                    </a:cubicBezTo>
                    <a:cubicBezTo>
                      <a:pt x="138670" y="6741"/>
                      <a:pt x="138654" y="6725"/>
                      <a:pt x="138643" y="6697"/>
                    </a:cubicBezTo>
                    <a:close/>
                    <a:moveTo>
                      <a:pt x="138568" y="6583"/>
                    </a:moveTo>
                    <a:cubicBezTo>
                      <a:pt x="138532" y="6539"/>
                      <a:pt x="138533" y="6538"/>
                      <a:pt x="138578" y="6573"/>
                    </a:cubicBezTo>
                    <a:cubicBezTo>
                      <a:pt x="138625" y="6610"/>
                      <a:pt x="138640" y="6633"/>
                      <a:pt x="138617" y="6633"/>
                    </a:cubicBezTo>
                    <a:cubicBezTo>
                      <a:pt x="138611" y="6633"/>
                      <a:pt x="138589" y="6611"/>
                      <a:pt x="138568" y="6583"/>
                    </a:cubicBezTo>
                    <a:close/>
                    <a:moveTo>
                      <a:pt x="137894" y="6407"/>
                    </a:moveTo>
                    <a:cubicBezTo>
                      <a:pt x="137894" y="6333"/>
                      <a:pt x="137884" y="6322"/>
                      <a:pt x="137814" y="6322"/>
                    </a:cubicBezTo>
                    <a:cubicBezTo>
                      <a:pt x="137746" y="6322"/>
                      <a:pt x="137724" y="6302"/>
                      <a:pt x="137668" y="6181"/>
                    </a:cubicBezTo>
                    <a:cubicBezTo>
                      <a:pt x="137620" y="6080"/>
                      <a:pt x="137586" y="6040"/>
                      <a:pt x="137544" y="6040"/>
                    </a:cubicBezTo>
                    <a:cubicBezTo>
                      <a:pt x="137513" y="6040"/>
                      <a:pt x="137408" y="5999"/>
                      <a:pt x="137312" y="5950"/>
                    </a:cubicBezTo>
                    <a:cubicBezTo>
                      <a:pt x="137141" y="5861"/>
                      <a:pt x="137137" y="5856"/>
                      <a:pt x="137119" y="5720"/>
                    </a:cubicBezTo>
                    <a:cubicBezTo>
                      <a:pt x="137109" y="5644"/>
                      <a:pt x="137107" y="5576"/>
                      <a:pt x="137114" y="5569"/>
                    </a:cubicBezTo>
                    <a:cubicBezTo>
                      <a:pt x="137121" y="5562"/>
                      <a:pt x="137157" y="5575"/>
                      <a:pt x="137193" y="5598"/>
                    </a:cubicBezTo>
                    <a:cubicBezTo>
                      <a:pt x="137229" y="5621"/>
                      <a:pt x="137312" y="5654"/>
                      <a:pt x="137377" y="5672"/>
                    </a:cubicBezTo>
                    <a:cubicBezTo>
                      <a:pt x="137494" y="5702"/>
                      <a:pt x="137583" y="5765"/>
                      <a:pt x="137583" y="5816"/>
                    </a:cubicBezTo>
                    <a:cubicBezTo>
                      <a:pt x="137583" y="5830"/>
                      <a:pt x="137634" y="5867"/>
                      <a:pt x="137696" y="5899"/>
                    </a:cubicBezTo>
                    <a:cubicBezTo>
                      <a:pt x="137757" y="5930"/>
                      <a:pt x="137828" y="5995"/>
                      <a:pt x="137852" y="6042"/>
                    </a:cubicBezTo>
                    <a:cubicBezTo>
                      <a:pt x="137894" y="6123"/>
                      <a:pt x="137940" y="6492"/>
                      <a:pt x="137908" y="6492"/>
                    </a:cubicBezTo>
                    <a:cubicBezTo>
                      <a:pt x="137900" y="6492"/>
                      <a:pt x="137894" y="6454"/>
                      <a:pt x="137894" y="6407"/>
                    </a:cubicBezTo>
                    <a:close/>
                    <a:moveTo>
                      <a:pt x="137583" y="5941"/>
                    </a:moveTo>
                    <a:cubicBezTo>
                      <a:pt x="137583" y="5869"/>
                      <a:pt x="137564" y="5858"/>
                      <a:pt x="137487" y="5888"/>
                    </a:cubicBezTo>
                    <a:cubicBezTo>
                      <a:pt x="137412" y="5917"/>
                      <a:pt x="137432" y="6012"/>
                      <a:pt x="137513" y="6012"/>
                    </a:cubicBezTo>
                    <a:cubicBezTo>
                      <a:pt x="137569" y="6012"/>
                      <a:pt x="137583" y="5998"/>
                      <a:pt x="137583" y="5941"/>
                    </a:cubicBezTo>
                    <a:close/>
                    <a:moveTo>
                      <a:pt x="138331" y="6379"/>
                    </a:moveTo>
                    <a:cubicBezTo>
                      <a:pt x="138322" y="6363"/>
                      <a:pt x="138257" y="6351"/>
                      <a:pt x="138188" y="6351"/>
                    </a:cubicBezTo>
                    <a:cubicBezTo>
                      <a:pt x="138120" y="6351"/>
                      <a:pt x="138063" y="6341"/>
                      <a:pt x="138063" y="6329"/>
                    </a:cubicBezTo>
                    <a:cubicBezTo>
                      <a:pt x="138063" y="6292"/>
                      <a:pt x="138313" y="6326"/>
                      <a:pt x="138348" y="6367"/>
                    </a:cubicBezTo>
                    <a:cubicBezTo>
                      <a:pt x="138366" y="6389"/>
                      <a:pt x="138373" y="6407"/>
                      <a:pt x="138365" y="6407"/>
                    </a:cubicBezTo>
                    <a:cubicBezTo>
                      <a:pt x="138356" y="6407"/>
                      <a:pt x="138341" y="6394"/>
                      <a:pt x="138331" y="6379"/>
                    </a:cubicBezTo>
                    <a:close/>
                    <a:moveTo>
                      <a:pt x="3048" y="5631"/>
                    </a:moveTo>
                    <a:cubicBezTo>
                      <a:pt x="3048" y="5569"/>
                      <a:pt x="3060" y="5560"/>
                      <a:pt x="3147" y="5560"/>
                    </a:cubicBezTo>
                    <a:cubicBezTo>
                      <a:pt x="3233" y="5560"/>
                      <a:pt x="3246" y="5569"/>
                      <a:pt x="3246" y="5631"/>
                    </a:cubicBezTo>
                    <a:cubicBezTo>
                      <a:pt x="3246" y="5693"/>
                      <a:pt x="3233" y="5701"/>
                      <a:pt x="3147" y="5701"/>
                    </a:cubicBezTo>
                    <a:cubicBezTo>
                      <a:pt x="3060" y="5701"/>
                      <a:pt x="3048" y="5693"/>
                      <a:pt x="3048" y="5631"/>
                    </a:cubicBezTo>
                    <a:close/>
                    <a:moveTo>
                      <a:pt x="136591" y="5399"/>
                    </a:moveTo>
                    <a:cubicBezTo>
                      <a:pt x="136541" y="5392"/>
                      <a:pt x="136511" y="5366"/>
                      <a:pt x="136500" y="5322"/>
                    </a:cubicBezTo>
                    <a:cubicBezTo>
                      <a:pt x="136490" y="5283"/>
                      <a:pt x="136455" y="5249"/>
                      <a:pt x="136412" y="5238"/>
                    </a:cubicBezTo>
                    <a:cubicBezTo>
                      <a:pt x="136361" y="5225"/>
                      <a:pt x="136342" y="5202"/>
                      <a:pt x="136342" y="5151"/>
                    </a:cubicBezTo>
                    <a:cubicBezTo>
                      <a:pt x="136342" y="5083"/>
                      <a:pt x="136349" y="5081"/>
                      <a:pt x="136525" y="5081"/>
                    </a:cubicBezTo>
                    <a:cubicBezTo>
                      <a:pt x="136737" y="5081"/>
                      <a:pt x="136821" y="5137"/>
                      <a:pt x="136821" y="5277"/>
                    </a:cubicBezTo>
                    <a:cubicBezTo>
                      <a:pt x="136821" y="5355"/>
                      <a:pt x="136753" y="5427"/>
                      <a:pt x="136689" y="5415"/>
                    </a:cubicBezTo>
                    <a:cubicBezTo>
                      <a:pt x="136676" y="5413"/>
                      <a:pt x="136632" y="5406"/>
                      <a:pt x="136591" y="5399"/>
                    </a:cubicBezTo>
                    <a:close/>
                    <a:moveTo>
                      <a:pt x="4004" y="5003"/>
                    </a:moveTo>
                    <a:cubicBezTo>
                      <a:pt x="3999" y="4879"/>
                      <a:pt x="4009" y="4843"/>
                      <a:pt x="4057" y="4805"/>
                    </a:cubicBezTo>
                    <a:cubicBezTo>
                      <a:pt x="4129" y="4750"/>
                      <a:pt x="4177" y="4764"/>
                      <a:pt x="4177" y="4841"/>
                    </a:cubicBezTo>
                    <a:lnTo>
                      <a:pt x="4177" y="4911"/>
                    </a:lnTo>
                    <a:lnTo>
                      <a:pt x="4628" y="4911"/>
                    </a:lnTo>
                    <a:cubicBezTo>
                      <a:pt x="5057" y="4911"/>
                      <a:pt x="5080" y="4908"/>
                      <a:pt x="5080" y="4856"/>
                    </a:cubicBezTo>
                    <a:cubicBezTo>
                      <a:pt x="5080" y="4810"/>
                      <a:pt x="5057" y="4800"/>
                      <a:pt x="4932" y="4793"/>
                    </a:cubicBezTo>
                    <a:cubicBezTo>
                      <a:pt x="4850" y="4788"/>
                      <a:pt x="5034" y="4782"/>
                      <a:pt x="5339" y="4779"/>
                    </a:cubicBezTo>
                    <a:lnTo>
                      <a:pt x="5895" y="4775"/>
                    </a:lnTo>
                    <a:lnTo>
                      <a:pt x="5864" y="4842"/>
                    </a:lnTo>
                    <a:cubicBezTo>
                      <a:pt x="5827" y="4925"/>
                      <a:pt x="5766" y="4946"/>
                      <a:pt x="5593" y="4937"/>
                    </a:cubicBezTo>
                    <a:cubicBezTo>
                      <a:pt x="5521" y="4933"/>
                      <a:pt x="5166" y="4932"/>
                      <a:pt x="4805" y="4935"/>
                    </a:cubicBezTo>
                    <a:lnTo>
                      <a:pt x="4149" y="4939"/>
                    </a:lnTo>
                    <a:lnTo>
                      <a:pt x="4149" y="5010"/>
                    </a:lnTo>
                    <a:cubicBezTo>
                      <a:pt x="4149" y="5066"/>
                      <a:pt x="4135" y="5081"/>
                      <a:pt x="4078" y="5081"/>
                    </a:cubicBezTo>
                    <a:cubicBezTo>
                      <a:pt x="4021" y="5081"/>
                      <a:pt x="4007" y="5066"/>
                      <a:pt x="4004" y="5003"/>
                    </a:cubicBezTo>
                    <a:close/>
                    <a:moveTo>
                      <a:pt x="4530" y="4685"/>
                    </a:moveTo>
                    <a:cubicBezTo>
                      <a:pt x="4419" y="4612"/>
                      <a:pt x="4459" y="4612"/>
                      <a:pt x="4578" y="4685"/>
                    </a:cubicBezTo>
                    <a:cubicBezTo>
                      <a:pt x="4629" y="4716"/>
                      <a:pt x="4658" y="4742"/>
                      <a:pt x="4643" y="4742"/>
                    </a:cubicBezTo>
                    <a:cubicBezTo>
                      <a:pt x="4627" y="4742"/>
                      <a:pt x="4576" y="4716"/>
                      <a:pt x="4530" y="4685"/>
                    </a:cubicBezTo>
                    <a:close/>
                    <a:moveTo>
                      <a:pt x="5185" y="3994"/>
                    </a:moveTo>
                    <a:cubicBezTo>
                      <a:pt x="5250" y="3861"/>
                      <a:pt x="5272" y="3839"/>
                      <a:pt x="5340" y="3839"/>
                    </a:cubicBezTo>
                    <a:cubicBezTo>
                      <a:pt x="5417" y="3839"/>
                      <a:pt x="5419" y="3843"/>
                      <a:pt x="5419" y="3994"/>
                    </a:cubicBezTo>
                    <a:lnTo>
                      <a:pt x="5419" y="4149"/>
                    </a:lnTo>
                    <a:lnTo>
                      <a:pt x="5264" y="4149"/>
                    </a:lnTo>
                    <a:lnTo>
                      <a:pt x="5109" y="4149"/>
                    </a:lnTo>
                    <a:lnTo>
                      <a:pt x="5185" y="3994"/>
                    </a:lnTo>
                    <a:close/>
                    <a:moveTo>
                      <a:pt x="134761" y="4081"/>
                    </a:moveTo>
                    <a:cubicBezTo>
                      <a:pt x="134761" y="4036"/>
                      <a:pt x="134741" y="4005"/>
                      <a:pt x="134703" y="3993"/>
                    </a:cubicBezTo>
                    <a:cubicBezTo>
                      <a:pt x="134632" y="3971"/>
                      <a:pt x="134598" y="3889"/>
                      <a:pt x="134615" y="3778"/>
                    </a:cubicBezTo>
                    <a:cubicBezTo>
                      <a:pt x="134624" y="3712"/>
                      <a:pt x="134639" y="3696"/>
                      <a:pt x="134686" y="3703"/>
                    </a:cubicBezTo>
                    <a:cubicBezTo>
                      <a:pt x="134720" y="3708"/>
                      <a:pt x="134751" y="3739"/>
                      <a:pt x="134760" y="3776"/>
                    </a:cubicBezTo>
                    <a:cubicBezTo>
                      <a:pt x="134774" y="3836"/>
                      <a:pt x="134808" y="3863"/>
                      <a:pt x="134980" y="3955"/>
                    </a:cubicBezTo>
                    <a:cubicBezTo>
                      <a:pt x="135023" y="3978"/>
                      <a:pt x="135043" y="4015"/>
                      <a:pt x="135043" y="4069"/>
                    </a:cubicBezTo>
                    <a:cubicBezTo>
                      <a:pt x="135043" y="4146"/>
                      <a:pt x="135038" y="4149"/>
                      <a:pt x="134902" y="4149"/>
                    </a:cubicBezTo>
                    <a:cubicBezTo>
                      <a:pt x="134772" y="4149"/>
                      <a:pt x="134761" y="4144"/>
                      <a:pt x="134761" y="4081"/>
                    </a:cubicBezTo>
                    <a:close/>
                    <a:moveTo>
                      <a:pt x="5588" y="3768"/>
                    </a:moveTo>
                    <a:cubicBezTo>
                      <a:pt x="5588" y="3712"/>
                      <a:pt x="5602" y="3698"/>
                      <a:pt x="5659" y="3698"/>
                    </a:cubicBezTo>
                    <a:cubicBezTo>
                      <a:pt x="5717" y="3698"/>
                      <a:pt x="5744" y="3669"/>
                      <a:pt x="5806" y="3542"/>
                    </a:cubicBezTo>
                    <a:lnTo>
                      <a:pt x="5882" y="3387"/>
                    </a:lnTo>
                    <a:lnTo>
                      <a:pt x="6030" y="3387"/>
                    </a:lnTo>
                    <a:cubicBezTo>
                      <a:pt x="6163" y="3387"/>
                      <a:pt x="6181" y="3380"/>
                      <a:pt x="6215" y="3310"/>
                    </a:cubicBezTo>
                    <a:cubicBezTo>
                      <a:pt x="6235" y="3267"/>
                      <a:pt x="6275" y="3228"/>
                      <a:pt x="6303" y="3223"/>
                    </a:cubicBezTo>
                    <a:cubicBezTo>
                      <a:pt x="6385" y="3207"/>
                      <a:pt x="6491" y="3243"/>
                      <a:pt x="6491" y="3287"/>
                    </a:cubicBezTo>
                    <a:cubicBezTo>
                      <a:pt x="6491" y="3342"/>
                      <a:pt x="6311" y="3528"/>
                      <a:pt x="6258" y="3528"/>
                    </a:cubicBezTo>
                    <a:cubicBezTo>
                      <a:pt x="6235" y="3528"/>
                      <a:pt x="6195" y="3560"/>
                      <a:pt x="6169" y="3599"/>
                    </a:cubicBezTo>
                    <a:cubicBezTo>
                      <a:pt x="6137" y="3647"/>
                      <a:pt x="6097" y="3669"/>
                      <a:pt x="6041" y="3669"/>
                    </a:cubicBezTo>
                    <a:cubicBezTo>
                      <a:pt x="5953" y="3669"/>
                      <a:pt x="5870" y="3732"/>
                      <a:pt x="5870" y="3798"/>
                    </a:cubicBezTo>
                    <a:cubicBezTo>
                      <a:pt x="5870" y="3828"/>
                      <a:pt x="5833" y="3839"/>
                      <a:pt x="5729" y="3839"/>
                    </a:cubicBezTo>
                    <a:cubicBezTo>
                      <a:pt x="5597" y="3839"/>
                      <a:pt x="5588" y="3834"/>
                      <a:pt x="5588" y="3768"/>
                    </a:cubicBezTo>
                    <a:close/>
                    <a:moveTo>
                      <a:pt x="134292" y="3758"/>
                    </a:moveTo>
                    <a:cubicBezTo>
                      <a:pt x="134163" y="3665"/>
                      <a:pt x="134039" y="3525"/>
                      <a:pt x="134013" y="3444"/>
                    </a:cubicBezTo>
                    <a:cubicBezTo>
                      <a:pt x="134001" y="3404"/>
                      <a:pt x="133971" y="3387"/>
                      <a:pt x="133912" y="3387"/>
                    </a:cubicBezTo>
                    <a:cubicBezTo>
                      <a:pt x="133859" y="3387"/>
                      <a:pt x="133748" y="3334"/>
                      <a:pt x="133606" y="3239"/>
                    </a:cubicBezTo>
                    <a:lnTo>
                      <a:pt x="133382" y="3091"/>
                    </a:lnTo>
                    <a:lnTo>
                      <a:pt x="133363" y="2929"/>
                    </a:lnTo>
                    <a:cubicBezTo>
                      <a:pt x="133348" y="2798"/>
                      <a:pt x="133334" y="2766"/>
                      <a:pt x="133294" y="2766"/>
                    </a:cubicBezTo>
                    <a:cubicBezTo>
                      <a:pt x="133247" y="2766"/>
                      <a:pt x="133209" y="2818"/>
                      <a:pt x="133209" y="2882"/>
                    </a:cubicBezTo>
                    <a:cubicBezTo>
                      <a:pt x="133209" y="2896"/>
                      <a:pt x="133236" y="2907"/>
                      <a:pt x="133270" y="2907"/>
                    </a:cubicBezTo>
                    <a:cubicBezTo>
                      <a:pt x="133304" y="2907"/>
                      <a:pt x="133324" y="2915"/>
                      <a:pt x="133315" y="2923"/>
                    </a:cubicBezTo>
                    <a:cubicBezTo>
                      <a:pt x="133306" y="2932"/>
                      <a:pt x="133252" y="2930"/>
                      <a:pt x="133193" y="2919"/>
                    </a:cubicBezTo>
                    <a:cubicBezTo>
                      <a:pt x="133116" y="2905"/>
                      <a:pt x="133047" y="2858"/>
                      <a:pt x="132941" y="2748"/>
                    </a:cubicBezTo>
                    <a:cubicBezTo>
                      <a:pt x="132816" y="2620"/>
                      <a:pt x="132779" y="2597"/>
                      <a:pt x="132691" y="2597"/>
                    </a:cubicBezTo>
                    <a:cubicBezTo>
                      <a:pt x="132595" y="2597"/>
                      <a:pt x="132588" y="2591"/>
                      <a:pt x="132588" y="2512"/>
                    </a:cubicBezTo>
                    <a:cubicBezTo>
                      <a:pt x="132588" y="2437"/>
                      <a:pt x="132579" y="2428"/>
                      <a:pt x="132503" y="2428"/>
                    </a:cubicBezTo>
                    <a:cubicBezTo>
                      <a:pt x="132448" y="2428"/>
                      <a:pt x="132419" y="2413"/>
                      <a:pt x="132419" y="2386"/>
                    </a:cubicBezTo>
                    <a:cubicBezTo>
                      <a:pt x="132419" y="2301"/>
                      <a:pt x="132250" y="2149"/>
                      <a:pt x="132128" y="2125"/>
                    </a:cubicBezTo>
                    <a:cubicBezTo>
                      <a:pt x="132038" y="2107"/>
                      <a:pt x="132000" y="2082"/>
                      <a:pt x="131972" y="2023"/>
                    </a:cubicBezTo>
                    <a:cubicBezTo>
                      <a:pt x="131949" y="1975"/>
                      <a:pt x="131878" y="1917"/>
                      <a:pt x="131787" y="1873"/>
                    </a:cubicBezTo>
                    <a:cubicBezTo>
                      <a:pt x="131705" y="1833"/>
                      <a:pt x="131627" y="1773"/>
                      <a:pt x="131613" y="1740"/>
                    </a:cubicBezTo>
                    <a:cubicBezTo>
                      <a:pt x="131595" y="1701"/>
                      <a:pt x="131551" y="1675"/>
                      <a:pt x="131486" y="1664"/>
                    </a:cubicBezTo>
                    <a:cubicBezTo>
                      <a:pt x="131358" y="1644"/>
                      <a:pt x="131318" y="1618"/>
                      <a:pt x="131318" y="1555"/>
                    </a:cubicBezTo>
                    <a:cubicBezTo>
                      <a:pt x="131318" y="1523"/>
                      <a:pt x="131230" y="1447"/>
                      <a:pt x="131078" y="1345"/>
                    </a:cubicBezTo>
                    <a:cubicBezTo>
                      <a:pt x="130884" y="1216"/>
                      <a:pt x="130838" y="1172"/>
                      <a:pt x="130838" y="1115"/>
                    </a:cubicBezTo>
                    <a:cubicBezTo>
                      <a:pt x="130838" y="1059"/>
                      <a:pt x="130824" y="1045"/>
                      <a:pt x="130768" y="1045"/>
                    </a:cubicBezTo>
                    <a:cubicBezTo>
                      <a:pt x="130729" y="1045"/>
                      <a:pt x="130697" y="1035"/>
                      <a:pt x="130697" y="1022"/>
                    </a:cubicBezTo>
                    <a:cubicBezTo>
                      <a:pt x="130697" y="1009"/>
                      <a:pt x="130564" y="920"/>
                      <a:pt x="130401" y="823"/>
                    </a:cubicBezTo>
                    <a:cubicBezTo>
                      <a:pt x="130216" y="713"/>
                      <a:pt x="130066" y="600"/>
                      <a:pt x="130000" y="521"/>
                    </a:cubicBezTo>
                    <a:cubicBezTo>
                      <a:pt x="129932" y="440"/>
                      <a:pt x="129872" y="396"/>
                      <a:pt x="129831" y="396"/>
                    </a:cubicBezTo>
                    <a:cubicBezTo>
                      <a:pt x="129783" y="396"/>
                      <a:pt x="129734" y="347"/>
                      <a:pt x="129639" y="205"/>
                    </a:cubicBezTo>
                    <a:lnTo>
                      <a:pt x="129511" y="15"/>
                    </a:lnTo>
                    <a:lnTo>
                      <a:pt x="129627" y="6"/>
                    </a:lnTo>
                    <a:cubicBezTo>
                      <a:pt x="129707" y="0"/>
                      <a:pt x="129753" y="11"/>
                      <a:pt x="129775" y="41"/>
                    </a:cubicBezTo>
                    <a:cubicBezTo>
                      <a:pt x="129793" y="64"/>
                      <a:pt x="129859" y="94"/>
                      <a:pt x="129921" y="107"/>
                    </a:cubicBezTo>
                    <a:cubicBezTo>
                      <a:pt x="129997" y="122"/>
                      <a:pt x="130043" y="150"/>
                      <a:pt x="130062" y="192"/>
                    </a:cubicBezTo>
                    <a:cubicBezTo>
                      <a:pt x="130087" y="248"/>
                      <a:pt x="130111" y="255"/>
                      <a:pt x="130279" y="255"/>
                    </a:cubicBezTo>
                    <a:cubicBezTo>
                      <a:pt x="130385" y="255"/>
                      <a:pt x="130476" y="268"/>
                      <a:pt x="130487" y="285"/>
                    </a:cubicBezTo>
                    <a:cubicBezTo>
                      <a:pt x="130497" y="302"/>
                      <a:pt x="130483" y="367"/>
                      <a:pt x="130455" y="430"/>
                    </a:cubicBezTo>
                    <a:lnTo>
                      <a:pt x="130403" y="544"/>
                    </a:lnTo>
                    <a:lnTo>
                      <a:pt x="130492" y="623"/>
                    </a:lnTo>
                    <a:cubicBezTo>
                      <a:pt x="130548" y="673"/>
                      <a:pt x="130628" y="709"/>
                      <a:pt x="130708" y="721"/>
                    </a:cubicBezTo>
                    <a:lnTo>
                      <a:pt x="130835" y="740"/>
                    </a:lnTo>
                    <a:lnTo>
                      <a:pt x="130844" y="885"/>
                    </a:lnTo>
                    <a:lnTo>
                      <a:pt x="130852" y="1031"/>
                    </a:lnTo>
                    <a:lnTo>
                      <a:pt x="131015" y="1039"/>
                    </a:lnTo>
                    <a:lnTo>
                      <a:pt x="131177" y="1048"/>
                    </a:lnTo>
                    <a:lnTo>
                      <a:pt x="131246" y="1184"/>
                    </a:lnTo>
                    <a:cubicBezTo>
                      <a:pt x="131314" y="1317"/>
                      <a:pt x="131320" y="1321"/>
                      <a:pt x="131471" y="1340"/>
                    </a:cubicBezTo>
                    <a:cubicBezTo>
                      <a:pt x="131615" y="1358"/>
                      <a:pt x="131632" y="1368"/>
                      <a:pt x="131688" y="1467"/>
                    </a:cubicBezTo>
                    <a:cubicBezTo>
                      <a:pt x="131754" y="1585"/>
                      <a:pt x="131823" y="1633"/>
                      <a:pt x="131971" y="1662"/>
                    </a:cubicBezTo>
                    <a:cubicBezTo>
                      <a:pt x="132030" y="1674"/>
                      <a:pt x="132076" y="1705"/>
                      <a:pt x="132094" y="1744"/>
                    </a:cubicBezTo>
                    <a:cubicBezTo>
                      <a:pt x="132110" y="1781"/>
                      <a:pt x="132147" y="1807"/>
                      <a:pt x="132184" y="1807"/>
                    </a:cubicBezTo>
                    <a:cubicBezTo>
                      <a:pt x="132226" y="1807"/>
                      <a:pt x="132248" y="1826"/>
                      <a:pt x="132254" y="1870"/>
                    </a:cubicBezTo>
                    <a:cubicBezTo>
                      <a:pt x="132260" y="1906"/>
                      <a:pt x="132297" y="1949"/>
                      <a:pt x="132341" y="1970"/>
                    </a:cubicBezTo>
                    <a:cubicBezTo>
                      <a:pt x="132384" y="1991"/>
                      <a:pt x="132419" y="2025"/>
                      <a:pt x="132419" y="2047"/>
                    </a:cubicBezTo>
                    <a:cubicBezTo>
                      <a:pt x="132419" y="2109"/>
                      <a:pt x="132513" y="2145"/>
                      <a:pt x="132626" y="2127"/>
                    </a:cubicBezTo>
                    <a:cubicBezTo>
                      <a:pt x="132725" y="2111"/>
                      <a:pt x="132729" y="2113"/>
                      <a:pt x="132729" y="2192"/>
                    </a:cubicBezTo>
                    <a:cubicBezTo>
                      <a:pt x="132729" y="2263"/>
                      <a:pt x="132769" y="2303"/>
                      <a:pt x="133037" y="2504"/>
                    </a:cubicBezTo>
                    <a:cubicBezTo>
                      <a:pt x="133206" y="2631"/>
                      <a:pt x="133419" y="2772"/>
                      <a:pt x="133510" y="2818"/>
                    </a:cubicBezTo>
                    <a:cubicBezTo>
                      <a:pt x="133653" y="2891"/>
                      <a:pt x="133685" y="2922"/>
                      <a:pt x="133752" y="3060"/>
                    </a:cubicBezTo>
                    <a:cubicBezTo>
                      <a:pt x="133823" y="3204"/>
                      <a:pt x="133837" y="3218"/>
                      <a:pt x="133923" y="3218"/>
                    </a:cubicBezTo>
                    <a:cubicBezTo>
                      <a:pt x="134139" y="3218"/>
                      <a:pt x="134484" y="3568"/>
                      <a:pt x="134456" y="3758"/>
                    </a:cubicBezTo>
                    <a:cubicBezTo>
                      <a:pt x="134441" y="3858"/>
                      <a:pt x="134430" y="3858"/>
                      <a:pt x="134292" y="3758"/>
                    </a:cubicBezTo>
                    <a:close/>
                    <a:moveTo>
                      <a:pt x="85575" y="3777"/>
                    </a:moveTo>
                    <a:cubicBezTo>
                      <a:pt x="85526" y="3727"/>
                      <a:pt x="85534" y="3628"/>
                      <a:pt x="85593" y="3575"/>
                    </a:cubicBezTo>
                    <a:cubicBezTo>
                      <a:pt x="85695" y="3482"/>
                      <a:pt x="85995" y="3537"/>
                      <a:pt x="86017" y="3653"/>
                    </a:cubicBezTo>
                    <a:cubicBezTo>
                      <a:pt x="86026" y="3698"/>
                      <a:pt x="86014" y="3703"/>
                      <a:pt x="85930" y="3687"/>
                    </a:cubicBezTo>
                    <a:cubicBezTo>
                      <a:pt x="85853" y="3672"/>
                      <a:pt x="85811" y="3684"/>
                      <a:pt x="85728" y="3740"/>
                    </a:cubicBezTo>
                    <a:cubicBezTo>
                      <a:pt x="85606" y="3822"/>
                      <a:pt x="85618" y="3820"/>
                      <a:pt x="85575" y="3777"/>
                    </a:cubicBezTo>
                    <a:close/>
                    <a:moveTo>
                      <a:pt x="21899" y="3595"/>
                    </a:moveTo>
                    <a:cubicBezTo>
                      <a:pt x="21861" y="3494"/>
                      <a:pt x="21905" y="3387"/>
                      <a:pt x="21985" y="3387"/>
                    </a:cubicBezTo>
                    <a:cubicBezTo>
                      <a:pt x="22021" y="3387"/>
                      <a:pt x="22042" y="3369"/>
                      <a:pt x="22042" y="3336"/>
                    </a:cubicBezTo>
                    <a:cubicBezTo>
                      <a:pt x="22042" y="3261"/>
                      <a:pt x="22098" y="3218"/>
                      <a:pt x="22197" y="3218"/>
                    </a:cubicBezTo>
                    <a:cubicBezTo>
                      <a:pt x="22295" y="3218"/>
                      <a:pt x="22352" y="3261"/>
                      <a:pt x="22352" y="3336"/>
                    </a:cubicBezTo>
                    <a:cubicBezTo>
                      <a:pt x="22352" y="3374"/>
                      <a:pt x="22330" y="3387"/>
                      <a:pt x="22269" y="3387"/>
                    </a:cubicBezTo>
                    <a:cubicBezTo>
                      <a:pt x="22205" y="3387"/>
                      <a:pt x="22185" y="3401"/>
                      <a:pt x="22178" y="3451"/>
                    </a:cubicBezTo>
                    <a:cubicBezTo>
                      <a:pt x="22172" y="3489"/>
                      <a:pt x="22146" y="3517"/>
                      <a:pt x="22111" y="3522"/>
                    </a:cubicBezTo>
                    <a:cubicBezTo>
                      <a:pt x="22080" y="3527"/>
                      <a:pt x="22042" y="3558"/>
                      <a:pt x="22027" y="3591"/>
                    </a:cubicBezTo>
                    <a:cubicBezTo>
                      <a:pt x="21985" y="3682"/>
                      <a:pt x="21933" y="3684"/>
                      <a:pt x="21899" y="3595"/>
                    </a:cubicBezTo>
                    <a:close/>
                    <a:moveTo>
                      <a:pt x="6675" y="3162"/>
                    </a:moveTo>
                    <a:cubicBezTo>
                      <a:pt x="6666" y="3147"/>
                      <a:pt x="6661" y="3084"/>
                      <a:pt x="6665" y="3021"/>
                    </a:cubicBezTo>
                    <a:lnTo>
                      <a:pt x="6671" y="2907"/>
                    </a:lnTo>
                    <a:lnTo>
                      <a:pt x="6834" y="2907"/>
                    </a:lnTo>
                    <a:cubicBezTo>
                      <a:pt x="7018" y="2907"/>
                      <a:pt x="7023" y="2924"/>
                      <a:pt x="6892" y="3098"/>
                    </a:cubicBezTo>
                    <a:cubicBezTo>
                      <a:pt x="6824" y="3188"/>
                      <a:pt x="6712" y="3222"/>
                      <a:pt x="6675" y="3162"/>
                    </a:cubicBezTo>
                    <a:close/>
                    <a:moveTo>
                      <a:pt x="100274" y="2869"/>
                    </a:moveTo>
                    <a:cubicBezTo>
                      <a:pt x="100274" y="2847"/>
                      <a:pt x="100293" y="2813"/>
                      <a:pt x="100317" y="2794"/>
                    </a:cubicBezTo>
                    <a:cubicBezTo>
                      <a:pt x="100371" y="2749"/>
                      <a:pt x="100424" y="2793"/>
                      <a:pt x="100398" y="2860"/>
                    </a:cubicBezTo>
                    <a:cubicBezTo>
                      <a:pt x="100377" y="2917"/>
                      <a:pt x="100274" y="2924"/>
                      <a:pt x="100274" y="2869"/>
                    </a:cubicBezTo>
                    <a:close/>
                    <a:moveTo>
                      <a:pt x="7581" y="2450"/>
                    </a:moveTo>
                    <a:cubicBezTo>
                      <a:pt x="7589" y="2438"/>
                      <a:pt x="7639" y="2428"/>
                      <a:pt x="7693" y="2428"/>
                    </a:cubicBezTo>
                    <a:lnTo>
                      <a:pt x="7791" y="2428"/>
                    </a:lnTo>
                    <a:lnTo>
                      <a:pt x="7783" y="2280"/>
                    </a:lnTo>
                    <a:cubicBezTo>
                      <a:pt x="7776" y="2144"/>
                      <a:pt x="7781" y="2131"/>
                      <a:pt x="7840" y="2122"/>
                    </a:cubicBezTo>
                    <a:cubicBezTo>
                      <a:pt x="7884" y="2116"/>
                      <a:pt x="7909" y="2089"/>
                      <a:pt x="7920" y="2035"/>
                    </a:cubicBezTo>
                    <a:cubicBezTo>
                      <a:pt x="7932" y="1975"/>
                      <a:pt x="7971" y="1940"/>
                      <a:pt x="8088" y="1882"/>
                    </a:cubicBezTo>
                    <a:cubicBezTo>
                      <a:pt x="8211" y="1822"/>
                      <a:pt x="8241" y="1794"/>
                      <a:pt x="8241" y="1738"/>
                    </a:cubicBezTo>
                    <a:cubicBezTo>
                      <a:pt x="8241" y="1675"/>
                      <a:pt x="8254" y="1668"/>
                      <a:pt x="8375" y="1660"/>
                    </a:cubicBezTo>
                    <a:cubicBezTo>
                      <a:pt x="8482" y="1653"/>
                      <a:pt x="8515" y="1639"/>
                      <a:pt x="8537" y="1588"/>
                    </a:cubicBezTo>
                    <a:cubicBezTo>
                      <a:pt x="8552" y="1553"/>
                      <a:pt x="8579" y="1525"/>
                      <a:pt x="8596" y="1525"/>
                    </a:cubicBezTo>
                    <a:cubicBezTo>
                      <a:pt x="8639" y="1525"/>
                      <a:pt x="8721" y="1430"/>
                      <a:pt x="8721" y="1380"/>
                    </a:cubicBezTo>
                    <a:cubicBezTo>
                      <a:pt x="8721" y="1357"/>
                      <a:pt x="8791" y="1305"/>
                      <a:pt x="8876" y="1263"/>
                    </a:cubicBezTo>
                    <a:lnTo>
                      <a:pt x="9031" y="1187"/>
                    </a:lnTo>
                    <a:lnTo>
                      <a:pt x="9031" y="1380"/>
                    </a:lnTo>
                    <a:cubicBezTo>
                      <a:pt x="9031" y="1614"/>
                      <a:pt x="8959" y="1747"/>
                      <a:pt x="8805" y="1792"/>
                    </a:cubicBezTo>
                    <a:cubicBezTo>
                      <a:pt x="8751" y="1808"/>
                      <a:pt x="8656" y="1856"/>
                      <a:pt x="8594" y="1898"/>
                    </a:cubicBezTo>
                    <a:cubicBezTo>
                      <a:pt x="8456" y="1994"/>
                      <a:pt x="8421" y="1995"/>
                      <a:pt x="8399" y="1907"/>
                    </a:cubicBezTo>
                    <a:cubicBezTo>
                      <a:pt x="8382" y="1838"/>
                      <a:pt x="8293" y="1789"/>
                      <a:pt x="8242" y="1820"/>
                    </a:cubicBezTo>
                    <a:cubicBezTo>
                      <a:pt x="8197" y="1848"/>
                      <a:pt x="8256" y="1960"/>
                      <a:pt x="8326" y="1976"/>
                    </a:cubicBezTo>
                    <a:cubicBezTo>
                      <a:pt x="8382" y="1990"/>
                      <a:pt x="8350" y="2022"/>
                      <a:pt x="8083" y="2220"/>
                    </a:cubicBezTo>
                    <a:cubicBezTo>
                      <a:pt x="7859" y="2387"/>
                      <a:pt x="7747" y="2452"/>
                      <a:pt x="7671" y="2461"/>
                    </a:cubicBezTo>
                    <a:cubicBezTo>
                      <a:pt x="7614" y="2467"/>
                      <a:pt x="7574" y="2462"/>
                      <a:pt x="7581" y="2450"/>
                    </a:cubicBezTo>
                    <a:close/>
                    <a:moveTo>
                      <a:pt x="54047" y="2375"/>
                    </a:moveTo>
                    <a:cubicBezTo>
                      <a:pt x="54007" y="2299"/>
                      <a:pt x="54009" y="2052"/>
                      <a:pt x="54051" y="2010"/>
                    </a:cubicBezTo>
                    <a:cubicBezTo>
                      <a:pt x="54087" y="1974"/>
                      <a:pt x="54210" y="1965"/>
                      <a:pt x="54283" y="1993"/>
                    </a:cubicBezTo>
                    <a:cubicBezTo>
                      <a:pt x="54315" y="2006"/>
                      <a:pt x="54328" y="2049"/>
                      <a:pt x="54328" y="2148"/>
                    </a:cubicBezTo>
                    <a:cubicBezTo>
                      <a:pt x="54328" y="2276"/>
                      <a:pt x="54322" y="2287"/>
                      <a:pt x="54259" y="2287"/>
                    </a:cubicBezTo>
                    <a:cubicBezTo>
                      <a:pt x="54210" y="2287"/>
                      <a:pt x="54188" y="2304"/>
                      <a:pt x="54182" y="2350"/>
                    </a:cubicBezTo>
                    <a:cubicBezTo>
                      <a:pt x="54170" y="2432"/>
                      <a:pt x="54086" y="2447"/>
                      <a:pt x="54047" y="2375"/>
                    </a:cubicBezTo>
                    <a:close/>
                    <a:moveTo>
                      <a:pt x="115309" y="2355"/>
                    </a:moveTo>
                    <a:cubicBezTo>
                      <a:pt x="115217" y="2307"/>
                      <a:pt x="115175" y="2268"/>
                      <a:pt x="115175" y="2229"/>
                    </a:cubicBezTo>
                    <a:cubicBezTo>
                      <a:pt x="115175" y="2149"/>
                      <a:pt x="115299" y="2106"/>
                      <a:pt x="115396" y="2152"/>
                    </a:cubicBezTo>
                    <a:cubicBezTo>
                      <a:pt x="115457" y="2182"/>
                      <a:pt x="115473" y="2210"/>
                      <a:pt x="115480" y="2308"/>
                    </a:cubicBezTo>
                    <a:cubicBezTo>
                      <a:pt x="115485" y="2374"/>
                      <a:pt x="115478" y="2427"/>
                      <a:pt x="115466" y="2426"/>
                    </a:cubicBezTo>
                    <a:cubicBezTo>
                      <a:pt x="115453" y="2426"/>
                      <a:pt x="115383" y="2394"/>
                      <a:pt x="115309" y="2355"/>
                    </a:cubicBezTo>
                    <a:close/>
                    <a:moveTo>
                      <a:pt x="84291" y="1610"/>
                    </a:moveTo>
                    <a:cubicBezTo>
                      <a:pt x="84312" y="1531"/>
                      <a:pt x="84394" y="1491"/>
                      <a:pt x="84512" y="1502"/>
                    </a:cubicBezTo>
                    <a:cubicBezTo>
                      <a:pt x="84605" y="1510"/>
                      <a:pt x="84607" y="1513"/>
                      <a:pt x="84574" y="1581"/>
                    </a:cubicBezTo>
                    <a:cubicBezTo>
                      <a:pt x="84545" y="1639"/>
                      <a:pt x="84514" y="1653"/>
                      <a:pt x="84407" y="1660"/>
                    </a:cubicBezTo>
                    <a:cubicBezTo>
                      <a:pt x="84286" y="1668"/>
                      <a:pt x="84277" y="1664"/>
                      <a:pt x="84291" y="1610"/>
                    </a:cubicBezTo>
                    <a:close/>
                    <a:moveTo>
                      <a:pt x="9152" y="1366"/>
                    </a:moveTo>
                    <a:cubicBezTo>
                      <a:pt x="9161" y="1357"/>
                      <a:pt x="9185" y="1356"/>
                      <a:pt x="9206" y="1364"/>
                    </a:cubicBezTo>
                    <a:cubicBezTo>
                      <a:pt x="9228" y="1373"/>
                      <a:pt x="9222" y="1380"/>
                      <a:pt x="9189" y="1381"/>
                    </a:cubicBezTo>
                    <a:cubicBezTo>
                      <a:pt x="9159" y="1382"/>
                      <a:pt x="9142" y="1376"/>
                      <a:pt x="9152" y="1366"/>
                    </a:cubicBezTo>
                    <a:close/>
                    <a:moveTo>
                      <a:pt x="83826" y="1052"/>
                    </a:moveTo>
                    <a:cubicBezTo>
                      <a:pt x="83833" y="939"/>
                      <a:pt x="83843" y="918"/>
                      <a:pt x="83891" y="918"/>
                    </a:cubicBezTo>
                    <a:cubicBezTo>
                      <a:pt x="83938" y="918"/>
                      <a:pt x="83948" y="939"/>
                      <a:pt x="83956" y="1052"/>
                    </a:cubicBezTo>
                    <a:cubicBezTo>
                      <a:pt x="83964" y="1180"/>
                      <a:pt x="83961" y="1186"/>
                      <a:pt x="83891" y="1186"/>
                    </a:cubicBezTo>
                    <a:cubicBezTo>
                      <a:pt x="83820" y="1186"/>
                      <a:pt x="83817" y="1180"/>
                      <a:pt x="83826" y="1052"/>
                    </a:cubicBezTo>
                    <a:close/>
                    <a:moveTo>
                      <a:pt x="9655" y="957"/>
                    </a:moveTo>
                    <a:cubicBezTo>
                      <a:pt x="9629" y="881"/>
                      <a:pt x="9613" y="871"/>
                      <a:pt x="9544" y="881"/>
                    </a:cubicBezTo>
                    <a:cubicBezTo>
                      <a:pt x="9477" y="891"/>
                      <a:pt x="9465" y="884"/>
                      <a:pt x="9476" y="843"/>
                    </a:cubicBezTo>
                    <a:cubicBezTo>
                      <a:pt x="9495" y="769"/>
                      <a:pt x="9557" y="727"/>
                      <a:pt x="9675" y="708"/>
                    </a:cubicBezTo>
                    <a:cubicBezTo>
                      <a:pt x="9756" y="695"/>
                      <a:pt x="9781" y="677"/>
                      <a:pt x="9788" y="627"/>
                    </a:cubicBezTo>
                    <a:cubicBezTo>
                      <a:pt x="9795" y="581"/>
                      <a:pt x="9840" y="541"/>
                      <a:pt x="9946" y="490"/>
                    </a:cubicBezTo>
                    <a:cubicBezTo>
                      <a:pt x="10049" y="439"/>
                      <a:pt x="10103" y="392"/>
                      <a:pt x="10124" y="336"/>
                    </a:cubicBezTo>
                    <a:cubicBezTo>
                      <a:pt x="10151" y="265"/>
                      <a:pt x="10169" y="255"/>
                      <a:pt x="10263" y="258"/>
                    </a:cubicBezTo>
                    <a:cubicBezTo>
                      <a:pt x="10323" y="260"/>
                      <a:pt x="10349" y="267"/>
                      <a:pt x="10322" y="274"/>
                    </a:cubicBezTo>
                    <a:cubicBezTo>
                      <a:pt x="10295" y="281"/>
                      <a:pt x="10273" y="305"/>
                      <a:pt x="10273" y="328"/>
                    </a:cubicBezTo>
                    <a:cubicBezTo>
                      <a:pt x="10273" y="350"/>
                      <a:pt x="10241" y="383"/>
                      <a:pt x="10202" y="401"/>
                    </a:cubicBezTo>
                    <a:cubicBezTo>
                      <a:pt x="10164" y="418"/>
                      <a:pt x="10132" y="447"/>
                      <a:pt x="10132" y="465"/>
                    </a:cubicBezTo>
                    <a:cubicBezTo>
                      <a:pt x="10132" y="513"/>
                      <a:pt x="10193" y="565"/>
                      <a:pt x="10249" y="565"/>
                    </a:cubicBezTo>
                    <a:cubicBezTo>
                      <a:pt x="10310" y="565"/>
                      <a:pt x="10294" y="624"/>
                      <a:pt x="10197" y="755"/>
                    </a:cubicBezTo>
                    <a:cubicBezTo>
                      <a:pt x="10148" y="821"/>
                      <a:pt x="10087" y="859"/>
                      <a:pt x="9975" y="891"/>
                    </a:cubicBezTo>
                    <a:cubicBezTo>
                      <a:pt x="9858" y="925"/>
                      <a:pt x="9821" y="949"/>
                      <a:pt x="9821" y="990"/>
                    </a:cubicBezTo>
                    <a:cubicBezTo>
                      <a:pt x="9821" y="1029"/>
                      <a:pt x="9802" y="1045"/>
                      <a:pt x="9754" y="1045"/>
                    </a:cubicBezTo>
                    <a:cubicBezTo>
                      <a:pt x="9703" y="1045"/>
                      <a:pt x="9678" y="1022"/>
                      <a:pt x="9655" y="957"/>
                    </a:cubicBezTo>
                    <a:close/>
                    <a:moveTo>
                      <a:pt x="99159" y="1022"/>
                    </a:moveTo>
                    <a:cubicBezTo>
                      <a:pt x="99078" y="1007"/>
                      <a:pt x="99032" y="936"/>
                      <a:pt x="99032" y="827"/>
                    </a:cubicBezTo>
                    <a:cubicBezTo>
                      <a:pt x="99032" y="753"/>
                      <a:pt x="99017" y="727"/>
                      <a:pt x="98961" y="706"/>
                    </a:cubicBezTo>
                    <a:cubicBezTo>
                      <a:pt x="98900" y="683"/>
                      <a:pt x="98891" y="662"/>
                      <a:pt x="98891" y="552"/>
                    </a:cubicBezTo>
                    <a:cubicBezTo>
                      <a:pt x="98891" y="429"/>
                      <a:pt x="98888" y="424"/>
                      <a:pt x="98806" y="424"/>
                    </a:cubicBezTo>
                    <a:cubicBezTo>
                      <a:pt x="98732" y="424"/>
                      <a:pt x="98712" y="405"/>
                      <a:pt x="98637" y="255"/>
                    </a:cubicBezTo>
                    <a:cubicBezTo>
                      <a:pt x="98528" y="40"/>
                      <a:pt x="98528" y="1"/>
                      <a:pt x="98637" y="1"/>
                    </a:cubicBezTo>
                    <a:cubicBezTo>
                      <a:pt x="98690" y="1"/>
                      <a:pt x="98721" y="15"/>
                      <a:pt x="98721" y="40"/>
                    </a:cubicBezTo>
                    <a:cubicBezTo>
                      <a:pt x="98721" y="61"/>
                      <a:pt x="98753" y="87"/>
                      <a:pt x="98792" y="97"/>
                    </a:cubicBezTo>
                    <a:cubicBezTo>
                      <a:pt x="98843" y="110"/>
                      <a:pt x="98862" y="133"/>
                      <a:pt x="98862" y="185"/>
                    </a:cubicBezTo>
                    <a:cubicBezTo>
                      <a:pt x="98862" y="253"/>
                      <a:pt x="98884" y="266"/>
                      <a:pt x="98982" y="256"/>
                    </a:cubicBezTo>
                    <a:cubicBezTo>
                      <a:pt x="99023" y="252"/>
                      <a:pt x="99032" y="274"/>
                      <a:pt x="99032" y="380"/>
                    </a:cubicBezTo>
                    <a:cubicBezTo>
                      <a:pt x="99032" y="490"/>
                      <a:pt x="99042" y="515"/>
                      <a:pt x="99100" y="541"/>
                    </a:cubicBezTo>
                    <a:cubicBezTo>
                      <a:pt x="99157" y="567"/>
                      <a:pt x="99171" y="599"/>
                      <a:pt x="99187" y="738"/>
                    </a:cubicBezTo>
                    <a:cubicBezTo>
                      <a:pt x="99205" y="889"/>
                      <a:pt x="99213" y="904"/>
                      <a:pt x="99274" y="904"/>
                    </a:cubicBezTo>
                    <a:cubicBezTo>
                      <a:pt x="99328" y="904"/>
                      <a:pt x="99342" y="919"/>
                      <a:pt x="99342" y="974"/>
                    </a:cubicBezTo>
                    <a:cubicBezTo>
                      <a:pt x="99342" y="1046"/>
                      <a:pt x="99320" y="1052"/>
                      <a:pt x="99159" y="1022"/>
                    </a:cubicBezTo>
                    <a:close/>
                    <a:moveTo>
                      <a:pt x="25047" y="706"/>
                    </a:moveTo>
                    <a:cubicBezTo>
                      <a:pt x="25038" y="690"/>
                      <a:pt x="25049" y="686"/>
                      <a:pt x="25074" y="695"/>
                    </a:cubicBezTo>
                    <a:cubicBezTo>
                      <a:pt x="25123" y="714"/>
                      <a:pt x="25132" y="734"/>
                      <a:pt x="25091" y="734"/>
                    </a:cubicBezTo>
                    <a:cubicBezTo>
                      <a:pt x="25077" y="734"/>
                      <a:pt x="25057" y="722"/>
                      <a:pt x="25047" y="706"/>
                    </a:cubicBezTo>
                    <a:close/>
                    <a:moveTo>
                      <a:pt x="25174" y="568"/>
                    </a:moveTo>
                    <a:lnTo>
                      <a:pt x="25174" y="402"/>
                    </a:lnTo>
                    <a:lnTo>
                      <a:pt x="25308" y="315"/>
                    </a:lnTo>
                    <a:cubicBezTo>
                      <a:pt x="25382" y="268"/>
                      <a:pt x="25493" y="178"/>
                      <a:pt x="25554" y="115"/>
                    </a:cubicBezTo>
                    <a:cubicBezTo>
                      <a:pt x="25659" y="7"/>
                      <a:pt x="25675" y="1"/>
                      <a:pt x="25830" y="1"/>
                    </a:cubicBezTo>
                    <a:cubicBezTo>
                      <a:pt x="26029" y="1"/>
                      <a:pt x="26025" y="36"/>
                      <a:pt x="25808" y="178"/>
                    </a:cubicBezTo>
                    <a:cubicBezTo>
                      <a:pt x="25731" y="228"/>
                      <a:pt x="25626" y="333"/>
                      <a:pt x="25574" y="410"/>
                    </a:cubicBezTo>
                    <a:cubicBezTo>
                      <a:pt x="25522" y="488"/>
                      <a:pt x="25449" y="567"/>
                      <a:pt x="25412" y="587"/>
                    </a:cubicBezTo>
                    <a:cubicBezTo>
                      <a:pt x="25374" y="607"/>
                      <a:pt x="25344" y="648"/>
                      <a:pt x="25344" y="679"/>
                    </a:cubicBezTo>
                    <a:cubicBezTo>
                      <a:pt x="25344" y="722"/>
                      <a:pt x="25324" y="734"/>
                      <a:pt x="25259" y="734"/>
                    </a:cubicBezTo>
                    <a:cubicBezTo>
                      <a:pt x="25174" y="734"/>
                      <a:pt x="25174" y="734"/>
                      <a:pt x="25174" y="568"/>
                    </a:cubicBezTo>
                    <a:close/>
                    <a:moveTo>
                      <a:pt x="43253" y="690"/>
                    </a:moveTo>
                    <a:cubicBezTo>
                      <a:pt x="43165" y="602"/>
                      <a:pt x="43198" y="565"/>
                      <a:pt x="43363" y="565"/>
                    </a:cubicBezTo>
                    <a:cubicBezTo>
                      <a:pt x="43517" y="565"/>
                      <a:pt x="43519" y="566"/>
                      <a:pt x="43519" y="650"/>
                    </a:cubicBezTo>
                    <a:cubicBezTo>
                      <a:pt x="43519" y="729"/>
                      <a:pt x="43512" y="734"/>
                      <a:pt x="43408" y="734"/>
                    </a:cubicBezTo>
                    <a:cubicBezTo>
                      <a:pt x="43345" y="734"/>
                      <a:pt x="43278" y="715"/>
                      <a:pt x="43253" y="690"/>
                    </a:cubicBezTo>
                    <a:close/>
                    <a:moveTo>
                      <a:pt x="84192" y="715"/>
                    </a:moveTo>
                    <a:cubicBezTo>
                      <a:pt x="84172" y="707"/>
                      <a:pt x="84143" y="670"/>
                      <a:pt x="84129" y="633"/>
                    </a:cubicBezTo>
                    <a:cubicBezTo>
                      <a:pt x="84112" y="586"/>
                      <a:pt x="84082" y="565"/>
                      <a:pt x="84033" y="565"/>
                    </a:cubicBezTo>
                    <a:cubicBezTo>
                      <a:pt x="83976" y="565"/>
                      <a:pt x="83948" y="537"/>
                      <a:pt x="83891" y="425"/>
                    </a:cubicBezTo>
                    <a:cubicBezTo>
                      <a:pt x="83852" y="348"/>
                      <a:pt x="83820" y="247"/>
                      <a:pt x="83820" y="201"/>
                    </a:cubicBezTo>
                    <a:cubicBezTo>
                      <a:pt x="83820" y="131"/>
                      <a:pt x="83808" y="116"/>
                      <a:pt x="83743" y="108"/>
                    </a:cubicBezTo>
                    <a:cubicBezTo>
                      <a:pt x="83696" y="103"/>
                      <a:pt x="83662" y="80"/>
                      <a:pt x="83656" y="50"/>
                    </a:cubicBezTo>
                    <a:cubicBezTo>
                      <a:pt x="83647" y="5"/>
                      <a:pt x="83676" y="1"/>
                      <a:pt x="83945" y="1"/>
                    </a:cubicBezTo>
                    <a:cubicBezTo>
                      <a:pt x="84276" y="1"/>
                      <a:pt x="84290" y="11"/>
                      <a:pt x="84178" y="163"/>
                    </a:cubicBezTo>
                    <a:cubicBezTo>
                      <a:pt x="84090" y="282"/>
                      <a:pt x="84105" y="424"/>
                      <a:pt x="84204" y="424"/>
                    </a:cubicBezTo>
                    <a:cubicBezTo>
                      <a:pt x="84267" y="424"/>
                      <a:pt x="84272" y="434"/>
                      <a:pt x="84272" y="579"/>
                    </a:cubicBezTo>
                    <a:cubicBezTo>
                      <a:pt x="84272" y="733"/>
                      <a:pt x="84265" y="744"/>
                      <a:pt x="84192" y="715"/>
                    </a:cubicBezTo>
                    <a:close/>
                    <a:moveTo>
                      <a:pt x="10442" y="548"/>
                    </a:moveTo>
                    <a:cubicBezTo>
                      <a:pt x="10442" y="454"/>
                      <a:pt x="10642" y="255"/>
                      <a:pt x="10737" y="255"/>
                    </a:cubicBezTo>
                    <a:cubicBezTo>
                      <a:pt x="10746" y="255"/>
                      <a:pt x="10753" y="331"/>
                      <a:pt x="10753" y="424"/>
                    </a:cubicBezTo>
                    <a:lnTo>
                      <a:pt x="10753" y="593"/>
                    </a:lnTo>
                    <a:lnTo>
                      <a:pt x="10597" y="593"/>
                    </a:lnTo>
                    <a:cubicBezTo>
                      <a:pt x="10474" y="593"/>
                      <a:pt x="10442" y="584"/>
                      <a:pt x="10442" y="548"/>
                    </a:cubicBezTo>
                    <a:close/>
                    <a:moveTo>
                      <a:pt x="54991" y="572"/>
                    </a:moveTo>
                    <a:cubicBezTo>
                      <a:pt x="54843" y="551"/>
                      <a:pt x="54808" y="494"/>
                      <a:pt x="54808" y="278"/>
                    </a:cubicBezTo>
                    <a:cubicBezTo>
                      <a:pt x="54808" y="133"/>
                      <a:pt x="54817" y="85"/>
                      <a:pt x="54846" y="85"/>
                    </a:cubicBezTo>
                    <a:cubicBezTo>
                      <a:pt x="54868" y="85"/>
                      <a:pt x="54901" y="66"/>
                      <a:pt x="54920" y="43"/>
                    </a:cubicBezTo>
                    <a:cubicBezTo>
                      <a:pt x="54944" y="14"/>
                      <a:pt x="55008" y="1"/>
                      <a:pt x="55121" y="1"/>
                    </a:cubicBezTo>
                    <a:cubicBezTo>
                      <a:pt x="55264" y="1"/>
                      <a:pt x="55287" y="8"/>
                      <a:pt x="55287" y="52"/>
                    </a:cubicBezTo>
                    <a:cubicBezTo>
                      <a:pt x="55287" y="81"/>
                      <a:pt x="55256" y="119"/>
                      <a:pt x="55217" y="137"/>
                    </a:cubicBezTo>
                    <a:cubicBezTo>
                      <a:pt x="55137" y="173"/>
                      <a:pt x="55136" y="176"/>
                      <a:pt x="55134" y="407"/>
                    </a:cubicBezTo>
                    <a:cubicBezTo>
                      <a:pt x="55132" y="583"/>
                      <a:pt x="55125" y="591"/>
                      <a:pt x="54991" y="572"/>
                    </a:cubicBezTo>
                    <a:close/>
                    <a:moveTo>
                      <a:pt x="39816" y="473"/>
                    </a:moveTo>
                    <a:cubicBezTo>
                      <a:pt x="39847" y="423"/>
                      <a:pt x="39922" y="299"/>
                      <a:pt x="39983" y="198"/>
                    </a:cubicBezTo>
                    <a:lnTo>
                      <a:pt x="40094" y="15"/>
                    </a:lnTo>
                    <a:lnTo>
                      <a:pt x="40466" y="7"/>
                    </a:lnTo>
                    <a:cubicBezTo>
                      <a:pt x="40784" y="0"/>
                      <a:pt x="40838" y="5"/>
                      <a:pt x="40838" y="42"/>
                    </a:cubicBezTo>
                    <a:cubicBezTo>
                      <a:pt x="40838" y="66"/>
                      <a:pt x="40820" y="85"/>
                      <a:pt x="40799" y="85"/>
                    </a:cubicBezTo>
                    <a:cubicBezTo>
                      <a:pt x="40778" y="85"/>
                      <a:pt x="40683" y="180"/>
                      <a:pt x="40589" y="295"/>
                    </a:cubicBezTo>
                    <a:cubicBezTo>
                      <a:pt x="40390" y="537"/>
                      <a:pt x="40329" y="565"/>
                      <a:pt x="39982" y="565"/>
                    </a:cubicBezTo>
                    <a:lnTo>
                      <a:pt x="39761" y="565"/>
                    </a:lnTo>
                    <a:lnTo>
                      <a:pt x="39816" y="473"/>
                    </a:lnTo>
                    <a:close/>
                    <a:moveTo>
                      <a:pt x="1270" y="256"/>
                    </a:moveTo>
                    <a:cubicBezTo>
                      <a:pt x="1216" y="246"/>
                      <a:pt x="965" y="243"/>
                      <a:pt x="713" y="250"/>
                    </a:cubicBezTo>
                    <a:lnTo>
                      <a:pt x="254" y="263"/>
                    </a:lnTo>
                    <a:lnTo>
                      <a:pt x="254" y="176"/>
                    </a:lnTo>
                    <a:cubicBezTo>
                      <a:pt x="254" y="129"/>
                      <a:pt x="246" y="70"/>
                      <a:pt x="237" y="45"/>
                    </a:cubicBezTo>
                    <a:cubicBezTo>
                      <a:pt x="221" y="5"/>
                      <a:pt x="379" y="1"/>
                      <a:pt x="1899" y="1"/>
                    </a:cubicBezTo>
                    <a:lnTo>
                      <a:pt x="3579" y="1"/>
                    </a:lnTo>
                    <a:lnTo>
                      <a:pt x="3547" y="106"/>
                    </a:lnTo>
                    <a:cubicBezTo>
                      <a:pt x="3530" y="165"/>
                      <a:pt x="3505" y="220"/>
                      <a:pt x="3492" y="229"/>
                    </a:cubicBezTo>
                    <a:cubicBezTo>
                      <a:pt x="3478" y="238"/>
                      <a:pt x="3181" y="255"/>
                      <a:pt x="2832" y="266"/>
                    </a:cubicBezTo>
                    <a:cubicBezTo>
                      <a:pt x="2212" y="285"/>
                      <a:pt x="2192" y="284"/>
                      <a:pt x="2041" y="222"/>
                    </a:cubicBezTo>
                    <a:lnTo>
                      <a:pt x="1887" y="158"/>
                    </a:lnTo>
                    <a:lnTo>
                      <a:pt x="1712" y="220"/>
                    </a:lnTo>
                    <a:cubicBezTo>
                      <a:pt x="1536" y="284"/>
                      <a:pt x="1448" y="291"/>
                      <a:pt x="1270" y="256"/>
                    </a:cubicBezTo>
                    <a:close/>
                    <a:moveTo>
                      <a:pt x="44338" y="200"/>
                    </a:moveTo>
                    <a:cubicBezTo>
                      <a:pt x="44296" y="121"/>
                      <a:pt x="44300" y="113"/>
                      <a:pt x="44391" y="113"/>
                    </a:cubicBezTo>
                    <a:cubicBezTo>
                      <a:pt x="44472" y="113"/>
                      <a:pt x="44487" y="145"/>
                      <a:pt x="44440" y="219"/>
                    </a:cubicBezTo>
                    <a:cubicBezTo>
                      <a:pt x="44409" y="270"/>
                      <a:pt x="44372" y="263"/>
                      <a:pt x="44338" y="200"/>
                    </a:cubicBezTo>
                    <a:close/>
                    <a:moveTo>
                      <a:pt x="10894" y="186"/>
                    </a:moveTo>
                    <a:cubicBezTo>
                      <a:pt x="10894" y="163"/>
                      <a:pt x="10905" y="138"/>
                      <a:pt x="10919" y="129"/>
                    </a:cubicBezTo>
                    <a:cubicBezTo>
                      <a:pt x="10933" y="120"/>
                      <a:pt x="10938" y="139"/>
                      <a:pt x="10930" y="170"/>
                    </a:cubicBezTo>
                    <a:cubicBezTo>
                      <a:pt x="10913" y="236"/>
                      <a:pt x="10894" y="244"/>
                      <a:pt x="10894" y="186"/>
                    </a:cubicBezTo>
                    <a:close/>
                    <a:moveTo>
                      <a:pt x="11083" y="93"/>
                    </a:moveTo>
                    <a:cubicBezTo>
                      <a:pt x="11164" y="85"/>
                      <a:pt x="11205" y="67"/>
                      <a:pt x="11213" y="34"/>
                    </a:cubicBezTo>
                    <a:cubicBezTo>
                      <a:pt x="11222" y="0"/>
                      <a:pt x="11227" y="5"/>
                      <a:pt x="11229" y="50"/>
                    </a:cubicBezTo>
                    <a:cubicBezTo>
                      <a:pt x="11232" y="108"/>
                      <a:pt x="11221" y="113"/>
                      <a:pt x="11098" y="109"/>
                    </a:cubicBezTo>
                    <a:lnTo>
                      <a:pt x="10964" y="104"/>
                    </a:lnTo>
                    <a:lnTo>
                      <a:pt x="11083" y="93"/>
                    </a:lnTo>
                    <a:close/>
                    <a:moveTo>
                      <a:pt x="42349" y="49"/>
                    </a:moveTo>
                    <a:cubicBezTo>
                      <a:pt x="42360" y="21"/>
                      <a:pt x="42376" y="5"/>
                      <a:pt x="42384" y="14"/>
                    </a:cubicBezTo>
                    <a:cubicBezTo>
                      <a:pt x="42393" y="23"/>
                      <a:pt x="42384" y="45"/>
                      <a:pt x="42365" y="65"/>
                    </a:cubicBezTo>
                    <a:cubicBezTo>
                      <a:pt x="42337" y="92"/>
                      <a:pt x="42334" y="89"/>
                      <a:pt x="42349" y="49"/>
                    </a:cubicBezTo>
                    <a:close/>
                  </a:path>
                </a:pathLst>
              </a:custGeom>
              <a:solidFill>
                <a:schemeClr val="tx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1158" name="snow background"/>
          <p:cNvSpPr/>
          <p:nvPr/>
        </p:nvSpPr>
        <p:spPr>
          <a:xfrm>
            <a:off x="2145389" y="3070313"/>
            <a:ext cx="1885950" cy="2108200"/>
          </a:xfrm>
          <a:custGeom>
            <a:avLst/>
            <a:gdLst>
              <a:gd name="connsiteX0" fmla="*/ 723900 w 1885950"/>
              <a:gd name="connsiteY0" fmla="*/ 63500 h 2108200"/>
              <a:gd name="connsiteX1" fmla="*/ 584200 w 1885950"/>
              <a:gd name="connsiteY1" fmla="*/ 1022350 h 2108200"/>
              <a:gd name="connsiteX2" fmla="*/ 0 w 1885950"/>
              <a:gd name="connsiteY2" fmla="*/ 2108200 h 2108200"/>
              <a:gd name="connsiteX3" fmla="*/ 1885950 w 1885950"/>
              <a:gd name="connsiteY3" fmla="*/ 2101850 h 2108200"/>
              <a:gd name="connsiteX4" fmla="*/ 1403350 w 1885950"/>
              <a:gd name="connsiteY4" fmla="*/ 1060450 h 2108200"/>
              <a:gd name="connsiteX5" fmla="*/ 1282700 w 1885950"/>
              <a:gd name="connsiteY5" fmla="*/ 0 h 2108200"/>
              <a:gd name="connsiteX6" fmla="*/ 723900 w 1885950"/>
              <a:gd name="connsiteY6" fmla="*/ 63500 h 2108200"/>
              <a:gd name="connsiteX0" fmla="*/ 766286 w 1928336"/>
              <a:gd name="connsiteY0" fmla="*/ 63500 h 2108200"/>
              <a:gd name="connsiteX1" fmla="*/ 626586 w 1928336"/>
              <a:gd name="connsiteY1" fmla="*/ 1022350 h 2108200"/>
              <a:gd name="connsiteX2" fmla="*/ 42386 w 1928336"/>
              <a:gd name="connsiteY2" fmla="*/ 2108200 h 2108200"/>
              <a:gd name="connsiteX3" fmla="*/ 1928336 w 1928336"/>
              <a:gd name="connsiteY3" fmla="*/ 2101850 h 2108200"/>
              <a:gd name="connsiteX4" fmla="*/ 1445736 w 1928336"/>
              <a:gd name="connsiteY4" fmla="*/ 1060450 h 2108200"/>
              <a:gd name="connsiteX5" fmla="*/ 1325086 w 1928336"/>
              <a:gd name="connsiteY5" fmla="*/ 0 h 2108200"/>
              <a:gd name="connsiteX6" fmla="*/ 766286 w 1928336"/>
              <a:gd name="connsiteY6" fmla="*/ 63500 h 2108200"/>
              <a:gd name="connsiteX0" fmla="*/ 766286 w 1980939"/>
              <a:gd name="connsiteY0" fmla="*/ 63500 h 2108200"/>
              <a:gd name="connsiteX1" fmla="*/ 626586 w 1980939"/>
              <a:gd name="connsiteY1" fmla="*/ 1022350 h 2108200"/>
              <a:gd name="connsiteX2" fmla="*/ 42386 w 1980939"/>
              <a:gd name="connsiteY2" fmla="*/ 2108200 h 2108200"/>
              <a:gd name="connsiteX3" fmla="*/ 1928336 w 1980939"/>
              <a:gd name="connsiteY3" fmla="*/ 2101850 h 2108200"/>
              <a:gd name="connsiteX4" fmla="*/ 1445736 w 1980939"/>
              <a:gd name="connsiteY4" fmla="*/ 1060450 h 2108200"/>
              <a:gd name="connsiteX5" fmla="*/ 1325086 w 1980939"/>
              <a:gd name="connsiteY5" fmla="*/ 0 h 2108200"/>
              <a:gd name="connsiteX6" fmla="*/ 766286 w 1980939"/>
              <a:gd name="connsiteY6" fmla="*/ 63500 h 2108200"/>
              <a:gd name="connsiteX0" fmla="*/ 766286 w 1980939"/>
              <a:gd name="connsiteY0" fmla="*/ 63500 h 2108200"/>
              <a:gd name="connsiteX1" fmla="*/ 626586 w 1980939"/>
              <a:gd name="connsiteY1" fmla="*/ 1022350 h 2108200"/>
              <a:gd name="connsiteX2" fmla="*/ 42386 w 1980939"/>
              <a:gd name="connsiteY2" fmla="*/ 2108200 h 2108200"/>
              <a:gd name="connsiteX3" fmla="*/ 1928336 w 1980939"/>
              <a:gd name="connsiteY3" fmla="*/ 2101850 h 2108200"/>
              <a:gd name="connsiteX4" fmla="*/ 1445736 w 1980939"/>
              <a:gd name="connsiteY4" fmla="*/ 1060450 h 2108200"/>
              <a:gd name="connsiteX5" fmla="*/ 1325086 w 1980939"/>
              <a:gd name="connsiteY5" fmla="*/ 0 h 2108200"/>
              <a:gd name="connsiteX6" fmla="*/ 766286 w 1980939"/>
              <a:gd name="connsiteY6" fmla="*/ 63500 h 2108200"/>
              <a:gd name="connsiteX0" fmla="*/ 766286 w 1980939"/>
              <a:gd name="connsiteY0" fmla="*/ 63500 h 2108200"/>
              <a:gd name="connsiteX1" fmla="*/ 626586 w 1980939"/>
              <a:gd name="connsiteY1" fmla="*/ 1022350 h 2108200"/>
              <a:gd name="connsiteX2" fmla="*/ 42386 w 1980939"/>
              <a:gd name="connsiteY2" fmla="*/ 2108200 h 2108200"/>
              <a:gd name="connsiteX3" fmla="*/ 1928336 w 1980939"/>
              <a:gd name="connsiteY3" fmla="*/ 2101850 h 2108200"/>
              <a:gd name="connsiteX4" fmla="*/ 1445736 w 1980939"/>
              <a:gd name="connsiteY4" fmla="*/ 1060450 h 2108200"/>
              <a:gd name="connsiteX5" fmla="*/ 1325086 w 1980939"/>
              <a:gd name="connsiteY5" fmla="*/ 0 h 2108200"/>
              <a:gd name="connsiteX6" fmla="*/ 766286 w 1980939"/>
              <a:gd name="connsiteY6" fmla="*/ 63500 h 2108200"/>
              <a:gd name="connsiteX0" fmla="*/ 766286 w 1928336"/>
              <a:gd name="connsiteY0" fmla="*/ 63500 h 2108200"/>
              <a:gd name="connsiteX1" fmla="*/ 626586 w 1928336"/>
              <a:gd name="connsiteY1" fmla="*/ 1022350 h 2108200"/>
              <a:gd name="connsiteX2" fmla="*/ 42386 w 1928336"/>
              <a:gd name="connsiteY2" fmla="*/ 2108200 h 2108200"/>
              <a:gd name="connsiteX3" fmla="*/ 1928336 w 1928336"/>
              <a:gd name="connsiteY3" fmla="*/ 2101850 h 2108200"/>
              <a:gd name="connsiteX4" fmla="*/ 1445736 w 1928336"/>
              <a:gd name="connsiteY4" fmla="*/ 1060450 h 2108200"/>
              <a:gd name="connsiteX5" fmla="*/ 1325086 w 1928336"/>
              <a:gd name="connsiteY5" fmla="*/ 0 h 2108200"/>
              <a:gd name="connsiteX6" fmla="*/ 766286 w 1928336"/>
              <a:gd name="connsiteY6" fmla="*/ 63500 h 2108200"/>
              <a:gd name="connsiteX0" fmla="*/ 723900 w 1885950"/>
              <a:gd name="connsiteY0" fmla="*/ 63500 h 2108200"/>
              <a:gd name="connsiteX1" fmla="*/ 584200 w 1885950"/>
              <a:gd name="connsiteY1" fmla="*/ 1022350 h 2108200"/>
              <a:gd name="connsiteX2" fmla="*/ 0 w 1885950"/>
              <a:gd name="connsiteY2" fmla="*/ 2108200 h 2108200"/>
              <a:gd name="connsiteX3" fmla="*/ 1885950 w 1885950"/>
              <a:gd name="connsiteY3" fmla="*/ 2101850 h 2108200"/>
              <a:gd name="connsiteX4" fmla="*/ 1403350 w 1885950"/>
              <a:gd name="connsiteY4" fmla="*/ 1060450 h 2108200"/>
              <a:gd name="connsiteX5" fmla="*/ 1282700 w 1885950"/>
              <a:gd name="connsiteY5" fmla="*/ 0 h 2108200"/>
              <a:gd name="connsiteX6" fmla="*/ 723900 w 1885950"/>
              <a:gd name="connsiteY6" fmla="*/ 63500 h 210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5950" h="2108200">
                <a:moveTo>
                  <a:pt x="723900" y="63500"/>
                </a:moveTo>
                <a:cubicBezTo>
                  <a:pt x="709083" y="246592"/>
                  <a:pt x="704850" y="681567"/>
                  <a:pt x="584200" y="1022350"/>
                </a:cubicBezTo>
                <a:cubicBezTo>
                  <a:pt x="463550" y="1363133"/>
                  <a:pt x="341842" y="1615016"/>
                  <a:pt x="0" y="2108200"/>
                </a:cubicBezTo>
                <a:lnTo>
                  <a:pt x="1885950" y="2101850"/>
                </a:lnTo>
                <a:cubicBezTo>
                  <a:pt x="1662642" y="1743075"/>
                  <a:pt x="1503892" y="1410758"/>
                  <a:pt x="1403350" y="1060450"/>
                </a:cubicBezTo>
                <a:cubicBezTo>
                  <a:pt x="1302808" y="710142"/>
                  <a:pt x="1256242" y="369358"/>
                  <a:pt x="1282700" y="0"/>
                </a:cubicBezTo>
                <a:lnTo>
                  <a:pt x="723900" y="63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9" name="Freeform 6"/>
          <p:cNvSpPr>
            <a:spLocks/>
          </p:cNvSpPr>
          <p:nvPr/>
        </p:nvSpPr>
        <p:spPr bwMode="auto">
          <a:xfrm>
            <a:off x="3295829" y="3193929"/>
            <a:ext cx="2740559" cy="2060314"/>
          </a:xfrm>
          <a:custGeom>
            <a:avLst/>
            <a:gdLst>
              <a:gd name="T0" fmla="*/ 3861 w 10279"/>
              <a:gd name="T1" fmla="*/ 0 h 8993"/>
              <a:gd name="T2" fmla="*/ 3064 w 10279"/>
              <a:gd name="T3" fmla="*/ 5321 h 8993"/>
              <a:gd name="T4" fmla="*/ 0 w 10279"/>
              <a:gd name="T5" fmla="*/ 8950 h 8993"/>
              <a:gd name="T6" fmla="*/ 10279 w 10279"/>
              <a:gd name="T7" fmla="*/ 8993 h 8993"/>
              <a:gd name="T8" fmla="*/ 7096 w 10279"/>
              <a:gd name="T9" fmla="*/ 5160 h 8993"/>
              <a:gd name="T10" fmla="*/ 5806 w 10279"/>
              <a:gd name="T11" fmla="*/ 0 h 8993"/>
              <a:gd name="T12" fmla="*/ 3861 w 10279"/>
              <a:gd name="T13" fmla="*/ 0 h 89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279" h="8993">
                <a:moveTo>
                  <a:pt x="3861" y="0"/>
                </a:moveTo>
                <a:cubicBezTo>
                  <a:pt x="3861" y="0"/>
                  <a:pt x="3750" y="3780"/>
                  <a:pt x="3064" y="5321"/>
                </a:cubicBezTo>
                <a:cubicBezTo>
                  <a:pt x="2379" y="6863"/>
                  <a:pt x="0" y="8950"/>
                  <a:pt x="0" y="8950"/>
                </a:cubicBezTo>
                <a:lnTo>
                  <a:pt x="10279" y="8993"/>
                </a:lnTo>
                <a:cubicBezTo>
                  <a:pt x="10279" y="8993"/>
                  <a:pt x="7891" y="6646"/>
                  <a:pt x="7096" y="5160"/>
                </a:cubicBezTo>
                <a:cubicBezTo>
                  <a:pt x="6301" y="3674"/>
                  <a:pt x="5806" y="0"/>
                  <a:pt x="5806" y="0"/>
                </a:cubicBezTo>
                <a:lnTo>
                  <a:pt x="3861" y="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61" name="Freeform 7"/>
          <p:cNvSpPr>
            <a:spLocks noEditPoints="1"/>
          </p:cNvSpPr>
          <p:nvPr/>
        </p:nvSpPr>
        <p:spPr bwMode="auto">
          <a:xfrm>
            <a:off x="1657711" y="3070313"/>
            <a:ext cx="2811188" cy="2525587"/>
          </a:xfrm>
          <a:custGeom>
            <a:avLst/>
            <a:gdLst>
              <a:gd name="T0" fmla="*/ 4246 w 11896"/>
              <a:gd name="T1" fmla="*/ 5286 h 10668"/>
              <a:gd name="T2" fmla="*/ 1718 w 11896"/>
              <a:gd name="T3" fmla="*/ 9285 h 10668"/>
              <a:gd name="T4" fmla="*/ 988 w 11896"/>
              <a:gd name="T5" fmla="*/ 8036 h 10668"/>
              <a:gd name="T6" fmla="*/ 1621 w 11896"/>
              <a:gd name="T7" fmla="*/ 8209 h 10668"/>
              <a:gd name="T8" fmla="*/ 1826 w 11896"/>
              <a:gd name="T9" fmla="*/ 8063 h 10668"/>
              <a:gd name="T10" fmla="*/ 1435 w 11896"/>
              <a:gd name="T11" fmla="*/ 7739 h 10668"/>
              <a:gd name="T12" fmla="*/ 1459 w 11896"/>
              <a:gd name="T13" fmla="*/ 9410 h 10668"/>
              <a:gd name="T14" fmla="*/ 3476 w 11896"/>
              <a:gd name="T15" fmla="*/ 7898 h 10668"/>
              <a:gd name="T16" fmla="*/ 3298 w 11896"/>
              <a:gd name="T17" fmla="*/ 8780 h 10668"/>
              <a:gd name="T18" fmla="*/ 3457 w 11896"/>
              <a:gd name="T19" fmla="*/ 9203 h 10668"/>
              <a:gd name="T20" fmla="*/ 758 w 11896"/>
              <a:gd name="T21" fmla="*/ 9316 h 10668"/>
              <a:gd name="T22" fmla="*/ 924 w 11896"/>
              <a:gd name="T23" fmla="*/ 7702 h 10668"/>
              <a:gd name="T24" fmla="*/ 1 w 11896"/>
              <a:gd name="T25" fmla="*/ 8550 h 10668"/>
              <a:gd name="T26" fmla="*/ 3676 w 11896"/>
              <a:gd name="T27" fmla="*/ 10068 h 10668"/>
              <a:gd name="T28" fmla="*/ 4462 w 11896"/>
              <a:gd name="T29" fmla="*/ 10428 h 10668"/>
              <a:gd name="T30" fmla="*/ 6233 w 11896"/>
              <a:gd name="T31" fmla="*/ 4683 h 10668"/>
              <a:gd name="T32" fmla="*/ 6170 w 11896"/>
              <a:gd name="T33" fmla="*/ 3208 h 10668"/>
              <a:gd name="T34" fmla="*/ 4618 w 11896"/>
              <a:gd name="T35" fmla="*/ 10330 h 10668"/>
              <a:gd name="T36" fmla="*/ 4540 w 11896"/>
              <a:gd name="T37" fmla="*/ 7161 h 10668"/>
              <a:gd name="T38" fmla="*/ 5732 w 11896"/>
              <a:gd name="T39" fmla="*/ 40 h 10668"/>
              <a:gd name="T40" fmla="*/ 6327 w 11896"/>
              <a:gd name="T41" fmla="*/ 369 h 10668"/>
              <a:gd name="T42" fmla="*/ 6308 w 11896"/>
              <a:gd name="T43" fmla="*/ 6031 h 10668"/>
              <a:gd name="T44" fmla="*/ 6040 w 11896"/>
              <a:gd name="T45" fmla="*/ 9779 h 10668"/>
              <a:gd name="T46" fmla="*/ 7429 w 11896"/>
              <a:gd name="T47" fmla="*/ 7668 h 10668"/>
              <a:gd name="T48" fmla="*/ 7365 w 11896"/>
              <a:gd name="T49" fmla="*/ 7238 h 10668"/>
              <a:gd name="T50" fmla="*/ 6485 w 11896"/>
              <a:gd name="T51" fmla="*/ 6923 h 10668"/>
              <a:gd name="T52" fmla="*/ 7263 w 11896"/>
              <a:gd name="T53" fmla="*/ 8086 h 10668"/>
              <a:gd name="T54" fmla="*/ 6366 w 11896"/>
              <a:gd name="T55" fmla="*/ 7456 h 10668"/>
              <a:gd name="T56" fmla="*/ 7184 w 11896"/>
              <a:gd name="T57" fmla="*/ 452 h 10668"/>
              <a:gd name="T58" fmla="*/ 8701 w 11896"/>
              <a:gd name="T59" fmla="*/ 8483 h 10668"/>
              <a:gd name="T60" fmla="*/ 9627 w 11896"/>
              <a:gd name="T61" fmla="*/ 8886 h 10668"/>
              <a:gd name="T62" fmla="*/ 11895 w 11896"/>
              <a:gd name="T63" fmla="*/ 9601 h 10668"/>
              <a:gd name="T64" fmla="*/ 11156 w 11896"/>
              <a:gd name="T65" fmla="*/ 7317 h 10668"/>
              <a:gd name="T66" fmla="*/ 10877 w 11896"/>
              <a:gd name="T67" fmla="*/ 7303 h 10668"/>
              <a:gd name="T68" fmla="*/ 10881 w 11896"/>
              <a:gd name="T69" fmla="*/ 7608 h 10668"/>
              <a:gd name="T70" fmla="*/ 11660 w 11896"/>
              <a:gd name="T71" fmla="*/ 8318 h 10668"/>
              <a:gd name="T72" fmla="*/ 11480 w 11896"/>
              <a:gd name="T73" fmla="*/ 10458 h 10668"/>
              <a:gd name="T74" fmla="*/ 9267 w 11896"/>
              <a:gd name="T75" fmla="*/ 7539 h 10668"/>
              <a:gd name="T76" fmla="*/ 9864 w 11896"/>
              <a:gd name="T77" fmla="*/ 7236 h 10668"/>
              <a:gd name="T78" fmla="*/ 7678 w 11896"/>
              <a:gd name="T79" fmla="*/ 1377 h 10668"/>
              <a:gd name="T80" fmla="*/ 9190 w 11896"/>
              <a:gd name="T81" fmla="*/ 7439 h 10668"/>
              <a:gd name="T82" fmla="*/ 8820 w 11896"/>
              <a:gd name="T83" fmla="*/ 7346 h 10668"/>
              <a:gd name="T84" fmla="*/ 8851 w 11896"/>
              <a:gd name="T85" fmla="*/ 8365 h 10668"/>
              <a:gd name="T86" fmla="*/ 7368 w 11896"/>
              <a:gd name="T87" fmla="*/ 355 h 10668"/>
              <a:gd name="T88" fmla="*/ 5511 w 11896"/>
              <a:gd name="T89" fmla="*/ 3308 h 10668"/>
              <a:gd name="T90" fmla="*/ 3644 w 11896"/>
              <a:gd name="T91" fmla="*/ 7803 h 10668"/>
              <a:gd name="T92" fmla="*/ 3658 w 11896"/>
              <a:gd name="T93" fmla="*/ 7565 h 10668"/>
              <a:gd name="T94" fmla="*/ 3905 w 11896"/>
              <a:gd name="T95" fmla="*/ 7190 h 10668"/>
              <a:gd name="T96" fmla="*/ 5475 w 11896"/>
              <a:gd name="T97" fmla="*/ 1799 h 10668"/>
              <a:gd name="T98" fmla="*/ 10977 w 11896"/>
              <a:gd name="T99" fmla="*/ 7193 h 10668"/>
              <a:gd name="T100" fmla="*/ 10760 w 11896"/>
              <a:gd name="T101" fmla="*/ 7603 h 10668"/>
              <a:gd name="T102" fmla="*/ 1683 w 11896"/>
              <a:gd name="T103" fmla="*/ 7470 h 10668"/>
              <a:gd name="T104" fmla="*/ 3684 w 11896"/>
              <a:gd name="T105" fmla="*/ 7585 h 10668"/>
              <a:gd name="T106" fmla="*/ 7701 w 11896"/>
              <a:gd name="T107" fmla="*/ 7748 h 10668"/>
              <a:gd name="T108" fmla="*/ 3346 w 11896"/>
              <a:gd name="T109" fmla="*/ 9032 h 10668"/>
              <a:gd name="T110" fmla="*/ 2926 w 11896"/>
              <a:gd name="T111" fmla="*/ 8901 h 10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896" h="10668">
                <a:moveTo>
                  <a:pt x="5700" y="0"/>
                </a:moveTo>
                <a:lnTo>
                  <a:pt x="5517" y="105"/>
                </a:lnTo>
                <a:cubicBezTo>
                  <a:pt x="5571" y="156"/>
                  <a:pt x="5592" y="225"/>
                  <a:pt x="5608" y="296"/>
                </a:cubicBezTo>
                <a:lnTo>
                  <a:pt x="5438" y="383"/>
                </a:lnTo>
                <a:cubicBezTo>
                  <a:pt x="5462" y="731"/>
                  <a:pt x="5460" y="1080"/>
                  <a:pt x="5421" y="1427"/>
                </a:cubicBezTo>
                <a:cubicBezTo>
                  <a:pt x="5404" y="1571"/>
                  <a:pt x="5379" y="1713"/>
                  <a:pt x="5358" y="1856"/>
                </a:cubicBezTo>
                <a:cubicBezTo>
                  <a:pt x="5187" y="2827"/>
                  <a:pt x="4875" y="3766"/>
                  <a:pt x="4505" y="4677"/>
                </a:cubicBezTo>
                <a:cubicBezTo>
                  <a:pt x="4422" y="4881"/>
                  <a:pt x="4332" y="5083"/>
                  <a:pt x="4246" y="5286"/>
                </a:cubicBezTo>
                <a:cubicBezTo>
                  <a:pt x="3955" y="5940"/>
                  <a:pt x="3647" y="6585"/>
                  <a:pt x="3310" y="7216"/>
                </a:cubicBezTo>
                <a:cubicBezTo>
                  <a:pt x="3294" y="7229"/>
                  <a:pt x="3279" y="7242"/>
                  <a:pt x="3269" y="7259"/>
                </a:cubicBezTo>
                <a:cubicBezTo>
                  <a:pt x="3255" y="7282"/>
                  <a:pt x="3248" y="7306"/>
                  <a:pt x="3248" y="7331"/>
                </a:cubicBezTo>
                <a:cubicBezTo>
                  <a:pt x="3236" y="7353"/>
                  <a:pt x="3224" y="7376"/>
                  <a:pt x="3212" y="7399"/>
                </a:cubicBezTo>
                <a:cubicBezTo>
                  <a:pt x="3138" y="7536"/>
                  <a:pt x="3064" y="7673"/>
                  <a:pt x="2985" y="7807"/>
                </a:cubicBezTo>
                <a:cubicBezTo>
                  <a:pt x="2914" y="7927"/>
                  <a:pt x="2836" y="8044"/>
                  <a:pt x="2762" y="8162"/>
                </a:cubicBezTo>
                <a:cubicBezTo>
                  <a:pt x="2493" y="8559"/>
                  <a:pt x="2189" y="8942"/>
                  <a:pt x="1800" y="9229"/>
                </a:cubicBezTo>
                <a:cubicBezTo>
                  <a:pt x="1774" y="9248"/>
                  <a:pt x="1746" y="9267"/>
                  <a:pt x="1718" y="9285"/>
                </a:cubicBezTo>
                <a:cubicBezTo>
                  <a:pt x="1721" y="9282"/>
                  <a:pt x="1719" y="9279"/>
                  <a:pt x="1715" y="9277"/>
                </a:cubicBezTo>
                <a:cubicBezTo>
                  <a:pt x="1684" y="9263"/>
                  <a:pt x="1648" y="9294"/>
                  <a:pt x="1614" y="9294"/>
                </a:cubicBezTo>
                <a:cubicBezTo>
                  <a:pt x="1581" y="9294"/>
                  <a:pt x="1547" y="9287"/>
                  <a:pt x="1515" y="9275"/>
                </a:cubicBezTo>
                <a:cubicBezTo>
                  <a:pt x="1390" y="9230"/>
                  <a:pt x="1302" y="9124"/>
                  <a:pt x="1214" y="9030"/>
                </a:cubicBezTo>
                <a:cubicBezTo>
                  <a:pt x="1185" y="8991"/>
                  <a:pt x="1153" y="8953"/>
                  <a:pt x="1127" y="8912"/>
                </a:cubicBezTo>
                <a:cubicBezTo>
                  <a:pt x="1019" y="8742"/>
                  <a:pt x="943" y="8529"/>
                  <a:pt x="939" y="8327"/>
                </a:cubicBezTo>
                <a:cubicBezTo>
                  <a:pt x="938" y="8276"/>
                  <a:pt x="946" y="8226"/>
                  <a:pt x="950" y="8175"/>
                </a:cubicBezTo>
                <a:cubicBezTo>
                  <a:pt x="963" y="8129"/>
                  <a:pt x="970" y="8081"/>
                  <a:pt x="988" y="8036"/>
                </a:cubicBezTo>
                <a:cubicBezTo>
                  <a:pt x="1018" y="7960"/>
                  <a:pt x="1068" y="7884"/>
                  <a:pt x="1132" y="7832"/>
                </a:cubicBezTo>
                <a:cubicBezTo>
                  <a:pt x="1161" y="7807"/>
                  <a:pt x="1194" y="7762"/>
                  <a:pt x="1231" y="7772"/>
                </a:cubicBezTo>
                <a:cubicBezTo>
                  <a:pt x="1261" y="7781"/>
                  <a:pt x="1192" y="7819"/>
                  <a:pt x="1172" y="7842"/>
                </a:cubicBezTo>
                <a:lnTo>
                  <a:pt x="1282" y="7852"/>
                </a:lnTo>
                <a:cubicBezTo>
                  <a:pt x="1318" y="7866"/>
                  <a:pt x="1354" y="7875"/>
                  <a:pt x="1387" y="7892"/>
                </a:cubicBezTo>
                <a:cubicBezTo>
                  <a:pt x="1432" y="7915"/>
                  <a:pt x="1473" y="7944"/>
                  <a:pt x="1510" y="7978"/>
                </a:cubicBezTo>
                <a:cubicBezTo>
                  <a:pt x="1520" y="8003"/>
                  <a:pt x="1530" y="8029"/>
                  <a:pt x="1538" y="8051"/>
                </a:cubicBezTo>
                <a:cubicBezTo>
                  <a:pt x="1571" y="8121"/>
                  <a:pt x="1580" y="8149"/>
                  <a:pt x="1621" y="8209"/>
                </a:cubicBezTo>
                <a:cubicBezTo>
                  <a:pt x="1631" y="8223"/>
                  <a:pt x="1637" y="8252"/>
                  <a:pt x="1654" y="8249"/>
                </a:cubicBezTo>
                <a:cubicBezTo>
                  <a:pt x="1661" y="8247"/>
                  <a:pt x="1668" y="8246"/>
                  <a:pt x="1675" y="8244"/>
                </a:cubicBezTo>
                <a:cubicBezTo>
                  <a:pt x="1678" y="8242"/>
                  <a:pt x="1680" y="8240"/>
                  <a:pt x="1683" y="8238"/>
                </a:cubicBezTo>
                <a:cubicBezTo>
                  <a:pt x="1683" y="8239"/>
                  <a:pt x="1683" y="8240"/>
                  <a:pt x="1683" y="8242"/>
                </a:cubicBezTo>
                <a:cubicBezTo>
                  <a:pt x="1746" y="8225"/>
                  <a:pt x="1804" y="8194"/>
                  <a:pt x="1863" y="8167"/>
                </a:cubicBezTo>
                <a:cubicBezTo>
                  <a:pt x="1868" y="8164"/>
                  <a:pt x="1866" y="8155"/>
                  <a:pt x="1865" y="8149"/>
                </a:cubicBezTo>
                <a:cubicBezTo>
                  <a:pt x="1863" y="8137"/>
                  <a:pt x="1858" y="8127"/>
                  <a:pt x="1854" y="8116"/>
                </a:cubicBezTo>
                <a:cubicBezTo>
                  <a:pt x="1845" y="8098"/>
                  <a:pt x="1836" y="8080"/>
                  <a:pt x="1826" y="8063"/>
                </a:cubicBezTo>
                <a:cubicBezTo>
                  <a:pt x="1784" y="7994"/>
                  <a:pt x="1733" y="7930"/>
                  <a:pt x="1673" y="7876"/>
                </a:cubicBezTo>
                <a:cubicBezTo>
                  <a:pt x="1636" y="7789"/>
                  <a:pt x="1597" y="7691"/>
                  <a:pt x="1600" y="7604"/>
                </a:cubicBezTo>
                <a:cubicBezTo>
                  <a:pt x="1601" y="7586"/>
                  <a:pt x="1604" y="7569"/>
                  <a:pt x="1609" y="7552"/>
                </a:cubicBezTo>
                <a:cubicBezTo>
                  <a:pt x="1729" y="7549"/>
                  <a:pt x="1837" y="7599"/>
                  <a:pt x="1947" y="7640"/>
                </a:cubicBezTo>
                <a:lnTo>
                  <a:pt x="2116" y="7526"/>
                </a:lnTo>
                <a:cubicBezTo>
                  <a:pt x="1993" y="7488"/>
                  <a:pt x="1876" y="7430"/>
                  <a:pt x="1745" y="7432"/>
                </a:cubicBezTo>
                <a:cubicBezTo>
                  <a:pt x="1724" y="7442"/>
                  <a:pt x="1487" y="7515"/>
                  <a:pt x="1445" y="7608"/>
                </a:cubicBezTo>
                <a:cubicBezTo>
                  <a:pt x="1426" y="7648"/>
                  <a:pt x="1427" y="7695"/>
                  <a:pt x="1435" y="7739"/>
                </a:cubicBezTo>
                <a:cubicBezTo>
                  <a:pt x="1399" y="7733"/>
                  <a:pt x="1361" y="7716"/>
                  <a:pt x="1326" y="7725"/>
                </a:cubicBezTo>
                <a:cubicBezTo>
                  <a:pt x="1269" y="7740"/>
                  <a:pt x="1037" y="7833"/>
                  <a:pt x="956" y="7906"/>
                </a:cubicBezTo>
                <a:cubicBezTo>
                  <a:pt x="894" y="7961"/>
                  <a:pt x="847" y="8039"/>
                  <a:pt x="819" y="8116"/>
                </a:cubicBezTo>
                <a:cubicBezTo>
                  <a:pt x="803" y="8162"/>
                  <a:pt x="796" y="8211"/>
                  <a:pt x="785" y="8258"/>
                </a:cubicBezTo>
                <a:cubicBezTo>
                  <a:pt x="782" y="8309"/>
                  <a:pt x="775" y="8361"/>
                  <a:pt x="776" y="8413"/>
                </a:cubicBezTo>
                <a:cubicBezTo>
                  <a:pt x="783" y="8618"/>
                  <a:pt x="858" y="8834"/>
                  <a:pt x="967" y="9007"/>
                </a:cubicBezTo>
                <a:cubicBezTo>
                  <a:pt x="993" y="9049"/>
                  <a:pt x="1025" y="9087"/>
                  <a:pt x="1054" y="9127"/>
                </a:cubicBezTo>
                <a:cubicBezTo>
                  <a:pt x="1161" y="9244"/>
                  <a:pt x="1284" y="9402"/>
                  <a:pt x="1459" y="9410"/>
                </a:cubicBezTo>
                <a:cubicBezTo>
                  <a:pt x="1602" y="9417"/>
                  <a:pt x="1722" y="9312"/>
                  <a:pt x="1838" y="9251"/>
                </a:cubicBezTo>
                <a:cubicBezTo>
                  <a:pt x="1880" y="9221"/>
                  <a:pt x="1925" y="9194"/>
                  <a:pt x="1965" y="9162"/>
                </a:cubicBezTo>
                <a:cubicBezTo>
                  <a:pt x="2338" y="8876"/>
                  <a:pt x="2628" y="8497"/>
                  <a:pt x="2886" y="8108"/>
                </a:cubicBezTo>
                <a:cubicBezTo>
                  <a:pt x="2957" y="7990"/>
                  <a:pt x="3031" y="7875"/>
                  <a:pt x="3099" y="7756"/>
                </a:cubicBezTo>
                <a:cubicBezTo>
                  <a:pt x="3161" y="7649"/>
                  <a:pt x="3219" y="7539"/>
                  <a:pt x="3277" y="7430"/>
                </a:cubicBezTo>
                <a:cubicBezTo>
                  <a:pt x="3325" y="7521"/>
                  <a:pt x="3425" y="7605"/>
                  <a:pt x="3479" y="7652"/>
                </a:cubicBezTo>
                <a:cubicBezTo>
                  <a:pt x="3486" y="7658"/>
                  <a:pt x="3494" y="7664"/>
                  <a:pt x="3501" y="7670"/>
                </a:cubicBezTo>
                <a:cubicBezTo>
                  <a:pt x="3456" y="7736"/>
                  <a:pt x="3454" y="7822"/>
                  <a:pt x="3476" y="7898"/>
                </a:cubicBezTo>
                <a:cubicBezTo>
                  <a:pt x="3486" y="7933"/>
                  <a:pt x="3505" y="7966"/>
                  <a:pt x="3519" y="8000"/>
                </a:cubicBezTo>
                <a:cubicBezTo>
                  <a:pt x="3539" y="8035"/>
                  <a:pt x="3558" y="8071"/>
                  <a:pt x="3580" y="8106"/>
                </a:cubicBezTo>
                <a:cubicBezTo>
                  <a:pt x="3643" y="8207"/>
                  <a:pt x="3720" y="8305"/>
                  <a:pt x="3819" y="8373"/>
                </a:cubicBezTo>
                <a:cubicBezTo>
                  <a:pt x="3815" y="8388"/>
                  <a:pt x="3810" y="8403"/>
                  <a:pt x="3808" y="8419"/>
                </a:cubicBezTo>
                <a:cubicBezTo>
                  <a:pt x="3801" y="8462"/>
                  <a:pt x="3800" y="8506"/>
                  <a:pt x="3801" y="8549"/>
                </a:cubicBezTo>
                <a:cubicBezTo>
                  <a:pt x="3713" y="8701"/>
                  <a:pt x="3621" y="8851"/>
                  <a:pt x="3526" y="8998"/>
                </a:cubicBezTo>
                <a:cubicBezTo>
                  <a:pt x="3514" y="8980"/>
                  <a:pt x="3501" y="8961"/>
                  <a:pt x="3487" y="8943"/>
                </a:cubicBezTo>
                <a:cubicBezTo>
                  <a:pt x="3437" y="8876"/>
                  <a:pt x="3375" y="8812"/>
                  <a:pt x="3298" y="8780"/>
                </a:cubicBezTo>
                <a:cubicBezTo>
                  <a:pt x="3237" y="8754"/>
                  <a:pt x="3162" y="8758"/>
                  <a:pt x="3099" y="8780"/>
                </a:cubicBezTo>
                <a:cubicBezTo>
                  <a:pt x="2810" y="8882"/>
                  <a:pt x="2785" y="8950"/>
                  <a:pt x="2612" y="9146"/>
                </a:cubicBezTo>
                <a:cubicBezTo>
                  <a:pt x="2569" y="9221"/>
                  <a:pt x="2517" y="9293"/>
                  <a:pt x="2482" y="9372"/>
                </a:cubicBezTo>
                <a:cubicBezTo>
                  <a:pt x="2422" y="9507"/>
                  <a:pt x="2362" y="9705"/>
                  <a:pt x="2373" y="9857"/>
                </a:cubicBezTo>
                <a:cubicBezTo>
                  <a:pt x="2381" y="9962"/>
                  <a:pt x="2415" y="10093"/>
                  <a:pt x="2558" y="10051"/>
                </a:cubicBezTo>
                <a:cubicBezTo>
                  <a:pt x="2669" y="10018"/>
                  <a:pt x="2765" y="9946"/>
                  <a:pt x="2869" y="9894"/>
                </a:cubicBezTo>
                <a:cubicBezTo>
                  <a:pt x="2934" y="9838"/>
                  <a:pt x="3006" y="9790"/>
                  <a:pt x="3065" y="9728"/>
                </a:cubicBezTo>
                <a:cubicBezTo>
                  <a:pt x="3194" y="9589"/>
                  <a:pt x="3338" y="9385"/>
                  <a:pt x="3457" y="9203"/>
                </a:cubicBezTo>
                <a:cubicBezTo>
                  <a:pt x="3518" y="9327"/>
                  <a:pt x="3540" y="9451"/>
                  <a:pt x="3584" y="9610"/>
                </a:cubicBezTo>
                <a:cubicBezTo>
                  <a:pt x="3592" y="9815"/>
                  <a:pt x="3627" y="9951"/>
                  <a:pt x="3526" y="10140"/>
                </a:cubicBezTo>
                <a:cubicBezTo>
                  <a:pt x="3488" y="10212"/>
                  <a:pt x="3428" y="10272"/>
                  <a:pt x="3367" y="10327"/>
                </a:cubicBezTo>
                <a:cubicBezTo>
                  <a:pt x="3339" y="10351"/>
                  <a:pt x="3302" y="10361"/>
                  <a:pt x="3267" y="10370"/>
                </a:cubicBezTo>
                <a:cubicBezTo>
                  <a:pt x="2918" y="10456"/>
                  <a:pt x="2971" y="10428"/>
                  <a:pt x="2596" y="10397"/>
                </a:cubicBezTo>
                <a:cubicBezTo>
                  <a:pt x="2466" y="10362"/>
                  <a:pt x="2333" y="10339"/>
                  <a:pt x="2208" y="10292"/>
                </a:cubicBezTo>
                <a:cubicBezTo>
                  <a:pt x="1915" y="10183"/>
                  <a:pt x="1644" y="10021"/>
                  <a:pt x="1389" y="9842"/>
                </a:cubicBezTo>
                <a:cubicBezTo>
                  <a:pt x="1173" y="9691"/>
                  <a:pt x="948" y="9500"/>
                  <a:pt x="758" y="9316"/>
                </a:cubicBezTo>
                <a:cubicBezTo>
                  <a:pt x="683" y="9243"/>
                  <a:pt x="613" y="9164"/>
                  <a:pt x="541" y="9088"/>
                </a:cubicBezTo>
                <a:cubicBezTo>
                  <a:pt x="425" y="8946"/>
                  <a:pt x="370" y="8889"/>
                  <a:pt x="278" y="8741"/>
                </a:cubicBezTo>
                <a:cubicBezTo>
                  <a:pt x="232" y="8667"/>
                  <a:pt x="166" y="8552"/>
                  <a:pt x="178" y="8458"/>
                </a:cubicBezTo>
                <a:cubicBezTo>
                  <a:pt x="179" y="8454"/>
                  <a:pt x="180" y="8450"/>
                  <a:pt x="182" y="8446"/>
                </a:cubicBezTo>
                <a:cubicBezTo>
                  <a:pt x="193" y="8446"/>
                  <a:pt x="203" y="8447"/>
                  <a:pt x="214" y="8446"/>
                </a:cubicBezTo>
                <a:cubicBezTo>
                  <a:pt x="434" y="8395"/>
                  <a:pt x="494" y="8288"/>
                  <a:pt x="602" y="8131"/>
                </a:cubicBezTo>
                <a:cubicBezTo>
                  <a:pt x="620" y="8104"/>
                  <a:pt x="639" y="8077"/>
                  <a:pt x="658" y="8050"/>
                </a:cubicBezTo>
                <a:cubicBezTo>
                  <a:pt x="742" y="7931"/>
                  <a:pt x="830" y="7814"/>
                  <a:pt x="924" y="7702"/>
                </a:cubicBezTo>
                <a:lnTo>
                  <a:pt x="739" y="7781"/>
                </a:lnTo>
                <a:cubicBezTo>
                  <a:pt x="649" y="7894"/>
                  <a:pt x="563" y="8011"/>
                  <a:pt x="479" y="8129"/>
                </a:cubicBezTo>
                <a:cubicBezTo>
                  <a:pt x="433" y="8194"/>
                  <a:pt x="388" y="8263"/>
                  <a:pt x="336" y="8325"/>
                </a:cubicBezTo>
                <a:cubicBezTo>
                  <a:pt x="318" y="8323"/>
                  <a:pt x="284" y="8320"/>
                  <a:pt x="275" y="8325"/>
                </a:cubicBezTo>
                <a:cubicBezTo>
                  <a:pt x="203" y="8358"/>
                  <a:pt x="134" y="8398"/>
                  <a:pt x="65" y="8437"/>
                </a:cubicBezTo>
                <a:cubicBezTo>
                  <a:pt x="54" y="8444"/>
                  <a:pt x="44" y="8453"/>
                  <a:pt x="36" y="8462"/>
                </a:cubicBezTo>
                <a:cubicBezTo>
                  <a:pt x="27" y="8473"/>
                  <a:pt x="20" y="8486"/>
                  <a:pt x="12" y="8498"/>
                </a:cubicBezTo>
                <a:cubicBezTo>
                  <a:pt x="9" y="8516"/>
                  <a:pt x="1" y="8533"/>
                  <a:pt x="1" y="8550"/>
                </a:cubicBezTo>
                <a:cubicBezTo>
                  <a:pt x="0" y="8648"/>
                  <a:pt x="71" y="8756"/>
                  <a:pt x="125" y="8831"/>
                </a:cubicBezTo>
                <a:cubicBezTo>
                  <a:pt x="225" y="8973"/>
                  <a:pt x="288" y="9033"/>
                  <a:pt x="410" y="9169"/>
                </a:cubicBezTo>
                <a:cubicBezTo>
                  <a:pt x="486" y="9242"/>
                  <a:pt x="559" y="9319"/>
                  <a:pt x="638" y="9390"/>
                </a:cubicBezTo>
                <a:cubicBezTo>
                  <a:pt x="834" y="9568"/>
                  <a:pt x="1068" y="9759"/>
                  <a:pt x="1284" y="9909"/>
                </a:cubicBezTo>
                <a:cubicBezTo>
                  <a:pt x="1525" y="10077"/>
                  <a:pt x="1820" y="10261"/>
                  <a:pt x="2094" y="10370"/>
                </a:cubicBezTo>
                <a:cubicBezTo>
                  <a:pt x="2218" y="10419"/>
                  <a:pt x="2350" y="10445"/>
                  <a:pt x="2478" y="10482"/>
                </a:cubicBezTo>
                <a:cubicBezTo>
                  <a:pt x="2717" y="10508"/>
                  <a:pt x="2906" y="10561"/>
                  <a:pt x="3140" y="10472"/>
                </a:cubicBezTo>
                <a:cubicBezTo>
                  <a:pt x="3338" y="10397"/>
                  <a:pt x="3574" y="10274"/>
                  <a:pt x="3676" y="10068"/>
                </a:cubicBezTo>
                <a:cubicBezTo>
                  <a:pt x="3769" y="9881"/>
                  <a:pt x="3731" y="9736"/>
                  <a:pt x="3719" y="9536"/>
                </a:cubicBezTo>
                <a:cubicBezTo>
                  <a:pt x="3670" y="9358"/>
                  <a:pt x="3641" y="9202"/>
                  <a:pt x="3556" y="9049"/>
                </a:cubicBezTo>
                <a:cubicBezTo>
                  <a:pt x="3565" y="9035"/>
                  <a:pt x="3576" y="9019"/>
                  <a:pt x="3584" y="9005"/>
                </a:cubicBezTo>
                <a:cubicBezTo>
                  <a:pt x="3661" y="8882"/>
                  <a:pt x="3735" y="8758"/>
                  <a:pt x="3808" y="8632"/>
                </a:cubicBezTo>
                <a:cubicBezTo>
                  <a:pt x="3822" y="8797"/>
                  <a:pt x="3855" y="8958"/>
                  <a:pt x="3899" y="9117"/>
                </a:cubicBezTo>
                <a:cubicBezTo>
                  <a:pt x="3925" y="9199"/>
                  <a:pt x="3950" y="9282"/>
                  <a:pt x="3978" y="9363"/>
                </a:cubicBezTo>
                <a:cubicBezTo>
                  <a:pt x="4042" y="9549"/>
                  <a:pt x="4119" y="9751"/>
                  <a:pt x="4199" y="9931"/>
                </a:cubicBezTo>
                <a:cubicBezTo>
                  <a:pt x="4251" y="10047"/>
                  <a:pt x="4377" y="10319"/>
                  <a:pt x="4462" y="10428"/>
                </a:cubicBezTo>
                <a:cubicBezTo>
                  <a:pt x="4496" y="10471"/>
                  <a:pt x="4545" y="10498"/>
                  <a:pt x="4587" y="10533"/>
                </a:cubicBezTo>
                <a:cubicBezTo>
                  <a:pt x="4633" y="10541"/>
                  <a:pt x="4680" y="10571"/>
                  <a:pt x="4725" y="10559"/>
                </a:cubicBezTo>
                <a:cubicBezTo>
                  <a:pt x="5035" y="10471"/>
                  <a:pt x="5191" y="10267"/>
                  <a:pt x="5340" y="10001"/>
                </a:cubicBezTo>
                <a:cubicBezTo>
                  <a:pt x="5535" y="9656"/>
                  <a:pt x="5561" y="9538"/>
                  <a:pt x="5710" y="9148"/>
                </a:cubicBezTo>
                <a:cubicBezTo>
                  <a:pt x="5885" y="8531"/>
                  <a:pt x="5920" y="8469"/>
                  <a:pt x="6031" y="7808"/>
                </a:cubicBezTo>
                <a:cubicBezTo>
                  <a:pt x="6074" y="7552"/>
                  <a:pt x="6109" y="7295"/>
                  <a:pt x="6136" y="7037"/>
                </a:cubicBezTo>
                <a:cubicBezTo>
                  <a:pt x="6162" y="6782"/>
                  <a:pt x="6174" y="6526"/>
                  <a:pt x="6188" y="6270"/>
                </a:cubicBezTo>
                <a:cubicBezTo>
                  <a:pt x="6221" y="5651"/>
                  <a:pt x="6222" y="5302"/>
                  <a:pt x="6233" y="4683"/>
                </a:cubicBezTo>
                <a:cubicBezTo>
                  <a:pt x="6236" y="4424"/>
                  <a:pt x="6239" y="4164"/>
                  <a:pt x="6242" y="3905"/>
                </a:cubicBezTo>
                <a:cubicBezTo>
                  <a:pt x="6247" y="3483"/>
                  <a:pt x="6255" y="2940"/>
                  <a:pt x="6254" y="2513"/>
                </a:cubicBezTo>
                <a:cubicBezTo>
                  <a:pt x="6253" y="2307"/>
                  <a:pt x="6244" y="1780"/>
                  <a:pt x="6241" y="1545"/>
                </a:cubicBezTo>
                <a:cubicBezTo>
                  <a:pt x="6240" y="1456"/>
                  <a:pt x="6239" y="1366"/>
                  <a:pt x="6238" y="1277"/>
                </a:cubicBezTo>
                <a:lnTo>
                  <a:pt x="6065" y="1367"/>
                </a:lnTo>
                <a:cubicBezTo>
                  <a:pt x="6075" y="1451"/>
                  <a:pt x="6087" y="1535"/>
                  <a:pt x="6095" y="1620"/>
                </a:cubicBezTo>
                <a:cubicBezTo>
                  <a:pt x="6120" y="1888"/>
                  <a:pt x="6147" y="2311"/>
                  <a:pt x="6156" y="2565"/>
                </a:cubicBezTo>
                <a:cubicBezTo>
                  <a:pt x="6164" y="2779"/>
                  <a:pt x="6167" y="2994"/>
                  <a:pt x="6170" y="3208"/>
                </a:cubicBezTo>
                <a:cubicBezTo>
                  <a:pt x="6178" y="3786"/>
                  <a:pt x="6175" y="4132"/>
                  <a:pt x="6174" y="4714"/>
                </a:cubicBezTo>
                <a:cubicBezTo>
                  <a:pt x="6159" y="6003"/>
                  <a:pt x="6138" y="7307"/>
                  <a:pt x="5818" y="8564"/>
                </a:cubicBezTo>
                <a:cubicBezTo>
                  <a:pt x="5765" y="8775"/>
                  <a:pt x="5692" y="8980"/>
                  <a:pt x="5628" y="9188"/>
                </a:cubicBezTo>
                <a:cubicBezTo>
                  <a:pt x="5462" y="9586"/>
                  <a:pt x="5432" y="9707"/>
                  <a:pt x="5218" y="10057"/>
                </a:cubicBezTo>
                <a:cubicBezTo>
                  <a:pt x="5111" y="10231"/>
                  <a:pt x="5023" y="10353"/>
                  <a:pt x="4865" y="10476"/>
                </a:cubicBezTo>
                <a:cubicBezTo>
                  <a:pt x="4857" y="10482"/>
                  <a:pt x="4878" y="10449"/>
                  <a:pt x="4868" y="10446"/>
                </a:cubicBezTo>
                <a:cubicBezTo>
                  <a:pt x="4829" y="10429"/>
                  <a:pt x="4784" y="10432"/>
                  <a:pt x="4741" y="10425"/>
                </a:cubicBezTo>
                <a:cubicBezTo>
                  <a:pt x="4700" y="10394"/>
                  <a:pt x="4653" y="10369"/>
                  <a:pt x="4618" y="10330"/>
                </a:cubicBezTo>
                <a:cubicBezTo>
                  <a:pt x="4507" y="10204"/>
                  <a:pt x="4403" y="10000"/>
                  <a:pt x="4335" y="9853"/>
                </a:cubicBezTo>
                <a:cubicBezTo>
                  <a:pt x="4252" y="9674"/>
                  <a:pt x="4177" y="9475"/>
                  <a:pt x="4116" y="9287"/>
                </a:cubicBezTo>
                <a:cubicBezTo>
                  <a:pt x="4090" y="9205"/>
                  <a:pt x="4069" y="9122"/>
                  <a:pt x="4045" y="9039"/>
                </a:cubicBezTo>
                <a:cubicBezTo>
                  <a:pt x="4002" y="8865"/>
                  <a:pt x="3972" y="8686"/>
                  <a:pt x="3970" y="8506"/>
                </a:cubicBezTo>
                <a:cubicBezTo>
                  <a:pt x="3969" y="8451"/>
                  <a:pt x="3972" y="8395"/>
                  <a:pt x="3985" y="8340"/>
                </a:cubicBezTo>
                <a:cubicBezTo>
                  <a:pt x="4012" y="8324"/>
                  <a:pt x="4040" y="8306"/>
                  <a:pt x="4066" y="8287"/>
                </a:cubicBezTo>
                <a:cubicBezTo>
                  <a:pt x="4075" y="8280"/>
                  <a:pt x="4041" y="8238"/>
                  <a:pt x="4028" y="8235"/>
                </a:cubicBezTo>
                <a:cubicBezTo>
                  <a:pt x="4214" y="7885"/>
                  <a:pt x="4386" y="7527"/>
                  <a:pt x="4540" y="7161"/>
                </a:cubicBezTo>
                <a:cubicBezTo>
                  <a:pt x="4622" y="6945"/>
                  <a:pt x="4710" y="6731"/>
                  <a:pt x="4786" y="6512"/>
                </a:cubicBezTo>
                <a:cubicBezTo>
                  <a:pt x="4863" y="6295"/>
                  <a:pt x="4931" y="6075"/>
                  <a:pt x="4998" y="5854"/>
                </a:cubicBezTo>
                <a:cubicBezTo>
                  <a:pt x="5256" y="5004"/>
                  <a:pt x="5453" y="4138"/>
                  <a:pt x="5604" y="3263"/>
                </a:cubicBezTo>
                <a:cubicBezTo>
                  <a:pt x="5689" y="2735"/>
                  <a:pt x="5778" y="2207"/>
                  <a:pt x="5819" y="1674"/>
                </a:cubicBezTo>
                <a:cubicBezTo>
                  <a:pt x="5842" y="1370"/>
                  <a:pt x="5843" y="1211"/>
                  <a:pt x="5835" y="916"/>
                </a:cubicBezTo>
                <a:cubicBezTo>
                  <a:pt x="5832" y="820"/>
                  <a:pt x="5827" y="723"/>
                  <a:pt x="5823" y="627"/>
                </a:cubicBezTo>
                <a:cubicBezTo>
                  <a:pt x="5816" y="552"/>
                  <a:pt x="5811" y="476"/>
                  <a:pt x="5803" y="400"/>
                </a:cubicBezTo>
                <a:cubicBezTo>
                  <a:pt x="5792" y="287"/>
                  <a:pt x="5783" y="147"/>
                  <a:pt x="5732" y="40"/>
                </a:cubicBezTo>
                <a:cubicBezTo>
                  <a:pt x="5728" y="32"/>
                  <a:pt x="5708" y="9"/>
                  <a:pt x="5700" y="0"/>
                </a:cubicBezTo>
                <a:close/>
                <a:moveTo>
                  <a:pt x="1683" y="8242"/>
                </a:moveTo>
                <a:cubicBezTo>
                  <a:pt x="1680" y="8242"/>
                  <a:pt x="1678" y="8244"/>
                  <a:pt x="1675" y="8244"/>
                </a:cubicBezTo>
                <a:cubicBezTo>
                  <a:pt x="1673" y="8246"/>
                  <a:pt x="1670" y="8247"/>
                  <a:pt x="1668" y="8249"/>
                </a:cubicBezTo>
                <a:cubicBezTo>
                  <a:pt x="1664" y="8252"/>
                  <a:pt x="1682" y="8253"/>
                  <a:pt x="1683" y="8248"/>
                </a:cubicBezTo>
                <a:cubicBezTo>
                  <a:pt x="1683" y="8246"/>
                  <a:pt x="1683" y="8244"/>
                  <a:pt x="1683" y="8242"/>
                </a:cubicBezTo>
                <a:close/>
                <a:moveTo>
                  <a:pt x="6511" y="274"/>
                </a:moveTo>
                <a:lnTo>
                  <a:pt x="6327" y="369"/>
                </a:lnTo>
                <a:cubicBezTo>
                  <a:pt x="6329" y="407"/>
                  <a:pt x="6333" y="445"/>
                  <a:pt x="6333" y="483"/>
                </a:cubicBezTo>
                <a:cubicBezTo>
                  <a:pt x="6335" y="556"/>
                  <a:pt x="6334" y="630"/>
                  <a:pt x="6333" y="704"/>
                </a:cubicBezTo>
                <a:cubicBezTo>
                  <a:pt x="6333" y="819"/>
                  <a:pt x="6332" y="934"/>
                  <a:pt x="6332" y="1049"/>
                </a:cubicBezTo>
                <a:cubicBezTo>
                  <a:pt x="6331" y="1203"/>
                  <a:pt x="6329" y="1356"/>
                  <a:pt x="6329" y="1510"/>
                </a:cubicBezTo>
                <a:cubicBezTo>
                  <a:pt x="6328" y="1719"/>
                  <a:pt x="6328" y="2463"/>
                  <a:pt x="6328" y="2655"/>
                </a:cubicBezTo>
                <a:cubicBezTo>
                  <a:pt x="6329" y="3261"/>
                  <a:pt x="6326" y="3867"/>
                  <a:pt x="6324" y="4472"/>
                </a:cubicBezTo>
                <a:cubicBezTo>
                  <a:pt x="6323" y="4659"/>
                  <a:pt x="6323" y="4846"/>
                  <a:pt x="6322" y="5033"/>
                </a:cubicBezTo>
                <a:cubicBezTo>
                  <a:pt x="6320" y="5362"/>
                  <a:pt x="6313" y="5701"/>
                  <a:pt x="6308" y="6031"/>
                </a:cubicBezTo>
                <a:cubicBezTo>
                  <a:pt x="6297" y="6529"/>
                  <a:pt x="6300" y="7030"/>
                  <a:pt x="6229" y="7525"/>
                </a:cubicBezTo>
                <a:cubicBezTo>
                  <a:pt x="6195" y="7767"/>
                  <a:pt x="6169" y="7857"/>
                  <a:pt x="6115" y="8094"/>
                </a:cubicBezTo>
                <a:cubicBezTo>
                  <a:pt x="6092" y="8180"/>
                  <a:pt x="6070" y="8266"/>
                  <a:pt x="6048" y="8353"/>
                </a:cubicBezTo>
                <a:cubicBezTo>
                  <a:pt x="6018" y="8465"/>
                  <a:pt x="5956" y="8687"/>
                  <a:pt x="5929" y="8803"/>
                </a:cubicBezTo>
                <a:cubicBezTo>
                  <a:pt x="5903" y="8913"/>
                  <a:pt x="5870" y="9096"/>
                  <a:pt x="5853" y="9208"/>
                </a:cubicBezTo>
                <a:cubicBezTo>
                  <a:pt x="5844" y="9265"/>
                  <a:pt x="5838" y="9321"/>
                  <a:pt x="5831" y="9378"/>
                </a:cubicBezTo>
                <a:cubicBezTo>
                  <a:pt x="5829" y="9485"/>
                  <a:pt x="5816" y="9670"/>
                  <a:pt x="5922" y="9744"/>
                </a:cubicBezTo>
                <a:cubicBezTo>
                  <a:pt x="5955" y="9767"/>
                  <a:pt x="5999" y="9785"/>
                  <a:pt x="6040" y="9779"/>
                </a:cubicBezTo>
                <a:cubicBezTo>
                  <a:pt x="6225" y="9752"/>
                  <a:pt x="6529" y="9509"/>
                  <a:pt x="6633" y="9439"/>
                </a:cubicBezTo>
                <a:cubicBezTo>
                  <a:pt x="6712" y="9361"/>
                  <a:pt x="6797" y="9289"/>
                  <a:pt x="6870" y="9206"/>
                </a:cubicBezTo>
                <a:cubicBezTo>
                  <a:pt x="7026" y="9027"/>
                  <a:pt x="7145" y="8846"/>
                  <a:pt x="7244" y="8631"/>
                </a:cubicBezTo>
                <a:cubicBezTo>
                  <a:pt x="7337" y="8428"/>
                  <a:pt x="7394" y="8241"/>
                  <a:pt x="7402" y="8017"/>
                </a:cubicBezTo>
                <a:cubicBezTo>
                  <a:pt x="7406" y="7919"/>
                  <a:pt x="7387" y="7821"/>
                  <a:pt x="7379" y="7723"/>
                </a:cubicBezTo>
                <a:cubicBezTo>
                  <a:pt x="7352" y="7636"/>
                  <a:pt x="7333" y="7547"/>
                  <a:pt x="7299" y="7463"/>
                </a:cubicBezTo>
                <a:cubicBezTo>
                  <a:pt x="7324" y="7499"/>
                  <a:pt x="7347" y="7535"/>
                  <a:pt x="7371" y="7571"/>
                </a:cubicBezTo>
                <a:cubicBezTo>
                  <a:pt x="7391" y="7603"/>
                  <a:pt x="7410" y="7636"/>
                  <a:pt x="7429" y="7668"/>
                </a:cubicBezTo>
                <a:cubicBezTo>
                  <a:pt x="7460" y="7722"/>
                  <a:pt x="7481" y="7781"/>
                  <a:pt x="7504" y="7839"/>
                </a:cubicBezTo>
                <a:cubicBezTo>
                  <a:pt x="7504" y="7840"/>
                  <a:pt x="7515" y="7877"/>
                  <a:pt x="7528" y="7870"/>
                </a:cubicBezTo>
                <a:cubicBezTo>
                  <a:pt x="7597" y="7837"/>
                  <a:pt x="7660" y="7794"/>
                  <a:pt x="7726" y="7757"/>
                </a:cubicBezTo>
                <a:lnTo>
                  <a:pt x="7741" y="7726"/>
                </a:lnTo>
                <a:lnTo>
                  <a:pt x="7689" y="7749"/>
                </a:lnTo>
                <a:cubicBezTo>
                  <a:pt x="7687" y="7745"/>
                  <a:pt x="7686" y="7741"/>
                  <a:pt x="7684" y="7738"/>
                </a:cubicBezTo>
                <a:cubicBezTo>
                  <a:pt x="7654" y="7683"/>
                  <a:pt x="7630" y="7624"/>
                  <a:pt x="7595" y="7572"/>
                </a:cubicBezTo>
                <a:cubicBezTo>
                  <a:pt x="7521" y="7459"/>
                  <a:pt x="7443" y="7349"/>
                  <a:pt x="7365" y="7238"/>
                </a:cubicBezTo>
                <a:cubicBezTo>
                  <a:pt x="7308" y="7156"/>
                  <a:pt x="7253" y="7072"/>
                  <a:pt x="7185" y="6997"/>
                </a:cubicBezTo>
                <a:cubicBezTo>
                  <a:pt x="7111" y="6923"/>
                  <a:pt x="7142" y="6939"/>
                  <a:pt x="7020" y="7021"/>
                </a:cubicBezTo>
                <a:cubicBezTo>
                  <a:pt x="6954" y="6948"/>
                  <a:pt x="6882" y="6882"/>
                  <a:pt x="6807" y="6825"/>
                </a:cubicBezTo>
                <a:cubicBezTo>
                  <a:pt x="6781" y="6806"/>
                  <a:pt x="6752" y="6790"/>
                  <a:pt x="6725" y="6772"/>
                </a:cubicBezTo>
                <a:cubicBezTo>
                  <a:pt x="6708" y="6765"/>
                  <a:pt x="6690" y="6756"/>
                  <a:pt x="6672" y="6751"/>
                </a:cubicBezTo>
                <a:cubicBezTo>
                  <a:pt x="6663" y="6749"/>
                  <a:pt x="6653" y="6747"/>
                  <a:pt x="6646" y="6752"/>
                </a:cubicBezTo>
                <a:cubicBezTo>
                  <a:pt x="6583" y="6793"/>
                  <a:pt x="6517" y="6831"/>
                  <a:pt x="6466" y="6885"/>
                </a:cubicBezTo>
                <a:cubicBezTo>
                  <a:pt x="6456" y="6895"/>
                  <a:pt x="6478" y="6911"/>
                  <a:pt x="6485" y="6923"/>
                </a:cubicBezTo>
                <a:cubicBezTo>
                  <a:pt x="6507" y="6956"/>
                  <a:pt x="6533" y="6981"/>
                  <a:pt x="6560" y="7010"/>
                </a:cubicBezTo>
                <a:cubicBezTo>
                  <a:pt x="6611" y="7058"/>
                  <a:pt x="6664" y="7105"/>
                  <a:pt x="6723" y="7144"/>
                </a:cubicBezTo>
                <a:cubicBezTo>
                  <a:pt x="6752" y="7162"/>
                  <a:pt x="6791" y="7185"/>
                  <a:pt x="6826" y="7191"/>
                </a:cubicBezTo>
                <a:cubicBezTo>
                  <a:pt x="6840" y="7194"/>
                  <a:pt x="6855" y="7191"/>
                  <a:pt x="6870" y="7190"/>
                </a:cubicBezTo>
                <a:cubicBezTo>
                  <a:pt x="6886" y="7181"/>
                  <a:pt x="6903" y="7172"/>
                  <a:pt x="6920" y="7163"/>
                </a:cubicBezTo>
                <a:cubicBezTo>
                  <a:pt x="7019" y="7277"/>
                  <a:pt x="7101" y="7408"/>
                  <a:pt x="7155" y="7536"/>
                </a:cubicBezTo>
                <a:cubicBezTo>
                  <a:pt x="7191" y="7620"/>
                  <a:pt x="7210" y="7710"/>
                  <a:pt x="7237" y="7796"/>
                </a:cubicBezTo>
                <a:cubicBezTo>
                  <a:pt x="7246" y="7893"/>
                  <a:pt x="7266" y="7989"/>
                  <a:pt x="7263" y="8086"/>
                </a:cubicBezTo>
                <a:cubicBezTo>
                  <a:pt x="7250" y="8514"/>
                  <a:pt x="7011" y="8951"/>
                  <a:pt x="6730" y="9264"/>
                </a:cubicBezTo>
                <a:cubicBezTo>
                  <a:pt x="6655" y="9348"/>
                  <a:pt x="6568" y="9420"/>
                  <a:pt x="6487" y="9498"/>
                </a:cubicBezTo>
                <a:cubicBezTo>
                  <a:pt x="6454" y="9528"/>
                  <a:pt x="6426" y="9565"/>
                  <a:pt x="6387" y="9588"/>
                </a:cubicBezTo>
                <a:cubicBezTo>
                  <a:pt x="6299" y="9641"/>
                  <a:pt x="6191" y="9709"/>
                  <a:pt x="6088" y="9645"/>
                </a:cubicBezTo>
                <a:cubicBezTo>
                  <a:pt x="5985" y="9580"/>
                  <a:pt x="5994" y="9398"/>
                  <a:pt x="5994" y="9298"/>
                </a:cubicBezTo>
                <a:cubicBezTo>
                  <a:pt x="6012" y="9127"/>
                  <a:pt x="6009" y="9114"/>
                  <a:pt x="6041" y="8938"/>
                </a:cubicBezTo>
                <a:cubicBezTo>
                  <a:pt x="6097" y="8629"/>
                  <a:pt x="6187" y="8329"/>
                  <a:pt x="6258" y="8024"/>
                </a:cubicBezTo>
                <a:cubicBezTo>
                  <a:pt x="6313" y="7779"/>
                  <a:pt x="6334" y="7708"/>
                  <a:pt x="6366" y="7456"/>
                </a:cubicBezTo>
                <a:cubicBezTo>
                  <a:pt x="6428" y="6965"/>
                  <a:pt x="6415" y="6469"/>
                  <a:pt x="6418" y="5975"/>
                </a:cubicBezTo>
                <a:cubicBezTo>
                  <a:pt x="6419" y="4853"/>
                  <a:pt x="6408" y="3731"/>
                  <a:pt x="6417" y="2610"/>
                </a:cubicBezTo>
                <a:cubicBezTo>
                  <a:pt x="6423" y="2174"/>
                  <a:pt x="6425" y="1885"/>
                  <a:pt x="6441" y="1453"/>
                </a:cubicBezTo>
                <a:cubicBezTo>
                  <a:pt x="6452" y="1160"/>
                  <a:pt x="6466" y="915"/>
                  <a:pt x="6486" y="626"/>
                </a:cubicBezTo>
                <a:cubicBezTo>
                  <a:pt x="6491" y="550"/>
                  <a:pt x="6498" y="473"/>
                  <a:pt x="6504" y="397"/>
                </a:cubicBezTo>
                <a:cubicBezTo>
                  <a:pt x="6507" y="356"/>
                  <a:pt x="6508" y="315"/>
                  <a:pt x="6511" y="274"/>
                </a:cubicBezTo>
                <a:close/>
                <a:moveTo>
                  <a:pt x="7368" y="355"/>
                </a:moveTo>
                <a:lnTo>
                  <a:pt x="7184" y="452"/>
                </a:lnTo>
                <a:cubicBezTo>
                  <a:pt x="7271" y="928"/>
                  <a:pt x="7282" y="1412"/>
                  <a:pt x="7306" y="1893"/>
                </a:cubicBezTo>
                <a:cubicBezTo>
                  <a:pt x="7353" y="2935"/>
                  <a:pt x="7470" y="3973"/>
                  <a:pt x="7618" y="5005"/>
                </a:cubicBezTo>
                <a:cubicBezTo>
                  <a:pt x="7650" y="5230"/>
                  <a:pt x="7686" y="5453"/>
                  <a:pt x="7720" y="5678"/>
                </a:cubicBezTo>
                <a:cubicBezTo>
                  <a:pt x="7811" y="6237"/>
                  <a:pt x="7896" y="6797"/>
                  <a:pt x="8014" y="7351"/>
                </a:cubicBezTo>
                <a:cubicBezTo>
                  <a:pt x="8064" y="7583"/>
                  <a:pt x="8120" y="7824"/>
                  <a:pt x="8194" y="8050"/>
                </a:cubicBezTo>
                <a:cubicBezTo>
                  <a:pt x="8219" y="8127"/>
                  <a:pt x="8251" y="8201"/>
                  <a:pt x="8280" y="8276"/>
                </a:cubicBezTo>
                <a:cubicBezTo>
                  <a:pt x="8340" y="8376"/>
                  <a:pt x="8365" y="8460"/>
                  <a:pt x="8477" y="8509"/>
                </a:cubicBezTo>
                <a:cubicBezTo>
                  <a:pt x="8553" y="8542"/>
                  <a:pt x="8633" y="8522"/>
                  <a:pt x="8701" y="8483"/>
                </a:cubicBezTo>
                <a:cubicBezTo>
                  <a:pt x="8952" y="8340"/>
                  <a:pt x="8913" y="8367"/>
                  <a:pt x="9046" y="8214"/>
                </a:cubicBezTo>
                <a:cubicBezTo>
                  <a:pt x="9110" y="8121"/>
                  <a:pt x="9185" y="8022"/>
                  <a:pt x="9205" y="7907"/>
                </a:cubicBezTo>
                <a:cubicBezTo>
                  <a:pt x="9212" y="7868"/>
                  <a:pt x="9208" y="7853"/>
                  <a:pt x="9204" y="7816"/>
                </a:cubicBezTo>
                <a:cubicBezTo>
                  <a:pt x="9201" y="7803"/>
                  <a:pt x="9198" y="7790"/>
                  <a:pt x="9194" y="7778"/>
                </a:cubicBezTo>
                <a:cubicBezTo>
                  <a:pt x="9175" y="7709"/>
                  <a:pt x="9186" y="7761"/>
                  <a:pt x="9168" y="7684"/>
                </a:cubicBezTo>
                <a:cubicBezTo>
                  <a:pt x="9158" y="7644"/>
                  <a:pt x="9150" y="7603"/>
                  <a:pt x="9142" y="7562"/>
                </a:cubicBezTo>
                <a:cubicBezTo>
                  <a:pt x="9169" y="7561"/>
                  <a:pt x="9195" y="7557"/>
                  <a:pt x="9221" y="7551"/>
                </a:cubicBezTo>
                <a:cubicBezTo>
                  <a:pt x="9344" y="8005"/>
                  <a:pt x="9465" y="8438"/>
                  <a:pt x="9627" y="8886"/>
                </a:cubicBezTo>
                <a:cubicBezTo>
                  <a:pt x="9698" y="9081"/>
                  <a:pt x="9784" y="9271"/>
                  <a:pt x="9862" y="9463"/>
                </a:cubicBezTo>
                <a:cubicBezTo>
                  <a:pt x="9938" y="9610"/>
                  <a:pt x="10004" y="9762"/>
                  <a:pt x="10089" y="9904"/>
                </a:cubicBezTo>
                <a:cubicBezTo>
                  <a:pt x="10210" y="10107"/>
                  <a:pt x="10357" y="10296"/>
                  <a:pt x="10539" y="10447"/>
                </a:cubicBezTo>
                <a:cubicBezTo>
                  <a:pt x="10670" y="10556"/>
                  <a:pt x="10800" y="10631"/>
                  <a:pt x="10968" y="10657"/>
                </a:cubicBezTo>
                <a:cubicBezTo>
                  <a:pt x="11033" y="10668"/>
                  <a:pt x="11100" y="10656"/>
                  <a:pt x="11166" y="10656"/>
                </a:cubicBezTo>
                <a:cubicBezTo>
                  <a:pt x="11403" y="10586"/>
                  <a:pt x="11643" y="10459"/>
                  <a:pt x="11764" y="10234"/>
                </a:cubicBezTo>
                <a:cubicBezTo>
                  <a:pt x="11830" y="10110"/>
                  <a:pt x="11864" y="9948"/>
                  <a:pt x="11882" y="9811"/>
                </a:cubicBezTo>
                <a:cubicBezTo>
                  <a:pt x="11891" y="9741"/>
                  <a:pt x="11890" y="9671"/>
                  <a:pt x="11895" y="9601"/>
                </a:cubicBezTo>
                <a:cubicBezTo>
                  <a:pt x="11896" y="9442"/>
                  <a:pt x="11874" y="9286"/>
                  <a:pt x="11834" y="9133"/>
                </a:cubicBezTo>
                <a:cubicBezTo>
                  <a:pt x="11814" y="9057"/>
                  <a:pt x="11788" y="8983"/>
                  <a:pt x="11770" y="8906"/>
                </a:cubicBezTo>
                <a:cubicBezTo>
                  <a:pt x="11747" y="8806"/>
                  <a:pt x="11753" y="8704"/>
                  <a:pt x="11771" y="8604"/>
                </a:cubicBezTo>
                <a:cubicBezTo>
                  <a:pt x="11800" y="8481"/>
                  <a:pt x="11836" y="8358"/>
                  <a:pt x="11833" y="8231"/>
                </a:cubicBezTo>
                <a:cubicBezTo>
                  <a:pt x="11832" y="8191"/>
                  <a:pt x="11827" y="8151"/>
                  <a:pt x="11823" y="8110"/>
                </a:cubicBezTo>
                <a:cubicBezTo>
                  <a:pt x="11786" y="7913"/>
                  <a:pt x="11713" y="7720"/>
                  <a:pt x="11575" y="7570"/>
                </a:cubicBezTo>
                <a:cubicBezTo>
                  <a:pt x="11475" y="7461"/>
                  <a:pt x="11432" y="7447"/>
                  <a:pt x="11308" y="7371"/>
                </a:cubicBezTo>
                <a:cubicBezTo>
                  <a:pt x="11257" y="7353"/>
                  <a:pt x="11208" y="7330"/>
                  <a:pt x="11156" y="7317"/>
                </a:cubicBezTo>
                <a:cubicBezTo>
                  <a:pt x="11135" y="7312"/>
                  <a:pt x="11112" y="7308"/>
                  <a:pt x="11088" y="7305"/>
                </a:cubicBezTo>
                <a:cubicBezTo>
                  <a:pt x="11107" y="7269"/>
                  <a:pt x="11124" y="7232"/>
                  <a:pt x="11141" y="7195"/>
                </a:cubicBezTo>
                <a:cubicBezTo>
                  <a:pt x="11143" y="7187"/>
                  <a:pt x="11168" y="7121"/>
                  <a:pt x="11165" y="7102"/>
                </a:cubicBezTo>
                <a:cubicBezTo>
                  <a:pt x="11163" y="7095"/>
                  <a:pt x="11156" y="7080"/>
                  <a:pt x="11149" y="7084"/>
                </a:cubicBezTo>
                <a:cubicBezTo>
                  <a:pt x="11077" y="7117"/>
                  <a:pt x="11008" y="7155"/>
                  <a:pt x="10946" y="7203"/>
                </a:cubicBezTo>
                <a:cubicBezTo>
                  <a:pt x="10931" y="7214"/>
                  <a:pt x="10933" y="7238"/>
                  <a:pt x="10927" y="7256"/>
                </a:cubicBezTo>
                <a:cubicBezTo>
                  <a:pt x="10923" y="7270"/>
                  <a:pt x="10920" y="7285"/>
                  <a:pt x="10916" y="7300"/>
                </a:cubicBezTo>
                <a:cubicBezTo>
                  <a:pt x="10902" y="7301"/>
                  <a:pt x="10890" y="7302"/>
                  <a:pt x="10877" y="7303"/>
                </a:cubicBezTo>
                <a:cubicBezTo>
                  <a:pt x="10737" y="7322"/>
                  <a:pt x="10633" y="7394"/>
                  <a:pt x="10513" y="7474"/>
                </a:cubicBezTo>
                <a:cubicBezTo>
                  <a:pt x="10489" y="7490"/>
                  <a:pt x="10474" y="7517"/>
                  <a:pt x="10455" y="7539"/>
                </a:cubicBezTo>
                <a:cubicBezTo>
                  <a:pt x="10444" y="7561"/>
                  <a:pt x="10429" y="7582"/>
                  <a:pt x="10422" y="7606"/>
                </a:cubicBezTo>
                <a:cubicBezTo>
                  <a:pt x="10407" y="7660"/>
                  <a:pt x="10421" y="7731"/>
                  <a:pt x="10477" y="7757"/>
                </a:cubicBezTo>
                <a:cubicBezTo>
                  <a:pt x="10531" y="7784"/>
                  <a:pt x="10559" y="7765"/>
                  <a:pt x="10614" y="7751"/>
                </a:cubicBezTo>
                <a:cubicBezTo>
                  <a:pt x="10697" y="7702"/>
                  <a:pt x="10783" y="7658"/>
                  <a:pt x="10863" y="7604"/>
                </a:cubicBezTo>
                <a:cubicBezTo>
                  <a:pt x="10869" y="7600"/>
                  <a:pt x="10876" y="7595"/>
                  <a:pt x="10882" y="7590"/>
                </a:cubicBezTo>
                <a:cubicBezTo>
                  <a:pt x="10882" y="7596"/>
                  <a:pt x="10881" y="7602"/>
                  <a:pt x="10881" y="7608"/>
                </a:cubicBezTo>
                <a:cubicBezTo>
                  <a:pt x="10880" y="7652"/>
                  <a:pt x="10880" y="7697"/>
                  <a:pt x="10883" y="7741"/>
                </a:cubicBezTo>
                <a:lnTo>
                  <a:pt x="11069" y="7653"/>
                </a:lnTo>
                <a:cubicBezTo>
                  <a:pt x="11056" y="7611"/>
                  <a:pt x="11056" y="7562"/>
                  <a:pt x="11056" y="7519"/>
                </a:cubicBezTo>
                <a:cubicBezTo>
                  <a:pt x="11056" y="7491"/>
                  <a:pt x="11056" y="7464"/>
                  <a:pt x="11058" y="7436"/>
                </a:cubicBezTo>
                <a:cubicBezTo>
                  <a:pt x="11090" y="7447"/>
                  <a:pt x="11122" y="7459"/>
                  <a:pt x="11154" y="7470"/>
                </a:cubicBezTo>
                <a:cubicBezTo>
                  <a:pt x="11275" y="7543"/>
                  <a:pt x="11321" y="7558"/>
                  <a:pt x="11417" y="7663"/>
                </a:cubicBezTo>
                <a:cubicBezTo>
                  <a:pt x="11553" y="7811"/>
                  <a:pt x="11622" y="8003"/>
                  <a:pt x="11654" y="8198"/>
                </a:cubicBezTo>
                <a:cubicBezTo>
                  <a:pt x="11656" y="8238"/>
                  <a:pt x="11661" y="8278"/>
                  <a:pt x="11660" y="8318"/>
                </a:cubicBezTo>
                <a:cubicBezTo>
                  <a:pt x="11659" y="8448"/>
                  <a:pt x="11616" y="8570"/>
                  <a:pt x="11587" y="8694"/>
                </a:cubicBezTo>
                <a:cubicBezTo>
                  <a:pt x="11570" y="8797"/>
                  <a:pt x="11567" y="8900"/>
                  <a:pt x="11592" y="9002"/>
                </a:cubicBezTo>
                <a:cubicBezTo>
                  <a:pt x="11598" y="9023"/>
                  <a:pt x="11603" y="9043"/>
                  <a:pt x="11609" y="9064"/>
                </a:cubicBezTo>
                <a:cubicBezTo>
                  <a:pt x="11648" y="9183"/>
                  <a:pt x="11624" y="9085"/>
                  <a:pt x="11667" y="9223"/>
                </a:cubicBezTo>
                <a:cubicBezTo>
                  <a:pt x="11714" y="9371"/>
                  <a:pt x="11739" y="9524"/>
                  <a:pt x="11740" y="9679"/>
                </a:cubicBezTo>
                <a:cubicBezTo>
                  <a:pt x="11736" y="9748"/>
                  <a:pt x="11736" y="9817"/>
                  <a:pt x="11727" y="9886"/>
                </a:cubicBezTo>
                <a:cubicBezTo>
                  <a:pt x="11709" y="10026"/>
                  <a:pt x="11672" y="10179"/>
                  <a:pt x="11601" y="10304"/>
                </a:cubicBezTo>
                <a:cubicBezTo>
                  <a:pt x="11569" y="10360"/>
                  <a:pt x="11516" y="10403"/>
                  <a:pt x="11480" y="10458"/>
                </a:cubicBezTo>
                <a:cubicBezTo>
                  <a:pt x="11476" y="10465"/>
                  <a:pt x="11491" y="10479"/>
                  <a:pt x="11483" y="10484"/>
                </a:cubicBezTo>
                <a:cubicBezTo>
                  <a:pt x="11428" y="10514"/>
                  <a:pt x="11367" y="10530"/>
                  <a:pt x="11308" y="10552"/>
                </a:cubicBezTo>
                <a:cubicBezTo>
                  <a:pt x="11242" y="10555"/>
                  <a:pt x="11175" y="10568"/>
                  <a:pt x="11109" y="10560"/>
                </a:cubicBezTo>
                <a:cubicBezTo>
                  <a:pt x="10940" y="10540"/>
                  <a:pt x="10806" y="10469"/>
                  <a:pt x="10671" y="10366"/>
                </a:cubicBezTo>
                <a:cubicBezTo>
                  <a:pt x="10482" y="10223"/>
                  <a:pt x="10324" y="10041"/>
                  <a:pt x="10193" y="9844"/>
                </a:cubicBezTo>
                <a:cubicBezTo>
                  <a:pt x="10101" y="9707"/>
                  <a:pt x="10028" y="9558"/>
                  <a:pt x="9946" y="9416"/>
                </a:cubicBezTo>
                <a:cubicBezTo>
                  <a:pt x="9861" y="9227"/>
                  <a:pt x="9767" y="9043"/>
                  <a:pt x="9691" y="8851"/>
                </a:cubicBezTo>
                <a:cubicBezTo>
                  <a:pt x="9516" y="8410"/>
                  <a:pt x="9391" y="7989"/>
                  <a:pt x="9267" y="7539"/>
                </a:cubicBezTo>
                <a:cubicBezTo>
                  <a:pt x="9386" y="7501"/>
                  <a:pt x="9499" y="7425"/>
                  <a:pt x="9597" y="7366"/>
                </a:cubicBezTo>
                <a:cubicBezTo>
                  <a:pt x="9588" y="7374"/>
                  <a:pt x="9628" y="7353"/>
                  <a:pt x="9643" y="7350"/>
                </a:cubicBezTo>
                <a:cubicBezTo>
                  <a:pt x="9678" y="7344"/>
                  <a:pt x="9702" y="7358"/>
                  <a:pt x="9730" y="7374"/>
                </a:cubicBezTo>
                <a:cubicBezTo>
                  <a:pt x="9803" y="7410"/>
                  <a:pt x="9850" y="7348"/>
                  <a:pt x="9916" y="7291"/>
                </a:cubicBezTo>
                <a:cubicBezTo>
                  <a:pt x="9947" y="7272"/>
                  <a:pt x="9978" y="7252"/>
                  <a:pt x="10007" y="7230"/>
                </a:cubicBezTo>
                <a:cubicBezTo>
                  <a:pt x="10013" y="7226"/>
                  <a:pt x="10002" y="7216"/>
                  <a:pt x="9999" y="7210"/>
                </a:cubicBezTo>
                <a:cubicBezTo>
                  <a:pt x="9993" y="7197"/>
                  <a:pt x="9985" y="7184"/>
                  <a:pt x="9978" y="7171"/>
                </a:cubicBezTo>
                <a:lnTo>
                  <a:pt x="9864" y="7236"/>
                </a:lnTo>
                <a:cubicBezTo>
                  <a:pt x="9858" y="7234"/>
                  <a:pt x="9852" y="7231"/>
                  <a:pt x="9847" y="7230"/>
                </a:cubicBezTo>
                <a:cubicBezTo>
                  <a:pt x="9814" y="7222"/>
                  <a:pt x="9785" y="7224"/>
                  <a:pt x="9754" y="7240"/>
                </a:cubicBezTo>
                <a:cubicBezTo>
                  <a:pt x="9619" y="7308"/>
                  <a:pt x="9573" y="7335"/>
                  <a:pt x="9493" y="7386"/>
                </a:cubicBezTo>
                <a:cubicBezTo>
                  <a:pt x="9466" y="7397"/>
                  <a:pt x="9442" y="7415"/>
                  <a:pt x="9414" y="7424"/>
                </a:cubicBezTo>
                <a:cubicBezTo>
                  <a:pt x="9358" y="7443"/>
                  <a:pt x="9299" y="7452"/>
                  <a:pt x="9242" y="7447"/>
                </a:cubicBezTo>
                <a:cubicBezTo>
                  <a:pt x="9233" y="7413"/>
                  <a:pt x="9223" y="7381"/>
                  <a:pt x="9214" y="7346"/>
                </a:cubicBezTo>
                <a:cubicBezTo>
                  <a:pt x="8989" y="6518"/>
                  <a:pt x="8805" y="5679"/>
                  <a:pt x="8600" y="4845"/>
                </a:cubicBezTo>
                <a:cubicBezTo>
                  <a:pt x="8309" y="3685"/>
                  <a:pt x="8019" y="2524"/>
                  <a:pt x="7678" y="1377"/>
                </a:cubicBezTo>
                <a:lnTo>
                  <a:pt x="7509" y="1471"/>
                </a:lnTo>
                <a:cubicBezTo>
                  <a:pt x="7543" y="1551"/>
                  <a:pt x="7578" y="1630"/>
                  <a:pt x="7610" y="1711"/>
                </a:cubicBezTo>
                <a:cubicBezTo>
                  <a:pt x="7731" y="2026"/>
                  <a:pt x="7832" y="2330"/>
                  <a:pt x="7933" y="2654"/>
                </a:cubicBezTo>
                <a:cubicBezTo>
                  <a:pt x="8074" y="3106"/>
                  <a:pt x="8219" y="3618"/>
                  <a:pt x="8342" y="4074"/>
                </a:cubicBezTo>
                <a:cubicBezTo>
                  <a:pt x="8413" y="4339"/>
                  <a:pt x="8480" y="4606"/>
                  <a:pt x="8550" y="4873"/>
                </a:cubicBezTo>
                <a:cubicBezTo>
                  <a:pt x="8698" y="5420"/>
                  <a:pt x="8812" y="5976"/>
                  <a:pt x="8949" y="6525"/>
                </a:cubicBezTo>
                <a:cubicBezTo>
                  <a:pt x="9020" y="6808"/>
                  <a:pt x="9095" y="7089"/>
                  <a:pt x="9171" y="7369"/>
                </a:cubicBezTo>
                <a:cubicBezTo>
                  <a:pt x="9178" y="7393"/>
                  <a:pt x="9184" y="7416"/>
                  <a:pt x="9190" y="7439"/>
                </a:cubicBezTo>
                <a:cubicBezTo>
                  <a:pt x="9166" y="7433"/>
                  <a:pt x="9141" y="7422"/>
                  <a:pt x="9119" y="7408"/>
                </a:cubicBezTo>
                <a:cubicBezTo>
                  <a:pt x="9117" y="7407"/>
                  <a:pt x="9116" y="7407"/>
                  <a:pt x="9114" y="7406"/>
                </a:cubicBezTo>
                <a:cubicBezTo>
                  <a:pt x="9090" y="7286"/>
                  <a:pt x="9068" y="7166"/>
                  <a:pt x="9041" y="7047"/>
                </a:cubicBezTo>
                <a:cubicBezTo>
                  <a:pt x="9036" y="7025"/>
                  <a:pt x="9010" y="6912"/>
                  <a:pt x="8997" y="6880"/>
                </a:cubicBezTo>
                <a:cubicBezTo>
                  <a:pt x="8993" y="6870"/>
                  <a:pt x="8984" y="6862"/>
                  <a:pt x="8978" y="6853"/>
                </a:cubicBezTo>
                <a:cubicBezTo>
                  <a:pt x="8912" y="6893"/>
                  <a:pt x="8837" y="6921"/>
                  <a:pt x="8779" y="6973"/>
                </a:cubicBezTo>
                <a:cubicBezTo>
                  <a:pt x="8762" y="6989"/>
                  <a:pt x="8772" y="7019"/>
                  <a:pt x="8771" y="7042"/>
                </a:cubicBezTo>
                <a:cubicBezTo>
                  <a:pt x="8767" y="7144"/>
                  <a:pt x="8779" y="7252"/>
                  <a:pt x="8820" y="7346"/>
                </a:cubicBezTo>
                <a:cubicBezTo>
                  <a:pt x="8835" y="7379"/>
                  <a:pt x="8857" y="7408"/>
                  <a:pt x="8875" y="7439"/>
                </a:cubicBezTo>
                <a:cubicBezTo>
                  <a:pt x="8905" y="7466"/>
                  <a:pt x="8924" y="7487"/>
                  <a:pt x="8945" y="7503"/>
                </a:cubicBezTo>
                <a:cubicBezTo>
                  <a:pt x="8945" y="7505"/>
                  <a:pt x="8946" y="7506"/>
                  <a:pt x="8946" y="7507"/>
                </a:cubicBezTo>
                <a:cubicBezTo>
                  <a:pt x="8965" y="7643"/>
                  <a:pt x="8982" y="7779"/>
                  <a:pt x="9021" y="7911"/>
                </a:cubicBezTo>
                <a:cubicBezTo>
                  <a:pt x="9022" y="7924"/>
                  <a:pt x="9025" y="7937"/>
                  <a:pt x="9025" y="7950"/>
                </a:cubicBezTo>
                <a:cubicBezTo>
                  <a:pt x="9026" y="8077"/>
                  <a:pt x="8940" y="8188"/>
                  <a:pt x="8871" y="8288"/>
                </a:cubicBezTo>
                <a:cubicBezTo>
                  <a:pt x="8843" y="8318"/>
                  <a:pt x="8798" y="8339"/>
                  <a:pt x="8788" y="8379"/>
                </a:cubicBezTo>
                <a:cubicBezTo>
                  <a:pt x="8782" y="8400"/>
                  <a:pt x="8869" y="8352"/>
                  <a:pt x="8851" y="8365"/>
                </a:cubicBezTo>
                <a:cubicBezTo>
                  <a:pt x="8748" y="8442"/>
                  <a:pt x="8618" y="8431"/>
                  <a:pt x="8528" y="8339"/>
                </a:cubicBezTo>
                <a:cubicBezTo>
                  <a:pt x="8486" y="8297"/>
                  <a:pt x="8461" y="8242"/>
                  <a:pt x="8427" y="8194"/>
                </a:cubicBezTo>
                <a:cubicBezTo>
                  <a:pt x="8395" y="8121"/>
                  <a:pt x="8358" y="8050"/>
                  <a:pt x="8329" y="7976"/>
                </a:cubicBezTo>
                <a:cubicBezTo>
                  <a:pt x="8244" y="7755"/>
                  <a:pt x="8178" y="7523"/>
                  <a:pt x="8121" y="7294"/>
                </a:cubicBezTo>
                <a:cubicBezTo>
                  <a:pt x="7985" y="6748"/>
                  <a:pt x="7890" y="6192"/>
                  <a:pt x="7795" y="5638"/>
                </a:cubicBezTo>
                <a:cubicBezTo>
                  <a:pt x="7707" y="5078"/>
                  <a:pt x="7665" y="4841"/>
                  <a:pt x="7596" y="4275"/>
                </a:cubicBezTo>
                <a:cubicBezTo>
                  <a:pt x="7498" y="3464"/>
                  <a:pt x="7436" y="2649"/>
                  <a:pt x="7427" y="1832"/>
                </a:cubicBezTo>
                <a:cubicBezTo>
                  <a:pt x="7417" y="1339"/>
                  <a:pt x="7412" y="846"/>
                  <a:pt x="7368" y="355"/>
                </a:cubicBezTo>
                <a:close/>
                <a:moveTo>
                  <a:pt x="10883" y="7741"/>
                </a:moveTo>
                <a:cubicBezTo>
                  <a:pt x="10884" y="7744"/>
                  <a:pt x="10884" y="7748"/>
                  <a:pt x="10884" y="7751"/>
                </a:cubicBezTo>
                <a:lnTo>
                  <a:pt x="11076" y="7653"/>
                </a:lnTo>
                <a:lnTo>
                  <a:pt x="10883" y="7741"/>
                </a:lnTo>
                <a:close/>
                <a:moveTo>
                  <a:pt x="5622" y="356"/>
                </a:moveTo>
                <a:cubicBezTo>
                  <a:pt x="5647" y="479"/>
                  <a:pt x="5654" y="566"/>
                  <a:pt x="5671" y="706"/>
                </a:cubicBezTo>
                <a:cubicBezTo>
                  <a:pt x="5706" y="1048"/>
                  <a:pt x="5716" y="1392"/>
                  <a:pt x="5698" y="1735"/>
                </a:cubicBezTo>
                <a:cubicBezTo>
                  <a:pt x="5671" y="2263"/>
                  <a:pt x="5588" y="2786"/>
                  <a:pt x="5511" y="3308"/>
                </a:cubicBezTo>
                <a:cubicBezTo>
                  <a:pt x="5370" y="4180"/>
                  <a:pt x="5179" y="5044"/>
                  <a:pt x="4923" y="5890"/>
                </a:cubicBezTo>
                <a:cubicBezTo>
                  <a:pt x="4857" y="6110"/>
                  <a:pt x="4787" y="6330"/>
                  <a:pt x="4711" y="6547"/>
                </a:cubicBezTo>
                <a:cubicBezTo>
                  <a:pt x="4634" y="6766"/>
                  <a:pt x="4547" y="6980"/>
                  <a:pt x="4465" y="7197"/>
                </a:cubicBezTo>
                <a:cubicBezTo>
                  <a:pt x="4319" y="7556"/>
                  <a:pt x="4153" y="7907"/>
                  <a:pt x="3969" y="8248"/>
                </a:cubicBezTo>
                <a:cubicBezTo>
                  <a:pt x="3938" y="8228"/>
                  <a:pt x="3907" y="8203"/>
                  <a:pt x="3889" y="8186"/>
                </a:cubicBezTo>
                <a:cubicBezTo>
                  <a:pt x="3828" y="8130"/>
                  <a:pt x="3789" y="8079"/>
                  <a:pt x="3744" y="8009"/>
                </a:cubicBezTo>
                <a:cubicBezTo>
                  <a:pt x="3722" y="7975"/>
                  <a:pt x="3704" y="7940"/>
                  <a:pt x="3684" y="7905"/>
                </a:cubicBezTo>
                <a:cubicBezTo>
                  <a:pt x="3671" y="7871"/>
                  <a:pt x="3653" y="7839"/>
                  <a:pt x="3644" y="7803"/>
                </a:cubicBezTo>
                <a:cubicBezTo>
                  <a:pt x="3641" y="7792"/>
                  <a:pt x="3639" y="7779"/>
                  <a:pt x="3637" y="7767"/>
                </a:cubicBezTo>
                <a:cubicBezTo>
                  <a:pt x="3681" y="7793"/>
                  <a:pt x="3728" y="7818"/>
                  <a:pt x="3771" y="7836"/>
                </a:cubicBezTo>
                <a:cubicBezTo>
                  <a:pt x="3797" y="7846"/>
                  <a:pt x="3823" y="7868"/>
                  <a:pt x="3850" y="7862"/>
                </a:cubicBezTo>
                <a:cubicBezTo>
                  <a:pt x="4051" y="7809"/>
                  <a:pt x="4039" y="7813"/>
                  <a:pt x="4108" y="7719"/>
                </a:cubicBezTo>
                <a:cubicBezTo>
                  <a:pt x="4108" y="7703"/>
                  <a:pt x="4111" y="7687"/>
                  <a:pt x="4107" y="7671"/>
                </a:cubicBezTo>
                <a:cubicBezTo>
                  <a:pt x="4086" y="7582"/>
                  <a:pt x="3993" y="7517"/>
                  <a:pt x="3909" y="7497"/>
                </a:cubicBezTo>
                <a:cubicBezTo>
                  <a:pt x="3883" y="7491"/>
                  <a:pt x="3855" y="7492"/>
                  <a:pt x="3828" y="7488"/>
                </a:cubicBezTo>
                <a:cubicBezTo>
                  <a:pt x="3772" y="7515"/>
                  <a:pt x="3715" y="7539"/>
                  <a:pt x="3658" y="7565"/>
                </a:cubicBezTo>
                <a:cubicBezTo>
                  <a:pt x="3652" y="7560"/>
                  <a:pt x="3646" y="7555"/>
                  <a:pt x="3639" y="7550"/>
                </a:cubicBezTo>
                <a:cubicBezTo>
                  <a:pt x="3560" y="7482"/>
                  <a:pt x="3360" y="7310"/>
                  <a:pt x="3444" y="7183"/>
                </a:cubicBezTo>
                <a:cubicBezTo>
                  <a:pt x="3473" y="7198"/>
                  <a:pt x="3513" y="7159"/>
                  <a:pt x="3548" y="7153"/>
                </a:cubicBezTo>
                <a:cubicBezTo>
                  <a:pt x="3638" y="7140"/>
                  <a:pt x="3735" y="7144"/>
                  <a:pt x="3825" y="7160"/>
                </a:cubicBezTo>
                <a:lnTo>
                  <a:pt x="3787" y="7187"/>
                </a:lnTo>
                <a:cubicBezTo>
                  <a:pt x="3806" y="7189"/>
                  <a:pt x="3825" y="7193"/>
                  <a:pt x="3844" y="7195"/>
                </a:cubicBezTo>
                <a:cubicBezTo>
                  <a:pt x="3858" y="7196"/>
                  <a:pt x="3875" y="7205"/>
                  <a:pt x="3888" y="7198"/>
                </a:cubicBezTo>
                <a:cubicBezTo>
                  <a:pt x="3894" y="7195"/>
                  <a:pt x="3899" y="7193"/>
                  <a:pt x="3905" y="7190"/>
                </a:cubicBezTo>
                <a:cubicBezTo>
                  <a:pt x="3933" y="7210"/>
                  <a:pt x="3937" y="7203"/>
                  <a:pt x="3979" y="7153"/>
                </a:cubicBezTo>
                <a:cubicBezTo>
                  <a:pt x="4115" y="7090"/>
                  <a:pt x="4127" y="7100"/>
                  <a:pt x="4055" y="7061"/>
                </a:cubicBezTo>
                <a:cubicBezTo>
                  <a:pt x="3940" y="7034"/>
                  <a:pt x="3820" y="7023"/>
                  <a:pt x="3702" y="7037"/>
                </a:cubicBezTo>
                <a:cubicBezTo>
                  <a:pt x="3664" y="7041"/>
                  <a:pt x="3625" y="7043"/>
                  <a:pt x="3591" y="7058"/>
                </a:cubicBezTo>
                <a:cubicBezTo>
                  <a:pt x="3534" y="7083"/>
                  <a:pt x="3480" y="7113"/>
                  <a:pt x="3427" y="7144"/>
                </a:cubicBezTo>
                <a:cubicBezTo>
                  <a:pt x="3747" y="6522"/>
                  <a:pt x="4043" y="5888"/>
                  <a:pt x="4327" y="5249"/>
                </a:cubicBezTo>
                <a:cubicBezTo>
                  <a:pt x="4413" y="5046"/>
                  <a:pt x="4502" y="4844"/>
                  <a:pt x="4585" y="4640"/>
                </a:cubicBezTo>
                <a:cubicBezTo>
                  <a:pt x="4960" y="3720"/>
                  <a:pt x="5284" y="2776"/>
                  <a:pt x="5475" y="1799"/>
                </a:cubicBezTo>
                <a:cubicBezTo>
                  <a:pt x="5500" y="1653"/>
                  <a:pt x="5528" y="1509"/>
                  <a:pt x="5549" y="1363"/>
                </a:cubicBezTo>
                <a:cubicBezTo>
                  <a:pt x="5584" y="1124"/>
                  <a:pt x="5598" y="940"/>
                  <a:pt x="5609" y="705"/>
                </a:cubicBezTo>
                <a:cubicBezTo>
                  <a:pt x="5613" y="634"/>
                  <a:pt x="5613" y="562"/>
                  <a:pt x="5615" y="491"/>
                </a:cubicBezTo>
                <a:cubicBezTo>
                  <a:pt x="5618" y="431"/>
                  <a:pt x="5620" y="394"/>
                  <a:pt x="5622" y="356"/>
                </a:cubicBezTo>
                <a:close/>
                <a:moveTo>
                  <a:pt x="6504" y="6866"/>
                </a:moveTo>
                <a:cubicBezTo>
                  <a:pt x="6496" y="6870"/>
                  <a:pt x="6488" y="6875"/>
                  <a:pt x="6480" y="6879"/>
                </a:cubicBezTo>
                <a:cubicBezTo>
                  <a:pt x="6484" y="6876"/>
                  <a:pt x="6498" y="6866"/>
                  <a:pt x="6504" y="6866"/>
                </a:cubicBezTo>
                <a:close/>
                <a:moveTo>
                  <a:pt x="10977" y="7193"/>
                </a:moveTo>
                <a:cubicBezTo>
                  <a:pt x="10978" y="7193"/>
                  <a:pt x="10978" y="7193"/>
                  <a:pt x="10979" y="7194"/>
                </a:cubicBezTo>
                <a:lnTo>
                  <a:pt x="10979" y="7197"/>
                </a:lnTo>
                <a:cubicBezTo>
                  <a:pt x="10977" y="7198"/>
                  <a:pt x="10974" y="7198"/>
                  <a:pt x="10972" y="7199"/>
                </a:cubicBezTo>
                <a:cubicBezTo>
                  <a:pt x="10970" y="7200"/>
                  <a:pt x="10974" y="7195"/>
                  <a:pt x="10977" y="7193"/>
                </a:cubicBezTo>
                <a:close/>
                <a:moveTo>
                  <a:pt x="10828" y="7406"/>
                </a:moveTo>
                <a:cubicBezTo>
                  <a:pt x="10850" y="7405"/>
                  <a:pt x="10872" y="7406"/>
                  <a:pt x="10894" y="7407"/>
                </a:cubicBezTo>
                <a:cubicBezTo>
                  <a:pt x="10894" y="7410"/>
                  <a:pt x="10893" y="7413"/>
                  <a:pt x="10893" y="7416"/>
                </a:cubicBezTo>
                <a:cubicBezTo>
                  <a:pt x="10856" y="7483"/>
                  <a:pt x="10814" y="7546"/>
                  <a:pt x="10760" y="7603"/>
                </a:cubicBezTo>
                <a:cubicBezTo>
                  <a:pt x="10741" y="7623"/>
                  <a:pt x="10696" y="7636"/>
                  <a:pt x="10682" y="7655"/>
                </a:cubicBezTo>
                <a:cubicBezTo>
                  <a:pt x="10672" y="7655"/>
                  <a:pt x="10661" y="7653"/>
                  <a:pt x="10650" y="7649"/>
                </a:cubicBezTo>
                <a:cubicBezTo>
                  <a:pt x="10599" y="7631"/>
                  <a:pt x="10590" y="7568"/>
                  <a:pt x="10605" y="7524"/>
                </a:cubicBezTo>
                <a:cubicBezTo>
                  <a:pt x="10612" y="7502"/>
                  <a:pt x="10627" y="7482"/>
                  <a:pt x="10637" y="7462"/>
                </a:cubicBezTo>
                <a:cubicBezTo>
                  <a:pt x="10647" y="7452"/>
                  <a:pt x="10666" y="7442"/>
                  <a:pt x="10681" y="7432"/>
                </a:cubicBezTo>
                <a:cubicBezTo>
                  <a:pt x="10696" y="7425"/>
                  <a:pt x="10710" y="7418"/>
                  <a:pt x="10725" y="7415"/>
                </a:cubicBezTo>
                <a:cubicBezTo>
                  <a:pt x="10756" y="7410"/>
                  <a:pt x="10791" y="7406"/>
                  <a:pt x="10828" y="7406"/>
                </a:cubicBezTo>
                <a:close/>
                <a:moveTo>
                  <a:pt x="1683" y="7470"/>
                </a:moveTo>
                <a:cubicBezTo>
                  <a:pt x="1683" y="7470"/>
                  <a:pt x="1682" y="7472"/>
                  <a:pt x="1679" y="7474"/>
                </a:cubicBezTo>
                <a:cubicBezTo>
                  <a:pt x="1660" y="7492"/>
                  <a:pt x="1640" y="7508"/>
                  <a:pt x="1620" y="7525"/>
                </a:cubicBezTo>
                <a:cubicBezTo>
                  <a:pt x="1621" y="7524"/>
                  <a:pt x="1621" y="7522"/>
                  <a:pt x="1622" y="7521"/>
                </a:cubicBezTo>
                <a:cubicBezTo>
                  <a:pt x="1633" y="7503"/>
                  <a:pt x="1683" y="7467"/>
                  <a:pt x="1683" y="7470"/>
                </a:cubicBezTo>
                <a:close/>
                <a:moveTo>
                  <a:pt x="3765" y="7526"/>
                </a:moveTo>
                <a:cubicBezTo>
                  <a:pt x="3769" y="7525"/>
                  <a:pt x="3771" y="7526"/>
                  <a:pt x="3767" y="7531"/>
                </a:cubicBezTo>
                <a:cubicBezTo>
                  <a:pt x="3748" y="7556"/>
                  <a:pt x="3720" y="7574"/>
                  <a:pt x="3694" y="7592"/>
                </a:cubicBezTo>
                <a:cubicBezTo>
                  <a:pt x="3691" y="7589"/>
                  <a:pt x="3687" y="7587"/>
                  <a:pt x="3684" y="7585"/>
                </a:cubicBezTo>
                <a:cubicBezTo>
                  <a:pt x="3689" y="7579"/>
                  <a:pt x="3695" y="7573"/>
                  <a:pt x="3701" y="7568"/>
                </a:cubicBezTo>
                <a:cubicBezTo>
                  <a:pt x="3715" y="7555"/>
                  <a:pt x="3753" y="7530"/>
                  <a:pt x="3765" y="7526"/>
                </a:cubicBezTo>
                <a:close/>
                <a:moveTo>
                  <a:pt x="3720" y="7611"/>
                </a:moveTo>
                <a:cubicBezTo>
                  <a:pt x="3729" y="7612"/>
                  <a:pt x="3738" y="7611"/>
                  <a:pt x="3747" y="7613"/>
                </a:cubicBezTo>
                <a:cubicBezTo>
                  <a:pt x="3802" y="7623"/>
                  <a:pt x="3870" y="7660"/>
                  <a:pt x="3906" y="7712"/>
                </a:cubicBezTo>
                <a:cubicBezTo>
                  <a:pt x="3849" y="7689"/>
                  <a:pt x="3786" y="7656"/>
                  <a:pt x="3739" y="7624"/>
                </a:cubicBezTo>
                <a:cubicBezTo>
                  <a:pt x="3732" y="7620"/>
                  <a:pt x="3726" y="7615"/>
                  <a:pt x="3720" y="7611"/>
                </a:cubicBezTo>
                <a:close/>
                <a:moveTo>
                  <a:pt x="7701" y="7748"/>
                </a:moveTo>
                <a:cubicBezTo>
                  <a:pt x="7704" y="7746"/>
                  <a:pt x="7697" y="7757"/>
                  <a:pt x="7694" y="7756"/>
                </a:cubicBezTo>
                <a:cubicBezTo>
                  <a:pt x="7693" y="7755"/>
                  <a:pt x="7692" y="7754"/>
                  <a:pt x="7692" y="7753"/>
                </a:cubicBezTo>
                <a:cubicBezTo>
                  <a:pt x="7695" y="7751"/>
                  <a:pt x="7698" y="7749"/>
                  <a:pt x="7701" y="7748"/>
                </a:cubicBezTo>
                <a:close/>
                <a:moveTo>
                  <a:pt x="257" y="8362"/>
                </a:moveTo>
                <a:cubicBezTo>
                  <a:pt x="250" y="8366"/>
                  <a:pt x="243" y="8370"/>
                  <a:pt x="236" y="8374"/>
                </a:cubicBezTo>
                <a:cubicBezTo>
                  <a:pt x="248" y="8366"/>
                  <a:pt x="265" y="8357"/>
                  <a:pt x="257" y="8362"/>
                </a:cubicBezTo>
                <a:close/>
                <a:moveTo>
                  <a:pt x="3085" y="8880"/>
                </a:moveTo>
                <a:cubicBezTo>
                  <a:pt x="3186" y="8876"/>
                  <a:pt x="3236" y="8898"/>
                  <a:pt x="3346" y="9032"/>
                </a:cubicBezTo>
                <a:cubicBezTo>
                  <a:pt x="3379" y="9072"/>
                  <a:pt x="3406" y="9111"/>
                  <a:pt x="3428" y="9149"/>
                </a:cubicBezTo>
                <a:cubicBezTo>
                  <a:pt x="3288" y="9359"/>
                  <a:pt x="3103" y="9615"/>
                  <a:pt x="2936" y="9782"/>
                </a:cubicBezTo>
                <a:cubicBezTo>
                  <a:pt x="2871" y="9848"/>
                  <a:pt x="2790" y="9897"/>
                  <a:pt x="2717" y="9954"/>
                </a:cubicBezTo>
                <a:cubicBezTo>
                  <a:pt x="2687" y="9911"/>
                  <a:pt x="2615" y="9949"/>
                  <a:pt x="2582" y="9916"/>
                </a:cubicBezTo>
                <a:cubicBezTo>
                  <a:pt x="2547" y="9879"/>
                  <a:pt x="2538" y="9820"/>
                  <a:pt x="2534" y="9769"/>
                </a:cubicBezTo>
                <a:cubicBezTo>
                  <a:pt x="2520" y="9614"/>
                  <a:pt x="2568" y="9441"/>
                  <a:pt x="2631" y="9303"/>
                </a:cubicBezTo>
                <a:cubicBezTo>
                  <a:pt x="2667" y="9224"/>
                  <a:pt x="2718" y="9153"/>
                  <a:pt x="2762" y="9079"/>
                </a:cubicBezTo>
                <a:cubicBezTo>
                  <a:pt x="2816" y="9020"/>
                  <a:pt x="2867" y="8956"/>
                  <a:pt x="2926" y="8901"/>
                </a:cubicBezTo>
                <a:cubicBezTo>
                  <a:pt x="2935" y="8892"/>
                  <a:pt x="2950" y="8890"/>
                  <a:pt x="2963" y="8889"/>
                </a:cubicBezTo>
                <a:cubicBezTo>
                  <a:pt x="3013" y="8885"/>
                  <a:pt x="3052" y="8881"/>
                  <a:pt x="3085" y="888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62" name="Freeform 8"/>
          <p:cNvSpPr>
            <a:spLocks noEditPoints="1"/>
          </p:cNvSpPr>
          <p:nvPr/>
        </p:nvSpPr>
        <p:spPr bwMode="auto">
          <a:xfrm>
            <a:off x="1370015" y="3070313"/>
            <a:ext cx="3097831" cy="2663176"/>
          </a:xfrm>
          <a:custGeom>
            <a:avLst/>
            <a:gdLst>
              <a:gd name="T0" fmla="*/ 4064 w 13111"/>
              <a:gd name="T1" fmla="*/ 7494 h 11249"/>
              <a:gd name="T2" fmla="*/ 3596 w 13111"/>
              <a:gd name="T3" fmla="*/ 7413 h 11249"/>
              <a:gd name="T4" fmla="*/ 813 w 13111"/>
              <a:gd name="T5" fmla="*/ 8958 h 11249"/>
              <a:gd name="T6" fmla="*/ 798 w 13111"/>
              <a:gd name="T7" fmla="*/ 8982 h 11249"/>
              <a:gd name="T8" fmla="*/ 3729 w 13111"/>
              <a:gd name="T9" fmla="*/ 10074 h 11249"/>
              <a:gd name="T10" fmla="*/ 6150 w 13111"/>
              <a:gd name="T11" fmla="*/ 9109 h 11249"/>
              <a:gd name="T12" fmla="*/ 7518 w 13111"/>
              <a:gd name="T13" fmla="*/ 8031 h 11249"/>
              <a:gd name="T14" fmla="*/ 9567 w 13111"/>
              <a:gd name="T15" fmla="*/ 10071 h 11249"/>
              <a:gd name="T16" fmla="*/ 12860 w 13111"/>
              <a:gd name="T17" fmla="*/ 9312 h 11249"/>
              <a:gd name="T18" fmla="*/ 11820 w 13111"/>
              <a:gd name="T19" fmla="*/ 6881 h 11249"/>
              <a:gd name="T20" fmla="*/ 11891 w 13111"/>
              <a:gd name="T21" fmla="*/ 7190 h 11249"/>
              <a:gd name="T22" fmla="*/ 11771 w 13111"/>
              <a:gd name="T23" fmla="*/ 9044 h 11249"/>
              <a:gd name="T24" fmla="*/ 9598 w 13111"/>
              <a:gd name="T25" fmla="*/ 4716 h 11249"/>
              <a:gd name="T26" fmla="*/ 9234 w 13111"/>
              <a:gd name="T27" fmla="*/ 3515 h 11249"/>
              <a:gd name="T28" fmla="*/ 8224 w 13111"/>
              <a:gd name="T29" fmla="*/ 256 h 11249"/>
              <a:gd name="T30" fmla="*/ 10770 w 13111"/>
              <a:gd name="T31" fmla="*/ 8887 h 11249"/>
              <a:gd name="T32" fmla="*/ 9746 w 13111"/>
              <a:gd name="T33" fmla="*/ 7078 h 11249"/>
              <a:gd name="T34" fmla="*/ 9949 w 13111"/>
              <a:gd name="T35" fmla="*/ 10429 h 11249"/>
              <a:gd name="T36" fmla="*/ 9875 w 13111"/>
              <a:gd name="T37" fmla="*/ 9359 h 11249"/>
              <a:gd name="T38" fmla="*/ 10001 w 13111"/>
              <a:gd name="T39" fmla="*/ 8961 h 11249"/>
              <a:gd name="T40" fmla="*/ 8084 w 13111"/>
              <a:gd name="T41" fmla="*/ 948 h 11249"/>
              <a:gd name="T42" fmla="*/ 7811 w 13111"/>
              <a:gd name="T43" fmla="*/ 3096 h 11249"/>
              <a:gd name="T44" fmla="*/ 8037 w 13111"/>
              <a:gd name="T45" fmla="*/ 7795 h 11249"/>
              <a:gd name="T46" fmla="*/ 7370 w 13111"/>
              <a:gd name="T47" fmla="*/ 859 h 11249"/>
              <a:gd name="T48" fmla="*/ 6992 w 13111"/>
              <a:gd name="T49" fmla="*/ 398 h 11249"/>
              <a:gd name="T50" fmla="*/ 5666 w 13111"/>
              <a:gd name="T51" fmla="*/ 7208 h 11249"/>
              <a:gd name="T52" fmla="*/ 4951 w 13111"/>
              <a:gd name="T53" fmla="*/ 7962 h 11249"/>
              <a:gd name="T54" fmla="*/ 7405 w 13111"/>
              <a:gd name="T55" fmla="*/ 1070 h 11249"/>
              <a:gd name="T56" fmla="*/ 7398 w 13111"/>
              <a:gd name="T57" fmla="*/ 2215 h 11249"/>
              <a:gd name="T58" fmla="*/ 7386 w 13111"/>
              <a:gd name="T59" fmla="*/ 1382 h 11249"/>
              <a:gd name="T60" fmla="*/ 8852 w 13111"/>
              <a:gd name="T61" fmla="*/ 5848 h 11249"/>
              <a:gd name="T62" fmla="*/ 9384 w 13111"/>
              <a:gd name="T63" fmla="*/ 8109 h 11249"/>
              <a:gd name="T64" fmla="*/ 6631 w 13111"/>
              <a:gd name="T65" fmla="*/ 5924 h 11249"/>
              <a:gd name="T66" fmla="*/ 6561 w 13111"/>
              <a:gd name="T67" fmla="*/ 4942 h 11249"/>
              <a:gd name="T68" fmla="*/ 7225 w 13111"/>
              <a:gd name="T69" fmla="*/ 3807 h 11249"/>
              <a:gd name="T70" fmla="*/ 5859 w 13111"/>
              <a:gd name="T71" fmla="*/ 8594 h 11249"/>
              <a:gd name="T72" fmla="*/ 6594 w 13111"/>
              <a:gd name="T73" fmla="*/ 6098 h 11249"/>
              <a:gd name="T74" fmla="*/ 3517 w 13111"/>
              <a:gd name="T75" fmla="*/ 7369 h 11249"/>
              <a:gd name="T76" fmla="*/ 3815 w 13111"/>
              <a:gd name="T77" fmla="*/ 7883 h 11249"/>
              <a:gd name="T78" fmla="*/ 3112 w 13111"/>
              <a:gd name="T79" fmla="*/ 7448 h 11249"/>
              <a:gd name="T80" fmla="*/ 3837 w 13111"/>
              <a:gd name="T81" fmla="*/ 7770 h 11249"/>
              <a:gd name="T82" fmla="*/ 4028 w 13111"/>
              <a:gd name="T83" fmla="*/ 7814 h 11249"/>
              <a:gd name="T84" fmla="*/ 3912 w 13111"/>
              <a:gd name="T85" fmla="*/ 8357 h 11249"/>
              <a:gd name="T86" fmla="*/ 3948 w 13111"/>
              <a:gd name="T87" fmla="*/ 7788 h 11249"/>
              <a:gd name="T88" fmla="*/ 7825 w 13111"/>
              <a:gd name="T89" fmla="*/ 8606 h 11249"/>
              <a:gd name="T90" fmla="*/ 3850 w 13111"/>
              <a:gd name="T91" fmla="*/ 7962 h 11249"/>
              <a:gd name="T92" fmla="*/ 3740 w 13111"/>
              <a:gd name="T93" fmla="*/ 7996 h 11249"/>
              <a:gd name="T94" fmla="*/ 5204 w 13111"/>
              <a:gd name="T95" fmla="*/ 8098 h 11249"/>
              <a:gd name="T96" fmla="*/ 3748 w 13111"/>
              <a:gd name="T97" fmla="*/ 9383 h 11249"/>
              <a:gd name="T98" fmla="*/ 2902 w 13111"/>
              <a:gd name="T99" fmla="*/ 8655 h 11249"/>
              <a:gd name="T100" fmla="*/ 8924 w 13111"/>
              <a:gd name="T101" fmla="*/ 8520 h 11249"/>
              <a:gd name="T102" fmla="*/ 7605 w 13111"/>
              <a:gd name="T103" fmla="*/ 9274 h 11249"/>
              <a:gd name="T104" fmla="*/ 9110 w 13111"/>
              <a:gd name="T105" fmla="*/ 8770 h 11249"/>
              <a:gd name="T106" fmla="*/ 11875 w 13111"/>
              <a:gd name="T107" fmla="*/ 8972 h 11249"/>
              <a:gd name="T108" fmla="*/ 12832 w 13111"/>
              <a:gd name="T109" fmla="*/ 9320 h 11249"/>
              <a:gd name="T110" fmla="*/ 12234 w 13111"/>
              <a:gd name="T111" fmla="*/ 8827 h 11249"/>
              <a:gd name="T112" fmla="*/ 9269 w 13111"/>
              <a:gd name="T113" fmla="*/ 9025 h 11249"/>
              <a:gd name="T114" fmla="*/ 4076 w 13111"/>
              <a:gd name="T115" fmla="*/ 10399 h 11249"/>
              <a:gd name="T116" fmla="*/ 9361 w 13111"/>
              <a:gd name="T117" fmla="*/ 8785 h 11249"/>
              <a:gd name="T118" fmla="*/ 9371 w 13111"/>
              <a:gd name="T119" fmla="*/ 9186 h 11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111" h="11249">
                <a:moveTo>
                  <a:pt x="6999" y="0"/>
                </a:moveTo>
                <a:cubicBezTo>
                  <a:pt x="6990" y="134"/>
                  <a:pt x="6978" y="273"/>
                  <a:pt x="6962" y="415"/>
                </a:cubicBezTo>
                <a:lnTo>
                  <a:pt x="6839" y="482"/>
                </a:lnTo>
                <a:cubicBezTo>
                  <a:pt x="6873" y="609"/>
                  <a:pt x="6891" y="668"/>
                  <a:pt x="6915" y="791"/>
                </a:cubicBezTo>
                <a:cubicBezTo>
                  <a:pt x="6719" y="2193"/>
                  <a:pt x="6243" y="3915"/>
                  <a:pt x="5495" y="5435"/>
                </a:cubicBezTo>
                <a:cubicBezTo>
                  <a:pt x="5116" y="6207"/>
                  <a:pt x="4666" y="6925"/>
                  <a:pt x="4147" y="7525"/>
                </a:cubicBezTo>
                <a:cubicBezTo>
                  <a:pt x="4118" y="7519"/>
                  <a:pt x="4090" y="7510"/>
                  <a:pt x="4064" y="7494"/>
                </a:cubicBezTo>
                <a:cubicBezTo>
                  <a:pt x="3997" y="7454"/>
                  <a:pt x="3983" y="7426"/>
                  <a:pt x="3931" y="7364"/>
                </a:cubicBezTo>
                <a:lnTo>
                  <a:pt x="3888" y="7291"/>
                </a:lnTo>
                <a:cubicBezTo>
                  <a:pt x="3897" y="7266"/>
                  <a:pt x="3906" y="7242"/>
                  <a:pt x="3918" y="7222"/>
                </a:cubicBezTo>
                <a:lnTo>
                  <a:pt x="3894" y="7208"/>
                </a:lnTo>
                <a:cubicBezTo>
                  <a:pt x="3885" y="7224"/>
                  <a:pt x="3877" y="7241"/>
                  <a:pt x="3869" y="7261"/>
                </a:cubicBezTo>
                <a:lnTo>
                  <a:pt x="3867" y="7257"/>
                </a:lnTo>
                <a:lnTo>
                  <a:pt x="3596" y="7413"/>
                </a:lnTo>
                <a:cubicBezTo>
                  <a:pt x="3577" y="7390"/>
                  <a:pt x="3557" y="7368"/>
                  <a:pt x="3537" y="7349"/>
                </a:cubicBezTo>
                <a:cubicBezTo>
                  <a:pt x="3467" y="7282"/>
                  <a:pt x="3392" y="7240"/>
                  <a:pt x="3314" y="7248"/>
                </a:cubicBezTo>
                <a:cubicBezTo>
                  <a:pt x="3235" y="7256"/>
                  <a:pt x="3158" y="7313"/>
                  <a:pt x="3088" y="7433"/>
                </a:cubicBezTo>
                <a:cubicBezTo>
                  <a:pt x="3017" y="7554"/>
                  <a:pt x="2952" y="7740"/>
                  <a:pt x="2894" y="8009"/>
                </a:cubicBezTo>
                <a:cubicBezTo>
                  <a:pt x="2864" y="8148"/>
                  <a:pt x="2857" y="8379"/>
                  <a:pt x="2873" y="8639"/>
                </a:cubicBezTo>
                <a:cubicBezTo>
                  <a:pt x="2491" y="8875"/>
                  <a:pt x="2083" y="9047"/>
                  <a:pt x="1650" y="9139"/>
                </a:cubicBezTo>
                <a:cubicBezTo>
                  <a:pt x="1369" y="9199"/>
                  <a:pt x="1073" y="9117"/>
                  <a:pt x="813" y="8958"/>
                </a:cubicBezTo>
                <a:cubicBezTo>
                  <a:pt x="554" y="8800"/>
                  <a:pt x="331" y="8566"/>
                  <a:pt x="200" y="8325"/>
                </a:cubicBezTo>
                <a:cubicBezTo>
                  <a:pt x="69" y="8084"/>
                  <a:pt x="31" y="7838"/>
                  <a:pt x="131" y="7654"/>
                </a:cubicBezTo>
                <a:cubicBezTo>
                  <a:pt x="230" y="7470"/>
                  <a:pt x="471" y="7343"/>
                  <a:pt x="912" y="7343"/>
                </a:cubicBezTo>
                <a:lnTo>
                  <a:pt x="912" y="7314"/>
                </a:lnTo>
                <a:cubicBezTo>
                  <a:pt x="465" y="7314"/>
                  <a:pt x="212" y="7445"/>
                  <a:pt x="106" y="7641"/>
                </a:cubicBezTo>
                <a:cubicBezTo>
                  <a:pt x="0" y="7837"/>
                  <a:pt x="42" y="8093"/>
                  <a:pt x="176" y="8338"/>
                </a:cubicBezTo>
                <a:cubicBezTo>
                  <a:pt x="309" y="8584"/>
                  <a:pt x="534" y="8821"/>
                  <a:pt x="798" y="8982"/>
                </a:cubicBezTo>
                <a:cubicBezTo>
                  <a:pt x="1062" y="9143"/>
                  <a:pt x="1366" y="9228"/>
                  <a:pt x="1656" y="9166"/>
                </a:cubicBezTo>
                <a:cubicBezTo>
                  <a:pt x="2088" y="9075"/>
                  <a:pt x="2494" y="8905"/>
                  <a:pt x="2874" y="8672"/>
                </a:cubicBezTo>
                <a:cubicBezTo>
                  <a:pt x="2884" y="8807"/>
                  <a:pt x="2899" y="8949"/>
                  <a:pt x="2921" y="9091"/>
                </a:cubicBezTo>
                <a:cubicBezTo>
                  <a:pt x="2955" y="9303"/>
                  <a:pt x="3004" y="9512"/>
                  <a:pt x="3071" y="9687"/>
                </a:cubicBezTo>
                <a:cubicBezTo>
                  <a:pt x="3138" y="9861"/>
                  <a:pt x="3222" y="10001"/>
                  <a:pt x="3328" y="10077"/>
                </a:cubicBezTo>
                <a:cubicBezTo>
                  <a:pt x="3393" y="10123"/>
                  <a:pt x="3471" y="10137"/>
                  <a:pt x="3555" y="10126"/>
                </a:cubicBezTo>
                <a:cubicBezTo>
                  <a:pt x="3610" y="10119"/>
                  <a:pt x="3669" y="10101"/>
                  <a:pt x="3729" y="10074"/>
                </a:cubicBezTo>
                <a:cubicBezTo>
                  <a:pt x="3753" y="10173"/>
                  <a:pt x="3790" y="10249"/>
                  <a:pt x="3837" y="10306"/>
                </a:cubicBezTo>
                <a:cubicBezTo>
                  <a:pt x="3899" y="10381"/>
                  <a:pt x="3982" y="10420"/>
                  <a:pt x="4074" y="10428"/>
                </a:cubicBezTo>
                <a:cubicBezTo>
                  <a:pt x="4166" y="10435"/>
                  <a:pt x="4269" y="10413"/>
                  <a:pt x="4377" y="10368"/>
                </a:cubicBezTo>
                <a:cubicBezTo>
                  <a:pt x="4810" y="10186"/>
                  <a:pt x="5333" y="9638"/>
                  <a:pt x="5600" y="9131"/>
                </a:cubicBezTo>
                <a:cubicBezTo>
                  <a:pt x="5630" y="9075"/>
                  <a:pt x="5659" y="9019"/>
                  <a:pt x="5687" y="8962"/>
                </a:cubicBezTo>
                <a:cubicBezTo>
                  <a:pt x="5772" y="9034"/>
                  <a:pt x="5869" y="9088"/>
                  <a:pt x="5978" y="9110"/>
                </a:cubicBezTo>
                <a:cubicBezTo>
                  <a:pt x="6034" y="9121"/>
                  <a:pt x="6092" y="9110"/>
                  <a:pt x="6150" y="9109"/>
                </a:cubicBezTo>
                <a:cubicBezTo>
                  <a:pt x="6315" y="9018"/>
                  <a:pt x="6488" y="8940"/>
                  <a:pt x="6645" y="8837"/>
                </a:cubicBezTo>
                <a:cubicBezTo>
                  <a:pt x="6763" y="8759"/>
                  <a:pt x="6872" y="8572"/>
                  <a:pt x="6928" y="8455"/>
                </a:cubicBezTo>
                <a:cubicBezTo>
                  <a:pt x="7105" y="8079"/>
                  <a:pt x="7180" y="7660"/>
                  <a:pt x="7259" y="7256"/>
                </a:cubicBezTo>
                <a:cubicBezTo>
                  <a:pt x="7288" y="7066"/>
                  <a:pt x="7320" y="6877"/>
                  <a:pt x="7345" y="6686"/>
                </a:cubicBezTo>
                <a:cubicBezTo>
                  <a:pt x="7361" y="6561"/>
                  <a:pt x="7376" y="6436"/>
                  <a:pt x="7390" y="6311"/>
                </a:cubicBezTo>
                <a:cubicBezTo>
                  <a:pt x="7406" y="6873"/>
                  <a:pt x="7463" y="7428"/>
                  <a:pt x="7597" y="7970"/>
                </a:cubicBezTo>
                <a:cubicBezTo>
                  <a:pt x="7571" y="7988"/>
                  <a:pt x="7545" y="8009"/>
                  <a:pt x="7518" y="8031"/>
                </a:cubicBezTo>
                <a:cubicBezTo>
                  <a:pt x="7349" y="8169"/>
                  <a:pt x="7292" y="8377"/>
                  <a:pt x="7314" y="8603"/>
                </a:cubicBezTo>
                <a:cubicBezTo>
                  <a:pt x="7336" y="8829"/>
                  <a:pt x="7436" y="9074"/>
                  <a:pt x="7581" y="9290"/>
                </a:cubicBezTo>
                <a:cubicBezTo>
                  <a:pt x="7727" y="9506"/>
                  <a:pt x="7918" y="9693"/>
                  <a:pt x="8125" y="9803"/>
                </a:cubicBezTo>
                <a:cubicBezTo>
                  <a:pt x="8331" y="9913"/>
                  <a:pt x="8554" y="9946"/>
                  <a:pt x="8758" y="9850"/>
                </a:cubicBezTo>
                <a:cubicBezTo>
                  <a:pt x="8977" y="9747"/>
                  <a:pt x="9133" y="9547"/>
                  <a:pt x="9238" y="9276"/>
                </a:cubicBezTo>
                <a:cubicBezTo>
                  <a:pt x="9250" y="9244"/>
                  <a:pt x="9261" y="9210"/>
                  <a:pt x="9272" y="9175"/>
                </a:cubicBezTo>
                <a:cubicBezTo>
                  <a:pt x="9343" y="9497"/>
                  <a:pt x="9435" y="9808"/>
                  <a:pt x="9567" y="10071"/>
                </a:cubicBezTo>
                <a:cubicBezTo>
                  <a:pt x="9665" y="10269"/>
                  <a:pt x="9793" y="10394"/>
                  <a:pt x="9939" y="10455"/>
                </a:cubicBezTo>
                <a:cubicBezTo>
                  <a:pt x="10084" y="10516"/>
                  <a:pt x="10248" y="10514"/>
                  <a:pt x="10416" y="10463"/>
                </a:cubicBezTo>
                <a:cubicBezTo>
                  <a:pt x="10620" y="10400"/>
                  <a:pt x="10833" y="10265"/>
                  <a:pt x="11036" y="10081"/>
                </a:cubicBezTo>
                <a:cubicBezTo>
                  <a:pt x="11418" y="10669"/>
                  <a:pt x="11836" y="11078"/>
                  <a:pt x="12284" y="11191"/>
                </a:cubicBezTo>
                <a:cubicBezTo>
                  <a:pt x="12518" y="11249"/>
                  <a:pt x="12693" y="11231"/>
                  <a:pt x="12817" y="11150"/>
                </a:cubicBezTo>
                <a:cubicBezTo>
                  <a:pt x="12942" y="11069"/>
                  <a:pt x="13015" y="10928"/>
                  <a:pt x="13047" y="10747"/>
                </a:cubicBezTo>
                <a:cubicBezTo>
                  <a:pt x="13111" y="10385"/>
                  <a:pt x="13018" y="9860"/>
                  <a:pt x="12860" y="9312"/>
                </a:cubicBezTo>
                <a:cubicBezTo>
                  <a:pt x="12755" y="8947"/>
                  <a:pt x="12621" y="8573"/>
                  <a:pt x="12484" y="8229"/>
                </a:cubicBezTo>
                <a:cubicBezTo>
                  <a:pt x="12486" y="8157"/>
                  <a:pt x="12468" y="8086"/>
                  <a:pt x="12460" y="8014"/>
                </a:cubicBezTo>
                <a:cubicBezTo>
                  <a:pt x="12434" y="7943"/>
                  <a:pt x="12414" y="7870"/>
                  <a:pt x="12382" y="7802"/>
                </a:cubicBezTo>
                <a:cubicBezTo>
                  <a:pt x="12324" y="7680"/>
                  <a:pt x="12240" y="7566"/>
                  <a:pt x="12154" y="7461"/>
                </a:cubicBezTo>
                <a:cubicBezTo>
                  <a:pt x="12102" y="7348"/>
                  <a:pt x="12053" y="7246"/>
                  <a:pt x="12010" y="7160"/>
                </a:cubicBezTo>
                <a:cubicBezTo>
                  <a:pt x="11933" y="7009"/>
                  <a:pt x="11874" y="6905"/>
                  <a:pt x="11842" y="6864"/>
                </a:cubicBezTo>
                <a:lnTo>
                  <a:pt x="11820" y="6881"/>
                </a:lnTo>
                <a:cubicBezTo>
                  <a:pt x="11848" y="6918"/>
                  <a:pt x="11908" y="7022"/>
                  <a:pt x="11984" y="7172"/>
                </a:cubicBezTo>
                <a:cubicBezTo>
                  <a:pt x="12014" y="7233"/>
                  <a:pt x="12048" y="7303"/>
                  <a:pt x="12084" y="7377"/>
                </a:cubicBezTo>
                <a:cubicBezTo>
                  <a:pt x="12068" y="7360"/>
                  <a:pt x="12053" y="7342"/>
                  <a:pt x="12036" y="7324"/>
                </a:cubicBezTo>
                <a:cubicBezTo>
                  <a:pt x="11996" y="7211"/>
                  <a:pt x="11943" y="7105"/>
                  <a:pt x="11871" y="7007"/>
                </a:cubicBezTo>
                <a:lnTo>
                  <a:pt x="11848" y="7023"/>
                </a:lnTo>
                <a:cubicBezTo>
                  <a:pt x="11905" y="7101"/>
                  <a:pt x="11950" y="7185"/>
                  <a:pt x="11986" y="7272"/>
                </a:cubicBezTo>
                <a:cubicBezTo>
                  <a:pt x="11954" y="7241"/>
                  <a:pt x="11922" y="7212"/>
                  <a:pt x="11891" y="7190"/>
                </a:cubicBezTo>
                <a:cubicBezTo>
                  <a:pt x="11864" y="7170"/>
                  <a:pt x="11831" y="7156"/>
                  <a:pt x="11801" y="7140"/>
                </a:cubicBezTo>
                <a:lnTo>
                  <a:pt x="11460" y="7365"/>
                </a:lnTo>
                <a:cubicBezTo>
                  <a:pt x="11491" y="7377"/>
                  <a:pt x="11524" y="7384"/>
                  <a:pt x="11553" y="7402"/>
                </a:cubicBezTo>
                <a:cubicBezTo>
                  <a:pt x="11641" y="7456"/>
                  <a:pt x="11735" y="7555"/>
                  <a:pt x="11800" y="7630"/>
                </a:cubicBezTo>
                <a:cubicBezTo>
                  <a:pt x="11915" y="7764"/>
                  <a:pt x="12014" y="7907"/>
                  <a:pt x="12077" y="8070"/>
                </a:cubicBezTo>
                <a:cubicBezTo>
                  <a:pt x="12067" y="8150"/>
                  <a:pt x="12055" y="8230"/>
                  <a:pt x="12037" y="8310"/>
                </a:cubicBezTo>
                <a:cubicBezTo>
                  <a:pt x="11983" y="8557"/>
                  <a:pt x="11890" y="8806"/>
                  <a:pt x="11771" y="9044"/>
                </a:cubicBezTo>
                <a:cubicBezTo>
                  <a:pt x="11666" y="9065"/>
                  <a:pt x="11592" y="9077"/>
                  <a:pt x="11464" y="9025"/>
                </a:cubicBezTo>
                <a:cubicBezTo>
                  <a:pt x="11312" y="8964"/>
                  <a:pt x="11181" y="8824"/>
                  <a:pt x="11083" y="8703"/>
                </a:cubicBezTo>
                <a:cubicBezTo>
                  <a:pt x="10896" y="8473"/>
                  <a:pt x="10832" y="8334"/>
                  <a:pt x="10680" y="8070"/>
                </a:cubicBezTo>
                <a:cubicBezTo>
                  <a:pt x="10473" y="7644"/>
                  <a:pt x="10418" y="7550"/>
                  <a:pt x="10239" y="7089"/>
                </a:cubicBezTo>
                <a:cubicBezTo>
                  <a:pt x="9879" y="6165"/>
                  <a:pt x="9614" y="5207"/>
                  <a:pt x="9389" y="4243"/>
                </a:cubicBezTo>
                <a:cubicBezTo>
                  <a:pt x="9382" y="4210"/>
                  <a:pt x="9375" y="4177"/>
                  <a:pt x="9368" y="4144"/>
                </a:cubicBezTo>
                <a:cubicBezTo>
                  <a:pt x="9443" y="4335"/>
                  <a:pt x="9519" y="4527"/>
                  <a:pt x="9598" y="4716"/>
                </a:cubicBezTo>
                <a:cubicBezTo>
                  <a:pt x="9956" y="5574"/>
                  <a:pt x="10349" y="6396"/>
                  <a:pt x="10742" y="7042"/>
                </a:cubicBezTo>
                <a:cubicBezTo>
                  <a:pt x="11135" y="7688"/>
                  <a:pt x="11525" y="8158"/>
                  <a:pt x="11883" y="8311"/>
                </a:cubicBezTo>
                <a:lnTo>
                  <a:pt x="11894" y="8285"/>
                </a:lnTo>
                <a:cubicBezTo>
                  <a:pt x="11549" y="8137"/>
                  <a:pt x="11158" y="7671"/>
                  <a:pt x="10766" y="7027"/>
                </a:cubicBezTo>
                <a:cubicBezTo>
                  <a:pt x="10374" y="6383"/>
                  <a:pt x="9981" y="5562"/>
                  <a:pt x="9624" y="4705"/>
                </a:cubicBezTo>
                <a:cubicBezTo>
                  <a:pt x="9523" y="4462"/>
                  <a:pt x="9425" y="4216"/>
                  <a:pt x="9330" y="3971"/>
                </a:cubicBezTo>
                <a:cubicBezTo>
                  <a:pt x="9297" y="3819"/>
                  <a:pt x="9264" y="3667"/>
                  <a:pt x="9234" y="3515"/>
                </a:cubicBezTo>
                <a:cubicBezTo>
                  <a:pt x="9077" y="2728"/>
                  <a:pt x="8968" y="1934"/>
                  <a:pt x="8837" y="1143"/>
                </a:cubicBezTo>
                <a:cubicBezTo>
                  <a:pt x="8793" y="843"/>
                  <a:pt x="8760" y="543"/>
                  <a:pt x="8743" y="240"/>
                </a:cubicBezTo>
                <a:lnTo>
                  <a:pt x="8369" y="438"/>
                </a:lnTo>
                <a:cubicBezTo>
                  <a:pt x="8407" y="648"/>
                  <a:pt x="8420" y="862"/>
                  <a:pt x="8455" y="1073"/>
                </a:cubicBezTo>
                <a:cubicBezTo>
                  <a:pt x="8469" y="1155"/>
                  <a:pt x="8486" y="1238"/>
                  <a:pt x="8501" y="1321"/>
                </a:cubicBezTo>
                <a:cubicBezTo>
                  <a:pt x="8537" y="1499"/>
                  <a:pt x="8572" y="1678"/>
                  <a:pt x="8606" y="1857"/>
                </a:cubicBezTo>
                <a:cubicBezTo>
                  <a:pt x="8411" y="1200"/>
                  <a:pt x="8275" y="635"/>
                  <a:pt x="8224" y="256"/>
                </a:cubicBezTo>
                <a:lnTo>
                  <a:pt x="8197" y="260"/>
                </a:lnTo>
                <a:cubicBezTo>
                  <a:pt x="8255" y="690"/>
                  <a:pt x="8420" y="1354"/>
                  <a:pt x="8657" y="2120"/>
                </a:cubicBezTo>
                <a:cubicBezTo>
                  <a:pt x="8756" y="2633"/>
                  <a:pt x="8854" y="3146"/>
                  <a:pt x="8968" y="3657"/>
                </a:cubicBezTo>
                <a:cubicBezTo>
                  <a:pt x="9021" y="3898"/>
                  <a:pt x="9080" y="4138"/>
                  <a:pt x="9136" y="4378"/>
                </a:cubicBezTo>
                <a:cubicBezTo>
                  <a:pt x="9427" y="5529"/>
                  <a:pt x="9734" y="6683"/>
                  <a:pt x="10188" y="7782"/>
                </a:cubicBezTo>
                <a:cubicBezTo>
                  <a:pt x="10251" y="7934"/>
                  <a:pt x="10322" y="8083"/>
                  <a:pt x="10389" y="8234"/>
                </a:cubicBezTo>
                <a:cubicBezTo>
                  <a:pt x="10525" y="8492"/>
                  <a:pt x="10599" y="8658"/>
                  <a:pt x="10770" y="8887"/>
                </a:cubicBezTo>
                <a:cubicBezTo>
                  <a:pt x="10863" y="9012"/>
                  <a:pt x="10992" y="9163"/>
                  <a:pt x="11140" y="9233"/>
                </a:cubicBezTo>
                <a:cubicBezTo>
                  <a:pt x="11307" y="9311"/>
                  <a:pt x="11378" y="9279"/>
                  <a:pt x="11550" y="9260"/>
                </a:cubicBezTo>
                <a:cubicBezTo>
                  <a:pt x="11607" y="9232"/>
                  <a:pt x="11651" y="9211"/>
                  <a:pt x="11695" y="9189"/>
                </a:cubicBezTo>
                <a:cubicBezTo>
                  <a:pt x="11604" y="9353"/>
                  <a:pt x="11501" y="9510"/>
                  <a:pt x="11390" y="9653"/>
                </a:cubicBezTo>
                <a:cubicBezTo>
                  <a:pt x="11280" y="9796"/>
                  <a:pt x="11162" y="9926"/>
                  <a:pt x="11041" y="10038"/>
                </a:cubicBezTo>
                <a:cubicBezTo>
                  <a:pt x="10986" y="9953"/>
                  <a:pt x="10932" y="9864"/>
                  <a:pt x="10879" y="9771"/>
                </a:cubicBezTo>
                <a:cubicBezTo>
                  <a:pt x="10450" y="9030"/>
                  <a:pt x="10068" y="8071"/>
                  <a:pt x="9746" y="7078"/>
                </a:cubicBezTo>
                <a:cubicBezTo>
                  <a:pt x="9101" y="5092"/>
                  <a:pt x="8695" y="2968"/>
                  <a:pt x="8624" y="2167"/>
                </a:cubicBezTo>
                <a:lnTo>
                  <a:pt x="8596" y="2170"/>
                </a:lnTo>
                <a:cubicBezTo>
                  <a:pt x="8667" y="2976"/>
                  <a:pt x="9074" y="5098"/>
                  <a:pt x="9719" y="7087"/>
                </a:cubicBezTo>
                <a:cubicBezTo>
                  <a:pt x="10042" y="8081"/>
                  <a:pt x="10424" y="9041"/>
                  <a:pt x="10854" y="9786"/>
                </a:cubicBezTo>
                <a:cubicBezTo>
                  <a:pt x="10909" y="9880"/>
                  <a:pt x="10964" y="9970"/>
                  <a:pt x="11020" y="10057"/>
                </a:cubicBezTo>
                <a:cubicBezTo>
                  <a:pt x="10818" y="10240"/>
                  <a:pt x="10607" y="10375"/>
                  <a:pt x="10407" y="10436"/>
                </a:cubicBezTo>
                <a:cubicBezTo>
                  <a:pt x="10244" y="10485"/>
                  <a:pt x="10088" y="10488"/>
                  <a:pt x="9949" y="10429"/>
                </a:cubicBezTo>
                <a:cubicBezTo>
                  <a:pt x="9811" y="10371"/>
                  <a:pt x="9688" y="10252"/>
                  <a:pt x="9591" y="10059"/>
                </a:cubicBezTo>
                <a:cubicBezTo>
                  <a:pt x="9454" y="9785"/>
                  <a:pt x="9360" y="9457"/>
                  <a:pt x="9289" y="9118"/>
                </a:cubicBezTo>
                <a:cubicBezTo>
                  <a:pt x="9289" y="9116"/>
                  <a:pt x="9290" y="9113"/>
                  <a:pt x="9291" y="9111"/>
                </a:cubicBezTo>
                <a:cubicBezTo>
                  <a:pt x="9309" y="9139"/>
                  <a:pt x="9329" y="9177"/>
                  <a:pt x="9348" y="9203"/>
                </a:cubicBezTo>
                <a:cubicBezTo>
                  <a:pt x="9432" y="9320"/>
                  <a:pt x="9515" y="9409"/>
                  <a:pt x="9603" y="9444"/>
                </a:cubicBezTo>
                <a:cubicBezTo>
                  <a:pt x="9647" y="9462"/>
                  <a:pt x="9693" y="9466"/>
                  <a:pt x="9739" y="9452"/>
                </a:cubicBezTo>
                <a:cubicBezTo>
                  <a:pt x="9784" y="9439"/>
                  <a:pt x="9830" y="9408"/>
                  <a:pt x="9875" y="9359"/>
                </a:cubicBezTo>
                <a:cubicBezTo>
                  <a:pt x="9921" y="9309"/>
                  <a:pt x="9968" y="9242"/>
                  <a:pt x="10016" y="9151"/>
                </a:cubicBezTo>
                <a:lnTo>
                  <a:pt x="10190" y="9036"/>
                </a:lnTo>
                <a:cubicBezTo>
                  <a:pt x="10157" y="9023"/>
                  <a:pt x="10122" y="9012"/>
                  <a:pt x="10088" y="9001"/>
                </a:cubicBezTo>
                <a:cubicBezTo>
                  <a:pt x="10112" y="8945"/>
                  <a:pt x="10137" y="8883"/>
                  <a:pt x="10163" y="8815"/>
                </a:cubicBezTo>
                <a:lnTo>
                  <a:pt x="10136" y="8806"/>
                </a:lnTo>
                <a:cubicBezTo>
                  <a:pt x="10111" y="8874"/>
                  <a:pt x="10087" y="8935"/>
                  <a:pt x="10062" y="8991"/>
                </a:cubicBezTo>
                <a:cubicBezTo>
                  <a:pt x="10041" y="8983"/>
                  <a:pt x="10020" y="8973"/>
                  <a:pt x="10001" y="8961"/>
                </a:cubicBezTo>
                <a:cubicBezTo>
                  <a:pt x="9836" y="8853"/>
                  <a:pt x="9696" y="8664"/>
                  <a:pt x="9596" y="8501"/>
                </a:cubicBezTo>
                <a:cubicBezTo>
                  <a:pt x="9528" y="8393"/>
                  <a:pt x="9467" y="8281"/>
                  <a:pt x="9411" y="8166"/>
                </a:cubicBezTo>
                <a:cubicBezTo>
                  <a:pt x="9424" y="7403"/>
                  <a:pt x="9297" y="6471"/>
                  <a:pt x="9109" y="5528"/>
                </a:cubicBezTo>
                <a:cubicBezTo>
                  <a:pt x="8850" y="4235"/>
                  <a:pt x="8475" y="2927"/>
                  <a:pt x="8185" y="2015"/>
                </a:cubicBezTo>
                <a:cubicBezTo>
                  <a:pt x="8158" y="1856"/>
                  <a:pt x="8133" y="1697"/>
                  <a:pt x="8110" y="1539"/>
                </a:cubicBezTo>
                <a:lnTo>
                  <a:pt x="8087" y="1542"/>
                </a:lnTo>
                <a:cubicBezTo>
                  <a:pt x="8087" y="1344"/>
                  <a:pt x="8087" y="1146"/>
                  <a:pt x="8084" y="948"/>
                </a:cubicBezTo>
                <a:lnTo>
                  <a:pt x="7861" y="1062"/>
                </a:lnTo>
                <a:cubicBezTo>
                  <a:pt x="7848" y="1028"/>
                  <a:pt x="7836" y="994"/>
                  <a:pt x="7825" y="966"/>
                </a:cubicBezTo>
                <a:lnTo>
                  <a:pt x="7798" y="976"/>
                </a:lnTo>
                <a:cubicBezTo>
                  <a:pt x="7809" y="1004"/>
                  <a:pt x="7822" y="1040"/>
                  <a:pt x="7835" y="1075"/>
                </a:cubicBezTo>
                <a:lnTo>
                  <a:pt x="7710" y="1139"/>
                </a:lnTo>
                <a:cubicBezTo>
                  <a:pt x="7769" y="1618"/>
                  <a:pt x="7767" y="2102"/>
                  <a:pt x="7786" y="2584"/>
                </a:cubicBezTo>
                <a:cubicBezTo>
                  <a:pt x="7793" y="2755"/>
                  <a:pt x="7802" y="2925"/>
                  <a:pt x="7811" y="3096"/>
                </a:cubicBezTo>
                <a:cubicBezTo>
                  <a:pt x="7831" y="3294"/>
                  <a:pt x="7844" y="3492"/>
                  <a:pt x="7871" y="3689"/>
                </a:cubicBezTo>
                <a:cubicBezTo>
                  <a:pt x="7942" y="4203"/>
                  <a:pt x="8027" y="4585"/>
                  <a:pt x="8150" y="5094"/>
                </a:cubicBezTo>
                <a:cubicBezTo>
                  <a:pt x="8323" y="5810"/>
                  <a:pt x="8528" y="6517"/>
                  <a:pt x="8733" y="7224"/>
                </a:cubicBezTo>
                <a:cubicBezTo>
                  <a:pt x="8821" y="7506"/>
                  <a:pt x="8908" y="7791"/>
                  <a:pt x="9014" y="8068"/>
                </a:cubicBezTo>
                <a:cubicBezTo>
                  <a:pt x="9000" y="8179"/>
                  <a:pt x="8966" y="8316"/>
                  <a:pt x="8917" y="8456"/>
                </a:cubicBezTo>
                <a:cubicBezTo>
                  <a:pt x="8783" y="8251"/>
                  <a:pt x="8636" y="8059"/>
                  <a:pt x="8465" y="7935"/>
                </a:cubicBezTo>
                <a:cubicBezTo>
                  <a:pt x="8337" y="7842"/>
                  <a:pt x="8195" y="7787"/>
                  <a:pt x="8037" y="7795"/>
                </a:cubicBezTo>
                <a:cubicBezTo>
                  <a:pt x="7909" y="7802"/>
                  <a:pt x="7771" y="7851"/>
                  <a:pt x="7622" y="7953"/>
                </a:cubicBezTo>
                <a:cubicBezTo>
                  <a:pt x="7472" y="7345"/>
                  <a:pt x="7420" y="6719"/>
                  <a:pt x="7414" y="6084"/>
                </a:cubicBezTo>
                <a:cubicBezTo>
                  <a:pt x="7482" y="5391"/>
                  <a:pt x="7512" y="4695"/>
                  <a:pt x="7497" y="3999"/>
                </a:cubicBezTo>
                <a:cubicBezTo>
                  <a:pt x="7559" y="2931"/>
                  <a:pt x="7603" y="1868"/>
                  <a:pt x="7398" y="856"/>
                </a:cubicBezTo>
                <a:cubicBezTo>
                  <a:pt x="7398" y="855"/>
                  <a:pt x="7398" y="855"/>
                  <a:pt x="7398" y="854"/>
                </a:cubicBezTo>
                <a:lnTo>
                  <a:pt x="7370" y="858"/>
                </a:lnTo>
                <a:cubicBezTo>
                  <a:pt x="7370" y="858"/>
                  <a:pt x="7370" y="859"/>
                  <a:pt x="7370" y="859"/>
                </a:cubicBezTo>
                <a:cubicBezTo>
                  <a:pt x="7376" y="989"/>
                  <a:pt x="7381" y="1119"/>
                  <a:pt x="7384" y="1249"/>
                </a:cubicBezTo>
                <a:cubicBezTo>
                  <a:pt x="7368" y="1333"/>
                  <a:pt x="7352" y="1418"/>
                  <a:pt x="7336" y="1503"/>
                </a:cubicBezTo>
                <a:cubicBezTo>
                  <a:pt x="7317" y="1311"/>
                  <a:pt x="7300" y="1168"/>
                  <a:pt x="7276" y="933"/>
                </a:cubicBezTo>
                <a:cubicBezTo>
                  <a:pt x="7273" y="719"/>
                  <a:pt x="7258" y="529"/>
                  <a:pt x="7227" y="370"/>
                </a:cubicBezTo>
                <a:lnTo>
                  <a:pt x="7223" y="371"/>
                </a:lnTo>
                <a:cubicBezTo>
                  <a:pt x="7219" y="341"/>
                  <a:pt x="7213" y="311"/>
                  <a:pt x="7208" y="281"/>
                </a:cubicBezTo>
                <a:lnTo>
                  <a:pt x="6992" y="398"/>
                </a:lnTo>
                <a:cubicBezTo>
                  <a:pt x="7007" y="263"/>
                  <a:pt x="7019" y="131"/>
                  <a:pt x="7027" y="3"/>
                </a:cubicBezTo>
                <a:lnTo>
                  <a:pt x="6999" y="0"/>
                </a:lnTo>
                <a:close/>
                <a:moveTo>
                  <a:pt x="6932" y="875"/>
                </a:moveTo>
                <a:cubicBezTo>
                  <a:pt x="6935" y="890"/>
                  <a:pt x="6937" y="901"/>
                  <a:pt x="6940" y="918"/>
                </a:cubicBezTo>
                <a:cubicBezTo>
                  <a:pt x="7027" y="1391"/>
                  <a:pt x="7085" y="1871"/>
                  <a:pt x="7129" y="2351"/>
                </a:cubicBezTo>
                <a:cubicBezTo>
                  <a:pt x="7008" y="3147"/>
                  <a:pt x="6801" y="4051"/>
                  <a:pt x="6534" y="4934"/>
                </a:cubicBezTo>
                <a:cubicBezTo>
                  <a:pt x="6288" y="5743"/>
                  <a:pt x="5992" y="6533"/>
                  <a:pt x="5666" y="7208"/>
                </a:cubicBezTo>
                <a:cubicBezTo>
                  <a:pt x="5659" y="7155"/>
                  <a:pt x="5648" y="7102"/>
                  <a:pt x="5632" y="7052"/>
                </a:cubicBezTo>
                <a:cubicBezTo>
                  <a:pt x="5621" y="7016"/>
                  <a:pt x="5626" y="6944"/>
                  <a:pt x="5589" y="6949"/>
                </a:cubicBezTo>
                <a:cubicBezTo>
                  <a:pt x="5282" y="6989"/>
                  <a:pt x="5262" y="7021"/>
                  <a:pt x="5135" y="7151"/>
                </a:cubicBezTo>
                <a:cubicBezTo>
                  <a:pt x="5125" y="7179"/>
                  <a:pt x="5111" y="7206"/>
                  <a:pt x="5105" y="7235"/>
                </a:cubicBezTo>
                <a:cubicBezTo>
                  <a:pt x="5057" y="7465"/>
                  <a:pt x="5102" y="7724"/>
                  <a:pt x="5167" y="7964"/>
                </a:cubicBezTo>
                <a:cubicBezTo>
                  <a:pt x="5141" y="7973"/>
                  <a:pt x="5114" y="7982"/>
                  <a:pt x="5097" y="7982"/>
                </a:cubicBezTo>
                <a:cubicBezTo>
                  <a:pt x="5048" y="7983"/>
                  <a:pt x="5000" y="7969"/>
                  <a:pt x="4951" y="7962"/>
                </a:cubicBezTo>
                <a:cubicBezTo>
                  <a:pt x="4792" y="7919"/>
                  <a:pt x="4668" y="7815"/>
                  <a:pt x="4540" y="7717"/>
                </a:cubicBezTo>
                <a:cubicBezTo>
                  <a:pt x="4500" y="7686"/>
                  <a:pt x="4421" y="7621"/>
                  <a:pt x="4374" y="7593"/>
                </a:cubicBezTo>
                <a:cubicBezTo>
                  <a:pt x="4352" y="7580"/>
                  <a:pt x="4329" y="7571"/>
                  <a:pt x="4307" y="7560"/>
                </a:cubicBezTo>
                <a:cubicBezTo>
                  <a:pt x="4266" y="7544"/>
                  <a:pt x="4222" y="7540"/>
                  <a:pt x="4179" y="7532"/>
                </a:cubicBezTo>
                <a:cubicBezTo>
                  <a:pt x="4695" y="6932"/>
                  <a:pt x="5143" y="6215"/>
                  <a:pt x="5521" y="5447"/>
                </a:cubicBezTo>
                <a:cubicBezTo>
                  <a:pt x="6256" y="3953"/>
                  <a:pt x="6729" y="2266"/>
                  <a:pt x="6932" y="875"/>
                </a:cubicBezTo>
                <a:close/>
                <a:moveTo>
                  <a:pt x="7405" y="1070"/>
                </a:moveTo>
                <a:cubicBezTo>
                  <a:pt x="7411" y="1104"/>
                  <a:pt x="7416" y="1138"/>
                  <a:pt x="7421" y="1173"/>
                </a:cubicBezTo>
                <a:lnTo>
                  <a:pt x="7408" y="1170"/>
                </a:lnTo>
                <a:cubicBezTo>
                  <a:pt x="7407" y="1137"/>
                  <a:pt x="7406" y="1103"/>
                  <a:pt x="7405" y="1070"/>
                </a:cubicBezTo>
                <a:close/>
                <a:moveTo>
                  <a:pt x="7423" y="1188"/>
                </a:moveTo>
                <a:cubicBezTo>
                  <a:pt x="7545" y="1991"/>
                  <a:pt x="7529" y="2823"/>
                  <a:pt x="7486" y="3662"/>
                </a:cubicBezTo>
                <a:cubicBezTo>
                  <a:pt x="7481" y="3536"/>
                  <a:pt x="7474" y="3411"/>
                  <a:pt x="7466" y="3285"/>
                </a:cubicBezTo>
                <a:cubicBezTo>
                  <a:pt x="7436" y="2772"/>
                  <a:pt x="7427" y="2586"/>
                  <a:pt x="7398" y="2215"/>
                </a:cubicBezTo>
                <a:cubicBezTo>
                  <a:pt x="7413" y="1897"/>
                  <a:pt x="7417" y="1577"/>
                  <a:pt x="7410" y="1257"/>
                </a:cubicBezTo>
                <a:cubicBezTo>
                  <a:pt x="7415" y="1234"/>
                  <a:pt x="7419" y="1211"/>
                  <a:pt x="7423" y="1188"/>
                </a:cubicBezTo>
                <a:close/>
                <a:moveTo>
                  <a:pt x="7386" y="1382"/>
                </a:moveTo>
                <a:cubicBezTo>
                  <a:pt x="7389" y="1589"/>
                  <a:pt x="7387" y="1795"/>
                  <a:pt x="7380" y="2001"/>
                </a:cubicBezTo>
                <a:cubicBezTo>
                  <a:pt x="7377" y="1962"/>
                  <a:pt x="7375" y="1936"/>
                  <a:pt x="7371" y="1892"/>
                </a:cubicBezTo>
                <a:cubicBezTo>
                  <a:pt x="7361" y="1774"/>
                  <a:pt x="7353" y="1689"/>
                  <a:pt x="7346" y="1607"/>
                </a:cubicBezTo>
                <a:cubicBezTo>
                  <a:pt x="7359" y="1532"/>
                  <a:pt x="7372" y="1457"/>
                  <a:pt x="7386" y="1382"/>
                </a:cubicBezTo>
                <a:close/>
                <a:moveTo>
                  <a:pt x="8087" y="1572"/>
                </a:moveTo>
                <a:cubicBezTo>
                  <a:pt x="8099" y="1659"/>
                  <a:pt x="8112" y="1745"/>
                  <a:pt x="8125" y="1832"/>
                </a:cubicBezTo>
                <a:cubicBezTo>
                  <a:pt x="8112" y="1791"/>
                  <a:pt x="8100" y="1751"/>
                  <a:pt x="8087" y="1712"/>
                </a:cubicBezTo>
                <a:cubicBezTo>
                  <a:pt x="8087" y="1666"/>
                  <a:pt x="8087" y="1619"/>
                  <a:pt x="8087" y="1572"/>
                </a:cubicBezTo>
                <a:close/>
                <a:moveTo>
                  <a:pt x="8087" y="1804"/>
                </a:moveTo>
                <a:cubicBezTo>
                  <a:pt x="8109" y="1873"/>
                  <a:pt x="8132" y="1945"/>
                  <a:pt x="8156" y="2020"/>
                </a:cubicBezTo>
                <a:cubicBezTo>
                  <a:pt x="8366" y="3282"/>
                  <a:pt x="8673" y="4576"/>
                  <a:pt x="8852" y="5848"/>
                </a:cubicBezTo>
                <a:cubicBezTo>
                  <a:pt x="8904" y="6214"/>
                  <a:pt x="8928" y="6584"/>
                  <a:pt x="8956" y="6954"/>
                </a:cubicBezTo>
                <a:cubicBezTo>
                  <a:pt x="8553" y="5647"/>
                  <a:pt x="8171" y="4319"/>
                  <a:pt x="8104" y="2945"/>
                </a:cubicBezTo>
                <a:cubicBezTo>
                  <a:pt x="8100" y="2773"/>
                  <a:pt x="8094" y="2600"/>
                  <a:pt x="8091" y="2428"/>
                </a:cubicBezTo>
                <a:cubicBezTo>
                  <a:pt x="8088" y="2220"/>
                  <a:pt x="8087" y="2012"/>
                  <a:pt x="8087" y="1804"/>
                </a:cubicBezTo>
                <a:close/>
                <a:moveTo>
                  <a:pt x="8220" y="2221"/>
                </a:moveTo>
                <a:cubicBezTo>
                  <a:pt x="8500" y="3118"/>
                  <a:pt x="8840" y="4333"/>
                  <a:pt x="9081" y="5534"/>
                </a:cubicBezTo>
                <a:cubicBezTo>
                  <a:pt x="9264" y="6452"/>
                  <a:pt x="9390" y="7360"/>
                  <a:pt x="9384" y="8109"/>
                </a:cubicBezTo>
                <a:cubicBezTo>
                  <a:pt x="9228" y="7778"/>
                  <a:pt x="9111" y="7428"/>
                  <a:pt x="8995" y="7082"/>
                </a:cubicBezTo>
                <a:cubicBezTo>
                  <a:pt x="8995" y="7080"/>
                  <a:pt x="8995" y="7079"/>
                  <a:pt x="8994" y="7078"/>
                </a:cubicBezTo>
                <a:cubicBezTo>
                  <a:pt x="8961" y="6667"/>
                  <a:pt x="8938" y="6254"/>
                  <a:pt x="8880" y="5844"/>
                </a:cubicBezTo>
                <a:cubicBezTo>
                  <a:pt x="8710" y="4639"/>
                  <a:pt x="8427" y="3417"/>
                  <a:pt x="8220" y="2221"/>
                </a:cubicBezTo>
                <a:close/>
                <a:moveTo>
                  <a:pt x="7140" y="2475"/>
                </a:moveTo>
                <a:cubicBezTo>
                  <a:pt x="7145" y="2526"/>
                  <a:pt x="7149" y="2577"/>
                  <a:pt x="7153" y="2628"/>
                </a:cubicBezTo>
                <a:cubicBezTo>
                  <a:pt x="6993" y="3702"/>
                  <a:pt x="6853" y="4829"/>
                  <a:pt x="6631" y="5924"/>
                </a:cubicBezTo>
                <a:cubicBezTo>
                  <a:pt x="6357" y="6664"/>
                  <a:pt x="6007" y="7379"/>
                  <a:pt x="5576" y="8057"/>
                </a:cubicBezTo>
                <a:cubicBezTo>
                  <a:pt x="5551" y="7982"/>
                  <a:pt x="5528" y="7907"/>
                  <a:pt x="5508" y="7830"/>
                </a:cubicBezTo>
                <a:cubicBezTo>
                  <a:pt x="5508" y="7830"/>
                  <a:pt x="5508" y="7830"/>
                  <a:pt x="5509" y="7829"/>
                </a:cubicBezTo>
                <a:cubicBezTo>
                  <a:pt x="5595" y="7718"/>
                  <a:pt x="5601" y="7661"/>
                  <a:pt x="5646" y="7529"/>
                </a:cubicBezTo>
                <a:cubicBezTo>
                  <a:pt x="5655" y="7471"/>
                  <a:pt x="5669" y="7414"/>
                  <a:pt x="5672" y="7356"/>
                </a:cubicBezTo>
                <a:cubicBezTo>
                  <a:pt x="5673" y="7325"/>
                  <a:pt x="5673" y="7294"/>
                  <a:pt x="5671" y="7262"/>
                </a:cubicBezTo>
                <a:cubicBezTo>
                  <a:pt x="6006" y="6577"/>
                  <a:pt x="6310" y="5769"/>
                  <a:pt x="6561" y="4942"/>
                </a:cubicBezTo>
                <a:cubicBezTo>
                  <a:pt x="6816" y="4102"/>
                  <a:pt x="7017" y="3243"/>
                  <a:pt x="7140" y="2475"/>
                </a:cubicBezTo>
                <a:close/>
                <a:moveTo>
                  <a:pt x="7162" y="2756"/>
                </a:moveTo>
                <a:cubicBezTo>
                  <a:pt x="7179" y="2977"/>
                  <a:pt x="7191" y="3198"/>
                  <a:pt x="7206" y="3419"/>
                </a:cubicBezTo>
                <a:cubicBezTo>
                  <a:pt x="7211" y="3506"/>
                  <a:pt x="7215" y="3593"/>
                  <a:pt x="7219" y="3680"/>
                </a:cubicBezTo>
                <a:cubicBezTo>
                  <a:pt x="7105" y="4381"/>
                  <a:pt x="6931" y="5070"/>
                  <a:pt x="6697" y="5739"/>
                </a:cubicBezTo>
                <a:cubicBezTo>
                  <a:pt x="6889" y="4745"/>
                  <a:pt x="7020" y="3731"/>
                  <a:pt x="7162" y="2756"/>
                </a:cubicBezTo>
                <a:close/>
                <a:moveTo>
                  <a:pt x="7225" y="3807"/>
                </a:moveTo>
                <a:cubicBezTo>
                  <a:pt x="7265" y="4814"/>
                  <a:pt x="7214" y="5824"/>
                  <a:pt x="7071" y="6822"/>
                </a:cubicBezTo>
                <a:cubicBezTo>
                  <a:pt x="7043" y="7014"/>
                  <a:pt x="7006" y="7204"/>
                  <a:pt x="6974" y="7396"/>
                </a:cubicBezTo>
                <a:cubicBezTo>
                  <a:pt x="6884" y="7787"/>
                  <a:pt x="6867" y="7928"/>
                  <a:pt x="6733" y="8292"/>
                </a:cubicBezTo>
                <a:cubicBezTo>
                  <a:pt x="6663" y="8481"/>
                  <a:pt x="6578" y="8680"/>
                  <a:pt x="6448" y="8837"/>
                </a:cubicBezTo>
                <a:cubicBezTo>
                  <a:pt x="6438" y="8850"/>
                  <a:pt x="6423" y="8860"/>
                  <a:pt x="6407" y="8870"/>
                </a:cubicBezTo>
                <a:cubicBezTo>
                  <a:pt x="6370" y="8875"/>
                  <a:pt x="6333" y="8881"/>
                  <a:pt x="6297" y="8876"/>
                </a:cubicBezTo>
                <a:cubicBezTo>
                  <a:pt x="6117" y="8853"/>
                  <a:pt x="5972" y="8736"/>
                  <a:pt x="5859" y="8594"/>
                </a:cubicBezTo>
                <a:cubicBezTo>
                  <a:pt x="6225" y="7762"/>
                  <a:pt x="6471" y="6855"/>
                  <a:pt x="6659" y="5926"/>
                </a:cubicBezTo>
                <a:cubicBezTo>
                  <a:pt x="6912" y="5239"/>
                  <a:pt x="7100" y="4530"/>
                  <a:pt x="7225" y="3807"/>
                </a:cubicBezTo>
                <a:close/>
                <a:moveTo>
                  <a:pt x="6594" y="6098"/>
                </a:moveTo>
                <a:cubicBezTo>
                  <a:pt x="6411" y="6958"/>
                  <a:pt x="6176" y="7796"/>
                  <a:pt x="5839" y="8568"/>
                </a:cubicBezTo>
                <a:cubicBezTo>
                  <a:pt x="5777" y="8488"/>
                  <a:pt x="5726" y="8400"/>
                  <a:pt x="5684" y="8318"/>
                </a:cubicBezTo>
                <a:cubicBezTo>
                  <a:pt x="5647" y="8244"/>
                  <a:pt x="5620" y="8167"/>
                  <a:pt x="5588" y="8090"/>
                </a:cubicBezTo>
                <a:cubicBezTo>
                  <a:pt x="5993" y="7456"/>
                  <a:pt x="6327" y="6788"/>
                  <a:pt x="6594" y="6098"/>
                </a:cubicBezTo>
                <a:close/>
                <a:moveTo>
                  <a:pt x="5563" y="6957"/>
                </a:moveTo>
                <a:cubicBezTo>
                  <a:pt x="5565" y="6956"/>
                  <a:pt x="5566" y="6957"/>
                  <a:pt x="5563" y="6960"/>
                </a:cubicBezTo>
                <a:cubicBezTo>
                  <a:pt x="5540" y="6976"/>
                  <a:pt x="5517" y="6991"/>
                  <a:pt x="5493" y="7005"/>
                </a:cubicBezTo>
                <a:cubicBezTo>
                  <a:pt x="5498" y="6996"/>
                  <a:pt x="5503" y="6988"/>
                  <a:pt x="5508" y="6979"/>
                </a:cubicBezTo>
                <a:cubicBezTo>
                  <a:pt x="5521" y="6974"/>
                  <a:pt x="5554" y="6960"/>
                  <a:pt x="5563" y="6957"/>
                </a:cubicBezTo>
                <a:close/>
                <a:moveTo>
                  <a:pt x="3341" y="7275"/>
                </a:moveTo>
                <a:cubicBezTo>
                  <a:pt x="3400" y="7278"/>
                  <a:pt x="3459" y="7313"/>
                  <a:pt x="3517" y="7369"/>
                </a:cubicBezTo>
                <a:cubicBezTo>
                  <a:pt x="3536" y="7387"/>
                  <a:pt x="3553" y="7407"/>
                  <a:pt x="3571" y="7428"/>
                </a:cubicBezTo>
                <a:lnTo>
                  <a:pt x="3518" y="7458"/>
                </a:lnTo>
                <a:lnTo>
                  <a:pt x="3582" y="7573"/>
                </a:lnTo>
                <a:cubicBezTo>
                  <a:pt x="3634" y="7642"/>
                  <a:pt x="3649" y="7673"/>
                  <a:pt x="3717" y="7723"/>
                </a:cubicBezTo>
                <a:cubicBezTo>
                  <a:pt x="3732" y="7734"/>
                  <a:pt x="3748" y="7742"/>
                  <a:pt x="3764" y="7749"/>
                </a:cubicBezTo>
                <a:cubicBezTo>
                  <a:pt x="3782" y="7787"/>
                  <a:pt x="3798" y="7823"/>
                  <a:pt x="3813" y="7859"/>
                </a:cubicBezTo>
                <a:cubicBezTo>
                  <a:pt x="3813" y="7867"/>
                  <a:pt x="3814" y="7875"/>
                  <a:pt x="3815" y="7883"/>
                </a:cubicBezTo>
                <a:cubicBezTo>
                  <a:pt x="3792" y="7905"/>
                  <a:pt x="3771" y="7928"/>
                  <a:pt x="3748" y="7949"/>
                </a:cubicBezTo>
                <a:cubicBezTo>
                  <a:pt x="3739" y="7931"/>
                  <a:pt x="3729" y="7914"/>
                  <a:pt x="3718" y="7892"/>
                </a:cubicBezTo>
                <a:lnTo>
                  <a:pt x="3694" y="7905"/>
                </a:lnTo>
                <a:cubicBezTo>
                  <a:pt x="3706" y="7929"/>
                  <a:pt x="3716" y="7949"/>
                  <a:pt x="3727" y="7970"/>
                </a:cubicBezTo>
                <a:cubicBezTo>
                  <a:pt x="3467" y="8220"/>
                  <a:pt x="3191" y="8440"/>
                  <a:pt x="2900" y="8622"/>
                </a:cubicBezTo>
                <a:cubicBezTo>
                  <a:pt x="2886" y="8369"/>
                  <a:pt x="2894" y="8146"/>
                  <a:pt x="2922" y="8016"/>
                </a:cubicBezTo>
                <a:cubicBezTo>
                  <a:pt x="2979" y="7747"/>
                  <a:pt x="3045" y="7565"/>
                  <a:pt x="3112" y="7448"/>
                </a:cubicBezTo>
                <a:cubicBezTo>
                  <a:pt x="3180" y="7332"/>
                  <a:pt x="3250" y="7282"/>
                  <a:pt x="3316" y="7276"/>
                </a:cubicBezTo>
                <a:cubicBezTo>
                  <a:pt x="3325" y="7275"/>
                  <a:pt x="3333" y="7274"/>
                  <a:pt x="3341" y="7275"/>
                </a:cubicBezTo>
                <a:close/>
                <a:moveTo>
                  <a:pt x="3802" y="7762"/>
                </a:moveTo>
                <a:cubicBezTo>
                  <a:pt x="3804" y="7762"/>
                  <a:pt x="3807" y="7763"/>
                  <a:pt x="3809" y="7763"/>
                </a:cubicBezTo>
                <a:cubicBezTo>
                  <a:pt x="3809" y="7768"/>
                  <a:pt x="3809" y="7773"/>
                  <a:pt x="3809" y="7778"/>
                </a:cubicBezTo>
                <a:cubicBezTo>
                  <a:pt x="3807" y="7773"/>
                  <a:pt x="3805" y="7767"/>
                  <a:pt x="3802" y="7762"/>
                </a:cubicBezTo>
                <a:close/>
                <a:moveTo>
                  <a:pt x="3837" y="7770"/>
                </a:moveTo>
                <a:cubicBezTo>
                  <a:pt x="3863" y="7775"/>
                  <a:pt x="3888" y="7779"/>
                  <a:pt x="3913" y="7783"/>
                </a:cubicBezTo>
                <a:cubicBezTo>
                  <a:pt x="3890" y="7807"/>
                  <a:pt x="3866" y="7832"/>
                  <a:pt x="3842" y="7856"/>
                </a:cubicBezTo>
                <a:cubicBezTo>
                  <a:pt x="3842" y="7855"/>
                  <a:pt x="3841" y="7854"/>
                  <a:pt x="3841" y="7853"/>
                </a:cubicBezTo>
                <a:cubicBezTo>
                  <a:pt x="3839" y="7825"/>
                  <a:pt x="3838" y="7798"/>
                  <a:pt x="3837" y="7770"/>
                </a:cubicBezTo>
                <a:close/>
                <a:moveTo>
                  <a:pt x="3948" y="7788"/>
                </a:moveTo>
                <a:cubicBezTo>
                  <a:pt x="3953" y="7789"/>
                  <a:pt x="3958" y="7790"/>
                  <a:pt x="3963" y="7791"/>
                </a:cubicBezTo>
                <a:cubicBezTo>
                  <a:pt x="3985" y="7799"/>
                  <a:pt x="4007" y="7804"/>
                  <a:pt x="4028" y="7814"/>
                </a:cubicBezTo>
                <a:cubicBezTo>
                  <a:pt x="4239" y="7919"/>
                  <a:pt x="4394" y="8122"/>
                  <a:pt x="4625" y="8191"/>
                </a:cubicBezTo>
                <a:cubicBezTo>
                  <a:pt x="4675" y="8201"/>
                  <a:pt x="4725" y="8218"/>
                  <a:pt x="4776" y="8221"/>
                </a:cubicBezTo>
                <a:cubicBezTo>
                  <a:pt x="4929" y="8230"/>
                  <a:pt x="5050" y="8173"/>
                  <a:pt x="5171" y="8095"/>
                </a:cubicBezTo>
                <a:cubicBezTo>
                  <a:pt x="4915" y="8486"/>
                  <a:pt x="4650" y="8791"/>
                  <a:pt x="4382" y="8970"/>
                </a:cubicBezTo>
                <a:cubicBezTo>
                  <a:pt x="4332" y="9004"/>
                  <a:pt x="4286" y="9009"/>
                  <a:pt x="4241" y="8992"/>
                </a:cubicBezTo>
                <a:cubicBezTo>
                  <a:pt x="4197" y="8975"/>
                  <a:pt x="4153" y="8935"/>
                  <a:pt x="4112" y="8876"/>
                </a:cubicBezTo>
                <a:cubicBezTo>
                  <a:pt x="4030" y="8759"/>
                  <a:pt x="3961" y="8569"/>
                  <a:pt x="3912" y="8357"/>
                </a:cubicBezTo>
                <a:cubicBezTo>
                  <a:pt x="3901" y="8305"/>
                  <a:pt x="3890" y="8252"/>
                  <a:pt x="3881" y="8199"/>
                </a:cubicBezTo>
                <a:cubicBezTo>
                  <a:pt x="3882" y="8200"/>
                  <a:pt x="3883" y="8200"/>
                  <a:pt x="3884" y="8201"/>
                </a:cubicBezTo>
                <a:cubicBezTo>
                  <a:pt x="3893" y="8204"/>
                  <a:pt x="3905" y="8203"/>
                  <a:pt x="3912" y="8196"/>
                </a:cubicBezTo>
                <a:cubicBezTo>
                  <a:pt x="3919" y="8189"/>
                  <a:pt x="3922" y="8180"/>
                  <a:pt x="3923" y="8171"/>
                </a:cubicBezTo>
                <a:cubicBezTo>
                  <a:pt x="3924" y="8161"/>
                  <a:pt x="3923" y="8149"/>
                  <a:pt x="3922" y="8136"/>
                </a:cubicBezTo>
                <a:cubicBezTo>
                  <a:pt x="3917" y="8080"/>
                  <a:pt x="3891" y="7988"/>
                  <a:pt x="3852" y="7885"/>
                </a:cubicBezTo>
                <a:cubicBezTo>
                  <a:pt x="3884" y="7853"/>
                  <a:pt x="3916" y="7821"/>
                  <a:pt x="3948" y="7788"/>
                </a:cubicBezTo>
                <a:close/>
                <a:moveTo>
                  <a:pt x="8039" y="7823"/>
                </a:moveTo>
                <a:cubicBezTo>
                  <a:pt x="8189" y="7815"/>
                  <a:pt x="8324" y="7868"/>
                  <a:pt x="8448" y="7958"/>
                </a:cubicBezTo>
                <a:cubicBezTo>
                  <a:pt x="8619" y="8082"/>
                  <a:pt x="8769" y="8279"/>
                  <a:pt x="8905" y="8489"/>
                </a:cubicBezTo>
                <a:cubicBezTo>
                  <a:pt x="8834" y="8683"/>
                  <a:pt x="8734" y="8878"/>
                  <a:pt x="8619" y="9012"/>
                </a:cubicBezTo>
                <a:cubicBezTo>
                  <a:pt x="8561" y="9081"/>
                  <a:pt x="8499" y="9133"/>
                  <a:pt x="8435" y="9163"/>
                </a:cubicBezTo>
                <a:cubicBezTo>
                  <a:pt x="8371" y="9193"/>
                  <a:pt x="8306" y="9200"/>
                  <a:pt x="8239" y="9178"/>
                </a:cubicBezTo>
                <a:cubicBezTo>
                  <a:pt x="8106" y="9133"/>
                  <a:pt x="7961" y="8965"/>
                  <a:pt x="7825" y="8606"/>
                </a:cubicBezTo>
                <a:cubicBezTo>
                  <a:pt x="7746" y="8401"/>
                  <a:pt x="7682" y="8193"/>
                  <a:pt x="7629" y="7982"/>
                </a:cubicBezTo>
                <a:cubicBezTo>
                  <a:pt x="7778" y="7879"/>
                  <a:pt x="7914" y="7830"/>
                  <a:pt x="8039" y="7823"/>
                </a:cubicBezTo>
                <a:close/>
                <a:moveTo>
                  <a:pt x="3817" y="7920"/>
                </a:moveTo>
                <a:cubicBezTo>
                  <a:pt x="3822" y="7982"/>
                  <a:pt x="3829" y="8045"/>
                  <a:pt x="3838" y="8107"/>
                </a:cubicBezTo>
                <a:cubicBezTo>
                  <a:pt x="3818" y="8076"/>
                  <a:pt x="3792" y="8033"/>
                  <a:pt x="3762" y="7976"/>
                </a:cubicBezTo>
                <a:cubicBezTo>
                  <a:pt x="3780" y="7958"/>
                  <a:pt x="3799" y="7939"/>
                  <a:pt x="3817" y="7920"/>
                </a:cubicBezTo>
                <a:close/>
                <a:moveTo>
                  <a:pt x="3850" y="7962"/>
                </a:moveTo>
                <a:cubicBezTo>
                  <a:pt x="3875" y="8036"/>
                  <a:pt x="3891" y="8100"/>
                  <a:pt x="3895" y="8139"/>
                </a:cubicBezTo>
                <a:cubicBezTo>
                  <a:pt x="3896" y="8151"/>
                  <a:pt x="3896" y="8161"/>
                  <a:pt x="3895" y="8167"/>
                </a:cubicBezTo>
                <a:cubicBezTo>
                  <a:pt x="3894" y="8172"/>
                  <a:pt x="3894" y="8172"/>
                  <a:pt x="3894" y="8173"/>
                </a:cubicBezTo>
                <a:cubicBezTo>
                  <a:pt x="3891" y="8172"/>
                  <a:pt x="3886" y="8169"/>
                  <a:pt x="3879" y="8162"/>
                </a:cubicBezTo>
                <a:cubicBezTo>
                  <a:pt x="3878" y="8161"/>
                  <a:pt x="3876" y="8158"/>
                  <a:pt x="3874" y="8157"/>
                </a:cubicBezTo>
                <a:cubicBezTo>
                  <a:pt x="3864" y="8092"/>
                  <a:pt x="3856" y="8026"/>
                  <a:pt x="3850" y="7962"/>
                </a:cubicBezTo>
                <a:close/>
                <a:moveTo>
                  <a:pt x="3740" y="7996"/>
                </a:moveTo>
                <a:cubicBezTo>
                  <a:pt x="3786" y="8083"/>
                  <a:pt x="3822" y="8138"/>
                  <a:pt x="3848" y="8170"/>
                </a:cubicBezTo>
                <a:cubicBezTo>
                  <a:pt x="3859" y="8235"/>
                  <a:pt x="3871" y="8300"/>
                  <a:pt x="3885" y="8363"/>
                </a:cubicBezTo>
                <a:cubicBezTo>
                  <a:pt x="3934" y="8577"/>
                  <a:pt x="4003" y="8770"/>
                  <a:pt x="4089" y="8893"/>
                </a:cubicBezTo>
                <a:cubicBezTo>
                  <a:pt x="4132" y="8955"/>
                  <a:pt x="4179" y="8999"/>
                  <a:pt x="4232" y="9018"/>
                </a:cubicBezTo>
                <a:cubicBezTo>
                  <a:pt x="4284" y="9038"/>
                  <a:pt x="4342" y="9031"/>
                  <a:pt x="4398" y="8994"/>
                </a:cubicBezTo>
                <a:lnTo>
                  <a:pt x="4399" y="8993"/>
                </a:lnTo>
                <a:cubicBezTo>
                  <a:pt x="4675" y="8809"/>
                  <a:pt x="4945" y="8497"/>
                  <a:pt x="5204" y="8098"/>
                </a:cubicBezTo>
                <a:cubicBezTo>
                  <a:pt x="5220" y="8152"/>
                  <a:pt x="5236" y="8205"/>
                  <a:pt x="5252" y="8255"/>
                </a:cubicBezTo>
                <a:cubicBezTo>
                  <a:pt x="5277" y="8315"/>
                  <a:pt x="5299" y="8376"/>
                  <a:pt x="5324" y="8435"/>
                </a:cubicBezTo>
                <a:cubicBezTo>
                  <a:pt x="5285" y="8491"/>
                  <a:pt x="5245" y="8547"/>
                  <a:pt x="5205" y="8603"/>
                </a:cubicBezTo>
                <a:cubicBezTo>
                  <a:pt x="5141" y="8692"/>
                  <a:pt x="4795" y="9144"/>
                  <a:pt x="4404" y="9528"/>
                </a:cubicBezTo>
                <a:cubicBezTo>
                  <a:pt x="4208" y="9720"/>
                  <a:pt x="4000" y="9895"/>
                  <a:pt x="3813" y="10000"/>
                </a:cubicBezTo>
                <a:cubicBezTo>
                  <a:pt x="3791" y="10012"/>
                  <a:pt x="3770" y="10023"/>
                  <a:pt x="3749" y="10033"/>
                </a:cubicBezTo>
                <a:cubicBezTo>
                  <a:pt x="3717" y="9876"/>
                  <a:pt x="3713" y="9663"/>
                  <a:pt x="3748" y="9383"/>
                </a:cubicBezTo>
                <a:lnTo>
                  <a:pt x="3721" y="9379"/>
                </a:lnTo>
                <a:cubicBezTo>
                  <a:pt x="3685" y="9665"/>
                  <a:pt x="3688" y="9883"/>
                  <a:pt x="3723" y="10046"/>
                </a:cubicBezTo>
                <a:cubicBezTo>
                  <a:pt x="3663" y="10073"/>
                  <a:pt x="3605" y="10091"/>
                  <a:pt x="3552" y="10098"/>
                </a:cubicBezTo>
                <a:cubicBezTo>
                  <a:pt x="3472" y="10108"/>
                  <a:pt x="3402" y="10096"/>
                  <a:pt x="3344" y="10054"/>
                </a:cubicBezTo>
                <a:cubicBezTo>
                  <a:pt x="3246" y="9984"/>
                  <a:pt x="3163" y="9848"/>
                  <a:pt x="3097" y="9676"/>
                </a:cubicBezTo>
                <a:cubicBezTo>
                  <a:pt x="3032" y="9505"/>
                  <a:pt x="2983" y="9297"/>
                  <a:pt x="2949" y="9086"/>
                </a:cubicBezTo>
                <a:cubicBezTo>
                  <a:pt x="2926" y="8941"/>
                  <a:pt x="2911" y="8794"/>
                  <a:pt x="2902" y="8655"/>
                </a:cubicBezTo>
                <a:cubicBezTo>
                  <a:pt x="3197" y="8471"/>
                  <a:pt x="3476" y="8249"/>
                  <a:pt x="3740" y="7996"/>
                </a:cubicBezTo>
                <a:close/>
                <a:moveTo>
                  <a:pt x="7604" y="7999"/>
                </a:moveTo>
                <a:cubicBezTo>
                  <a:pt x="7657" y="8207"/>
                  <a:pt x="7721" y="8413"/>
                  <a:pt x="7798" y="8616"/>
                </a:cubicBezTo>
                <a:cubicBezTo>
                  <a:pt x="7936" y="8979"/>
                  <a:pt x="8083" y="9155"/>
                  <a:pt x="8230" y="9204"/>
                </a:cubicBezTo>
                <a:cubicBezTo>
                  <a:pt x="8304" y="9229"/>
                  <a:pt x="8377" y="9221"/>
                  <a:pt x="8446" y="9189"/>
                </a:cubicBezTo>
                <a:cubicBezTo>
                  <a:pt x="8516" y="9156"/>
                  <a:pt x="8581" y="9100"/>
                  <a:pt x="8641" y="9030"/>
                </a:cubicBezTo>
                <a:cubicBezTo>
                  <a:pt x="8755" y="8896"/>
                  <a:pt x="8853" y="8709"/>
                  <a:pt x="8924" y="8520"/>
                </a:cubicBezTo>
                <a:cubicBezTo>
                  <a:pt x="8980" y="8607"/>
                  <a:pt x="9034" y="8697"/>
                  <a:pt x="9086" y="8784"/>
                </a:cubicBezTo>
                <a:cubicBezTo>
                  <a:pt x="9140" y="8876"/>
                  <a:pt x="9191" y="8956"/>
                  <a:pt x="9242" y="9036"/>
                </a:cubicBezTo>
                <a:cubicBezTo>
                  <a:pt x="9247" y="9063"/>
                  <a:pt x="9253" y="9090"/>
                  <a:pt x="9259" y="9117"/>
                </a:cubicBezTo>
                <a:cubicBezTo>
                  <a:pt x="9244" y="9169"/>
                  <a:pt x="9229" y="9219"/>
                  <a:pt x="9211" y="9266"/>
                </a:cubicBezTo>
                <a:cubicBezTo>
                  <a:pt x="9109" y="9533"/>
                  <a:pt x="8957" y="9725"/>
                  <a:pt x="8746" y="9824"/>
                </a:cubicBezTo>
                <a:cubicBezTo>
                  <a:pt x="8552" y="9916"/>
                  <a:pt x="8340" y="9886"/>
                  <a:pt x="8139" y="9779"/>
                </a:cubicBezTo>
                <a:cubicBezTo>
                  <a:pt x="7938" y="9671"/>
                  <a:pt x="7749" y="9487"/>
                  <a:pt x="7605" y="9274"/>
                </a:cubicBezTo>
                <a:cubicBezTo>
                  <a:pt x="7462" y="9061"/>
                  <a:pt x="7364" y="8820"/>
                  <a:pt x="7342" y="8600"/>
                </a:cubicBezTo>
                <a:cubicBezTo>
                  <a:pt x="7321" y="8380"/>
                  <a:pt x="7375" y="8183"/>
                  <a:pt x="7535" y="8052"/>
                </a:cubicBezTo>
                <a:cubicBezTo>
                  <a:pt x="7559" y="8033"/>
                  <a:pt x="7582" y="8015"/>
                  <a:pt x="7604" y="7999"/>
                </a:cubicBezTo>
                <a:close/>
                <a:moveTo>
                  <a:pt x="9036" y="8121"/>
                </a:moveTo>
                <a:cubicBezTo>
                  <a:pt x="9064" y="8193"/>
                  <a:pt x="9093" y="8264"/>
                  <a:pt x="9125" y="8335"/>
                </a:cubicBezTo>
                <a:cubicBezTo>
                  <a:pt x="9155" y="8538"/>
                  <a:pt x="9187" y="8748"/>
                  <a:pt x="9227" y="8958"/>
                </a:cubicBezTo>
                <a:cubicBezTo>
                  <a:pt x="9189" y="8899"/>
                  <a:pt x="9150" y="8838"/>
                  <a:pt x="9110" y="8770"/>
                </a:cubicBezTo>
                <a:cubicBezTo>
                  <a:pt x="9055" y="8677"/>
                  <a:pt x="8997" y="8581"/>
                  <a:pt x="8937" y="8487"/>
                </a:cubicBezTo>
                <a:cubicBezTo>
                  <a:pt x="8983" y="8359"/>
                  <a:pt x="9017" y="8232"/>
                  <a:pt x="9036" y="8121"/>
                </a:cubicBezTo>
                <a:close/>
                <a:moveTo>
                  <a:pt x="12098" y="8128"/>
                </a:moveTo>
                <a:cubicBezTo>
                  <a:pt x="12105" y="8150"/>
                  <a:pt x="12112" y="8171"/>
                  <a:pt x="12117" y="8193"/>
                </a:cubicBezTo>
                <a:cubicBezTo>
                  <a:pt x="12134" y="8384"/>
                  <a:pt x="12155" y="8413"/>
                  <a:pt x="12095" y="8600"/>
                </a:cubicBezTo>
                <a:cubicBezTo>
                  <a:pt x="12073" y="8669"/>
                  <a:pt x="12044" y="8736"/>
                  <a:pt x="12007" y="8798"/>
                </a:cubicBezTo>
                <a:cubicBezTo>
                  <a:pt x="11970" y="8861"/>
                  <a:pt x="11854" y="8903"/>
                  <a:pt x="11875" y="8972"/>
                </a:cubicBezTo>
                <a:cubicBezTo>
                  <a:pt x="11892" y="9029"/>
                  <a:pt x="12059" y="8867"/>
                  <a:pt x="12045" y="8924"/>
                </a:cubicBezTo>
                <a:cubicBezTo>
                  <a:pt x="12027" y="8992"/>
                  <a:pt x="11923" y="8993"/>
                  <a:pt x="11862" y="9027"/>
                </a:cubicBezTo>
                <a:cubicBezTo>
                  <a:pt x="11841" y="9031"/>
                  <a:pt x="11824" y="9034"/>
                  <a:pt x="11806" y="9038"/>
                </a:cubicBezTo>
                <a:cubicBezTo>
                  <a:pt x="11921" y="8804"/>
                  <a:pt x="12011" y="8559"/>
                  <a:pt x="12064" y="8316"/>
                </a:cubicBezTo>
                <a:cubicBezTo>
                  <a:pt x="12078" y="8254"/>
                  <a:pt x="12089" y="8191"/>
                  <a:pt x="12098" y="8128"/>
                </a:cubicBezTo>
                <a:close/>
                <a:moveTo>
                  <a:pt x="12478" y="8291"/>
                </a:moveTo>
                <a:cubicBezTo>
                  <a:pt x="12607" y="8620"/>
                  <a:pt x="12733" y="8975"/>
                  <a:pt x="12832" y="9320"/>
                </a:cubicBezTo>
                <a:cubicBezTo>
                  <a:pt x="12990" y="9866"/>
                  <a:pt x="13081" y="10389"/>
                  <a:pt x="13018" y="10742"/>
                </a:cubicBezTo>
                <a:cubicBezTo>
                  <a:pt x="12987" y="10918"/>
                  <a:pt x="12919" y="11051"/>
                  <a:pt x="12802" y="11126"/>
                </a:cubicBezTo>
                <a:cubicBezTo>
                  <a:pt x="12686" y="11201"/>
                  <a:pt x="12520" y="11221"/>
                  <a:pt x="12291" y="11163"/>
                </a:cubicBezTo>
                <a:cubicBezTo>
                  <a:pt x="11854" y="11054"/>
                  <a:pt x="11438" y="10648"/>
                  <a:pt x="11057" y="10062"/>
                </a:cubicBezTo>
                <a:cubicBezTo>
                  <a:pt x="11180" y="9947"/>
                  <a:pt x="11301" y="9815"/>
                  <a:pt x="11412" y="9670"/>
                </a:cubicBezTo>
                <a:cubicBezTo>
                  <a:pt x="11532" y="9515"/>
                  <a:pt x="11642" y="9346"/>
                  <a:pt x="11739" y="9168"/>
                </a:cubicBezTo>
                <a:cubicBezTo>
                  <a:pt x="11895" y="9090"/>
                  <a:pt x="12000" y="9024"/>
                  <a:pt x="12234" y="8827"/>
                </a:cubicBezTo>
                <a:cubicBezTo>
                  <a:pt x="12290" y="8779"/>
                  <a:pt x="12325" y="8709"/>
                  <a:pt x="12361" y="8644"/>
                </a:cubicBezTo>
                <a:cubicBezTo>
                  <a:pt x="12416" y="8544"/>
                  <a:pt x="12462" y="8412"/>
                  <a:pt x="12478" y="8291"/>
                </a:cubicBezTo>
                <a:close/>
                <a:moveTo>
                  <a:pt x="9168" y="8428"/>
                </a:moveTo>
                <a:cubicBezTo>
                  <a:pt x="9207" y="8511"/>
                  <a:pt x="9249" y="8593"/>
                  <a:pt x="9294" y="8673"/>
                </a:cubicBezTo>
                <a:cubicBezTo>
                  <a:pt x="9308" y="8698"/>
                  <a:pt x="9324" y="8723"/>
                  <a:pt x="9339" y="8748"/>
                </a:cubicBezTo>
                <a:cubicBezTo>
                  <a:pt x="9324" y="8852"/>
                  <a:pt x="9304" y="8951"/>
                  <a:pt x="9281" y="9043"/>
                </a:cubicBezTo>
                <a:cubicBezTo>
                  <a:pt x="9277" y="9037"/>
                  <a:pt x="9273" y="9031"/>
                  <a:pt x="9269" y="9025"/>
                </a:cubicBezTo>
                <a:cubicBezTo>
                  <a:pt x="9230" y="8826"/>
                  <a:pt x="9197" y="8624"/>
                  <a:pt x="9168" y="8428"/>
                </a:cubicBezTo>
                <a:close/>
                <a:moveTo>
                  <a:pt x="5337" y="8466"/>
                </a:moveTo>
                <a:cubicBezTo>
                  <a:pt x="5343" y="8480"/>
                  <a:pt x="5349" y="8495"/>
                  <a:pt x="5356" y="8509"/>
                </a:cubicBezTo>
                <a:cubicBezTo>
                  <a:pt x="5429" y="8657"/>
                  <a:pt x="5532" y="8820"/>
                  <a:pt x="5665" y="8942"/>
                </a:cubicBezTo>
                <a:cubicBezTo>
                  <a:pt x="5635" y="9001"/>
                  <a:pt x="5606" y="9060"/>
                  <a:pt x="5575" y="9118"/>
                </a:cubicBezTo>
                <a:cubicBezTo>
                  <a:pt x="5311" y="9619"/>
                  <a:pt x="4787" y="10164"/>
                  <a:pt x="4366" y="10341"/>
                </a:cubicBezTo>
                <a:cubicBezTo>
                  <a:pt x="4260" y="10385"/>
                  <a:pt x="4162" y="10407"/>
                  <a:pt x="4076" y="10399"/>
                </a:cubicBezTo>
                <a:cubicBezTo>
                  <a:pt x="3990" y="10392"/>
                  <a:pt x="3917" y="10358"/>
                  <a:pt x="3859" y="10288"/>
                </a:cubicBezTo>
                <a:cubicBezTo>
                  <a:pt x="3814" y="10235"/>
                  <a:pt x="3780" y="10160"/>
                  <a:pt x="3756" y="10062"/>
                </a:cubicBezTo>
                <a:cubicBezTo>
                  <a:pt x="3780" y="10051"/>
                  <a:pt x="3803" y="10038"/>
                  <a:pt x="3827" y="10025"/>
                </a:cubicBezTo>
                <a:cubicBezTo>
                  <a:pt x="4018" y="9918"/>
                  <a:pt x="4226" y="9741"/>
                  <a:pt x="4423" y="9548"/>
                </a:cubicBezTo>
                <a:cubicBezTo>
                  <a:pt x="4816" y="9162"/>
                  <a:pt x="5163" y="8711"/>
                  <a:pt x="5228" y="8620"/>
                </a:cubicBezTo>
                <a:cubicBezTo>
                  <a:pt x="5265" y="8569"/>
                  <a:pt x="5301" y="8517"/>
                  <a:pt x="5337" y="8466"/>
                </a:cubicBezTo>
                <a:close/>
                <a:moveTo>
                  <a:pt x="9361" y="8785"/>
                </a:moveTo>
                <a:cubicBezTo>
                  <a:pt x="9448" y="8923"/>
                  <a:pt x="9557" y="9063"/>
                  <a:pt x="9681" y="9158"/>
                </a:cubicBezTo>
                <a:cubicBezTo>
                  <a:pt x="9736" y="9199"/>
                  <a:pt x="9804" y="9220"/>
                  <a:pt x="9866" y="9251"/>
                </a:cubicBezTo>
                <a:lnTo>
                  <a:pt x="9963" y="9186"/>
                </a:lnTo>
                <a:cubicBezTo>
                  <a:pt x="9926" y="9250"/>
                  <a:pt x="9890" y="9302"/>
                  <a:pt x="9855" y="9339"/>
                </a:cubicBezTo>
                <a:cubicBezTo>
                  <a:pt x="9812" y="9386"/>
                  <a:pt x="9770" y="9413"/>
                  <a:pt x="9731" y="9425"/>
                </a:cubicBezTo>
                <a:cubicBezTo>
                  <a:pt x="9691" y="9437"/>
                  <a:pt x="9652" y="9434"/>
                  <a:pt x="9613" y="9418"/>
                </a:cubicBezTo>
                <a:cubicBezTo>
                  <a:pt x="9535" y="9386"/>
                  <a:pt x="9454" y="9302"/>
                  <a:pt x="9371" y="9186"/>
                </a:cubicBezTo>
                <a:cubicBezTo>
                  <a:pt x="9349" y="9155"/>
                  <a:pt x="9324" y="9110"/>
                  <a:pt x="9301" y="9076"/>
                </a:cubicBezTo>
                <a:cubicBezTo>
                  <a:pt x="9325" y="8985"/>
                  <a:pt x="9345" y="8888"/>
                  <a:pt x="9361" y="8785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63" name="Freeform 9"/>
          <p:cNvSpPr>
            <a:spLocks noEditPoints="1"/>
          </p:cNvSpPr>
          <p:nvPr/>
        </p:nvSpPr>
        <p:spPr bwMode="auto">
          <a:xfrm>
            <a:off x="1751267" y="3070313"/>
            <a:ext cx="2723631" cy="2862262"/>
          </a:xfrm>
          <a:custGeom>
            <a:avLst/>
            <a:gdLst>
              <a:gd name="T0" fmla="*/ 5247 w 11526"/>
              <a:gd name="T1" fmla="*/ 167 h 12086"/>
              <a:gd name="T2" fmla="*/ 3210 w 11526"/>
              <a:gd name="T3" fmla="*/ 7122 h 12086"/>
              <a:gd name="T4" fmla="*/ 5022 w 11526"/>
              <a:gd name="T5" fmla="*/ 1053 h 12086"/>
              <a:gd name="T6" fmla="*/ 2091 w 11526"/>
              <a:gd name="T7" fmla="*/ 7357 h 12086"/>
              <a:gd name="T8" fmla="*/ 2023 w 11526"/>
              <a:gd name="T9" fmla="*/ 7830 h 12086"/>
              <a:gd name="T10" fmla="*/ 1350 w 11526"/>
              <a:gd name="T11" fmla="*/ 7680 h 12086"/>
              <a:gd name="T12" fmla="*/ 435 w 11526"/>
              <a:gd name="T13" fmla="*/ 7378 h 12086"/>
              <a:gd name="T14" fmla="*/ 1024 w 11526"/>
              <a:gd name="T15" fmla="*/ 8755 h 12086"/>
              <a:gd name="T16" fmla="*/ 2452 w 11526"/>
              <a:gd name="T17" fmla="*/ 8373 h 12086"/>
              <a:gd name="T18" fmla="*/ 3607 w 11526"/>
              <a:gd name="T19" fmla="*/ 8516 h 12086"/>
              <a:gd name="T20" fmla="*/ 1256 w 11526"/>
              <a:gd name="T21" fmla="*/ 11687 h 12086"/>
              <a:gd name="T22" fmla="*/ 1900 w 11526"/>
              <a:gd name="T23" fmla="*/ 12038 h 12086"/>
              <a:gd name="T24" fmla="*/ 6467 w 11526"/>
              <a:gd name="T25" fmla="*/ 9779 h 12086"/>
              <a:gd name="T26" fmla="*/ 7647 w 11526"/>
              <a:gd name="T27" fmla="*/ 9327 h 12086"/>
              <a:gd name="T28" fmla="*/ 10245 w 11526"/>
              <a:gd name="T29" fmla="*/ 10450 h 12086"/>
              <a:gd name="T30" fmla="*/ 11144 w 11526"/>
              <a:gd name="T31" fmla="*/ 10451 h 12086"/>
              <a:gd name="T32" fmla="*/ 10588 w 11526"/>
              <a:gd name="T33" fmla="*/ 9633 h 12086"/>
              <a:gd name="T34" fmla="*/ 10576 w 11526"/>
              <a:gd name="T35" fmla="*/ 7601 h 12086"/>
              <a:gd name="T36" fmla="*/ 10347 w 11526"/>
              <a:gd name="T37" fmla="*/ 8120 h 12086"/>
              <a:gd name="T38" fmla="*/ 10178 w 11526"/>
              <a:gd name="T39" fmla="*/ 7865 h 12086"/>
              <a:gd name="T40" fmla="*/ 10540 w 11526"/>
              <a:gd name="T41" fmla="*/ 8821 h 12086"/>
              <a:gd name="T42" fmla="*/ 9544 w 11526"/>
              <a:gd name="T43" fmla="*/ 8072 h 12086"/>
              <a:gd name="T44" fmla="*/ 9486 w 11526"/>
              <a:gd name="T45" fmla="*/ 8015 h 12086"/>
              <a:gd name="T46" fmla="*/ 6128 w 11526"/>
              <a:gd name="T47" fmla="*/ 44 h 12086"/>
              <a:gd name="T48" fmla="*/ 6273 w 11526"/>
              <a:gd name="T49" fmla="*/ 1743 h 12086"/>
              <a:gd name="T50" fmla="*/ 5959 w 11526"/>
              <a:gd name="T51" fmla="*/ 992 h 12086"/>
              <a:gd name="T52" fmla="*/ 474 w 11526"/>
              <a:gd name="T53" fmla="*/ 7330 h 12086"/>
              <a:gd name="T54" fmla="*/ 5478 w 11526"/>
              <a:gd name="T55" fmla="*/ 1643 h 12086"/>
              <a:gd name="T56" fmla="*/ 5233 w 11526"/>
              <a:gd name="T57" fmla="*/ 4892 h 12086"/>
              <a:gd name="T58" fmla="*/ 3508 w 11526"/>
              <a:gd name="T59" fmla="*/ 7069 h 12086"/>
              <a:gd name="T60" fmla="*/ 5596 w 11526"/>
              <a:gd name="T61" fmla="*/ 2708 h 12086"/>
              <a:gd name="T62" fmla="*/ 7344 w 11526"/>
              <a:gd name="T63" fmla="*/ 3297 h 12086"/>
              <a:gd name="T64" fmla="*/ 8169 w 11526"/>
              <a:gd name="T65" fmla="*/ 8109 h 12086"/>
              <a:gd name="T66" fmla="*/ 6774 w 11526"/>
              <a:gd name="T67" fmla="*/ 2083 h 12086"/>
              <a:gd name="T68" fmla="*/ 6462 w 11526"/>
              <a:gd name="T69" fmla="*/ 5850 h 12086"/>
              <a:gd name="T70" fmla="*/ 5276 w 11526"/>
              <a:gd name="T71" fmla="*/ 5688 h 12086"/>
              <a:gd name="T72" fmla="*/ 7588 w 11526"/>
              <a:gd name="T73" fmla="*/ 8872 h 12086"/>
              <a:gd name="T74" fmla="*/ 7159 w 11526"/>
              <a:gd name="T75" fmla="*/ 7325 h 12086"/>
              <a:gd name="T76" fmla="*/ 5209 w 11526"/>
              <a:gd name="T77" fmla="*/ 5364 h 12086"/>
              <a:gd name="T78" fmla="*/ 5135 w 11526"/>
              <a:gd name="T79" fmla="*/ 6137 h 12086"/>
              <a:gd name="T80" fmla="*/ 4023 w 11526"/>
              <a:gd name="T81" fmla="*/ 8038 h 12086"/>
              <a:gd name="T82" fmla="*/ 6553 w 11526"/>
              <a:gd name="T83" fmla="*/ 8920 h 12086"/>
              <a:gd name="T84" fmla="*/ 4126 w 11526"/>
              <a:gd name="T85" fmla="*/ 9206 h 12086"/>
              <a:gd name="T86" fmla="*/ 4262 w 11526"/>
              <a:gd name="T87" fmla="*/ 8917 h 12086"/>
              <a:gd name="T88" fmla="*/ 6857 w 11526"/>
              <a:gd name="T89" fmla="*/ 8380 h 12086"/>
              <a:gd name="T90" fmla="*/ 9008 w 11526"/>
              <a:gd name="T91" fmla="*/ 7591 h 12086"/>
              <a:gd name="T92" fmla="*/ 9304 w 11526"/>
              <a:gd name="T93" fmla="*/ 8209 h 12086"/>
              <a:gd name="T94" fmla="*/ 2081 w 11526"/>
              <a:gd name="T95" fmla="*/ 8042 h 12086"/>
              <a:gd name="T96" fmla="*/ 6778 w 11526"/>
              <a:gd name="T97" fmla="*/ 8498 h 12086"/>
              <a:gd name="T98" fmla="*/ 8592 w 11526"/>
              <a:gd name="T99" fmla="*/ 7982 h 12086"/>
              <a:gd name="T100" fmla="*/ 8180 w 11526"/>
              <a:gd name="T101" fmla="*/ 8071 h 12086"/>
              <a:gd name="T102" fmla="*/ 7002 w 11526"/>
              <a:gd name="T103" fmla="*/ 8147 h 12086"/>
              <a:gd name="T104" fmla="*/ 8667 w 11526"/>
              <a:gd name="T105" fmla="*/ 8146 h 12086"/>
              <a:gd name="T106" fmla="*/ 8325 w 11526"/>
              <a:gd name="T107" fmla="*/ 8377 h 12086"/>
              <a:gd name="T108" fmla="*/ 8170 w 11526"/>
              <a:gd name="T109" fmla="*/ 9283 h 12086"/>
              <a:gd name="T110" fmla="*/ 6816 w 11526"/>
              <a:gd name="T111" fmla="*/ 8586 h 12086"/>
              <a:gd name="T112" fmla="*/ 2434 w 11526"/>
              <a:gd name="T113" fmla="*/ 8480 h 12086"/>
              <a:gd name="T114" fmla="*/ 8059 w 11526"/>
              <a:gd name="T115" fmla="*/ 9163 h 12086"/>
              <a:gd name="T116" fmla="*/ 7329 w 11526"/>
              <a:gd name="T117" fmla="*/ 9117 h 12086"/>
              <a:gd name="T118" fmla="*/ 7923 w 11526"/>
              <a:gd name="T119" fmla="*/ 9707 h 12086"/>
              <a:gd name="T120" fmla="*/ 11293 w 11526"/>
              <a:gd name="T121" fmla="*/ 10949 h 12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1526" h="12086">
                <a:moveTo>
                  <a:pt x="5659" y="0"/>
                </a:moveTo>
                <a:lnTo>
                  <a:pt x="5295" y="212"/>
                </a:lnTo>
                <a:cubicBezTo>
                  <a:pt x="5383" y="341"/>
                  <a:pt x="5433" y="493"/>
                  <a:pt x="5477" y="641"/>
                </a:cubicBezTo>
                <a:cubicBezTo>
                  <a:pt x="5488" y="680"/>
                  <a:pt x="5499" y="720"/>
                  <a:pt x="5510" y="759"/>
                </a:cubicBezTo>
                <a:lnTo>
                  <a:pt x="5415" y="808"/>
                </a:lnTo>
                <a:cubicBezTo>
                  <a:pt x="5414" y="816"/>
                  <a:pt x="5414" y="825"/>
                  <a:pt x="5413" y="833"/>
                </a:cubicBezTo>
                <a:cubicBezTo>
                  <a:pt x="5373" y="610"/>
                  <a:pt x="5327" y="386"/>
                  <a:pt x="5274" y="161"/>
                </a:cubicBezTo>
                <a:lnTo>
                  <a:pt x="5247" y="167"/>
                </a:lnTo>
                <a:cubicBezTo>
                  <a:pt x="5307" y="423"/>
                  <a:pt x="5358" y="677"/>
                  <a:pt x="5401" y="930"/>
                </a:cubicBezTo>
                <a:cubicBezTo>
                  <a:pt x="5378" y="1066"/>
                  <a:pt x="5346" y="1188"/>
                  <a:pt x="5307" y="1325"/>
                </a:cubicBezTo>
                <a:cubicBezTo>
                  <a:pt x="5270" y="1458"/>
                  <a:pt x="5232" y="1590"/>
                  <a:pt x="5189" y="1721"/>
                </a:cubicBezTo>
                <a:cubicBezTo>
                  <a:pt x="5057" y="2128"/>
                  <a:pt x="4960" y="2368"/>
                  <a:pt x="4804" y="2776"/>
                </a:cubicBezTo>
                <a:cubicBezTo>
                  <a:pt x="4719" y="2988"/>
                  <a:pt x="4633" y="3201"/>
                  <a:pt x="4548" y="3413"/>
                </a:cubicBezTo>
                <a:cubicBezTo>
                  <a:pt x="4383" y="3825"/>
                  <a:pt x="4175" y="4339"/>
                  <a:pt x="4017" y="4754"/>
                </a:cubicBezTo>
                <a:cubicBezTo>
                  <a:pt x="3801" y="5324"/>
                  <a:pt x="3600" y="5899"/>
                  <a:pt x="3406" y="6476"/>
                </a:cubicBezTo>
                <a:cubicBezTo>
                  <a:pt x="3345" y="6671"/>
                  <a:pt x="3270" y="6910"/>
                  <a:pt x="3210" y="7122"/>
                </a:cubicBezTo>
                <a:cubicBezTo>
                  <a:pt x="2972" y="7500"/>
                  <a:pt x="2719" y="7853"/>
                  <a:pt x="2453" y="8167"/>
                </a:cubicBezTo>
                <a:cubicBezTo>
                  <a:pt x="2447" y="8062"/>
                  <a:pt x="2431" y="7957"/>
                  <a:pt x="2423" y="7858"/>
                </a:cubicBezTo>
                <a:cubicBezTo>
                  <a:pt x="2387" y="7697"/>
                  <a:pt x="2361" y="7512"/>
                  <a:pt x="2221" y="7421"/>
                </a:cubicBezTo>
                <a:cubicBezTo>
                  <a:pt x="2223" y="7420"/>
                  <a:pt x="2224" y="7419"/>
                  <a:pt x="2226" y="7418"/>
                </a:cubicBezTo>
                <a:cubicBezTo>
                  <a:pt x="2252" y="7400"/>
                  <a:pt x="2278" y="7383"/>
                  <a:pt x="2303" y="7363"/>
                </a:cubicBezTo>
                <a:cubicBezTo>
                  <a:pt x="2507" y="7196"/>
                  <a:pt x="2634" y="6934"/>
                  <a:pt x="2767" y="6713"/>
                </a:cubicBezTo>
                <a:cubicBezTo>
                  <a:pt x="3219" y="5873"/>
                  <a:pt x="3608" y="4999"/>
                  <a:pt x="3977" y="4119"/>
                </a:cubicBezTo>
                <a:cubicBezTo>
                  <a:pt x="4383" y="3118"/>
                  <a:pt x="4780" y="2109"/>
                  <a:pt x="5022" y="1053"/>
                </a:cubicBezTo>
                <a:cubicBezTo>
                  <a:pt x="5041" y="948"/>
                  <a:pt x="5064" y="843"/>
                  <a:pt x="5081" y="737"/>
                </a:cubicBezTo>
                <a:cubicBezTo>
                  <a:pt x="5115" y="523"/>
                  <a:pt x="5125" y="306"/>
                  <a:pt x="5109" y="90"/>
                </a:cubicBezTo>
                <a:lnTo>
                  <a:pt x="4735" y="287"/>
                </a:lnTo>
                <a:cubicBezTo>
                  <a:pt x="4788" y="597"/>
                  <a:pt x="4737" y="908"/>
                  <a:pt x="4692" y="1214"/>
                </a:cubicBezTo>
                <a:cubicBezTo>
                  <a:pt x="4489" y="2264"/>
                  <a:pt x="4091" y="3263"/>
                  <a:pt x="3693" y="4251"/>
                </a:cubicBezTo>
                <a:cubicBezTo>
                  <a:pt x="3358" y="5042"/>
                  <a:pt x="3008" y="5829"/>
                  <a:pt x="2593" y="6583"/>
                </a:cubicBezTo>
                <a:cubicBezTo>
                  <a:pt x="2541" y="6677"/>
                  <a:pt x="2485" y="6770"/>
                  <a:pt x="2431" y="6863"/>
                </a:cubicBezTo>
                <a:cubicBezTo>
                  <a:pt x="2329" y="7035"/>
                  <a:pt x="2221" y="7204"/>
                  <a:pt x="2091" y="7357"/>
                </a:cubicBezTo>
                <a:cubicBezTo>
                  <a:pt x="2088" y="7361"/>
                  <a:pt x="2085" y="7365"/>
                  <a:pt x="2081" y="7369"/>
                </a:cubicBezTo>
                <a:cubicBezTo>
                  <a:pt x="2069" y="7367"/>
                  <a:pt x="2057" y="7367"/>
                  <a:pt x="2046" y="7372"/>
                </a:cubicBezTo>
                <a:cubicBezTo>
                  <a:pt x="1902" y="7436"/>
                  <a:pt x="1769" y="7524"/>
                  <a:pt x="1631" y="7600"/>
                </a:cubicBezTo>
                <a:cubicBezTo>
                  <a:pt x="1626" y="7616"/>
                  <a:pt x="1614" y="7633"/>
                  <a:pt x="1616" y="7650"/>
                </a:cubicBezTo>
                <a:cubicBezTo>
                  <a:pt x="1619" y="7711"/>
                  <a:pt x="1693" y="7719"/>
                  <a:pt x="1736" y="7697"/>
                </a:cubicBezTo>
                <a:cubicBezTo>
                  <a:pt x="1778" y="7675"/>
                  <a:pt x="1815" y="7655"/>
                  <a:pt x="1852" y="7635"/>
                </a:cubicBezTo>
                <a:cubicBezTo>
                  <a:pt x="1862" y="7638"/>
                  <a:pt x="1871" y="7642"/>
                  <a:pt x="1880" y="7647"/>
                </a:cubicBezTo>
                <a:cubicBezTo>
                  <a:pt x="1954" y="7689"/>
                  <a:pt x="1995" y="7756"/>
                  <a:pt x="2023" y="7830"/>
                </a:cubicBezTo>
                <a:cubicBezTo>
                  <a:pt x="1987" y="7885"/>
                  <a:pt x="1959" y="7976"/>
                  <a:pt x="1939" y="8116"/>
                </a:cubicBezTo>
                <a:cubicBezTo>
                  <a:pt x="1921" y="8246"/>
                  <a:pt x="1948" y="8375"/>
                  <a:pt x="2010" y="8447"/>
                </a:cubicBezTo>
                <a:cubicBezTo>
                  <a:pt x="2037" y="8479"/>
                  <a:pt x="2073" y="8499"/>
                  <a:pt x="2113" y="8501"/>
                </a:cubicBezTo>
                <a:cubicBezTo>
                  <a:pt x="2108" y="8569"/>
                  <a:pt x="2097" y="8635"/>
                  <a:pt x="2072" y="8698"/>
                </a:cubicBezTo>
                <a:cubicBezTo>
                  <a:pt x="1728" y="8475"/>
                  <a:pt x="1492" y="8091"/>
                  <a:pt x="1377" y="7673"/>
                </a:cubicBezTo>
                <a:cubicBezTo>
                  <a:pt x="1255" y="7231"/>
                  <a:pt x="1268" y="6751"/>
                  <a:pt x="1425" y="6385"/>
                </a:cubicBezTo>
                <a:lnTo>
                  <a:pt x="1399" y="6374"/>
                </a:lnTo>
                <a:cubicBezTo>
                  <a:pt x="1239" y="6747"/>
                  <a:pt x="1227" y="7232"/>
                  <a:pt x="1350" y="7680"/>
                </a:cubicBezTo>
                <a:cubicBezTo>
                  <a:pt x="1467" y="8104"/>
                  <a:pt x="1706" y="8495"/>
                  <a:pt x="2059" y="8722"/>
                </a:cubicBezTo>
                <a:cubicBezTo>
                  <a:pt x="2057" y="8725"/>
                  <a:pt x="2055" y="8728"/>
                  <a:pt x="2053" y="8730"/>
                </a:cubicBezTo>
                <a:cubicBezTo>
                  <a:pt x="2001" y="8732"/>
                  <a:pt x="1936" y="8766"/>
                  <a:pt x="1884" y="8770"/>
                </a:cubicBezTo>
                <a:cubicBezTo>
                  <a:pt x="1792" y="8746"/>
                  <a:pt x="1698" y="8732"/>
                  <a:pt x="1610" y="8698"/>
                </a:cubicBezTo>
                <a:cubicBezTo>
                  <a:pt x="1513" y="8659"/>
                  <a:pt x="1421" y="8607"/>
                  <a:pt x="1332" y="8553"/>
                </a:cubicBezTo>
                <a:cubicBezTo>
                  <a:pt x="1070" y="8394"/>
                  <a:pt x="835" y="8186"/>
                  <a:pt x="646" y="7945"/>
                </a:cubicBezTo>
                <a:cubicBezTo>
                  <a:pt x="599" y="7885"/>
                  <a:pt x="560" y="7818"/>
                  <a:pt x="518" y="7754"/>
                </a:cubicBezTo>
                <a:cubicBezTo>
                  <a:pt x="472" y="7644"/>
                  <a:pt x="384" y="7504"/>
                  <a:pt x="435" y="7378"/>
                </a:cubicBezTo>
                <a:cubicBezTo>
                  <a:pt x="437" y="7373"/>
                  <a:pt x="440" y="7367"/>
                  <a:pt x="443" y="7362"/>
                </a:cubicBezTo>
                <a:cubicBezTo>
                  <a:pt x="366" y="7411"/>
                  <a:pt x="286" y="7458"/>
                  <a:pt x="208" y="7507"/>
                </a:cubicBezTo>
                <a:lnTo>
                  <a:pt x="547" y="7260"/>
                </a:lnTo>
                <a:cubicBezTo>
                  <a:pt x="410" y="7327"/>
                  <a:pt x="271" y="7389"/>
                  <a:pt x="137" y="7460"/>
                </a:cubicBezTo>
                <a:cubicBezTo>
                  <a:pt x="120" y="7469"/>
                  <a:pt x="106" y="7483"/>
                  <a:pt x="95" y="7498"/>
                </a:cubicBezTo>
                <a:cubicBezTo>
                  <a:pt x="0" y="7638"/>
                  <a:pt x="127" y="7826"/>
                  <a:pt x="187" y="7948"/>
                </a:cubicBezTo>
                <a:cubicBezTo>
                  <a:pt x="233" y="8012"/>
                  <a:pt x="276" y="8079"/>
                  <a:pt x="326" y="8139"/>
                </a:cubicBezTo>
                <a:cubicBezTo>
                  <a:pt x="524" y="8379"/>
                  <a:pt x="762" y="8589"/>
                  <a:pt x="1024" y="8755"/>
                </a:cubicBezTo>
                <a:cubicBezTo>
                  <a:pt x="1113" y="8812"/>
                  <a:pt x="1205" y="8867"/>
                  <a:pt x="1302" y="8909"/>
                </a:cubicBezTo>
                <a:cubicBezTo>
                  <a:pt x="1389" y="8948"/>
                  <a:pt x="1483" y="8968"/>
                  <a:pt x="1574" y="8997"/>
                </a:cubicBezTo>
                <a:cubicBezTo>
                  <a:pt x="1652" y="8997"/>
                  <a:pt x="1737" y="9025"/>
                  <a:pt x="1810" y="8997"/>
                </a:cubicBezTo>
                <a:cubicBezTo>
                  <a:pt x="1962" y="8937"/>
                  <a:pt x="2104" y="8885"/>
                  <a:pt x="2216" y="8803"/>
                </a:cubicBezTo>
                <a:lnTo>
                  <a:pt x="2217" y="8803"/>
                </a:lnTo>
                <a:cubicBezTo>
                  <a:pt x="2268" y="8820"/>
                  <a:pt x="2311" y="8821"/>
                  <a:pt x="2347" y="8810"/>
                </a:cubicBezTo>
                <a:cubicBezTo>
                  <a:pt x="2404" y="8791"/>
                  <a:pt x="2438" y="8738"/>
                  <a:pt x="2455" y="8671"/>
                </a:cubicBezTo>
                <a:cubicBezTo>
                  <a:pt x="2476" y="8590"/>
                  <a:pt x="2471" y="8484"/>
                  <a:pt x="2452" y="8373"/>
                </a:cubicBezTo>
                <a:cubicBezTo>
                  <a:pt x="2457" y="8318"/>
                  <a:pt x="2458" y="8263"/>
                  <a:pt x="2455" y="8207"/>
                </a:cubicBezTo>
                <a:cubicBezTo>
                  <a:pt x="2710" y="7908"/>
                  <a:pt x="2954" y="7573"/>
                  <a:pt x="3185" y="7214"/>
                </a:cubicBezTo>
                <a:cubicBezTo>
                  <a:pt x="3184" y="7218"/>
                  <a:pt x="3182" y="7222"/>
                  <a:pt x="3181" y="7226"/>
                </a:cubicBezTo>
                <a:cubicBezTo>
                  <a:pt x="3130" y="7420"/>
                  <a:pt x="3076" y="7632"/>
                  <a:pt x="3096" y="7836"/>
                </a:cubicBezTo>
                <a:cubicBezTo>
                  <a:pt x="3100" y="7877"/>
                  <a:pt x="3115" y="7917"/>
                  <a:pt x="3124" y="7958"/>
                </a:cubicBezTo>
                <a:cubicBezTo>
                  <a:pt x="3140" y="7992"/>
                  <a:pt x="3153" y="8028"/>
                  <a:pt x="3172" y="8061"/>
                </a:cubicBezTo>
                <a:cubicBezTo>
                  <a:pt x="3242" y="8179"/>
                  <a:pt x="3347" y="8272"/>
                  <a:pt x="3446" y="8364"/>
                </a:cubicBezTo>
                <a:cubicBezTo>
                  <a:pt x="3569" y="8478"/>
                  <a:pt x="3565" y="8474"/>
                  <a:pt x="3607" y="8516"/>
                </a:cubicBezTo>
                <a:cubicBezTo>
                  <a:pt x="3592" y="8649"/>
                  <a:pt x="3604" y="8782"/>
                  <a:pt x="3674" y="8904"/>
                </a:cubicBezTo>
                <a:cubicBezTo>
                  <a:pt x="3752" y="9039"/>
                  <a:pt x="3801" y="9046"/>
                  <a:pt x="3932" y="9131"/>
                </a:cubicBezTo>
                <a:cubicBezTo>
                  <a:pt x="3946" y="9136"/>
                  <a:pt x="3961" y="9142"/>
                  <a:pt x="3976" y="9148"/>
                </a:cubicBezTo>
                <a:cubicBezTo>
                  <a:pt x="3975" y="9154"/>
                  <a:pt x="3975" y="9160"/>
                  <a:pt x="3975" y="9166"/>
                </a:cubicBezTo>
                <a:cubicBezTo>
                  <a:pt x="3880" y="9357"/>
                  <a:pt x="3782" y="9547"/>
                  <a:pt x="3680" y="9737"/>
                </a:cubicBezTo>
                <a:cubicBezTo>
                  <a:pt x="3479" y="10112"/>
                  <a:pt x="3273" y="10628"/>
                  <a:pt x="2996" y="11076"/>
                </a:cubicBezTo>
                <a:cubicBezTo>
                  <a:pt x="2719" y="11525"/>
                  <a:pt x="2373" y="11904"/>
                  <a:pt x="1893" y="12010"/>
                </a:cubicBezTo>
                <a:cubicBezTo>
                  <a:pt x="1691" y="12055"/>
                  <a:pt x="1463" y="11922"/>
                  <a:pt x="1256" y="11687"/>
                </a:cubicBezTo>
                <a:cubicBezTo>
                  <a:pt x="1049" y="11452"/>
                  <a:pt x="864" y="11117"/>
                  <a:pt x="749" y="10768"/>
                </a:cubicBezTo>
                <a:cubicBezTo>
                  <a:pt x="633" y="10418"/>
                  <a:pt x="588" y="10056"/>
                  <a:pt x="656" y="9765"/>
                </a:cubicBezTo>
                <a:cubicBezTo>
                  <a:pt x="724" y="9474"/>
                  <a:pt x="903" y="9255"/>
                  <a:pt x="1243" y="9187"/>
                </a:cubicBezTo>
                <a:lnTo>
                  <a:pt x="1238" y="9160"/>
                </a:lnTo>
                <a:cubicBezTo>
                  <a:pt x="888" y="9230"/>
                  <a:pt x="698" y="9460"/>
                  <a:pt x="629" y="9759"/>
                </a:cubicBezTo>
                <a:cubicBezTo>
                  <a:pt x="559" y="10057"/>
                  <a:pt x="606" y="10424"/>
                  <a:pt x="722" y="10776"/>
                </a:cubicBezTo>
                <a:cubicBezTo>
                  <a:pt x="839" y="11129"/>
                  <a:pt x="1024" y="11467"/>
                  <a:pt x="1235" y="11706"/>
                </a:cubicBezTo>
                <a:cubicBezTo>
                  <a:pt x="1445" y="11945"/>
                  <a:pt x="1682" y="12086"/>
                  <a:pt x="1900" y="12038"/>
                </a:cubicBezTo>
                <a:cubicBezTo>
                  <a:pt x="2390" y="11929"/>
                  <a:pt x="2741" y="11542"/>
                  <a:pt x="3020" y="11091"/>
                </a:cubicBezTo>
                <a:cubicBezTo>
                  <a:pt x="3298" y="10640"/>
                  <a:pt x="3505" y="10122"/>
                  <a:pt x="3705" y="9750"/>
                </a:cubicBezTo>
                <a:cubicBezTo>
                  <a:pt x="3797" y="9577"/>
                  <a:pt x="3887" y="9404"/>
                  <a:pt x="3974" y="9230"/>
                </a:cubicBezTo>
                <a:cubicBezTo>
                  <a:pt x="3969" y="9560"/>
                  <a:pt x="4007" y="9917"/>
                  <a:pt x="4081" y="10252"/>
                </a:cubicBezTo>
                <a:cubicBezTo>
                  <a:pt x="4176" y="10677"/>
                  <a:pt x="4329" y="11066"/>
                  <a:pt x="4534" y="11321"/>
                </a:cubicBezTo>
                <a:cubicBezTo>
                  <a:pt x="4636" y="11449"/>
                  <a:pt x="4751" y="11544"/>
                  <a:pt x="4879" y="11592"/>
                </a:cubicBezTo>
                <a:cubicBezTo>
                  <a:pt x="5006" y="11640"/>
                  <a:pt x="5146" y="11641"/>
                  <a:pt x="5294" y="11582"/>
                </a:cubicBezTo>
                <a:cubicBezTo>
                  <a:pt x="5935" y="11325"/>
                  <a:pt x="6291" y="10660"/>
                  <a:pt x="6467" y="9779"/>
                </a:cubicBezTo>
                <a:cubicBezTo>
                  <a:pt x="6519" y="9519"/>
                  <a:pt x="6555" y="9241"/>
                  <a:pt x="6578" y="8948"/>
                </a:cubicBezTo>
                <a:cubicBezTo>
                  <a:pt x="6636" y="9012"/>
                  <a:pt x="6704" y="9066"/>
                  <a:pt x="6783" y="9106"/>
                </a:cubicBezTo>
                <a:cubicBezTo>
                  <a:pt x="6823" y="9126"/>
                  <a:pt x="6863" y="9147"/>
                  <a:pt x="6906" y="9158"/>
                </a:cubicBezTo>
                <a:cubicBezTo>
                  <a:pt x="6956" y="9170"/>
                  <a:pt x="7008" y="9169"/>
                  <a:pt x="7059" y="9175"/>
                </a:cubicBezTo>
                <a:cubicBezTo>
                  <a:pt x="7116" y="9166"/>
                  <a:pt x="7175" y="9164"/>
                  <a:pt x="7230" y="9149"/>
                </a:cubicBezTo>
                <a:cubicBezTo>
                  <a:pt x="7254" y="9143"/>
                  <a:pt x="7277" y="9135"/>
                  <a:pt x="7300" y="9127"/>
                </a:cubicBezTo>
                <a:cubicBezTo>
                  <a:pt x="7345" y="9168"/>
                  <a:pt x="7392" y="9203"/>
                  <a:pt x="7439" y="9233"/>
                </a:cubicBezTo>
                <a:cubicBezTo>
                  <a:pt x="7508" y="9276"/>
                  <a:pt x="7577" y="9307"/>
                  <a:pt x="7647" y="9327"/>
                </a:cubicBezTo>
                <a:cubicBezTo>
                  <a:pt x="7727" y="9459"/>
                  <a:pt x="7811" y="9590"/>
                  <a:pt x="7900" y="9722"/>
                </a:cubicBezTo>
                <a:cubicBezTo>
                  <a:pt x="8122" y="10052"/>
                  <a:pt x="8338" y="10311"/>
                  <a:pt x="8547" y="10490"/>
                </a:cubicBezTo>
                <a:cubicBezTo>
                  <a:pt x="8755" y="10668"/>
                  <a:pt x="8955" y="10766"/>
                  <a:pt x="9144" y="10769"/>
                </a:cubicBezTo>
                <a:cubicBezTo>
                  <a:pt x="9332" y="10772"/>
                  <a:pt x="9507" y="10679"/>
                  <a:pt x="9662" y="10484"/>
                </a:cubicBezTo>
                <a:cubicBezTo>
                  <a:pt x="9704" y="10430"/>
                  <a:pt x="9745" y="10367"/>
                  <a:pt x="9785" y="10297"/>
                </a:cubicBezTo>
                <a:cubicBezTo>
                  <a:pt x="9816" y="10299"/>
                  <a:pt x="9847" y="10299"/>
                  <a:pt x="9879" y="10299"/>
                </a:cubicBezTo>
                <a:cubicBezTo>
                  <a:pt x="9982" y="10299"/>
                  <a:pt x="10073" y="10284"/>
                  <a:pt x="10151" y="10256"/>
                </a:cubicBezTo>
                <a:cubicBezTo>
                  <a:pt x="10182" y="10321"/>
                  <a:pt x="10213" y="10386"/>
                  <a:pt x="10245" y="10450"/>
                </a:cubicBezTo>
                <a:cubicBezTo>
                  <a:pt x="10320" y="10598"/>
                  <a:pt x="10473" y="10883"/>
                  <a:pt x="10586" y="11027"/>
                </a:cubicBezTo>
                <a:cubicBezTo>
                  <a:pt x="10626" y="11078"/>
                  <a:pt x="10679" y="11119"/>
                  <a:pt x="10726" y="11164"/>
                </a:cubicBezTo>
                <a:cubicBezTo>
                  <a:pt x="10769" y="11182"/>
                  <a:pt x="10808" y="11211"/>
                  <a:pt x="10854" y="11217"/>
                </a:cubicBezTo>
                <a:cubicBezTo>
                  <a:pt x="10893" y="11223"/>
                  <a:pt x="10936" y="11215"/>
                  <a:pt x="10971" y="11196"/>
                </a:cubicBezTo>
                <a:cubicBezTo>
                  <a:pt x="11240" y="11047"/>
                  <a:pt x="11384" y="11020"/>
                  <a:pt x="11474" y="10784"/>
                </a:cubicBezTo>
                <a:cubicBezTo>
                  <a:pt x="11526" y="10647"/>
                  <a:pt x="11514" y="10612"/>
                  <a:pt x="11518" y="10464"/>
                </a:cubicBezTo>
                <a:lnTo>
                  <a:pt x="11490" y="10269"/>
                </a:lnTo>
                <a:lnTo>
                  <a:pt x="11144" y="10451"/>
                </a:lnTo>
                <a:lnTo>
                  <a:pt x="11164" y="10642"/>
                </a:lnTo>
                <a:cubicBezTo>
                  <a:pt x="11155" y="10781"/>
                  <a:pt x="11166" y="10821"/>
                  <a:pt x="11108" y="10948"/>
                </a:cubicBezTo>
                <a:cubicBezTo>
                  <a:pt x="11105" y="10955"/>
                  <a:pt x="11099" y="10962"/>
                  <a:pt x="11093" y="10970"/>
                </a:cubicBezTo>
                <a:cubicBezTo>
                  <a:pt x="11081" y="10966"/>
                  <a:pt x="11070" y="10961"/>
                  <a:pt x="11058" y="10958"/>
                </a:cubicBezTo>
                <a:cubicBezTo>
                  <a:pt x="11008" y="10917"/>
                  <a:pt x="10952" y="10883"/>
                  <a:pt x="10909" y="10836"/>
                </a:cubicBezTo>
                <a:cubicBezTo>
                  <a:pt x="10785" y="10703"/>
                  <a:pt x="10615" y="10429"/>
                  <a:pt x="10533" y="10286"/>
                </a:cubicBezTo>
                <a:cubicBezTo>
                  <a:pt x="10492" y="10215"/>
                  <a:pt x="10452" y="10144"/>
                  <a:pt x="10413" y="10072"/>
                </a:cubicBezTo>
                <a:cubicBezTo>
                  <a:pt x="10508" y="9954"/>
                  <a:pt x="10562" y="9801"/>
                  <a:pt x="10588" y="9633"/>
                </a:cubicBezTo>
                <a:cubicBezTo>
                  <a:pt x="10631" y="9366"/>
                  <a:pt x="10606" y="9062"/>
                  <a:pt x="10566" y="8805"/>
                </a:cubicBezTo>
                <a:lnTo>
                  <a:pt x="10685" y="8728"/>
                </a:lnTo>
                <a:cubicBezTo>
                  <a:pt x="10636" y="8699"/>
                  <a:pt x="10588" y="8670"/>
                  <a:pt x="10539" y="8642"/>
                </a:cubicBezTo>
                <a:cubicBezTo>
                  <a:pt x="10533" y="8608"/>
                  <a:pt x="10526" y="8574"/>
                  <a:pt x="10520" y="8543"/>
                </a:cubicBezTo>
                <a:cubicBezTo>
                  <a:pt x="10509" y="8489"/>
                  <a:pt x="10473" y="8400"/>
                  <a:pt x="10431" y="8306"/>
                </a:cubicBezTo>
                <a:cubicBezTo>
                  <a:pt x="10463" y="8308"/>
                  <a:pt x="10493" y="8295"/>
                  <a:pt x="10519" y="8272"/>
                </a:cubicBezTo>
                <a:cubicBezTo>
                  <a:pt x="10571" y="8224"/>
                  <a:pt x="10608" y="8134"/>
                  <a:pt x="10622" y="8017"/>
                </a:cubicBezTo>
                <a:cubicBezTo>
                  <a:pt x="10636" y="7900"/>
                  <a:pt x="10624" y="7756"/>
                  <a:pt x="10576" y="7601"/>
                </a:cubicBezTo>
                <a:cubicBezTo>
                  <a:pt x="10465" y="7246"/>
                  <a:pt x="10058" y="6955"/>
                  <a:pt x="9833" y="6684"/>
                </a:cubicBezTo>
                <a:lnTo>
                  <a:pt x="9811" y="6702"/>
                </a:lnTo>
                <a:cubicBezTo>
                  <a:pt x="10040" y="6978"/>
                  <a:pt x="10443" y="7269"/>
                  <a:pt x="10550" y="7609"/>
                </a:cubicBezTo>
                <a:cubicBezTo>
                  <a:pt x="10597" y="7760"/>
                  <a:pt x="10607" y="7900"/>
                  <a:pt x="10594" y="8013"/>
                </a:cubicBezTo>
                <a:cubicBezTo>
                  <a:pt x="10581" y="8126"/>
                  <a:pt x="10543" y="8211"/>
                  <a:pt x="10499" y="8250"/>
                </a:cubicBezTo>
                <a:cubicBezTo>
                  <a:pt x="10477" y="8270"/>
                  <a:pt x="10455" y="8280"/>
                  <a:pt x="10431" y="8278"/>
                </a:cubicBezTo>
                <a:cubicBezTo>
                  <a:pt x="10427" y="8277"/>
                  <a:pt x="10421" y="8275"/>
                  <a:pt x="10416" y="8273"/>
                </a:cubicBezTo>
                <a:cubicBezTo>
                  <a:pt x="10393" y="8222"/>
                  <a:pt x="10371" y="8170"/>
                  <a:pt x="10347" y="8120"/>
                </a:cubicBezTo>
                <a:cubicBezTo>
                  <a:pt x="10309" y="8043"/>
                  <a:pt x="10273" y="7973"/>
                  <a:pt x="10246" y="7923"/>
                </a:cubicBezTo>
                <a:cubicBezTo>
                  <a:pt x="10233" y="7899"/>
                  <a:pt x="10222" y="7879"/>
                  <a:pt x="10215" y="7867"/>
                </a:cubicBezTo>
                <a:cubicBezTo>
                  <a:pt x="10211" y="7861"/>
                  <a:pt x="10209" y="7856"/>
                  <a:pt x="10206" y="7853"/>
                </a:cubicBezTo>
                <a:cubicBezTo>
                  <a:pt x="10205" y="7852"/>
                  <a:pt x="10204" y="7851"/>
                  <a:pt x="10203" y="7850"/>
                </a:cubicBezTo>
                <a:cubicBezTo>
                  <a:pt x="10202" y="7849"/>
                  <a:pt x="10201" y="7847"/>
                  <a:pt x="10193" y="7847"/>
                </a:cubicBezTo>
                <a:cubicBezTo>
                  <a:pt x="10190" y="7847"/>
                  <a:pt x="10183" y="7849"/>
                  <a:pt x="10181" y="7852"/>
                </a:cubicBezTo>
                <a:cubicBezTo>
                  <a:pt x="10179" y="7855"/>
                  <a:pt x="10179" y="7857"/>
                  <a:pt x="10178" y="7859"/>
                </a:cubicBezTo>
                <a:cubicBezTo>
                  <a:pt x="10178" y="7862"/>
                  <a:pt x="10178" y="7864"/>
                  <a:pt x="10178" y="7865"/>
                </a:cubicBezTo>
                <a:cubicBezTo>
                  <a:pt x="10218" y="8066"/>
                  <a:pt x="10274" y="8189"/>
                  <a:pt x="10334" y="8253"/>
                </a:cubicBezTo>
                <a:cubicBezTo>
                  <a:pt x="10354" y="8274"/>
                  <a:pt x="10375" y="8287"/>
                  <a:pt x="10396" y="8295"/>
                </a:cubicBezTo>
                <a:cubicBezTo>
                  <a:pt x="10442" y="8398"/>
                  <a:pt x="10482" y="8495"/>
                  <a:pt x="10492" y="8549"/>
                </a:cubicBezTo>
                <a:cubicBezTo>
                  <a:pt x="10497" y="8572"/>
                  <a:pt x="10502" y="8599"/>
                  <a:pt x="10507" y="8624"/>
                </a:cubicBezTo>
                <a:cubicBezTo>
                  <a:pt x="10477" y="8607"/>
                  <a:pt x="10446" y="8589"/>
                  <a:pt x="10415" y="8571"/>
                </a:cubicBezTo>
                <a:lnTo>
                  <a:pt x="10070" y="8796"/>
                </a:lnTo>
                <a:cubicBezTo>
                  <a:pt x="10160" y="8845"/>
                  <a:pt x="10249" y="8895"/>
                  <a:pt x="10330" y="8957"/>
                </a:cubicBezTo>
                <a:lnTo>
                  <a:pt x="10540" y="8821"/>
                </a:lnTo>
                <a:cubicBezTo>
                  <a:pt x="10578" y="9074"/>
                  <a:pt x="10602" y="9370"/>
                  <a:pt x="10561" y="9629"/>
                </a:cubicBezTo>
                <a:cubicBezTo>
                  <a:pt x="10536" y="9788"/>
                  <a:pt x="10485" y="9933"/>
                  <a:pt x="10399" y="10044"/>
                </a:cubicBezTo>
                <a:cubicBezTo>
                  <a:pt x="10134" y="9553"/>
                  <a:pt x="9908" y="9042"/>
                  <a:pt x="9692" y="8528"/>
                </a:cubicBezTo>
                <a:cubicBezTo>
                  <a:pt x="9641" y="8400"/>
                  <a:pt x="9590" y="8272"/>
                  <a:pt x="9538" y="8144"/>
                </a:cubicBezTo>
                <a:lnTo>
                  <a:pt x="9586" y="8105"/>
                </a:lnTo>
                <a:lnTo>
                  <a:pt x="9535" y="8137"/>
                </a:lnTo>
                <a:cubicBezTo>
                  <a:pt x="9524" y="8109"/>
                  <a:pt x="9513" y="8081"/>
                  <a:pt x="9502" y="8054"/>
                </a:cubicBezTo>
                <a:cubicBezTo>
                  <a:pt x="9516" y="8060"/>
                  <a:pt x="9530" y="8067"/>
                  <a:pt x="9544" y="8072"/>
                </a:cubicBezTo>
                <a:cubicBezTo>
                  <a:pt x="9603" y="8095"/>
                  <a:pt x="9657" y="8104"/>
                  <a:pt x="9704" y="8096"/>
                </a:cubicBezTo>
                <a:cubicBezTo>
                  <a:pt x="9751" y="8088"/>
                  <a:pt x="9790" y="8060"/>
                  <a:pt x="9812" y="8012"/>
                </a:cubicBezTo>
                <a:cubicBezTo>
                  <a:pt x="9858" y="7916"/>
                  <a:pt x="9845" y="7743"/>
                  <a:pt x="9750" y="7458"/>
                </a:cubicBezTo>
                <a:lnTo>
                  <a:pt x="9723" y="7467"/>
                </a:lnTo>
                <a:cubicBezTo>
                  <a:pt x="9817" y="7749"/>
                  <a:pt x="9825" y="7918"/>
                  <a:pt x="9787" y="8000"/>
                </a:cubicBezTo>
                <a:cubicBezTo>
                  <a:pt x="9768" y="8041"/>
                  <a:pt x="9738" y="8062"/>
                  <a:pt x="9699" y="8069"/>
                </a:cubicBezTo>
                <a:cubicBezTo>
                  <a:pt x="9659" y="8076"/>
                  <a:pt x="9610" y="8067"/>
                  <a:pt x="9554" y="8046"/>
                </a:cubicBezTo>
                <a:cubicBezTo>
                  <a:pt x="9532" y="8038"/>
                  <a:pt x="9509" y="8027"/>
                  <a:pt x="9486" y="8015"/>
                </a:cubicBezTo>
                <a:cubicBezTo>
                  <a:pt x="9440" y="7901"/>
                  <a:pt x="9395" y="7787"/>
                  <a:pt x="9351" y="7672"/>
                </a:cubicBezTo>
                <a:cubicBezTo>
                  <a:pt x="9035" y="6853"/>
                  <a:pt x="8953" y="6591"/>
                  <a:pt x="8642" y="5767"/>
                </a:cubicBezTo>
                <a:cubicBezTo>
                  <a:pt x="8380" y="5072"/>
                  <a:pt x="8208" y="4637"/>
                  <a:pt x="7928" y="3955"/>
                </a:cubicBezTo>
                <a:cubicBezTo>
                  <a:pt x="7818" y="3688"/>
                  <a:pt x="7705" y="3424"/>
                  <a:pt x="7593" y="3157"/>
                </a:cubicBezTo>
                <a:cubicBezTo>
                  <a:pt x="7275" y="2405"/>
                  <a:pt x="6966" y="1649"/>
                  <a:pt x="6614" y="912"/>
                </a:cubicBezTo>
                <a:cubicBezTo>
                  <a:pt x="6615" y="888"/>
                  <a:pt x="6616" y="864"/>
                  <a:pt x="6617" y="840"/>
                </a:cubicBezTo>
                <a:lnTo>
                  <a:pt x="6450" y="926"/>
                </a:lnTo>
                <a:cubicBezTo>
                  <a:pt x="6373" y="626"/>
                  <a:pt x="6268" y="331"/>
                  <a:pt x="6128" y="44"/>
                </a:cubicBezTo>
                <a:lnTo>
                  <a:pt x="6103" y="56"/>
                </a:lnTo>
                <a:cubicBezTo>
                  <a:pt x="6242" y="344"/>
                  <a:pt x="6347" y="638"/>
                  <a:pt x="6425" y="939"/>
                </a:cubicBezTo>
                <a:lnTo>
                  <a:pt x="6241" y="1033"/>
                </a:lnTo>
                <a:cubicBezTo>
                  <a:pt x="6243" y="1064"/>
                  <a:pt x="6243" y="1075"/>
                  <a:pt x="6244" y="1092"/>
                </a:cubicBezTo>
                <a:lnTo>
                  <a:pt x="6236" y="1096"/>
                </a:lnTo>
                <a:cubicBezTo>
                  <a:pt x="6239" y="1101"/>
                  <a:pt x="6243" y="1105"/>
                  <a:pt x="6246" y="1110"/>
                </a:cubicBezTo>
                <a:cubicBezTo>
                  <a:pt x="6247" y="1143"/>
                  <a:pt x="6249" y="1174"/>
                  <a:pt x="6251" y="1255"/>
                </a:cubicBezTo>
                <a:cubicBezTo>
                  <a:pt x="6258" y="1486"/>
                  <a:pt x="6254" y="1489"/>
                  <a:pt x="6273" y="1743"/>
                </a:cubicBezTo>
                <a:cubicBezTo>
                  <a:pt x="6294" y="2019"/>
                  <a:pt x="6320" y="2295"/>
                  <a:pt x="6342" y="2571"/>
                </a:cubicBezTo>
                <a:cubicBezTo>
                  <a:pt x="6390" y="3247"/>
                  <a:pt x="6426" y="3924"/>
                  <a:pt x="6446" y="4602"/>
                </a:cubicBezTo>
                <a:cubicBezTo>
                  <a:pt x="6440" y="4896"/>
                  <a:pt x="6445" y="5185"/>
                  <a:pt x="6462" y="5469"/>
                </a:cubicBezTo>
                <a:cubicBezTo>
                  <a:pt x="6462" y="5505"/>
                  <a:pt x="6463" y="5542"/>
                  <a:pt x="6463" y="5578"/>
                </a:cubicBezTo>
                <a:cubicBezTo>
                  <a:pt x="6381" y="4808"/>
                  <a:pt x="6280" y="4051"/>
                  <a:pt x="6188" y="3365"/>
                </a:cubicBezTo>
                <a:cubicBezTo>
                  <a:pt x="6111" y="2783"/>
                  <a:pt x="6043" y="2256"/>
                  <a:pt x="6001" y="1813"/>
                </a:cubicBezTo>
                <a:cubicBezTo>
                  <a:pt x="5989" y="1661"/>
                  <a:pt x="5980" y="1538"/>
                  <a:pt x="5970" y="1437"/>
                </a:cubicBezTo>
                <a:cubicBezTo>
                  <a:pt x="5959" y="1269"/>
                  <a:pt x="5956" y="1120"/>
                  <a:pt x="5959" y="992"/>
                </a:cubicBezTo>
                <a:lnTo>
                  <a:pt x="5931" y="991"/>
                </a:lnTo>
                <a:cubicBezTo>
                  <a:pt x="5930" y="1035"/>
                  <a:pt x="5930" y="1083"/>
                  <a:pt x="5930" y="1132"/>
                </a:cubicBezTo>
                <a:cubicBezTo>
                  <a:pt x="5919" y="1057"/>
                  <a:pt x="5906" y="972"/>
                  <a:pt x="5888" y="864"/>
                </a:cubicBezTo>
                <a:cubicBezTo>
                  <a:pt x="5865" y="729"/>
                  <a:pt x="5838" y="595"/>
                  <a:pt x="5808" y="460"/>
                </a:cubicBezTo>
                <a:cubicBezTo>
                  <a:pt x="5774" y="303"/>
                  <a:pt x="5737" y="143"/>
                  <a:pt x="5659" y="0"/>
                </a:cubicBezTo>
                <a:close/>
                <a:moveTo>
                  <a:pt x="443" y="7362"/>
                </a:moveTo>
                <a:cubicBezTo>
                  <a:pt x="471" y="7345"/>
                  <a:pt x="498" y="7327"/>
                  <a:pt x="525" y="7309"/>
                </a:cubicBezTo>
                <a:cubicBezTo>
                  <a:pt x="541" y="7299"/>
                  <a:pt x="489" y="7319"/>
                  <a:pt x="474" y="7330"/>
                </a:cubicBezTo>
                <a:cubicBezTo>
                  <a:pt x="462" y="7339"/>
                  <a:pt x="452" y="7350"/>
                  <a:pt x="443" y="7362"/>
                </a:cubicBezTo>
                <a:close/>
                <a:moveTo>
                  <a:pt x="5623" y="1239"/>
                </a:moveTo>
                <a:cubicBezTo>
                  <a:pt x="5649" y="1367"/>
                  <a:pt x="5665" y="1465"/>
                  <a:pt x="5678" y="1561"/>
                </a:cubicBezTo>
                <a:cubicBezTo>
                  <a:pt x="5670" y="1859"/>
                  <a:pt x="5637" y="2185"/>
                  <a:pt x="5591" y="2528"/>
                </a:cubicBezTo>
                <a:cubicBezTo>
                  <a:pt x="5581" y="2212"/>
                  <a:pt x="5558" y="1895"/>
                  <a:pt x="5522" y="1575"/>
                </a:cubicBezTo>
                <a:cubicBezTo>
                  <a:pt x="5528" y="1543"/>
                  <a:pt x="5532" y="1512"/>
                  <a:pt x="5538" y="1480"/>
                </a:cubicBezTo>
                <a:cubicBezTo>
                  <a:pt x="5566" y="1400"/>
                  <a:pt x="5595" y="1320"/>
                  <a:pt x="5623" y="1239"/>
                </a:cubicBezTo>
                <a:close/>
                <a:moveTo>
                  <a:pt x="5478" y="1643"/>
                </a:moveTo>
                <a:cubicBezTo>
                  <a:pt x="5414" y="1969"/>
                  <a:pt x="5325" y="2281"/>
                  <a:pt x="5247" y="2527"/>
                </a:cubicBezTo>
                <a:cubicBezTo>
                  <a:pt x="4896" y="3639"/>
                  <a:pt x="4388" y="4973"/>
                  <a:pt x="3751" y="6181"/>
                </a:cubicBezTo>
                <a:cubicBezTo>
                  <a:pt x="3786" y="6068"/>
                  <a:pt x="3821" y="5954"/>
                  <a:pt x="3857" y="5841"/>
                </a:cubicBezTo>
                <a:cubicBezTo>
                  <a:pt x="4212" y="4755"/>
                  <a:pt x="4639" y="3696"/>
                  <a:pt x="5086" y="2646"/>
                </a:cubicBezTo>
                <a:cubicBezTo>
                  <a:pt x="5270" y="2190"/>
                  <a:pt x="5330" y="2051"/>
                  <a:pt x="5478" y="1643"/>
                </a:cubicBezTo>
                <a:close/>
                <a:moveTo>
                  <a:pt x="5503" y="1669"/>
                </a:moveTo>
                <a:cubicBezTo>
                  <a:pt x="5540" y="2016"/>
                  <a:pt x="5562" y="2361"/>
                  <a:pt x="5568" y="2704"/>
                </a:cubicBezTo>
                <a:cubicBezTo>
                  <a:pt x="5469" y="3395"/>
                  <a:pt x="5327" y="4150"/>
                  <a:pt x="5233" y="4892"/>
                </a:cubicBezTo>
                <a:cubicBezTo>
                  <a:pt x="5210" y="5076"/>
                  <a:pt x="5189" y="5259"/>
                  <a:pt x="5173" y="5440"/>
                </a:cubicBezTo>
                <a:cubicBezTo>
                  <a:pt x="5109" y="5579"/>
                  <a:pt x="5037" y="5725"/>
                  <a:pt x="4942" y="5923"/>
                </a:cubicBezTo>
                <a:cubicBezTo>
                  <a:pt x="4591" y="6616"/>
                  <a:pt x="4118" y="7243"/>
                  <a:pt x="3786" y="7947"/>
                </a:cubicBezTo>
                <a:cubicBezTo>
                  <a:pt x="3763" y="7995"/>
                  <a:pt x="3743" y="8045"/>
                  <a:pt x="3723" y="8094"/>
                </a:cubicBezTo>
                <a:cubicBezTo>
                  <a:pt x="3649" y="8023"/>
                  <a:pt x="3578" y="7949"/>
                  <a:pt x="3526" y="7861"/>
                </a:cubicBezTo>
                <a:cubicBezTo>
                  <a:pt x="3508" y="7830"/>
                  <a:pt x="3495" y="7797"/>
                  <a:pt x="3480" y="7765"/>
                </a:cubicBezTo>
                <a:cubicBezTo>
                  <a:pt x="3471" y="7728"/>
                  <a:pt x="3457" y="7692"/>
                  <a:pt x="3452" y="7654"/>
                </a:cubicBezTo>
                <a:cubicBezTo>
                  <a:pt x="3426" y="7461"/>
                  <a:pt x="3467" y="7256"/>
                  <a:pt x="3508" y="7069"/>
                </a:cubicBezTo>
                <a:cubicBezTo>
                  <a:pt x="3565" y="6814"/>
                  <a:pt x="3632" y="6588"/>
                  <a:pt x="3703" y="6336"/>
                </a:cubicBezTo>
                <a:cubicBezTo>
                  <a:pt x="3704" y="6332"/>
                  <a:pt x="3706" y="6329"/>
                  <a:pt x="3707" y="6325"/>
                </a:cubicBezTo>
                <a:cubicBezTo>
                  <a:pt x="4378" y="5081"/>
                  <a:pt x="4910" y="3689"/>
                  <a:pt x="5274" y="2535"/>
                </a:cubicBezTo>
                <a:cubicBezTo>
                  <a:pt x="5350" y="2294"/>
                  <a:pt x="5438" y="1989"/>
                  <a:pt x="5503" y="1669"/>
                </a:cubicBezTo>
                <a:close/>
                <a:moveTo>
                  <a:pt x="5700" y="1744"/>
                </a:moveTo>
                <a:cubicBezTo>
                  <a:pt x="5711" y="1853"/>
                  <a:pt x="5723" y="1979"/>
                  <a:pt x="5742" y="2161"/>
                </a:cubicBezTo>
                <a:cubicBezTo>
                  <a:pt x="5793" y="2997"/>
                  <a:pt x="5711" y="3838"/>
                  <a:pt x="5471" y="4642"/>
                </a:cubicBezTo>
                <a:cubicBezTo>
                  <a:pt x="5563" y="4005"/>
                  <a:pt x="5607" y="3361"/>
                  <a:pt x="5596" y="2708"/>
                </a:cubicBezTo>
                <a:cubicBezTo>
                  <a:pt x="5644" y="2370"/>
                  <a:pt x="5683" y="2045"/>
                  <a:pt x="5700" y="1744"/>
                </a:cubicBezTo>
                <a:close/>
                <a:moveTo>
                  <a:pt x="6613" y="1763"/>
                </a:moveTo>
                <a:cubicBezTo>
                  <a:pt x="6659" y="1854"/>
                  <a:pt x="6705" y="1944"/>
                  <a:pt x="6750" y="2035"/>
                </a:cubicBezTo>
                <a:cubicBezTo>
                  <a:pt x="6735" y="2161"/>
                  <a:pt x="6713" y="2287"/>
                  <a:pt x="6689" y="2412"/>
                </a:cubicBezTo>
                <a:cubicBezTo>
                  <a:pt x="6665" y="2199"/>
                  <a:pt x="6641" y="2001"/>
                  <a:pt x="6615" y="1825"/>
                </a:cubicBezTo>
                <a:cubicBezTo>
                  <a:pt x="6614" y="1804"/>
                  <a:pt x="6613" y="1783"/>
                  <a:pt x="6613" y="1763"/>
                </a:cubicBezTo>
                <a:close/>
                <a:moveTo>
                  <a:pt x="6774" y="2083"/>
                </a:moveTo>
                <a:cubicBezTo>
                  <a:pt x="6998" y="2540"/>
                  <a:pt x="7122" y="2817"/>
                  <a:pt x="7344" y="3297"/>
                </a:cubicBezTo>
                <a:cubicBezTo>
                  <a:pt x="7737" y="4147"/>
                  <a:pt x="8098" y="5010"/>
                  <a:pt x="8434" y="5883"/>
                </a:cubicBezTo>
                <a:cubicBezTo>
                  <a:pt x="8512" y="6086"/>
                  <a:pt x="8588" y="6290"/>
                  <a:pt x="8663" y="6494"/>
                </a:cubicBezTo>
                <a:cubicBezTo>
                  <a:pt x="8586" y="6547"/>
                  <a:pt x="8501" y="6641"/>
                  <a:pt x="8422" y="6716"/>
                </a:cubicBezTo>
                <a:cubicBezTo>
                  <a:pt x="8387" y="6750"/>
                  <a:pt x="8414" y="6814"/>
                  <a:pt x="8412" y="6863"/>
                </a:cubicBezTo>
                <a:cubicBezTo>
                  <a:pt x="8404" y="7085"/>
                  <a:pt x="8410" y="7059"/>
                  <a:pt x="8437" y="7294"/>
                </a:cubicBezTo>
                <a:cubicBezTo>
                  <a:pt x="8471" y="7475"/>
                  <a:pt x="8497" y="7662"/>
                  <a:pt x="8547" y="7841"/>
                </a:cubicBezTo>
                <a:cubicBezTo>
                  <a:pt x="8417" y="7760"/>
                  <a:pt x="8347" y="7909"/>
                  <a:pt x="8155" y="8070"/>
                </a:cubicBezTo>
                <a:cubicBezTo>
                  <a:pt x="8144" y="8079"/>
                  <a:pt x="8164" y="8096"/>
                  <a:pt x="8169" y="8109"/>
                </a:cubicBezTo>
                <a:cubicBezTo>
                  <a:pt x="8177" y="8128"/>
                  <a:pt x="8185" y="8147"/>
                  <a:pt x="8192" y="8166"/>
                </a:cubicBezTo>
                <a:cubicBezTo>
                  <a:pt x="8195" y="8172"/>
                  <a:pt x="8199" y="8181"/>
                  <a:pt x="8202" y="8189"/>
                </a:cubicBezTo>
                <a:cubicBezTo>
                  <a:pt x="8158" y="8291"/>
                  <a:pt x="8088" y="8379"/>
                  <a:pt x="8019" y="8466"/>
                </a:cubicBezTo>
                <a:cubicBezTo>
                  <a:pt x="7942" y="8555"/>
                  <a:pt x="7896" y="8610"/>
                  <a:pt x="7830" y="8677"/>
                </a:cubicBezTo>
                <a:cubicBezTo>
                  <a:pt x="7541" y="8060"/>
                  <a:pt x="7337" y="7312"/>
                  <a:pt x="7186" y="6528"/>
                </a:cubicBezTo>
                <a:cubicBezTo>
                  <a:pt x="6994" y="5531"/>
                  <a:pt x="6887" y="4476"/>
                  <a:pt x="6800" y="3551"/>
                </a:cubicBezTo>
                <a:cubicBezTo>
                  <a:pt x="6764" y="3176"/>
                  <a:pt x="6732" y="2825"/>
                  <a:pt x="6698" y="2506"/>
                </a:cubicBezTo>
                <a:cubicBezTo>
                  <a:pt x="6727" y="2366"/>
                  <a:pt x="6755" y="2224"/>
                  <a:pt x="6774" y="2083"/>
                </a:cubicBezTo>
                <a:close/>
                <a:moveTo>
                  <a:pt x="6637" y="2216"/>
                </a:moveTo>
                <a:cubicBezTo>
                  <a:pt x="6648" y="2308"/>
                  <a:pt x="6660" y="2404"/>
                  <a:pt x="6670" y="2503"/>
                </a:cubicBezTo>
                <a:cubicBezTo>
                  <a:pt x="6664" y="2532"/>
                  <a:pt x="6658" y="2562"/>
                  <a:pt x="6651" y="2591"/>
                </a:cubicBezTo>
                <a:cubicBezTo>
                  <a:pt x="6650" y="2566"/>
                  <a:pt x="6649" y="2542"/>
                  <a:pt x="6648" y="2517"/>
                </a:cubicBezTo>
                <a:cubicBezTo>
                  <a:pt x="6646" y="2416"/>
                  <a:pt x="6643" y="2316"/>
                  <a:pt x="6637" y="2216"/>
                </a:cubicBezTo>
                <a:close/>
                <a:moveTo>
                  <a:pt x="6027" y="2327"/>
                </a:moveTo>
                <a:cubicBezTo>
                  <a:pt x="6065" y="2648"/>
                  <a:pt x="6111" y="2998"/>
                  <a:pt x="6160" y="3370"/>
                </a:cubicBezTo>
                <a:cubicBezTo>
                  <a:pt x="6262" y="4135"/>
                  <a:pt x="6377" y="4989"/>
                  <a:pt x="6462" y="5850"/>
                </a:cubicBezTo>
                <a:cubicBezTo>
                  <a:pt x="6462" y="5864"/>
                  <a:pt x="6462" y="5878"/>
                  <a:pt x="6462" y="5892"/>
                </a:cubicBezTo>
                <a:cubicBezTo>
                  <a:pt x="6453" y="6595"/>
                  <a:pt x="6394" y="7295"/>
                  <a:pt x="6339" y="7995"/>
                </a:cubicBezTo>
                <a:cubicBezTo>
                  <a:pt x="6336" y="8147"/>
                  <a:pt x="6322" y="8301"/>
                  <a:pt x="6349" y="8452"/>
                </a:cubicBezTo>
                <a:cubicBezTo>
                  <a:pt x="6367" y="8550"/>
                  <a:pt x="6400" y="8642"/>
                  <a:pt x="6438" y="8733"/>
                </a:cubicBezTo>
                <a:cubicBezTo>
                  <a:pt x="6304" y="8756"/>
                  <a:pt x="6152" y="8710"/>
                  <a:pt x="5982" y="8564"/>
                </a:cubicBezTo>
                <a:cubicBezTo>
                  <a:pt x="5530" y="8176"/>
                  <a:pt x="5303" y="7629"/>
                  <a:pt x="5212" y="6993"/>
                </a:cubicBezTo>
                <a:cubicBezTo>
                  <a:pt x="5174" y="6723"/>
                  <a:pt x="5160" y="6437"/>
                  <a:pt x="5164" y="6141"/>
                </a:cubicBezTo>
                <a:cubicBezTo>
                  <a:pt x="5204" y="5990"/>
                  <a:pt x="5241" y="5839"/>
                  <a:pt x="5276" y="5688"/>
                </a:cubicBezTo>
                <a:cubicBezTo>
                  <a:pt x="5464" y="5289"/>
                  <a:pt x="5556" y="5114"/>
                  <a:pt x="5705" y="4639"/>
                </a:cubicBezTo>
                <a:cubicBezTo>
                  <a:pt x="5940" y="3891"/>
                  <a:pt x="6039" y="3109"/>
                  <a:pt x="6027" y="2327"/>
                </a:cubicBezTo>
                <a:close/>
                <a:moveTo>
                  <a:pt x="6680" y="2599"/>
                </a:moveTo>
                <a:cubicBezTo>
                  <a:pt x="6710" y="2893"/>
                  <a:pt x="6739" y="3214"/>
                  <a:pt x="6771" y="3553"/>
                </a:cubicBezTo>
                <a:cubicBezTo>
                  <a:pt x="6859" y="4478"/>
                  <a:pt x="6965" y="5536"/>
                  <a:pt x="7158" y="6534"/>
                </a:cubicBezTo>
                <a:cubicBezTo>
                  <a:pt x="7310" y="7324"/>
                  <a:pt x="7516" y="8076"/>
                  <a:pt x="7809" y="8698"/>
                </a:cubicBezTo>
                <a:cubicBezTo>
                  <a:pt x="7789" y="8718"/>
                  <a:pt x="7768" y="8738"/>
                  <a:pt x="7743" y="8761"/>
                </a:cubicBezTo>
                <a:cubicBezTo>
                  <a:pt x="7697" y="8803"/>
                  <a:pt x="7625" y="8825"/>
                  <a:pt x="7588" y="8872"/>
                </a:cubicBezTo>
                <a:cubicBezTo>
                  <a:pt x="7370" y="8937"/>
                  <a:pt x="7505" y="8918"/>
                  <a:pt x="7570" y="8908"/>
                </a:cubicBezTo>
                <a:cubicBezTo>
                  <a:pt x="7570" y="8908"/>
                  <a:pt x="7570" y="8908"/>
                  <a:pt x="7570" y="8908"/>
                </a:cubicBezTo>
                <a:cubicBezTo>
                  <a:pt x="7559" y="8910"/>
                  <a:pt x="7505" y="8920"/>
                  <a:pt x="7451" y="8930"/>
                </a:cubicBezTo>
                <a:cubicBezTo>
                  <a:pt x="7292" y="8635"/>
                  <a:pt x="7156" y="8340"/>
                  <a:pt x="7040" y="8044"/>
                </a:cubicBezTo>
                <a:cubicBezTo>
                  <a:pt x="7118" y="7816"/>
                  <a:pt x="7168" y="7562"/>
                  <a:pt x="7188" y="7327"/>
                </a:cubicBezTo>
                <a:cubicBezTo>
                  <a:pt x="7210" y="7056"/>
                  <a:pt x="7192" y="6811"/>
                  <a:pt x="7127" y="6659"/>
                </a:cubicBezTo>
                <a:lnTo>
                  <a:pt x="7100" y="6670"/>
                </a:lnTo>
                <a:cubicBezTo>
                  <a:pt x="7162" y="6814"/>
                  <a:pt x="7182" y="7057"/>
                  <a:pt x="7159" y="7325"/>
                </a:cubicBezTo>
                <a:cubicBezTo>
                  <a:pt x="7141" y="7547"/>
                  <a:pt x="7094" y="7785"/>
                  <a:pt x="7023" y="8003"/>
                </a:cubicBezTo>
                <a:cubicBezTo>
                  <a:pt x="6899" y="7683"/>
                  <a:pt x="6798" y="7362"/>
                  <a:pt x="6719" y="7036"/>
                </a:cubicBezTo>
                <a:cubicBezTo>
                  <a:pt x="6737" y="6605"/>
                  <a:pt x="6754" y="6174"/>
                  <a:pt x="6756" y="5742"/>
                </a:cubicBezTo>
                <a:cubicBezTo>
                  <a:pt x="6744" y="4730"/>
                  <a:pt x="6706" y="3719"/>
                  <a:pt x="6658" y="2708"/>
                </a:cubicBezTo>
                <a:cubicBezTo>
                  <a:pt x="6665" y="2672"/>
                  <a:pt x="6672" y="2635"/>
                  <a:pt x="6680" y="2599"/>
                </a:cubicBezTo>
                <a:close/>
                <a:moveTo>
                  <a:pt x="5569" y="2885"/>
                </a:moveTo>
                <a:cubicBezTo>
                  <a:pt x="5571" y="3537"/>
                  <a:pt x="5518" y="4180"/>
                  <a:pt x="5417" y="4816"/>
                </a:cubicBezTo>
                <a:cubicBezTo>
                  <a:pt x="5342" y="5045"/>
                  <a:pt x="5279" y="5207"/>
                  <a:pt x="5209" y="5364"/>
                </a:cubicBezTo>
                <a:cubicBezTo>
                  <a:pt x="5223" y="5209"/>
                  <a:pt x="5241" y="5052"/>
                  <a:pt x="5261" y="4896"/>
                </a:cubicBezTo>
                <a:cubicBezTo>
                  <a:pt x="5347" y="4217"/>
                  <a:pt x="5473" y="3528"/>
                  <a:pt x="5569" y="2885"/>
                </a:cubicBezTo>
                <a:close/>
                <a:moveTo>
                  <a:pt x="5218" y="5807"/>
                </a:moveTo>
                <a:cubicBezTo>
                  <a:pt x="5201" y="5878"/>
                  <a:pt x="5184" y="5949"/>
                  <a:pt x="5166" y="6019"/>
                </a:cubicBezTo>
                <a:cubicBezTo>
                  <a:pt x="5167" y="5980"/>
                  <a:pt x="5169" y="5941"/>
                  <a:pt x="5171" y="5902"/>
                </a:cubicBezTo>
                <a:cubicBezTo>
                  <a:pt x="5187" y="5870"/>
                  <a:pt x="5203" y="5839"/>
                  <a:pt x="5218" y="5807"/>
                </a:cubicBezTo>
                <a:close/>
                <a:moveTo>
                  <a:pt x="5140" y="5960"/>
                </a:moveTo>
                <a:cubicBezTo>
                  <a:pt x="5138" y="6019"/>
                  <a:pt x="5136" y="6079"/>
                  <a:pt x="5135" y="6137"/>
                </a:cubicBezTo>
                <a:cubicBezTo>
                  <a:pt x="4908" y="6992"/>
                  <a:pt x="4596" y="7832"/>
                  <a:pt x="4216" y="8659"/>
                </a:cubicBezTo>
                <a:cubicBezTo>
                  <a:pt x="4199" y="8592"/>
                  <a:pt x="4158" y="8532"/>
                  <a:pt x="4110" y="8476"/>
                </a:cubicBezTo>
                <a:cubicBezTo>
                  <a:pt x="4163" y="8315"/>
                  <a:pt x="4236" y="8185"/>
                  <a:pt x="4329" y="8101"/>
                </a:cubicBezTo>
                <a:lnTo>
                  <a:pt x="4310" y="8079"/>
                </a:lnTo>
                <a:cubicBezTo>
                  <a:pt x="4215" y="8165"/>
                  <a:pt x="4141" y="8293"/>
                  <a:pt x="4088" y="8451"/>
                </a:cubicBezTo>
                <a:cubicBezTo>
                  <a:pt x="4058" y="8418"/>
                  <a:pt x="4028" y="8388"/>
                  <a:pt x="4000" y="8358"/>
                </a:cubicBezTo>
                <a:cubicBezTo>
                  <a:pt x="3956" y="8315"/>
                  <a:pt x="3976" y="8334"/>
                  <a:pt x="3961" y="8319"/>
                </a:cubicBezTo>
                <a:cubicBezTo>
                  <a:pt x="3973" y="8223"/>
                  <a:pt x="3998" y="8128"/>
                  <a:pt x="4023" y="8038"/>
                </a:cubicBezTo>
                <a:cubicBezTo>
                  <a:pt x="4055" y="7958"/>
                  <a:pt x="4084" y="7875"/>
                  <a:pt x="4119" y="7796"/>
                </a:cubicBezTo>
                <a:cubicBezTo>
                  <a:pt x="4404" y="7155"/>
                  <a:pt x="4813" y="6579"/>
                  <a:pt x="5140" y="5960"/>
                </a:cubicBezTo>
                <a:close/>
                <a:moveTo>
                  <a:pt x="5135" y="6246"/>
                </a:moveTo>
                <a:cubicBezTo>
                  <a:pt x="5135" y="6506"/>
                  <a:pt x="5150" y="6758"/>
                  <a:pt x="5184" y="6997"/>
                </a:cubicBezTo>
                <a:cubicBezTo>
                  <a:pt x="5275" y="7637"/>
                  <a:pt x="5505" y="8192"/>
                  <a:pt x="5964" y="8586"/>
                </a:cubicBezTo>
                <a:cubicBezTo>
                  <a:pt x="6140" y="8737"/>
                  <a:pt x="6304" y="8786"/>
                  <a:pt x="6449" y="8759"/>
                </a:cubicBezTo>
                <a:cubicBezTo>
                  <a:pt x="6452" y="8768"/>
                  <a:pt x="6456" y="8777"/>
                  <a:pt x="6460" y="8786"/>
                </a:cubicBezTo>
                <a:cubicBezTo>
                  <a:pt x="6487" y="8833"/>
                  <a:pt x="6518" y="8878"/>
                  <a:pt x="6553" y="8920"/>
                </a:cubicBezTo>
                <a:cubicBezTo>
                  <a:pt x="6529" y="9221"/>
                  <a:pt x="6493" y="9508"/>
                  <a:pt x="6440" y="9774"/>
                </a:cubicBezTo>
                <a:cubicBezTo>
                  <a:pt x="6264" y="10650"/>
                  <a:pt x="5912" y="11304"/>
                  <a:pt x="5284" y="11555"/>
                </a:cubicBezTo>
                <a:cubicBezTo>
                  <a:pt x="5141" y="11612"/>
                  <a:pt x="5010" y="11611"/>
                  <a:pt x="4888" y="11566"/>
                </a:cubicBezTo>
                <a:cubicBezTo>
                  <a:pt x="4767" y="11520"/>
                  <a:pt x="4656" y="11429"/>
                  <a:pt x="4556" y="11304"/>
                </a:cubicBezTo>
                <a:cubicBezTo>
                  <a:pt x="4356" y="11053"/>
                  <a:pt x="4203" y="10668"/>
                  <a:pt x="4109" y="10246"/>
                </a:cubicBezTo>
                <a:cubicBezTo>
                  <a:pt x="4030" y="9893"/>
                  <a:pt x="3993" y="9515"/>
                  <a:pt x="4003" y="9171"/>
                </a:cubicBezTo>
                <a:cubicBezTo>
                  <a:pt x="4004" y="9168"/>
                  <a:pt x="4006" y="9165"/>
                  <a:pt x="4007" y="9162"/>
                </a:cubicBezTo>
                <a:cubicBezTo>
                  <a:pt x="4046" y="9179"/>
                  <a:pt x="4085" y="9195"/>
                  <a:pt x="4126" y="9206"/>
                </a:cubicBezTo>
                <a:cubicBezTo>
                  <a:pt x="4353" y="9264"/>
                  <a:pt x="4587" y="9246"/>
                  <a:pt x="4807" y="9171"/>
                </a:cubicBezTo>
                <a:cubicBezTo>
                  <a:pt x="5020" y="9099"/>
                  <a:pt x="5342" y="8882"/>
                  <a:pt x="5481" y="8799"/>
                </a:cubicBezTo>
                <a:cubicBezTo>
                  <a:pt x="5630" y="8676"/>
                  <a:pt x="5565" y="8739"/>
                  <a:pt x="5680" y="8609"/>
                </a:cubicBezTo>
                <a:lnTo>
                  <a:pt x="5307" y="8766"/>
                </a:lnTo>
                <a:cubicBezTo>
                  <a:pt x="5200" y="8880"/>
                  <a:pt x="5247" y="8836"/>
                  <a:pt x="5129" y="8930"/>
                </a:cubicBezTo>
                <a:cubicBezTo>
                  <a:pt x="5124" y="8933"/>
                  <a:pt x="5118" y="8935"/>
                  <a:pt x="5112" y="8937"/>
                </a:cubicBezTo>
                <a:cubicBezTo>
                  <a:pt x="4901" y="9017"/>
                  <a:pt x="4671" y="9044"/>
                  <a:pt x="4449" y="8989"/>
                </a:cubicBezTo>
                <a:cubicBezTo>
                  <a:pt x="4385" y="8973"/>
                  <a:pt x="4325" y="8941"/>
                  <a:pt x="4262" y="8917"/>
                </a:cubicBezTo>
                <a:cubicBezTo>
                  <a:pt x="4225" y="8894"/>
                  <a:pt x="4196" y="8878"/>
                  <a:pt x="4170" y="8862"/>
                </a:cubicBezTo>
                <a:cubicBezTo>
                  <a:pt x="4189" y="8845"/>
                  <a:pt x="4199" y="8820"/>
                  <a:pt x="4223" y="8766"/>
                </a:cubicBezTo>
                <a:cubicBezTo>
                  <a:pt x="4226" y="8746"/>
                  <a:pt x="4227" y="8726"/>
                  <a:pt x="4225" y="8707"/>
                </a:cubicBezTo>
                <a:cubicBezTo>
                  <a:pt x="4598" y="7900"/>
                  <a:pt x="4906" y="7080"/>
                  <a:pt x="5135" y="6246"/>
                </a:cubicBezTo>
                <a:close/>
                <a:moveTo>
                  <a:pt x="6715" y="7130"/>
                </a:moveTo>
                <a:cubicBezTo>
                  <a:pt x="6794" y="7437"/>
                  <a:pt x="6891" y="7741"/>
                  <a:pt x="7010" y="8043"/>
                </a:cubicBezTo>
                <a:cubicBezTo>
                  <a:pt x="6998" y="8075"/>
                  <a:pt x="6987" y="8106"/>
                  <a:pt x="6975" y="8137"/>
                </a:cubicBezTo>
                <a:cubicBezTo>
                  <a:pt x="6940" y="8224"/>
                  <a:pt x="6901" y="8306"/>
                  <a:pt x="6857" y="8380"/>
                </a:cubicBezTo>
                <a:cubicBezTo>
                  <a:pt x="6852" y="8367"/>
                  <a:pt x="6847" y="8355"/>
                  <a:pt x="6842" y="8341"/>
                </a:cubicBezTo>
                <a:cubicBezTo>
                  <a:pt x="6780" y="8176"/>
                  <a:pt x="6728" y="8007"/>
                  <a:pt x="6685" y="7837"/>
                </a:cubicBezTo>
                <a:cubicBezTo>
                  <a:pt x="6685" y="7832"/>
                  <a:pt x="6685" y="7826"/>
                  <a:pt x="6685" y="7821"/>
                </a:cubicBezTo>
                <a:cubicBezTo>
                  <a:pt x="6694" y="7591"/>
                  <a:pt x="6705" y="7361"/>
                  <a:pt x="6715" y="7130"/>
                </a:cubicBezTo>
                <a:close/>
                <a:moveTo>
                  <a:pt x="9011" y="7428"/>
                </a:moveTo>
                <a:cubicBezTo>
                  <a:pt x="9035" y="7494"/>
                  <a:pt x="9110" y="7693"/>
                  <a:pt x="9124" y="7733"/>
                </a:cubicBezTo>
                <a:cubicBezTo>
                  <a:pt x="9082" y="7689"/>
                  <a:pt x="9043" y="7644"/>
                  <a:pt x="9007" y="7599"/>
                </a:cubicBezTo>
                <a:cubicBezTo>
                  <a:pt x="9007" y="7596"/>
                  <a:pt x="9008" y="7593"/>
                  <a:pt x="9008" y="7591"/>
                </a:cubicBezTo>
                <a:cubicBezTo>
                  <a:pt x="9011" y="7537"/>
                  <a:pt x="9011" y="7482"/>
                  <a:pt x="9011" y="7428"/>
                </a:cubicBezTo>
                <a:close/>
                <a:moveTo>
                  <a:pt x="2017" y="7435"/>
                </a:moveTo>
                <a:cubicBezTo>
                  <a:pt x="2007" y="7441"/>
                  <a:pt x="1996" y="7447"/>
                  <a:pt x="1986" y="7453"/>
                </a:cubicBezTo>
                <a:cubicBezTo>
                  <a:pt x="1985" y="7453"/>
                  <a:pt x="1985" y="7453"/>
                  <a:pt x="1984" y="7453"/>
                </a:cubicBezTo>
                <a:cubicBezTo>
                  <a:pt x="1973" y="7448"/>
                  <a:pt x="2005" y="7438"/>
                  <a:pt x="2017" y="7435"/>
                </a:cubicBezTo>
                <a:close/>
                <a:moveTo>
                  <a:pt x="9005" y="7642"/>
                </a:moveTo>
                <a:cubicBezTo>
                  <a:pt x="9048" y="7696"/>
                  <a:pt x="9098" y="7748"/>
                  <a:pt x="9149" y="7798"/>
                </a:cubicBezTo>
                <a:cubicBezTo>
                  <a:pt x="9170" y="7854"/>
                  <a:pt x="9261" y="8094"/>
                  <a:pt x="9304" y="8209"/>
                </a:cubicBezTo>
                <a:cubicBezTo>
                  <a:pt x="9296" y="8208"/>
                  <a:pt x="9289" y="8207"/>
                  <a:pt x="9281" y="8205"/>
                </a:cubicBezTo>
                <a:cubicBezTo>
                  <a:pt x="9141" y="8172"/>
                  <a:pt x="9047" y="8058"/>
                  <a:pt x="8982" y="7939"/>
                </a:cubicBezTo>
                <a:cubicBezTo>
                  <a:pt x="8977" y="7931"/>
                  <a:pt x="8973" y="7922"/>
                  <a:pt x="8968" y="7914"/>
                </a:cubicBezTo>
                <a:cubicBezTo>
                  <a:pt x="8970" y="7898"/>
                  <a:pt x="8971" y="7882"/>
                  <a:pt x="8972" y="7866"/>
                </a:cubicBezTo>
                <a:cubicBezTo>
                  <a:pt x="8974" y="7859"/>
                  <a:pt x="8977" y="7851"/>
                  <a:pt x="8978" y="7844"/>
                </a:cubicBezTo>
                <a:cubicBezTo>
                  <a:pt x="8992" y="7777"/>
                  <a:pt x="9000" y="7710"/>
                  <a:pt x="9005" y="7642"/>
                </a:cubicBezTo>
                <a:close/>
                <a:moveTo>
                  <a:pt x="2035" y="7865"/>
                </a:moveTo>
                <a:cubicBezTo>
                  <a:pt x="2054" y="7924"/>
                  <a:pt x="2067" y="7985"/>
                  <a:pt x="2081" y="8042"/>
                </a:cubicBezTo>
                <a:cubicBezTo>
                  <a:pt x="2095" y="8178"/>
                  <a:pt x="2120" y="8328"/>
                  <a:pt x="2115" y="8473"/>
                </a:cubicBezTo>
                <a:cubicBezTo>
                  <a:pt x="2083" y="8472"/>
                  <a:pt x="2056" y="8456"/>
                  <a:pt x="2032" y="8429"/>
                </a:cubicBezTo>
                <a:cubicBezTo>
                  <a:pt x="1978" y="8366"/>
                  <a:pt x="1950" y="8244"/>
                  <a:pt x="1967" y="8121"/>
                </a:cubicBezTo>
                <a:cubicBezTo>
                  <a:pt x="1985" y="8000"/>
                  <a:pt x="2009" y="7917"/>
                  <a:pt x="2035" y="7865"/>
                </a:cubicBezTo>
                <a:close/>
                <a:moveTo>
                  <a:pt x="6685" y="7948"/>
                </a:moveTo>
                <a:cubicBezTo>
                  <a:pt x="6723" y="8084"/>
                  <a:pt x="6766" y="8219"/>
                  <a:pt x="6816" y="8352"/>
                </a:cubicBezTo>
                <a:cubicBezTo>
                  <a:pt x="6823" y="8372"/>
                  <a:pt x="6831" y="8391"/>
                  <a:pt x="6838" y="8410"/>
                </a:cubicBezTo>
                <a:cubicBezTo>
                  <a:pt x="6819" y="8441"/>
                  <a:pt x="6799" y="8471"/>
                  <a:pt x="6778" y="8498"/>
                </a:cubicBezTo>
                <a:cubicBezTo>
                  <a:pt x="6747" y="8423"/>
                  <a:pt x="6721" y="8347"/>
                  <a:pt x="6706" y="8265"/>
                </a:cubicBezTo>
                <a:cubicBezTo>
                  <a:pt x="6687" y="8161"/>
                  <a:pt x="6685" y="8054"/>
                  <a:pt x="6685" y="7948"/>
                </a:cubicBezTo>
                <a:close/>
                <a:moveTo>
                  <a:pt x="10238" y="7968"/>
                </a:moveTo>
                <a:cubicBezTo>
                  <a:pt x="10263" y="8015"/>
                  <a:pt x="10290" y="8068"/>
                  <a:pt x="10321" y="8132"/>
                </a:cubicBezTo>
                <a:cubicBezTo>
                  <a:pt x="10340" y="8171"/>
                  <a:pt x="10357" y="8210"/>
                  <a:pt x="10375" y="8250"/>
                </a:cubicBezTo>
                <a:cubicBezTo>
                  <a:pt x="10368" y="8245"/>
                  <a:pt x="10362" y="8241"/>
                  <a:pt x="10355" y="8234"/>
                </a:cubicBezTo>
                <a:cubicBezTo>
                  <a:pt x="10313" y="8189"/>
                  <a:pt x="10274" y="8094"/>
                  <a:pt x="10238" y="7968"/>
                </a:cubicBezTo>
                <a:close/>
                <a:moveTo>
                  <a:pt x="8592" y="7982"/>
                </a:moveTo>
                <a:cubicBezTo>
                  <a:pt x="8599" y="8001"/>
                  <a:pt x="8606" y="8020"/>
                  <a:pt x="8614" y="8038"/>
                </a:cubicBezTo>
                <a:cubicBezTo>
                  <a:pt x="8610" y="8050"/>
                  <a:pt x="8605" y="8062"/>
                  <a:pt x="8601" y="8074"/>
                </a:cubicBezTo>
                <a:cubicBezTo>
                  <a:pt x="8592" y="8057"/>
                  <a:pt x="8585" y="8038"/>
                  <a:pt x="8579" y="8020"/>
                </a:cubicBezTo>
                <a:cubicBezTo>
                  <a:pt x="8584" y="8007"/>
                  <a:pt x="8588" y="7995"/>
                  <a:pt x="8592" y="7982"/>
                </a:cubicBezTo>
                <a:close/>
                <a:moveTo>
                  <a:pt x="8188" y="8069"/>
                </a:moveTo>
                <a:cubicBezTo>
                  <a:pt x="8192" y="8069"/>
                  <a:pt x="8195" y="8070"/>
                  <a:pt x="8199" y="8071"/>
                </a:cubicBezTo>
                <a:cubicBezTo>
                  <a:pt x="8191" y="8076"/>
                  <a:pt x="8183" y="8080"/>
                  <a:pt x="8175" y="8085"/>
                </a:cubicBezTo>
                <a:cubicBezTo>
                  <a:pt x="8171" y="8087"/>
                  <a:pt x="8176" y="8074"/>
                  <a:pt x="8180" y="8071"/>
                </a:cubicBezTo>
                <a:cubicBezTo>
                  <a:pt x="8182" y="8069"/>
                  <a:pt x="8185" y="8069"/>
                  <a:pt x="8188" y="8069"/>
                </a:cubicBezTo>
                <a:close/>
                <a:moveTo>
                  <a:pt x="7025" y="8083"/>
                </a:moveTo>
                <a:cubicBezTo>
                  <a:pt x="7139" y="8368"/>
                  <a:pt x="7271" y="8651"/>
                  <a:pt x="7424" y="8935"/>
                </a:cubicBezTo>
                <a:cubicBezTo>
                  <a:pt x="7402" y="8939"/>
                  <a:pt x="7413" y="8937"/>
                  <a:pt x="7384" y="8942"/>
                </a:cubicBezTo>
                <a:cubicBezTo>
                  <a:pt x="7337" y="8939"/>
                  <a:pt x="7288" y="8944"/>
                  <a:pt x="7241" y="8934"/>
                </a:cubicBezTo>
                <a:cubicBezTo>
                  <a:pt x="7200" y="8925"/>
                  <a:pt x="7161" y="8905"/>
                  <a:pt x="7123" y="8886"/>
                </a:cubicBezTo>
                <a:cubicBezTo>
                  <a:pt x="7032" y="8759"/>
                  <a:pt x="6947" y="8603"/>
                  <a:pt x="6870" y="8414"/>
                </a:cubicBezTo>
                <a:cubicBezTo>
                  <a:pt x="6919" y="8333"/>
                  <a:pt x="6963" y="8244"/>
                  <a:pt x="7002" y="8147"/>
                </a:cubicBezTo>
                <a:cubicBezTo>
                  <a:pt x="7010" y="8126"/>
                  <a:pt x="7018" y="8104"/>
                  <a:pt x="7025" y="8083"/>
                </a:cubicBezTo>
                <a:close/>
                <a:moveTo>
                  <a:pt x="8820" y="8105"/>
                </a:moveTo>
                <a:cubicBezTo>
                  <a:pt x="8819" y="8110"/>
                  <a:pt x="8805" y="8121"/>
                  <a:pt x="8788" y="8131"/>
                </a:cubicBezTo>
                <a:cubicBezTo>
                  <a:pt x="8799" y="8123"/>
                  <a:pt x="8809" y="8114"/>
                  <a:pt x="8820" y="8105"/>
                </a:cubicBezTo>
                <a:close/>
                <a:moveTo>
                  <a:pt x="8667" y="8146"/>
                </a:moveTo>
                <a:cubicBezTo>
                  <a:pt x="8668" y="8149"/>
                  <a:pt x="8670" y="8152"/>
                  <a:pt x="8671" y="8154"/>
                </a:cubicBezTo>
                <a:cubicBezTo>
                  <a:pt x="8667" y="8153"/>
                  <a:pt x="8663" y="8151"/>
                  <a:pt x="8660" y="8149"/>
                </a:cubicBezTo>
                <a:cubicBezTo>
                  <a:pt x="8662" y="8148"/>
                  <a:pt x="8664" y="8147"/>
                  <a:pt x="8667" y="8146"/>
                </a:cubicBezTo>
                <a:close/>
                <a:moveTo>
                  <a:pt x="8700" y="8202"/>
                </a:moveTo>
                <a:cubicBezTo>
                  <a:pt x="8740" y="8265"/>
                  <a:pt x="8788" y="8322"/>
                  <a:pt x="8848" y="8365"/>
                </a:cubicBezTo>
                <a:cubicBezTo>
                  <a:pt x="8711" y="8804"/>
                  <a:pt x="8450" y="9125"/>
                  <a:pt x="8154" y="9259"/>
                </a:cubicBezTo>
                <a:cubicBezTo>
                  <a:pt x="8130" y="9223"/>
                  <a:pt x="8106" y="9186"/>
                  <a:pt x="8083" y="9149"/>
                </a:cubicBezTo>
                <a:cubicBezTo>
                  <a:pt x="8013" y="9037"/>
                  <a:pt x="7948" y="8917"/>
                  <a:pt x="7886" y="8793"/>
                </a:cubicBezTo>
                <a:cubicBezTo>
                  <a:pt x="7901" y="8783"/>
                  <a:pt x="7916" y="8774"/>
                  <a:pt x="7930" y="8765"/>
                </a:cubicBezTo>
                <a:cubicBezTo>
                  <a:pt x="7993" y="8723"/>
                  <a:pt x="8046" y="8668"/>
                  <a:pt x="8101" y="8616"/>
                </a:cubicBezTo>
                <a:cubicBezTo>
                  <a:pt x="8198" y="8525"/>
                  <a:pt x="8252" y="8462"/>
                  <a:pt x="8325" y="8377"/>
                </a:cubicBezTo>
                <a:cubicBezTo>
                  <a:pt x="8347" y="8390"/>
                  <a:pt x="8371" y="8397"/>
                  <a:pt x="8400" y="8395"/>
                </a:cubicBezTo>
                <a:cubicBezTo>
                  <a:pt x="8434" y="8393"/>
                  <a:pt x="8467" y="8379"/>
                  <a:pt x="8495" y="8360"/>
                </a:cubicBezTo>
                <a:cubicBezTo>
                  <a:pt x="8565" y="8310"/>
                  <a:pt x="8633" y="8256"/>
                  <a:pt x="8700" y="8202"/>
                </a:cubicBezTo>
                <a:close/>
                <a:moveTo>
                  <a:pt x="9341" y="8302"/>
                </a:moveTo>
                <a:cubicBezTo>
                  <a:pt x="9387" y="8425"/>
                  <a:pt x="9375" y="8394"/>
                  <a:pt x="9472" y="8651"/>
                </a:cubicBezTo>
                <a:cubicBezTo>
                  <a:pt x="9627" y="9047"/>
                  <a:pt x="9783" y="9443"/>
                  <a:pt x="9955" y="9833"/>
                </a:cubicBezTo>
                <a:cubicBezTo>
                  <a:pt x="9898" y="10002"/>
                  <a:pt x="9836" y="10148"/>
                  <a:pt x="9769" y="10268"/>
                </a:cubicBezTo>
                <a:cubicBezTo>
                  <a:pt x="9084" y="10233"/>
                  <a:pt x="8567" y="9862"/>
                  <a:pt x="8170" y="9283"/>
                </a:cubicBezTo>
                <a:cubicBezTo>
                  <a:pt x="8473" y="9145"/>
                  <a:pt x="8734" y="8821"/>
                  <a:pt x="8873" y="8382"/>
                </a:cubicBezTo>
                <a:cubicBezTo>
                  <a:pt x="8897" y="8397"/>
                  <a:pt x="8924" y="8409"/>
                  <a:pt x="8952" y="8419"/>
                </a:cubicBezTo>
                <a:cubicBezTo>
                  <a:pt x="9005" y="8437"/>
                  <a:pt x="9064" y="8426"/>
                  <a:pt x="9121" y="8429"/>
                </a:cubicBezTo>
                <a:lnTo>
                  <a:pt x="9278" y="8353"/>
                </a:lnTo>
                <a:lnTo>
                  <a:pt x="9341" y="8302"/>
                </a:lnTo>
                <a:close/>
                <a:moveTo>
                  <a:pt x="6852" y="8444"/>
                </a:moveTo>
                <a:cubicBezTo>
                  <a:pt x="6917" y="8603"/>
                  <a:pt x="6989" y="8740"/>
                  <a:pt x="7066" y="8855"/>
                </a:cubicBezTo>
                <a:cubicBezTo>
                  <a:pt x="6961" y="8788"/>
                  <a:pt x="6878" y="8694"/>
                  <a:pt x="6816" y="8586"/>
                </a:cubicBezTo>
                <a:cubicBezTo>
                  <a:pt x="6807" y="8567"/>
                  <a:pt x="6799" y="8548"/>
                  <a:pt x="6791" y="8529"/>
                </a:cubicBezTo>
                <a:cubicBezTo>
                  <a:pt x="6812" y="8503"/>
                  <a:pt x="6832" y="8474"/>
                  <a:pt x="6852" y="8444"/>
                </a:cubicBezTo>
                <a:close/>
                <a:moveTo>
                  <a:pt x="2434" y="8480"/>
                </a:moveTo>
                <a:cubicBezTo>
                  <a:pt x="2441" y="8549"/>
                  <a:pt x="2441" y="8613"/>
                  <a:pt x="2428" y="8664"/>
                </a:cubicBezTo>
                <a:cubicBezTo>
                  <a:pt x="2412" y="8726"/>
                  <a:pt x="2384" y="8767"/>
                  <a:pt x="2338" y="8782"/>
                </a:cubicBezTo>
                <a:cubicBezTo>
                  <a:pt x="2313" y="8790"/>
                  <a:pt x="2282" y="8791"/>
                  <a:pt x="2244" y="8781"/>
                </a:cubicBezTo>
                <a:cubicBezTo>
                  <a:pt x="2321" y="8719"/>
                  <a:pt x="2382" y="8641"/>
                  <a:pt x="2419" y="8533"/>
                </a:cubicBezTo>
                <a:cubicBezTo>
                  <a:pt x="2425" y="8515"/>
                  <a:pt x="2430" y="8498"/>
                  <a:pt x="2434" y="8480"/>
                </a:cubicBezTo>
                <a:close/>
                <a:moveTo>
                  <a:pt x="4171" y="8747"/>
                </a:moveTo>
                <a:cubicBezTo>
                  <a:pt x="4173" y="8746"/>
                  <a:pt x="4173" y="8748"/>
                  <a:pt x="4174" y="8751"/>
                </a:cubicBezTo>
                <a:cubicBezTo>
                  <a:pt x="4173" y="8753"/>
                  <a:pt x="4172" y="8755"/>
                  <a:pt x="4171" y="8758"/>
                </a:cubicBezTo>
                <a:lnTo>
                  <a:pt x="4086" y="8796"/>
                </a:lnTo>
                <a:cubicBezTo>
                  <a:pt x="4085" y="8796"/>
                  <a:pt x="4085" y="8795"/>
                  <a:pt x="4084" y="8795"/>
                </a:cubicBezTo>
                <a:cubicBezTo>
                  <a:pt x="4116" y="8777"/>
                  <a:pt x="4133" y="8768"/>
                  <a:pt x="4171" y="8747"/>
                </a:cubicBezTo>
                <a:close/>
                <a:moveTo>
                  <a:pt x="7862" y="8809"/>
                </a:moveTo>
                <a:cubicBezTo>
                  <a:pt x="7924" y="8933"/>
                  <a:pt x="7989" y="9051"/>
                  <a:pt x="8059" y="9163"/>
                </a:cubicBezTo>
                <a:cubicBezTo>
                  <a:pt x="8082" y="9200"/>
                  <a:pt x="8105" y="9235"/>
                  <a:pt x="8129" y="9270"/>
                </a:cubicBezTo>
                <a:cubicBezTo>
                  <a:pt x="7979" y="9331"/>
                  <a:pt x="7821" y="9346"/>
                  <a:pt x="7665" y="9303"/>
                </a:cubicBezTo>
                <a:cubicBezTo>
                  <a:pt x="7609" y="9210"/>
                  <a:pt x="7556" y="9118"/>
                  <a:pt x="7505" y="9026"/>
                </a:cubicBezTo>
                <a:cubicBezTo>
                  <a:pt x="7626" y="8957"/>
                  <a:pt x="7746" y="8885"/>
                  <a:pt x="7862" y="8809"/>
                </a:cubicBezTo>
                <a:close/>
                <a:moveTo>
                  <a:pt x="7481" y="9039"/>
                </a:moveTo>
                <a:cubicBezTo>
                  <a:pt x="7528" y="9123"/>
                  <a:pt x="7576" y="9207"/>
                  <a:pt x="7627" y="9291"/>
                </a:cubicBezTo>
                <a:cubicBezTo>
                  <a:pt x="7569" y="9272"/>
                  <a:pt x="7511" y="9245"/>
                  <a:pt x="7454" y="9209"/>
                </a:cubicBezTo>
                <a:cubicBezTo>
                  <a:pt x="7412" y="9183"/>
                  <a:pt x="7370" y="9152"/>
                  <a:pt x="7329" y="9117"/>
                </a:cubicBezTo>
                <a:cubicBezTo>
                  <a:pt x="7358" y="9105"/>
                  <a:pt x="7387" y="9092"/>
                  <a:pt x="7414" y="9077"/>
                </a:cubicBezTo>
                <a:cubicBezTo>
                  <a:pt x="7437" y="9064"/>
                  <a:pt x="7459" y="9051"/>
                  <a:pt x="7481" y="9039"/>
                </a:cubicBezTo>
                <a:close/>
                <a:moveTo>
                  <a:pt x="8145" y="9295"/>
                </a:moveTo>
                <a:cubicBezTo>
                  <a:pt x="8543" y="9876"/>
                  <a:pt x="9064" y="10255"/>
                  <a:pt x="9753" y="10296"/>
                </a:cubicBezTo>
                <a:cubicBezTo>
                  <a:pt x="9716" y="10360"/>
                  <a:pt x="9679" y="10417"/>
                  <a:pt x="9640" y="10467"/>
                </a:cubicBezTo>
                <a:cubicBezTo>
                  <a:pt x="9489" y="10658"/>
                  <a:pt x="9324" y="10744"/>
                  <a:pt x="9145" y="10741"/>
                </a:cubicBezTo>
                <a:cubicBezTo>
                  <a:pt x="8966" y="10738"/>
                  <a:pt x="8771" y="10644"/>
                  <a:pt x="8565" y="10469"/>
                </a:cubicBezTo>
                <a:cubicBezTo>
                  <a:pt x="8360" y="10293"/>
                  <a:pt x="8144" y="10036"/>
                  <a:pt x="7923" y="9707"/>
                </a:cubicBezTo>
                <a:cubicBezTo>
                  <a:pt x="7840" y="9584"/>
                  <a:pt x="7760" y="9460"/>
                  <a:pt x="7685" y="9337"/>
                </a:cubicBezTo>
                <a:cubicBezTo>
                  <a:pt x="7841" y="9373"/>
                  <a:pt x="7997" y="9356"/>
                  <a:pt x="8145" y="9295"/>
                </a:cubicBezTo>
                <a:close/>
                <a:moveTo>
                  <a:pt x="9972" y="9871"/>
                </a:moveTo>
                <a:cubicBezTo>
                  <a:pt x="10026" y="9992"/>
                  <a:pt x="10081" y="10111"/>
                  <a:pt x="10139" y="10230"/>
                </a:cubicBezTo>
                <a:cubicBezTo>
                  <a:pt x="10064" y="10256"/>
                  <a:pt x="9978" y="10271"/>
                  <a:pt x="9879" y="10271"/>
                </a:cubicBezTo>
                <a:cubicBezTo>
                  <a:pt x="9853" y="10271"/>
                  <a:pt x="9826" y="10271"/>
                  <a:pt x="9801" y="10270"/>
                </a:cubicBezTo>
                <a:cubicBezTo>
                  <a:pt x="9862" y="10157"/>
                  <a:pt x="9918" y="10024"/>
                  <a:pt x="9972" y="9871"/>
                </a:cubicBezTo>
                <a:close/>
                <a:moveTo>
                  <a:pt x="11293" y="10949"/>
                </a:moveTo>
                <a:cubicBezTo>
                  <a:pt x="11285" y="10954"/>
                  <a:pt x="11271" y="10962"/>
                  <a:pt x="11253" y="10969"/>
                </a:cubicBezTo>
                <a:cubicBezTo>
                  <a:pt x="11266" y="10962"/>
                  <a:pt x="11280" y="10955"/>
                  <a:pt x="11293" y="10949"/>
                </a:cubicBezTo>
                <a:close/>
              </a:path>
            </a:pathLst>
          </a:custGeom>
          <a:solidFill>
            <a:srgbClr val="9FE6FF">
              <a:alpha val="5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64" name="Freeform 7"/>
          <p:cNvSpPr>
            <a:spLocks noEditPoints="1"/>
          </p:cNvSpPr>
          <p:nvPr/>
        </p:nvSpPr>
        <p:spPr bwMode="auto">
          <a:xfrm flipH="1">
            <a:off x="1875843" y="3070313"/>
            <a:ext cx="2811188" cy="2525587"/>
          </a:xfrm>
          <a:custGeom>
            <a:avLst/>
            <a:gdLst>
              <a:gd name="T0" fmla="*/ 4246 w 11896"/>
              <a:gd name="T1" fmla="*/ 5286 h 10668"/>
              <a:gd name="T2" fmla="*/ 1718 w 11896"/>
              <a:gd name="T3" fmla="*/ 9285 h 10668"/>
              <a:gd name="T4" fmla="*/ 988 w 11896"/>
              <a:gd name="T5" fmla="*/ 8036 h 10668"/>
              <a:gd name="T6" fmla="*/ 1621 w 11896"/>
              <a:gd name="T7" fmla="*/ 8209 h 10668"/>
              <a:gd name="T8" fmla="*/ 1826 w 11896"/>
              <a:gd name="T9" fmla="*/ 8063 h 10668"/>
              <a:gd name="T10" fmla="*/ 1435 w 11896"/>
              <a:gd name="T11" fmla="*/ 7739 h 10668"/>
              <a:gd name="T12" fmla="*/ 1459 w 11896"/>
              <a:gd name="T13" fmla="*/ 9410 h 10668"/>
              <a:gd name="T14" fmla="*/ 3476 w 11896"/>
              <a:gd name="T15" fmla="*/ 7898 h 10668"/>
              <a:gd name="T16" fmla="*/ 3298 w 11896"/>
              <a:gd name="T17" fmla="*/ 8780 h 10668"/>
              <a:gd name="T18" fmla="*/ 3457 w 11896"/>
              <a:gd name="T19" fmla="*/ 9203 h 10668"/>
              <a:gd name="T20" fmla="*/ 758 w 11896"/>
              <a:gd name="T21" fmla="*/ 9316 h 10668"/>
              <a:gd name="T22" fmla="*/ 924 w 11896"/>
              <a:gd name="T23" fmla="*/ 7702 h 10668"/>
              <a:gd name="T24" fmla="*/ 1 w 11896"/>
              <a:gd name="T25" fmla="*/ 8550 h 10668"/>
              <a:gd name="T26" fmla="*/ 3676 w 11896"/>
              <a:gd name="T27" fmla="*/ 10068 h 10668"/>
              <a:gd name="T28" fmla="*/ 4462 w 11896"/>
              <a:gd name="T29" fmla="*/ 10428 h 10668"/>
              <a:gd name="T30" fmla="*/ 6233 w 11896"/>
              <a:gd name="T31" fmla="*/ 4683 h 10668"/>
              <a:gd name="T32" fmla="*/ 6170 w 11896"/>
              <a:gd name="T33" fmla="*/ 3208 h 10668"/>
              <a:gd name="T34" fmla="*/ 4618 w 11896"/>
              <a:gd name="T35" fmla="*/ 10330 h 10668"/>
              <a:gd name="T36" fmla="*/ 4540 w 11896"/>
              <a:gd name="T37" fmla="*/ 7161 h 10668"/>
              <a:gd name="T38" fmla="*/ 5732 w 11896"/>
              <a:gd name="T39" fmla="*/ 40 h 10668"/>
              <a:gd name="T40" fmla="*/ 6327 w 11896"/>
              <a:gd name="T41" fmla="*/ 369 h 10668"/>
              <a:gd name="T42" fmla="*/ 6308 w 11896"/>
              <a:gd name="T43" fmla="*/ 6031 h 10668"/>
              <a:gd name="T44" fmla="*/ 6040 w 11896"/>
              <a:gd name="T45" fmla="*/ 9779 h 10668"/>
              <a:gd name="T46" fmla="*/ 7429 w 11896"/>
              <a:gd name="T47" fmla="*/ 7668 h 10668"/>
              <a:gd name="T48" fmla="*/ 7365 w 11896"/>
              <a:gd name="T49" fmla="*/ 7238 h 10668"/>
              <a:gd name="T50" fmla="*/ 6485 w 11896"/>
              <a:gd name="T51" fmla="*/ 6923 h 10668"/>
              <a:gd name="T52" fmla="*/ 7263 w 11896"/>
              <a:gd name="T53" fmla="*/ 8086 h 10668"/>
              <a:gd name="T54" fmla="*/ 6366 w 11896"/>
              <a:gd name="T55" fmla="*/ 7456 h 10668"/>
              <a:gd name="T56" fmla="*/ 7184 w 11896"/>
              <a:gd name="T57" fmla="*/ 452 h 10668"/>
              <a:gd name="T58" fmla="*/ 8701 w 11896"/>
              <a:gd name="T59" fmla="*/ 8483 h 10668"/>
              <a:gd name="T60" fmla="*/ 9627 w 11896"/>
              <a:gd name="T61" fmla="*/ 8886 h 10668"/>
              <a:gd name="T62" fmla="*/ 11895 w 11896"/>
              <a:gd name="T63" fmla="*/ 9601 h 10668"/>
              <a:gd name="T64" fmla="*/ 11156 w 11896"/>
              <a:gd name="T65" fmla="*/ 7317 h 10668"/>
              <a:gd name="T66" fmla="*/ 10877 w 11896"/>
              <a:gd name="T67" fmla="*/ 7303 h 10668"/>
              <a:gd name="T68" fmla="*/ 10881 w 11896"/>
              <a:gd name="T69" fmla="*/ 7608 h 10668"/>
              <a:gd name="T70" fmla="*/ 11660 w 11896"/>
              <a:gd name="T71" fmla="*/ 8318 h 10668"/>
              <a:gd name="T72" fmla="*/ 11480 w 11896"/>
              <a:gd name="T73" fmla="*/ 10458 h 10668"/>
              <a:gd name="T74" fmla="*/ 9267 w 11896"/>
              <a:gd name="T75" fmla="*/ 7539 h 10668"/>
              <a:gd name="T76" fmla="*/ 9864 w 11896"/>
              <a:gd name="T77" fmla="*/ 7236 h 10668"/>
              <a:gd name="T78" fmla="*/ 7678 w 11896"/>
              <a:gd name="T79" fmla="*/ 1377 h 10668"/>
              <a:gd name="T80" fmla="*/ 9190 w 11896"/>
              <a:gd name="T81" fmla="*/ 7439 h 10668"/>
              <a:gd name="T82" fmla="*/ 8820 w 11896"/>
              <a:gd name="T83" fmla="*/ 7346 h 10668"/>
              <a:gd name="T84" fmla="*/ 8851 w 11896"/>
              <a:gd name="T85" fmla="*/ 8365 h 10668"/>
              <a:gd name="T86" fmla="*/ 7368 w 11896"/>
              <a:gd name="T87" fmla="*/ 355 h 10668"/>
              <a:gd name="T88" fmla="*/ 5511 w 11896"/>
              <a:gd name="T89" fmla="*/ 3308 h 10668"/>
              <a:gd name="T90" fmla="*/ 3644 w 11896"/>
              <a:gd name="T91" fmla="*/ 7803 h 10668"/>
              <a:gd name="T92" fmla="*/ 3658 w 11896"/>
              <a:gd name="T93" fmla="*/ 7565 h 10668"/>
              <a:gd name="T94" fmla="*/ 3905 w 11896"/>
              <a:gd name="T95" fmla="*/ 7190 h 10668"/>
              <a:gd name="T96" fmla="*/ 5475 w 11896"/>
              <a:gd name="T97" fmla="*/ 1799 h 10668"/>
              <a:gd name="T98" fmla="*/ 10977 w 11896"/>
              <a:gd name="T99" fmla="*/ 7193 h 10668"/>
              <a:gd name="T100" fmla="*/ 10760 w 11896"/>
              <a:gd name="T101" fmla="*/ 7603 h 10668"/>
              <a:gd name="T102" fmla="*/ 1683 w 11896"/>
              <a:gd name="T103" fmla="*/ 7470 h 10668"/>
              <a:gd name="T104" fmla="*/ 3684 w 11896"/>
              <a:gd name="T105" fmla="*/ 7585 h 10668"/>
              <a:gd name="T106" fmla="*/ 7701 w 11896"/>
              <a:gd name="T107" fmla="*/ 7748 h 10668"/>
              <a:gd name="T108" fmla="*/ 3346 w 11896"/>
              <a:gd name="T109" fmla="*/ 9032 h 10668"/>
              <a:gd name="T110" fmla="*/ 2926 w 11896"/>
              <a:gd name="T111" fmla="*/ 8901 h 10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896" h="10668">
                <a:moveTo>
                  <a:pt x="5700" y="0"/>
                </a:moveTo>
                <a:lnTo>
                  <a:pt x="5517" y="105"/>
                </a:lnTo>
                <a:cubicBezTo>
                  <a:pt x="5571" y="156"/>
                  <a:pt x="5592" y="225"/>
                  <a:pt x="5608" y="296"/>
                </a:cubicBezTo>
                <a:lnTo>
                  <a:pt x="5438" y="383"/>
                </a:lnTo>
                <a:cubicBezTo>
                  <a:pt x="5462" y="731"/>
                  <a:pt x="5460" y="1080"/>
                  <a:pt x="5421" y="1427"/>
                </a:cubicBezTo>
                <a:cubicBezTo>
                  <a:pt x="5404" y="1571"/>
                  <a:pt x="5379" y="1713"/>
                  <a:pt x="5358" y="1856"/>
                </a:cubicBezTo>
                <a:cubicBezTo>
                  <a:pt x="5187" y="2827"/>
                  <a:pt x="4875" y="3766"/>
                  <a:pt x="4505" y="4677"/>
                </a:cubicBezTo>
                <a:cubicBezTo>
                  <a:pt x="4422" y="4881"/>
                  <a:pt x="4332" y="5083"/>
                  <a:pt x="4246" y="5286"/>
                </a:cubicBezTo>
                <a:cubicBezTo>
                  <a:pt x="3955" y="5940"/>
                  <a:pt x="3647" y="6585"/>
                  <a:pt x="3310" y="7216"/>
                </a:cubicBezTo>
                <a:cubicBezTo>
                  <a:pt x="3294" y="7229"/>
                  <a:pt x="3279" y="7242"/>
                  <a:pt x="3269" y="7259"/>
                </a:cubicBezTo>
                <a:cubicBezTo>
                  <a:pt x="3255" y="7282"/>
                  <a:pt x="3248" y="7306"/>
                  <a:pt x="3248" y="7331"/>
                </a:cubicBezTo>
                <a:cubicBezTo>
                  <a:pt x="3236" y="7353"/>
                  <a:pt x="3224" y="7376"/>
                  <a:pt x="3212" y="7399"/>
                </a:cubicBezTo>
                <a:cubicBezTo>
                  <a:pt x="3138" y="7536"/>
                  <a:pt x="3064" y="7673"/>
                  <a:pt x="2985" y="7807"/>
                </a:cubicBezTo>
                <a:cubicBezTo>
                  <a:pt x="2914" y="7927"/>
                  <a:pt x="2836" y="8044"/>
                  <a:pt x="2762" y="8162"/>
                </a:cubicBezTo>
                <a:cubicBezTo>
                  <a:pt x="2493" y="8559"/>
                  <a:pt x="2189" y="8942"/>
                  <a:pt x="1800" y="9229"/>
                </a:cubicBezTo>
                <a:cubicBezTo>
                  <a:pt x="1774" y="9248"/>
                  <a:pt x="1746" y="9267"/>
                  <a:pt x="1718" y="9285"/>
                </a:cubicBezTo>
                <a:cubicBezTo>
                  <a:pt x="1721" y="9282"/>
                  <a:pt x="1719" y="9279"/>
                  <a:pt x="1715" y="9277"/>
                </a:cubicBezTo>
                <a:cubicBezTo>
                  <a:pt x="1684" y="9263"/>
                  <a:pt x="1648" y="9294"/>
                  <a:pt x="1614" y="9294"/>
                </a:cubicBezTo>
                <a:cubicBezTo>
                  <a:pt x="1581" y="9294"/>
                  <a:pt x="1547" y="9287"/>
                  <a:pt x="1515" y="9275"/>
                </a:cubicBezTo>
                <a:cubicBezTo>
                  <a:pt x="1390" y="9230"/>
                  <a:pt x="1302" y="9124"/>
                  <a:pt x="1214" y="9030"/>
                </a:cubicBezTo>
                <a:cubicBezTo>
                  <a:pt x="1185" y="8991"/>
                  <a:pt x="1153" y="8953"/>
                  <a:pt x="1127" y="8912"/>
                </a:cubicBezTo>
                <a:cubicBezTo>
                  <a:pt x="1019" y="8742"/>
                  <a:pt x="943" y="8529"/>
                  <a:pt x="939" y="8327"/>
                </a:cubicBezTo>
                <a:cubicBezTo>
                  <a:pt x="938" y="8276"/>
                  <a:pt x="946" y="8226"/>
                  <a:pt x="950" y="8175"/>
                </a:cubicBezTo>
                <a:cubicBezTo>
                  <a:pt x="963" y="8129"/>
                  <a:pt x="970" y="8081"/>
                  <a:pt x="988" y="8036"/>
                </a:cubicBezTo>
                <a:cubicBezTo>
                  <a:pt x="1018" y="7960"/>
                  <a:pt x="1068" y="7884"/>
                  <a:pt x="1132" y="7832"/>
                </a:cubicBezTo>
                <a:cubicBezTo>
                  <a:pt x="1161" y="7807"/>
                  <a:pt x="1194" y="7762"/>
                  <a:pt x="1231" y="7772"/>
                </a:cubicBezTo>
                <a:cubicBezTo>
                  <a:pt x="1261" y="7781"/>
                  <a:pt x="1192" y="7819"/>
                  <a:pt x="1172" y="7842"/>
                </a:cubicBezTo>
                <a:lnTo>
                  <a:pt x="1282" y="7852"/>
                </a:lnTo>
                <a:cubicBezTo>
                  <a:pt x="1318" y="7866"/>
                  <a:pt x="1354" y="7875"/>
                  <a:pt x="1387" y="7892"/>
                </a:cubicBezTo>
                <a:cubicBezTo>
                  <a:pt x="1432" y="7915"/>
                  <a:pt x="1473" y="7944"/>
                  <a:pt x="1510" y="7978"/>
                </a:cubicBezTo>
                <a:cubicBezTo>
                  <a:pt x="1520" y="8003"/>
                  <a:pt x="1530" y="8029"/>
                  <a:pt x="1538" y="8051"/>
                </a:cubicBezTo>
                <a:cubicBezTo>
                  <a:pt x="1571" y="8121"/>
                  <a:pt x="1580" y="8149"/>
                  <a:pt x="1621" y="8209"/>
                </a:cubicBezTo>
                <a:cubicBezTo>
                  <a:pt x="1631" y="8223"/>
                  <a:pt x="1637" y="8252"/>
                  <a:pt x="1654" y="8249"/>
                </a:cubicBezTo>
                <a:cubicBezTo>
                  <a:pt x="1661" y="8247"/>
                  <a:pt x="1668" y="8246"/>
                  <a:pt x="1675" y="8244"/>
                </a:cubicBezTo>
                <a:cubicBezTo>
                  <a:pt x="1678" y="8242"/>
                  <a:pt x="1680" y="8240"/>
                  <a:pt x="1683" y="8238"/>
                </a:cubicBezTo>
                <a:cubicBezTo>
                  <a:pt x="1683" y="8239"/>
                  <a:pt x="1683" y="8240"/>
                  <a:pt x="1683" y="8242"/>
                </a:cubicBezTo>
                <a:cubicBezTo>
                  <a:pt x="1746" y="8225"/>
                  <a:pt x="1804" y="8194"/>
                  <a:pt x="1863" y="8167"/>
                </a:cubicBezTo>
                <a:cubicBezTo>
                  <a:pt x="1868" y="8164"/>
                  <a:pt x="1866" y="8155"/>
                  <a:pt x="1865" y="8149"/>
                </a:cubicBezTo>
                <a:cubicBezTo>
                  <a:pt x="1863" y="8137"/>
                  <a:pt x="1858" y="8127"/>
                  <a:pt x="1854" y="8116"/>
                </a:cubicBezTo>
                <a:cubicBezTo>
                  <a:pt x="1845" y="8098"/>
                  <a:pt x="1836" y="8080"/>
                  <a:pt x="1826" y="8063"/>
                </a:cubicBezTo>
                <a:cubicBezTo>
                  <a:pt x="1784" y="7994"/>
                  <a:pt x="1733" y="7930"/>
                  <a:pt x="1673" y="7876"/>
                </a:cubicBezTo>
                <a:cubicBezTo>
                  <a:pt x="1636" y="7789"/>
                  <a:pt x="1597" y="7691"/>
                  <a:pt x="1600" y="7604"/>
                </a:cubicBezTo>
                <a:cubicBezTo>
                  <a:pt x="1601" y="7586"/>
                  <a:pt x="1604" y="7569"/>
                  <a:pt x="1609" y="7552"/>
                </a:cubicBezTo>
                <a:cubicBezTo>
                  <a:pt x="1729" y="7549"/>
                  <a:pt x="1837" y="7599"/>
                  <a:pt x="1947" y="7640"/>
                </a:cubicBezTo>
                <a:lnTo>
                  <a:pt x="2116" y="7526"/>
                </a:lnTo>
                <a:cubicBezTo>
                  <a:pt x="1993" y="7488"/>
                  <a:pt x="1876" y="7430"/>
                  <a:pt x="1745" y="7432"/>
                </a:cubicBezTo>
                <a:cubicBezTo>
                  <a:pt x="1724" y="7442"/>
                  <a:pt x="1487" y="7515"/>
                  <a:pt x="1445" y="7608"/>
                </a:cubicBezTo>
                <a:cubicBezTo>
                  <a:pt x="1426" y="7648"/>
                  <a:pt x="1427" y="7695"/>
                  <a:pt x="1435" y="7739"/>
                </a:cubicBezTo>
                <a:cubicBezTo>
                  <a:pt x="1399" y="7733"/>
                  <a:pt x="1361" y="7716"/>
                  <a:pt x="1326" y="7725"/>
                </a:cubicBezTo>
                <a:cubicBezTo>
                  <a:pt x="1269" y="7740"/>
                  <a:pt x="1037" y="7833"/>
                  <a:pt x="956" y="7906"/>
                </a:cubicBezTo>
                <a:cubicBezTo>
                  <a:pt x="894" y="7961"/>
                  <a:pt x="847" y="8039"/>
                  <a:pt x="819" y="8116"/>
                </a:cubicBezTo>
                <a:cubicBezTo>
                  <a:pt x="803" y="8162"/>
                  <a:pt x="796" y="8211"/>
                  <a:pt x="785" y="8258"/>
                </a:cubicBezTo>
                <a:cubicBezTo>
                  <a:pt x="782" y="8309"/>
                  <a:pt x="775" y="8361"/>
                  <a:pt x="776" y="8413"/>
                </a:cubicBezTo>
                <a:cubicBezTo>
                  <a:pt x="783" y="8618"/>
                  <a:pt x="858" y="8834"/>
                  <a:pt x="967" y="9007"/>
                </a:cubicBezTo>
                <a:cubicBezTo>
                  <a:pt x="993" y="9049"/>
                  <a:pt x="1025" y="9087"/>
                  <a:pt x="1054" y="9127"/>
                </a:cubicBezTo>
                <a:cubicBezTo>
                  <a:pt x="1161" y="9244"/>
                  <a:pt x="1284" y="9402"/>
                  <a:pt x="1459" y="9410"/>
                </a:cubicBezTo>
                <a:cubicBezTo>
                  <a:pt x="1602" y="9417"/>
                  <a:pt x="1722" y="9312"/>
                  <a:pt x="1838" y="9251"/>
                </a:cubicBezTo>
                <a:cubicBezTo>
                  <a:pt x="1880" y="9221"/>
                  <a:pt x="1925" y="9194"/>
                  <a:pt x="1965" y="9162"/>
                </a:cubicBezTo>
                <a:cubicBezTo>
                  <a:pt x="2338" y="8876"/>
                  <a:pt x="2628" y="8497"/>
                  <a:pt x="2886" y="8108"/>
                </a:cubicBezTo>
                <a:cubicBezTo>
                  <a:pt x="2957" y="7990"/>
                  <a:pt x="3031" y="7875"/>
                  <a:pt x="3099" y="7756"/>
                </a:cubicBezTo>
                <a:cubicBezTo>
                  <a:pt x="3161" y="7649"/>
                  <a:pt x="3219" y="7539"/>
                  <a:pt x="3277" y="7430"/>
                </a:cubicBezTo>
                <a:cubicBezTo>
                  <a:pt x="3325" y="7521"/>
                  <a:pt x="3425" y="7605"/>
                  <a:pt x="3479" y="7652"/>
                </a:cubicBezTo>
                <a:cubicBezTo>
                  <a:pt x="3486" y="7658"/>
                  <a:pt x="3494" y="7664"/>
                  <a:pt x="3501" y="7670"/>
                </a:cubicBezTo>
                <a:cubicBezTo>
                  <a:pt x="3456" y="7736"/>
                  <a:pt x="3454" y="7822"/>
                  <a:pt x="3476" y="7898"/>
                </a:cubicBezTo>
                <a:cubicBezTo>
                  <a:pt x="3486" y="7933"/>
                  <a:pt x="3505" y="7966"/>
                  <a:pt x="3519" y="8000"/>
                </a:cubicBezTo>
                <a:cubicBezTo>
                  <a:pt x="3539" y="8035"/>
                  <a:pt x="3558" y="8071"/>
                  <a:pt x="3580" y="8106"/>
                </a:cubicBezTo>
                <a:cubicBezTo>
                  <a:pt x="3643" y="8207"/>
                  <a:pt x="3720" y="8305"/>
                  <a:pt x="3819" y="8373"/>
                </a:cubicBezTo>
                <a:cubicBezTo>
                  <a:pt x="3815" y="8388"/>
                  <a:pt x="3810" y="8403"/>
                  <a:pt x="3808" y="8419"/>
                </a:cubicBezTo>
                <a:cubicBezTo>
                  <a:pt x="3801" y="8462"/>
                  <a:pt x="3800" y="8506"/>
                  <a:pt x="3801" y="8549"/>
                </a:cubicBezTo>
                <a:cubicBezTo>
                  <a:pt x="3713" y="8701"/>
                  <a:pt x="3621" y="8851"/>
                  <a:pt x="3526" y="8998"/>
                </a:cubicBezTo>
                <a:cubicBezTo>
                  <a:pt x="3514" y="8980"/>
                  <a:pt x="3501" y="8961"/>
                  <a:pt x="3487" y="8943"/>
                </a:cubicBezTo>
                <a:cubicBezTo>
                  <a:pt x="3437" y="8876"/>
                  <a:pt x="3375" y="8812"/>
                  <a:pt x="3298" y="8780"/>
                </a:cubicBezTo>
                <a:cubicBezTo>
                  <a:pt x="3237" y="8754"/>
                  <a:pt x="3162" y="8758"/>
                  <a:pt x="3099" y="8780"/>
                </a:cubicBezTo>
                <a:cubicBezTo>
                  <a:pt x="2810" y="8882"/>
                  <a:pt x="2785" y="8950"/>
                  <a:pt x="2612" y="9146"/>
                </a:cubicBezTo>
                <a:cubicBezTo>
                  <a:pt x="2569" y="9221"/>
                  <a:pt x="2517" y="9293"/>
                  <a:pt x="2482" y="9372"/>
                </a:cubicBezTo>
                <a:cubicBezTo>
                  <a:pt x="2422" y="9507"/>
                  <a:pt x="2362" y="9705"/>
                  <a:pt x="2373" y="9857"/>
                </a:cubicBezTo>
                <a:cubicBezTo>
                  <a:pt x="2381" y="9962"/>
                  <a:pt x="2415" y="10093"/>
                  <a:pt x="2558" y="10051"/>
                </a:cubicBezTo>
                <a:cubicBezTo>
                  <a:pt x="2669" y="10018"/>
                  <a:pt x="2765" y="9946"/>
                  <a:pt x="2869" y="9894"/>
                </a:cubicBezTo>
                <a:cubicBezTo>
                  <a:pt x="2934" y="9838"/>
                  <a:pt x="3006" y="9790"/>
                  <a:pt x="3065" y="9728"/>
                </a:cubicBezTo>
                <a:cubicBezTo>
                  <a:pt x="3194" y="9589"/>
                  <a:pt x="3338" y="9385"/>
                  <a:pt x="3457" y="9203"/>
                </a:cubicBezTo>
                <a:cubicBezTo>
                  <a:pt x="3518" y="9327"/>
                  <a:pt x="3540" y="9451"/>
                  <a:pt x="3584" y="9610"/>
                </a:cubicBezTo>
                <a:cubicBezTo>
                  <a:pt x="3592" y="9815"/>
                  <a:pt x="3627" y="9951"/>
                  <a:pt x="3526" y="10140"/>
                </a:cubicBezTo>
                <a:cubicBezTo>
                  <a:pt x="3488" y="10212"/>
                  <a:pt x="3428" y="10272"/>
                  <a:pt x="3367" y="10327"/>
                </a:cubicBezTo>
                <a:cubicBezTo>
                  <a:pt x="3339" y="10351"/>
                  <a:pt x="3302" y="10361"/>
                  <a:pt x="3267" y="10370"/>
                </a:cubicBezTo>
                <a:cubicBezTo>
                  <a:pt x="2918" y="10456"/>
                  <a:pt x="2971" y="10428"/>
                  <a:pt x="2596" y="10397"/>
                </a:cubicBezTo>
                <a:cubicBezTo>
                  <a:pt x="2466" y="10362"/>
                  <a:pt x="2333" y="10339"/>
                  <a:pt x="2208" y="10292"/>
                </a:cubicBezTo>
                <a:cubicBezTo>
                  <a:pt x="1915" y="10183"/>
                  <a:pt x="1644" y="10021"/>
                  <a:pt x="1389" y="9842"/>
                </a:cubicBezTo>
                <a:cubicBezTo>
                  <a:pt x="1173" y="9691"/>
                  <a:pt x="948" y="9500"/>
                  <a:pt x="758" y="9316"/>
                </a:cubicBezTo>
                <a:cubicBezTo>
                  <a:pt x="683" y="9243"/>
                  <a:pt x="613" y="9164"/>
                  <a:pt x="541" y="9088"/>
                </a:cubicBezTo>
                <a:cubicBezTo>
                  <a:pt x="425" y="8946"/>
                  <a:pt x="370" y="8889"/>
                  <a:pt x="278" y="8741"/>
                </a:cubicBezTo>
                <a:cubicBezTo>
                  <a:pt x="232" y="8667"/>
                  <a:pt x="166" y="8552"/>
                  <a:pt x="178" y="8458"/>
                </a:cubicBezTo>
                <a:cubicBezTo>
                  <a:pt x="179" y="8454"/>
                  <a:pt x="180" y="8450"/>
                  <a:pt x="182" y="8446"/>
                </a:cubicBezTo>
                <a:cubicBezTo>
                  <a:pt x="193" y="8446"/>
                  <a:pt x="203" y="8447"/>
                  <a:pt x="214" y="8446"/>
                </a:cubicBezTo>
                <a:cubicBezTo>
                  <a:pt x="434" y="8395"/>
                  <a:pt x="494" y="8288"/>
                  <a:pt x="602" y="8131"/>
                </a:cubicBezTo>
                <a:cubicBezTo>
                  <a:pt x="620" y="8104"/>
                  <a:pt x="639" y="8077"/>
                  <a:pt x="658" y="8050"/>
                </a:cubicBezTo>
                <a:cubicBezTo>
                  <a:pt x="742" y="7931"/>
                  <a:pt x="830" y="7814"/>
                  <a:pt x="924" y="7702"/>
                </a:cubicBezTo>
                <a:lnTo>
                  <a:pt x="739" y="7781"/>
                </a:lnTo>
                <a:cubicBezTo>
                  <a:pt x="649" y="7894"/>
                  <a:pt x="563" y="8011"/>
                  <a:pt x="479" y="8129"/>
                </a:cubicBezTo>
                <a:cubicBezTo>
                  <a:pt x="433" y="8194"/>
                  <a:pt x="388" y="8263"/>
                  <a:pt x="336" y="8325"/>
                </a:cubicBezTo>
                <a:cubicBezTo>
                  <a:pt x="318" y="8323"/>
                  <a:pt x="284" y="8320"/>
                  <a:pt x="275" y="8325"/>
                </a:cubicBezTo>
                <a:cubicBezTo>
                  <a:pt x="203" y="8358"/>
                  <a:pt x="134" y="8398"/>
                  <a:pt x="65" y="8437"/>
                </a:cubicBezTo>
                <a:cubicBezTo>
                  <a:pt x="54" y="8444"/>
                  <a:pt x="44" y="8453"/>
                  <a:pt x="36" y="8462"/>
                </a:cubicBezTo>
                <a:cubicBezTo>
                  <a:pt x="27" y="8473"/>
                  <a:pt x="20" y="8486"/>
                  <a:pt x="12" y="8498"/>
                </a:cubicBezTo>
                <a:cubicBezTo>
                  <a:pt x="9" y="8516"/>
                  <a:pt x="1" y="8533"/>
                  <a:pt x="1" y="8550"/>
                </a:cubicBezTo>
                <a:cubicBezTo>
                  <a:pt x="0" y="8648"/>
                  <a:pt x="71" y="8756"/>
                  <a:pt x="125" y="8831"/>
                </a:cubicBezTo>
                <a:cubicBezTo>
                  <a:pt x="225" y="8973"/>
                  <a:pt x="288" y="9033"/>
                  <a:pt x="410" y="9169"/>
                </a:cubicBezTo>
                <a:cubicBezTo>
                  <a:pt x="486" y="9242"/>
                  <a:pt x="559" y="9319"/>
                  <a:pt x="638" y="9390"/>
                </a:cubicBezTo>
                <a:cubicBezTo>
                  <a:pt x="834" y="9568"/>
                  <a:pt x="1068" y="9759"/>
                  <a:pt x="1284" y="9909"/>
                </a:cubicBezTo>
                <a:cubicBezTo>
                  <a:pt x="1525" y="10077"/>
                  <a:pt x="1820" y="10261"/>
                  <a:pt x="2094" y="10370"/>
                </a:cubicBezTo>
                <a:cubicBezTo>
                  <a:pt x="2218" y="10419"/>
                  <a:pt x="2350" y="10445"/>
                  <a:pt x="2478" y="10482"/>
                </a:cubicBezTo>
                <a:cubicBezTo>
                  <a:pt x="2717" y="10508"/>
                  <a:pt x="2906" y="10561"/>
                  <a:pt x="3140" y="10472"/>
                </a:cubicBezTo>
                <a:cubicBezTo>
                  <a:pt x="3338" y="10397"/>
                  <a:pt x="3574" y="10274"/>
                  <a:pt x="3676" y="10068"/>
                </a:cubicBezTo>
                <a:cubicBezTo>
                  <a:pt x="3769" y="9881"/>
                  <a:pt x="3731" y="9736"/>
                  <a:pt x="3719" y="9536"/>
                </a:cubicBezTo>
                <a:cubicBezTo>
                  <a:pt x="3670" y="9358"/>
                  <a:pt x="3641" y="9202"/>
                  <a:pt x="3556" y="9049"/>
                </a:cubicBezTo>
                <a:cubicBezTo>
                  <a:pt x="3565" y="9035"/>
                  <a:pt x="3576" y="9019"/>
                  <a:pt x="3584" y="9005"/>
                </a:cubicBezTo>
                <a:cubicBezTo>
                  <a:pt x="3661" y="8882"/>
                  <a:pt x="3735" y="8758"/>
                  <a:pt x="3808" y="8632"/>
                </a:cubicBezTo>
                <a:cubicBezTo>
                  <a:pt x="3822" y="8797"/>
                  <a:pt x="3855" y="8958"/>
                  <a:pt x="3899" y="9117"/>
                </a:cubicBezTo>
                <a:cubicBezTo>
                  <a:pt x="3925" y="9199"/>
                  <a:pt x="3950" y="9282"/>
                  <a:pt x="3978" y="9363"/>
                </a:cubicBezTo>
                <a:cubicBezTo>
                  <a:pt x="4042" y="9549"/>
                  <a:pt x="4119" y="9751"/>
                  <a:pt x="4199" y="9931"/>
                </a:cubicBezTo>
                <a:cubicBezTo>
                  <a:pt x="4251" y="10047"/>
                  <a:pt x="4377" y="10319"/>
                  <a:pt x="4462" y="10428"/>
                </a:cubicBezTo>
                <a:cubicBezTo>
                  <a:pt x="4496" y="10471"/>
                  <a:pt x="4545" y="10498"/>
                  <a:pt x="4587" y="10533"/>
                </a:cubicBezTo>
                <a:cubicBezTo>
                  <a:pt x="4633" y="10541"/>
                  <a:pt x="4680" y="10571"/>
                  <a:pt x="4725" y="10559"/>
                </a:cubicBezTo>
                <a:cubicBezTo>
                  <a:pt x="5035" y="10471"/>
                  <a:pt x="5191" y="10267"/>
                  <a:pt x="5340" y="10001"/>
                </a:cubicBezTo>
                <a:cubicBezTo>
                  <a:pt x="5535" y="9656"/>
                  <a:pt x="5561" y="9538"/>
                  <a:pt x="5710" y="9148"/>
                </a:cubicBezTo>
                <a:cubicBezTo>
                  <a:pt x="5885" y="8531"/>
                  <a:pt x="5920" y="8469"/>
                  <a:pt x="6031" y="7808"/>
                </a:cubicBezTo>
                <a:cubicBezTo>
                  <a:pt x="6074" y="7552"/>
                  <a:pt x="6109" y="7295"/>
                  <a:pt x="6136" y="7037"/>
                </a:cubicBezTo>
                <a:cubicBezTo>
                  <a:pt x="6162" y="6782"/>
                  <a:pt x="6174" y="6526"/>
                  <a:pt x="6188" y="6270"/>
                </a:cubicBezTo>
                <a:cubicBezTo>
                  <a:pt x="6221" y="5651"/>
                  <a:pt x="6222" y="5302"/>
                  <a:pt x="6233" y="4683"/>
                </a:cubicBezTo>
                <a:cubicBezTo>
                  <a:pt x="6236" y="4424"/>
                  <a:pt x="6239" y="4164"/>
                  <a:pt x="6242" y="3905"/>
                </a:cubicBezTo>
                <a:cubicBezTo>
                  <a:pt x="6247" y="3483"/>
                  <a:pt x="6255" y="2940"/>
                  <a:pt x="6254" y="2513"/>
                </a:cubicBezTo>
                <a:cubicBezTo>
                  <a:pt x="6253" y="2307"/>
                  <a:pt x="6244" y="1780"/>
                  <a:pt x="6241" y="1545"/>
                </a:cubicBezTo>
                <a:cubicBezTo>
                  <a:pt x="6240" y="1456"/>
                  <a:pt x="6239" y="1366"/>
                  <a:pt x="6238" y="1277"/>
                </a:cubicBezTo>
                <a:lnTo>
                  <a:pt x="6065" y="1367"/>
                </a:lnTo>
                <a:cubicBezTo>
                  <a:pt x="6075" y="1451"/>
                  <a:pt x="6087" y="1535"/>
                  <a:pt x="6095" y="1620"/>
                </a:cubicBezTo>
                <a:cubicBezTo>
                  <a:pt x="6120" y="1888"/>
                  <a:pt x="6147" y="2311"/>
                  <a:pt x="6156" y="2565"/>
                </a:cubicBezTo>
                <a:cubicBezTo>
                  <a:pt x="6164" y="2779"/>
                  <a:pt x="6167" y="2994"/>
                  <a:pt x="6170" y="3208"/>
                </a:cubicBezTo>
                <a:cubicBezTo>
                  <a:pt x="6178" y="3786"/>
                  <a:pt x="6175" y="4132"/>
                  <a:pt x="6174" y="4714"/>
                </a:cubicBezTo>
                <a:cubicBezTo>
                  <a:pt x="6159" y="6003"/>
                  <a:pt x="6138" y="7307"/>
                  <a:pt x="5818" y="8564"/>
                </a:cubicBezTo>
                <a:cubicBezTo>
                  <a:pt x="5765" y="8775"/>
                  <a:pt x="5692" y="8980"/>
                  <a:pt x="5628" y="9188"/>
                </a:cubicBezTo>
                <a:cubicBezTo>
                  <a:pt x="5462" y="9586"/>
                  <a:pt x="5432" y="9707"/>
                  <a:pt x="5218" y="10057"/>
                </a:cubicBezTo>
                <a:cubicBezTo>
                  <a:pt x="5111" y="10231"/>
                  <a:pt x="5023" y="10353"/>
                  <a:pt x="4865" y="10476"/>
                </a:cubicBezTo>
                <a:cubicBezTo>
                  <a:pt x="4857" y="10482"/>
                  <a:pt x="4878" y="10449"/>
                  <a:pt x="4868" y="10446"/>
                </a:cubicBezTo>
                <a:cubicBezTo>
                  <a:pt x="4829" y="10429"/>
                  <a:pt x="4784" y="10432"/>
                  <a:pt x="4741" y="10425"/>
                </a:cubicBezTo>
                <a:cubicBezTo>
                  <a:pt x="4700" y="10394"/>
                  <a:pt x="4653" y="10369"/>
                  <a:pt x="4618" y="10330"/>
                </a:cubicBezTo>
                <a:cubicBezTo>
                  <a:pt x="4507" y="10204"/>
                  <a:pt x="4403" y="10000"/>
                  <a:pt x="4335" y="9853"/>
                </a:cubicBezTo>
                <a:cubicBezTo>
                  <a:pt x="4252" y="9674"/>
                  <a:pt x="4177" y="9475"/>
                  <a:pt x="4116" y="9287"/>
                </a:cubicBezTo>
                <a:cubicBezTo>
                  <a:pt x="4090" y="9205"/>
                  <a:pt x="4069" y="9122"/>
                  <a:pt x="4045" y="9039"/>
                </a:cubicBezTo>
                <a:cubicBezTo>
                  <a:pt x="4002" y="8865"/>
                  <a:pt x="3972" y="8686"/>
                  <a:pt x="3970" y="8506"/>
                </a:cubicBezTo>
                <a:cubicBezTo>
                  <a:pt x="3969" y="8451"/>
                  <a:pt x="3972" y="8395"/>
                  <a:pt x="3985" y="8340"/>
                </a:cubicBezTo>
                <a:cubicBezTo>
                  <a:pt x="4012" y="8324"/>
                  <a:pt x="4040" y="8306"/>
                  <a:pt x="4066" y="8287"/>
                </a:cubicBezTo>
                <a:cubicBezTo>
                  <a:pt x="4075" y="8280"/>
                  <a:pt x="4041" y="8238"/>
                  <a:pt x="4028" y="8235"/>
                </a:cubicBezTo>
                <a:cubicBezTo>
                  <a:pt x="4214" y="7885"/>
                  <a:pt x="4386" y="7527"/>
                  <a:pt x="4540" y="7161"/>
                </a:cubicBezTo>
                <a:cubicBezTo>
                  <a:pt x="4622" y="6945"/>
                  <a:pt x="4710" y="6731"/>
                  <a:pt x="4786" y="6512"/>
                </a:cubicBezTo>
                <a:cubicBezTo>
                  <a:pt x="4863" y="6295"/>
                  <a:pt x="4931" y="6075"/>
                  <a:pt x="4998" y="5854"/>
                </a:cubicBezTo>
                <a:cubicBezTo>
                  <a:pt x="5256" y="5004"/>
                  <a:pt x="5453" y="4138"/>
                  <a:pt x="5604" y="3263"/>
                </a:cubicBezTo>
                <a:cubicBezTo>
                  <a:pt x="5689" y="2735"/>
                  <a:pt x="5778" y="2207"/>
                  <a:pt x="5819" y="1674"/>
                </a:cubicBezTo>
                <a:cubicBezTo>
                  <a:pt x="5842" y="1370"/>
                  <a:pt x="5843" y="1211"/>
                  <a:pt x="5835" y="916"/>
                </a:cubicBezTo>
                <a:cubicBezTo>
                  <a:pt x="5832" y="820"/>
                  <a:pt x="5827" y="723"/>
                  <a:pt x="5823" y="627"/>
                </a:cubicBezTo>
                <a:cubicBezTo>
                  <a:pt x="5816" y="552"/>
                  <a:pt x="5811" y="476"/>
                  <a:pt x="5803" y="400"/>
                </a:cubicBezTo>
                <a:cubicBezTo>
                  <a:pt x="5792" y="287"/>
                  <a:pt x="5783" y="147"/>
                  <a:pt x="5732" y="40"/>
                </a:cubicBezTo>
                <a:cubicBezTo>
                  <a:pt x="5728" y="32"/>
                  <a:pt x="5708" y="9"/>
                  <a:pt x="5700" y="0"/>
                </a:cubicBezTo>
                <a:close/>
                <a:moveTo>
                  <a:pt x="1683" y="8242"/>
                </a:moveTo>
                <a:cubicBezTo>
                  <a:pt x="1680" y="8242"/>
                  <a:pt x="1678" y="8244"/>
                  <a:pt x="1675" y="8244"/>
                </a:cubicBezTo>
                <a:cubicBezTo>
                  <a:pt x="1673" y="8246"/>
                  <a:pt x="1670" y="8247"/>
                  <a:pt x="1668" y="8249"/>
                </a:cubicBezTo>
                <a:cubicBezTo>
                  <a:pt x="1664" y="8252"/>
                  <a:pt x="1682" y="8253"/>
                  <a:pt x="1683" y="8248"/>
                </a:cubicBezTo>
                <a:cubicBezTo>
                  <a:pt x="1683" y="8246"/>
                  <a:pt x="1683" y="8244"/>
                  <a:pt x="1683" y="8242"/>
                </a:cubicBezTo>
                <a:close/>
                <a:moveTo>
                  <a:pt x="6511" y="274"/>
                </a:moveTo>
                <a:lnTo>
                  <a:pt x="6327" y="369"/>
                </a:lnTo>
                <a:cubicBezTo>
                  <a:pt x="6329" y="407"/>
                  <a:pt x="6333" y="445"/>
                  <a:pt x="6333" y="483"/>
                </a:cubicBezTo>
                <a:cubicBezTo>
                  <a:pt x="6335" y="556"/>
                  <a:pt x="6334" y="630"/>
                  <a:pt x="6333" y="704"/>
                </a:cubicBezTo>
                <a:cubicBezTo>
                  <a:pt x="6333" y="819"/>
                  <a:pt x="6332" y="934"/>
                  <a:pt x="6332" y="1049"/>
                </a:cubicBezTo>
                <a:cubicBezTo>
                  <a:pt x="6331" y="1203"/>
                  <a:pt x="6329" y="1356"/>
                  <a:pt x="6329" y="1510"/>
                </a:cubicBezTo>
                <a:cubicBezTo>
                  <a:pt x="6328" y="1719"/>
                  <a:pt x="6328" y="2463"/>
                  <a:pt x="6328" y="2655"/>
                </a:cubicBezTo>
                <a:cubicBezTo>
                  <a:pt x="6329" y="3261"/>
                  <a:pt x="6326" y="3867"/>
                  <a:pt x="6324" y="4472"/>
                </a:cubicBezTo>
                <a:cubicBezTo>
                  <a:pt x="6323" y="4659"/>
                  <a:pt x="6323" y="4846"/>
                  <a:pt x="6322" y="5033"/>
                </a:cubicBezTo>
                <a:cubicBezTo>
                  <a:pt x="6320" y="5362"/>
                  <a:pt x="6313" y="5701"/>
                  <a:pt x="6308" y="6031"/>
                </a:cubicBezTo>
                <a:cubicBezTo>
                  <a:pt x="6297" y="6529"/>
                  <a:pt x="6300" y="7030"/>
                  <a:pt x="6229" y="7525"/>
                </a:cubicBezTo>
                <a:cubicBezTo>
                  <a:pt x="6195" y="7767"/>
                  <a:pt x="6169" y="7857"/>
                  <a:pt x="6115" y="8094"/>
                </a:cubicBezTo>
                <a:cubicBezTo>
                  <a:pt x="6092" y="8180"/>
                  <a:pt x="6070" y="8266"/>
                  <a:pt x="6048" y="8353"/>
                </a:cubicBezTo>
                <a:cubicBezTo>
                  <a:pt x="6018" y="8465"/>
                  <a:pt x="5956" y="8687"/>
                  <a:pt x="5929" y="8803"/>
                </a:cubicBezTo>
                <a:cubicBezTo>
                  <a:pt x="5903" y="8913"/>
                  <a:pt x="5870" y="9096"/>
                  <a:pt x="5853" y="9208"/>
                </a:cubicBezTo>
                <a:cubicBezTo>
                  <a:pt x="5844" y="9265"/>
                  <a:pt x="5838" y="9321"/>
                  <a:pt x="5831" y="9378"/>
                </a:cubicBezTo>
                <a:cubicBezTo>
                  <a:pt x="5829" y="9485"/>
                  <a:pt x="5816" y="9670"/>
                  <a:pt x="5922" y="9744"/>
                </a:cubicBezTo>
                <a:cubicBezTo>
                  <a:pt x="5955" y="9767"/>
                  <a:pt x="5999" y="9785"/>
                  <a:pt x="6040" y="9779"/>
                </a:cubicBezTo>
                <a:cubicBezTo>
                  <a:pt x="6225" y="9752"/>
                  <a:pt x="6529" y="9509"/>
                  <a:pt x="6633" y="9439"/>
                </a:cubicBezTo>
                <a:cubicBezTo>
                  <a:pt x="6712" y="9361"/>
                  <a:pt x="6797" y="9289"/>
                  <a:pt x="6870" y="9206"/>
                </a:cubicBezTo>
                <a:cubicBezTo>
                  <a:pt x="7026" y="9027"/>
                  <a:pt x="7145" y="8846"/>
                  <a:pt x="7244" y="8631"/>
                </a:cubicBezTo>
                <a:cubicBezTo>
                  <a:pt x="7337" y="8428"/>
                  <a:pt x="7394" y="8241"/>
                  <a:pt x="7402" y="8017"/>
                </a:cubicBezTo>
                <a:cubicBezTo>
                  <a:pt x="7406" y="7919"/>
                  <a:pt x="7387" y="7821"/>
                  <a:pt x="7379" y="7723"/>
                </a:cubicBezTo>
                <a:cubicBezTo>
                  <a:pt x="7352" y="7636"/>
                  <a:pt x="7333" y="7547"/>
                  <a:pt x="7299" y="7463"/>
                </a:cubicBezTo>
                <a:cubicBezTo>
                  <a:pt x="7324" y="7499"/>
                  <a:pt x="7347" y="7535"/>
                  <a:pt x="7371" y="7571"/>
                </a:cubicBezTo>
                <a:cubicBezTo>
                  <a:pt x="7391" y="7603"/>
                  <a:pt x="7410" y="7636"/>
                  <a:pt x="7429" y="7668"/>
                </a:cubicBezTo>
                <a:cubicBezTo>
                  <a:pt x="7460" y="7722"/>
                  <a:pt x="7481" y="7781"/>
                  <a:pt x="7504" y="7839"/>
                </a:cubicBezTo>
                <a:cubicBezTo>
                  <a:pt x="7504" y="7840"/>
                  <a:pt x="7515" y="7877"/>
                  <a:pt x="7528" y="7870"/>
                </a:cubicBezTo>
                <a:cubicBezTo>
                  <a:pt x="7597" y="7837"/>
                  <a:pt x="7660" y="7794"/>
                  <a:pt x="7726" y="7757"/>
                </a:cubicBezTo>
                <a:lnTo>
                  <a:pt x="7741" y="7726"/>
                </a:lnTo>
                <a:lnTo>
                  <a:pt x="7689" y="7749"/>
                </a:lnTo>
                <a:cubicBezTo>
                  <a:pt x="7687" y="7745"/>
                  <a:pt x="7686" y="7741"/>
                  <a:pt x="7684" y="7738"/>
                </a:cubicBezTo>
                <a:cubicBezTo>
                  <a:pt x="7654" y="7683"/>
                  <a:pt x="7630" y="7624"/>
                  <a:pt x="7595" y="7572"/>
                </a:cubicBezTo>
                <a:cubicBezTo>
                  <a:pt x="7521" y="7459"/>
                  <a:pt x="7443" y="7349"/>
                  <a:pt x="7365" y="7238"/>
                </a:cubicBezTo>
                <a:cubicBezTo>
                  <a:pt x="7308" y="7156"/>
                  <a:pt x="7253" y="7072"/>
                  <a:pt x="7185" y="6997"/>
                </a:cubicBezTo>
                <a:cubicBezTo>
                  <a:pt x="7111" y="6923"/>
                  <a:pt x="7142" y="6939"/>
                  <a:pt x="7020" y="7021"/>
                </a:cubicBezTo>
                <a:cubicBezTo>
                  <a:pt x="6954" y="6948"/>
                  <a:pt x="6882" y="6882"/>
                  <a:pt x="6807" y="6825"/>
                </a:cubicBezTo>
                <a:cubicBezTo>
                  <a:pt x="6781" y="6806"/>
                  <a:pt x="6752" y="6790"/>
                  <a:pt x="6725" y="6772"/>
                </a:cubicBezTo>
                <a:cubicBezTo>
                  <a:pt x="6708" y="6765"/>
                  <a:pt x="6690" y="6756"/>
                  <a:pt x="6672" y="6751"/>
                </a:cubicBezTo>
                <a:cubicBezTo>
                  <a:pt x="6663" y="6749"/>
                  <a:pt x="6653" y="6747"/>
                  <a:pt x="6646" y="6752"/>
                </a:cubicBezTo>
                <a:cubicBezTo>
                  <a:pt x="6583" y="6793"/>
                  <a:pt x="6517" y="6831"/>
                  <a:pt x="6466" y="6885"/>
                </a:cubicBezTo>
                <a:cubicBezTo>
                  <a:pt x="6456" y="6895"/>
                  <a:pt x="6478" y="6911"/>
                  <a:pt x="6485" y="6923"/>
                </a:cubicBezTo>
                <a:cubicBezTo>
                  <a:pt x="6507" y="6956"/>
                  <a:pt x="6533" y="6981"/>
                  <a:pt x="6560" y="7010"/>
                </a:cubicBezTo>
                <a:cubicBezTo>
                  <a:pt x="6611" y="7058"/>
                  <a:pt x="6664" y="7105"/>
                  <a:pt x="6723" y="7144"/>
                </a:cubicBezTo>
                <a:cubicBezTo>
                  <a:pt x="6752" y="7162"/>
                  <a:pt x="6791" y="7185"/>
                  <a:pt x="6826" y="7191"/>
                </a:cubicBezTo>
                <a:cubicBezTo>
                  <a:pt x="6840" y="7194"/>
                  <a:pt x="6855" y="7191"/>
                  <a:pt x="6870" y="7190"/>
                </a:cubicBezTo>
                <a:cubicBezTo>
                  <a:pt x="6886" y="7181"/>
                  <a:pt x="6903" y="7172"/>
                  <a:pt x="6920" y="7163"/>
                </a:cubicBezTo>
                <a:cubicBezTo>
                  <a:pt x="7019" y="7277"/>
                  <a:pt x="7101" y="7408"/>
                  <a:pt x="7155" y="7536"/>
                </a:cubicBezTo>
                <a:cubicBezTo>
                  <a:pt x="7191" y="7620"/>
                  <a:pt x="7210" y="7710"/>
                  <a:pt x="7237" y="7796"/>
                </a:cubicBezTo>
                <a:cubicBezTo>
                  <a:pt x="7246" y="7893"/>
                  <a:pt x="7266" y="7989"/>
                  <a:pt x="7263" y="8086"/>
                </a:cubicBezTo>
                <a:cubicBezTo>
                  <a:pt x="7250" y="8514"/>
                  <a:pt x="7011" y="8951"/>
                  <a:pt x="6730" y="9264"/>
                </a:cubicBezTo>
                <a:cubicBezTo>
                  <a:pt x="6655" y="9348"/>
                  <a:pt x="6568" y="9420"/>
                  <a:pt x="6487" y="9498"/>
                </a:cubicBezTo>
                <a:cubicBezTo>
                  <a:pt x="6454" y="9528"/>
                  <a:pt x="6426" y="9565"/>
                  <a:pt x="6387" y="9588"/>
                </a:cubicBezTo>
                <a:cubicBezTo>
                  <a:pt x="6299" y="9641"/>
                  <a:pt x="6191" y="9709"/>
                  <a:pt x="6088" y="9645"/>
                </a:cubicBezTo>
                <a:cubicBezTo>
                  <a:pt x="5985" y="9580"/>
                  <a:pt x="5994" y="9398"/>
                  <a:pt x="5994" y="9298"/>
                </a:cubicBezTo>
                <a:cubicBezTo>
                  <a:pt x="6012" y="9127"/>
                  <a:pt x="6009" y="9114"/>
                  <a:pt x="6041" y="8938"/>
                </a:cubicBezTo>
                <a:cubicBezTo>
                  <a:pt x="6097" y="8629"/>
                  <a:pt x="6187" y="8329"/>
                  <a:pt x="6258" y="8024"/>
                </a:cubicBezTo>
                <a:cubicBezTo>
                  <a:pt x="6313" y="7779"/>
                  <a:pt x="6334" y="7708"/>
                  <a:pt x="6366" y="7456"/>
                </a:cubicBezTo>
                <a:cubicBezTo>
                  <a:pt x="6428" y="6965"/>
                  <a:pt x="6415" y="6469"/>
                  <a:pt x="6418" y="5975"/>
                </a:cubicBezTo>
                <a:cubicBezTo>
                  <a:pt x="6419" y="4853"/>
                  <a:pt x="6408" y="3731"/>
                  <a:pt x="6417" y="2610"/>
                </a:cubicBezTo>
                <a:cubicBezTo>
                  <a:pt x="6423" y="2174"/>
                  <a:pt x="6425" y="1885"/>
                  <a:pt x="6441" y="1453"/>
                </a:cubicBezTo>
                <a:cubicBezTo>
                  <a:pt x="6452" y="1160"/>
                  <a:pt x="6466" y="915"/>
                  <a:pt x="6486" y="626"/>
                </a:cubicBezTo>
                <a:cubicBezTo>
                  <a:pt x="6491" y="550"/>
                  <a:pt x="6498" y="473"/>
                  <a:pt x="6504" y="397"/>
                </a:cubicBezTo>
                <a:cubicBezTo>
                  <a:pt x="6507" y="356"/>
                  <a:pt x="6508" y="315"/>
                  <a:pt x="6511" y="274"/>
                </a:cubicBezTo>
                <a:close/>
                <a:moveTo>
                  <a:pt x="7368" y="355"/>
                </a:moveTo>
                <a:lnTo>
                  <a:pt x="7184" y="452"/>
                </a:lnTo>
                <a:cubicBezTo>
                  <a:pt x="7271" y="928"/>
                  <a:pt x="7282" y="1412"/>
                  <a:pt x="7306" y="1893"/>
                </a:cubicBezTo>
                <a:cubicBezTo>
                  <a:pt x="7353" y="2935"/>
                  <a:pt x="7470" y="3973"/>
                  <a:pt x="7618" y="5005"/>
                </a:cubicBezTo>
                <a:cubicBezTo>
                  <a:pt x="7650" y="5230"/>
                  <a:pt x="7686" y="5453"/>
                  <a:pt x="7720" y="5678"/>
                </a:cubicBezTo>
                <a:cubicBezTo>
                  <a:pt x="7811" y="6237"/>
                  <a:pt x="7896" y="6797"/>
                  <a:pt x="8014" y="7351"/>
                </a:cubicBezTo>
                <a:cubicBezTo>
                  <a:pt x="8064" y="7583"/>
                  <a:pt x="8120" y="7824"/>
                  <a:pt x="8194" y="8050"/>
                </a:cubicBezTo>
                <a:cubicBezTo>
                  <a:pt x="8219" y="8127"/>
                  <a:pt x="8251" y="8201"/>
                  <a:pt x="8280" y="8276"/>
                </a:cubicBezTo>
                <a:cubicBezTo>
                  <a:pt x="8340" y="8376"/>
                  <a:pt x="8365" y="8460"/>
                  <a:pt x="8477" y="8509"/>
                </a:cubicBezTo>
                <a:cubicBezTo>
                  <a:pt x="8553" y="8542"/>
                  <a:pt x="8633" y="8522"/>
                  <a:pt x="8701" y="8483"/>
                </a:cubicBezTo>
                <a:cubicBezTo>
                  <a:pt x="8952" y="8340"/>
                  <a:pt x="8913" y="8367"/>
                  <a:pt x="9046" y="8214"/>
                </a:cubicBezTo>
                <a:cubicBezTo>
                  <a:pt x="9110" y="8121"/>
                  <a:pt x="9185" y="8022"/>
                  <a:pt x="9205" y="7907"/>
                </a:cubicBezTo>
                <a:cubicBezTo>
                  <a:pt x="9212" y="7868"/>
                  <a:pt x="9208" y="7853"/>
                  <a:pt x="9204" y="7816"/>
                </a:cubicBezTo>
                <a:cubicBezTo>
                  <a:pt x="9201" y="7803"/>
                  <a:pt x="9198" y="7790"/>
                  <a:pt x="9194" y="7778"/>
                </a:cubicBezTo>
                <a:cubicBezTo>
                  <a:pt x="9175" y="7709"/>
                  <a:pt x="9186" y="7761"/>
                  <a:pt x="9168" y="7684"/>
                </a:cubicBezTo>
                <a:cubicBezTo>
                  <a:pt x="9158" y="7644"/>
                  <a:pt x="9150" y="7603"/>
                  <a:pt x="9142" y="7562"/>
                </a:cubicBezTo>
                <a:cubicBezTo>
                  <a:pt x="9169" y="7561"/>
                  <a:pt x="9195" y="7557"/>
                  <a:pt x="9221" y="7551"/>
                </a:cubicBezTo>
                <a:cubicBezTo>
                  <a:pt x="9344" y="8005"/>
                  <a:pt x="9465" y="8438"/>
                  <a:pt x="9627" y="8886"/>
                </a:cubicBezTo>
                <a:cubicBezTo>
                  <a:pt x="9698" y="9081"/>
                  <a:pt x="9784" y="9271"/>
                  <a:pt x="9862" y="9463"/>
                </a:cubicBezTo>
                <a:cubicBezTo>
                  <a:pt x="9938" y="9610"/>
                  <a:pt x="10004" y="9762"/>
                  <a:pt x="10089" y="9904"/>
                </a:cubicBezTo>
                <a:cubicBezTo>
                  <a:pt x="10210" y="10107"/>
                  <a:pt x="10357" y="10296"/>
                  <a:pt x="10539" y="10447"/>
                </a:cubicBezTo>
                <a:cubicBezTo>
                  <a:pt x="10670" y="10556"/>
                  <a:pt x="10800" y="10631"/>
                  <a:pt x="10968" y="10657"/>
                </a:cubicBezTo>
                <a:cubicBezTo>
                  <a:pt x="11033" y="10668"/>
                  <a:pt x="11100" y="10656"/>
                  <a:pt x="11166" y="10656"/>
                </a:cubicBezTo>
                <a:cubicBezTo>
                  <a:pt x="11403" y="10586"/>
                  <a:pt x="11643" y="10459"/>
                  <a:pt x="11764" y="10234"/>
                </a:cubicBezTo>
                <a:cubicBezTo>
                  <a:pt x="11830" y="10110"/>
                  <a:pt x="11864" y="9948"/>
                  <a:pt x="11882" y="9811"/>
                </a:cubicBezTo>
                <a:cubicBezTo>
                  <a:pt x="11891" y="9741"/>
                  <a:pt x="11890" y="9671"/>
                  <a:pt x="11895" y="9601"/>
                </a:cubicBezTo>
                <a:cubicBezTo>
                  <a:pt x="11896" y="9442"/>
                  <a:pt x="11874" y="9286"/>
                  <a:pt x="11834" y="9133"/>
                </a:cubicBezTo>
                <a:cubicBezTo>
                  <a:pt x="11814" y="9057"/>
                  <a:pt x="11788" y="8983"/>
                  <a:pt x="11770" y="8906"/>
                </a:cubicBezTo>
                <a:cubicBezTo>
                  <a:pt x="11747" y="8806"/>
                  <a:pt x="11753" y="8704"/>
                  <a:pt x="11771" y="8604"/>
                </a:cubicBezTo>
                <a:cubicBezTo>
                  <a:pt x="11800" y="8481"/>
                  <a:pt x="11836" y="8358"/>
                  <a:pt x="11833" y="8231"/>
                </a:cubicBezTo>
                <a:cubicBezTo>
                  <a:pt x="11832" y="8191"/>
                  <a:pt x="11827" y="8151"/>
                  <a:pt x="11823" y="8110"/>
                </a:cubicBezTo>
                <a:cubicBezTo>
                  <a:pt x="11786" y="7913"/>
                  <a:pt x="11713" y="7720"/>
                  <a:pt x="11575" y="7570"/>
                </a:cubicBezTo>
                <a:cubicBezTo>
                  <a:pt x="11475" y="7461"/>
                  <a:pt x="11432" y="7447"/>
                  <a:pt x="11308" y="7371"/>
                </a:cubicBezTo>
                <a:cubicBezTo>
                  <a:pt x="11257" y="7353"/>
                  <a:pt x="11208" y="7330"/>
                  <a:pt x="11156" y="7317"/>
                </a:cubicBezTo>
                <a:cubicBezTo>
                  <a:pt x="11135" y="7312"/>
                  <a:pt x="11112" y="7308"/>
                  <a:pt x="11088" y="7305"/>
                </a:cubicBezTo>
                <a:cubicBezTo>
                  <a:pt x="11107" y="7269"/>
                  <a:pt x="11124" y="7232"/>
                  <a:pt x="11141" y="7195"/>
                </a:cubicBezTo>
                <a:cubicBezTo>
                  <a:pt x="11143" y="7187"/>
                  <a:pt x="11168" y="7121"/>
                  <a:pt x="11165" y="7102"/>
                </a:cubicBezTo>
                <a:cubicBezTo>
                  <a:pt x="11163" y="7095"/>
                  <a:pt x="11156" y="7080"/>
                  <a:pt x="11149" y="7084"/>
                </a:cubicBezTo>
                <a:cubicBezTo>
                  <a:pt x="11077" y="7117"/>
                  <a:pt x="11008" y="7155"/>
                  <a:pt x="10946" y="7203"/>
                </a:cubicBezTo>
                <a:cubicBezTo>
                  <a:pt x="10931" y="7214"/>
                  <a:pt x="10933" y="7238"/>
                  <a:pt x="10927" y="7256"/>
                </a:cubicBezTo>
                <a:cubicBezTo>
                  <a:pt x="10923" y="7270"/>
                  <a:pt x="10920" y="7285"/>
                  <a:pt x="10916" y="7300"/>
                </a:cubicBezTo>
                <a:cubicBezTo>
                  <a:pt x="10902" y="7301"/>
                  <a:pt x="10890" y="7302"/>
                  <a:pt x="10877" y="7303"/>
                </a:cubicBezTo>
                <a:cubicBezTo>
                  <a:pt x="10737" y="7322"/>
                  <a:pt x="10633" y="7394"/>
                  <a:pt x="10513" y="7474"/>
                </a:cubicBezTo>
                <a:cubicBezTo>
                  <a:pt x="10489" y="7490"/>
                  <a:pt x="10474" y="7517"/>
                  <a:pt x="10455" y="7539"/>
                </a:cubicBezTo>
                <a:cubicBezTo>
                  <a:pt x="10444" y="7561"/>
                  <a:pt x="10429" y="7582"/>
                  <a:pt x="10422" y="7606"/>
                </a:cubicBezTo>
                <a:cubicBezTo>
                  <a:pt x="10407" y="7660"/>
                  <a:pt x="10421" y="7731"/>
                  <a:pt x="10477" y="7757"/>
                </a:cubicBezTo>
                <a:cubicBezTo>
                  <a:pt x="10531" y="7784"/>
                  <a:pt x="10559" y="7765"/>
                  <a:pt x="10614" y="7751"/>
                </a:cubicBezTo>
                <a:cubicBezTo>
                  <a:pt x="10697" y="7702"/>
                  <a:pt x="10783" y="7658"/>
                  <a:pt x="10863" y="7604"/>
                </a:cubicBezTo>
                <a:cubicBezTo>
                  <a:pt x="10869" y="7600"/>
                  <a:pt x="10876" y="7595"/>
                  <a:pt x="10882" y="7590"/>
                </a:cubicBezTo>
                <a:cubicBezTo>
                  <a:pt x="10882" y="7596"/>
                  <a:pt x="10881" y="7602"/>
                  <a:pt x="10881" y="7608"/>
                </a:cubicBezTo>
                <a:cubicBezTo>
                  <a:pt x="10880" y="7652"/>
                  <a:pt x="10880" y="7697"/>
                  <a:pt x="10883" y="7741"/>
                </a:cubicBezTo>
                <a:lnTo>
                  <a:pt x="11069" y="7653"/>
                </a:lnTo>
                <a:cubicBezTo>
                  <a:pt x="11056" y="7611"/>
                  <a:pt x="11056" y="7562"/>
                  <a:pt x="11056" y="7519"/>
                </a:cubicBezTo>
                <a:cubicBezTo>
                  <a:pt x="11056" y="7491"/>
                  <a:pt x="11056" y="7464"/>
                  <a:pt x="11058" y="7436"/>
                </a:cubicBezTo>
                <a:cubicBezTo>
                  <a:pt x="11090" y="7447"/>
                  <a:pt x="11122" y="7459"/>
                  <a:pt x="11154" y="7470"/>
                </a:cubicBezTo>
                <a:cubicBezTo>
                  <a:pt x="11275" y="7543"/>
                  <a:pt x="11321" y="7558"/>
                  <a:pt x="11417" y="7663"/>
                </a:cubicBezTo>
                <a:cubicBezTo>
                  <a:pt x="11553" y="7811"/>
                  <a:pt x="11622" y="8003"/>
                  <a:pt x="11654" y="8198"/>
                </a:cubicBezTo>
                <a:cubicBezTo>
                  <a:pt x="11656" y="8238"/>
                  <a:pt x="11661" y="8278"/>
                  <a:pt x="11660" y="8318"/>
                </a:cubicBezTo>
                <a:cubicBezTo>
                  <a:pt x="11659" y="8448"/>
                  <a:pt x="11616" y="8570"/>
                  <a:pt x="11587" y="8694"/>
                </a:cubicBezTo>
                <a:cubicBezTo>
                  <a:pt x="11570" y="8797"/>
                  <a:pt x="11567" y="8900"/>
                  <a:pt x="11592" y="9002"/>
                </a:cubicBezTo>
                <a:cubicBezTo>
                  <a:pt x="11598" y="9023"/>
                  <a:pt x="11603" y="9043"/>
                  <a:pt x="11609" y="9064"/>
                </a:cubicBezTo>
                <a:cubicBezTo>
                  <a:pt x="11648" y="9183"/>
                  <a:pt x="11624" y="9085"/>
                  <a:pt x="11667" y="9223"/>
                </a:cubicBezTo>
                <a:cubicBezTo>
                  <a:pt x="11714" y="9371"/>
                  <a:pt x="11739" y="9524"/>
                  <a:pt x="11740" y="9679"/>
                </a:cubicBezTo>
                <a:cubicBezTo>
                  <a:pt x="11736" y="9748"/>
                  <a:pt x="11736" y="9817"/>
                  <a:pt x="11727" y="9886"/>
                </a:cubicBezTo>
                <a:cubicBezTo>
                  <a:pt x="11709" y="10026"/>
                  <a:pt x="11672" y="10179"/>
                  <a:pt x="11601" y="10304"/>
                </a:cubicBezTo>
                <a:cubicBezTo>
                  <a:pt x="11569" y="10360"/>
                  <a:pt x="11516" y="10403"/>
                  <a:pt x="11480" y="10458"/>
                </a:cubicBezTo>
                <a:cubicBezTo>
                  <a:pt x="11476" y="10465"/>
                  <a:pt x="11491" y="10479"/>
                  <a:pt x="11483" y="10484"/>
                </a:cubicBezTo>
                <a:cubicBezTo>
                  <a:pt x="11428" y="10514"/>
                  <a:pt x="11367" y="10530"/>
                  <a:pt x="11308" y="10552"/>
                </a:cubicBezTo>
                <a:cubicBezTo>
                  <a:pt x="11242" y="10555"/>
                  <a:pt x="11175" y="10568"/>
                  <a:pt x="11109" y="10560"/>
                </a:cubicBezTo>
                <a:cubicBezTo>
                  <a:pt x="10940" y="10540"/>
                  <a:pt x="10806" y="10469"/>
                  <a:pt x="10671" y="10366"/>
                </a:cubicBezTo>
                <a:cubicBezTo>
                  <a:pt x="10482" y="10223"/>
                  <a:pt x="10324" y="10041"/>
                  <a:pt x="10193" y="9844"/>
                </a:cubicBezTo>
                <a:cubicBezTo>
                  <a:pt x="10101" y="9707"/>
                  <a:pt x="10028" y="9558"/>
                  <a:pt x="9946" y="9416"/>
                </a:cubicBezTo>
                <a:cubicBezTo>
                  <a:pt x="9861" y="9227"/>
                  <a:pt x="9767" y="9043"/>
                  <a:pt x="9691" y="8851"/>
                </a:cubicBezTo>
                <a:cubicBezTo>
                  <a:pt x="9516" y="8410"/>
                  <a:pt x="9391" y="7989"/>
                  <a:pt x="9267" y="7539"/>
                </a:cubicBezTo>
                <a:cubicBezTo>
                  <a:pt x="9386" y="7501"/>
                  <a:pt x="9499" y="7425"/>
                  <a:pt x="9597" y="7366"/>
                </a:cubicBezTo>
                <a:cubicBezTo>
                  <a:pt x="9588" y="7374"/>
                  <a:pt x="9628" y="7353"/>
                  <a:pt x="9643" y="7350"/>
                </a:cubicBezTo>
                <a:cubicBezTo>
                  <a:pt x="9678" y="7344"/>
                  <a:pt x="9702" y="7358"/>
                  <a:pt x="9730" y="7374"/>
                </a:cubicBezTo>
                <a:cubicBezTo>
                  <a:pt x="9803" y="7410"/>
                  <a:pt x="9850" y="7348"/>
                  <a:pt x="9916" y="7291"/>
                </a:cubicBezTo>
                <a:cubicBezTo>
                  <a:pt x="9947" y="7272"/>
                  <a:pt x="9978" y="7252"/>
                  <a:pt x="10007" y="7230"/>
                </a:cubicBezTo>
                <a:cubicBezTo>
                  <a:pt x="10013" y="7226"/>
                  <a:pt x="10002" y="7216"/>
                  <a:pt x="9999" y="7210"/>
                </a:cubicBezTo>
                <a:cubicBezTo>
                  <a:pt x="9993" y="7197"/>
                  <a:pt x="9985" y="7184"/>
                  <a:pt x="9978" y="7171"/>
                </a:cubicBezTo>
                <a:lnTo>
                  <a:pt x="9864" y="7236"/>
                </a:lnTo>
                <a:cubicBezTo>
                  <a:pt x="9858" y="7234"/>
                  <a:pt x="9852" y="7231"/>
                  <a:pt x="9847" y="7230"/>
                </a:cubicBezTo>
                <a:cubicBezTo>
                  <a:pt x="9814" y="7222"/>
                  <a:pt x="9785" y="7224"/>
                  <a:pt x="9754" y="7240"/>
                </a:cubicBezTo>
                <a:cubicBezTo>
                  <a:pt x="9619" y="7308"/>
                  <a:pt x="9573" y="7335"/>
                  <a:pt x="9493" y="7386"/>
                </a:cubicBezTo>
                <a:cubicBezTo>
                  <a:pt x="9466" y="7397"/>
                  <a:pt x="9442" y="7415"/>
                  <a:pt x="9414" y="7424"/>
                </a:cubicBezTo>
                <a:cubicBezTo>
                  <a:pt x="9358" y="7443"/>
                  <a:pt x="9299" y="7452"/>
                  <a:pt x="9242" y="7447"/>
                </a:cubicBezTo>
                <a:cubicBezTo>
                  <a:pt x="9233" y="7413"/>
                  <a:pt x="9223" y="7381"/>
                  <a:pt x="9214" y="7346"/>
                </a:cubicBezTo>
                <a:cubicBezTo>
                  <a:pt x="8989" y="6518"/>
                  <a:pt x="8805" y="5679"/>
                  <a:pt x="8600" y="4845"/>
                </a:cubicBezTo>
                <a:cubicBezTo>
                  <a:pt x="8309" y="3685"/>
                  <a:pt x="8019" y="2524"/>
                  <a:pt x="7678" y="1377"/>
                </a:cubicBezTo>
                <a:lnTo>
                  <a:pt x="7509" y="1471"/>
                </a:lnTo>
                <a:cubicBezTo>
                  <a:pt x="7543" y="1551"/>
                  <a:pt x="7578" y="1630"/>
                  <a:pt x="7610" y="1711"/>
                </a:cubicBezTo>
                <a:cubicBezTo>
                  <a:pt x="7731" y="2026"/>
                  <a:pt x="7832" y="2330"/>
                  <a:pt x="7933" y="2654"/>
                </a:cubicBezTo>
                <a:cubicBezTo>
                  <a:pt x="8074" y="3106"/>
                  <a:pt x="8219" y="3618"/>
                  <a:pt x="8342" y="4074"/>
                </a:cubicBezTo>
                <a:cubicBezTo>
                  <a:pt x="8413" y="4339"/>
                  <a:pt x="8480" y="4606"/>
                  <a:pt x="8550" y="4873"/>
                </a:cubicBezTo>
                <a:cubicBezTo>
                  <a:pt x="8698" y="5420"/>
                  <a:pt x="8812" y="5976"/>
                  <a:pt x="8949" y="6525"/>
                </a:cubicBezTo>
                <a:cubicBezTo>
                  <a:pt x="9020" y="6808"/>
                  <a:pt x="9095" y="7089"/>
                  <a:pt x="9171" y="7369"/>
                </a:cubicBezTo>
                <a:cubicBezTo>
                  <a:pt x="9178" y="7393"/>
                  <a:pt x="9184" y="7416"/>
                  <a:pt x="9190" y="7439"/>
                </a:cubicBezTo>
                <a:cubicBezTo>
                  <a:pt x="9166" y="7433"/>
                  <a:pt x="9141" y="7422"/>
                  <a:pt x="9119" y="7408"/>
                </a:cubicBezTo>
                <a:cubicBezTo>
                  <a:pt x="9117" y="7407"/>
                  <a:pt x="9116" y="7407"/>
                  <a:pt x="9114" y="7406"/>
                </a:cubicBezTo>
                <a:cubicBezTo>
                  <a:pt x="9090" y="7286"/>
                  <a:pt x="9068" y="7166"/>
                  <a:pt x="9041" y="7047"/>
                </a:cubicBezTo>
                <a:cubicBezTo>
                  <a:pt x="9036" y="7025"/>
                  <a:pt x="9010" y="6912"/>
                  <a:pt x="8997" y="6880"/>
                </a:cubicBezTo>
                <a:cubicBezTo>
                  <a:pt x="8993" y="6870"/>
                  <a:pt x="8984" y="6862"/>
                  <a:pt x="8978" y="6853"/>
                </a:cubicBezTo>
                <a:cubicBezTo>
                  <a:pt x="8912" y="6893"/>
                  <a:pt x="8837" y="6921"/>
                  <a:pt x="8779" y="6973"/>
                </a:cubicBezTo>
                <a:cubicBezTo>
                  <a:pt x="8762" y="6989"/>
                  <a:pt x="8772" y="7019"/>
                  <a:pt x="8771" y="7042"/>
                </a:cubicBezTo>
                <a:cubicBezTo>
                  <a:pt x="8767" y="7144"/>
                  <a:pt x="8779" y="7252"/>
                  <a:pt x="8820" y="7346"/>
                </a:cubicBezTo>
                <a:cubicBezTo>
                  <a:pt x="8835" y="7379"/>
                  <a:pt x="8857" y="7408"/>
                  <a:pt x="8875" y="7439"/>
                </a:cubicBezTo>
                <a:cubicBezTo>
                  <a:pt x="8905" y="7466"/>
                  <a:pt x="8924" y="7487"/>
                  <a:pt x="8945" y="7503"/>
                </a:cubicBezTo>
                <a:cubicBezTo>
                  <a:pt x="8945" y="7505"/>
                  <a:pt x="8946" y="7506"/>
                  <a:pt x="8946" y="7507"/>
                </a:cubicBezTo>
                <a:cubicBezTo>
                  <a:pt x="8965" y="7643"/>
                  <a:pt x="8982" y="7779"/>
                  <a:pt x="9021" y="7911"/>
                </a:cubicBezTo>
                <a:cubicBezTo>
                  <a:pt x="9022" y="7924"/>
                  <a:pt x="9025" y="7937"/>
                  <a:pt x="9025" y="7950"/>
                </a:cubicBezTo>
                <a:cubicBezTo>
                  <a:pt x="9026" y="8077"/>
                  <a:pt x="8940" y="8188"/>
                  <a:pt x="8871" y="8288"/>
                </a:cubicBezTo>
                <a:cubicBezTo>
                  <a:pt x="8843" y="8318"/>
                  <a:pt x="8798" y="8339"/>
                  <a:pt x="8788" y="8379"/>
                </a:cubicBezTo>
                <a:cubicBezTo>
                  <a:pt x="8782" y="8400"/>
                  <a:pt x="8869" y="8352"/>
                  <a:pt x="8851" y="8365"/>
                </a:cubicBezTo>
                <a:cubicBezTo>
                  <a:pt x="8748" y="8442"/>
                  <a:pt x="8618" y="8431"/>
                  <a:pt x="8528" y="8339"/>
                </a:cubicBezTo>
                <a:cubicBezTo>
                  <a:pt x="8486" y="8297"/>
                  <a:pt x="8461" y="8242"/>
                  <a:pt x="8427" y="8194"/>
                </a:cubicBezTo>
                <a:cubicBezTo>
                  <a:pt x="8395" y="8121"/>
                  <a:pt x="8358" y="8050"/>
                  <a:pt x="8329" y="7976"/>
                </a:cubicBezTo>
                <a:cubicBezTo>
                  <a:pt x="8244" y="7755"/>
                  <a:pt x="8178" y="7523"/>
                  <a:pt x="8121" y="7294"/>
                </a:cubicBezTo>
                <a:cubicBezTo>
                  <a:pt x="7985" y="6748"/>
                  <a:pt x="7890" y="6192"/>
                  <a:pt x="7795" y="5638"/>
                </a:cubicBezTo>
                <a:cubicBezTo>
                  <a:pt x="7707" y="5078"/>
                  <a:pt x="7665" y="4841"/>
                  <a:pt x="7596" y="4275"/>
                </a:cubicBezTo>
                <a:cubicBezTo>
                  <a:pt x="7498" y="3464"/>
                  <a:pt x="7436" y="2649"/>
                  <a:pt x="7427" y="1832"/>
                </a:cubicBezTo>
                <a:cubicBezTo>
                  <a:pt x="7417" y="1339"/>
                  <a:pt x="7412" y="846"/>
                  <a:pt x="7368" y="355"/>
                </a:cubicBezTo>
                <a:close/>
                <a:moveTo>
                  <a:pt x="10883" y="7741"/>
                </a:moveTo>
                <a:cubicBezTo>
                  <a:pt x="10884" y="7744"/>
                  <a:pt x="10884" y="7748"/>
                  <a:pt x="10884" y="7751"/>
                </a:cubicBezTo>
                <a:lnTo>
                  <a:pt x="11076" y="7653"/>
                </a:lnTo>
                <a:lnTo>
                  <a:pt x="10883" y="7741"/>
                </a:lnTo>
                <a:close/>
                <a:moveTo>
                  <a:pt x="5622" y="356"/>
                </a:moveTo>
                <a:cubicBezTo>
                  <a:pt x="5647" y="479"/>
                  <a:pt x="5654" y="566"/>
                  <a:pt x="5671" y="706"/>
                </a:cubicBezTo>
                <a:cubicBezTo>
                  <a:pt x="5706" y="1048"/>
                  <a:pt x="5716" y="1392"/>
                  <a:pt x="5698" y="1735"/>
                </a:cubicBezTo>
                <a:cubicBezTo>
                  <a:pt x="5671" y="2263"/>
                  <a:pt x="5588" y="2786"/>
                  <a:pt x="5511" y="3308"/>
                </a:cubicBezTo>
                <a:cubicBezTo>
                  <a:pt x="5370" y="4180"/>
                  <a:pt x="5179" y="5044"/>
                  <a:pt x="4923" y="5890"/>
                </a:cubicBezTo>
                <a:cubicBezTo>
                  <a:pt x="4857" y="6110"/>
                  <a:pt x="4787" y="6330"/>
                  <a:pt x="4711" y="6547"/>
                </a:cubicBezTo>
                <a:cubicBezTo>
                  <a:pt x="4634" y="6766"/>
                  <a:pt x="4547" y="6980"/>
                  <a:pt x="4465" y="7197"/>
                </a:cubicBezTo>
                <a:cubicBezTo>
                  <a:pt x="4319" y="7556"/>
                  <a:pt x="4153" y="7907"/>
                  <a:pt x="3969" y="8248"/>
                </a:cubicBezTo>
                <a:cubicBezTo>
                  <a:pt x="3938" y="8228"/>
                  <a:pt x="3907" y="8203"/>
                  <a:pt x="3889" y="8186"/>
                </a:cubicBezTo>
                <a:cubicBezTo>
                  <a:pt x="3828" y="8130"/>
                  <a:pt x="3789" y="8079"/>
                  <a:pt x="3744" y="8009"/>
                </a:cubicBezTo>
                <a:cubicBezTo>
                  <a:pt x="3722" y="7975"/>
                  <a:pt x="3704" y="7940"/>
                  <a:pt x="3684" y="7905"/>
                </a:cubicBezTo>
                <a:cubicBezTo>
                  <a:pt x="3671" y="7871"/>
                  <a:pt x="3653" y="7839"/>
                  <a:pt x="3644" y="7803"/>
                </a:cubicBezTo>
                <a:cubicBezTo>
                  <a:pt x="3641" y="7792"/>
                  <a:pt x="3639" y="7779"/>
                  <a:pt x="3637" y="7767"/>
                </a:cubicBezTo>
                <a:cubicBezTo>
                  <a:pt x="3681" y="7793"/>
                  <a:pt x="3728" y="7818"/>
                  <a:pt x="3771" y="7836"/>
                </a:cubicBezTo>
                <a:cubicBezTo>
                  <a:pt x="3797" y="7846"/>
                  <a:pt x="3823" y="7868"/>
                  <a:pt x="3850" y="7862"/>
                </a:cubicBezTo>
                <a:cubicBezTo>
                  <a:pt x="4051" y="7809"/>
                  <a:pt x="4039" y="7813"/>
                  <a:pt x="4108" y="7719"/>
                </a:cubicBezTo>
                <a:cubicBezTo>
                  <a:pt x="4108" y="7703"/>
                  <a:pt x="4111" y="7687"/>
                  <a:pt x="4107" y="7671"/>
                </a:cubicBezTo>
                <a:cubicBezTo>
                  <a:pt x="4086" y="7582"/>
                  <a:pt x="3993" y="7517"/>
                  <a:pt x="3909" y="7497"/>
                </a:cubicBezTo>
                <a:cubicBezTo>
                  <a:pt x="3883" y="7491"/>
                  <a:pt x="3855" y="7492"/>
                  <a:pt x="3828" y="7488"/>
                </a:cubicBezTo>
                <a:cubicBezTo>
                  <a:pt x="3772" y="7515"/>
                  <a:pt x="3715" y="7539"/>
                  <a:pt x="3658" y="7565"/>
                </a:cubicBezTo>
                <a:cubicBezTo>
                  <a:pt x="3652" y="7560"/>
                  <a:pt x="3646" y="7555"/>
                  <a:pt x="3639" y="7550"/>
                </a:cubicBezTo>
                <a:cubicBezTo>
                  <a:pt x="3560" y="7482"/>
                  <a:pt x="3360" y="7310"/>
                  <a:pt x="3444" y="7183"/>
                </a:cubicBezTo>
                <a:cubicBezTo>
                  <a:pt x="3473" y="7198"/>
                  <a:pt x="3513" y="7159"/>
                  <a:pt x="3548" y="7153"/>
                </a:cubicBezTo>
                <a:cubicBezTo>
                  <a:pt x="3638" y="7140"/>
                  <a:pt x="3735" y="7144"/>
                  <a:pt x="3825" y="7160"/>
                </a:cubicBezTo>
                <a:lnTo>
                  <a:pt x="3787" y="7187"/>
                </a:lnTo>
                <a:cubicBezTo>
                  <a:pt x="3806" y="7189"/>
                  <a:pt x="3825" y="7193"/>
                  <a:pt x="3844" y="7195"/>
                </a:cubicBezTo>
                <a:cubicBezTo>
                  <a:pt x="3858" y="7196"/>
                  <a:pt x="3875" y="7205"/>
                  <a:pt x="3888" y="7198"/>
                </a:cubicBezTo>
                <a:cubicBezTo>
                  <a:pt x="3894" y="7195"/>
                  <a:pt x="3899" y="7193"/>
                  <a:pt x="3905" y="7190"/>
                </a:cubicBezTo>
                <a:cubicBezTo>
                  <a:pt x="3933" y="7210"/>
                  <a:pt x="3937" y="7203"/>
                  <a:pt x="3979" y="7153"/>
                </a:cubicBezTo>
                <a:cubicBezTo>
                  <a:pt x="4115" y="7090"/>
                  <a:pt x="4127" y="7100"/>
                  <a:pt x="4055" y="7061"/>
                </a:cubicBezTo>
                <a:cubicBezTo>
                  <a:pt x="3940" y="7034"/>
                  <a:pt x="3820" y="7023"/>
                  <a:pt x="3702" y="7037"/>
                </a:cubicBezTo>
                <a:cubicBezTo>
                  <a:pt x="3664" y="7041"/>
                  <a:pt x="3625" y="7043"/>
                  <a:pt x="3591" y="7058"/>
                </a:cubicBezTo>
                <a:cubicBezTo>
                  <a:pt x="3534" y="7083"/>
                  <a:pt x="3480" y="7113"/>
                  <a:pt x="3427" y="7144"/>
                </a:cubicBezTo>
                <a:cubicBezTo>
                  <a:pt x="3747" y="6522"/>
                  <a:pt x="4043" y="5888"/>
                  <a:pt x="4327" y="5249"/>
                </a:cubicBezTo>
                <a:cubicBezTo>
                  <a:pt x="4413" y="5046"/>
                  <a:pt x="4502" y="4844"/>
                  <a:pt x="4585" y="4640"/>
                </a:cubicBezTo>
                <a:cubicBezTo>
                  <a:pt x="4960" y="3720"/>
                  <a:pt x="5284" y="2776"/>
                  <a:pt x="5475" y="1799"/>
                </a:cubicBezTo>
                <a:cubicBezTo>
                  <a:pt x="5500" y="1653"/>
                  <a:pt x="5528" y="1509"/>
                  <a:pt x="5549" y="1363"/>
                </a:cubicBezTo>
                <a:cubicBezTo>
                  <a:pt x="5584" y="1124"/>
                  <a:pt x="5598" y="940"/>
                  <a:pt x="5609" y="705"/>
                </a:cubicBezTo>
                <a:cubicBezTo>
                  <a:pt x="5613" y="634"/>
                  <a:pt x="5613" y="562"/>
                  <a:pt x="5615" y="491"/>
                </a:cubicBezTo>
                <a:cubicBezTo>
                  <a:pt x="5618" y="431"/>
                  <a:pt x="5620" y="394"/>
                  <a:pt x="5622" y="356"/>
                </a:cubicBezTo>
                <a:close/>
                <a:moveTo>
                  <a:pt x="6504" y="6866"/>
                </a:moveTo>
                <a:cubicBezTo>
                  <a:pt x="6496" y="6870"/>
                  <a:pt x="6488" y="6875"/>
                  <a:pt x="6480" y="6879"/>
                </a:cubicBezTo>
                <a:cubicBezTo>
                  <a:pt x="6484" y="6876"/>
                  <a:pt x="6498" y="6866"/>
                  <a:pt x="6504" y="6866"/>
                </a:cubicBezTo>
                <a:close/>
                <a:moveTo>
                  <a:pt x="10977" y="7193"/>
                </a:moveTo>
                <a:cubicBezTo>
                  <a:pt x="10978" y="7193"/>
                  <a:pt x="10978" y="7193"/>
                  <a:pt x="10979" y="7194"/>
                </a:cubicBezTo>
                <a:lnTo>
                  <a:pt x="10979" y="7197"/>
                </a:lnTo>
                <a:cubicBezTo>
                  <a:pt x="10977" y="7198"/>
                  <a:pt x="10974" y="7198"/>
                  <a:pt x="10972" y="7199"/>
                </a:cubicBezTo>
                <a:cubicBezTo>
                  <a:pt x="10970" y="7200"/>
                  <a:pt x="10974" y="7195"/>
                  <a:pt x="10977" y="7193"/>
                </a:cubicBezTo>
                <a:close/>
                <a:moveTo>
                  <a:pt x="10828" y="7406"/>
                </a:moveTo>
                <a:cubicBezTo>
                  <a:pt x="10850" y="7405"/>
                  <a:pt x="10872" y="7406"/>
                  <a:pt x="10894" y="7407"/>
                </a:cubicBezTo>
                <a:cubicBezTo>
                  <a:pt x="10894" y="7410"/>
                  <a:pt x="10893" y="7413"/>
                  <a:pt x="10893" y="7416"/>
                </a:cubicBezTo>
                <a:cubicBezTo>
                  <a:pt x="10856" y="7483"/>
                  <a:pt x="10814" y="7546"/>
                  <a:pt x="10760" y="7603"/>
                </a:cubicBezTo>
                <a:cubicBezTo>
                  <a:pt x="10741" y="7623"/>
                  <a:pt x="10696" y="7636"/>
                  <a:pt x="10682" y="7655"/>
                </a:cubicBezTo>
                <a:cubicBezTo>
                  <a:pt x="10672" y="7655"/>
                  <a:pt x="10661" y="7653"/>
                  <a:pt x="10650" y="7649"/>
                </a:cubicBezTo>
                <a:cubicBezTo>
                  <a:pt x="10599" y="7631"/>
                  <a:pt x="10590" y="7568"/>
                  <a:pt x="10605" y="7524"/>
                </a:cubicBezTo>
                <a:cubicBezTo>
                  <a:pt x="10612" y="7502"/>
                  <a:pt x="10627" y="7482"/>
                  <a:pt x="10637" y="7462"/>
                </a:cubicBezTo>
                <a:cubicBezTo>
                  <a:pt x="10647" y="7452"/>
                  <a:pt x="10666" y="7442"/>
                  <a:pt x="10681" y="7432"/>
                </a:cubicBezTo>
                <a:cubicBezTo>
                  <a:pt x="10696" y="7425"/>
                  <a:pt x="10710" y="7418"/>
                  <a:pt x="10725" y="7415"/>
                </a:cubicBezTo>
                <a:cubicBezTo>
                  <a:pt x="10756" y="7410"/>
                  <a:pt x="10791" y="7406"/>
                  <a:pt x="10828" y="7406"/>
                </a:cubicBezTo>
                <a:close/>
                <a:moveTo>
                  <a:pt x="1683" y="7470"/>
                </a:moveTo>
                <a:cubicBezTo>
                  <a:pt x="1683" y="7470"/>
                  <a:pt x="1682" y="7472"/>
                  <a:pt x="1679" y="7474"/>
                </a:cubicBezTo>
                <a:cubicBezTo>
                  <a:pt x="1660" y="7492"/>
                  <a:pt x="1640" y="7508"/>
                  <a:pt x="1620" y="7525"/>
                </a:cubicBezTo>
                <a:cubicBezTo>
                  <a:pt x="1621" y="7524"/>
                  <a:pt x="1621" y="7522"/>
                  <a:pt x="1622" y="7521"/>
                </a:cubicBezTo>
                <a:cubicBezTo>
                  <a:pt x="1633" y="7503"/>
                  <a:pt x="1683" y="7467"/>
                  <a:pt x="1683" y="7470"/>
                </a:cubicBezTo>
                <a:close/>
                <a:moveTo>
                  <a:pt x="3765" y="7526"/>
                </a:moveTo>
                <a:cubicBezTo>
                  <a:pt x="3769" y="7525"/>
                  <a:pt x="3771" y="7526"/>
                  <a:pt x="3767" y="7531"/>
                </a:cubicBezTo>
                <a:cubicBezTo>
                  <a:pt x="3748" y="7556"/>
                  <a:pt x="3720" y="7574"/>
                  <a:pt x="3694" y="7592"/>
                </a:cubicBezTo>
                <a:cubicBezTo>
                  <a:pt x="3691" y="7589"/>
                  <a:pt x="3687" y="7587"/>
                  <a:pt x="3684" y="7585"/>
                </a:cubicBezTo>
                <a:cubicBezTo>
                  <a:pt x="3689" y="7579"/>
                  <a:pt x="3695" y="7573"/>
                  <a:pt x="3701" y="7568"/>
                </a:cubicBezTo>
                <a:cubicBezTo>
                  <a:pt x="3715" y="7555"/>
                  <a:pt x="3753" y="7530"/>
                  <a:pt x="3765" y="7526"/>
                </a:cubicBezTo>
                <a:close/>
                <a:moveTo>
                  <a:pt x="3720" y="7611"/>
                </a:moveTo>
                <a:cubicBezTo>
                  <a:pt x="3729" y="7612"/>
                  <a:pt x="3738" y="7611"/>
                  <a:pt x="3747" y="7613"/>
                </a:cubicBezTo>
                <a:cubicBezTo>
                  <a:pt x="3802" y="7623"/>
                  <a:pt x="3870" y="7660"/>
                  <a:pt x="3906" y="7712"/>
                </a:cubicBezTo>
                <a:cubicBezTo>
                  <a:pt x="3849" y="7689"/>
                  <a:pt x="3786" y="7656"/>
                  <a:pt x="3739" y="7624"/>
                </a:cubicBezTo>
                <a:cubicBezTo>
                  <a:pt x="3732" y="7620"/>
                  <a:pt x="3726" y="7615"/>
                  <a:pt x="3720" y="7611"/>
                </a:cubicBezTo>
                <a:close/>
                <a:moveTo>
                  <a:pt x="7701" y="7748"/>
                </a:moveTo>
                <a:cubicBezTo>
                  <a:pt x="7704" y="7746"/>
                  <a:pt x="7697" y="7757"/>
                  <a:pt x="7694" y="7756"/>
                </a:cubicBezTo>
                <a:cubicBezTo>
                  <a:pt x="7693" y="7755"/>
                  <a:pt x="7692" y="7754"/>
                  <a:pt x="7692" y="7753"/>
                </a:cubicBezTo>
                <a:cubicBezTo>
                  <a:pt x="7695" y="7751"/>
                  <a:pt x="7698" y="7749"/>
                  <a:pt x="7701" y="7748"/>
                </a:cubicBezTo>
                <a:close/>
                <a:moveTo>
                  <a:pt x="257" y="8362"/>
                </a:moveTo>
                <a:cubicBezTo>
                  <a:pt x="250" y="8366"/>
                  <a:pt x="243" y="8370"/>
                  <a:pt x="236" y="8374"/>
                </a:cubicBezTo>
                <a:cubicBezTo>
                  <a:pt x="248" y="8366"/>
                  <a:pt x="265" y="8357"/>
                  <a:pt x="257" y="8362"/>
                </a:cubicBezTo>
                <a:close/>
                <a:moveTo>
                  <a:pt x="3085" y="8880"/>
                </a:moveTo>
                <a:cubicBezTo>
                  <a:pt x="3186" y="8876"/>
                  <a:pt x="3236" y="8898"/>
                  <a:pt x="3346" y="9032"/>
                </a:cubicBezTo>
                <a:cubicBezTo>
                  <a:pt x="3379" y="9072"/>
                  <a:pt x="3406" y="9111"/>
                  <a:pt x="3428" y="9149"/>
                </a:cubicBezTo>
                <a:cubicBezTo>
                  <a:pt x="3288" y="9359"/>
                  <a:pt x="3103" y="9615"/>
                  <a:pt x="2936" y="9782"/>
                </a:cubicBezTo>
                <a:cubicBezTo>
                  <a:pt x="2871" y="9848"/>
                  <a:pt x="2790" y="9897"/>
                  <a:pt x="2717" y="9954"/>
                </a:cubicBezTo>
                <a:cubicBezTo>
                  <a:pt x="2687" y="9911"/>
                  <a:pt x="2615" y="9949"/>
                  <a:pt x="2582" y="9916"/>
                </a:cubicBezTo>
                <a:cubicBezTo>
                  <a:pt x="2547" y="9879"/>
                  <a:pt x="2538" y="9820"/>
                  <a:pt x="2534" y="9769"/>
                </a:cubicBezTo>
                <a:cubicBezTo>
                  <a:pt x="2520" y="9614"/>
                  <a:pt x="2568" y="9441"/>
                  <a:pt x="2631" y="9303"/>
                </a:cubicBezTo>
                <a:cubicBezTo>
                  <a:pt x="2667" y="9224"/>
                  <a:pt x="2718" y="9153"/>
                  <a:pt x="2762" y="9079"/>
                </a:cubicBezTo>
                <a:cubicBezTo>
                  <a:pt x="2816" y="9020"/>
                  <a:pt x="2867" y="8956"/>
                  <a:pt x="2926" y="8901"/>
                </a:cubicBezTo>
                <a:cubicBezTo>
                  <a:pt x="2935" y="8892"/>
                  <a:pt x="2950" y="8890"/>
                  <a:pt x="2963" y="8889"/>
                </a:cubicBezTo>
                <a:cubicBezTo>
                  <a:pt x="3013" y="8885"/>
                  <a:pt x="3052" y="8881"/>
                  <a:pt x="3085" y="888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65" name="Freeform 8"/>
          <p:cNvSpPr>
            <a:spLocks noEditPoints="1"/>
          </p:cNvSpPr>
          <p:nvPr/>
        </p:nvSpPr>
        <p:spPr bwMode="auto">
          <a:xfrm flipH="1">
            <a:off x="1905278" y="3074715"/>
            <a:ext cx="3097831" cy="2663176"/>
          </a:xfrm>
          <a:custGeom>
            <a:avLst/>
            <a:gdLst>
              <a:gd name="T0" fmla="*/ 4064 w 13111"/>
              <a:gd name="T1" fmla="*/ 7494 h 11249"/>
              <a:gd name="T2" fmla="*/ 3596 w 13111"/>
              <a:gd name="T3" fmla="*/ 7413 h 11249"/>
              <a:gd name="T4" fmla="*/ 813 w 13111"/>
              <a:gd name="T5" fmla="*/ 8958 h 11249"/>
              <a:gd name="T6" fmla="*/ 798 w 13111"/>
              <a:gd name="T7" fmla="*/ 8982 h 11249"/>
              <a:gd name="T8" fmla="*/ 3729 w 13111"/>
              <a:gd name="T9" fmla="*/ 10074 h 11249"/>
              <a:gd name="T10" fmla="*/ 6150 w 13111"/>
              <a:gd name="T11" fmla="*/ 9109 h 11249"/>
              <a:gd name="T12" fmla="*/ 7518 w 13111"/>
              <a:gd name="T13" fmla="*/ 8031 h 11249"/>
              <a:gd name="T14" fmla="*/ 9567 w 13111"/>
              <a:gd name="T15" fmla="*/ 10071 h 11249"/>
              <a:gd name="T16" fmla="*/ 12860 w 13111"/>
              <a:gd name="T17" fmla="*/ 9312 h 11249"/>
              <a:gd name="T18" fmla="*/ 11820 w 13111"/>
              <a:gd name="T19" fmla="*/ 6881 h 11249"/>
              <a:gd name="T20" fmla="*/ 11891 w 13111"/>
              <a:gd name="T21" fmla="*/ 7190 h 11249"/>
              <a:gd name="T22" fmla="*/ 11771 w 13111"/>
              <a:gd name="T23" fmla="*/ 9044 h 11249"/>
              <a:gd name="T24" fmla="*/ 9598 w 13111"/>
              <a:gd name="T25" fmla="*/ 4716 h 11249"/>
              <a:gd name="T26" fmla="*/ 9234 w 13111"/>
              <a:gd name="T27" fmla="*/ 3515 h 11249"/>
              <a:gd name="T28" fmla="*/ 8224 w 13111"/>
              <a:gd name="T29" fmla="*/ 256 h 11249"/>
              <a:gd name="T30" fmla="*/ 10770 w 13111"/>
              <a:gd name="T31" fmla="*/ 8887 h 11249"/>
              <a:gd name="T32" fmla="*/ 9746 w 13111"/>
              <a:gd name="T33" fmla="*/ 7078 h 11249"/>
              <a:gd name="T34" fmla="*/ 9949 w 13111"/>
              <a:gd name="T35" fmla="*/ 10429 h 11249"/>
              <a:gd name="T36" fmla="*/ 9875 w 13111"/>
              <a:gd name="T37" fmla="*/ 9359 h 11249"/>
              <a:gd name="T38" fmla="*/ 10001 w 13111"/>
              <a:gd name="T39" fmla="*/ 8961 h 11249"/>
              <a:gd name="T40" fmla="*/ 8084 w 13111"/>
              <a:gd name="T41" fmla="*/ 948 h 11249"/>
              <a:gd name="T42" fmla="*/ 7811 w 13111"/>
              <a:gd name="T43" fmla="*/ 3096 h 11249"/>
              <a:gd name="T44" fmla="*/ 8037 w 13111"/>
              <a:gd name="T45" fmla="*/ 7795 h 11249"/>
              <a:gd name="T46" fmla="*/ 7370 w 13111"/>
              <a:gd name="T47" fmla="*/ 859 h 11249"/>
              <a:gd name="T48" fmla="*/ 6992 w 13111"/>
              <a:gd name="T49" fmla="*/ 398 h 11249"/>
              <a:gd name="T50" fmla="*/ 5666 w 13111"/>
              <a:gd name="T51" fmla="*/ 7208 h 11249"/>
              <a:gd name="T52" fmla="*/ 4951 w 13111"/>
              <a:gd name="T53" fmla="*/ 7962 h 11249"/>
              <a:gd name="T54" fmla="*/ 7405 w 13111"/>
              <a:gd name="T55" fmla="*/ 1070 h 11249"/>
              <a:gd name="T56" fmla="*/ 7398 w 13111"/>
              <a:gd name="T57" fmla="*/ 2215 h 11249"/>
              <a:gd name="T58" fmla="*/ 7386 w 13111"/>
              <a:gd name="T59" fmla="*/ 1382 h 11249"/>
              <a:gd name="T60" fmla="*/ 8852 w 13111"/>
              <a:gd name="T61" fmla="*/ 5848 h 11249"/>
              <a:gd name="T62" fmla="*/ 9384 w 13111"/>
              <a:gd name="T63" fmla="*/ 8109 h 11249"/>
              <a:gd name="T64" fmla="*/ 6631 w 13111"/>
              <a:gd name="T65" fmla="*/ 5924 h 11249"/>
              <a:gd name="T66" fmla="*/ 6561 w 13111"/>
              <a:gd name="T67" fmla="*/ 4942 h 11249"/>
              <a:gd name="T68" fmla="*/ 7225 w 13111"/>
              <a:gd name="T69" fmla="*/ 3807 h 11249"/>
              <a:gd name="T70" fmla="*/ 5859 w 13111"/>
              <a:gd name="T71" fmla="*/ 8594 h 11249"/>
              <a:gd name="T72" fmla="*/ 6594 w 13111"/>
              <a:gd name="T73" fmla="*/ 6098 h 11249"/>
              <a:gd name="T74" fmla="*/ 3517 w 13111"/>
              <a:gd name="T75" fmla="*/ 7369 h 11249"/>
              <a:gd name="T76" fmla="*/ 3815 w 13111"/>
              <a:gd name="T77" fmla="*/ 7883 h 11249"/>
              <a:gd name="T78" fmla="*/ 3112 w 13111"/>
              <a:gd name="T79" fmla="*/ 7448 h 11249"/>
              <a:gd name="T80" fmla="*/ 3837 w 13111"/>
              <a:gd name="T81" fmla="*/ 7770 h 11249"/>
              <a:gd name="T82" fmla="*/ 4028 w 13111"/>
              <a:gd name="T83" fmla="*/ 7814 h 11249"/>
              <a:gd name="T84" fmla="*/ 3912 w 13111"/>
              <a:gd name="T85" fmla="*/ 8357 h 11249"/>
              <a:gd name="T86" fmla="*/ 3948 w 13111"/>
              <a:gd name="T87" fmla="*/ 7788 h 11249"/>
              <a:gd name="T88" fmla="*/ 7825 w 13111"/>
              <a:gd name="T89" fmla="*/ 8606 h 11249"/>
              <a:gd name="T90" fmla="*/ 3850 w 13111"/>
              <a:gd name="T91" fmla="*/ 7962 h 11249"/>
              <a:gd name="T92" fmla="*/ 3740 w 13111"/>
              <a:gd name="T93" fmla="*/ 7996 h 11249"/>
              <a:gd name="T94" fmla="*/ 5204 w 13111"/>
              <a:gd name="T95" fmla="*/ 8098 h 11249"/>
              <a:gd name="T96" fmla="*/ 3748 w 13111"/>
              <a:gd name="T97" fmla="*/ 9383 h 11249"/>
              <a:gd name="T98" fmla="*/ 2902 w 13111"/>
              <a:gd name="T99" fmla="*/ 8655 h 11249"/>
              <a:gd name="T100" fmla="*/ 8924 w 13111"/>
              <a:gd name="T101" fmla="*/ 8520 h 11249"/>
              <a:gd name="T102" fmla="*/ 7605 w 13111"/>
              <a:gd name="T103" fmla="*/ 9274 h 11249"/>
              <a:gd name="T104" fmla="*/ 9110 w 13111"/>
              <a:gd name="T105" fmla="*/ 8770 h 11249"/>
              <a:gd name="T106" fmla="*/ 11875 w 13111"/>
              <a:gd name="T107" fmla="*/ 8972 h 11249"/>
              <a:gd name="T108" fmla="*/ 12832 w 13111"/>
              <a:gd name="T109" fmla="*/ 9320 h 11249"/>
              <a:gd name="T110" fmla="*/ 12234 w 13111"/>
              <a:gd name="T111" fmla="*/ 8827 h 11249"/>
              <a:gd name="T112" fmla="*/ 9269 w 13111"/>
              <a:gd name="T113" fmla="*/ 9025 h 11249"/>
              <a:gd name="T114" fmla="*/ 4076 w 13111"/>
              <a:gd name="T115" fmla="*/ 10399 h 11249"/>
              <a:gd name="T116" fmla="*/ 9361 w 13111"/>
              <a:gd name="T117" fmla="*/ 8785 h 11249"/>
              <a:gd name="T118" fmla="*/ 9371 w 13111"/>
              <a:gd name="T119" fmla="*/ 9186 h 11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111" h="11249">
                <a:moveTo>
                  <a:pt x="6999" y="0"/>
                </a:moveTo>
                <a:cubicBezTo>
                  <a:pt x="6990" y="134"/>
                  <a:pt x="6978" y="273"/>
                  <a:pt x="6962" y="415"/>
                </a:cubicBezTo>
                <a:lnTo>
                  <a:pt x="6839" y="482"/>
                </a:lnTo>
                <a:cubicBezTo>
                  <a:pt x="6873" y="609"/>
                  <a:pt x="6891" y="668"/>
                  <a:pt x="6915" y="791"/>
                </a:cubicBezTo>
                <a:cubicBezTo>
                  <a:pt x="6719" y="2193"/>
                  <a:pt x="6243" y="3915"/>
                  <a:pt x="5495" y="5435"/>
                </a:cubicBezTo>
                <a:cubicBezTo>
                  <a:pt x="5116" y="6207"/>
                  <a:pt x="4666" y="6925"/>
                  <a:pt x="4147" y="7525"/>
                </a:cubicBezTo>
                <a:cubicBezTo>
                  <a:pt x="4118" y="7519"/>
                  <a:pt x="4090" y="7510"/>
                  <a:pt x="4064" y="7494"/>
                </a:cubicBezTo>
                <a:cubicBezTo>
                  <a:pt x="3997" y="7454"/>
                  <a:pt x="3983" y="7426"/>
                  <a:pt x="3931" y="7364"/>
                </a:cubicBezTo>
                <a:lnTo>
                  <a:pt x="3888" y="7291"/>
                </a:lnTo>
                <a:cubicBezTo>
                  <a:pt x="3897" y="7266"/>
                  <a:pt x="3906" y="7242"/>
                  <a:pt x="3918" y="7222"/>
                </a:cubicBezTo>
                <a:lnTo>
                  <a:pt x="3894" y="7208"/>
                </a:lnTo>
                <a:cubicBezTo>
                  <a:pt x="3885" y="7224"/>
                  <a:pt x="3877" y="7241"/>
                  <a:pt x="3869" y="7261"/>
                </a:cubicBezTo>
                <a:lnTo>
                  <a:pt x="3867" y="7257"/>
                </a:lnTo>
                <a:lnTo>
                  <a:pt x="3596" y="7413"/>
                </a:lnTo>
                <a:cubicBezTo>
                  <a:pt x="3577" y="7390"/>
                  <a:pt x="3557" y="7368"/>
                  <a:pt x="3537" y="7349"/>
                </a:cubicBezTo>
                <a:cubicBezTo>
                  <a:pt x="3467" y="7282"/>
                  <a:pt x="3392" y="7240"/>
                  <a:pt x="3314" y="7248"/>
                </a:cubicBezTo>
                <a:cubicBezTo>
                  <a:pt x="3235" y="7256"/>
                  <a:pt x="3158" y="7313"/>
                  <a:pt x="3088" y="7433"/>
                </a:cubicBezTo>
                <a:cubicBezTo>
                  <a:pt x="3017" y="7554"/>
                  <a:pt x="2952" y="7740"/>
                  <a:pt x="2894" y="8009"/>
                </a:cubicBezTo>
                <a:cubicBezTo>
                  <a:pt x="2864" y="8148"/>
                  <a:pt x="2857" y="8379"/>
                  <a:pt x="2873" y="8639"/>
                </a:cubicBezTo>
                <a:cubicBezTo>
                  <a:pt x="2491" y="8875"/>
                  <a:pt x="2083" y="9047"/>
                  <a:pt x="1650" y="9139"/>
                </a:cubicBezTo>
                <a:cubicBezTo>
                  <a:pt x="1369" y="9199"/>
                  <a:pt x="1073" y="9117"/>
                  <a:pt x="813" y="8958"/>
                </a:cubicBezTo>
                <a:cubicBezTo>
                  <a:pt x="554" y="8800"/>
                  <a:pt x="331" y="8566"/>
                  <a:pt x="200" y="8325"/>
                </a:cubicBezTo>
                <a:cubicBezTo>
                  <a:pt x="69" y="8084"/>
                  <a:pt x="31" y="7838"/>
                  <a:pt x="131" y="7654"/>
                </a:cubicBezTo>
                <a:cubicBezTo>
                  <a:pt x="230" y="7470"/>
                  <a:pt x="471" y="7343"/>
                  <a:pt x="912" y="7343"/>
                </a:cubicBezTo>
                <a:lnTo>
                  <a:pt x="912" y="7314"/>
                </a:lnTo>
                <a:cubicBezTo>
                  <a:pt x="465" y="7314"/>
                  <a:pt x="212" y="7445"/>
                  <a:pt x="106" y="7641"/>
                </a:cubicBezTo>
                <a:cubicBezTo>
                  <a:pt x="0" y="7837"/>
                  <a:pt x="42" y="8093"/>
                  <a:pt x="176" y="8338"/>
                </a:cubicBezTo>
                <a:cubicBezTo>
                  <a:pt x="309" y="8584"/>
                  <a:pt x="534" y="8821"/>
                  <a:pt x="798" y="8982"/>
                </a:cubicBezTo>
                <a:cubicBezTo>
                  <a:pt x="1062" y="9143"/>
                  <a:pt x="1366" y="9228"/>
                  <a:pt x="1656" y="9166"/>
                </a:cubicBezTo>
                <a:cubicBezTo>
                  <a:pt x="2088" y="9075"/>
                  <a:pt x="2494" y="8905"/>
                  <a:pt x="2874" y="8672"/>
                </a:cubicBezTo>
                <a:cubicBezTo>
                  <a:pt x="2884" y="8807"/>
                  <a:pt x="2899" y="8949"/>
                  <a:pt x="2921" y="9091"/>
                </a:cubicBezTo>
                <a:cubicBezTo>
                  <a:pt x="2955" y="9303"/>
                  <a:pt x="3004" y="9512"/>
                  <a:pt x="3071" y="9687"/>
                </a:cubicBezTo>
                <a:cubicBezTo>
                  <a:pt x="3138" y="9861"/>
                  <a:pt x="3222" y="10001"/>
                  <a:pt x="3328" y="10077"/>
                </a:cubicBezTo>
                <a:cubicBezTo>
                  <a:pt x="3393" y="10123"/>
                  <a:pt x="3471" y="10137"/>
                  <a:pt x="3555" y="10126"/>
                </a:cubicBezTo>
                <a:cubicBezTo>
                  <a:pt x="3610" y="10119"/>
                  <a:pt x="3669" y="10101"/>
                  <a:pt x="3729" y="10074"/>
                </a:cubicBezTo>
                <a:cubicBezTo>
                  <a:pt x="3753" y="10173"/>
                  <a:pt x="3790" y="10249"/>
                  <a:pt x="3837" y="10306"/>
                </a:cubicBezTo>
                <a:cubicBezTo>
                  <a:pt x="3899" y="10381"/>
                  <a:pt x="3982" y="10420"/>
                  <a:pt x="4074" y="10428"/>
                </a:cubicBezTo>
                <a:cubicBezTo>
                  <a:pt x="4166" y="10435"/>
                  <a:pt x="4269" y="10413"/>
                  <a:pt x="4377" y="10368"/>
                </a:cubicBezTo>
                <a:cubicBezTo>
                  <a:pt x="4810" y="10186"/>
                  <a:pt x="5333" y="9638"/>
                  <a:pt x="5600" y="9131"/>
                </a:cubicBezTo>
                <a:cubicBezTo>
                  <a:pt x="5630" y="9075"/>
                  <a:pt x="5659" y="9019"/>
                  <a:pt x="5687" y="8962"/>
                </a:cubicBezTo>
                <a:cubicBezTo>
                  <a:pt x="5772" y="9034"/>
                  <a:pt x="5869" y="9088"/>
                  <a:pt x="5978" y="9110"/>
                </a:cubicBezTo>
                <a:cubicBezTo>
                  <a:pt x="6034" y="9121"/>
                  <a:pt x="6092" y="9110"/>
                  <a:pt x="6150" y="9109"/>
                </a:cubicBezTo>
                <a:cubicBezTo>
                  <a:pt x="6315" y="9018"/>
                  <a:pt x="6488" y="8940"/>
                  <a:pt x="6645" y="8837"/>
                </a:cubicBezTo>
                <a:cubicBezTo>
                  <a:pt x="6763" y="8759"/>
                  <a:pt x="6872" y="8572"/>
                  <a:pt x="6928" y="8455"/>
                </a:cubicBezTo>
                <a:cubicBezTo>
                  <a:pt x="7105" y="8079"/>
                  <a:pt x="7180" y="7660"/>
                  <a:pt x="7259" y="7256"/>
                </a:cubicBezTo>
                <a:cubicBezTo>
                  <a:pt x="7288" y="7066"/>
                  <a:pt x="7320" y="6877"/>
                  <a:pt x="7345" y="6686"/>
                </a:cubicBezTo>
                <a:cubicBezTo>
                  <a:pt x="7361" y="6561"/>
                  <a:pt x="7376" y="6436"/>
                  <a:pt x="7390" y="6311"/>
                </a:cubicBezTo>
                <a:cubicBezTo>
                  <a:pt x="7406" y="6873"/>
                  <a:pt x="7463" y="7428"/>
                  <a:pt x="7597" y="7970"/>
                </a:cubicBezTo>
                <a:cubicBezTo>
                  <a:pt x="7571" y="7988"/>
                  <a:pt x="7545" y="8009"/>
                  <a:pt x="7518" y="8031"/>
                </a:cubicBezTo>
                <a:cubicBezTo>
                  <a:pt x="7349" y="8169"/>
                  <a:pt x="7292" y="8377"/>
                  <a:pt x="7314" y="8603"/>
                </a:cubicBezTo>
                <a:cubicBezTo>
                  <a:pt x="7336" y="8829"/>
                  <a:pt x="7436" y="9074"/>
                  <a:pt x="7581" y="9290"/>
                </a:cubicBezTo>
                <a:cubicBezTo>
                  <a:pt x="7727" y="9506"/>
                  <a:pt x="7918" y="9693"/>
                  <a:pt x="8125" y="9803"/>
                </a:cubicBezTo>
                <a:cubicBezTo>
                  <a:pt x="8331" y="9913"/>
                  <a:pt x="8554" y="9946"/>
                  <a:pt x="8758" y="9850"/>
                </a:cubicBezTo>
                <a:cubicBezTo>
                  <a:pt x="8977" y="9747"/>
                  <a:pt x="9133" y="9547"/>
                  <a:pt x="9238" y="9276"/>
                </a:cubicBezTo>
                <a:cubicBezTo>
                  <a:pt x="9250" y="9244"/>
                  <a:pt x="9261" y="9210"/>
                  <a:pt x="9272" y="9175"/>
                </a:cubicBezTo>
                <a:cubicBezTo>
                  <a:pt x="9343" y="9497"/>
                  <a:pt x="9435" y="9808"/>
                  <a:pt x="9567" y="10071"/>
                </a:cubicBezTo>
                <a:cubicBezTo>
                  <a:pt x="9665" y="10269"/>
                  <a:pt x="9793" y="10394"/>
                  <a:pt x="9939" y="10455"/>
                </a:cubicBezTo>
                <a:cubicBezTo>
                  <a:pt x="10084" y="10516"/>
                  <a:pt x="10248" y="10514"/>
                  <a:pt x="10416" y="10463"/>
                </a:cubicBezTo>
                <a:cubicBezTo>
                  <a:pt x="10620" y="10400"/>
                  <a:pt x="10833" y="10265"/>
                  <a:pt x="11036" y="10081"/>
                </a:cubicBezTo>
                <a:cubicBezTo>
                  <a:pt x="11418" y="10669"/>
                  <a:pt x="11836" y="11078"/>
                  <a:pt x="12284" y="11191"/>
                </a:cubicBezTo>
                <a:cubicBezTo>
                  <a:pt x="12518" y="11249"/>
                  <a:pt x="12693" y="11231"/>
                  <a:pt x="12817" y="11150"/>
                </a:cubicBezTo>
                <a:cubicBezTo>
                  <a:pt x="12942" y="11069"/>
                  <a:pt x="13015" y="10928"/>
                  <a:pt x="13047" y="10747"/>
                </a:cubicBezTo>
                <a:cubicBezTo>
                  <a:pt x="13111" y="10385"/>
                  <a:pt x="13018" y="9860"/>
                  <a:pt x="12860" y="9312"/>
                </a:cubicBezTo>
                <a:cubicBezTo>
                  <a:pt x="12755" y="8947"/>
                  <a:pt x="12621" y="8573"/>
                  <a:pt x="12484" y="8229"/>
                </a:cubicBezTo>
                <a:cubicBezTo>
                  <a:pt x="12486" y="8157"/>
                  <a:pt x="12468" y="8086"/>
                  <a:pt x="12460" y="8014"/>
                </a:cubicBezTo>
                <a:cubicBezTo>
                  <a:pt x="12434" y="7943"/>
                  <a:pt x="12414" y="7870"/>
                  <a:pt x="12382" y="7802"/>
                </a:cubicBezTo>
                <a:cubicBezTo>
                  <a:pt x="12324" y="7680"/>
                  <a:pt x="12240" y="7566"/>
                  <a:pt x="12154" y="7461"/>
                </a:cubicBezTo>
                <a:cubicBezTo>
                  <a:pt x="12102" y="7348"/>
                  <a:pt x="12053" y="7246"/>
                  <a:pt x="12010" y="7160"/>
                </a:cubicBezTo>
                <a:cubicBezTo>
                  <a:pt x="11933" y="7009"/>
                  <a:pt x="11874" y="6905"/>
                  <a:pt x="11842" y="6864"/>
                </a:cubicBezTo>
                <a:lnTo>
                  <a:pt x="11820" y="6881"/>
                </a:lnTo>
                <a:cubicBezTo>
                  <a:pt x="11848" y="6918"/>
                  <a:pt x="11908" y="7022"/>
                  <a:pt x="11984" y="7172"/>
                </a:cubicBezTo>
                <a:cubicBezTo>
                  <a:pt x="12014" y="7233"/>
                  <a:pt x="12048" y="7303"/>
                  <a:pt x="12084" y="7377"/>
                </a:cubicBezTo>
                <a:cubicBezTo>
                  <a:pt x="12068" y="7360"/>
                  <a:pt x="12053" y="7342"/>
                  <a:pt x="12036" y="7324"/>
                </a:cubicBezTo>
                <a:cubicBezTo>
                  <a:pt x="11996" y="7211"/>
                  <a:pt x="11943" y="7105"/>
                  <a:pt x="11871" y="7007"/>
                </a:cubicBezTo>
                <a:lnTo>
                  <a:pt x="11848" y="7023"/>
                </a:lnTo>
                <a:cubicBezTo>
                  <a:pt x="11905" y="7101"/>
                  <a:pt x="11950" y="7185"/>
                  <a:pt x="11986" y="7272"/>
                </a:cubicBezTo>
                <a:cubicBezTo>
                  <a:pt x="11954" y="7241"/>
                  <a:pt x="11922" y="7212"/>
                  <a:pt x="11891" y="7190"/>
                </a:cubicBezTo>
                <a:cubicBezTo>
                  <a:pt x="11864" y="7170"/>
                  <a:pt x="11831" y="7156"/>
                  <a:pt x="11801" y="7140"/>
                </a:cubicBezTo>
                <a:lnTo>
                  <a:pt x="11460" y="7365"/>
                </a:lnTo>
                <a:cubicBezTo>
                  <a:pt x="11491" y="7377"/>
                  <a:pt x="11524" y="7384"/>
                  <a:pt x="11553" y="7402"/>
                </a:cubicBezTo>
                <a:cubicBezTo>
                  <a:pt x="11641" y="7456"/>
                  <a:pt x="11735" y="7555"/>
                  <a:pt x="11800" y="7630"/>
                </a:cubicBezTo>
                <a:cubicBezTo>
                  <a:pt x="11915" y="7764"/>
                  <a:pt x="12014" y="7907"/>
                  <a:pt x="12077" y="8070"/>
                </a:cubicBezTo>
                <a:cubicBezTo>
                  <a:pt x="12067" y="8150"/>
                  <a:pt x="12055" y="8230"/>
                  <a:pt x="12037" y="8310"/>
                </a:cubicBezTo>
                <a:cubicBezTo>
                  <a:pt x="11983" y="8557"/>
                  <a:pt x="11890" y="8806"/>
                  <a:pt x="11771" y="9044"/>
                </a:cubicBezTo>
                <a:cubicBezTo>
                  <a:pt x="11666" y="9065"/>
                  <a:pt x="11592" y="9077"/>
                  <a:pt x="11464" y="9025"/>
                </a:cubicBezTo>
                <a:cubicBezTo>
                  <a:pt x="11312" y="8964"/>
                  <a:pt x="11181" y="8824"/>
                  <a:pt x="11083" y="8703"/>
                </a:cubicBezTo>
                <a:cubicBezTo>
                  <a:pt x="10896" y="8473"/>
                  <a:pt x="10832" y="8334"/>
                  <a:pt x="10680" y="8070"/>
                </a:cubicBezTo>
                <a:cubicBezTo>
                  <a:pt x="10473" y="7644"/>
                  <a:pt x="10418" y="7550"/>
                  <a:pt x="10239" y="7089"/>
                </a:cubicBezTo>
                <a:cubicBezTo>
                  <a:pt x="9879" y="6165"/>
                  <a:pt x="9614" y="5207"/>
                  <a:pt x="9389" y="4243"/>
                </a:cubicBezTo>
                <a:cubicBezTo>
                  <a:pt x="9382" y="4210"/>
                  <a:pt x="9375" y="4177"/>
                  <a:pt x="9368" y="4144"/>
                </a:cubicBezTo>
                <a:cubicBezTo>
                  <a:pt x="9443" y="4335"/>
                  <a:pt x="9519" y="4527"/>
                  <a:pt x="9598" y="4716"/>
                </a:cubicBezTo>
                <a:cubicBezTo>
                  <a:pt x="9956" y="5574"/>
                  <a:pt x="10349" y="6396"/>
                  <a:pt x="10742" y="7042"/>
                </a:cubicBezTo>
                <a:cubicBezTo>
                  <a:pt x="11135" y="7688"/>
                  <a:pt x="11525" y="8158"/>
                  <a:pt x="11883" y="8311"/>
                </a:cubicBezTo>
                <a:lnTo>
                  <a:pt x="11894" y="8285"/>
                </a:lnTo>
                <a:cubicBezTo>
                  <a:pt x="11549" y="8137"/>
                  <a:pt x="11158" y="7671"/>
                  <a:pt x="10766" y="7027"/>
                </a:cubicBezTo>
                <a:cubicBezTo>
                  <a:pt x="10374" y="6383"/>
                  <a:pt x="9981" y="5562"/>
                  <a:pt x="9624" y="4705"/>
                </a:cubicBezTo>
                <a:cubicBezTo>
                  <a:pt x="9523" y="4462"/>
                  <a:pt x="9425" y="4216"/>
                  <a:pt x="9330" y="3971"/>
                </a:cubicBezTo>
                <a:cubicBezTo>
                  <a:pt x="9297" y="3819"/>
                  <a:pt x="9264" y="3667"/>
                  <a:pt x="9234" y="3515"/>
                </a:cubicBezTo>
                <a:cubicBezTo>
                  <a:pt x="9077" y="2728"/>
                  <a:pt x="8968" y="1934"/>
                  <a:pt x="8837" y="1143"/>
                </a:cubicBezTo>
                <a:cubicBezTo>
                  <a:pt x="8793" y="843"/>
                  <a:pt x="8760" y="543"/>
                  <a:pt x="8743" y="240"/>
                </a:cubicBezTo>
                <a:lnTo>
                  <a:pt x="8369" y="438"/>
                </a:lnTo>
                <a:cubicBezTo>
                  <a:pt x="8407" y="648"/>
                  <a:pt x="8420" y="862"/>
                  <a:pt x="8455" y="1073"/>
                </a:cubicBezTo>
                <a:cubicBezTo>
                  <a:pt x="8469" y="1155"/>
                  <a:pt x="8486" y="1238"/>
                  <a:pt x="8501" y="1321"/>
                </a:cubicBezTo>
                <a:cubicBezTo>
                  <a:pt x="8537" y="1499"/>
                  <a:pt x="8572" y="1678"/>
                  <a:pt x="8606" y="1857"/>
                </a:cubicBezTo>
                <a:cubicBezTo>
                  <a:pt x="8411" y="1200"/>
                  <a:pt x="8275" y="635"/>
                  <a:pt x="8224" y="256"/>
                </a:cubicBezTo>
                <a:lnTo>
                  <a:pt x="8197" y="260"/>
                </a:lnTo>
                <a:cubicBezTo>
                  <a:pt x="8255" y="690"/>
                  <a:pt x="8420" y="1354"/>
                  <a:pt x="8657" y="2120"/>
                </a:cubicBezTo>
                <a:cubicBezTo>
                  <a:pt x="8756" y="2633"/>
                  <a:pt x="8854" y="3146"/>
                  <a:pt x="8968" y="3657"/>
                </a:cubicBezTo>
                <a:cubicBezTo>
                  <a:pt x="9021" y="3898"/>
                  <a:pt x="9080" y="4138"/>
                  <a:pt x="9136" y="4378"/>
                </a:cubicBezTo>
                <a:cubicBezTo>
                  <a:pt x="9427" y="5529"/>
                  <a:pt x="9734" y="6683"/>
                  <a:pt x="10188" y="7782"/>
                </a:cubicBezTo>
                <a:cubicBezTo>
                  <a:pt x="10251" y="7934"/>
                  <a:pt x="10322" y="8083"/>
                  <a:pt x="10389" y="8234"/>
                </a:cubicBezTo>
                <a:cubicBezTo>
                  <a:pt x="10525" y="8492"/>
                  <a:pt x="10599" y="8658"/>
                  <a:pt x="10770" y="8887"/>
                </a:cubicBezTo>
                <a:cubicBezTo>
                  <a:pt x="10863" y="9012"/>
                  <a:pt x="10992" y="9163"/>
                  <a:pt x="11140" y="9233"/>
                </a:cubicBezTo>
                <a:cubicBezTo>
                  <a:pt x="11307" y="9311"/>
                  <a:pt x="11378" y="9279"/>
                  <a:pt x="11550" y="9260"/>
                </a:cubicBezTo>
                <a:cubicBezTo>
                  <a:pt x="11607" y="9232"/>
                  <a:pt x="11651" y="9211"/>
                  <a:pt x="11695" y="9189"/>
                </a:cubicBezTo>
                <a:cubicBezTo>
                  <a:pt x="11604" y="9353"/>
                  <a:pt x="11501" y="9510"/>
                  <a:pt x="11390" y="9653"/>
                </a:cubicBezTo>
                <a:cubicBezTo>
                  <a:pt x="11280" y="9796"/>
                  <a:pt x="11162" y="9926"/>
                  <a:pt x="11041" y="10038"/>
                </a:cubicBezTo>
                <a:cubicBezTo>
                  <a:pt x="10986" y="9953"/>
                  <a:pt x="10932" y="9864"/>
                  <a:pt x="10879" y="9771"/>
                </a:cubicBezTo>
                <a:cubicBezTo>
                  <a:pt x="10450" y="9030"/>
                  <a:pt x="10068" y="8071"/>
                  <a:pt x="9746" y="7078"/>
                </a:cubicBezTo>
                <a:cubicBezTo>
                  <a:pt x="9101" y="5092"/>
                  <a:pt x="8695" y="2968"/>
                  <a:pt x="8624" y="2167"/>
                </a:cubicBezTo>
                <a:lnTo>
                  <a:pt x="8596" y="2170"/>
                </a:lnTo>
                <a:cubicBezTo>
                  <a:pt x="8667" y="2976"/>
                  <a:pt x="9074" y="5098"/>
                  <a:pt x="9719" y="7087"/>
                </a:cubicBezTo>
                <a:cubicBezTo>
                  <a:pt x="10042" y="8081"/>
                  <a:pt x="10424" y="9041"/>
                  <a:pt x="10854" y="9786"/>
                </a:cubicBezTo>
                <a:cubicBezTo>
                  <a:pt x="10909" y="9880"/>
                  <a:pt x="10964" y="9970"/>
                  <a:pt x="11020" y="10057"/>
                </a:cubicBezTo>
                <a:cubicBezTo>
                  <a:pt x="10818" y="10240"/>
                  <a:pt x="10607" y="10375"/>
                  <a:pt x="10407" y="10436"/>
                </a:cubicBezTo>
                <a:cubicBezTo>
                  <a:pt x="10244" y="10485"/>
                  <a:pt x="10088" y="10488"/>
                  <a:pt x="9949" y="10429"/>
                </a:cubicBezTo>
                <a:cubicBezTo>
                  <a:pt x="9811" y="10371"/>
                  <a:pt x="9688" y="10252"/>
                  <a:pt x="9591" y="10059"/>
                </a:cubicBezTo>
                <a:cubicBezTo>
                  <a:pt x="9454" y="9785"/>
                  <a:pt x="9360" y="9457"/>
                  <a:pt x="9289" y="9118"/>
                </a:cubicBezTo>
                <a:cubicBezTo>
                  <a:pt x="9289" y="9116"/>
                  <a:pt x="9290" y="9113"/>
                  <a:pt x="9291" y="9111"/>
                </a:cubicBezTo>
                <a:cubicBezTo>
                  <a:pt x="9309" y="9139"/>
                  <a:pt x="9329" y="9177"/>
                  <a:pt x="9348" y="9203"/>
                </a:cubicBezTo>
                <a:cubicBezTo>
                  <a:pt x="9432" y="9320"/>
                  <a:pt x="9515" y="9409"/>
                  <a:pt x="9603" y="9444"/>
                </a:cubicBezTo>
                <a:cubicBezTo>
                  <a:pt x="9647" y="9462"/>
                  <a:pt x="9693" y="9466"/>
                  <a:pt x="9739" y="9452"/>
                </a:cubicBezTo>
                <a:cubicBezTo>
                  <a:pt x="9784" y="9439"/>
                  <a:pt x="9830" y="9408"/>
                  <a:pt x="9875" y="9359"/>
                </a:cubicBezTo>
                <a:cubicBezTo>
                  <a:pt x="9921" y="9309"/>
                  <a:pt x="9968" y="9242"/>
                  <a:pt x="10016" y="9151"/>
                </a:cubicBezTo>
                <a:lnTo>
                  <a:pt x="10190" y="9036"/>
                </a:lnTo>
                <a:cubicBezTo>
                  <a:pt x="10157" y="9023"/>
                  <a:pt x="10122" y="9012"/>
                  <a:pt x="10088" y="9001"/>
                </a:cubicBezTo>
                <a:cubicBezTo>
                  <a:pt x="10112" y="8945"/>
                  <a:pt x="10137" y="8883"/>
                  <a:pt x="10163" y="8815"/>
                </a:cubicBezTo>
                <a:lnTo>
                  <a:pt x="10136" y="8806"/>
                </a:lnTo>
                <a:cubicBezTo>
                  <a:pt x="10111" y="8874"/>
                  <a:pt x="10087" y="8935"/>
                  <a:pt x="10062" y="8991"/>
                </a:cubicBezTo>
                <a:cubicBezTo>
                  <a:pt x="10041" y="8983"/>
                  <a:pt x="10020" y="8973"/>
                  <a:pt x="10001" y="8961"/>
                </a:cubicBezTo>
                <a:cubicBezTo>
                  <a:pt x="9836" y="8853"/>
                  <a:pt x="9696" y="8664"/>
                  <a:pt x="9596" y="8501"/>
                </a:cubicBezTo>
                <a:cubicBezTo>
                  <a:pt x="9528" y="8393"/>
                  <a:pt x="9467" y="8281"/>
                  <a:pt x="9411" y="8166"/>
                </a:cubicBezTo>
                <a:cubicBezTo>
                  <a:pt x="9424" y="7403"/>
                  <a:pt x="9297" y="6471"/>
                  <a:pt x="9109" y="5528"/>
                </a:cubicBezTo>
                <a:cubicBezTo>
                  <a:pt x="8850" y="4235"/>
                  <a:pt x="8475" y="2927"/>
                  <a:pt x="8185" y="2015"/>
                </a:cubicBezTo>
                <a:cubicBezTo>
                  <a:pt x="8158" y="1856"/>
                  <a:pt x="8133" y="1697"/>
                  <a:pt x="8110" y="1539"/>
                </a:cubicBezTo>
                <a:lnTo>
                  <a:pt x="8087" y="1542"/>
                </a:lnTo>
                <a:cubicBezTo>
                  <a:pt x="8087" y="1344"/>
                  <a:pt x="8087" y="1146"/>
                  <a:pt x="8084" y="948"/>
                </a:cubicBezTo>
                <a:lnTo>
                  <a:pt x="7861" y="1062"/>
                </a:lnTo>
                <a:cubicBezTo>
                  <a:pt x="7848" y="1028"/>
                  <a:pt x="7836" y="994"/>
                  <a:pt x="7825" y="966"/>
                </a:cubicBezTo>
                <a:lnTo>
                  <a:pt x="7798" y="976"/>
                </a:lnTo>
                <a:cubicBezTo>
                  <a:pt x="7809" y="1004"/>
                  <a:pt x="7822" y="1040"/>
                  <a:pt x="7835" y="1075"/>
                </a:cubicBezTo>
                <a:lnTo>
                  <a:pt x="7710" y="1139"/>
                </a:lnTo>
                <a:cubicBezTo>
                  <a:pt x="7769" y="1618"/>
                  <a:pt x="7767" y="2102"/>
                  <a:pt x="7786" y="2584"/>
                </a:cubicBezTo>
                <a:cubicBezTo>
                  <a:pt x="7793" y="2755"/>
                  <a:pt x="7802" y="2925"/>
                  <a:pt x="7811" y="3096"/>
                </a:cubicBezTo>
                <a:cubicBezTo>
                  <a:pt x="7831" y="3294"/>
                  <a:pt x="7844" y="3492"/>
                  <a:pt x="7871" y="3689"/>
                </a:cubicBezTo>
                <a:cubicBezTo>
                  <a:pt x="7942" y="4203"/>
                  <a:pt x="8027" y="4585"/>
                  <a:pt x="8150" y="5094"/>
                </a:cubicBezTo>
                <a:cubicBezTo>
                  <a:pt x="8323" y="5810"/>
                  <a:pt x="8528" y="6517"/>
                  <a:pt x="8733" y="7224"/>
                </a:cubicBezTo>
                <a:cubicBezTo>
                  <a:pt x="8821" y="7506"/>
                  <a:pt x="8908" y="7791"/>
                  <a:pt x="9014" y="8068"/>
                </a:cubicBezTo>
                <a:cubicBezTo>
                  <a:pt x="9000" y="8179"/>
                  <a:pt x="8966" y="8316"/>
                  <a:pt x="8917" y="8456"/>
                </a:cubicBezTo>
                <a:cubicBezTo>
                  <a:pt x="8783" y="8251"/>
                  <a:pt x="8636" y="8059"/>
                  <a:pt x="8465" y="7935"/>
                </a:cubicBezTo>
                <a:cubicBezTo>
                  <a:pt x="8337" y="7842"/>
                  <a:pt x="8195" y="7787"/>
                  <a:pt x="8037" y="7795"/>
                </a:cubicBezTo>
                <a:cubicBezTo>
                  <a:pt x="7909" y="7802"/>
                  <a:pt x="7771" y="7851"/>
                  <a:pt x="7622" y="7953"/>
                </a:cubicBezTo>
                <a:cubicBezTo>
                  <a:pt x="7472" y="7345"/>
                  <a:pt x="7420" y="6719"/>
                  <a:pt x="7414" y="6084"/>
                </a:cubicBezTo>
                <a:cubicBezTo>
                  <a:pt x="7482" y="5391"/>
                  <a:pt x="7512" y="4695"/>
                  <a:pt x="7497" y="3999"/>
                </a:cubicBezTo>
                <a:cubicBezTo>
                  <a:pt x="7559" y="2931"/>
                  <a:pt x="7603" y="1868"/>
                  <a:pt x="7398" y="856"/>
                </a:cubicBezTo>
                <a:cubicBezTo>
                  <a:pt x="7398" y="855"/>
                  <a:pt x="7398" y="855"/>
                  <a:pt x="7398" y="854"/>
                </a:cubicBezTo>
                <a:lnTo>
                  <a:pt x="7370" y="858"/>
                </a:lnTo>
                <a:cubicBezTo>
                  <a:pt x="7370" y="858"/>
                  <a:pt x="7370" y="859"/>
                  <a:pt x="7370" y="859"/>
                </a:cubicBezTo>
                <a:cubicBezTo>
                  <a:pt x="7376" y="989"/>
                  <a:pt x="7381" y="1119"/>
                  <a:pt x="7384" y="1249"/>
                </a:cubicBezTo>
                <a:cubicBezTo>
                  <a:pt x="7368" y="1333"/>
                  <a:pt x="7352" y="1418"/>
                  <a:pt x="7336" y="1503"/>
                </a:cubicBezTo>
                <a:cubicBezTo>
                  <a:pt x="7317" y="1311"/>
                  <a:pt x="7300" y="1168"/>
                  <a:pt x="7276" y="933"/>
                </a:cubicBezTo>
                <a:cubicBezTo>
                  <a:pt x="7273" y="719"/>
                  <a:pt x="7258" y="529"/>
                  <a:pt x="7227" y="370"/>
                </a:cubicBezTo>
                <a:lnTo>
                  <a:pt x="7223" y="371"/>
                </a:lnTo>
                <a:cubicBezTo>
                  <a:pt x="7219" y="341"/>
                  <a:pt x="7213" y="311"/>
                  <a:pt x="7208" y="281"/>
                </a:cubicBezTo>
                <a:lnTo>
                  <a:pt x="6992" y="398"/>
                </a:lnTo>
                <a:cubicBezTo>
                  <a:pt x="7007" y="263"/>
                  <a:pt x="7019" y="131"/>
                  <a:pt x="7027" y="3"/>
                </a:cubicBezTo>
                <a:lnTo>
                  <a:pt x="6999" y="0"/>
                </a:lnTo>
                <a:close/>
                <a:moveTo>
                  <a:pt x="6932" y="875"/>
                </a:moveTo>
                <a:cubicBezTo>
                  <a:pt x="6935" y="890"/>
                  <a:pt x="6937" y="901"/>
                  <a:pt x="6940" y="918"/>
                </a:cubicBezTo>
                <a:cubicBezTo>
                  <a:pt x="7027" y="1391"/>
                  <a:pt x="7085" y="1871"/>
                  <a:pt x="7129" y="2351"/>
                </a:cubicBezTo>
                <a:cubicBezTo>
                  <a:pt x="7008" y="3147"/>
                  <a:pt x="6801" y="4051"/>
                  <a:pt x="6534" y="4934"/>
                </a:cubicBezTo>
                <a:cubicBezTo>
                  <a:pt x="6288" y="5743"/>
                  <a:pt x="5992" y="6533"/>
                  <a:pt x="5666" y="7208"/>
                </a:cubicBezTo>
                <a:cubicBezTo>
                  <a:pt x="5659" y="7155"/>
                  <a:pt x="5648" y="7102"/>
                  <a:pt x="5632" y="7052"/>
                </a:cubicBezTo>
                <a:cubicBezTo>
                  <a:pt x="5621" y="7016"/>
                  <a:pt x="5626" y="6944"/>
                  <a:pt x="5589" y="6949"/>
                </a:cubicBezTo>
                <a:cubicBezTo>
                  <a:pt x="5282" y="6989"/>
                  <a:pt x="5262" y="7021"/>
                  <a:pt x="5135" y="7151"/>
                </a:cubicBezTo>
                <a:cubicBezTo>
                  <a:pt x="5125" y="7179"/>
                  <a:pt x="5111" y="7206"/>
                  <a:pt x="5105" y="7235"/>
                </a:cubicBezTo>
                <a:cubicBezTo>
                  <a:pt x="5057" y="7465"/>
                  <a:pt x="5102" y="7724"/>
                  <a:pt x="5167" y="7964"/>
                </a:cubicBezTo>
                <a:cubicBezTo>
                  <a:pt x="5141" y="7973"/>
                  <a:pt x="5114" y="7982"/>
                  <a:pt x="5097" y="7982"/>
                </a:cubicBezTo>
                <a:cubicBezTo>
                  <a:pt x="5048" y="7983"/>
                  <a:pt x="5000" y="7969"/>
                  <a:pt x="4951" y="7962"/>
                </a:cubicBezTo>
                <a:cubicBezTo>
                  <a:pt x="4792" y="7919"/>
                  <a:pt x="4668" y="7815"/>
                  <a:pt x="4540" y="7717"/>
                </a:cubicBezTo>
                <a:cubicBezTo>
                  <a:pt x="4500" y="7686"/>
                  <a:pt x="4421" y="7621"/>
                  <a:pt x="4374" y="7593"/>
                </a:cubicBezTo>
                <a:cubicBezTo>
                  <a:pt x="4352" y="7580"/>
                  <a:pt x="4329" y="7571"/>
                  <a:pt x="4307" y="7560"/>
                </a:cubicBezTo>
                <a:cubicBezTo>
                  <a:pt x="4266" y="7544"/>
                  <a:pt x="4222" y="7540"/>
                  <a:pt x="4179" y="7532"/>
                </a:cubicBezTo>
                <a:cubicBezTo>
                  <a:pt x="4695" y="6932"/>
                  <a:pt x="5143" y="6215"/>
                  <a:pt x="5521" y="5447"/>
                </a:cubicBezTo>
                <a:cubicBezTo>
                  <a:pt x="6256" y="3953"/>
                  <a:pt x="6729" y="2266"/>
                  <a:pt x="6932" y="875"/>
                </a:cubicBezTo>
                <a:close/>
                <a:moveTo>
                  <a:pt x="7405" y="1070"/>
                </a:moveTo>
                <a:cubicBezTo>
                  <a:pt x="7411" y="1104"/>
                  <a:pt x="7416" y="1138"/>
                  <a:pt x="7421" y="1173"/>
                </a:cubicBezTo>
                <a:lnTo>
                  <a:pt x="7408" y="1170"/>
                </a:lnTo>
                <a:cubicBezTo>
                  <a:pt x="7407" y="1137"/>
                  <a:pt x="7406" y="1103"/>
                  <a:pt x="7405" y="1070"/>
                </a:cubicBezTo>
                <a:close/>
                <a:moveTo>
                  <a:pt x="7423" y="1188"/>
                </a:moveTo>
                <a:cubicBezTo>
                  <a:pt x="7545" y="1991"/>
                  <a:pt x="7529" y="2823"/>
                  <a:pt x="7486" y="3662"/>
                </a:cubicBezTo>
                <a:cubicBezTo>
                  <a:pt x="7481" y="3536"/>
                  <a:pt x="7474" y="3411"/>
                  <a:pt x="7466" y="3285"/>
                </a:cubicBezTo>
                <a:cubicBezTo>
                  <a:pt x="7436" y="2772"/>
                  <a:pt x="7427" y="2586"/>
                  <a:pt x="7398" y="2215"/>
                </a:cubicBezTo>
                <a:cubicBezTo>
                  <a:pt x="7413" y="1897"/>
                  <a:pt x="7417" y="1577"/>
                  <a:pt x="7410" y="1257"/>
                </a:cubicBezTo>
                <a:cubicBezTo>
                  <a:pt x="7415" y="1234"/>
                  <a:pt x="7419" y="1211"/>
                  <a:pt x="7423" y="1188"/>
                </a:cubicBezTo>
                <a:close/>
                <a:moveTo>
                  <a:pt x="7386" y="1382"/>
                </a:moveTo>
                <a:cubicBezTo>
                  <a:pt x="7389" y="1589"/>
                  <a:pt x="7387" y="1795"/>
                  <a:pt x="7380" y="2001"/>
                </a:cubicBezTo>
                <a:cubicBezTo>
                  <a:pt x="7377" y="1962"/>
                  <a:pt x="7375" y="1936"/>
                  <a:pt x="7371" y="1892"/>
                </a:cubicBezTo>
                <a:cubicBezTo>
                  <a:pt x="7361" y="1774"/>
                  <a:pt x="7353" y="1689"/>
                  <a:pt x="7346" y="1607"/>
                </a:cubicBezTo>
                <a:cubicBezTo>
                  <a:pt x="7359" y="1532"/>
                  <a:pt x="7372" y="1457"/>
                  <a:pt x="7386" y="1382"/>
                </a:cubicBezTo>
                <a:close/>
                <a:moveTo>
                  <a:pt x="8087" y="1572"/>
                </a:moveTo>
                <a:cubicBezTo>
                  <a:pt x="8099" y="1659"/>
                  <a:pt x="8112" y="1745"/>
                  <a:pt x="8125" y="1832"/>
                </a:cubicBezTo>
                <a:cubicBezTo>
                  <a:pt x="8112" y="1791"/>
                  <a:pt x="8100" y="1751"/>
                  <a:pt x="8087" y="1712"/>
                </a:cubicBezTo>
                <a:cubicBezTo>
                  <a:pt x="8087" y="1666"/>
                  <a:pt x="8087" y="1619"/>
                  <a:pt x="8087" y="1572"/>
                </a:cubicBezTo>
                <a:close/>
                <a:moveTo>
                  <a:pt x="8087" y="1804"/>
                </a:moveTo>
                <a:cubicBezTo>
                  <a:pt x="8109" y="1873"/>
                  <a:pt x="8132" y="1945"/>
                  <a:pt x="8156" y="2020"/>
                </a:cubicBezTo>
                <a:cubicBezTo>
                  <a:pt x="8366" y="3282"/>
                  <a:pt x="8673" y="4576"/>
                  <a:pt x="8852" y="5848"/>
                </a:cubicBezTo>
                <a:cubicBezTo>
                  <a:pt x="8904" y="6214"/>
                  <a:pt x="8928" y="6584"/>
                  <a:pt x="8956" y="6954"/>
                </a:cubicBezTo>
                <a:cubicBezTo>
                  <a:pt x="8553" y="5647"/>
                  <a:pt x="8171" y="4319"/>
                  <a:pt x="8104" y="2945"/>
                </a:cubicBezTo>
                <a:cubicBezTo>
                  <a:pt x="8100" y="2773"/>
                  <a:pt x="8094" y="2600"/>
                  <a:pt x="8091" y="2428"/>
                </a:cubicBezTo>
                <a:cubicBezTo>
                  <a:pt x="8088" y="2220"/>
                  <a:pt x="8087" y="2012"/>
                  <a:pt x="8087" y="1804"/>
                </a:cubicBezTo>
                <a:close/>
                <a:moveTo>
                  <a:pt x="8220" y="2221"/>
                </a:moveTo>
                <a:cubicBezTo>
                  <a:pt x="8500" y="3118"/>
                  <a:pt x="8840" y="4333"/>
                  <a:pt x="9081" y="5534"/>
                </a:cubicBezTo>
                <a:cubicBezTo>
                  <a:pt x="9264" y="6452"/>
                  <a:pt x="9390" y="7360"/>
                  <a:pt x="9384" y="8109"/>
                </a:cubicBezTo>
                <a:cubicBezTo>
                  <a:pt x="9228" y="7778"/>
                  <a:pt x="9111" y="7428"/>
                  <a:pt x="8995" y="7082"/>
                </a:cubicBezTo>
                <a:cubicBezTo>
                  <a:pt x="8995" y="7080"/>
                  <a:pt x="8995" y="7079"/>
                  <a:pt x="8994" y="7078"/>
                </a:cubicBezTo>
                <a:cubicBezTo>
                  <a:pt x="8961" y="6667"/>
                  <a:pt x="8938" y="6254"/>
                  <a:pt x="8880" y="5844"/>
                </a:cubicBezTo>
                <a:cubicBezTo>
                  <a:pt x="8710" y="4639"/>
                  <a:pt x="8427" y="3417"/>
                  <a:pt x="8220" y="2221"/>
                </a:cubicBezTo>
                <a:close/>
                <a:moveTo>
                  <a:pt x="7140" y="2475"/>
                </a:moveTo>
                <a:cubicBezTo>
                  <a:pt x="7145" y="2526"/>
                  <a:pt x="7149" y="2577"/>
                  <a:pt x="7153" y="2628"/>
                </a:cubicBezTo>
                <a:cubicBezTo>
                  <a:pt x="6993" y="3702"/>
                  <a:pt x="6853" y="4829"/>
                  <a:pt x="6631" y="5924"/>
                </a:cubicBezTo>
                <a:cubicBezTo>
                  <a:pt x="6357" y="6664"/>
                  <a:pt x="6007" y="7379"/>
                  <a:pt x="5576" y="8057"/>
                </a:cubicBezTo>
                <a:cubicBezTo>
                  <a:pt x="5551" y="7982"/>
                  <a:pt x="5528" y="7907"/>
                  <a:pt x="5508" y="7830"/>
                </a:cubicBezTo>
                <a:cubicBezTo>
                  <a:pt x="5508" y="7830"/>
                  <a:pt x="5508" y="7830"/>
                  <a:pt x="5509" y="7829"/>
                </a:cubicBezTo>
                <a:cubicBezTo>
                  <a:pt x="5595" y="7718"/>
                  <a:pt x="5601" y="7661"/>
                  <a:pt x="5646" y="7529"/>
                </a:cubicBezTo>
                <a:cubicBezTo>
                  <a:pt x="5655" y="7471"/>
                  <a:pt x="5669" y="7414"/>
                  <a:pt x="5672" y="7356"/>
                </a:cubicBezTo>
                <a:cubicBezTo>
                  <a:pt x="5673" y="7325"/>
                  <a:pt x="5673" y="7294"/>
                  <a:pt x="5671" y="7262"/>
                </a:cubicBezTo>
                <a:cubicBezTo>
                  <a:pt x="6006" y="6577"/>
                  <a:pt x="6310" y="5769"/>
                  <a:pt x="6561" y="4942"/>
                </a:cubicBezTo>
                <a:cubicBezTo>
                  <a:pt x="6816" y="4102"/>
                  <a:pt x="7017" y="3243"/>
                  <a:pt x="7140" y="2475"/>
                </a:cubicBezTo>
                <a:close/>
                <a:moveTo>
                  <a:pt x="7162" y="2756"/>
                </a:moveTo>
                <a:cubicBezTo>
                  <a:pt x="7179" y="2977"/>
                  <a:pt x="7191" y="3198"/>
                  <a:pt x="7206" y="3419"/>
                </a:cubicBezTo>
                <a:cubicBezTo>
                  <a:pt x="7211" y="3506"/>
                  <a:pt x="7215" y="3593"/>
                  <a:pt x="7219" y="3680"/>
                </a:cubicBezTo>
                <a:cubicBezTo>
                  <a:pt x="7105" y="4381"/>
                  <a:pt x="6931" y="5070"/>
                  <a:pt x="6697" y="5739"/>
                </a:cubicBezTo>
                <a:cubicBezTo>
                  <a:pt x="6889" y="4745"/>
                  <a:pt x="7020" y="3731"/>
                  <a:pt x="7162" y="2756"/>
                </a:cubicBezTo>
                <a:close/>
                <a:moveTo>
                  <a:pt x="7225" y="3807"/>
                </a:moveTo>
                <a:cubicBezTo>
                  <a:pt x="7265" y="4814"/>
                  <a:pt x="7214" y="5824"/>
                  <a:pt x="7071" y="6822"/>
                </a:cubicBezTo>
                <a:cubicBezTo>
                  <a:pt x="7043" y="7014"/>
                  <a:pt x="7006" y="7204"/>
                  <a:pt x="6974" y="7396"/>
                </a:cubicBezTo>
                <a:cubicBezTo>
                  <a:pt x="6884" y="7787"/>
                  <a:pt x="6867" y="7928"/>
                  <a:pt x="6733" y="8292"/>
                </a:cubicBezTo>
                <a:cubicBezTo>
                  <a:pt x="6663" y="8481"/>
                  <a:pt x="6578" y="8680"/>
                  <a:pt x="6448" y="8837"/>
                </a:cubicBezTo>
                <a:cubicBezTo>
                  <a:pt x="6438" y="8850"/>
                  <a:pt x="6423" y="8860"/>
                  <a:pt x="6407" y="8870"/>
                </a:cubicBezTo>
                <a:cubicBezTo>
                  <a:pt x="6370" y="8875"/>
                  <a:pt x="6333" y="8881"/>
                  <a:pt x="6297" y="8876"/>
                </a:cubicBezTo>
                <a:cubicBezTo>
                  <a:pt x="6117" y="8853"/>
                  <a:pt x="5972" y="8736"/>
                  <a:pt x="5859" y="8594"/>
                </a:cubicBezTo>
                <a:cubicBezTo>
                  <a:pt x="6225" y="7762"/>
                  <a:pt x="6471" y="6855"/>
                  <a:pt x="6659" y="5926"/>
                </a:cubicBezTo>
                <a:cubicBezTo>
                  <a:pt x="6912" y="5239"/>
                  <a:pt x="7100" y="4530"/>
                  <a:pt x="7225" y="3807"/>
                </a:cubicBezTo>
                <a:close/>
                <a:moveTo>
                  <a:pt x="6594" y="6098"/>
                </a:moveTo>
                <a:cubicBezTo>
                  <a:pt x="6411" y="6958"/>
                  <a:pt x="6176" y="7796"/>
                  <a:pt x="5839" y="8568"/>
                </a:cubicBezTo>
                <a:cubicBezTo>
                  <a:pt x="5777" y="8488"/>
                  <a:pt x="5726" y="8400"/>
                  <a:pt x="5684" y="8318"/>
                </a:cubicBezTo>
                <a:cubicBezTo>
                  <a:pt x="5647" y="8244"/>
                  <a:pt x="5620" y="8167"/>
                  <a:pt x="5588" y="8090"/>
                </a:cubicBezTo>
                <a:cubicBezTo>
                  <a:pt x="5993" y="7456"/>
                  <a:pt x="6327" y="6788"/>
                  <a:pt x="6594" y="6098"/>
                </a:cubicBezTo>
                <a:close/>
                <a:moveTo>
                  <a:pt x="5563" y="6957"/>
                </a:moveTo>
                <a:cubicBezTo>
                  <a:pt x="5565" y="6956"/>
                  <a:pt x="5566" y="6957"/>
                  <a:pt x="5563" y="6960"/>
                </a:cubicBezTo>
                <a:cubicBezTo>
                  <a:pt x="5540" y="6976"/>
                  <a:pt x="5517" y="6991"/>
                  <a:pt x="5493" y="7005"/>
                </a:cubicBezTo>
                <a:cubicBezTo>
                  <a:pt x="5498" y="6996"/>
                  <a:pt x="5503" y="6988"/>
                  <a:pt x="5508" y="6979"/>
                </a:cubicBezTo>
                <a:cubicBezTo>
                  <a:pt x="5521" y="6974"/>
                  <a:pt x="5554" y="6960"/>
                  <a:pt x="5563" y="6957"/>
                </a:cubicBezTo>
                <a:close/>
                <a:moveTo>
                  <a:pt x="3341" y="7275"/>
                </a:moveTo>
                <a:cubicBezTo>
                  <a:pt x="3400" y="7278"/>
                  <a:pt x="3459" y="7313"/>
                  <a:pt x="3517" y="7369"/>
                </a:cubicBezTo>
                <a:cubicBezTo>
                  <a:pt x="3536" y="7387"/>
                  <a:pt x="3553" y="7407"/>
                  <a:pt x="3571" y="7428"/>
                </a:cubicBezTo>
                <a:lnTo>
                  <a:pt x="3518" y="7458"/>
                </a:lnTo>
                <a:lnTo>
                  <a:pt x="3582" y="7573"/>
                </a:lnTo>
                <a:cubicBezTo>
                  <a:pt x="3634" y="7642"/>
                  <a:pt x="3649" y="7673"/>
                  <a:pt x="3717" y="7723"/>
                </a:cubicBezTo>
                <a:cubicBezTo>
                  <a:pt x="3732" y="7734"/>
                  <a:pt x="3748" y="7742"/>
                  <a:pt x="3764" y="7749"/>
                </a:cubicBezTo>
                <a:cubicBezTo>
                  <a:pt x="3782" y="7787"/>
                  <a:pt x="3798" y="7823"/>
                  <a:pt x="3813" y="7859"/>
                </a:cubicBezTo>
                <a:cubicBezTo>
                  <a:pt x="3813" y="7867"/>
                  <a:pt x="3814" y="7875"/>
                  <a:pt x="3815" y="7883"/>
                </a:cubicBezTo>
                <a:cubicBezTo>
                  <a:pt x="3792" y="7905"/>
                  <a:pt x="3771" y="7928"/>
                  <a:pt x="3748" y="7949"/>
                </a:cubicBezTo>
                <a:cubicBezTo>
                  <a:pt x="3739" y="7931"/>
                  <a:pt x="3729" y="7914"/>
                  <a:pt x="3718" y="7892"/>
                </a:cubicBezTo>
                <a:lnTo>
                  <a:pt x="3694" y="7905"/>
                </a:lnTo>
                <a:cubicBezTo>
                  <a:pt x="3706" y="7929"/>
                  <a:pt x="3716" y="7949"/>
                  <a:pt x="3727" y="7970"/>
                </a:cubicBezTo>
                <a:cubicBezTo>
                  <a:pt x="3467" y="8220"/>
                  <a:pt x="3191" y="8440"/>
                  <a:pt x="2900" y="8622"/>
                </a:cubicBezTo>
                <a:cubicBezTo>
                  <a:pt x="2886" y="8369"/>
                  <a:pt x="2894" y="8146"/>
                  <a:pt x="2922" y="8016"/>
                </a:cubicBezTo>
                <a:cubicBezTo>
                  <a:pt x="2979" y="7747"/>
                  <a:pt x="3045" y="7565"/>
                  <a:pt x="3112" y="7448"/>
                </a:cubicBezTo>
                <a:cubicBezTo>
                  <a:pt x="3180" y="7332"/>
                  <a:pt x="3250" y="7282"/>
                  <a:pt x="3316" y="7276"/>
                </a:cubicBezTo>
                <a:cubicBezTo>
                  <a:pt x="3325" y="7275"/>
                  <a:pt x="3333" y="7274"/>
                  <a:pt x="3341" y="7275"/>
                </a:cubicBezTo>
                <a:close/>
                <a:moveTo>
                  <a:pt x="3802" y="7762"/>
                </a:moveTo>
                <a:cubicBezTo>
                  <a:pt x="3804" y="7762"/>
                  <a:pt x="3807" y="7763"/>
                  <a:pt x="3809" y="7763"/>
                </a:cubicBezTo>
                <a:cubicBezTo>
                  <a:pt x="3809" y="7768"/>
                  <a:pt x="3809" y="7773"/>
                  <a:pt x="3809" y="7778"/>
                </a:cubicBezTo>
                <a:cubicBezTo>
                  <a:pt x="3807" y="7773"/>
                  <a:pt x="3805" y="7767"/>
                  <a:pt x="3802" y="7762"/>
                </a:cubicBezTo>
                <a:close/>
                <a:moveTo>
                  <a:pt x="3837" y="7770"/>
                </a:moveTo>
                <a:cubicBezTo>
                  <a:pt x="3863" y="7775"/>
                  <a:pt x="3888" y="7779"/>
                  <a:pt x="3913" y="7783"/>
                </a:cubicBezTo>
                <a:cubicBezTo>
                  <a:pt x="3890" y="7807"/>
                  <a:pt x="3866" y="7832"/>
                  <a:pt x="3842" y="7856"/>
                </a:cubicBezTo>
                <a:cubicBezTo>
                  <a:pt x="3842" y="7855"/>
                  <a:pt x="3841" y="7854"/>
                  <a:pt x="3841" y="7853"/>
                </a:cubicBezTo>
                <a:cubicBezTo>
                  <a:pt x="3839" y="7825"/>
                  <a:pt x="3838" y="7798"/>
                  <a:pt x="3837" y="7770"/>
                </a:cubicBezTo>
                <a:close/>
                <a:moveTo>
                  <a:pt x="3948" y="7788"/>
                </a:moveTo>
                <a:cubicBezTo>
                  <a:pt x="3953" y="7789"/>
                  <a:pt x="3958" y="7790"/>
                  <a:pt x="3963" y="7791"/>
                </a:cubicBezTo>
                <a:cubicBezTo>
                  <a:pt x="3985" y="7799"/>
                  <a:pt x="4007" y="7804"/>
                  <a:pt x="4028" y="7814"/>
                </a:cubicBezTo>
                <a:cubicBezTo>
                  <a:pt x="4239" y="7919"/>
                  <a:pt x="4394" y="8122"/>
                  <a:pt x="4625" y="8191"/>
                </a:cubicBezTo>
                <a:cubicBezTo>
                  <a:pt x="4675" y="8201"/>
                  <a:pt x="4725" y="8218"/>
                  <a:pt x="4776" y="8221"/>
                </a:cubicBezTo>
                <a:cubicBezTo>
                  <a:pt x="4929" y="8230"/>
                  <a:pt x="5050" y="8173"/>
                  <a:pt x="5171" y="8095"/>
                </a:cubicBezTo>
                <a:cubicBezTo>
                  <a:pt x="4915" y="8486"/>
                  <a:pt x="4650" y="8791"/>
                  <a:pt x="4382" y="8970"/>
                </a:cubicBezTo>
                <a:cubicBezTo>
                  <a:pt x="4332" y="9004"/>
                  <a:pt x="4286" y="9009"/>
                  <a:pt x="4241" y="8992"/>
                </a:cubicBezTo>
                <a:cubicBezTo>
                  <a:pt x="4197" y="8975"/>
                  <a:pt x="4153" y="8935"/>
                  <a:pt x="4112" y="8876"/>
                </a:cubicBezTo>
                <a:cubicBezTo>
                  <a:pt x="4030" y="8759"/>
                  <a:pt x="3961" y="8569"/>
                  <a:pt x="3912" y="8357"/>
                </a:cubicBezTo>
                <a:cubicBezTo>
                  <a:pt x="3901" y="8305"/>
                  <a:pt x="3890" y="8252"/>
                  <a:pt x="3881" y="8199"/>
                </a:cubicBezTo>
                <a:cubicBezTo>
                  <a:pt x="3882" y="8200"/>
                  <a:pt x="3883" y="8200"/>
                  <a:pt x="3884" y="8201"/>
                </a:cubicBezTo>
                <a:cubicBezTo>
                  <a:pt x="3893" y="8204"/>
                  <a:pt x="3905" y="8203"/>
                  <a:pt x="3912" y="8196"/>
                </a:cubicBezTo>
                <a:cubicBezTo>
                  <a:pt x="3919" y="8189"/>
                  <a:pt x="3922" y="8180"/>
                  <a:pt x="3923" y="8171"/>
                </a:cubicBezTo>
                <a:cubicBezTo>
                  <a:pt x="3924" y="8161"/>
                  <a:pt x="3923" y="8149"/>
                  <a:pt x="3922" y="8136"/>
                </a:cubicBezTo>
                <a:cubicBezTo>
                  <a:pt x="3917" y="8080"/>
                  <a:pt x="3891" y="7988"/>
                  <a:pt x="3852" y="7885"/>
                </a:cubicBezTo>
                <a:cubicBezTo>
                  <a:pt x="3884" y="7853"/>
                  <a:pt x="3916" y="7821"/>
                  <a:pt x="3948" y="7788"/>
                </a:cubicBezTo>
                <a:close/>
                <a:moveTo>
                  <a:pt x="8039" y="7823"/>
                </a:moveTo>
                <a:cubicBezTo>
                  <a:pt x="8189" y="7815"/>
                  <a:pt x="8324" y="7868"/>
                  <a:pt x="8448" y="7958"/>
                </a:cubicBezTo>
                <a:cubicBezTo>
                  <a:pt x="8619" y="8082"/>
                  <a:pt x="8769" y="8279"/>
                  <a:pt x="8905" y="8489"/>
                </a:cubicBezTo>
                <a:cubicBezTo>
                  <a:pt x="8834" y="8683"/>
                  <a:pt x="8734" y="8878"/>
                  <a:pt x="8619" y="9012"/>
                </a:cubicBezTo>
                <a:cubicBezTo>
                  <a:pt x="8561" y="9081"/>
                  <a:pt x="8499" y="9133"/>
                  <a:pt x="8435" y="9163"/>
                </a:cubicBezTo>
                <a:cubicBezTo>
                  <a:pt x="8371" y="9193"/>
                  <a:pt x="8306" y="9200"/>
                  <a:pt x="8239" y="9178"/>
                </a:cubicBezTo>
                <a:cubicBezTo>
                  <a:pt x="8106" y="9133"/>
                  <a:pt x="7961" y="8965"/>
                  <a:pt x="7825" y="8606"/>
                </a:cubicBezTo>
                <a:cubicBezTo>
                  <a:pt x="7746" y="8401"/>
                  <a:pt x="7682" y="8193"/>
                  <a:pt x="7629" y="7982"/>
                </a:cubicBezTo>
                <a:cubicBezTo>
                  <a:pt x="7778" y="7879"/>
                  <a:pt x="7914" y="7830"/>
                  <a:pt x="8039" y="7823"/>
                </a:cubicBezTo>
                <a:close/>
                <a:moveTo>
                  <a:pt x="3817" y="7920"/>
                </a:moveTo>
                <a:cubicBezTo>
                  <a:pt x="3822" y="7982"/>
                  <a:pt x="3829" y="8045"/>
                  <a:pt x="3838" y="8107"/>
                </a:cubicBezTo>
                <a:cubicBezTo>
                  <a:pt x="3818" y="8076"/>
                  <a:pt x="3792" y="8033"/>
                  <a:pt x="3762" y="7976"/>
                </a:cubicBezTo>
                <a:cubicBezTo>
                  <a:pt x="3780" y="7958"/>
                  <a:pt x="3799" y="7939"/>
                  <a:pt x="3817" y="7920"/>
                </a:cubicBezTo>
                <a:close/>
                <a:moveTo>
                  <a:pt x="3850" y="7962"/>
                </a:moveTo>
                <a:cubicBezTo>
                  <a:pt x="3875" y="8036"/>
                  <a:pt x="3891" y="8100"/>
                  <a:pt x="3895" y="8139"/>
                </a:cubicBezTo>
                <a:cubicBezTo>
                  <a:pt x="3896" y="8151"/>
                  <a:pt x="3896" y="8161"/>
                  <a:pt x="3895" y="8167"/>
                </a:cubicBezTo>
                <a:cubicBezTo>
                  <a:pt x="3894" y="8172"/>
                  <a:pt x="3894" y="8172"/>
                  <a:pt x="3894" y="8173"/>
                </a:cubicBezTo>
                <a:cubicBezTo>
                  <a:pt x="3891" y="8172"/>
                  <a:pt x="3886" y="8169"/>
                  <a:pt x="3879" y="8162"/>
                </a:cubicBezTo>
                <a:cubicBezTo>
                  <a:pt x="3878" y="8161"/>
                  <a:pt x="3876" y="8158"/>
                  <a:pt x="3874" y="8157"/>
                </a:cubicBezTo>
                <a:cubicBezTo>
                  <a:pt x="3864" y="8092"/>
                  <a:pt x="3856" y="8026"/>
                  <a:pt x="3850" y="7962"/>
                </a:cubicBezTo>
                <a:close/>
                <a:moveTo>
                  <a:pt x="3740" y="7996"/>
                </a:moveTo>
                <a:cubicBezTo>
                  <a:pt x="3786" y="8083"/>
                  <a:pt x="3822" y="8138"/>
                  <a:pt x="3848" y="8170"/>
                </a:cubicBezTo>
                <a:cubicBezTo>
                  <a:pt x="3859" y="8235"/>
                  <a:pt x="3871" y="8300"/>
                  <a:pt x="3885" y="8363"/>
                </a:cubicBezTo>
                <a:cubicBezTo>
                  <a:pt x="3934" y="8577"/>
                  <a:pt x="4003" y="8770"/>
                  <a:pt x="4089" y="8893"/>
                </a:cubicBezTo>
                <a:cubicBezTo>
                  <a:pt x="4132" y="8955"/>
                  <a:pt x="4179" y="8999"/>
                  <a:pt x="4232" y="9018"/>
                </a:cubicBezTo>
                <a:cubicBezTo>
                  <a:pt x="4284" y="9038"/>
                  <a:pt x="4342" y="9031"/>
                  <a:pt x="4398" y="8994"/>
                </a:cubicBezTo>
                <a:lnTo>
                  <a:pt x="4399" y="8993"/>
                </a:lnTo>
                <a:cubicBezTo>
                  <a:pt x="4675" y="8809"/>
                  <a:pt x="4945" y="8497"/>
                  <a:pt x="5204" y="8098"/>
                </a:cubicBezTo>
                <a:cubicBezTo>
                  <a:pt x="5220" y="8152"/>
                  <a:pt x="5236" y="8205"/>
                  <a:pt x="5252" y="8255"/>
                </a:cubicBezTo>
                <a:cubicBezTo>
                  <a:pt x="5277" y="8315"/>
                  <a:pt x="5299" y="8376"/>
                  <a:pt x="5324" y="8435"/>
                </a:cubicBezTo>
                <a:cubicBezTo>
                  <a:pt x="5285" y="8491"/>
                  <a:pt x="5245" y="8547"/>
                  <a:pt x="5205" y="8603"/>
                </a:cubicBezTo>
                <a:cubicBezTo>
                  <a:pt x="5141" y="8692"/>
                  <a:pt x="4795" y="9144"/>
                  <a:pt x="4404" y="9528"/>
                </a:cubicBezTo>
                <a:cubicBezTo>
                  <a:pt x="4208" y="9720"/>
                  <a:pt x="4000" y="9895"/>
                  <a:pt x="3813" y="10000"/>
                </a:cubicBezTo>
                <a:cubicBezTo>
                  <a:pt x="3791" y="10012"/>
                  <a:pt x="3770" y="10023"/>
                  <a:pt x="3749" y="10033"/>
                </a:cubicBezTo>
                <a:cubicBezTo>
                  <a:pt x="3717" y="9876"/>
                  <a:pt x="3713" y="9663"/>
                  <a:pt x="3748" y="9383"/>
                </a:cubicBezTo>
                <a:lnTo>
                  <a:pt x="3721" y="9379"/>
                </a:lnTo>
                <a:cubicBezTo>
                  <a:pt x="3685" y="9665"/>
                  <a:pt x="3688" y="9883"/>
                  <a:pt x="3723" y="10046"/>
                </a:cubicBezTo>
                <a:cubicBezTo>
                  <a:pt x="3663" y="10073"/>
                  <a:pt x="3605" y="10091"/>
                  <a:pt x="3552" y="10098"/>
                </a:cubicBezTo>
                <a:cubicBezTo>
                  <a:pt x="3472" y="10108"/>
                  <a:pt x="3402" y="10096"/>
                  <a:pt x="3344" y="10054"/>
                </a:cubicBezTo>
                <a:cubicBezTo>
                  <a:pt x="3246" y="9984"/>
                  <a:pt x="3163" y="9848"/>
                  <a:pt x="3097" y="9676"/>
                </a:cubicBezTo>
                <a:cubicBezTo>
                  <a:pt x="3032" y="9505"/>
                  <a:pt x="2983" y="9297"/>
                  <a:pt x="2949" y="9086"/>
                </a:cubicBezTo>
                <a:cubicBezTo>
                  <a:pt x="2926" y="8941"/>
                  <a:pt x="2911" y="8794"/>
                  <a:pt x="2902" y="8655"/>
                </a:cubicBezTo>
                <a:cubicBezTo>
                  <a:pt x="3197" y="8471"/>
                  <a:pt x="3476" y="8249"/>
                  <a:pt x="3740" y="7996"/>
                </a:cubicBezTo>
                <a:close/>
                <a:moveTo>
                  <a:pt x="7604" y="7999"/>
                </a:moveTo>
                <a:cubicBezTo>
                  <a:pt x="7657" y="8207"/>
                  <a:pt x="7721" y="8413"/>
                  <a:pt x="7798" y="8616"/>
                </a:cubicBezTo>
                <a:cubicBezTo>
                  <a:pt x="7936" y="8979"/>
                  <a:pt x="8083" y="9155"/>
                  <a:pt x="8230" y="9204"/>
                </a:cubicBezTo>
                <a:cubicBezTo>
                  <a:pt x="8304" y="9229"/>
                  <a:pt x="8377" y="9221"/>
                  <a:pt x="8446" y="9189"/>
                </a:cubicBezTo>
                <a:cubicBezTo>
                  <a:pt x="8516" y="9156"/>
                  <a:pt x="8581" y="9100"/>
                  <a:pt x="8641" y="9030"/>
                </a:cubicBezTo>
                <a:cubicBezTo>
                  <a:pt x="8755" y="8896"/>
                  <a:pt x="8853" y="8709"/>
                  <a:pt x="8924" y="8520"/>
                </a:cubicBezTo>
                <a:cubicBezTo>
                  <a:pt x="8980" y="8607"/>
                  <a:pt x="9034" y="8697"/>
                  <a:pt x="9086" y="8784"/>
                </a:cubicBezTo>
                <a:cubicBezTo>
                  <a:pt x="9140" y="8876"/>
                  <a:pt x="9191" y="8956"/>
                  <a:pt x="9242" y="9036"/>
                </a:cubicBezTo>
                <a:cubicBezTo>
                  <a:pt x="9247" y="9063"/>
                  <a:pt x="9253" y="9090"/>
                  <a:pt x="9259" y="9117"/>
                </a:cubicBezTo>
                <a:cubicBezTo>
                  <a:pt x="9244" y="9169"/>
                  <a:pt x="9229" y="9219"/>
                  <a:pt x="9211" y="9266"/>
                </a:cubicBezTo>
                <a:cubicBezTo>
                  <a:pt x="9109" y="9533"/>
                  <a:pt x="8957" y="9725"/>
                  <a:pt x="8746" y="9824"/>
                </a:cubicBezTo>
                <a:cubicBezTo>
                  <a:pt x="8552" y="9916"/>
                  <a:pt x="8340" y="9886"/>
                  <a:pt x="8139" y="9779"/>
                </a:cubicBezTo>
                <a:cubicBezTo>
                  <a:pt x="7938" y="9671"/>
                  <a:pt x="7749" y="9487"/>
                  <a:pt x="7605" y="9274"/>
                </a:cubicBezTo>
                <a:cubicBezTo>
                  <a:pt x="7462" y="9061"/>
                  <a:pt x="7364" y="8820"/>
                  <a:pt x="7342" y="8600"/>
                </a:cubicBezTo>
                <a:cubicBezTo>
                  <a:pt x="7321" y="8380"/>
                  <a:pt x="7375" y="8183"/>
                  <a:pt x="7535" y="8052"/>
                </a:cubicBezTo>
                <a:cubicBezTo>
                  <a:pt x="7559" y="8033"/>
                  <a:pt x="7582" y="8015"/>
                  <a:pt x="7604" y="7999"/>
                </a:cubicBezTo>
                <a:close/>
                <a:moveTo>
                  <a:pt x="9036" y="8121"/>
                </a:moveTo>
                <a:cubicBezTo>
                  <a:pt x="9064" y="8193"/>
                  <a:pt x="9093" y="8264"/>
                  <a:pt x="9125" y="8335"/>
                </a:cubicBezTo>
                <a:cubicBezTo>
                  <a:pt x="9155" y="8538"/>
                  <a:pt x="9187" y="8748"/>
                  <a:pt x="9227" y="8958"/>
                </a:cubicBezTo>
                <a:cubicBezTo>
                  <a:pt x="9189" y="8899"/>
                  <a:pt x="9150" y="8838"/>
                  <a:pt x="9110" y="8770"/>
                </a:cubicBezTo>
                <a:cubicBezTo>
                  <a:pt x="9055" y="8677"/>
                  <a:pt x="8997" y="8581"/>
                  <a:pt x="8937" y="8487"/>
                </a:cubicBezTo>
                <a:cubicBezTo>
                  <a:pt x="8983" y="8359"/>
                  <a:pt x="9017" y="8232"/>
                  <a:pt x="9036" y="8121"/>
                </a:cubicBezTo>
                <a:close/>
                <a:moveTo>
                  <a:pt x="12098" y="8128"/>
                </a:moveTo>
                <a:cubicBezTo>
                  <a:pt x="12105" y="8150"/>
                  <a:pt x="12112" y="8171"/>
                  <a:pt x="12117" y="8193"/>
                </a:cubicBezTo>
                <a:cubicBezTo>
                  <a:pt x="12134" y="8384"/>
                  <a:pt x="12155" y="8413"/>
                  <a:pt x="12095" y="8600"/>
                </a:cubicBezTo>
                <a:cubicBezTo>
                  <a:pt x="12073" y="8669"/>
                  <a:pt x="12044" y="8736"/>
                  <a:pt x="12007" y="8798"/>
                </a:cubicBezTo>
                <a:cubicBezTo>
                  <a:pt x="11970" y="8861"/>
                  <a:pt x="11854" y="8903"/>
                  <a:pt x="11875" y="8972"/>
                </a:cubicBezTo>
                <a:cubicBezTo>
                  <a:pt x="11892" y="9029"/>
                  <a:pt x="12059" y="8867"/>
                  <a:pt x="12045" y="8924"/>
                </a:cubicBezTo>
                <a:cubicBezTo>
                  <a:pt x="12027" y="8992"/>
                  <a:pt x="11923" y="8993"/>
                  <a:pt x="11862" y="9027"/>
                </a:cubicBezTo>
                <a:cubicBezTo>
                  <a:pt x="11841" y="9031"/>
                  <a:pt x="11824" y="9034"/>
                  <a:pt x="11806" y="9038"/>
                </a:cubicBezTo>
                <a:cubicBezTo>
                  <a:pt x="11921" y="8804"/>
                  <a:pt x="12011" y="8559"/>
                  <a:pt x="12064" y="8316"/>
                </a:cubicBezTo>
                <a:cubicBezTo>
                  <a:pt x="12078" y="8254"/>
                  <a:pt x="12089" y="8191"/>
                  <a:pt x="12098" y="8128"/>
                </a:cubicBezTo>
                <a:close/>
                <a:moveTo>
                  <a:pt x="12478" y="8291"/>
                </a:moveTo>
                <a:cubicBezTo>
                  <a:pt x="12607" y="8620"/>
                  <a:pt x="12733" y="8975"/>
                  <a:pt x="12832" y="9320"/>
                </a:cubicBezTo>
                <a:cubicBezTo>
                  <a:pt x="12990" y="9866"/>
                  <a:pt x="13081" y="10389"/>
                  <a:pt x="13018" y="10742"/>
                </a:cubicBezTo>
                <a:cubicBezTo>
                  <a:pt x="12987" y="10918"/>
                  <a:pt x="12919" y="11051"/>
                  <a:pt x="12802" y="11126"/>
                </a:cubicBezTo>
                <a:cubicBezTo>
                  <a:pt x="12686" y="11201"/>
                  <a:pt x="12520" y="11221"/>
                  <a:pt x="12291" y="11163"/>
                </a:cubicBezTo>
                <a:cubicBezTo>
                  <a:pt x="11854" y="11054"/>
                  <a:pt x="11438" y="10648"/>
                  <a:pt x="11057" y="10062"/>
                </a:cubicBezTo>
                <a:cubicBezTo>
                  <a:pt x="11180" y="9947"/>
                  <a:pt x="11301" y="9815"/>
                  <a:pt x="11412" y="9670"/>
                </a:cubicBezTo>
                <a:cubicBezTo>
                  <a:pt x="11532" y="9515"/>
                  <a:pt x="11642" y="9346"/>
                  <a:pt x="11739" y="9168"/>
                </a:cubicBezTo>
                <a:cubicBezTo>
                  <a:pt x="11895" y="9090"/>
                  <a:pt x="12000" y="9024"/>
                  <a:pt x="12234" y="8827"/>
                </a:cubicBezTo>
                <a:cubicBezTo>
                  <a:pt x="12290" y="8779"/>
                  <a:pt x="12325" y="8709"/>
                  <a:pt x="12361" y="8644"/>
                </a:cubicBezTo>
                <a:cubicBezTo>
                  <a:pt x="12416" y="8544"/>
                  <a:pt x="12462" y="8412"/>
                  <a:pt x="12478" y="8291"/>
                </a:cubicBezTo>
                <a:close/>
                <a:moveTo>
                  <a:pt x="9168" y="8428"/>
                </a:moveTo>
                <a:cubicBezTo>
                  <a:pt x="9207" y="8511"/>
                  <a:pt x="9249" y="8593"/>
                  <a:pt x="9294" y="8673"/>
                </a:cubicBezTo>
                <a:cubicBezTo>
                  <a:pt x="9308" y="8698"/>
                  <a:pt x="9324" y="8723"/>
                  <a:pt x="9339" y="8748"/>
                </a:cubicBezTo>
                <a:cubicBezTo>
                  <a:pt x="9324" y="8852"/>
                  <a:pt x="9304" y="8951"/>
                  <a:pt x="9281" y="9043"/>
                </a:cubicBezTo>
                <a:cubicBezTo>
                  <a:pt x="9277" y="9037"/>
                  <a:pt x="9273" y="9031"/>
                  <a:pt x="9269" y="9025"/>
                </a:cubicBezTo>
                <a:cubicBezTo>
                  <a:pt x="9230" y="8826"/>
                  <a:pt x="9197" y="8624"/>
                  <a:pt x="9168" y="8428"/>
                </a:cubicBezTo>
                <a:close/>
                <a:moveTo>
                  <a:pt x="5337" y="8466"/>
                </a:moveTo>
                <a:cubicBezTo>
                  <a:pt x="5343" y="8480"/>
                  <a:pt x="5349" y="8495"/>
                  <a:pt x="5356" y="8509"/>
                </a:cubicBezTo>
                <a:cubicBezTo>
                  <a:pt x="5429" y="8657"/>
                  <a:pt x="5532" y="8820"/>
                  <a:pt x="5665" y="8942"/>
                </a:cubicBezTo>
                <a:cubicBezTo>
                  <a:pt x="5635" y="9001"/>
                  <a:pt x="5606" y="9060"/>
                  <a:pt x="5575" y="9118"/>
                </a:cubicBezTo>
                <a:cubicBezTo>
                  <a:pt x="5311" y="9619"/>
                  <a:pt x="4787" y="10164"/>
                  <a:pt x="4366" y="10341"/>
                </a:cubicBezTo>
                <a:cubicBezTo>
                  <a:pt x="4260" y="10385"/>
                  <a:pt x="4162" y="10407"/>
                  <a:pt x="4076" y="10399"/>
                </a:cubicBezTo>
                <a:cubicBezTo>
                  <a:pt x="3990" y="10392"/>
                  <a:pt x="3917" y="10358"/>
                  <a:pt x="3859" y="10288"/>
                </a:cubicBezTo>
                <a:cubicBezTo>
                  <a:pt x="3814" y="10235"/>
                  <a:pt x="3780" y="10160"/>
                  <a:pt x="3756" y="10062"/>
                </a:cubicBezTo>
                <a:cubicBezTo>
                  <a:pt x="3780" y="10051"/>
                  <a:pt x="3803" y="10038"/>
                  <a:pt x="3827" y="10025"/>
                </a:cubicBezTo>
                <a:cubicBezTo>
                  <a:pt x="4018" y="9918"/>
                  <a:pt x="4226" y="9741"/>
                  <a:pt x="4423" y="9548"/>
                </a:cubicBezTo>
                <a:cubicBezTo>
                  <a:pt x="4816" y="9162"/>
                  <a:pt x="5163" y="8711"/>
                  <a:pt x="5228" y="8620"/>
                </a:cubicBezTo>
                <a:cubicBezTo>
                  <a:pt x="5265" y="8569"/>
                  <a:pt x="5301" y="8517"/>
                  <a:pt x="5337" y="8466"/>
                </a:cubicBezTo>
                <a:close/>
                <a:moveTo>
                  <a:pt x="9361" y="8785"/>
                </a:moveTo>
                <a:cubicBezTo>
                  <a:pt x="9448" y="8923"/>
                  <a:pt x="9557" y="9063"/>
                  <a:pt x="9681" y="9158"/>
                </a:cubicBezTo>
                <a:cubicBezTo>
                  <a:pt x="9736" y="9199"/>
                  <a:pt x="9804" y="9220"/>
                  <a:pt x="9866" y="9251"/>
                </a:cubicBezTo>
                <a:lnTo>
                  <a:pt x="9963" y="9186"/>
                </a:lnTo>
                <a:cubicBezTo>
                  <a:pt x="9926" y="9250"/>
                  <a:pt x="9890" y="9302"/>
                  <a:pt x="9855" y="9339"/>
                </a:cubicBezTo>
                <a:cubicBezTo>
                  <a:pt x="9812" y="9386"/>
                  <a:pt x="9770" y="9413"/>
                  <a:pt x="9731" y="9425"/>
                </a:cubicBezTo>
                <a:cubicBezTo>
                  <a:pt x="9691" y="9437"/>
                  <a:pt x="9652" y="9434"/>
                  <a:pt x="9613" y="9418"/>
                </a:cubicBezTo>
                <a:cubicBezTo>
                  <a:pt x="9535" y="9386"/>
                  <a:pt x="9454" y="9302"/>
                  <a:pt x="9371" y="9186"/>
                </a:cubicBezTo>
                <a:cubicBezTo>
                  <a:pt x="9349" y="9155"/>
                  <a:pt x="9324" y="9110"/>
                  <a:pt x="9301" y="9076"/>
                </a:cubicBezTo>
                <a:cubicBezTo>
                  <a:pt x="9325" y="8985"/>
                  <a:pt x="9345" y="8888"/>
                  <a:pt x="9361" y="8785"/>
                </a:cubicBezTo>
                <a:close/>
              </a:path>
            </a:pathLst>
          </a:custGeom>
          <a:solidFill>
            <a:srgbClr val="9FE6FF">
              <a:alpha val="5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66" name="Freeform 9"/>
          <p:cNvSpPr>
            <a:spLocks noEditPoints="1"/>
          </p:cNvSpPr>
          <p:nvPr/>
        </p:nvSpPr>
        <p:spPr bwMode="auto">
          <a:xfrm flipH="1">
            <a:off x="1751267" y="3070313"/>
            <a:ext cx="2723631" cy="2862262"/>
          </a:xfrm>
          <a:custGeom>
            <a:avLst/>
            <a:gdLst>
              <a:gd name="T0" fmla="*/ 5247 w 11526"/>
              <a:gd name="T1" fmla="*/ 167 h 12086"/>
              <a:gd name="T2" fmla="*/ 3210 w 11526"/>
              <a:gd name="T3" fmla="*/ 7122 h 12086"/>
              <a:gd name="T4" fmla="*/ 5022 w 11526"/>
              <a:gd name="T5" fmla="*/ 1053 h 12086"/>
              <a:gd name="T6" fmla="*/ 2091 w 11526"/>
              <a:gd name="T7" fmla="*/ 7357 h 12086"/>
              <a:gd name="T8" fmla="*/ 2023 w 11526"/>
              <a:gd name="T9" fmla="*/ 7830 h 12086"/>
              <a:gd name="T10" fmla="*/ 1350 w 11526"/>
              <a:gd name="T11" fmla="*/ 7680 h 12086"/>
              <a:gd name="T12" fmla="*/ 435 w 11526"/>
              <a:gd name="T13" fmla="*/ 7378 h 12086"/>
              <a:gd name="T14" fmla="*/ 1024 w 11526"/>
              <a:gd name="T15" fmla="*/ 8755 h 12086"/>
              <a:gd name="T16" fmla="*/ 2452 w 11526"/>
              <a:gd name="T17" fmla="*/ 8373 h 12086"/>
              <a:gd name="T18" fmla="*/ 3607 w 11526"/>
              <a:gd name="T19" fmla="*/ 8516 h 12086"/>
              <a:gd name="T20" fmla="*/ 1256 w 11526"/>
              <a:gd name="T21" fmla="*/ 11687 h 12086"/>
              <a:gd name="T22" fmla="*/ 1900 w 11526"/>
              <a:gd name="T23" fmla="*/ 12038 h 12086"/>
              <a:gd name="T24" fmla="*/ 6467 w 11526"/>
              <a:gd name="T25" fmla="*/ 9779 h 12086"/>
              <a:gd name="T26" fmla="*/ 7647 w 11526"/>
              <a:gd name="T27" fmla="*/ 9327 h 12086"/>
              <a:gd name="T28" fmla="*/ 10245 w 11526"/>
              <a:gd name="T29" fmla="*/ 10450 h 12086"/>
              <a:gd name="T30" fmla="*/ 11144 w 11526"/>
              <a:gd name="T31" fmla="*/ 10451 h 12086"/>
              <a:gd name="T32" fmla="*/ 10588 w 11526"/>
              <a:gd name="T33" fmla="*/ 9633 h 12086"/>
              <a:gd name="T34" fmla="*/ 10576 w 11526"/>
              <a:gd name="T35" fmla="*/ 7601 h 12086"/>
              <a:gd name="T36" fmla="*/ 10347 w 11526"/>
              <a:gd name="T37" fmla="*/ 8120 h 12086"/>
              <a:gd name="T38" fmla="*/ 10178 w 11526"/>
              <a:gd name="T39" fmla="*/ 7865 h 12086"/>
              <a:gd name="T40" fmla="*/ 10540 w 11526"/>
              <a:gd name="T41" fmla="*/ 8821 h 12086"/>
              <a:gd name="T42" fmla="*/ 9544 w 11526"/>
              <a:gd name="T43" fmla="*/ 8072 h 12086"/>
              <a:gd name="T44" fmla="*/ 9486 w 11526"/>
              <a:gd name="T45" fmla="*/ 8015 h 12086"/>
              <a:gd name="T46" fmla="*/ 6128 w 11526"/>
              <a:gd name="T47" fmla="*/ 44 h 12086"/>
              <a:gd name="T48" fmla="*/ 6273 w 11526"/>
              <a:gd name="T49" fmla="*/ 1743 h 12086"/>
              <a:gd name="T50" fmla="*/ 5959 w 11526"/>
              <a:gd name="T51" fmla="*/ 992 h 12086"/>
              <a:gd name="T52" fmla="*/ 474 w 11526"/>
              <a:gd name="T53" fmla="*/ 7330 h 12086"/>
              <a:gd name="T54" fmla="*/ 5478 w 11526"/>
              <a:gd name="T55" fmla="*/ 1643 h 12086"/>
              <a:gd name="T56" fmla="*/ 5233 w 11526"/>
              <a:gd name="T57" fmla="*/ 4892 h 12086"/>
              <a:gd name="T58" fmla="*/ 3508 w 11526"/>
              <a:gd name="T59" fmla="*/ 7069 h 12086"/>
              <a:gd name="T60" fmla="*/ 5596 w 11526"/>
              <a:gd name="T61" fmla="*/ 2708 h 12086"/>
              <a:gd name="T62" fmla="*/ 7344 w 11526"/>
              <a:gd name="T63" fmla="*/ 3297 h 12086"/>
              <a:gd name="T64" fmla="*/ 8169 w 11526"/>
              <a:gd name="T65" fmla="*/ 8109 h 12086"/>
              <a:gd name="T66" fmla="*/ 6774 w 11526"/>
              <a:gd name="T67" fmla="*/ 2083 h 12086"/>
              <a:gd name="T68" fmla="*/ 6462 w 11526"/>
              <a:gd name="T69" fmla="*/ 5850 h 12086"/>
              <a:gd name="T70" fmla="*/ 5276 w 11526"/>
              <a:gd name="T71" fmla="*/ 5688 h 12086"/>
              <a:gd name="T72" fmla="*/ 7588 w 11526"/>
              <a:gd name="T73" fmla="*/ 8872 h 12086"/>
              <a:gd name="T74" fmla="*/ 7159 w 11526"/>
              <a:gd name="T75" fmla="*/ 7325 h 12086"/>
              <a:gd name="T76" fmla="*/ 5209 w 11526"/>
              <a:gd name="T77" fmla="*/ 5364 h 12086"/>
              <a:gd name="T78" fmla="*/ 5135 w 11526"/>
              <a:gd name="T79" fmla="*/ 6137 h 12086"/>
              <a:gd name="T80" fmla="*/ 4023 w 11526"/>
              <a:gd name="T81" fmla="*/ 8038 h 12086"/>
              <a:gd name="T82" fmla="*/ 6553 w 11526"/>
              <a:gd name="T83" fmla="*/ 8920 h 12086"/>
              <a:gd name="T84" fmla="*/ 4126 w 11526"/>
              <a:gd name="T85" fmla="*/ 9206 h 12086"/>
              <a:gd name="T86" fmla="*/ 4262 w 11526"/>
              <a:gd name="T87" fmla="*/ 8917 h 12086"/>
              <a:gd name="T88" fmla="*/ 6857 w 11526"/>
              <a:gd name="T89" fmla="*/ 8380 h 12086"/>
              <a:gd name="T90" fmla="*/ 9008 w 11526"/>
              <a:gd name="T91" fmla="*/ 7591 h 12086"/>
              <a:gd name="T92" fmla="*/ 9304 w 11526"/>
              <a:gd name="T93" fmla="*/ 8209 h 12086"/>
              <a:gd name="T94" fmla="*/ 2081 w 11526"/>
              <a:gd name="T95" fmla="*/ 8042 h 12086"/>
              <a:gd name="T96" fmla="*/ 6778 w 11526"/>
              <a:gd name="T97" fmla="*/ 8498 h 12086"/>
              <a:gd name="T98" fmla="*/ 8592 w 11526"/>
              <a:gd name="T99" fmla="*/ 7982 h 12086"/>
              <a:gd name="T100" fmla="*/ 8180 w 11526"/>
              <a:gd name="T101" fmla="*/ 8071 h 12086"/>
              <a:gd name="T102" fmla="*/ 7002 w 11526"/>
              <a:gd name="T103" fmla="*/ 8147 h 12086"/>
              <a:gd name="T104" fmla="*/ 8667 w 11526"/>
              <a:gd name="T105" fmla="*/ 8146 h 12086"/>
              <a:gd name="T106" fmla="*/ 8325 w 11526"/>
              <a:gd name="T107" fmla="*/ 8377 h 12086"/>
              <a:gd name="T108" fmla="*/ 8170 w 11526"/>
              <a:gd name="T109" fmla="*/ 9283 h 12086"/>
              <a:gd name="T110" fmla="*/ 6816 w 11526"/>
              <a:gd name="T111" fmla="*/ 8586 h 12086"/>
              <a:gd name="T112" fmla="*/ 2434 w 11526"/>
              <a:gd name="T113" fmla="*/ 8480 h 12086"/>
              <a:gd name="T114" fmla="*/ 8059 w 11526"/>
              <a:gd name="T115" fmla="*/ 9163 h 12086"/>
              <a:gd name="T116" fmla="*/ 7329 w 11526"/>
              <a:gd name="T117" fmla="*/ 9117 h 12086"/>
              <a:gd name="T118" fmla="*/ 7923 w 11526"/>
              <a:gd name="T119" fmla="*/ 9707 h 12086"/>
              <a:gd name="T120" fmla="*/ 11293 w 11526"/>
              <a:gd name="T121" fmla="*/ 10949 h 12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1526" h="12086">
                <a:moveTo>
                  <a:pt x="5659" y="0"/>
                </a:moveTo>
                <a:lnTo>
                  <a:pt x="5295" y="212"/>
                </a:lnTo>
                <a:cubicBezTo>
                  <a:pt x="5383" y="341"/>
                  <a:pt x="5433" y="493"/>
                  <a:pt x="5477" y="641"/>
                </a:cubicBezTo>
                <a:cubicBezTo>
                  <a:pt x="5488" y="680"/>
                  <a:pt x="5499" y="720"/>
                  <a:pt x="5510" y="759"/>
                </a:cubicBezTo>
                <a:lnTo>
                  <a:pt x="5415" y="808"/>
                </a:lnTo>
                <a:cubicBezTo>
                  <a:pt x="5414" y="816"/>
                  <a:pt x="5414" y="825"/>
                  <a:pt x="5413" y="833"/>
                </a:cubicBezTo>
                <a:cubicBezTo>
                  <a:pt x="5373" y="610"/>
                  <a:pt x="5327" y="386"/>
                  <a:pt x="5274" y="161"/>
                </a:cubicBezTo>
                <a:lnTo>
                  <a:pt x="5247" y="167"/>
                </a:lnTo>
                <a:cubicBezTo>
                  <a:pt x="5307" y="423"/>
                  <a:pt x="5358" y="677"/>
                  <a:pt x="5401" y="930"/>
                </a:cubicBezTo>
                <a:cubicBezTo>
                  <a:pt x="5378" y="1066"/>
                  <a:pt x="5346" y="1188"/>
                  <a:pt x="5307" y="1325"/>
                </a:cubicBezTo>
                <a:cubicBezTo>
                  <a:pt x="5270" y="1458"/>
                  <a:pt x="5232" y="1590"/>
                  <a:pt x="5189" y="1721"/>
                </a:cubicBezTo>
                <a:cubicBezTo>
                  <a:pt x="5057" y="2128"/>
                  <a:pt x="4960" y="2368"/>
                  <a:pt x="4804" y="2776"/>
                </a:cubicBezTo>
                <a:cubicBezTo>
                  <a:pt x="4719" y="2988"/>
                  <a:pt x="4633" y="3201"/>
                  <a:pt x="4548" y="3413"/>
                </a:cubicBezTo>
                <a:cubicBezTo>
                  <a:pt x="4383" y="3825"/>
                  <a:pt x="4175" y="4339"/>
                  <a:pt x="4017" y="4754"/>
                </a:cubicBezTo>
                <a:cubicBezTo>
                  <a:pt x="3801" y="5324"/>
                  <a:pt x="3600" y="5899"/>
                  <a:pt x="3406" y="6476"/>
                </a:cubicBezTo>
                <a:cubicBezTo>
                  <a:pt x="3345" y="6671"/>
                  <a:pt x="3270" y="6910"/>
                  <a:pt x="3210" y="7122"/>
                </a:cubicBezTo>
                <a:cubicBezTo>
                  <a:pt x="2972" y="7500"/>
                  <a:pt x="2719" y="7853"/>
                  <a:pt x="2453" y="8167"/>
                </a:cubicBezTo>
                <a:cubicBezTo>
                  <a:pt x="2447" y="8062"/>
                  <a:pt x="2431" y="7957"/>
                  <a:pt x="2423" y="7858"/>
                </a:cubicBezTo>
                <a:cubicBezTo>
                  <a:pt x="2387" y="7697"/>
                  <a:pt x="2361" y="7512"/>
                  <a:pt x="2221" y="7421"/>
                </a:cubicBezTo>
                <a:cubicBezTo>
                  <a:pt x="2223" y="7420"/>
                  <a:pt x="2224" y="7419"/>
                  <a:pt x="2226" y="7418"/>
                </a:cubicBezTo>
                <a:cubicBezTo>
                  <a:pt x="2252" y="7400"/>
                  <a:pt x="2278" y="7383"/>
                  <a:pt x="2303" y="7363"/>
                </a:cubicBezTo>
                <a:cubicBezTo>
                  <a:pt x="2507" y="7196"/>
                  <a:pt x="2634" y="6934"/>
                  <a:pt x="2767" y="6713"/>
                </a:cubicBezTo>
                <a:cubicBezTo>
                  <a:pt x="3219" y="5873"/>
                  <a:pt x="3608" y="4999"/>
                  <a:pt x="3977" y="4119"/>
                </a:cubicBezTo>
                <a:cubicBezTo>
                  <a:pt x="4383" y="3118"/>
                  <a:pt x="4780" y="2109"/>
                  <a:pt x="5022" y="1053"/>
                </a:cubicBezTo>
                <a:cubicBezTo>
                  <a:pt x="5041" y="948"/>
                  <a:pt x="5064" y="843"/>
                  <a:pt x="5081" y="737"/>
                </a:cubicBezTo>
                <a:cubicBezTo>
                  <a:pt x="5115" y="523"/>
                  <a:pt x="5125" y="306"/>
                  <a:pt x="5109" y="90"/>
                </a:cubicBezTo>
                <a:lnTo>
                  <a:pt x="4735" y="287"/>
                </a:lnTo>
                <a:cubicBezTo>
                  <a:pt x="4788" y="597"/>
                  <a:pt x="4737" y="908"/>
                  <a:pt x="4692" y="1214"/>
                </a:cubicBezTo>
                <a:cubicBezTo>
                  <a:pt x="4489" y="2264"/>
                  <a:pt x="4091" y="3263"/>
                  <a:pt x="3693" y="4251"/>
                </a:cubicBezTo>
                <a:cubicBezTo>
                  <a:pt x="3358" y="5042"/>
                  <a:pt x="3008" y="5829"/>
                  <a:pt x="2593" y="6583"/>
                </a:cubicBezTo>
                <a:cubicBezTo>
                  <a:pt x="2541" y="6677"/>
                  <a:pt x="2485" y="6770"/>
                  <a:pt x="2431" y="6863"/>
                </a:cubicBezTo>
                <a:cubicBezTo>
                  <a:pt x="2329" y="7035"/>
                  <a:pt x="2221" y="7204"/>
                  <a:pt x="2091" y="7357"/>
                </a:cubicBezTo>
                <a:cubicBezTo>
                  <a:pt x="2088" y="7361"/>
                  <a:pt x="2085" y="7365"/>
                  <a:pt x="2081" y="7369"/>
                </a:cubicBezTo>
                <a:cubicBezTo>
                  <a:pt x="2069" y="7367"/>
                  <a:pt x="2057" y="7367"/>
                  <a:pt x="2046" y="7372"/>
                </a:cubicBezTo>
                <a:cubicBezTo>
                  <a:pt x="1902" y="7436"/>
                  <a:pt x="1769" y="7524"/>
                  <a:pt x="1631" y="7600"/>
                </a:cubicBezTo>
                <a:cubicBezTo>
                  <a:pt x="1626" y="7616"/>
                  <a:pt x="1614" y="7633"/>
                  <a:pt x="1616" y="7650"/>
                </a:cubicBezTo>
                <a:cubicBezTo>
                  <a:pt x="1619" y="7711"/>
                  <a:pt x="1693" y="7719"/>
                  <a:pt x="1736" y="7697"/>
                </a:cubicBezTo>
                <a:cubicBezTo>
                  <a:pt x="1778" y="7675"/>
                  <a:pt x="1815" y="7655"/>
                  <a:pt x="1852" y="7635"/>
                </a:cubicBezTo>
                <a:cubicBezTo>
                  <a:pt x="1862" y="7638"/>
                  <a:pt x="1871" y="7642"/>
                  <a:pt x="1880" y="7647"/>
                </a:cubicBezTo>
                <a:cubicBezTo>
                  <a:pt x="1954" y="7689"/>
                  <a:pt x="1995" y="7756"/>
                  <a:pt x="2023" y="7830"/>
                </a:cubicBezTo>
                <a:cubicBezTo>
                  <a:pt x="1987" y="7885"/>
                  <a:pt x="1959" y="7976"/>
                  <a:pt x="1939" y="8116"/>
                </a:cubicBezTo>
                <a:cubicBezTo>
                  <a:pt x="1921" y="8246"/>
                  <a:pt x="1948" y="8375"/>
                  <a:pt x="2010" y="8447"/>
                </a:cubicBezTo>
                <a:cubicBezTo>
                  <a:pt x="2037" y="8479"/>
                  <a:pt x="2073" y="8499"/>
                  <a:pt x="2113" y="8501"/>
                </a:cubicBezTo>
                <a:cubicBezTo>
                  <a:pt x="2108" y="8569"/>
                  <a:pt x="2097" y="8635"/>
                  <a:pt x="2072" y="8698"/>
                </a:cubicBezTo>
                <a:cubicBezTo>
                  <a:pt x="1728" y="8475"/>
                  <a:pt x="1492" y="8091"/>
                  <a:pt x="1377" y="7673"/>
                </a:cubicBezTo>
                <a:cubicBezTo>
                  <a:pt x="1255" y="7231"/>
                  <a:pt x="1268" y="6751"/>
                  <a:pt x="1425" y="6385"/>
                </a:cubicBezTo>
                <a:lnTo>
                  <a:pt x="1399" y="6374"/>
                </a:lnTo>
                <a:cubicBezTo>
                  <a:pt x="1239" y="6747"/>
                  <a:pt x="1227" y="7232"/>
                  <a:pt x="1350" y="7680"/>
                </a:cubicBezTo>
                <a:cubicBezTo>
                  <a:pt x="1467" y="8104"/>
                  <a:pt x="1706" y="8495"/>
                  <a:pt x="2059" y="8722"/>
                </a:cubicBezTo>
                <a:cubicBezTo>
                  <a:pt x="2057" y="8725"/>
                  <a:pt x="2055" y="8728"/>
                  <a:pt x="2053" y="8730"/>
                </a:cubicBezTo>
                <a:cubicBezTo>
                  <a:pt x="2001" y="8732"/>
                  <a:pt x="1936" y="8766"/>
                  <a:pt x="1884" y="8770"/>
                </a:cubicBezTo>
                <a:cubicBezTo>
                  <a:pt x="1792" y="8746"/>
                  <a:pt x="1698" y="8732"/>
                  <a:pt x="1610" y="8698"/>
                </a:cubicBezTo>
                <a:cubicBezTo>
                  <a:pt x="1513" y="8659"/>
                  <a:pt x="1421" y="8607"/>
                  <a:pt x="1332" y="8553"/>
                </a:cubicBezTo>
                <a:cubicBezTo>
                  <a:pt x="1070" y="8394"/>
                  <a:pt x="835" y="8186"/>
                  <a:pt x="646" y="7945"/>
                </a:cubicBezTo>
                <a:cubicBezTo>
                  <a:pt x="599" y="7885"/>
                  <a:pt x="560" y="7818"/>
                  <a:pt x="518" y="7754"/>
                </a:cubicBezTo>
                <a:cubicBezTo>
                  <a:pt x="472" y="7644"/>
                  <a:pt x="384" y="7504"/>
                  <a:pt x="435" y="7378"/>
                </a:cubicBezTo>
                <a:cubicBezTo>
                  <a:pt x="437" y="7373"/>
                  <a:pt x="440" y="7367"/>
                  <a:pt x="443" y="7362"/>
                </a:cubicBezTo>
                <a:cubicBezTo>
                  <a:pt x="366" y="7411"/>
                  <a:pt x="286" y="7458"/>
                  <a:pt x="208" y="7507"/>
                </a:cubicBezTo>
                <a:lnTo>
                  <a:pt x="547" y="7260"/>
                </a:lnTo>
                <a:cubicBezTo>
                  <a:pt x="410" y="7327"/>
                  <a:pt x="271" y="7389"/>
                  <a:pt x="137" y="7460"/>
                </a:cubicBezTo>
                <a:cubicBezTo>
                  <a:pt x="120" y="7469"/>
                  <a:pt x="106" y="7483"/>
                  <a:pt x="95" y="7498"/>
                </a:cubicBezTo>
                <a:cubicBezTo>
                  <a:pt x="0" y="7638"/>
                  <a:pt x="127" y="7826"/>
                  <a:pt x="187" y="7948"/>
                </a:cubicBezTo>
                <a:cubicBezTo>
                  <a:pt x="233" y="8012"/>
                  <a:pt x="276" y="8079"/>
                  <a:pt x="326" y="8139"/>
                </a:cubicBezTo>
                <a:cubicBezTo>
                  <a:pt x="524" y="8379"/>
                  <a:pt x="762" y="8589"/>
                  <a:pt x="1024" y="8755"/>
                </a:cubicBezTo>
                <a:cubicBezTo>
                  <a:pt x="1113" y="8812"/>
                  <a:pt x="1205" y="8867"/>
                  <a:pt x="1302" y="8909"/>
                </a:cubicBezTo>
                <a:cubicBezTo>
                  <a:pt x="1389" y="8948"/>
                  <a:pt x="1483" y="8968"/>
                  <a:pt x="1574" y="8997"/>
                </a:cubicBezTo>
                <a:cubicBezTo>
                  <a:pt x="1652" y="8997"/>
                  <a:pt x="1737" y="9025"/>
                  <a:pt x="1810" y="8997"/>
                </a:cubicBezTo>
                <a:cubicBezTo>
                  <a:pt x="1962" y="8937"/>
                  <a:pt x="2104" y="8885"/>
                  <a:pt x="2216" y="8803"/>
                </a:cubicBezTo>
                <a:lnTo>
                  <a:pt x="2217" y="8803"/>
                </a:lnTo>
                <a:cubicBezTo>
                  <a:pt x="2268" y="8820"/>
                  <a:pt x="2311" y="8821"/>
                  <a:pt x="2347" y="8810"/>
                </a:cubicBezTo>
                <a:cubicBezTo>
                  <a:pt x="2404" y="8791"/>
                  <a:pt x="2438" y="8738"/>
                  <a:pt x="2455" y="8671"/>
                </a:cubicBezTo>
                <a:cubicBezTo>
                  <a:pt x="2476" y="8590"/>
                  <a:pt x="2471" y="8484"/>
                  <a:pt x="2452" y="8373"/>
                </a:cubicBezTo>
                <a:cubicBezTo>
                  <a:pt x="2457" y="8318"/>
                  <a:pt x="2458" y="8263"/>
                  <a:pt x="2455" y="8207"/>
                </a:cubicBezTo>
                <a:cubicBezTo>
                  <a:pt x="2710" y="7908"/>
                  <a:pt x="2954" y="7573"/>
                  <a:pt x="3185" y="7214"/>
                </a:cubicBezTo>
                <a:cubicBezTo>
                  <a:pt x="3184" y="7218"/>
                  <a:pt x="3182" y="7222"/>
                  <a:pt x="3181" y="7226"/>
                </a:cubicBezTo>
                <a:cubicBezTo>
                  <a:pt x="3130" y="7420"/>
                  <a:pt x="3076" y="7632"/>
                  <a:pt x="3096" y="7836"/>
                </a:cubicBezTo>
                <a:cubicBezTo>
                  <a:pt x="3100" y="7877"/>
                  <a:pt x="3115" y="7917"/>
                  <a:pt x="3124" y="7958"/>
                </a:cubicBezTo>
                <a:cubicBezTo>
                  <a:pt x="3140" y="7992"/>
                  <a:pt x="3153" y="8028"/>
                  <a:pt x="3172" y="8061"/>
                </a:cubicBezTo>
                <a:cubicBezTo>
                  <a:pt x="3242" y="8179"/>
                  <a:pt x="3347" y="8272"/>
                  <a:pt x="3446" y="8364"/>
                </a:cubicBezTo>
                <a:cubicBezTo>
                  <a:pt x="3569" y="8478"/>
                  <a:pt x="3565" y="8474"/>
                  <a:pt x="3607" y="8516"/>
                </a:cubicBezTo>
                <a:cubicBezTo>
                  <a:pt x="3592" y="8649"/>
                  <a:pt x="3604" y="8782"/>
                  <a:pt x="3674" y="8904"/>
                </a:cubicBezTo>
                <a:cubicBezTo>
                  <a:pt x="3752" y="9039"/>
                  <a:pt x="3801" y="9046"/>
                  <a:pt x="3932" y="9131"/>
                </a:cubicBezTo>
                <a:cubicBezTo>
                  <a:pt x="3946" y="9136"/>
                  <a:pt x="3961" y="9142"/>
                  <a:pt x="3976" y="9148"/>
                </a:cubicBezTo>
                <a:cubicBezTo>
                  <a:pt x="3975" y="9154"/>
                  <a:pt x="3975" y="9160"/>
                  <a:pt x="3975" y="9166"/>
                </a:cubicBezTo>
                <a:cubicBezTo>
                  <a:pt x="3880" y="9357"/>
                  <a:pt x="3782" y="9547"/>
                  <a:pt x="3680" y="9737"/>
                </a:cubicBezTo>
                <a:cubicBezTo>
                  <a:pt x="3479" y="10112"/>
                  <a:pt x="3273" y="10628"/>
                  <a:pt x="2996" y="11076"/>
                </a:cubicBezTo>
                <a:cubicBezTo>
                  <a:pt x="2719" y="11525"/>
                  <a:pt x="2373" y="11904"/>
                  <a:pt x="1893" y="12010"/>
                </a:cubicBezTo>
                <a:cubicBezTo>
                  <a:pt x="1691" y="12055"/>
                  <a:pt x="1463" y="11922"/>
                  <a:pt x="1256" y="11687"/>
                </a:cubicBezTo>
                <a:cubicBezTo>
                  <a:pt x="1049" y="11452"/>
                  <a:pt x="864" y="11117"/>
                  <a:pt x="749" y="10768"/>
                </a:cubicBezTo>
                <a:cubicBezTo>
                  <a:pt x="633" y="10418"/>
                  <a:pt x="588" y="10056"/>
                  <a:pt x="656" y="9765"/>
                </a:cubicBezTo>
                <a:cubicBezTo>
                  <a:pt x="724" y="9474"/>
                  <a:pt x="903" y="9255"/>
                  <a:pt x="1243" y="9187"/>
                </a:cubicBezTo>
                <a:lnTo>
                  <a:pt x="1238" y="9160"/>
                </a:lnTo>
                <a:cubicBezTo>
                  <a:pt x="888" y="9230"/>
                  <a:pt x="698" y="9460"/>
                  <a:pt x="629" y="9759"/>
                </a:cubicBezTo>
                <a:cubicBezTo>
                  <a:pt x="559" y="10057"/>
                  <a:pt x="606" y="10424"/>
                  <a:pt x="722" y="10776"/>
                </a:cubicBezTo>
                <a:cubicBezTo>
                  <a:pt x="839" y="11129"/>
                  <a:pt x="1024" y="11467"/>
                  <a:pt x="1235" y="11706"/>
                </a:cubicBezTo>
                <a:cubicBezTo>
                  <a:pt x="1445" y="11945"/>
                  <a:pt x="1682" y="12086"/>
                  <a:pt x="1900" y="12038"/>
                </a:cubicBezTo>
                <a:cubicBezTo>
                  <a:pt x="2390" y="11929"/>
                  <a:pt x="2741" y="11542"/>
                  <a:pt x="3020" y="11091"/>
                </a:cubicBezTo>
                <a:cubicBezTo>
                  <a:pt x="3298" y="10640"/>
                  <a:pt x="3505" y="10122"/>
                  <a:pt x="3705" y="9750"/>
                </a:cubicBezTo>
                <a:cubicBezTo>
                  <a:pt x="3797" y="9577"/>
                  <a:pt x="3887" y="9404"/>
                  <a:pt x="3974" y="9230"/>
                </a:cubicBezTo>
                <a:cubicBezTo>
                  <a:pt x="3969" y="9560"/>
                  <a:pt x="4007" y="9917"/>
                  <a:pt x="4081" y="10252"/>
                </a:cubicBezTo>
                <a:cubicBezTo>
                  <a:pt x="4176" y="10677"/>
                  <a:pt x="4329" y="11066"/>
                  <a:pt x="4534" y="11321"/>
                </a:cubicBezTo>
                <a:cubicBezTo>
                  <a:pt x="4636" y="11449"/>
                  <a:pt x="4751" y="11544"/>
                  <a:pt x="4879" y="11592"/>
                </a:cubicBezTo>
                <a:cubicBezTo>
                  <a:pt x="5006" y="11640"/>
                  <a:pt x="5146" y="11641"/>
                  <a:pt x="5294" y="11582"/>
                </a:cubicBezTo>
                <a:cubicBezTo>
                  <a:pt x="5935" y="11325"/>
                  <a:pt x="6291" y="10660"/>
                  <a:pt x="6467" y="9779"/>
                </a:cubicBezTo>
                <a:cubicBezTo>
                  <a:pt x="6519" y="9519"/>
                  <a:pt x="6555" y="9241"/>
                  <a:pt x="6578" y="8948"/>
                </a:cubicBezTo>
                <a:cubicBezTo>
                  <a:pt x="6636" y="9012"/>
                  <a:pt x="6704" y="9066"/>
                  <a:pt x="6783" y="9106"/>
                </a:cubicBezTo>
                <a:cubicBezTo>
                  <a:pt x="6823" y="9126"/>
                  <a:pt x="6863" y="9147"/>
                  <a:pt x="6906" y="9158"/>
                </a:cubicBezTo>
                <a:cubicBezTo>
                  <a:pt x="6956" y="9170"/>
                  <a:pt x="7008" y="9169"/>
                  <a:pt x="7059" y="9175"/>
                </a:cubicBezTo>
                <a:cubicBezTo>
                  <a:pt x="7116" y="9166"/>
                  <a:pt x="7175" y="9164"/>
                  <a:pt x="7230" y="9149"/>
                </a:cubicBezTo>
                <a:cubicBezTo>
                  <a:pt x="7254" y="9143"/>
                  <a:pt x="7277" y="9135"/>
                  <a:pt x="7300" y="9127"/>
                </a:cubicBezTo>
                <a:cubicBezTo>
                  <a:pt x="7345" y="9168"/>
                  <a:pt x="7392" y="9203"/>
                  <a:pt x="7439" y="9233"/>
                </a:cubicBezTo>
                <a:cubicBezTo>
                  <a:pt x="7508" y="9276"/>
                  <a:pt x="7577" y="9307"/>
                  <a:pt x="7647" y="9327"/>
                </a:cubicBezTo>
                <a:cubicBezTo>
                  <a:pt x="7727" y="9459"/>
                  <a:pt x="7811" y="9590"/>
                  <a:pt x="7900" y="9722"/>
                </a:cubicBezTo>
                <a:cubicBezTo>
                  <a:pt x="8122" y="10052"/>
                  <a:pt x="8338" y="10311"/>
                  <a:pt x="8547" y="10490"/>
                </a:cubicBezTo>
                <a:cubicBezTo>
                  <a:pt x="8755" y="10668"/>
                  <a:pt x="8955" y="10766"/>
                  <a:pt x="9144" y="10769"/>
                </a:cubicBezTo>
                <a:cubicBezTo>
                  <a:pt x="9332" y="10772"/>
                  <a:pt x="9507" y="10679"/>
                  <a:pt x="9662" y="10484"/>
                </a:cubicBezTo>
                <a:cubicBezTo>
                  <a:pt x="9704" y="10430"/>
                  <a:pt x="9745" y="10367"/>
                  <a:pt x="9785" y="10297"/>
                </a:cubicBezTo>
                <a:cubicBezTo>
                  <a:pt x="9816" y="10299"/>
                  <a:pt x="9847" y="10299"/>
                  <a:pt x="9879" y="10299"/>
                </a:cubicBezTo>
                <a:cubicBezTo>
                  <a:pt x="9982" y="10299"/>
                  <a:pt x="10073" y="10284"/>
                  <a:pt x="10151" y="10256"/>
                </a:cubicBezTo>
                <a:cubicBezTo>
                  <a:pt x="10182" y="10321"/>
                  <a:pt x="10213" y="10386"/>
                  <a:pt x="10245" y="10450"/>
                </a:cubicBezTo>
                <a:cubicBezTo>
                  <a:pt x="10320" y="10598"/>
                  <a:pt x="10473" y="10883"/>
                  <a:pt x="10586" y="11027"/>
                </a:cubicBezTo>
                <a:cubicBezTo>
                  <a:pt x="10626" y="11078"/>
                  <a:pt x="10679" y="11119"/>
                  <a:pt x="10726" y="11164"/>
                </a:cubicBezTo>
                <a:cubicBezTo>
                  <a:pt x="10769" y="11182"/>
                  <a:pt x="10808" y="11211"/>
                  <a:pt x="10854" y="11217"/>
                </a:cubicBezTo>
                <a:cubicBezTo>
                  <a:pt x="10893" y="11223"/>
                  <a:pt x="10936" y="11215"/>
                  <a:pt x="10971" y="11196"/>
                </a:cubicBezTo>
                <a:cubicBezTo>
                  <a:pt x="11240" y="11047"/>
                  <a:pt x="11384" y="11020"/>
                  <a:pt x="11474" y="10784"/>
                </a:cubicBezTo>
                <a:cubicBezTo>
                  <a:pt x="11526" y="10647"/>
                  <a:pt x="11514" y="10612"/>
                  <a:pt x="11518" y="10464"/>
                </a:cubicBezTo>
                <a:lnTo>
                  <a:pt x="11490" y="10269"/>
                </a:lnTo>
                <a:lnTo>
                  <a:pt x="11144" y="10451"/>
                </a:lnTo>
                <a:lnTo>
                  <a:pt x="11164" y="10642"/>
                </a:lnTo>
                <a:cubicBezTo>
                  <a:pt x="11155" y="10781"/>
                  <a:pt x="11166" y="10821"/>
                  <a:pt x="11108" y="10948"/>
                </a:cubicBezTo>
                <a:cubicBezTo>
                  <a:pt x="11105" y="10955"/>
                  <a:pt x="11099" y="10962"/>
                  <a:pt x="11093" y="10970"/>
                </a:cubicBezTo>
                <a:cubicBezTo>
                  <a:pt x="11081" y="10966"/>
                  <a:pt x="11070" y="10961"/>
                  <a:pt x="11058" y="10958"/>
                </a:cubicBezTo>
                <a:cubicBezTo>
                  <a:pt x="11008" y="10917"/>
                  <a:pt x="10952" y="10883"/>
                  <a:pt x="10909" y="10836"/>
                </a:cubicBezTo>
                <a:cubicBezTo>
                  <a:pt x="10785" y="10703"/>
                  <a:pt x="10615" y="10429"/>
                  <a:pt x="10533" y="10286"/>
                </a:cubicBezTo>
                <a:cubicBezTo>
                  <a:pt x="10492" y="10215"/>
                  <a:pt x="10452" y="10144"/>
                  <a:pt x="10413" y="10072"/>
                </a:cubicBezTo>
                <a:cubicBezTo>
                  <a:pt x="10508" y="9954"/>
                  <a:pt x="10562" y="9801"/>
                  <a:pt x="10588" y="9633"/>
                </a:cubicBezTo>
                <a:cubicBezTo>
                  <a:pt x="10631" y="9366"/>
                  <a:pt x="10606" y="9062"/>
                  <a:pt x="10566" y="8805"/>
                </a:cubicBezTo>
                <a:lnTo>
                  <a:pt x="10685" y="8728"/>
                </a:lnTo>
                <a:cubicBezTo>
                  <a:pt x="10636" y="8699"/>
                  <a:pt x="10588" y="8670"/>
                  <a:pt x="10539" y="8642"/>
                </a:cubicBezTo>
                <a:cubicBezTo>
                  <a:pt x="10533" y="8608"/>
                  <a:pt x="10526" y="8574"/>
                  <a:pt x="10520" y="8543"/>
                </a:cubicBezTo>
                <a:cubicBezTo>
                  <a:pt x="10509" y="8489"/>
                  <a:pt x="10473" y="8400"/>
                  <a:pt x="10431" y="8306"/>
                </a:cubicBezTo>
                <a:cubicBezTo>
                  <a:pt x="10463" y="8308"/>
                  <a:pt x="10493" y="8295"/>
                  <a:pt x="10519" y="8272"/>
                </a:cubicBezTo>
                <a:cubicBezTo>
                  <a:pt x="10571" y="8224"/>
                  <a:pt x="10608" y="8134"/>
                  <a:pt x="10622" y="8017"/>
                </a:cubicBezTo>
                <a:cubicBezTo>
                  <a:pt x="10636" y="7900"/>
                  <a:pt x="10624" y="7756"/>
                  <a:pt x="10576" y="7601"/>
                </a:cubicBezTo>
                <a:cubicBezTo>
                  <a:pt x="10465" y="7246"/>
                  <a:pt x="10058" y="6955"/>
                  <a:pt x="9833" y="6684"/>
                </a:cubicBezTo>
                <a:lnTo>
                  <a:pt x="9811" y="6702"/>
                </a:lnTo>
                <a:cubicBezTo>
                  <a:pt x="10040" y="6978"/>
                  <a:pt x="10443" y="7269"/>
                  <a:pt x="10550" y="7609"/>
                </a:cubicBezTo>
                <a:cubicBezTo>
                  <a:pt x="10597" y="7760"/>
                  <a:pt x="10607" y="7900"/>
                  <a:pt x="10594" y="8013"/>
                </a:cubicBezTo>
                <a:cubicBezTo>
                  <a:pt x="10581" y="8126"/>
                  <a:pt x="10543" y="8211"/>
                  <a:pt x="10499" y="8250"/>
                </a:cubicBezTo>
                <a:cubicBezTo>
                  <a:pt x="10477" y="8270"/>
                  <a:pt x="10455" y="8280"/>
                  <a:pt x="10431" y="8278"/>
                </a:cubicBezTo>
                <a:cubicBezTo>
                  <a:pt x="10427" y="8277"/>
                  <a:pt x="10421" y="8275"/>
                  <a:pt x="10416" y="8273"/>
                </a:cubicBezTo>
                <a:cubicBezTo>
                  <a:pt x="10393" y="8222"/>
                  <a:pt x="10371" y="8170"/>
                  <a:pt x="10347" y="8120"/>
                </a:cubicBezTo>
                <a:cubicBezTo>
                  <a:pt x="10309" y="8043"/>
                  <a:pt x="10273" y="7973"/>
                  <a:pt x="10246" y="7923"/>
                </a:cubicBezTo>
                <a:cubicBezTo>
                  <a:pt x="10233" y="7899"/>
                  <a:pt x="10222" y="7879"/>
                  <a:pt x="10215" y="7867"/>
                </a:cubicBezTo>
                <a:cubicBezTo>
                  <a:pt x="10211" y="7861"/>
                  <a:pt x="10209" y="7856"/>
                  <a:pt x="10206" y="7853"/>
                </a:cubicBezTo>
                <a:cubicBezTo>
                  <a:pt x="10205" y="7852"/>
                  <a:pt x="10204" y="7851"/>
                  <a:pt x="10203" y="7850"/>
                </a:cubicBezTo>
                <a:cubicBezTo>
                  <a:pt x="10202" y="7849"/>
                  <a:pt x="10201" y="7847"/>
                  <a:pt x="10193" y="7847"/>
                </a:cubicBezTo>
                <a:cubicBezTo>
                  <a:pt x="10190" y="7847"/>
                  <a:pt x="10183" y="7849"/>
                  <a:pt x="10181" y="7852"/>
                </a:cubicBezTo>
                <a:cubicBezTo>
                  <a:pt x="10179" y="7855"/>
                  <a:pt x="10179" y="7857"/>
                  <a:pt x="10178" y="7859"/>
                </a:cubicBezTo>
                <a:cubicBezTo>
                  <a:pt x="10178" y="7862"/>
                  <a:pt x="10178" y="7864"/>
                  <a:pt x="10178" y="7865"/>
                </a:cubicBezTo>
                <a:cubicBezTo>
                  <a:pt x="10218" y="8066"/>
                  <a:pt x="10274" y="8189"/>
                  <a:pt x="10334" y="8253"/>
                </a:cubicBezTo>
                <a:cubicBezTo>
                  <a:pt x="10354" y="8274"/>
                  <a:pt x="10375" y="8287"/>
                  <a:pt x="10396" y="8295"/>
                </a:cubicBezTo>
                <a:cubicBezTo>
                  <a:pt x="10442" y="8398"/>
                  <a:pt x="10482" y="8495"/>
                  <a:pt x="10492" y="8549"/>
                </a:cubicBezTo>
                <a:cubicBezTo>
                  <a:pt x="10497" y="8572"/>
                  <a:pt x="10502" y="8599"/>
                  <a:pt x="10507" y="8624"/>
                </a:cubicBezTo>
                <a:cubicBezTo>
                  <a:pt x="10477" y="8607"/>
                  <a:pt x="10446" y="8589"/>
                  <a:pt x="10415" y="8571"/>
                </a:cubicBezTo>
                <a:lnTo>
                  <a:pt x="10070" y="8796"/>
                </a:lnTo>
                <a:cubicBezTo>
                  <a:pt x="10160" y="8845"/>
                  <a:pt x="10249" y="8895"/>
                  <a:pt x="10330" y="8957"/>
                </a:cubicBezTo>
                <a:lnTo>
                  <a:pt x="10540" y="8821"/>
                </a:lnTo>
                <a:cubicBezTo>
                  <a:pt x="10578" y="9074"/>
                  <a:pt x="10602" y="9370"/>
                  <a:pt x="10561" y="9629"/>
                </a:cubicBezTo>
                <a:cubicBezTo>
                  <a:pt x="10536" y="9788"/>
                  <a:pt x="10485" y="9933"/>
                  <a:pt x="10399" y="10044"/>
                </a:cubicBezTo>
                <a:cubicBezTo>
                  <a:pt x="10134" y="9553"/>
                  <a:pt x="9908" y="9042"/>
                  <a:pt x="9692" y="8528"/>
                </a:cubicBezTo>
                <a:cubicBezTo>
                  <a:pt x="9641" y="8400"/>
                  <a:pt x="9590" y="8272"/>
                  <a:pt x="9538" y="8144"/>
                </a:cubicBezTo>
                <a:lnTo>
                  <a:pt x="9586" y="8105"/>
                </a:lnTo>
                <a:lnTo>
                  <a:pt x="9535" y="8137"/>
                </a:lnTo>
                <a:cubicBezTo>
                  <a:pt x="9524" y="8109"/>
                  <a:pt x="9513" y="8081"/>
                  <a:pt x="9502" y="8054"/>
                </a:cubicBezTo>
                <a:cubicBezTo>
                  <a:pt x="9516" y="8060"/>
                  <a:pt x="9530" y="8067"/>
                  <a:pt x="9544" y="8072"/>
                </a:cubicBezTo>
                <a:cubicBezTo>
                  <a:pt x="9603" y="8095"/>
                  <a:pt x="9657" y="8104"/>
                  <a:pt x="9704" y="8096"/>
                </a:cubicBezTo>
                <a:cubicBezTo>
                  <a:pt x="9751" y="8088"/>
                  <a:pt x="9790" y="8060"/>
                  <a:pt x="9812" y="8012"/>
                </a:cubicBezTo>
                <a:cubicBezTo>
                  <a:pt x="9858" y="7916"/>
                  <a:pt x="9845" y="7743"/>
                  <a:pt x="9750" y="7458"/>
                </a:cubicBezTo>
                <a:lnTo>
                  <a:pt x="9723" y="7467"/>
                </a:lnTo>
                <a:cubicBezTo>
                  <a:pt x="9817" y="7749"/>
                  <a:pt x="9825" y="7918"/>
                  <a:pt x="9787" y="8000"/>
                </a:cubicBezTo>
                <a:cubicBezTo>
                  <a:pt x="9768" y="8041"/>
                  <a:pt x="9738" y="8062"/>
                  <a:pt x="9699" y="8069"/>
                </a:cubicBezTo>
                <a:cubicBezTo>
                  <a:pt x="9659" y="8076"/>
                  <a:pt x="9610" y="8067"/>
                  <a:pt x="9554" y="8046"/>
                </a:cubicBezTo>
                <a:cubicBezTo>
                  <a:pt x="9532" y="8038"/>
                  <a:pt x="9509" y="8027"/>
                  <a:pt x="9486" y="8015"/>
                </a:cubicBezTo>
                <a:cubicBezTo>
                  <a:pt x="9440" y="7901"/>
                  <a:pt x="9395" y="7787"/>
                  <a:pt x="9351" y="7672"/>
                </a:cubicBezTo>
                <a:cubicBezTo>
                  <a:pt x="9035" y="6853"/>
                  <a:pt x="8953" y="6591"/>
                  <a:pt x="8642" y="5767"/>
                </a:cubicBezTo>
                <a:cubicBezTo>
                  <a:pt x="8380" y="5072"/>
                  <a:pt x="8208" y="4637"/>
                  <a:pt x="7928" y="3955"/>
                </a:cubicBezTo>
                <a:cubicBezTo>
                  <a:pt x="7818" y="3688"/>
                  <a:pt x="7705" y="3424"/>
                  <a:pt x="7593" y="3157"/>
                </a:cubicBezTo>
                <a:cubicBezTo>
                  <a:pt x="7275" y="2405"/>
                  <a:pt x="6966" y="1649"/>
                  <a:pt x="6614" y="912"/>
                </a:cubicBezTo>
                <a:cubicBezTo>
                  <a:pt x="6615" y="888"/>
                  <a:pt x="6616" y="864"/>
                  <a:pt x="6617" y="840"/>
                </a:cubicBezTo>
                <a:lnTo>
                  <a:pt x="6450" y="926"/>
                </a:lnTo>
                <a:cubicBezTo>
                  <a:pt x="6373" y="626"/>
                  <a:pt x="6268" y="331"/>
                  <a:pt x="6128" y="44"/>
                </a:cubicBezTo>
                <a:lnTo>
                  <a:pt x="6103" y="56"/>
                </a:lnTo>
                <a:cubicBezTo>
                  <a:pt x="6242" y="344"/>
                  <a:pt x="6347" y="638"/>
                  <a:pt x="6425" y="939"/>
                </a:cubicBezTo>
                <a:lnTo>
                  <a:pt x="6241" y="1033"/>
                </a:lnTo>
                <a:cubicBezTo>
                  <a:pt x="6243" y="1064"/>
                  <a:pt x="6243" y="1075"/>
                  <a:pt x="6244" y="1092"/>
                </a:cubicBezTo>
                <a:lnTo>
                  <a:pt x="6236" y="1096"/>
                </a:lnTo>
                <a:cubicBezTo>
                  <a:pt x="6239" y="1101"/>
                  <a:pt x="6243" y="1105"/>
                  <a:pt x="6246" y="1110"/>
                </a:cubicBezTo>
                <a:cubicBezTo>
                  <a:pt x="6247" y="1143"/>
                  <a:pt x="6249" y="1174"/>
                  <a:pt x="6251" y="1255"/>
                </a:cubicBezTo>
                <a:cubicBezTo>
                  <a:pt x="6258" y="1486"/>
                  <a:pt x="6254" y="1489"/>
                  <a:pt x="6273" y="1743"/>
                </a:cubicBezTo>
                <a:cubicBezTo>
                  <a:pt x="6294" y="2019"/>
                  <a:pt x="6320" y="2295"/>
                  <a:pt x="6342" y="2571"/>
                </a:cubicBezTo>
                <a:cubicBezTo>
                  <a:pt x="6390" y="3247"/>
                  <a:pt x="6426" y="3924"/>
                  <a:pt x="6446" y="4602"/>
                </a:cubicBezTo>
                <a:cubicBezTo>
                  <a:pt x="6440" y="4896"/>
                  <a:pt x="6445" y="5185"/>
                  <a:pt x="6462" y="5469"/>
                </a:cubicBezTo>
                <a:cubicBezTo>
                  <a:pt x="6462" y="5505"/>
                  <a:pt x="6463" y="5542"/>
                  <a:pt x="6463" y="5578"/>
                </a:cubicBezTo>
                <a:cubicBezTo>
                  <a:pt x="6381" y="4808"/>
                  <a:pt x="6280" y="4051"/>
                  <a:pt x="6188" y="3365"/>
                </a:cubicBezTo>
                <a:cubicBezTo>
                  <a:pt x="6111" y="2783"/>
                  <a:pt x="6043" y="2256"/>
                  <a:pt x="6001" y="1813"/>
                </a:cubicBezTo>
                <a:cubicBezTo>
                  <a:pt x="5989" y="1661"/>
                  <a:pt x="5980" y="1538"/>
                  <a:pt x="5970" y="1437"/>
                </a:cubicBezTo>
                <a:cubicBezTo>
                  <a:pt x="5959" y="1269"/>
                  <a:pt x="5956" y="1120"/>
                  <a:pt x="5959" y="992"/>
                </a:cubicBezTo>
                <a:lnTo>
                  <a:pt x="5931" y="991"/>
                </a:lnTo>
                <a:cubicBezTo>
                  <a:pt x="5930" y="1035"/>
                  <a:pt x="5930" y="1083"/>
                  <a:pt x="5930" y="1132"/>
                </a:cubicBezTo>
                <a:cubicBezTo>
                  <a:pt x="5919" y="1057"/>
                  <a:pt x="5906" y="972"/>
                  <a:pt x="5888" y="864"/>
                </a:cubicBezTo>
                <a:cubicBezTo>
                  <a:pt x="5865" y="729"/>
                  <a:pt x="5838" y="595"/>
                  <a:pt x="5808" y="460"/>
                </a:cubicBezTo>
                <a:cubicBezTo>
                  <a:pt x="5774" y="303"/>
                  <a:pt x="5737" y="143"/>
                  <a:pt x="5659" y="0"/>
                </a:cubicBezTo>
                <a:close/>
                <a:moveTo>
                  <a:pt x="443" y="7362"/>
                </a:moveTo>
                <a:cubicBezTo>
                  <a:pt x="471" y="7345"/>
                  <a:pt x="498" y="7327"/>
                  <a:pt x="525" y="7309"/>
                </a:cubicBezTo>
                <a:cubicBezTo>
                  <a:pt x="541" y="7299"/>
                  <a:pt x="489" y="7319"/>
                  <a:pt x="474" y="7330"/>
                </a:cubicBezTo>
                <a:cubicBezTo>
                  <a:pt x="462" y="7339"/>
                  <a:pt x="452" y="7350"/>
                  <a:pt x="443" y="7362"/>
                </a:cubicBezTo>
                <a:close/>
                <a:moveTo>
                  <a:pt x="5623" y="1239"/>
                </a:moveTo>
                <a:cubicBezTo>
                  <a:pt x="5649" y="1367"/>
                  <a:pt x="5665" y="1465"/>
                  <a:pt x="5678" y="1561"/>
                </a:cubicBezTo>
                <a:cubicBezTo>
                  <a:pt x="5670" y="1859"/>
                  <a:pt x="5637" y="2185"/>
                  <a:pt x="5591" y="2528"/>
                </a:cubicBezTo>
                <a:cubicBezTo>
                  <a:pt x="5581" y="2212"/>
                  <a:pt x="5558" y="1895"/>
                  <a:pt x="5522" y="1575"/>
                </a:cubicBezTo>
                <a:cubicBezTo>
                  <a:pt x="5528" y="1543"/>
                  <a:pt x="5532" y="1512"/>
                  <a:pt x="5538" y="1480"/>
                </a:cubicBezTo>
                <a:cubicBezTo>
                  <a:pt x="5566" y="1400"/>
                  <a:pt x="5595" y="1320"/>
                  <a:pt x="5623" y="1239"/>
                </a:cubicBezTo>
                <a:close/>
                <a:moveTo>
                  <a:pt x="5478" y="1643"/>
                </a:moveTo>
                <a:cubicBezTo>
                  <a:pt x="5414" y="1969"/>
                  <a:pt x="5325" y="2281"/>
                  <a:pt x="5247" y="2527"/>
                </a:cubicBezTo>
                <a:cubicBezTo>
                  <a:pt x="4896" y="3639"/>
                  <a:pt x="4388" y="4973"/>
                  <a:pt x="3751" y="6181"/>
                </a:cubicBezTo>
                <a:cubicBezTo>
                  <a:pt x="3786" y="6068"/>
                  <a:pt x="3821" y="5954"/>
                  <a:pt x="3857" y="5841"/>
                </a:cubicBezTo>
                <a:cubicBezTo>
                  <a:pt x="4212" y="4755"/>
                  <a:pt x="4639" y="3696"/>
                  <a:pt x="5086" y="2646"/>
                </a:cubicBezTo>
                <a:cubicBezTo>
                  <a:pt x="5270" y="2190"/>
                  <a:pt x="5330" y="2051"/>
                  <a:pt x="5478" y="1643"/>
                </a:cubicBezTo>
                <a:close/>
                <a:moveTo>
                  <a:pt x="5503" y="1669"/>
                </a:moveTo>
                <a:cubicBezTo>
                  <a:pt x="5540" y="2016"/>
                  <a:pt x="5562" y="2361"/>
                  <a:pt x="5568" y="2704"/>
                </a:cubicBezTo>
                <a:cubicBezTo>
                  <a:pt x="5469" y="3395"/>
                  <a:pt x="5327" y="4150"/>
                  <a:pt x="5233" y="4892"/>
                </a:cubicBezTo>
                <a:cubicBezTo>
                  <a:pt x="5210" y="5076"/>
                  <a:pt x="5189" y="5259"/>
                  <a:pt x="5173" y="5440"/>
                </a:cubicBezTo>
                <a:cubicBezTo>
                  <a:pt x="5109" y="5579"/>
                  <a:pt x="5037" y="5725"/>
                  <a:pt x="4942" y="5923"/>
                </a:cubicBezTo>
                <a:cubicBezTo>
                  <a:pt x="4591" y="6616"/>
                  <a:pt x="4118" y="7243"/>
                  <a:pt x="3786" y="7947"/>
                </a:cubicBezTo>
                <a:cubicBezTo>
                  <a:pt x="3763" y="7995"/>
                  <a:pt x="3743" y="8045"/>
                  <a:pt x="3723" y="8094"/>
                </a:cubicBezTo>
                <a:cubicBezTo>
                  <a:pt x="3649" y="8023"/>
                  <a:pt x="3578" y="7949"/>
                  <a:pt x="3526" y="7861"/>
                </a:cubicBezTo>
                <a:cubicBezTo>
                  <a:pt x="3508" y="7830"/>
                  <a:pt x="3495" y="7797"/>
                  <a:pt x="3480" y="7765"/>
                </a:cubicBezTo>
                <a:cubicBezTo>
                  <a:pt x="3471" y="7728"/>
                  <a:pt x="3457" y="7692"/>
                  <a:pt x="3452" y="7654"/>
                </a:cubicBezTo>
                <a:cubicBezTo>
                  <a:pt x="3426" y="7461"/>
                  <a:pt x="3467" y="7256"/>
                  <a:pt x="3508" y="7069"/>
                </a:cubicBezTo>
                <a:cubicBezTo>
                  <a:pt x="3565" y="6814"/>
                  <a:pt x="3632" y="6588"/>
                  <a:pt x="3703" y="6336"/>
                </a:cubicBezTo>
                <a:cubicBezTo>
                  <a:pt x="3704" y="6332"/>
                  <a:pt x="3706" y="6329"/>
                  <a:pt x="3707" y="6325"/>
                </a:cubicBezTo>
                <a:cubicBezTo>
                  <a:pt x="4378" y="5081"/>
                  <a:pt x="4910" y="3689"/>
                  <a:pt x="5274" y="2535"/>
                </a:cubicBezTo>
                <a:cubicBezTo>
                  <a:pt x="5350" y="2294"/>
                  <a:pt x="5438" y="1989"/>
                  <a:pt x="5503" y="1669"/>
                </a:cubicBezTo>
                <a:close/>
                <a:moveTo>
                  <a:pt x="5700" y="1744"/>
                </a:moveTo>
                <a:cubicBezTo>
                  <a:pt x="5711" y="1853"/>
                  <a:pt x="5723" y="1979"/>
                  <a:pt x="5742" y="2161"/>
                </a:cubicBezTo>
                <a:cubicBezTo>
                  <a:pt x="5793" y="2997"/>
                  <a:pt x="5711" y="3838"/>
                  <a:pt x="5471" y="4642"/>
                </a:cubicBezTo>
                <a:cubicBezTo>
                  <a:pt x="5563" y="4005"/>
                  <a:pt x="5607" y="3361"/>
                  <a:pt x="5596" y="2708"/>
                </a:cubicBezTo>
                <a:cubicBezTo>
                  <a:pt x="5644" y="2370"/>
                  <a:pt x="5683" y="2045"/>
                  <a:pt x="5700" y="1744"/>
                </a:cubicBezTo>
                <a:close/>
                <a:moveTo>
                  <a:pt x="6613" y="1763"/>
                </a:moveTo>
                <a:cubicBezTo>
                  <a:pt x="6659" y="1854"/>
                  <a:pt x="6705" y="1944"/>
                  <a:pt x="6750" y="2035"/>
                </a:cubicBezTo>
                <a:cubicBezTo>
                  <a:pt x="6735" y="2161"/>
                  <a:pt x="6713" y="2287"/>
                  <a:pt x="6689" y="2412"/>
                </a:cubicBezTo>
                <a:cubicBezTo>
                  <a:pt x="6665" y="2199"/>
                  <a:pt x="6641" y="2001"/>
                  <a:pt x="6615" y="1825"/>
                </a:cubicBezTo>
                <a:cubicBezTo>
                  <a:pt x="6614" y="1804"/>
                  <a:pt x="6613" y="1783"/>
                  <a:pt x="6613" y="1763"/>
                </a:cubicBezTo>
                <a:close/>
                <a:moveTo>
                  <a:pt x="6774" y="2083"/>
                </a:moveTo>
                <a:cubicBezTo>
                  <a:pt x="6998" y="2540"/>
                  <a:pt x="7122" y="2817"/>
                  <a:pt x="7344" y="3297"/>
                </a:cubicBezTo>
                <a:cubicBezTo>
                  <a:pt x="7737" y="4147"/>
                  <a:pt x="8098" y="5010"/>
                  <a:pt x="8434" y="5883"/>
                </a:cubicBezTo>
                <a:cubicBezTo>
                  <a:pt x="8512" y="6086"/>
                  <a:pt x="8588" y="6290"/>
                  <a:pt x="8663" y="6494"/>
                </a:cubicBezTo>
                <a:cubicBezTo>
                  <a:pt x="8586" y="6547"/>
                  <a:pt x="8501" y="6641"/>
                  <a:pt x="8422" y="6716"/>
                </a:cubicBezTo>
                <a:cubicBezTo>
                  <a:pt x="8387" y="6750"/>
                  <a:pt x="8414" y="6814"/>
                  <a:pt x="8412" y="6863"/>
                </a:cubicBezTo>
                <a:cubicBezTo>
                  <a:pt x="8404" y="7085"/>
                  <a:pt x="8410" y="7059"/>
                  <a:pt x="8437" y="7294"/>
                </a:cubicBezTo>
                <a:cubicBezTo>
                  <a:pt x="8471" y="7475"/>
                  <a:pt x="8497" y="7662"/>
                  <a:pt x="8547" y="7841"/>
                </a:cubicBezTo>
                <a:cubicBezTo>
                  <a:pt x="8417" y="7760"/>
                  <a:pt x="8347" y="7909"/>
                  <a:pt x="8155" y="8070"/>
                </a:cubicBezTo>
                <a:cubicBezTo>
                  <a:pt x="8144" y="8079"/>
                  <a:pt x="8164" y="8096"/>
                  <a:pt x="8169" y="8109"/>
                </a:cubicBezTo>
                <a:cubicBezTo>
                  <a:pt x="8177" y="8128"/>
                  <a:pt x="8185" y="8147"/>
                  <a:pt x="8192" y="8166"/>
                </a:cubicBezTo>
                <a:cubicBezTo>
                  <a:pt x="8195" y="8172"/>
                  <a:pt x="8199" y="8181"/>
                  <a:pt x="8202" y="8189"/>
                </a:cubicBezTo>
                <a:cubicBezTo>
                  <a:pt x="8158" y="8291"/>
                  <a:pt x="8088" y="8379"/>
                  <a:pt x="8019" y="8466"/>
                </a:cubicBezTo>
                <a:cubicBezTo>
                  <a:pt x="7942" y="8555"/>
                  <a:pt x="7896" y="8610"/>
                  <a:pt x="7830" y="8677"/>
                </a:cubicBezTo>
                <a:cubicBezTo>
                  <a:pt x="7541" y="8060"/>
                  <a:pt x="7337" y="7312"/>
                  <a:pt x="7186" y="6528"/>
                </a:cubicBezTo>
                <a:cubicBezTo>
                  <a:pt x="6994" y="5531"/>
                  <a:pt x="6887" y="4476"/>
                  <a:pt x="6800" y="3551"/>
                </a:cubicBezTo>
                <a:cubicBezTo>
                  <a:pt x="6764" y="3176"/>
                  <a:pt x="6732" y="2825"/>
                  <a:pt x="6698" y="2506"/>
                </a:cubicBezTo>
                <a:cubicBezTo>
                  <a:pt x="6727" y="2366"/>
                  <a:pt x="6755" y="2224"/>
                  <a:pt x="6774" y="2083"/>
                </a:cubicBezTo>
                <a:close/>
                <a:moveTo>
                  <a:pt x="6637" y="2216"/>
                </a:moveTo>
                <a:cubicBezTo>
                  <a:pt x="6648" y="2308"/>
                  <a:pt x="6660" y="2404"/>
                  <a:pt x="6670" y="2503"/>
                </a:cubicBezTo>
                <a:cubicBezTo>
                  <a:pt x="6664" y="2532"/>
                  <a:pt x="6658" y="2562"/>
                  <a:pt x="6651" y="2591"/>
                </a:cubicBezTo>
                <a:cubicBezTo>
                  <a:pt x="6650" y="2566"/>
                  <a:pt x="6649" y="2542"/>
                  <a:pt x="6648" y="2517"/>
                </a:cubicBezTo>
                <a:cubicBezTo>
                  <a:pt x="6646" y="2416"/>
                  <a:pt x="6643" y="2316"/>
                  <a:pt x="6637" y="2216"/>
                </a:cubicBezTo>
                <a:close/>
                <a:moveTo>
                  <a:pt x="6027" y="2327"/>
                </a:moveTo>
                <a:cubicBezTo>
                  <a:pt x="6065" y="2648"/>
                  <a:pt x="6111" y="2998"/>
                  <a:pt x="6160" y="3370"/>
                </a:cubicBezTo>
                <a:cubicBezTo>
                  <a:pt x="6262" y="4135"/>
                  <a:pt x="6377" y="4989"/>
                  <a:pt x="6462" y="5850"/>
                </a:cubicBezTo>
                <a:cubicBezTo>
                  <a:pt x="6462" y="5864"/>
                  <a:pt x="6462" y="5878"/>
                  <a:pt x="6462" y="5892"/>
                </a:cubicBezTo>
                <a:cubicBezTo>
                  <a:pt x="6453" y="6595"/>
                  <a:pt x="6394" y="7295"/>
                  <a:pt x="6339" y="7995"/>
                </a:cubicBezTo>
                <a:cubicBezTo>
                  <a:pt x="6336" y="8147"/>
                  <a:pt x="6322" y="8301"/>
                  <a:pt x="6349" y="8452"/>
                </a:cubicBezTo>
                <a:cubicBezTo>
                  <a:pt x="6367" y="8550"/>
                  <a:pt x="6400" y="8642"/>
                  <a:pt x="6438" y="8733"/>
                </a:cubicBezTo>
                <a:cubicBezTo>
                  <a:pt x="6304" y="8756"/>
                  <a:pt x="6152" y="8710"/>
                  <a:pt x="5982" y="8564"/>
                </a:cubicBezTo>
                <a:cubicBezTo>
                  <a:pt x="5530" y="8176"/>
                  <a:pt x="5303" y="7629"/>
                  <a:pt x="5212" y="6993"/>
                </a:cubicBezTo>
                <a:cubicBezTo>
                  <a:pt x="5174" y="6723"/>
                  <a:pt x="5160" y="6437"/>
                  <a:pt x="5164" y="6141"/>
                </a:cubicBezTo>
                <a:cubicBezTo>
                  <a:pt x="5204" y="5990"/>
                  <a:pt x="5241" y="5839"/>
                  <a:pt x="5276" y="5688"/>
                </a:cubicBezTo>
                <a:cubicBezTo>
                  <a:pt x="5464" y="5289"/>
                  <a:pt x="5556" y="5114"/>
                  <a:pt x="5705" y="4639"/>
                </a:cubicBezTo>
                <a:cubicBezTo>
                  <a:pt x="5940" y="3891"/>
                  <a:pt x="6039" y="3109"/>
                  <a:pt x="6027" y="2327"/>
                </a:cubicBezTo>
                <a:close/>
                <a:moveTo>
                  <a:pt x="6680" y="2599"/>
                </a:moveTo>
                <a:cubicBezTo>
                  <a:pt x="6710" y="2893"/>
                  <a:pt x="6739" y="3214"/>
                  <a:pt x="6771" y="3553"/>
                </a:cubicBezTo>
                <a:cubicBezTo>
                  <a:pt x="6859" y="4478"/>
                  <a:pt x="6965" y="5536"/>
                  <a:pt x="7158" y="6534"/>
                </a:cubicBezTo>
                <a:cubicBezTo>
                  <a:pt x="7310" y="7324"/>
                  <a:pt x="7516" y="8076"/>
                  <a:pt x="7809" y="8698"/>
                </a:cubicBezTo>
                <a:cubicBezTo>
                  <a:pt x="7789" y="8718"/>
                  <a:pt x="7768" y="8738"/>
                  <a:pt x="7743" y="8761"/>
                </a:cubicBezTo>
                <a:cubicBezTo>
                  <a:pt x="7697" y="8803"/>
                  <a:pt x="7625" y="8825"/>
                  <a:pt x="7588" y="8872"/>
                </a:cubicBezTo>
                <a:cubicBezTo>
                  <a:pt x="7370" y="8937"/>
                  <a:pt x="7505" y="8918"/>
                  <a:pt x="7570" y="8908"/>
                </a:cubicBezTo>
                <a:cubicBezTo>
                  <a:pt x="7570" y="8908"/>
                  <a:pt x="7570" y="8908"/>
                  <a:pt x="7570" y="8908"/>
                </a:cubicBezTo>
                <a:cubicBezTo>
                  <a:pt x="7559" y="8910"/>
                  <a:pt x="7505" y="8920"/>
                  <a:pt x="7451" y="8930"/>
                </a:cubicBezTo>
                <a:cubicBezTo>
                  <a:pt x="7292" y="8635"/>
                  <a:pt x="7156" y="8340"/>
                  <a:pt x="7040" y="8044"/>
                </a:cubicBezTo>
                <a:cubicBezTo>
                  <a:pt x="7118" y="7816"/>
                  <a:pt x="7168" y="7562"/>
                  <a:pt x="7188" y="7327"/>
                </a:cubicBezTo>
                <a:cubicBezTo>
                  <a:pt x="7210" y="7056"/>
                  <a:pt x="7192" y="6811"/>
                  <a:pt x="7127" y="6659"/>
                </a:cubicBezTo>
                <a:lnTo>
                  <a:pt x="7100" y="6670"/>
                </a:lnTo>
                <a:cubicBezTo>
                  <a:pt x="7162" y="6814"/>
                  <a:pt x="7182" y="7057"/>
                  <a:pt x="7159" y="7325"/>
                </a:cubicBezTo>
                <a:cubicBezTo>
                  <a:pt x="7141" y="7547"/>
                  <a:pt x="7094" y="7785"/>
                  <a:pt x="7023" y="8003"/>
                </a:cubicBezTo>
                <a:cubicBezTo>
                  <a:pt x="6899" y="7683"/>
                  <a:pt x="6798" y="7362"/>
                  <a:pt x="6719" y="7036"/>
                </a:cubicBezTo>
                <a:cubicBezTo>
                  <a:pt x="6737" y="6605"/>
                  <a:pt x="6754" y="6174"/>
                  <a:pt x="6756" y="5742"/>
                </a:cubicBezTo>
                <a:cubicBezTo>
                  <a:pt x="6744" y="4730"/>
                  <a:pt x="6706" y="3719"/>
                  <a:pt x="6658" y="2708"/>
                </a:cubicBezTo>
                <a:cubicBezTo>
                  <a:pt x="6665" y="2672"/>
                  <a:pt x="6672" y="2635"/>
                  <a:pt x="6680" y="2599"/>
                </a:cubicBezTo>
                <a:close/>
                <a:moveTo>
                  <a:pt x="5569" y="2885"/>
                </a:moveTo>
                <a:cubicBezTo>
                  <a:pt x="5571" y="3537"/>
                  <a:pt x="5518" y="4180"/>
                  <a:pt x="5417" y="4816"/>
                </a:cubicBezTo>
                <a:cubicBezTo>
                  <a:pt x="5342" y="5045"/>
                  <a:pt x="5279" y="5207"/>
                  <a:pt x="5209" y="5364"/>
                </a:cubicBezTo>
                <a:cubicBezTo>
                  <a:pt x="5223" y="5209"/>
                  <a:pt x="5241" y="5052"/>
                  <a:pt x="5261" y="4896"/>
                </a:cubicBezTo>
                <a:cubicBezTo>
                  <a:pt x="5347" y="4217"/>
                  <a:pt x="5473" y="3528"/>
                  <a:pt x="5569" y="2885"/>
                </a:cubicBezTo>
                <a:close/>
                <a:moveTo>
                  <a:pt x="5218" y="5807"/>
                </a:moveTo>
                <a:cubicBezTo>
                  <a:pt x="5201" y="5878"/>
                  <a:pt x="5184" y="5949"/>
                  <a:pt x="5166" y="6019"/>
                </a:cubicBezTo>
                <a:cubicBezTo>
                  <a:pt x="5167" y="5980"/>
                  <a:pt x="5169" y="5941"/>
                  <a:pt x="5171" y="5902"/>
                </a:cubicBezTo>
                <a:cubicBezTo>
                  <a:pt x="5187" y="5870"/>
                  <a:pt x="5203" y="5839"/>
                  <a:pt x="5218" y="5807"/>
                </a:cubicBezTo>
                <a:close/>
                <a:moveTo>
                  <a:pt x="5140" y="5960"/>
                </a:moveTo>
                <a:cubicBezTo>
                  <a:pt x="5138" y="6019"/>
                  <a:pt x="5136" y="6079"/>
                  <a:pt x="5135" y="6137"/>
                </a:cubicBezTo>
                <a:cubicBezTo>
                  <a:pt x="4908" y="6992"/>
                  <a:pt x="4596" y="7832"/>
                  <a:pt x="4216" y="8659"/>
                </a:cubicBezTo>
                <a:cubicBezTo>
                  <a:pt x="4199" y="8592"/>
                  <a:pt x="4158" y="8532"/>
                  <a:pt x="4110" y="8476"/>
                </a:cubicBezTo>
                <a:cubicBezTo>
                  <a:pt x="4163" y="8315"/>
                  <a:pt x="4236" y="8185"/>
                  <a:pt x="4329" y="8101"/>
                </a:cubicBezTo>
                <a:lnTo>
                  <a:pt x="4310" y="8079"/>
                </a:lnTo>
                <a:cubicBezTo>
                  <a:pt x="4215" y="8165"/>
                  <a:pt x="4141" y="8293"/>
                  <a:pt x="4088" y="8451"/>
                </a:cubicBezTo>
                <a:cubicBezTo>
                  <a:pt x="4058" y="8418"/>
                  <a:pt x="4028" y="8388"/>
                  <a:pt x="4000" y="8358"/>
                </a:cubicBezTo>
                <a:cubicBezTo>
                  <a:pt x="3956" y="8315"/>
                  <a:pt x="3976" y="8334"/>
                  <a:pt x="3961" y="8319"/>
                </a:cubicBezTo>
                <a:cubicBezTo>
                  <a:pt x="3973" y="8223"/>
                  <a:pt x="3998" y="8128"/>
                  <a:pt x="4023" y="8038"/>
                </a:cubicBezTo>
                <a:cubicBezTo>
                  <a:pt x="4055" y="7958"/>
                  <a:pt x="4084" y="7875"/>
                  <a:pt x="4119" y="7796"/>
                </a:cubicBezTo>
                <a:cubicBezTo>
                  <a:pt x="4404" y="7155"/>
                  <a:pt x="4813" y="6579"/>
                  <a:pt x="5140" y="5960"/>
                </a:cubicBezTo>
                <a:close/>
                <a:moveTo>
                  <a:pt x="5135" y="6246"/>
                </a:moveTo>
                <a:cubicBezTo>
                  <a:pt x="5135" y="6506"/>
                  <a:pt x="5150" y="6758"/>
                  <a:pt x="5184" y="6997"/>
                </a:cubicBezTo>
                <a:cubicBezTo>
                  <a:pt x="5275" y="7637"/>
                  <a:pt x="5505" y="8192"/>
                  <a:pt x="5964" y="8586"/>
                </a:cubicBezTo>
                <a:cubicBezTo>
                  <a:pt x="6140" y="8737"/>
                  <a:pt x="6304" y="8786"/>
                  <a:pt x="6449" y="8759"/>
                </a:cubicBezTo>
                <a:cubicBezTo>
                  <a:pt x="6452" y="8768"/>
                  <a:pt x="6456" y="8777"/>
                  <a:pt x="6460" y="8786"/>
                </a:cubicBezTo>
                <a:cubicBezTo>
                  <a:pt x="6487" y="8833"/>
                  <a:pt x="6518" y="8878"/>
                  <a:pt x="6553" y="8920"/>
                </a:cubicBezTo>
                <a:cubicBezTo>
                  <a:pt x="6529" y="9221"/>
                  <a:pt x="6493" y="9508"/>
                  <a:pt x="6440" y="9774"/>
                </a:cubicBezTo>
                <a:cubicBezTo>
                  <a:pt x="6264" y="10650"/>
                  <a:pt x="5912" y="11304"/>
                  <a:pt x="5284" y="11555"/>
                </a:cubicBezTo>
                <a:cubicBezTo>
                  <a:pt x="5141" y="11612"/>
                  <a:pt x="5010" y="11611"/>
                  <a:pt x="4888" y="11566"/>
                </a:cubicBezTo>
                <a:cubicBezTo>
                  <a:pt x="4767" y="11520"/>
                  <a:pt x="4656" y="11429"/>
                  <a:pt x="4556" y="11304"/>
                </a:cubicBezTo>
                <a:cubicBezTo>
                  <a:pt x="4356" y="11053"/>
                  <a:pt x="4203" y="10668"/>
                  <a:pt x="4109" y="10246"/>
                </a:cubicBezTo>
                <a:cubicBezTo>
                  <a:pt x="4030" y="9893"/>
                  <a:pt x="3993" y="9515"/>
                  <a:pt x="4003" y="9171"/>
                </a:cubicBezTo>
                <a:cubicBezTo>
                  <a:pt x="4004" y="9168"/>
                  <a:pt x="4006" y="9165"/>
                  <a:pt x="4007" y="9162"/>
                </a:cubicBezTo>
                <a:cubicBezTo>
                  <a:pt x="4046" y="9179"/>
                  <a:pt x="4085" y="9195"/>
                  <a:pt x="4126" y="9206"/>
                </a:cubicBezTo>
                <a:cubicBezTo>
                  <a:pt x="4353" y="9264"/>
                  <a:pt x="4587" y="9246"/>
                  <a:pt x="4807" y="9171"/>
                </a:cubicBezTo>
                <a:cubicBezTo>
                  <a:pt x="5020" y="9099"/>
                  <a:pt x="5342" y="8882"/>
                  <a:pt x="5481" y="8799"/>
                </a:cubicBezTo>
                <a:cubicBezTo>
                  <a:pt x="5630" y="8676"/>
                  <a:pt x="5565" y="8739"/>
                  <a:pt x="5680" y="8609"/>
                </a:cubicBezTo>
                <a:lnTo>
                  <a:pt x="5307" y="8766"/>
                </a:lnTo>
                <a:cubicBezTo>
                  <a:pt x="5200" y="8880"/>
                  <a:pt x="5247" y="8836"/>
                  <a:pt x="5129" y="8930"/>
                </a:cubicBezTo>
                <a:cubicBezTo>
                  <a:pt x="5124" y="8933"/>
                  <a:pt x="5118" y="8935"/>
                  <a:pt x="5112" y="8937"/>
                </a:cubicBezTo>
                <a:cubicBezTo>
                  <a:pt x="4901" y="9017"/>
                  <a:pt x="4671" y="9044"/>
                  <a:pt x="4449" y="8989"/>
                </a:cubicBezTo>
                <a:cubicBezTo>
                  <a:pt x="4385" y="8973"/>
                  <a:pt x="4325" y="8941"/>
                  <a:pt x="4262" y="8917"/>
                </a:cubicBezTo>
                <a:cubicBezTo>
                  <a:pt x="4225" y="8894"/>
                  <a:pt x="4196" y="8878"/>
                  <a:pt x="4170" y="8862"/>
                </a:cubicBezTo>
                <a:cubicBezTo>
                  <a:pt x="4189" y="8845"/>
                  <a:pt x="4199" y="8820"/>
                  <a:pt x="4223" y="8766"/>
                </a:cubicBezTo>
                <a:cubicBezTo>
                  <a:pt x="4226" y="8746"/>
                  <a:pt x="4227" y="8726"/>
                  <a:pt x="4225" y="8707"/>
                </a:cubicBezTo>
                <a:cubicBezTo>
                  <a:pt x="4598" y="7900"/>
                  <a:pt x="4906" y="7080"/>
                  <a:pt x="5135" y="6246"/>
                </a:cubicBezTo>
                <a:close/>
                <a:moveTo>
                  <a:pt x="6715" y="7130"/>
                </a:moveTo>
                <a:cubicBezTo>
                  <a:pt x="6794" y="7437"/>
                  <a:pt x="6891" y="7741"/>
                  <a:pt x="7010" y="8043"/>
                </a:cubicBezTo>
                <a:cubicBezTo>
                  <a:pt x="6998" y="8075"/>
                  <a:pt x="6987" y="8106"/>
                  <a:pt x="6975" y="8137"/>
                </a:cubicBezTo>
                <a:cubicBezTo>
                  <a:pt x="6940" y="8224"/>
                  <a:pt x="6901" y="8306"/>
                  <a:pt x="6857" y="8380"/>
                </a:cubicBezTo>
                <a:cubicBezTo>
                  <a:pt x="6852" y="8367"/>
                  <a:pt x="6847" y="8355"/>
                  <a:pt x="6842" y="8341"/>
                </a:cubicBezTo>
                <a:cubicBezTo>
                  <a:pt x="6780" y="8176"/>
                  <a:pt x="6728" y="8007"/>
                  <a:pt x="6685" y="7837"/>
                </a:cubicBezTo>
                <a:cubicBezTo>
                  <a:pt x="6685" y="7832"/>
                  <a:pt x="6685" y="7826"/>
                  <a:pt x="6685" y="7821"/>
                </a:cubicBezTo>
                <a:cubicBezTo>
                  <a:pt x="6694" y="7591"/>
                  <a:pt x="6705" y="7361"/>
                  <a:pt x="6715" y="7130"/>
                </a:cubicBezTo>
                <a:close/>
                <a:moveTo>
                  <a:pt x="9011" y="7428"/>
                </a:moveTo>
                <a:cubicBezTo>
                  <a:pt x="9035" y="7494"/>
                  <a:pt x="9110" y="7693"/>
                  <a:pt x="9124" y="7733"/>
                </a:cubicBezTo>
                <a:cubicBezTo>
                  <a:pt x="9082" y="7689"/>
                  <a:pt x="9043" y="7644"/>
                  <a:pt x="9007" y="7599"/>
                </a:cubicBezTo>
                <a:cubicBezTo>
                  <a:pt x="9007" y="7596"/>
                  <a:pt x="9008" y="7593"/>
                  <a:pt x="9008" y="7591"/>
                </a:cubicBezTo>
                <a:cubicBezTo>
                  <a:pt x="9011" y="7537"/>
                  <a:pt x="9011" y="7482"/>
                  <a:pt x="9011" y="7428"/>
                </a:cubicBezTo>
                <a:close/>
                <a:moveTo>
                  <a:pt x="2017" y="7435"/>
                </a:moveTo>
                <a:cubicBezTo>
                  <a:pt x="2007" y="7441"/>
                  <a:pt x="1996" y="7447"/>
                  <a:pt x="1986" y="7453"/>
                </a:cubicBezTo>
                <a:cubicBezTo>
                  <a:pt x="1985" y="7453"/>
                  <a:pt x="1985" y="7453"/>
                  <a:pt x="1984" y="7453"/>
                </a:cubicBezTo>
                <a:cubicBezTo>
                  <a:pt x="1973" y="7448"/>
                  <a:pt x="2005" y="7438"/>
                  <a:pt x="2017" y="7435"/>
                </a:cubicBezTo>
                <a:close/>
                <a:moveTo>
                  <a:pt x="9005" y="7642"/>
                </a:moveTo>
                <a:cubicBezTo>
                  <a:pt x="9048" y="7696"/>
                  <a:pt x="9098" y="7748"/>
                  <a:pt x="9149" y="7798"/>
                </a:cubicBezTo>
                <a:cubicBezTo>
                  <a:pt x="9170" y="7854"/>
                  <a:pt x="9261" y="8094"/>
                  <a:pt x="9304" y="8209"/>
                </a:cubicBezTo>
                <a:cubicBezTo>
                  <a:pt x="9296" y="8208"/>
                  <a:pt x="9289" y="8207"/>
                  <a:pt x="9281" y="8205"/>
                </a:cubicBezTo>
                <a:cubicBezTo>
                  <a:pt x="9141" y="8172"/>
                  <a:pt x="9047" y="8058"/>
                  <a:pt x="8982" y="7939"/>
                </a:cubicBezTo>
                <a:cubicBezTo>
                  <a:pt x="8977" y="7931"/>
                  <a:pt x="8973" y="7922"/>
                  <a:pt x="8968" y="7914"/>
                </a:cubicBezTo>
                <a:cubicBezTo>
                  <a:pt x="8970" y="7898"/>
                  <a:pt x="8971" y="7882"/>
                  <a:pt x="8972" y="7866"/>
                </a:cubicBezTo>
                <a:cubicBezTo>
                  <a:pt x="8974" y="7859"/>
                  <a:pt x="8977" y="7851"/>
                  <a:pt x="8978" y="7844"/>
                </a:cubicBezTo>
                <a:cubicBezTo>
                  <a:pt x="8992" y="7777"/>
                  <a:pt x="9000" y="7710"/>
                  <a:pt x="9005" y="7642"/>
                </a:cubicBezTo>
                <a:close/>
                <a:moveTo>
                  <a:pt x="2035" y="7865"/>
                </a:moveTo>
                <a:cubicBezTo>
                  <a:pt x="2054" y="7924"/>
                  <a:pt x="2067" y="7985"/>
                  <a:pt x="2081" y="8042"/>
                </a:cubicBezTo>
                <a:cubicBezTo>
                  <a:pt x="2095" y="8178"/>
                  <a:pt x="2120" y="8328"/>
                  <a:pt x="2115" y="8473"/>
                </a:cubicBezTo>
                <a:cubicBezTo>
                  <a:pt x="2083" y="8472"/>
                  <a:pt x="2056" y="8456"/>
                  <a:pt x="2032" y="8429"/>
                </a:cubicBezTo>
                <a:cubicBezTo>
                  <a:pt x="1978" y="8366"/>
                  <a:pt x="1950" y="8244"/>
                  <a:pt x="1967" y="8121"/>
                </a:cubicBezTo>
                <a:cubicBezTo>
                  <a:pt x="1985" y="8000"/>
                  <a:pt x="2009" y="7917"/>
                  <a:pt x="2035" y="7865"/>
                </a:cubicBezTo>
                <a:close/>
                <a:moveTo>
                  <a:pt x="6685" y="7948"/>
                </a:moveTo>
                <a:cubicBezTo>
                  <a:pt x="6723" y="8084"/>
                  <a:pt x="6766" y="8219"/>
                  <a:pt x="6816" y="8352"/>
                </a:cubicBezTo>
                <a:cubicBezTo>
                  <a:pt x="6823" y="8372"/>
                  <a:pt x="6831" y="8391"/>
                  <a:pt x="6838" y="8410"/>
                </a:cubicBezTo>
                <a:cubicBezTo>
                  <a:pt x="6819" y="8441"/>
                  <a:pt x="6799" y="8471"/>
                  <a:pt x="6778" y="8498"/>
                </a:cubicBezTo>
                <a:cubicBezTo>
                  <a:pt x="6747" y="8423"/>
                  <a:pt x="6721" y="8347"/>
                  <a:pt x="6706" y="8265"/>
                </a:cubicBezTo>
                <a:cubicBezTo>
                  <a:pt x="6687" y="8161"/>
                  <a:pt x="6685" y="8054"/>
                  <a:pt x="6685" y="7948"/>
                </a:cubicBezTo>
                <a:close/>
                <a:moveTo>
                  <a:pt x="10238" y="7968"/>
                </a:moveTo>
                <a:cubicBezTo>
                  <a:pt x="10263" y="8015"/>
                  <a:pt x="10290" y="8068"/>
                  <a:pt x="10321" y="8132"/>
                </a:cubicBezTo>
                <a:cubicBezTo>
                  <a:pt x="10340" y="8171"/>
                  <a:pt x="10357" y="8210"/>
                  <a:pt x="10375" y="8250"/>
                </a:cubicBezTo>
                <a:cubicBezTo>
                  <a:pt x="10368" y="8245"/>
                  <a:pt x="10362" y="8241"/>
                  <a:pt x="10355" y="8234"/>
                </a:cubicBezTo>
                <a:cubicBezTo>
                  <a:pt x="10313" y="8189"/>
                  <a:pt x="10274" y="8094"/>
                  <a:pt x="10238" y="7968"/>
                </a:cubicBezTo>
                <a:close/>
                <a:moveTo>
                  <a:pt x="8592" y="7982"/>
                </a:moveTo>
                <a:cubicBezTo>
                  <a:pt x="8599" y="8001"/>
                  <a:pt x="8606" y="8020"/>
                  <a:pt x="8614" y="8038"/>
                </a:cubicBezTo>
                <a:cubicBezTo>
                  <a:pt x="8610" y="8050"/>
                  <a:pt x="8605" y="8062"/>
                  <a:pt x="8601" y="8074"/>
                </a:cubicBezTo>
                <a:cubicBezTo>
                  <a:pt x="8592" y="8057"/>
                  <a:pt x="8585" y="8038"/>
                  <a:pt x="8579" y="8020"/>
                </a:cubicBezTo>
                <a:cubicBezTo>
                  <a:pt x="8584" y="8007"/>
                  <a:pt x="8588" y="7995"/>
                  <a:pt x="8592" y="7982"/>
                </a:cubicBezTo>
                <a:close/>
                <a:moveTo>
                  <a:pt x="8188" y="8069"/>
                </a:moveTo>
                <a:cubicBezTo>
                  <a:pt x="8192" y="8069"/>
                  <a:pt x="8195" y="8070"/>
                  <a:pt x="8199" y="8071"/>
                </a:cubicBezTo>
                <a:cubicBezTo>
                  <a:pt x="8191" y="8076"/>
                  <a:pt x="8183" y="8080"/>
                  <a:pt x="8175" y="8085"/>
                </a:cubicBezTo>
                <a:cubicBezTo>
                  <a:pt x="8171" y="8087"/>
                  <a:pt x="8176" y="8074"/>
                  <a:pt x="8180" y="8071"/>
                </a:cubicBezTo>
                <a:cubicBezTo>
                  <a:pt x="8182" y="8069"/>
                  <a:pt x="8185" y="8069"/>
                  <a:pt x="8188" y="8069"/>
                </a:cubicBezTo>
                <a:close/>
                <a:moveTo>
                  <a:pt x="7025" y="8083"/>
                </a:moveTo>
                <a:cubicBezTo>
                  <a:pt x="7139" y="8368"/>
                  <a:pt x="7271" y="8651"/>
                  <a:pt x="7424" y="8935"/>
                </a:cubicBezTo>
                <a:cubicBezTo>
                  <a:pt x="7402" y="8939"/>
                  <a:pt x="7413" y="8937"/>
                  <a:pt x="7384" y="8942"/>
                </a:cubicBezTo>
                <a:cubicBezTo>
                  <a:pt x="7337" y="8939"/>
                  <a:pt x="7288" y="8944"/>
                  <a:pt x="7241" y="8934"/>
                </a:cubicBezTo>
                <a:cubicBezTo>
                  <a:pt x="7200" y="8925"/>
                  <a:pt x="7161" y="8905"/>
                  <a:pt x="7123" y="8886"/>
                </a:cubicBezTo>
                <a:cubicBezTo>
                  <a:pt x="7032" y="8759"/>
                  <a:pt x="6947" y="8603"/>
                  <a:pt x="6870" y="8414"/>
                </a:cubicBezTo>
                <a:cubicBezTo>
                  <a:pt x="6919" y="8333"/>
                  <a:pt x="6963" y="8244"/>
                  <a:pt x="7002" y="8147"/>
                </a:cubicBezTo>
                <a:cubicBezTo>
                  <a:pt x="7010" y="8126"/>
                  <a:pt x="7018" y="8104"/>
                  <a:pt x="7025" y="8083"/>
                </a:cubicBezTo>
                <a:close/>
                <a:moveTo>
                  <a:pt x="8820" y="8105"/>
                </a:moveTo>
                <a:cubicBezTo>
                  <a:pt x="8819" y="8110"/>
                  <a:pt x="8805" y="8121"/>
                  <a:pt x="8788" y="8131"/>
                </a:cubicBezTo>
                <a:cubicBezTo>
                  <a:pt x="8799" y="8123"/>
                  <a:pt x="8809" y="8114"/>
                  <a:pt x="8820" y="8105"/>
                </a:cubicBezTo>
                <a:close/>
                <a:moveTo>
                  <a:pt x="8667" y="8146"/>
                </a:moveTo>
                <a:cubicBezTo>
                  <a:pt x="8668" y="8149"/>
                  <a:pt x="8670" y="8152"/>
                  <a:pt x="8671" y="8154"/>
                </a:cubicBezTo>
                <a:cubicBezTo>
                  <a:pt x="8667" y="8153"/>
                  <a:pt x="8663" y="8151"/>
                  <a:pt x="8660" y="8149"/>
                </a:cubicBezTo>
                <a:cubicBezTo>
                  <a:pt x="8662" y="8148"/>
                  <a:pt x="8664" y="8147"/>
                  <a:pt x="8667" y="8146"/>
                </a:cubicBezTo>
                <a:close/>
                <a:moveTo>
                  <a:pt x="8700" y="8202"/>
                </a:moveTo>
                <a:cubicBezTo>
                  <a:pt x="8740" y="8265"/>
                  <a:pt x="8788" y="8322"/>
                  <a:pt x="8848" y="8365"/>
                </a:cubicBezTo>
                <a:cubicBezTo>
                  <a:pt x="8711" y="8804"/>
                  <a:pt x="8450" y="9125"/>
                  <a:pt x="8154" y="9259"/>
                </a:cubicBezTo>
                <a:cubicBezTo>
                  <a:pt x="8130" y="9223"/>
                  <a:pt x="8106" y="9186"/>
                  <a:pt x="8083" y="9149"/>
                </a:cubicBezTo>
                <a:cubicBezTo>
                  <a:pt x="8013" y="9037"/>
                  <a:pt x="7948" y="8917"/>
                  <a:pt x="7886" y="8793"/>
                </a:cubicBezTo>
                <a:cubicBezTo>
                  <a:pt x="7901" y="8783"/>
                  <a:pt x="7916" y="8774"/>
                  <a:pt x="7930" y="8765"/>
                </a:cubicBezTo>
                <a:cubicBezTo>
                  <a:pt x="7993" y="8723"/>
                  <a:pt x="8046" y="8668"/>
                  <a:pt x="8101" y="8616"/>
                </a:cubicBezTo>
                <a:cubicBezTo>
                  <a:pt x="8198" y="8525"/>
                  <a:pt x="8252" y="8462"/>
                  <a:pt x="8325" y="8377"/>
                </a:cubicBezTo>
                <a:cubicBezTo>
                  <a:pt x="8347" y="8390"/>
                  <a:pt x="8371" y="8397"/>
                  <a:pt x="8400" y="8395"/>
                </a:cubicBezTo>
                <a:cubicBezTo>
                  <a:pt x="8434" y="8393"/>
                  <a:pt x="8467" y="8379"/>
                  <a:pt x="8495" y="8360"/>
                </a:cubicBezTo>
                <a:cubicBezTo>
                  <a:pt x="8565" y="8310"/>
                  <a:pt x="8633" y="8256"/>
                  <a:pt x="8700" y="8202"/>
                </a:cubicBezTo>
                <a:close/>
                <a:moveTo>
                  <a:pt x="9341" y="8302"/>
                </a:moveTo>
                <a:cubicBezTo>
                  <a:pt x="9387" y="8425"/>
                  <a:pt x="9375" y="8394"/>
                  <a:pt x="9472" y="8651"/>
                </a:cubicBezTo>
                <a:cubicBezTo>
                  <a:pt x="9627" y="9047"/>
                  <a:pt x="9783" y="9443"/>
                  <a:pt x="9955" y="9833"/>
                </a:cubicBezTo>
                <a:cubicBezTo>
                  <a:pt x="9898" y="10002"/>
                  <a:pt x="9836" y="10148"/>
                  <a:pt x="9769" y="10268"/>
                </a:cubicBezTo>
                <a:cubicBezTo>
                  <a:pt x="9084" y="10233"/>
                  <a:pt x="8567" y="9862"/>
                  <a:pt x="8170" y="9283"/>
                </a:cubicBezTo>
                <a:cubicBezTo>
                  <a:pt x="8473" y="9145"/>
                  <a:pt x="8734" y="8821"/>
                  <a:pt x="8873" y="8382"/>
                </a:cubicBezTo>
                <a:cubicBezTo>
                  <a:pt x="8897" y="8397"/>
                  <a:pt x="8924" y="8409"/>
                  <a:pt x="8952" y="8419"/>
                </a:cubicBezTo>
                <a:cubicBezTo>
                  <a:pt x="9005" y="8437"/>
                  <a:pt x="9064" y="8426"/>
                  <a:pt x="9121" y="8429"/>
                </a:cubicBezTo>
                <a:lnTo>
                  <a:pt x="9278" y="8353"/>
                </a:lnTo>
                <a:lnTo>
                  <a:pt x="9341" y="8302"/>
                </a:lnTo>
                <a:close/>
                <a:moveTo>
                  <a:pt x="6852" y="8444"/>
                </a:moveTo>
                <a:cubicBezTo>
                  <a:pt x="6917" y="8603"/>
                  <a:pt x="6989" y="8740"/>
                  <a:pt x="7066" y="8855"/>
                </a:cubicBezTo>
                <a:cubicBezTo>
                  <a:pt x="6961" y="8788"/>
                  <a:pt x="6878" y="8694"/>
                  <a:pt x="6816" y="8586"/>
                </a:cubicBezTo>
                <a:cubicBezTo>
                  <a:pt x="6807" y="8567"/>
                  <a:pt x="6799" y="8548"/>
                  <a:pt x="6791" y="8529"/>
                </a:cubicBezTo>
                <a:cubicBezTo>
                  <a:pt x="6812" y="8503"/>
                  <a:pt x="6832" y="8474"/>
                  <a:pt x="6852" y="8444"/>
                </a:cubicBezTo>
                <a:close/>
                <a:moveTo>
                  <a:pt x="2434" y="8480"/>
                </a:moveTo>
                <a:cubicBezTo>
                  <a:pt x="2441" y="8549"/>
                  <a:pt x="2441" y="8613"/>
                  <a:pt x="2428" y="8664"/>
                </a:cubicBezTo>
                <a:cubicBezTo>
                  <a:pt x="2412" y="8726"/>
                  <a:pt x="2384" y="8767"/>
                  <a:pt x="2338" y="8782"/>
                </a:cubicBezTo>
                <a:cubicBezTo>
                  <a:pt x="2313" y="8790"/>
                  <a:pt x="2282" y="8791"/>
                  <a:pt x="2244" y="8781"/>
                </a:cubicBezTo>
                <a:cubicBezTo>
                  <a:pt x="2321" y="8719"/>
                  <a:pt x="2382" y="8641"/>
                  <a:pt x="2419" y="8533"/>
                </a:cubicBezTo>
                <a:cubicBezTo>
                  <a:pt x="2425" y="8515"/>
                  <a:pt x="2430" y="8498"/>
                  <a:pt x="2434" y="8480"/>
                </a:cubicBezTo>
                <a:close/>
                <a:moveTo>
                  <a:pt x="4171" y="8747"/>
                </a:moveTo>
                <a:cubicBezTo>
                  <a:pt x="4173" y="8746"/>
                  <a:pt x="4173" y="8748"/>
                  <a:pt x="4174" y="8751"/>
                </a:cubicBezTo>
                <a:cubicBezTo>
                  <a:pt x="4173" y="8753"/>
                  <a:pt x="4172" y="8755"/>
                  <a:pt x="4171" y="8758"/>
                </a:cubicBezTo>
                <a:lnTo>
                  <a:pt x="4086" y="8796"/>
                </a:lnTo>
                <a:cubicBezTo>
                  <a:pt x="4085" y="8796"/>
                  <a:pt x="4085" y="8795"/>
                  <a:pt x="4084" y="8795"/>
                </a:cubicBezTo>
                <a:cubicBezTo>
                  <a:pt x="4116" y="8777"/>
                  <a:pt x="4133" y="8768"/>
                  <a:pt x="4171" y="8747"/>
                </a:cubicBezTo>
                <a:close/>
                <a:moveTo>
                  <a:pt x="7862" y="8809"/>
                </a:moveTo>
                <a:cubicBezTo>
                  <a:pt x="7924" y="8933"/>
                  <a:pt x="7989" y="9051"/>
                  <a:pt x="8059" y="9163"/>
                </a:cubicBezTo>
                <a:cubicBezTo>
                  <a:pt x="8082" y="9200"/>
                  <a:pt x="8105" y="9235"/>
                  <a:pt x="8129" y="9270"/>
                </a:cubicBezTo>
                <a:cubicBezTo>
                  <a:pt x="7979" y="9331"/>
                  <a:pt x="7821" y="9346"/>
                  <a:pt x="7665" y="9303"/>
                </a:cubicBezTo>
                <a:cubicBezTo>
                  <a:pt x="7609" y="9210"/>
                  <a:pt x="7556" y="9118"/>
                  <a:pt x="7505" y="9026"/>
                </a:cubicBezTo>
                <a:cubicBezTo>
                  <a:pt x="7626" y="8957"/>
                  <a:pt x="7746" y="8885"/>
                  <a:pt x="7862" y="8809"/>
                </a:cubicBezTo>
                <a:close/>
                <a:moveTo>
                  <a:pt x="7481" y="9039"/>
                </a:moveTo>
                <a:cubicBezTo>
                  <a:pt x="7528" y="9123"/>
                  <a:pt x="7576" y="9207"/>
                  <a:pt x="7627" y="9291"/>
                </a:cubicBezTo>
                <a:cubicBezTo>
                  <a:pt x="7569" y="9272"/>
                  <a:pt x="7511" y="9245"/>
                  <a:pt x="7454" y="9209"/>
                </a:cubicBezTo>
                <a:cubicBezTo>
                  <a:pt x="7412" y="9183"/>
                  <a:pt x="7370" y="9152"/>
                  <a:pt x="7329" y="9117"/>
                </a:cubicBezTo>
                <a:cubicBezTo>
                  <a:pt x="7358" y="9105"/>
                  <a:pt x="7387" y="9092"/>
                  <a:pt x="7414" y="9077"/>
                </a:cubicBezTo>
                <a:cubicBezTo>
                  <a:pt x="7437" y="9064"/>
                  <a:pt x="7459" y="9051"/>
                  <a:pt x="7481" y="9039"/>
                </a:cubicBezTo>
                <a:close/>
                <a:moveTo>
                  <a:pt x="8145" y="9295"/>
                </a:moveTo>
                <a:cubicBezTo>
                  <a:pt x="8543" y="9876"/>
                  <a:pt x="9064" y="10255"/>
                  <a:pt x="9753" y="10296"/>
                </a:cubicBezTo>
                <a:cubicBezTo>
                  <a:pt x="9716" y="10360"/>
                  <a:pt x="9679" y="10417"/>
                  <a:pt x="9640" y="10467"/>
                </a:cubicBezTo>
                <a:cubicBezTo>
                  <a:pt x="9489" y="10658"/>
                  <a:pt x="9324" y="10744"/>
                  <a:pt x="9145" y="10741"/>
                </a:cubicBezTo>
                <a:cubicBezTo>
                  <a:pt x="8966" y="10738"/>
                  <a:pt x="8771" y="10644"/>
                  <a:pt x="8565" y="10469"/>
                </a:cubicBezTo>
                <a:cubicBezTo>
                  <a:pt x="8360" y="10293"/>
                  <a:pt x="8144" y="10036"/>
                  <a:pt x="7923" y="9707"/>
                </a:cubicBezTo>
                <a:cubicBezTo>
                  <a:pt x="7840" y="9584"/>
                  <a:pt x="7760" y="9460"/>
                  <a:pt x="7685" y="9337"/>
                </a:cubicBezTo>
                <a:cubicBezTo>
                  <a:pt x="7841" y="9373"/>
                  <a:pt x="7997" y="9356"/>
                  <a:pt x="8145" y="9295"/>
                </a:cubicBezTo>
                <a:close/>
                <a:moveTo>
                  <a:pt x="9972" y="9871"/>
                </a:moveTo>
                <a:cubicBezTo>
                  <a:pt x="10026" y="9992"/>
                  <a:pt x="10081" y="10111"/>
                  <a:pt x="10139" y="10230"/>
                </a:cubicBezTo>
                <a:cubicBezTo>
                  <a:pt x="10064" y="10256"/>
                  <a:pt x="9978" y="10271"/>
                  <a:pt x="9879" y="10271"/>
                </a:cubicBezTo>
                <a:cubicBezTo>
                  <a:pt x="9853" y="10271"/>
                  <a:pt x="9826" y="10271"/>
                  <a:pt x="9801" y="10270"/>
                </a:cubicBezTo>
                <a:cubicBezTo>
                  <a:pt x="9862" y="10157"/>
                  <a:pt x="9918" y="10024"/>
                  <a:pt x="9972" y="9871"/>
                </a:cubicBezTo>
                <a:close/>
                <a:moveTo>
                  <a:pt x="11293" y="10949"/>
                </a:moveTo>
                <a:cubicBezTo>
                  <a:pt x="11285" y="10954"/>
                  <a:pt x="11271" y="10962"/>
                  <a:pt x="11253" y="10969"/>
                </a:cubicBezTo>
                <a:cubicBezTo>
                  <a:pt x="11266" y="10962"/>
                  <a:pt x="11280" y="10955"/>
                  <a:pt x="11293" y="10949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68" name="Freeform 7"/>
          <p:cNvSpPr>
            <a:spLocks noEditPoints="1"/>
          </p:cNvSpPr>
          <p:nvPr/>
        </p:nvSpPr>
        <p:spPr bwMode="auto">
          <a:xfrm>
            <a:off x="3108574" y="3110229"/>
            <a:ext cx="2811188" cy="2525587"/>
          </a:xfrm>
          <a:custGeom>
            <a:avLst/>
            <a:gdLst>
              <a:gd name="T0" fmla="*/ 4246 w 11896"/>
              <a:gd name="T1" fmla="*/ 5286 h 10668"/>
              <a:gd name="T2" fmla="*/ 1718 w 11896"/>
              <a:gd name="T3" fmla="*/ 9285 h 10668"/>
              <a:gd name="T4" fmla="*/ 988 w 11896"/>
              <a:gd name="T5" fmla="*/ 8036 h 10668"/>
              <a:gd name="T6" fmla="*/ 1621 w 11896"/>
              <a:gd name="T7" fmla="*/ 8209 h 10668"/>
              <a:gd name="T8" fmla="*/ 1826 w 11896"/>
              <a:gd name="T9" fmla="*/ 8063 h 10668"/>
              <a:gd name="T10" fmla="*/ 1435 w 11896"/>
              <a:gd name="T11" fmla="*/ 7739 h 10668"/>
              <a:gd name="T12" fmla="*/ 1459 w 11896"/>
              <a:gd name="T13" fmla="*/ 9410 h 10668"/>
              <a:gd name="T14" fmla="*/ 3476 w 11896"/>
              <a:gd name="T15" fmla="*/ 7898 h 10668"/>
              <a:gd name="T16" fmla="*/ 3298 w 11896"/>
              <a:gd name="T17" fmla="*/ 8780 h 10668"/>
              <a:gd name="T18" fmla="*/ 3457 w 11896"/>
              <a:gd name="T19" fmla="*/ 9203 h 10668"/>
              <a:gd name="T20" fmla="*/ 758 w 11896"/>
              <a:gd name="T21" fmla="*/ 9316 h 10668"/>
              <a:gd name="T22" fmla="*/ 924 w 11896"/>
              <a:gd name="T23" fmla="*/ 7702 h 10668"/>
              <a:gd name="T24" fmla="*/ 1 w 11896"/>
              <a:gd name="T25" fmla="*/ 8550 h 10668"/>
              <a:gd name="T26" fmla="*/ 3676 w 11896"/>
              <a:gd name="T27" fmla="*/ 10068 h 10668"/>
              <a:gd name="T28" fmla="*/ 4462 w 11896"/>
              <a:gd name="T29" fmla="*/ 10428 h 10668"/>
              <a:gd name="T30" fmla="*/ 6233 w 11896"/>
              <a:gd name="T31" fmla="*/ 4683 h 10668"/>
              <a:gd name="T32" fmla="*/ 6170 w 11896"/>
              <a:gd name="T33" fmla="*/ 3208 h 10668"/>
              <a:gd name="T34" fmla="*/ 4618 w 11896"/>
              <a:gd name="T35" fmla="*/ 10330 h 10668"/>
              <a:gd name="T36" fmla="*/ 4540 w 11896"/>
              <a:gd name="T37" fmla="*/ 7161 h 10668"/>
              <a:gd name="T38" fmla="*/ 5732 w 11896"/>
              <a:gd name="T39" fmla="*/ 40 h 10668"/>
              <a:gd name="T40" fmla="*/ 6327 w 11896"/>
              <a:gd name="T41" fmla="*/ 369 h 10668"/>
              <a:gd name="T42" fmla="*/ 6308 w 11896"/>
              <a:gd name="T43" fmla="*/ 6031 h 10668"/>
              <a:gd name="T44" fmla="*/ 6040 w 11896"/>
              <a:gd name="T45" fmla="*/ 9779 h 10668"/>
              <a:gd name="T46" fmla="*/ 7429 w 11896"/>
              <a:gd name="T47" fmla="*/ 7668 h 10668"/>
              <a:gd name="T48" fmla="*/ 7365 w 11896"/>
              <a:gd name="T49" fmla="*/ 7238 h 10668"/>
              <a:gd name="T50" fmla="*/ 6485 w 11896"/>
              <a:gd name="T51" fmla="*/ 6923 h 10668"/>
              <a:gd name="T52" fmla="*/ 7263 w 11896"/>
              <a:gd name="T53" fmla="*/ 8086 h 10668"/>
              <a:gd name="T54" fmla="*/ 6366 w 11896"/>
              <a:gd name="T55" fmla="*/ 7456 h 10668"/>
              <a:gd name="T56" fmla="*/ 7184 w 11896"/>
              <a:gd name="T57" fmla="*/ 452 h 10668"/>
              <a:gd name="T58" fmla="*/ 8701 w 11896"/>
              <a:gd name="T59" fmla="*/ 8483 h 10668"/>
              <a:gd name="T60" fmla="*/ 9627 w 11896"/>
              <a:gd name="T61" fmla="*/ 8886 h 10668"/>
              <a:gd name="T62" fmla="*/ 11895 w 11896"/>
              <a:gd name="T63" fmla="*/ 9601 h 10668"/>
              <a:gd name="T64" fmla="*/ 11156 w 11896"/>
              <a:gd name="T65" fmla="*/ 7317 h 10668"/>
              <a:gd name="T66" fmla="*/ 10877 w 11896"/>
              <a:gd name="T67" fmla="*/ 7303 h 10668"/>
              <a:gd name="T68" fmla="*/ 10881 w 11896"/>
              <a:gd name="T69" fmla="*/ 7608 h 10668"/>
              <a:gd name="T70" fmla="*/ 11660 w 11896"/>
              <a:gd name="T71" fmla="*/ 8318 h 10668"/>
              <a:gd name="T72" fmla="*/ 11480 w 11896"/>
              <a:gd name="T73" fmla="*/ 10458 h 10668"/>
              <a:gd name="T74" fmla="*/ 9267 w 11896"/>
              <a:gd name="T75" fmla="*/ 7539 h 10668"/>
              <a:gd name="T76" fmla="*/ 9864 w 11896"/>
              <a:gd name="T77" fmla="*/ 7236 h 10668"/>
              <a:gd name="T78" fmla="*/ 7678 w 11896"/>
              <a:gd name="T79" fmla="*/ 1377 h 10668"/>
              <a:gd name="T80" fmla="*/ 9190 w 11896"/>
              <a:gd name="T81" fmla="*/ 7439 h 10668"/>
              <a:gd name="T82" fmla="*/ 8820 w 11896"/>
              <a:gd name="T83" fmla="*/ 7346 h 10668"/>
              <a:gd name="T84" fmla="*/ 8851 w 11896"/>
              <a:gd name="T85" fmla="*/ 8365 h 10668"/>
              <a:gd name="T86" fmla="*/ 7368 w 11896"/>
              <a:gd name="T87" fmla="*/ 355 h 10668"/>
              <a:gd name="T88" fmla="*/ 5511 w 11896"/>
              <a:gd name="T89" fmla="*/ 3308 h 10668"/>
              <a:gd name="T90" fmla="*/ 3644 w 11896"/>
              <a:gd name="T91" fmla="*/ 7803 h 10668"/>
              <a:gd name="T92" fmla="*/ 3658 w 11896"/>
              <a:gd name="T93" fmla="*/ 7565 h 10668"/>
              <a:gd name="T94" fmla="*/ 3905 w 11896"/>
              <a:gd name="T95" fmla="*/ 7190 h 10668"/>
              <a:gd name="T96" fmla="*/ 5475 w 11896"/>
              <a:gd name="T97" fmla="*/ 1799 h 10668"/>
              <a:gd name="T98" fmla="*/ 10977 w 11896"/>
              <a:gd name="T99" fmla="*/ 7193 h 10668"/>
              <a:gd name="T100" fmla="*/ 10760 w 11896"/>
              <a:gd name="T101" fmla="*/ 7603 h 10668"/>
              <a:gd name="T102" fmla="*/ 1683 w 11896"/>
              <a:gd name="T103" fmla="*/ 7470 h 10668"/>
              <a:gd name="T104" fmla="*/ 3684 w 11896"/>
              <a:gd name="T105" fmla="*/ 7585 h 10668"/>
              <a:gd name="T106" fmla="*/ 7701 w 11896"/>
              <a:gd name="T107" fmla="*/ 7748 h 10668"/>
              <a:gd name="T108" fmla="*/ 3346 w 11896"/>
              <a:gd name="T109" fmla="*/ 9032 h 10668"/>
              <a:gd name="T110" fmla="*/ 2926 w 11896"/>
              <a:gd name="T111" fmla="*/ 8901 h 10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896" h="10668">
                <a:moveTo>
                  <a:pt x="5700" y="0"/>
                </a:moveTo>
                <a:lnTo>
                  <a:pt x="5517" y="105"/>
                </a:lnTo>
                <a:cubicBezTo>
                  <a:pt x="5571" y="156"/>
                  <a:pt x="5592" y="225"/>
                  <a:pt x="5608" y="296"/>
                </a:cubicBezTo>
                <a:lnTo>
                  <a:pt x="5438" y="383"/>
                </a:lnTo>
                <a:cubicBezTo>
                  <a:pt x="5462" y="731"/>
                  <a:pt x="5460" y="1080"/>
                  <a:pt x="5421" y="1427"/>
                </a:cubicBezTo>
                <a:cubicBezTo>
                  <a:pt x="5404" y="1571"/>
                  <a:pt x="5379" y="1713"/>
                  <a:pt x="5358" y="1856"/>
                </a:cubicBezTo>
                <a:cubicBezTo>
                  <a:pt x="5187" y="2827"/>
                  <a:pt x="4875" y="3766"/>
                  <a:pt x="4505" y="4677"/>
                </a:cubicBezTo>
                <a:cubicBezTo>
                  <a:pt x="4422" y="4881"/>
                  <a:pt x="4332" y="5083"/>
                  <a:pt x="4246" y="5286"/>
                </a:cubicBezTo>
                <a:cubicBezTo>
                  <a:pt x="3955" y="5940"/>
                  <a:pt x="3647" y="6585"/>
                  <a:pt x="3310" y="7216"/>
                </a:cubicBezTo>
                <a:cubicBezTo>
                  <a:pt x="3294" y="7229"/>
                  <a:pt x="3279" y="7242"/>
                  <a:pt x="3269" y="7259"/>
                </a:cubicBezTo>
                <a:cubicBezTo>
                  <a:pt x="3255" y="7282"/>
                  <a:pt x="3248" y="7306"/>
                  <a:pt x="3248" y="7331"/>
                </a:cubicBezTo>
                <a:cubicBezTo>
                  <a:pt x="3236" y="7353"/>
                  <a:pt x="3224" y="7376"/>
                  <a:pt x="3212" y="7399"/>
                </a:cubicBezTo>
                <a:cubicBezTo>
                  <a:pt x="3138" y="7536"/>
                  <a:pt x="3064" y="7673"/>
                  <a:pt x="2985" y="7807"/>
                </a:cubicBezTo>
                <a:cubicBezTo>
                  <a:pt x="2914" y="7927"/>
                  <a:pt x="2836" y="8044"/>
                  <a:pt x="2762" y="8162"/>
                </a:cubicBezTo>
                <a:cubicBezTo>
                  <a:pt x="2493" y="8559"/>
                  <a:pt x="2189" y="8942"/>
                  <a:pt x="1800" y="9229"/>
                </a:cubicBezTo>
                <a:cubicBezTo>
                  <a:pt x="1774" y="9248"/>
                  <a:pt x="1746" y="9267"/>
                  <a:pt x="1718" y="9285"/>
                </a:cubicBezTo>
                <a:cubicBezTo>
                  <a:pt x="1721" y="9282"/>
                  <a:pt x="1719" y="9279"/>
                  <a:pt x="1715" y="9277"/>
                </a:cubicBezTo>
                <a:cubicBezTo>
                  <a:pt x="1684" y="9263"/>
                  <a:pt x="1648" y="9294"/>
                  <a:pt x="1614" y="9294"/>
                </a:cubicBezTo>
                <a:cubicBezTo>
                  <a:pt x="1581" y="9294"/>
                  <a:pt x="1547" y="9287"/>
                  <a:pt x="1515" y="9275"/>
                </a:cubicBezTo>
                <a:cubicBezTo>
                  <a:pt x="1390" y="9230"/>
                  <a:pt x="1302" y="9124"/>
                  <a:pt x="1214" y="9030"/>
                </a:cubicBezTo>
                <a:cubicBezTo>
                  <a:pt x="1185" y="8991"/>
                  <a:pt x="1153" y="8953"/>
                  <a:pt x="1127" y="8912"/>
                </a:cubicBezTo>
                <a:cubicBezTo>
                  <a:pt x="1019" y="8742"/>
                  <a:pt x="943" y="8529"/>
                  <a:pt x="939" y="8327"/>
                </a:cubicBezTo>
                <a:cubicBezTo>
                  <a:pt x="938" y="8276"/>
                  <a:pt x="946" y="8226"/>
                  <a:pt x="950" y="8175"/>
                </a:cubicBezTo>
                <a:cubicBezTo>
                  <a:pt x="963" y="8129"/>
                  <a:pt x="970" y="8081"/>
                  <a:pt x="988" y="8036"/>
                </a:cubicBezTo>
                <a:cubicBezTo>
                  <a:pt x="1018" y="7960"/>
                  <a:pt x="1068" y="7884"/>
                  <a:pt x="1132" y="7832"/>
                </a:cubicBezTo>
                <a:cubicBezTo>
                  <a:pt x="1161" y="7807"/>
                  <a:pt x="1194" y="7762"/>
                  <a:pt x="1231" y="7772"/>
                </a:cubicBezTo>
                <a:cubicBezTo>
                  <a:pt x="1261" y="7781"/>
                  <a:pt x="1192" y="7819"/>
                  <a:pt x="1172" y="7842"/>
                </a:cubicBezTo>
                <a:lnTo>
                  <a:pt x="1282" y="7852"/>
                </a:lnTo>
                <a:cubicBezTo>
                  <a:pt x="1318" y="7866"/>
                  <a:pt x="1354" y="7875"/>
                  <a:pt x="1387" y="7892"/>
                </a:cubicBezTo>
                <a:cubicBezTo>
                  <a:pt x="1432" y="7915"/>
                  <a:pt x="1473" y="7944"/>
                  <a:pt x="1510" y="7978"/>
                </a:cubicBezTo>
                <a:cubicBezTo>
                  <a:pt x="1520" y="8003"/>
                  <a:pt x="1530" y="8029"/>
                  <a:pt x="1538" y="8051"/>
                </a:cubicBezTo>
                <a:cubicBezTo>
                  <a:pt x="1571" y="8121"/>
                  <a:pt x="1580" y="8149"/>
                  <a:pt x="1621" y="8209"/>
                </a:cubicBezTo>
                <a:cubicBezTo>
                  <a:pt x="1631" y="8223"/>
                  <a:pt x="1637" y="8252"/>
                  <a:pt x="1654" y="8249"/>
                </a:cubicBezTo>
                <a:cubicBezTo>
                  <a:pt x="1661" y="8247"/>
                  <a:pt x="1668" y="8246"/>
                  <a:pt x="1675" y="8244"/>
                </a:cubicBezTo>
                <a:cubicBezTo>
                  <a:pt x="1678" y="8242"/>
                  <a:pt x="1680" y="8240"/>
                  <a:pt x="1683" y="8238"/>
                </a:cubicBezTo>
                <a:cubicBezTo>
                  <a:pt x="1683" y="8239"/>
                  <a:pt x="1683" y="8240"/>
                  <a:pt x="1683" y="8242"/>
                </a:cubicBezTo>
                <a:cubicBezTo>
                  <a:pt x="1746" y="8225"/>
                  <a:pt x="1804" y="8194"/>
                  <a:pt x="1863" y="8167"/>
                </a:cubicBezTo>
                <a:cubicBezTo>
                  <a:pt x="1868" y="8164"/>
                  <a:pt x="1866" y="8155"/>
                  <a:pt x="1865" y="8149"/>
                </a:cubicBezTo>
                <a:cubicBezTo>
                  <a:pt x="1863" y="8137"/>
                  <a:pt x="1858" y="8127"/>
                  <a:pt x="1854" y="8116"/>
                </a:cubicBezTo>
                <a:cubicBezTo>
                  <a:pt x="1845" y="8098"/>
                  <a:pt x="1836" y="8080"/>
                  <a:pt x="1826" y="8063"/>
                </a:cubicBezTo>
                <a:cubicBezTo>
                  <a:pt x="1784" y="7994"/>
                  <a:pt x="1733" y="7930"/>
                  <a:pt x="1673" y="7876"/>
                </a:cubicBezTo>
                <a:cubicBezTo>
                  <a:pt x="1636" y="7789"/>
                  <a:pt x="1597" y="7691"/>
                  <a:pt x="1600" y="7604"/>
                </a:cubicBezTo>
                <a:cubicBezTo>
                  <a:pt x="1601" y="7586"/>
                  <a:pt x="1604" y="7569"/>
                  <a:pt x="1609" y="7552"/>
                </a:cubicBezTo>
                <a:cubicBezTo>
                  <a:pt x="1729" y="7549"/>
                  <a:pt x="1837" y="7599"/>
                  <a:pt x="1947" y="7640"/>
                </a:cubicBezTo>
                <a:lnTo>
                  <a:pt x="2116" y="7526"/>
                </a:lnTo>
                <a:cubicBezTo>
                  <a:pt x="1993" y="7488"/>
                  <a:pt x="1876" y="7430"/>
                  <a:pt x="1745" y="7432"/>
                </a:cubicBezTo>
                <a:cubicBezTo>
                  <a:pt x="1724" y="7442"/>
                  <a:pt x="1487" y="7515"/>
                  <a:pt x="1445" y="7608"/>
                </a:cubicBezTo>
                <a:cubicBezTo>
                  <a:pt x="1426" y="7648"/>
                  <a:pt x="1427" y="7695"/>
                  <a:pt x="1435" y="7739"/>
                </a:cubicBezTo>
                <a:cubicBezTo>
                  <a:pt x="1399" y="7733"/>
                  <a:pt x="1361" y="7716"/>
                  <a:pt x="1326" y="7725"/>
                </a:cubicBezTo>
                <a:cubicBezTo>
                  <a:pt x="1269" y="7740"/>
                  <a:pt x="1037" y="7833"/>
                  <a:pt x="956" y="7906"/>
                </a:cubicBezTo>
                <a:cubicBezTo>
                  <a:pt x="894" y="7961"/>
                  <a:pt x="847" y="8039"/>
                  <a:pt x="819" y="8116"/>
                </a:cubicBezTo>
                <a:cubicBezTo>
                  <a:pt x="803" y="8162"/>
                  <a:pt x="796" y="8211"/>
                  <a:pt x="785" y="8258"/>
                </a:cubicBezTo>
                <a:cubicBezTo>
                  <a:pt x="782" y="8309"/>
                  <a:pt x="775" y="8361"/>
                  <a:pt x="776" y="8413"/>
                </a:cubicBezTo>
                <a:cubicBezTo>
                  <a:pt x="783" y="8618"/>
                  <a:pt x="858" y="8834"/>
                  <a:pt x="967" y="9007"/>
                </a:cubicBezTo>
                <a:cubicBezTo>
                  <a:pt x="993" y="9049"/>
                  <a:pt x="1025" y="9087"/>
                  <a:pt x="1054" y="9127"/>
                </a:cubicBezTo>
                <a:cubicBezTo>
                  <a:pt x="1161" y="9244"/>
                  <a:pt x="1284" y="9402"/>
                  <a:pt x="1459" y="9410"/>
                </a:cubicBezTo>
                <a:cubicBezTo>
                  <a:pt x="1602" y="9417"/>
                  <a:pt x="1722" y="9312"/>
                  <a:pt x="1838" y="9251"/>
                </a:cubicBezTo>
                <a:cubicBezTo>
                  <a:pt x="1880" y="9221"/>
                  <a:pt x="1925" y="9194"/>
                  <a:pt x="1965" y="9162"/>
                </a:cubicBezTo>
                <a:cubicBezTo>
                  <a:pt x="2338" y="8876"/>
                  <a:pt x="2628" y="8497"/>
                  <a:pt x="2886" y="8108"/>
                </a:cubicBezTo>
                <a:cubicBezTo>
                  <a:pt x="2957" y="7990"/>
                  <a:pt x="3031" y="7875"/>
                  <a:pt x="3099" y="7756"/>
                </a:cubicBezTo>
                <a:cubicBezTo>
                  <a:pt x="3161" y="7649"/>
                  <a:pt x="3219" y="7539"/>
                  <a:pt x="3277" y="7430"/>
                </a:cubicBezTo>
                <a:cubicBezTo>
                  <a:pt x="3325" y="7521"/>
                  <a:pt x="3425" y="7605"/>
                  <a:pt x="3479" y="7652"/>
                </a:cubicBezTo>
                <a:cubicBezTo>
                  <a:pt x="3486" y="7658"/>
                  <a:pt x="3494" y="7664"/>
                  <a:pt x="3501" y="7670"/>
                </a:cubicBezTo>
                <a:cubicBezTo>
                  <a:pt x="3456" y="7736"/>
                  <a:pt x="3454" y="7822"/>
                  <a:pt x="3476" y="7898"/>
                </a:cubicBezTo>
                <a:cubicBezTo>
                  <a:pt x="3486" y="7933"/>
                  <a:pt x="3505" y="7966"/>
                  <a:pt x="3519" y="8000"/>
                </a:cubicBezTo>
                <a:cubicBezTo>
                  <a:pt x="3539" y="8035"/>
                  <a:pt x="3558" y="8071"/>
                  <a:pt x="3580" y="8106"/>
                </a:cubicBezTo>
                <a:cubicBezTo>
                  <a:pt x="3643" y="8207"/>
                  <a:pt x="3720" y="8305"/>
                  <a:pt x="3819" y="8373"/>
                </a:cubicBezTo>
                <a:cubicBezTo>
                  <a:pt x="3815" y="8388"/>
                  <a:pt x="3810" y="8403"/>
                  <a:pt x="3808" y="8419"/>
                </a:cubicBezTo>
                <a:cubicBezTo>
                  <a:pt x="3801" y="8462"/>
                  <a:pt x="3800" y="8506"/>
                  <a:pt x="3801" y="8549"/>
                </a:cubicBezTo>
                <a:cubicBezTo>
                  <a:pt x="3713" y="8701"/>
                  <a:pt x="3621" y="8851"/>
                  <a:pt x="3526" y="8998"/>
                </a:cubicBezTo>
                <a:cubicBezTo>
                  <a:pt x="3514" y="8980"/>
                  <a:pt x="3501" y="8961"/>
                  <a:pt x="3487" y="8943"/>
                </a:cubicBezTo>
                <a:cubicBezTo>
                  <a:pt x="3437" y="8876"/>
                  <a:pt x="3375" y="8812"/>
                  <a:pt x="3298" y="8780"/>
                </a:cubicBezTo>
                <a:cubicBezTo>
                  <a:pt x="3237" y="8754"/>
                  <a:pt x="3162" y="8758"/>
                  <a:pt x="3099" y="8780"/>
                </a:cubicBezTo>
                <a:cubicBezTo>
                  <a:pt x="2810" y="8882"/>
                  <a:pt x="2785" y="8950"/>
                  <a:pt x="2612" y="9146"/>
                </a:cubicBezTo>
                <a:cubicBezTo>
                  <a:pt x="2569" y="9221"/>
                  <a:pt x="2517" y="9293"/>
                  <a:pt x="2482" y="9372"/>
                </a:cubicBezTo>
                <a:cubicBezTo>
                  <a:pt x="2422" y="9507"/>
                  <a:pt x="2362" y="9705"/>
                  <a:pt x="2373" y="9857"/>
                </a:cubicBezTo>
                <a:cubicBezTo>
                  <a:pt x="2381" y="9962"/>
                  <a:pt x="2415" y="10093"/>
                  <a:pt x="2558" y="10051"/>
                </a:cubicBezTo>
                <a:cubicBezTo>
                  <a:pt x="2669" y="10018"/>
                  <a:pt x="2765" y="9946"/>
                  <a:pt x="2869" y="9894"/>
                </a:cubicBezTo>
                <a:cubicBezTo>
                  <a:pt x="2934" y="9838"/>
                  <a:pt x="3006" y="9790"/>
                  <a:pt x="3065" y="9728"/>
                </a:cubicBezTo>
                <a:cubicBezTo>
                  <a:pt x="3194" y="9589"/>
                  <a:pt x="3338" y="9385"/>
                  <a:pt x="3457" y="9203"/>
                </a:cubicBezTo>
                <a:cubicBezTo>
                  <a:pt x="3518" y="9327"/>
                  <a:pt x="3540" y="9451"/>
                  <a:pt x="3584" y="9610"/>
                </a:cubicBezTo>
                <a:cubicBezTo>
                  <a:pt x="3592" y="9815"/>
                  <a:pt x="3627" y="9951"/>
                  <a:pt x="3526" y="10140"/>
                </a:cubicBezTo>
                <a:cubicBezTo>
                  <a:pt x="3488" y="10212"/>
                  <a:pt x="3428" y="10272"/>
                  <a:pt x="3367" y="10327"/>
                </a:cubicBezTo>
                <a:cubicBezTo>
                  <a:pt x="3339" y="10351"/>
                  <a:pt x="3302" y="10361"/>
                  <a:pt x="3267" y="10370"/>
                </a:cubicBezTo>
                <a:cubicBezTo>
                  <a:pt x="2918" y="10456"/>
                  <a:pt x="2971" y="10428"/>
                  <a:pt x="2596" y="10397"/>
                </a:cubicBezTo>
                <a:cubicBezTo>
                  <a:pt x="2466" y="10362"/>
                  <a:pt x="2333" y="10339"/>
                  <a:pt x="2208" y="10292"/>
                </a:cubicBezTo>
                <a:cubicBezTo>
                  <a:pt x="1915" y="10183"/>
                  <a:pt x="1644" y="10021"/>
                  <a:pt x="1389" y="9842"/>
                </a:cubicBezTo>
                <a:cubicBezTo>
                  <a:pt x="1173" y="9691"/>
                  <a:pt x="948" y="9500"/>
                  <a:pt x="758" y="9316"/>
                </a:cubicBezTo>
                <a:cubicBezTo>
                  <a:pt x="683" y="9243"/>
                  <a:pt x="613" y="9164"/>
                  <a:pt x="541" y="9088"/>
                </a:cubicBezTo>
                <a:cubicBezTo>
                  <a:pt x="425" y="8946"/>
                  <a:pt x="370" y="8889"/>
                  <a:pt x="278" y="8741"/>
                </a:cubicBezTo>
                <a:cubicBezTo>
                  <a:pt x="232" y="8667"/>
                  <a:pt x="166" y="8552"/>
                  <a:pt x="178" y="8458"/>
                </a:cubicBezTo>
                <a:cubicBezTo>
                  <a:pt x="179" y="8454"/>
                  <a:pt x="180" y="8450"/>
                  <a:pt x="182" y="8446"/>
                </a:cubicBezTo>
                <a:cubicBezTo>
                  <a:pt x="193" y="8446"/>
                  <a:pt x="203" y="8447"/>
                  <a:pt x="214" y="8446"/>
                </a:cubicBezTo>
                <a:cubicBezTo>
                  <a:pt x="434" y="8395"/>
                  <a:pt x="494" y="8288"/>
                  <a:pt x="602" y="8131"/>
                </a:cubicBezTo>
                <a:cubicBezTo>
                  <a:pt x="620" y="8104"/>
                  <a:pt x="639" y="8077"/>
                  <a:pt x="658" y="8050"/>
                </a:cubicBezTo>
                <a:cubicBezTo>
                  <a:pt x="742" y="7931"/>
                  <a:pt x="830" y="7814"/>
                  <a:pt x="924" y="7702"/>
                </a:cubicBezTo>
                <a:lnTo>
                  <a:pt x="739" y="7781"/>
                </a:lnTo>
                <a:cubicBezTo>
                  <a:pt x="649" y="7894"/>
                  <a:pt x="563" y="8011"/>
                  <a:pt x="479" y="8129"/>
                </a:cubicBezTo>
                <a:cubicBezTo>
                  <a:pt x="433" y="8194"/>
                  <a:pt x="388" y="8263"/>
                  <a:pt x="336" y="8325"/>
                </a:cubicBezTo>
                <a:cubicBezTo>
                  <a:pt x="318" y="8323"/>
                  <a:pt x="284" y="8320"/>
                  <a:pt x="275" y="8325"/>
                </a:cubicBezTo>
                <a:cubicBezTo>
                  <a:pt x="203" y="8358"/>
                  <a:pt x="134" y="8398"/>
                  <a:pt x="65" y="8437"/>
                </a:cubicBezTo>
                <a:cubicBezTo>
                  <a:pt x="54" y="8444"/>
                  <a:pt x="44" y="8453"/>
                  <a:pt x="36" y="8462"/>
                </a:cubicBezTo>
                <a:cubicBezTo>
                  <a:pt x="27" y="8473"/>
                  <a:pt x="20" y="8486"/>
                  <a:pt x="12" y="8498"/>
                </a:cubicBezTo>
                <a:cubicBezTo>
                  <a:pt x="9" y="8516"/>
                  <a:pt x="1" y="8533"/>
                  <a:pt x="1" y="8550"/>
                </a:cubicBezTo>
                <a:cubicBezTo>
                  <a:pt x="0" y="8648"/>
                  <a:pt x="71" y="8756"/>
                  <a:pt x="125" y="8831"/>
                </a:cubicBezTo>
                <a:cubicBezTo>
                  <a:pt x="225" y="8973"/>
                  <a:pt x="288" y="9033"/>
                  <a:pt x="410" y="9169"/>
                </a:cubicBezTo>
                <a:cubicBezTo>
                  <a:pt x="486" y="9242"/>
                  <a:pt x="559" y="9319"/>
                  <a:pt x="638" y="9390"/>
                </a:cubicBezTo>
                <a:cubicBezTo>
                  <a:pt x="834" y="9568"/>
                  <a:pt x="1068" y="9759"/>
                  <a:pt x="1284" y="9909"/>
                </a:cubicBezTo>
                <a:cubicBezTo>
                  <a:pt x="1525" y="10077"/>
                  <a:pt x="1820" y="10261"/>
                  <a:pt x="2094" y="10370"/>
                </a:cubicBezTo>
                <a:cubicBezTo>
                  <a:pt x="2218" y="10419"/>
                  <a:pt x="2350" y="10445"/>
                  <a:pt x="2478" y="10482"/>
                </a:cubicBezTo>
                <a:cubicBezTo>
                  <a:pt x="2717" y="10508"/>
                  <a:pt x="2906" y="10561"/>
                  <a:pt x="3140" y="10472"/>
                </a:cubicBezTo>
                <a:cubicBezTo>
                  <a:pt x="3338" y="10397"/>
                  <a:pt x="3574" y="10274"/>
                  <a:pt x="3676" y="10068"/>
                </a:cubicBezTo>
                <a:cubicBezTo>
                  <a:pt x="3769" y="9881"/>
                  <a:pt x="3731" y="9736"/>
                  <a:pt x="3719" y="9536"/>
                </a:cubicBezTo>
                <a:cubicBezTo>
                  <a:pt x="3670" y="9358"/>
                  <a:pt x="3641" y="9202"/>
                  <a:pt x="3556" y="9049"/>
                </a:cubicBezTo>
                <a:cubicBezTo>
                  <a:pt x="3565" y="9035"/>
                  <a:pt x="3576" y="9019"/>
                  <a:pt x="3584" y="9005"/>
                </a:cubicBezTo>
                <a:cubicBezTo>
                  <a:pt x="3661" y="8882"/>
                  <a:pt x="3735" y="8758"/>
                  <a:pt x="3808" y="8632"/>
                </a:cubicBezTo>
                <a:cubicBezTo>
                  <a:pt x="3822" y="8797"/>
                  <a:pt x="3855" y="8958"/>
                  <a:pt x="3899" y="9117"/>
                </a:cubicBezTo>
                <a:cubicBezTo>
                  <a:pt x="3925" y="9199"/>
                  <a:pt x="3950" y="9282"/>
                  <a:pt x="3978" y="9363"/>
                </a:cubicBezTo>
                <a:cubicBezTo>
                  <a:pt x="4042" y="9549"/>
                  <a:pt x="4119" y="9751"/>
                  <a:pt x="4199" y="9931"/>
                </a:cubicBezTo>
                <a:cubicBezTo>
                  <a:pt x="4251" y="10047"/>
                  <a:pt x="4377" y="10319"/>
                  <a:pt x="4462" y="10428"/>
                </a:cubicBezTo>
                <a:cubicBezTo>
                  <a:pt x="4496" y="10471"/>
                  <a:pt x="4545" y="10498"/>
                  <a:pt x="4587" y="10533"/>
                </a:cubicBezTo>
                <a:cubicBezTo>
                  <a:pt x="4633" y="10541"/>
                  <a:pt x="4680" y="10571"/>
                  <a:pt x="4725" y="10559"/>
                </a:cubicBezTo>
                <a:cubicBezTo>
                  <a:pt x="5035" y="10471"/>
                  <a:pt x="5191" y="10267"/>
                  <a:pt x="5340" y="10001"/>
                </a:cubicBezTo>
                <a:cubicBezTo>
                  <a:pt x="5535" y="9656"/>
                  <a:pt x="5561" y="9538"/>
                  <a:pt x="5710" y="9148"/>
                </a:cubicBezTo>
                <a:cubicBezTo>
                  <a:pt x="5885" y="8531"/>
                  <a:pt x="5920" y="8469"/>
                  <a:pt x="6031" y="7808"/>
                </a:cubicBezTo>
                <a:cubicBezTo>
                  <a:pt x="6074" y="7552"/>
                  <a:pt x="6109" y="7295"/>
                  <a:pt x="6136" y="7037"/>
                </a:cubicBezTo>
                <a:cubicBezTo>
                  <a:pt x="6162" y="6782"/>
                  <a:pt x="6174" y="6526"/>
                  <a:pt x="6188" y="6270"/>
                </a:cubicBezTo>
                <a:cubicBezTo>
                  <a:pt x="6221" y="5651"/>
                  <a:pt x="6222" y="5302"/>
                  <a:pt x="6233" y="4683"/>
                </a:cubicBezTo>
                <a:cubicBezTo>
                  <a:pt x="6236" y="4424"/>
                  <a:pt x="6239" y="4164"/>
                  <a:pt x="6242" y="3905"/>
                </a:cubicBezTo>
                <a:cubicBezTo>
                  <a:pt x="6247" y="3483"/>
                  <a:pt x="6255" y="2940"/>
                  <a:pt x="6254" y="2513"/>
                </a:cubicBezTo>
                <a:cubicBezTo>
                  <a:pt x="6253" y="2307"/>
                  <a:pt x="6244" y="1780"/>
                  <a:pt x="6241" y="1545"/>
                </a:cubicBezTo>
                <a:cubicBezTo>
                  <a:pt x="6240" y="1456"/>
                  <a:pt x="6239" y="1366"/>
                  <a:pt x="6238" y="1277"/>
                </a:cubicBezTo>
                <a:lnTo>
                  <a:pt x="6065" y="1367"/>
                </a:lnTo>
                <a:cubicBezTo>
                  <a:pt x="6075" y="1451"/>
                  <a:pt x="6087" y="1535"/>
                  <a:pt x="6095" y="1620"/>
                </a:cubicBezTo>
                <a:cubicBezTo>
                  <a:pt x="6120" y="1888"/>
                  <a:pt x="6147" y="2311"/>
                  <a:pt x="6156" y="2565"/>
                </a:cubicBezTo>
                <a:cubicBezTo>
                  <a:pt x="6164" y="2779"/>
                  <a:pt x="6167" y="2994"/>
                  <a:pt x="6170" y="3208"/>
                </a:cubicBezTo>
                <a:cubicBezTo>
                  <a:pt x="6178" y="3786"/>
                  <a:pt x="6175" y="4132"/>
                  <a:pt x="6174" y="4714"/>
                </a:cubicBezTo>
                <a:cubicBezTo>
                  <a:pt x="6159" y="6003"/>
                  <a:pt x="6138" y="7307"/>
                  <a:pt x="5818" y="8564"/>
                </a:cubicBezTo>
                <a:cubicBezTo>
                  <a:pt x="5765" y="8775"/>
                  <a:pt x="5692" y="8980"/>
                  <a:pt x="5628" y="9188"/>
                </a:cubicBezTo>
                <a:cubicBezTo>
                  <a:pt x="5462" y="9586"/>
                  <a:pt x="5432" y="9707"/>
                  <a:pt x="5218" y="10057"/>
                </a:cubicBezTo>
                <a:cubicBezTo>
                  <a:pt x="5111" y="10231"/>
                  <a:pt x="5023" y="10353"/>
                  <a:pt x="4865" y="10476"/>
                </a:cubicBezTo>
                <a:cubicBezTo>
                  <a:pt x="4857" y="10482"/>
                  <a:pt x="4878" y="10449"/>
                  <a:pt x="4868" y="10446"/>
                </a:cubicBezTo>
                <a:cubicBezTo>
                  <a:pt x="4829" y="10429"/>
                  <a:pt x="4784" y="10432"/>
                  <a:pt x="4741" y="10425"/>
                </a:cubicBezTo>
                <a:cubicBezTo>
                  <a:pt x="4700" y="10394"/>
                  <a:pt x="4653" y="10369"/>
                  <a:pt x="4618" y="10330"/>
                </a:cubicBezTo>
                <a:cubicBezTo>
                  <a:pt x="4507" y="10204"/>
                  <a:pt x="4403" y="10000"/>
                  <a:pt x="4335" y="9853"/>
                </a:cubicBezTo>
                <a:cubicBezTo>
                  <a:pt x="4252" y="9674"/>
                  <a:pt x="4177" y="9475"/>
                  <a:pt x="4116" y="9287"/>
                </a:cubicBezTo>
                <a:cubicBezTo>
                  <a:pt x="4090" y="9205"/>
                  <a:pt x="4069" y="9122"/>
                  <a:pt x="4045" y="9039"/>
                </a:cubicBezTo>
                <a:cubicBezTo>
                  <a:pt x="4002" y="8865"/>
                  <a:pt x="3972" y="8686"/>
                  <a:pt x="3970" y="8506"/>
                </a:cubicBezTo>
                <a:cubicBezTo>
                  <a:pt x="3969" y="8451"/>
                  <a:pt x="3972" y="8395"/>
                  <a:pt x="3985" y="8340"/>
                </a:cubicBezTo>
                <a:cubicBezTo>
                  <a:pt x="4012" y="8324"/>
                  <a:pt x="4040" y="8306"/>
                  <a:pt x="4066" y="8287"/>
                </a:cubicBezTo>
                <a:cubicBezTo>
                  <a:pt x="4075" y="8280"/>
                  <a:pt x="4041" y="8238"/>
                  <a:pt x="4028" y="8235"/>
                </a:cubicBezTo>
                <a:cubicBezTo>
                  <a:pt x="4214" y="7885"/>
                  <a:pt x="4386" y="7527"/>
                  <a:pt x="4540" y="7161"/>
                </a:cubicBezTo>
                <a:cubicBezTo>
                  <a:pt x="4622" y="6945"/>
                  <a:pt x="4710" y="6731"/>
                  <a:pt x="4786" y="6512"/>
                </a:cubicBezTo>
                <a:cubicBezTo>
                  <a:pt x="4863" y="6295"/>
                  <a:pt x="4931" y="6075"/>
                  <a:pt x="4998" y="5854"/>
                </a:cubicBezTo>
                <a:cubicBezTo>
                  <a:pt x="5256" y="5004"/>
                  <a:pt x="5453" y="4138"/>
                  <a:pt x="5604" y="3263"/>
                </a:cubicBezTo>
                <a:cubicBezTo>
                  <a:pt x="5689" y="2735"/>
                  <a:pt x="5778" y="2207"/>
                  <a:pt x="5819" y="1674"/>
                </a:cubicBezTo>
                <a:cubicBezTo>
                  <a:pt x="5842" y="1370"/>
                  <a:pt x="5843" y="1211"/>
                  <a:pt x="5835" y="916"/>
                </a:cubicBezTo>
                <a:cubicBezTo>
                  <a:pt x="5832" y="820"/>
                  <a:pt x="5827" y="723"/>
                  <a:pt x="5823" y="627"/>
                </a:cubicBezTo>
                <a:cubicBezTo>
                  <a:pt x="5816" y="552"/>
                  <a:pt x="5811" y="476"/>
                  <a:pt x="5803" y="400"/>
                </a:cubicBezTo>
                <a:cubicBezTo>
                  <a:pt x="5792" y="287"/>
                  <a:pt x="5783" y="147"/>
                  <a:pt x="5732" y="40"/>
                </a:cubicBezTo>
                <a:cubicBezTo>
                  <a:pt x="5728" y="32"/>
                  <a:pt x="5708" y="9"/>
                  <a:pt x="5700" y="0"/>
                </a:cubicBezTo>
                <a:close/>
                <a:moveTo>
                  <a:pt x="1683" y="8242"/>
                </a:moveTo>
                <a:cubicBezTo>
                  <a:pt x="1680" y="8242"/>
                  <a:pt x="1678" y="8244"/>
                  <a:pt x="1675" y="8244"/>
                </a:cubicBezTo>
                <a:cubicBezTo>
                  <a:pt x="1673" y="8246"/>
                  <a:pt x="1670" y="8247"/>
                  <a:pt x="1668" y="8249"/>
                </a:cubicBezTo>
                <a:cubicBezTo>
                  <a:pt x="1664" y="8252"/>
                  <a:pt x="1682" y="8253"/>
                  <a:pt x="1683" y="8248"/>
                </a:cubicBezTo>
                <a:cubicBezTo>
                  <a:pt x="1683" y="8246"/>
                  <a:pt x="1683" y="8244"/>
                  <a:pt x="1683" y="8242"/>
                </a:cubicBezTo>
                <a:close/>
                <a:moveTo>
                  <a:pt x="6511" y="274"/>
                </a:moveTo>
                <a:lnTo>
                  <a:pt x="6327" y="369"/>
                </a:lnTo>
                <a:cubicBezTo>
                  <a:pt x="6329" y="407"/>
                  <a:pt x="6333" y="445"/>
                  <a:pt x="6333" y="483"/>
                </a:cubicBezTo>
                <a:cubicBezTo>
                  <a:pt x="6335" y="556"/>
                  <a:pt x="6334" y="630"/>
                  <a:pt x="6333" y="704"/>
                </a:cubicBezTo>
                <a:cubicBezTo>
                  <a:pt x="6333" y="819"/>
                  <a:pt x="6332" y="934"/>
                  <a:pt x="6332" y="1049"/>
                </a:cubicBezTo>
                <a:cubicBezTo>
                  <a:pt x="6331" y="1203"/>
                  <a:pt x="6329" y="1356"/>
                  <a:pt x="6329" y="1510"/>
                </a:cubicBezTo>
                <a:cubicBezTo>
                  <a:pt x="6328" y="1719"/>
                  <a:pt x="6328" y="2463"/>
                  <a:pt x="6328" y="2655"/>
                </a:cubicBezTo>
                <a:cubicBezTo>
                  <a:pt x="6329" y="3261"/>
                  <a:pt x="6326" y="3867"/>
                  <a:pt x="6324" y="4472"/>
                </a:cubicBezTo>
                <a:cubicBezTo>
                  <a:pt x="6323" y="4659"/>
                  <a:pt x="6323" y="4846"/>
                  <a:pt x="6322" y="5033"/>
                </a:cubicBezTo>
                <a:cubicBezTo>
                  <a:pt x="6320" y="5362"/>
                  <a:pt x="6313" y="5701"/>
                  <a:pt x="6308" y="6031"/>
                </a:cubicBezTo>
                <a:cubicBezTo>
                  <a:pt x="6297" y="6529"/>
                  <a:pt x="6300" y="7030"/>
                  <a:pt x="6229" y="7525"/>
                </a:cubicBezTo>
                <a:cubicBezTo>
                  <a:pt x="6195" y="7767"/>
                  <a:pt x="6169" y="7857"/>
                  <a:pt x="6115" y="8094"/>
                </a:cubicBezTo>
                <a:cubicBezTo>
                  <a:pt x="6092" y="8180"/>
                  <a:pt x="6070" y="8266"/>
                  <a:pt x="6048" y="8353"/>
                </a:cubicBezTo>
                <a:cubicBezTo>
                  <a:pt x="6018" y="8465"/>
                  <a:pt x="5956" y="8687"/>
                  <a:pt x="5929" y="8803"/>
                </a:cubicBezTo>
                <a:cubicBezTo>
                  <a:pt x="5903" y="8913"/>
                  <a:pt x="5870" y="9096"/>
                  <a:pt x="5853" y="9208"/>
                </a:cubicBezTo>
                <a:cubicBezTo>
                  <a:pt x="5844" y="9265"/>
                  <a:pt x="5838" y="9321"/>
                  <a:pt x="5831" y="9378"/>
                </a:cubicBezTo>
                <a:cubicBezTo>
                  <a:pt x="5829" y="9485"/>
                  <a:pt x="5816" y="9670"/>
                  <a:pt x="5922" y="9744"/>
                </a:cubicBezTo>
                <a:cubicBezTo>
                  <a:pt x="5955" y="9767"/>
                  <a:pt x="5999" y="9785"/>
                  <a:pt x="6040" y="9779"/>
                </a:cubicBezTo>
                <a:cubicBezTo>
                  <a:pt x="6225" y="9752"/>
                  <a:pt x="6529" y="9509"/>
                  <a:pt x="6633" y="9439"/>
                </a:cubicBezTo>
                <a:cubicBezTo>
                  <a:pt x="6712" y="9361"/>
                  <a:pt x="6797" y="9289"/>
                  <a:pt x="6870" y="9206"/>
                </a:cubicBezTo>
                <a:cubicBezTo>
                  <a:pt x="7026" y="9027"/>
                  <a:pt x="7145" y="8846"/>
                  <a:pt x="7244" y="8631"/>
                </a:cubicBezTo>
                <a:cubicBezTo>
                  <a:pt x="7337" y="8428"/>
                  <a:pt x="7394" y="8241"/>
                  <a:pt x="7402" y="8017"/>
                </a:cubicBezTo>
                <a:cubicBezTo>
                  <a:pt x="7406" y="7919"/>
                  <a:pt x="7387" y="7821"/>
                  <a:pt x="7379" y="7723"/>
                </a:cubicBezTo>
                <a:cubicBezTo>
                  <a:pt x="7352" y="7636"/>
                  <a:pt x="7333" y="7547"/>
                  <a:pt x="7299" y="7463"/>
                </a:cubicBezTo>
                <a:cubicBezTo>
                  <a:pt x="7324" y="7499"/>
                  <a:pt x="7347" y="7535"/>
                  <a:pt x="7371" y="7571"/>
                </a:cubicBezTo>
                <a:cubicBezTo>
                  <a:pt x="7391" y="7603"/>
                  <a:pt x="7410" y="7636"/>
                  <a:pt x="7429" y="7668"/>
                </a:cubicBezTo>
                <a:cubicBezTo>
                  <a:pt x="7460" y="7722"/>
                  <a:pt x="7481" y="7781"/>
                  <a:pt x="7504" y="7839"/>
                </a:cubicBezTo>
                <a:cubicBezTo>
                  <a:pt x="7504" y="7840"/>
                  <a:pt x="7515" y="7877"/>
                  <a:pt x="7528" y="7870"/>
                </a:cubicBezTo>
                <a:cubicBezTo>
                  <a:pt x="7597" y="7837"/>
                  <a:pt x="7660" y="7794"/>
                  <a:pt x="7726" y="7757"/>
                </a:cubicBezTo>
                <a:lnTo>
                  <a:pt x="7741" y="7726"/>
                </a:lnTo>
                <a:lnTo>
                  <a:pt x="7689" y="7749"/>
                </a:lnTo>
                <a:cubicBezTo>
                  <a:pt x="7687" y="7745"/>
                  <a:pt x="7686" y="7741"/>
                  <a:pt x="7684" y="7738"/>
                </a:cubicBezTo>
                <a:cubicBezTo>
                  <a:pt x="7654" y="7683"/>
                  <a:pt x="7630" y="7624"/>
                  <a:pt x="7595" y="7572"/>
                </a:cubicBezTo>
                <a:cubicBezTo>
                  <a:pt x="7521" y="7459"/>
                  <a:pt x="7443" y="7349"/>
                  <a:pt x="7365" y="7238"/>
                </a:cubicBezTo>
                <a:cubicBezTo>
                  <a:pt x="7308" y="7156"/>
                  <a:pt x="7253" y="7072"/>
                  <a:pt x="7185" y="6997"/>
                </a:cubicBezTo>
                <a:cubicBezTo>
                  <a:pt x="7111" y="6923"/>
                  <a:pt x="7142" y="6939"/>
                  <a:pt x="7020" y="7021"/>
                </a:cubicBezTo>
                <a:cubicBezTo>
                  <a:pt x="6954" y="6948"/>
                  <a:pt x="6882" y="6882"/>
                  <a:pt x="6807" y="6825"/>
                </a:cubicBezTo>
                <a:cubicBezTo>
                  <a:pt x="6781" y="6806"/>
                  <a:pt x="6752" y="6790"/>
                  <a:pt x="6725" y="6772"/>
                </a:cubicBezTo>
                <a:cubicBezTo>
                  <a:pt x="6708" y="6765"/>
                  <a:pt x="6690" y="6756"/>
                  <a:pt x="6672" y="6751"/>
                </a:cubicBezTo>
                <a:cubicBezTo>
                  <a:pt x="6663" y="6749"/>
                  <a:pt x="6653" y="6747"/>
                  <a:pt x="6646" y="6752"/>
                </a:cubicBezTo>
                <a:cubicBezTo>
                  <a:pt x="6583" y="6793"/>
                  <a:pt x="6517" y="6831"/>
                  <a:pt x="6466" y="6885"/>
                </a:cubicBezTo>
                <a:cubicBezTo>
                  <a:pt x="6456" y="6895"/>
                  <a:pt x="6478" y="6911"/>
                  <a:pt x="6485" y="6923"/>
                </a:cubicBezTo>
                <a:cubicBezTo>
                  <a:pt x="6507" y="6956"/>
                  <a:pt x="6533" y="6981"/>
                  <a:pt x="6560" y="7010"/>
                </a:cubicBezTo>
                <a:cubicBezTo>
                  <a:pt x="6611" y="7058"/>
                  <a:pt x="6664" y="7105"/>
                  <a:pt x="6723" y="7144"/>
                </a:cubicBezTo>
                <a:cubicBezTo>
                  <a:pt x="6752" y="7162"/>
                  <a:pt x="6791" y="7185"/>
                  <a:pt x="6826" y="7191"/>
                </a:cubicBezTo>
                <a:cubicBezTo>
                  <a:pt x="6840" y="7194"/>
                  <a:pt x="6855" y="7191"/>
                  <a:pt x="6870" y="7190"/>
                </a:cubicBezTo>
                <a:cubicBezTo>
                  <a:pt x="6886" y="7181"/>
                  <a:pt x="6903" y="7172"/>
                  <a:pt x="6920" y="7163"/>
                </a:cubicBezTo>
                <a:cubicBezTo>
                  <a:pt x="7019" y="7277"/>
                  <a:pt x="7101" y="7408"/>
                  <a:pt x="7155" y="7536"/>
                </a:cubicBezTo>
                <a:cubicBezTo>
                  <a:pt x="7191" y="7620"/>
                  <a:pt x="7210" y="7710"/>
                  <a:pt x="7237" y="7796"/>
                </a:cubicBezTo>
                <a:cubicBezTo>
                  <a:pt x="7246" y="7893"/>
                  <a:pt x="7266" y="7989"/>
                  <a:pt x="7263" y="8086"/>
                </a:cubicBezTo>
                <a:cubicBezTo>
                  <a:pt x="7250" y="8514"/>
                  <a:pt x="7011" y="8951"/>
                  <a:pt x="6730" y="9264"/>
                </a:cubicBezTo>
                <a:cubicBezTo>
                  <a:pt x="6655" y="9348"/>
                  <a:pt x="6568" y="9420"/>
                  <a:pt x="6487" y="9498"/>
                </a:cubicBezTo>
                <a:cubicBezTo>
                  <a:pt x="6454" y="9528"/>
                  <a:pt x="6426" y="9565"/>
                  <a:pt x="6387" y="9588"/>
                </a:cubicBezTo>
                <a:cubicBezTo>
                  <a:pt x="6299" y="9641"/>
                  <a:pt x="6191" y="9709"/>
                  <a:pt x="6088" y="9645"/>
                </a:cubicBezTo>
                <a:cubicBezTo>
                  <a:pt x="5985" y="9580"/>
                  <a:pt x="5994" y="9398"/>
                  <a:pt x="5994" y="9298"/>
                </a:cubicBezTo>
                <a:cubicBezTo>
                  <a:pt x="6012" y="9127"/>
                  <a:pt x="6009" y="9114"/>
                  <a:pt x="6041" y="8938"/>
                </a:cubicBezTo>
                <a:cubicBezTo>
                  <a:pt x="6097" y="8629"/>
                  <a:pt x="6187" y="8329"/>
                  <a:pt x="6258" y="8024"/>
                </a:cubicBezTo>
                <a:cubicBezTo>
                  <a:pt x="6313" y="7779"/>
                  <a:pt x="6334" y="7708"/>
                  <a:pt x="6366" y="7456"/>
                </a:cubicBezTo>
                <a:cubicBezTo>
                  <a:pt x="6428" y="6965"/>
                  <a:pt x="6415" y="6469"/>
                  <a:pt x="6418" y="5975"/>
                </a:cubicBezTo>
                <a:cubicBezTo>
                  <a:pt x="6419" y="4853"/>
                  <a:pt x="6408" y="3731"/>
                  <a:pt x="6417" y="2610"/>
                </a:cubicBezTo>
                <a:cubicBezTo>
                  <a:pt x="6423" y="2174"/>
                  <a:pt x="6425" y="1885"/>
                  <a:pt x="6441" y="1453"/>
                </a:cubicBezTo>
                <a:cubicBezTo>
                  <a:pt x="6452" y="1160"/>
                  <a:pt x="6466" y="915"/>
                  <a:pt x="6486" y="626"/>
                </a:cubicBezTo>
                <a:cubicBezTo>
                  <a:pt x="6491" y="550"/>
                  <a:pt x="6498" y="473"/>
                  <a:pt x="6504" y="397"/>
                </a:cubicBezTo>
                <a:cubicBezTo>
                  <a:pt x="6507" y="356"/>
                  <a:pt x="6508" y="315"/>
                  <a:pt x="6511" y="274"/>
                </a:cubicBezTo>
                <a:close/>
                <a:moveTo>
                  <a:pt x="7368" y="355"/>
                </a:moveTo>
                <a:lnTo>
                  <a:pt x="7184" y="452"/>
                </a:lnTo>
                <a:cubicBezTo>
                  <a:pt x="7271" y="928"/>
                  <a:pt x="7282" y="1412"/>
                  <a:pt x="7306" y="1893"/>
                </a:cubicBezTo>
                <a:cubicBezTo>
                  <a:pt x="7353" y="2935"/>
                  <a:pt x="7470" y="3973"/>
                  <a:pt x="7618" y="5005"/>
                </a:cubicBezTo>
                <a:cubicBezTo>
                  <a:pt x="7650" y="5230"/>
                  <a:pt x="7686" y="5453"/>
                  <a:pt x="7720" y="5678"/>
                </a:cubicBezTo>
                <a:cubicBezTo>
                  <a:pt x="7811" y="6237"/>
                  <a:pt x="7896" y="6797"/>
                  <a:pt x="8014" y="7351"/>
                </a:cubicBezTo>
                <a:cubicBezTo>
                  <a:pt x="8064" y="7583"/>
                  <a:pt x="8120" y="7824"/>
                  <a:pt x="8194" y="8050"/>
                </a:cubicBezTo>
                <a:cubicBezTo>
                  <a:pt x="8219" y="8127"/>
                  <a:pt x="8251" y="8201"/>
                  <a:pt x="8280" y="8276"/>
                </a:cubicBezTo>
                <a:cubicBezTo>
                  <a:pt x="8340" y="8376"/>
                  <a:pt x="8365" y="8460"/>
                  <a:pt x="8477" y="8509"/>
                </a:cubicBezTo>
                <a:cubicBezTo>
                  <a:pt x="8553" y="8542"/>
                  <a:pt x="8633" y="8522"/>
                  <a:pt x="8701" y="8483"/>
                </a:cubicBezTo>
                <a:cubicBezTo>
                  <a:pt x="8952" y="8340"/>
                  <a:pt x="8913" y="8367"/>
                  <a:pt x="9046" y="8214"/>
                </a:cubicBezTo>
                <a:cubicBezTo>
                  <a:pt x="9110" y="8121"/>
                  <a:pt x="9185" y="8022"/>
                  <a:pt x="9205" y="7907"/>
                </a:cubicBezTo>
                <a:cubicBezTo>
                  <a:pt x="9212" y="7868"/>
                  <a:pt x="9208" y="7853"/>
                  <a:pt x="9204" y="7816"/>
                </a:cubicBezTo>
                <a:cubicBezTo>
                  <a:pt x="9201" y="7803"/>
                  <a:pt x="9198" y="7790"/>
                  <a:pt x="9194" y="7778"/>
                </a:cubicBezTo>
                <a:cubicBezTo>
                  <a:pt x="9175" y="7709"/>
                  <a:pt x="9186" y="7761"/>
                  <a:pt x="9168" y="7684"/>
                </a:cubicBezTo>
                <a:cubicBezTo>
                  <a:pt x="9158" y="7644"/>
                  <a:pt x="9150" y="7603"/>
                  <a:pt x="9142" y="7562"/>
                </a:cubicBezTo>
                <a:cubicBezTo>
                  <a:pt x="9169" y="7561"/>
                  <a:pt x="9195" y="7557"/>
                  <a:pt x="9221" y="7551"/>
                </a:cubicBezTo>
                <a:cubicBezTo>
                  <a:pt x="9344" y="8005"/>
                  <a:pt x="9465" y="8438"/>
                  <a:pt x="9627" y="8886"/>
                </a:cubicBezTo>
                <a:cubicBezTo>
                  <a:pt x="9698" y="9081"/>
                  <a:pt x="9784" y="9271"/>
                  <a:pt x="9862" y="9463"/>
                </a:cubicBezTo>
                <a:cubicBezTo>
                  <a:pt x="9938" y="9610"/>
                  <a:pt x="10004" y="9762"/>
                  <a:pt x="10089" y="9904"/>
                </a:cubicBezTo>
                <a:cubicBezTo>
                  <a:pt x="10210" y="10107"/>
                  <a:pt x="10357" y="10296"/>
                  <a:pt x="10539" y="10447"/>
                </a:cubicBezTo>
                <a:cubicBezTo>
                  <a:pt x="10670" y="10556"/>
                  <a:pt x="10800" y="10631"/>
                  <a:pt x="10968" y="10657"/>
                </a:cubicBezTo>
                <a:cubicBezTo>
                  <a:pt x="11033" y="10668"/>
                  <a:pt x="11100" y="10656"/>
                  <a:pt x="11166" y="10656"/>
                </a:cubicBezTo>
                <a:cubicBezTo>
                  <a:pt x="11403" y="10586"/>
                  <a:pt x="11643" y="10459"/>
                  <a:pt x="11764" y="10234"/>
                </a:cubicBezTo>
                <a:cubicBezTo>
                  <a:pt x="11830" y="10110"/>
                  <a:pt x="11864" y="9948"/>
                  <a:pt x="11882" y="9811"/>
                </a:cubicBezTo>
                <a:cubicBezTo>
                  <a:pt x="11891" y="9741"/>
                  <a:pt x="11890" y="9671"/>
                  <a:pt x="11895" y="9601"/>
                </a:cubicBezTo>
                <a:cubicBezTo>
                  <a:pt x="11896" y="9442"/>
                  <a:pt x="11874" y="9286"/>
                  <a:pt x="11834" y="9133"/>
                </a:cubicBezTo>
                <a:cubicBezTo>
                  <a:pt x="11814" y="9057"/>
                  <a:pt x="11788" y="8983"/>
                  <a:pt x="11770" y="8906"/>
                </a:cubicBezTo>
                <a:cubicBezTo>
                  <a:pt x="11747" y="8806"/>
                  <a:pt x="11753" y="8704"/>
                  <a:pt x="11771" y="8604"/>
                </a:cubicBezTo>
                <a:cubicBezTo>
                  <a:pt x="11800" y="8481"/>
                  <a:pt x="11836" y="8358"/>
                  <a:pt x="11833" y="8231"/>
                </a:cubicBezTo>
                <a:cubicBezTo>
                  <a:pt x="11832" y="8191"/>
                  <a:pt x="11827" y="8151"/>
                  <a:pt x="11823" y="8110"/>
                </a:cubicBezTo>
                <a:cubicBezTo>
                  <a:pt x="11786" y="7913"/>
                  <a:pt x="11713" y="7720"/>
                  <a:pt x="11575" y="7570"/>
                </a:cubicBezTo>
                <a:cubicBezTo>
                  <a:pt x="11475" y="7461"/>
                  <a:pt x="11432" y="7447"/>
                  <a:pt x="11308" y="7371"/>
                </a:cubicBezTo>
                <a:cubicBezTo>
                  <a:pt x="11257" y="7353"/>
                  <a:pt x="11208" y="7330"/>
                  <a:pt x="11156" y="7317"/>
                </a:cubicBezTo>
                <a:cubicBezTo>
                  <a:pt x="11135" y="7312"/>
                  <a:pt x="11112" y="7308"/>
                  <a:pt x="11088" y="7305"/>
                </a:cubicBezTo>
                <a:cubicBezTo>
                  <a:pt x="11107" y="7269"/>
                  <a:pt x="11124" y="7232"/>
                  <a:pt x="11141" y="7195"/>
                </a:cubicBezTo>
                <a:cubicBezTo>
                  <a:pt x="11143" y="7187"/>
                  <a:pt x="11168" y="7121"/>
                  <a:pt x="11165" y="7102"/>
                </a:cubicBezTo>
                <a:cubicBezTo>
                  <a:pt x="11163" y="7095"/>
                  <a:pt x="11156" y="7080"/>
                  <a:pt x="11149" y="7084"/>
                </a:cubicBezTo>
                <a:cubicBezTo>
                  <a:pt x="11077" y="7117"/>
                  <a:pt x="11008" y="7155"/>
                  <a:pt x="10946" y="7203"/>
                </a:cubicBezTo>
                <a:cubicBezTo>
                  <a:pt x="10931" y="7214"/>
                  <a:pt x="10933" y="7238"/>
                  <a:pt x="10927" y="7256"/>
                </a:cubicBezTo>
                <a:cubicBezTo>
                  <a:pt x="10923" y="7270"/>
                  <a:pt x="10920" y="7285"/>
                  <a:pt x="10916" y="7300"/>
                </a:cubicBezTo>
                <a:cubicBezTo>
                  <a:pt x="10902" y="7301"/>
                  <a:pt x="10890" y="7302"/>
                  <a:pt x="10877" y="7303"/>
                </a:cubicBezTo>
                <a:cubicBezTo>
                  <a:pt x="10737" y="7322"/>
                  <a:pt x="10633" y="7394"/>
                  <a:pt x="10513" y="7474"/>
                </a:cubicBezTo>
                <a:cubicBezTo>
                  <a:pt x="10489" y="7490"/>
                  <a:pt x="10474" y="7517"/>
                  <a:pt x="10455" y="7539"/>
                </a:cubicBezTo>
                <a:cubicBezTo>
                  <a:pt x="10444" y="7561"/>
                  <a:pt x="10429" y="7582"/>
                  <a:pt x="10422" y="7606"/>
                </a:cubicBezTo>
                <a:cubicBezTo>
                  <a:pt x="10407" y="7660"/>
                  <a:pt x="10421" y="7731"/>
                  <a:pt x="10477" y="7757"/>
                </a:cubicBezTo>
                <a:cubicBezTo>
                  <a:pt x="10531" y="7784"/>
                  <a:pt x="10559" y="7765"/>
                  <a:pt x="10614" y="7751"/>
                </a:cubicBezTo>
                <a:cubicBezTo>
                  <a:pt x="10697" y="7702"/>
                  <a:pt x="10783" y="7658"/>
                  <a:pt x="10863" y="7604"/>
                </a:cubicBezTo>
                <a:cubicBezTo>
                  <a:pt x="10869" y="7600"/>
                  <a:pt x="10876" y="7595"/>
                  <a:pt x="10882" y="7590"/>
                </a:cubicBezTo>
                <a:cubicBezTo>
                  <a:pt x="10882" y="7596"/>
                  <a:pt x="10881" y="7602"/>
                  <a:pt x="10881" y="7608"/>
                </a:cubicBezTo>
                <a:cubicBezTo>
                  <a:pt x="10880" y="7652"/>
                  <a:pt x="10880" y="7697"/>
                  <a:pt x="10883" y="7741"/>
                </a:cubicBezTo>
                <a:lnTo>
                  <a:pt x="11069" y="7653"/>
                </a:lnTo>
                <a:cubicBezTo>
                  <a:pt x="11056" y="7611"/>
                  <a:pt x="11056" y="7562"/>
                  <a:pt x="11056" y="7519"/>
                </a:cubicBezTo>
                <a:cubicBezTo>
                  <a:pt x="11056" y="7491"/>
                  <a:pt x="11056" y="7464"/>
                  <a:pt x="11058" y="7436"/>
                </a:cubicBezTo>
                <a:cubicBezTo>
                  <a:pt x="11090" y="7447"/>
                  <a:pt x="11122" y="7459"/>
                  <a:pt x="11154" y="7470"/>
                </a:cubicBezTo>
                <a:cubicBezTo>
                  <a:pt x="11275" y="7543"/>
                  <a:pt x="11321" y="7558"/>
                  <a:pt x="11417" y="7663"/>
                </a:cubicBezTo>
                <a:cubicBezTo>
                  <a:pt x="11553" y="7811"/>
                  <a:pt x="11622" y="8003"/>
                  <a:pt x="11654" y="8198"/>
                </a:cubicBezTo>
                <a:cubicBezTo>
                  <a:pt x="11656" y="8238"/>
                  <a:pt x="11661" y="8278"/>
                  <a:pt x="11660" y="8318"/>
                </a:cubicBezTo>
                <a:cubicBezTo>
                  <a:pt x="11659" y="8448"/>
                  <a:pt x="11616" y="8570"/>
                  <a:pt x="11587" y="8694"/>
                </a:cubicBezTo>
                <a:cubicBezTo>
                  <a:pt x="11570" y="8797"/>
                  <a:pt x="11567" y="8900"/>
                  <a:pt x="11592" y="9002"/>
                </a:cubicBezTo>
                <a:cubicBezTo>
                  <a:pt x="11598" y="9023"/>
                  <a:pt x="11603" y="9043"/>
                  <a:pt x="11609" y="9064"/>
                </a:cubicBezTo>
                <a:cubicBezTo>
                  <a:pt x="11648" y="9183"/>
                  <a:pt x="11624" y="9085"/>
                  <a:pt x="11667" y="9223"/>
                </a:cubicBezTo>
                <a:cubicBezTo>
                  <a:pt x="11714" y="9371"/>
                  <a:pt x="11739" y="9524"/>
                  <a:pt x="11740" y="9679"/>
                </a:cubicBezTo>
                <a:cubicBezTo>
                  <a:pt x="11736" y="9748"/>
                  <a:pt x="11736" y="9817"/>
                  <a:pt x="11727" y="9886"/>
                </a:cubicBezTo>
                <a:cubicBezTo>
                  <a:pt x="11709" y="10026"/>
                  <a:pt x="11672" y="10179"/>
                  <a:pt x="11601" y="10304"/>
                </a:cubicBezTo>
                <a:cubicBezTo>
                  <a:pt x="11569" y="10360"/>
                  <a:pt x="11516" y="10403"/>
                  <a:pt x="11480" y="10458"/>
                </a:cubicBezTo>
                <a:cubicBezTo>
                  <a:pt x="11476" y="10465"/>
                  <a:pt x="11491" y="10479"/>
                  <a:pt x="11483" y="10484"/>
                </a:cubicBezTo>
                <a:cubicBezTo>
                  <a:pt x="11428" y="10514"/>
                  <a:pt x="11367" y="10530"/>
                  <a:pt x="11308" y="10552"/>
                </a:cubicBezTo>
                <a:cubicBezTo>
                  <a:pt x="11242" y="10555"/>
                  <a:pt x="11175" y="10568"/>
                  <a:pt x="11109" y="10560"/>
                </a:cubicBezTo>
                <a:cubicBezTo>
                  <a:pt x="10940" y="10540"/>
                  <a:pt x="10806" y="10469"/>
                  <a:pt x="10671" y="10366"/>
                </a:cubicBezTo>
                <a:cubicBezTo>
                  <a:pt x="10482" y="10223"/>
                  <a:pt x="10324" y="10041"/>
                  <a:pt x="10193" y="9844"/>
                </a:cubicBezTo>
                <a:cubicBezTo>
                  <a:pt x="10101" y="9707"/>
                  <a:pt x="10028" y="9558"/>
                  <a:pt x="9946" y="9416"/>
                </a:cubicBezTo>
                <a:cubicBezTo>
                  <a:pt x="9861" y="9227"/>
                  <a:pt x="9767" y="9043"/>
                  <a:pt x="9691" y="8851"/>
                </a:cubicBezTo>
                <a:cubicBezTo>
                  <a:pt x="9516" y="8410"/>
                  <a:pt x="9391" y="7989"/>
                  <a:pt x="9267" y="7539"/>
                </a:cubicBezTo>
                <a:cubicBezTo>
                  <a:pt x="9386" y="7501"/>
                  <a:pt x="9499" y="7425"/>
                  <a:pt x="9597" y="7366"/>
                </a:cubicBezTo>
                <a:cubicBezTo>
                  <a:pt x="9588" y="7374"/>
                  <a:pt x="9628" y="7353"/>
                  <a:pt x="9643" y="7350"/>
                </a:cubicBezTo>
                <a:cubicBezTo>
                  <a:pt x="9678" y="7344"/>
                  <a:pt x="9702" y="7358"/>
                  <a:pt x="9730" y="7374"/>
                </a:cubicBezTo>
                <a:cubicBezTo>
                  <a:pt x="9803" y="7410"/>
                  <a:pt x="9850" y="7348"/>
                  <a:pt x="9916" y="7291"/>
                </a:cubicBezTo>
                <a:cubicBezTo>
                  <a:pt x="9947" y="7272"/>
                  <a:pt x="9978" y="7252"/>
                  <a:pt x="10007" y="7230"/>
                </a:cubicBezTo>
                <a:cubicBezTo>
                  <a:pt x="10013" y="7226"/>
                  <a:pt x="10002" y="7216"/>
                  <a:pt x="9999" y="7210"/>
                </a:cubicBezTo>
                <a:cubicBezTo>
                  <a:pt x="9993" y="7197"/>
                  <a:pt x="9985" y="7184"/>
                  <a:pt x="9978" y="7171"/>
                </a:cubicBezTo>
                <a:lnTo>
                  <a:pt x="9864" y="7236"/>
                </a:lnTo>
                <a:cubicBezTo>
                  <a:pt x="9858" y="7234"/>
                  <a:pt x="9852" y="7231"/>
                  <a:pt x="9847" y="7230"/>
                </a:cubicBezTo>
                <a:cubicBezTo>
                  <a:pt x="9814" y="7222"/>
                  <a:pt x="9785" y="7224"/>
                  <a:pt x="9754" y="7240"/>
                </a:cubicBezTo>
                <a:cubicBezTo>
                  <a:pt x="9619" y="7308"/>
                  <a:pt x="9573" y="7335"/>
                  <a:pt x="9493" y="7386"/>
                </a:cubicBezTo>
                <a:cubicBezTo>
                  <a:pt x="9466" y="7397"/>
                  <a:pt x="9442" y="7415"/>
                  <a:pt x="9414" y="7424"/>
                </a:cubicBezTo>
                <a:cubicBezTo>
                  <a:pt x="9358" y="7443"/>
                  <a:pt x="9299" y="7452"/>
                  <a:pt x="9242" y="7447"/>
                </a:cubicBezTo>
                <a:cubicBezTo>
                  <a:pt x="9233" y="7413"/>
                  <a:pt x="9223" y="7381"/>
                  <a:pt x="9214" y="7346"/>
                </a:cubicBezTo>
                <a:cubicBezTo>
                  <a:pt x="8989" y="6518"/>
                  <a:pt x="8805" y="5679"/>
                  <a:pt x="8600" y="4845"/>
                </a:cubicBezTo>
                <a:cubicBezTo>
                  <a:pt x="8309" y="3685"/>
                  <a:pt x="8019" y="2524"/>
                  <a:pt x="7678" y="1377"/>
                </a:cubicBezTo>
                <a:lnTo>
                  <a:pt x="7509" y="1471"/>
                </a:lnTo>
                <a:cubicBezTo>
                  <a:pt x="7543" y="1551"/>
                  <a:pt x="7578" y="1630"/>
                  <a:pt x="7610" y="1711"/>
                </a:cubicBezTo>
                <a:cubicBezTo>
                  <a:pt x="7731" y="2026"/>
                  <a:pt x="7832" y="2330"/>
                  <a:pt x="7933" y="2654"/>
                </a:cubicBezTo>
                <a:cubicBezTo>
                  <a:pt x="8074" y="3106"/>
                  <a:pt x="8219" y="3618"/>
                  <a:pt x="8342" y="4074"/>
                </a:cubicBezTo>
                <a:cubicBezTo>
                  <a:pt x="8413" y="4339"/>
                  <a:pt x="8480" y="4606"/>
                  <a:pt x="8550" y="4873"/>
                </a:cubicBezTo>
                <a:cubicBezTo>
                  <a:pt x="8698" y="5420"/>
                  <a:pt x="8812" y="5976"/>
                  <a:pt x="8949" y="6525"/>
                </a:cubicBezTo>
                <a:cubicBezTo>
                  <a:pt x="9020" y="6808"/>
                  <a:pt x="9095" y="7089"/>
                  <a:pt x="9171" y="7369"/>
                </a:cubicBezTo>
                <a:cubicBezTo>
                  <a:pt x="9178" y="7393"/>
                  <a:pt x="9184" y="7416"/>
                  <a:pt x="9190" y="7439"/>
                </a:cubicBezTo>
                <a:cubicBezTo>
                  <a:pt x="9166" y="7433"/>
                  <a:pt x="9141" y="7422"/>
                  <a:pt x="9119" y="7408"/>
                </a:cubicBezTo>
                <a:cubicBezTo>
                  <a:pt x="9117" y="7407"/>
                  <a:pt x="9116" y="7407"/>
                  <a:pt x="9114" y="7406"/>
                </a:cubicBezTo>
                <a:cubicBezTo>
                  <a:pt x="9090" y="7286"/>
                  <a:pt x="9068" y="7166"/>
                  <a:pt x="9041" y="7047"/>
                </a:cubicBezTo>
                <a:cubicBezTo>
                  <a:pt x="9036" y="7025"/>
                  <a:pt x="9010" y="6912"/>
                  <a:pt x="8997" y="6880"/>
                </a:cubicBezTo>
                <a:cubicBezTo>
                  <a:pt x="8993" y="6870"/>
                  <a:pt x="8984" y="6862"/>
                  <a:pt x="8978" y="6853"/>
                </a:cubicBezTo>
                <a:cubicBezTo>
                  <a:pt x="8912" y="6893"/>
                  <a:pt x="8837" y="6921"/>
                  <a:pt x="8779" y="6973"/>
                </a:cubicBezTo>
                <a:cubicBezTo>
                  <a:pt x="8762" y="6989"/>
                  <a:pt x="8772" y="7019"/>
                  <a:pt x="8771" y="7042"/>
                </a:cubicBezTo>
                <a:cubicBezTo>
                  <a:pt x="8767" y="7144"/>
                  <a:pt x="8779" y="7252"/>
                  <a:pt x="8820" y="7346"/>
                </a:cubicBezTo>
                <a:cubicBezTo>
                  <a:pt x="8835" y="7379"/>
                  <a:pt x="8857" y="7408"/>
                  <a:pt x="8875" y="7439"/>
                </a:cubicBezTo>
                <a:cubicBezTo>
                  <a:pt x="8905" y="7466"/>
                  <a:pt x="8924" y="7487"/>
                  <a:pt x="8945" y="7503"/>
                </a:cubicBezTo>
                <a:cubicBezTo>
                  <a:pt x="8945" y="7505"/>
                  <a:pt x="8946" y="7506"/>
                  <a:pt x="8946" y="7507"/>
                </a:cubicBezTo>
                <a:cubicBezTo>
                  <a:pt x="8965" y="7643"/>
                  <a:pt x="8982" y="7779"/>
                  <a:pt x="9021" y="7911"/>
                </a:cubicBezTo>
                <a:cubicBezTo>
                  <a:pt x="9022" y="7924"/>
                  <a:pt x="9025" y="7937"/>
                  <a:pt x="9025" y="7950"/>
                </a:cubicBezTo>
                <a:cubicBezTo>
                  <a:pt x="9026" y="8077"/>
                  <a:pt x="8940" y="8188"/>
                  <a:pt x="8871" y="8288"/>
                </a:cubicBezTo>
                <a:cubicBezTo>
                  <a:pt x="8843" y="8318"/>
                  <a:pt x="8798" y="8339"/>
                  <a:pt x="8788" y="8379"/>
                </a:cubicBezTo>
                <a:cubicBezTo>
                  <a:pt x="8782" y="8400"/>
                  <a:pt x="8869" y="8352"/>
                  <a:pt x="8851" y="8365"/>
                </a:cubicBezTo>
                <a:cubicBezTo>
                  <a:pt x="8748" y="8442"/>
                  <a:pt x="8618" y="8431"/>
                  <a:pt x="8528" y="8339"/>
                </a:cubicBezTo>
                <a:cubicBezTo>
                  <a:pt x="8486" y="8297"/>
                  <a:pt x="8461" y="8242"/>
                  <a:pt x="8427" y="8194"/>
                </a:cubicBezTo>
                <a:cubicBezTo>
                  <a:pt x="8395" y="8121"/>
                  <a:pt x="8358" y="8050"/>
                  <a:pt x="8329" y="7976"/>
                </a:cubicBezTo>
                <a:cubicBezTo>
                  <a:pt x="8244" y="7755"/>
                  <a:pt x="8178" y="7523"/>
                  <a:pt x="8121" y="7294"/>
                </a:cubicBezTo>
                <a:cubicBezTo>
                  <a:pt x="7985" y="6748"/>
                  <a:pt x="7890" y="6192"/>
                  <a:pt x="7795" y="5638"/>
                </a:cubicBezTo>
                <a:cubicBezTo>
                  <a:pt x="7707" y="5078"/>
                  <a:pt x="7665" y="4841"/>
                  <a:pt x="7596" y="4275"/>
                </a:cubicBezTo>
                <a:cubicBezTo>
                  <a:pt x="7498" y="3464"/>
                  <a:pt x="7436" y="2649"/>
                  <a:pt x="7427" y="1832"/>
                </a:cubicBezTo>
                <a:cubicBezTo>
                  <a:pt x="7417" y="1339"/>
                  <a:pt x="7412" y="846"/>
                  <a:pt x="7368" y="355"/>
                </a:cubicBezTo>
                <a:close/>
                <a:moveTo>
                  <a:pt x="10883" y="7741"/>
                </a:moveTo>
                <a:cubicBezTo>
                  <a:pt x="10884" y="7744"/>
                  <a:pt x="10884" y="7748"/>
                  <a:pt x="10884" y="7751"/>
                </a:cubicBezTo>
                <a:lnTo>
                  <a:pt x="11076" y="7653"/>
                </a:lnTo>
                <a:lnTo>
                  <a:pt x="10883" y="7741"/>
                </a:lnTo>
                <a:close/>
                <a:moveTo>
                  <a:pt x="5622" y="356"/>
                </a:moveTo>
                <a:cubicBezTo>
                  <a:pt x="5647" y="479"/>
                  <a:pt x="5654" y="566"/>
                  <a:pt x="5671" y="706"/>
                </a:cubicBezTo>
                <a:cubicBezTo>
                  <a:pt x="5706" y="1048"/>
                  <a:pt x="5716" y="1392"/>
                  <a:pt x="5698" y="1735"/>
                </a:cubicBezTo>
                <a:cubicBezTo>
                  <a:pt x="5671" y="2263"/>
                  <a:pt x="5588" y="2786"/>
                  <a:pt x="5511" y="3308"/>
                </a:cubicBezTo>
                <a:cubicBezTo>
                  <a:pt x="5370" y="4180"/>
                  <a:pt x="5179" y="5044"/>
                  <a:pt x="4923" y="5890"/>
                </a:cubicBezTo>
                <a:cubicBezTo>
                  <a:pt x="4857" y="6110"/>
                  <a:pt x="4787" y="6330"/>
                  <a:pt x="4711" y="6547"/>
                </a:cubicBezTo>
                <a:cubicBezTo>
                  <a:pt x="4634" y="6766"/>
                  <a:pt x="4547" y="6980"/>
                  <a:pt x="4465" y="7197"/>
                </a:cubicBezTo>
                <a:cubicBezTo>
                  <a:pt x="4319" y="7556"/>
                  <a:pt x="4153" y="7907"/>
                  <a:pt x="3969" y="8248"/>
                </a:cubicBezTo>
                <a:cubicBezTo>
                  <a:pt x="3938" y="8228"/>
                  <a:pt x="3907" y="8203"/>
                  <a:pt x="3889" y="8186"/>
                </a:cubicBezTo>
                <a:cubicBezTo>
                  <a:pt x="3828" y="8130"/>
                  <a:pt x="3789" y="8079"/>
                  <a:pt x="3744" y="8009"/>
                </a:cubicBezTo>
                <a:cubicBezTo>
                  <a:pt x="3722" y="7975"/>
                  <a:pt x="3704" y="7940"/>
                  <a:pt x="3684" y="7905"/>
                </a:cubicBezTo>
                <a:cubicBezTo>
                  <a:pt x="3671" y="7871"/>
                  <a:pt x="3653" y="7839"/>
                  <a:pt x="3644" y="7803"/>
                </a:cubicBezTo>
                <a:cubicBezTo>
                  <a:pt x="3641" y="7792"/>
                  <a:pt x="3639" y="7779"/>
                  <a:pt x="3637" y="7767"/>
                </a:cubicBezTo>
                <a:cubicBezTo>
                  <a:pt x="3681" y="7793"/>
                  <a:pt x="3728" y="7818"/>
                  <a:pt x="3771" y="7836"/>
                </a:cubicBezTo>
                <a:cubicBezTo>
                  <a:pt x="3797" y="7846"/>
                  <a:pt x="3823" y="7868"/>
                  <a:pt x="3850" y="7862"/>
                </a:cubicBezTo>
                <a:cubicBezTo>
                  <a:pt x="4051" y="7809"/>
                  <a:pt x="4039" y="7813"/>
                  <a:pt x="4108" y="7719"/>
                </a:cubicBezTo>
                <a:cubicBezTo>
                  <a:pt x="4108" y="7703"/>
                  <a:pt x="4111" y="7687"/>
                  <a:pt x="4107" y="7671"/>
                </a:cubicBezTo>
                <a:cubicBezTo>
                  <a:pt x="4086" y="7582"/>
                  <a:pt x="3993" y="7517"/>
                  <a:pt x="3909" y="7497"/>
                </a:cubicBezTo>
                <a:cubicBezTo>
                  <a:pt x="3883" y="7491"/>
                  <a:pt x="3855" y="7492"/>
                  <a:pt x="3828" y="7488"/>
                </a:cubicBezTo>
                <a:cubicBezTo>
                  <a:pt x="3772" y="7515"/>
                  <a:pt x="3715" y="7539"/>
                  <a:pt x="3658" y="7565"/>
                </a:cubicBezTo>
                <a:cubicBezTo>
                  <a:pt x="3652" y="7560"/>
                  <a:pt x="3646" y="7555"/>
                  <a:pt x="3639" y="7550"/>
                </a:cubicBezTo>
                <a:cubicBezTo>
                  <a:pt x="3560" y="7482"/>
                  <a:pt x="3360" y="7310"/>
                  <a:pt x="3444" y="7183"/>
                </a:cubicBezTo>
                <a:cubicBezTo>
                  <a:pt x="3473" y="7198"/>
                  <a:pt x="3513" y="7159"/>
                  <a:pt x="3548" y="7153"/>
                </a:cubicBezTo>
                <a:cubicBezTo>
                  <a:pt x="3638" y="7140"/>
                  <a:pt x="3735" y="7144"/>
                  <a:pt x="3825" y="7160"/>
                </a:cubicBezTo>
                <a:lnTo>
                  <a:pt x="3787" y="7187"/>
                </a:lnTo>
                <a:cubicBezTo>
                  <a:pt x="3806" y="7189"/>
                  <a:pt x="3825" y="7193"/>
                  <a:pt x="3844" y="7195"/>
                </a:cubicBezTo>
                <a:cubicBezTo>
                  <a:pt x="3858" y="7196"/>
                  <a:pt x="3875" y="7205"/>
                  <a:pt x="3888" y="7198"/>
                </a:cubicBezTo>
                <a:cubicBezTo>
                  <a:pt x="3894" y="7195"/>
                  <a:pt x="3899" y="7193"/>
                  <a:pt x="3905" y="7190"/>
                </a:cubicBezTo>
                <a:cubicBezTo>
                  <a:pt x="3933" y="7210"/>
                  <a:pt x="3937" y="7203"/>
                  <a:pt x="3979" y="7153"/>
                </a:cubicBezTo>
                <a:cubicBezTo>
                  <a:pt x="4115" y="7090"/>
                  <a:pt x="4127" y="7100"/>
                  <a:pt x="4055" y="7061"/>
                </a:cubicBezTo>
                <a:cubicBezTo>
                  <a:pt x="3940" y="7034"/>
                  <a:pt x="3820" y="7023"/>
                  <a:pt x="3702" y="7037"/>
                </a:cubicBezTo>
                <a:cubicBezTo>
                  <a:pt x="3664" y="7041"/>
                  <a:pt x="3625" y="7043"/>
                  <a:pt x="3591" y="7058"/>
                </a:cubicBezTo>
                <a:cubicBezTo>
                  <a:pt x="3534" y="7083"/>
                  <a:pt x="3480" y="7113"/>
                  <a:pt x="3427" y="7144"/>
                </a:cubicBezTo>
                <a:cubicBezTo>
                  <a:pt x="3747" y="6522"/>
                  <a:pt x="4043" y="5888"/>
                  <a:pt x="4327" y="5249"/>
                </a:cubicBezTo>
                <a:cubicBezTo>
                  <a:pt x="4413" y="5046"/>
                  <a:pt x="4502" y="4844"/>
                  <a:pt x="4585" y="4640"/>
                </a:cubicBezTo>
                <a:cubicBezTo>
                  <a:pt x="4960" y="3720"/>
                  <a:pt x="5284" y="2776"/>
                  <a:pt x="5475" y="1799"/>
                </a:cubicBezTo>
                <a:cubicBezTo>
                  <a:pt x="5500" y="1653"/>
                  <a:pt x="5528" y="1509"/>
                  <a:pt x="5549" y="1363"/>
                </a:cubicBezTo>
                <a:cubicBezTo>
                  <a:pt x="5584" y="1124"/>
                  <a:pt x="5598" y="940"/>
                  <a:pt x="5609" y="705"/>
                </a:cubicBezTo>
                <a:cubicBezTo>
                  <a:pt x="5613" y="634"/>
                  <a:pt x="5613" y="562"/>
                  <a:pt x="5615" y="491"/>
                </a:cubicBezTo>
                <a:cubicBezTo>
                  <a:pt x="5618" y="431"/>
                  <a:pt x="5620" y="394"/>
                  <a:pt x="5622" y="356"/>
                </a:cubicBezTo>
                <a:close/>
                <a:moveTo>
                  <a:pt x="6504" y="6866"/>
                </a:moveTo>
                <a:cubicBezTo>
                  <a:pt x="6496" y="6870"/>
                  <a:pt x="6488" y="6875"/>
                  <a:pt x="6480" y="6879"/>
                </a:cubicBezTo>
                <a:cubicBezTo>
                  <a:pt x="6484" y="6876"/>
                  <a:pt x="6498" y="6866"/>
                  <a:pt x="6504" y="6866"/>
                </a:cubicBezTo>
                <a:close/>
                <a:moveTo>
                  <a:pt x="10977" y="7193"/>
                </a:moveTo>
                <a:cubicBezTo>
                  <a:pt x="10978" y="7193"/>
                  <a:pt x="10978" y="7193"/>
                  <a:pt x="10979" y="7194"/>
                </a:cubicBezTo>
                <a:lnTo>
                  <a:pt x="10979" y="7197"/>
                </a:lnTo>
                <a:cubicBezTo>
                  <a:pt x="10977" y="7198"/>
                  <a:pt x="10974" y="7198"/>
                  <a:pt x="10972" y="7199"/>
                </a:cubicBezTo>
                <a:cubicBezTo>
                  <a:pt x="10970" y="7200"/>
                  <a:pt x="10974" y="7195"/>
                  <a:pt x="10977" y="7193"/>
                </a:cubicBezTo>
                <a:close/>
                <a:moveTo>
                  <a:pt x="10828" y="7406"/>
                </a:moveTo>
                <a:cubicBezTo>
                  <a:pt x="10850" y="7405"/>
                  <a:pt x="10872" y="7406"/>
                  <a:pt x="10894" y="7407"/>
                </a:cubicBezTo>
                <a:cubicBezTo>
                  <a:pt x="10894" y="7410"/>
                  <a:pt x="10893" y="7413"/>
                  <a:pt x="10893" y="7416"/>
                </a:cubicBezTo>
                <a:cubicBezTo>
                  <a:pt x="10856" y="7483"/>
                  <a:pt x="10814" y="7546"/>
                  <a:pt x="10760" y="7603"/>
                </a:cubicBezTo>
                <a:cubicBezTo>
                  <a:pt x="10741" y="7623"/>
                  <a:pt x="10696" y="7636"/>
                  <a:pt x="10682" y="7655"/>
                </a:cubicBezTo>
                <a:cubicBezTo>
                  <a:pt x="10672" y="7655"/>
                  <a:pt x="10661" y="7653"/>
                  <a:pt x="10650" y="7649"/>
                </a:cubicBezTo>
                <a:cubicBezTo>
                  <a:pt x="10599" y="7631"/>
                  <a:pt x="10590" y="7568"/>
                  <a:pt x="10605" y="7524"/>
                </a:cubicBezTo>
                <a:cubicBezTo>
                  <a:pt x="10612" y="7502"/>
                  <a:pt x="10627" y="7482"/>
                  <a:pt x="10637" y="7462"/>
                </a:cubicBezTo>
                <a:cubicBezTo>
                  <a:pt x="10647" y="7452"/>
                  <a:pt x="10666" y="7442"/>
                  <a:pt x="10681" y="7432"/>
                </a:cubicBezTo>
                <a:cubicBezTo>
                  <a:pt x="10696" y="7425"/>
                  <a:pt x="10710" y="7418"/>
                  <a:pt x="10725" y="7415"/>
                </a:cubicBezTo>
                <a:cubicBezTo>
                  <a:pt x="10756" y="7410"/>
                  <a:pt x="10791" y="7406"/>
                  <a:pt x="10828" y="7406"/>
                </a:cubicBezTo>
                <a:close/>
                <a:moveTo>
                  <a:pt x="1683" y="7470"/>
                </a:moveTo>
                <a:cubicBezTo>
                  <a:pt x="1683" y="7470"/>
                  <a:pt x="1682" y="7472"/>
                  <a:pt x="1679" y="7474"/>
                </a:cubicBezTo>
                <a:cubicBezTo>
                  <a:pt x="1660" y="7492"/>
                  <a:pt x="1640" y="7508"/>
                  <a:pt x="1620" y="7525"/>
                </a:cubicBezTo>
                <a:cubicBezTo>
                  <a:pt x="1621" y="7524"/>
                  <a:pt x="1621" y="7522"/>
                  <a:pt x="1622" y="7521"/>
                </a:cubicBezTo>
                <a:cubicBezTo>
                  <a:pt x="1633" y="7503"/>
                  <a:pt x="1683" y="7467"/>
                  <a:pt x="1683" y="7470"/>
                </a:cubicBezTo>
                <a:close/>
                <a:moveTo>
                  <a:pt x="3765" y="7526"/>
                </a:moveTo>
                <a:cubicBezTo>
                  <a:pt x="3769" y="7525"/>
                  <a:pt x="3771" y="7526"/>
                  <a:pt x="3767" y="7531"/>
                </a:cubicBezTo>
                <a:cubicBezTo>
                  <a:pt x="3748" y="7556"/>
                  <a:pt x="3720" y="7574"/>
                  <a:pt x="3694" y="7592"/>
                </a:cubicBezTo>
                <a:cubicBezTo>
                  <a:pt x="3691" y="7589"/>
                  <a:pt x="3687" y="7587"/>
                  <a:pt x="3684" y="7585"/>
                </a:cubicBezTo>
                <a:cubicBezTo>
                  <a:pt x="3689" y="7579"/>
                  <a:pt x="3695" y="7573"/>
                  <a:pt x="3701" y="7568"/>
                </a:cubicBezTo>
                <a:cubicBezTo>
                  <a:pt x="3715" y="7555"/>
                  <a:pt x="3753" y="7530"/>
                  <a:pt x="3765" y="7526"/>
                </a:cubicBezTo>
                <a:close/>
                <a:moveTo>
                  <a:pt x="3720" y="7611"/>
                </a:moveTo>
                <a:cubicBezTo>
                  <a:pt x="3729" y="7612"/>
                  <a:pt x="3738" y="7611"/>
                  <a:pt x="3747" y="7613"/>
                </a:cubicBezTo>
                <a:cubicBezTo>
                  <a:pt x="3802" y="7623"/>
                  <a:pt x="3870" y="7660"/>
                  <a:pt x="3906" y="7712"/>
                </a:cubicBezTo>
                <a:cubicBezTo>
                  <a:pt x="3849" y="7689"/>
                  <a:pt x="3786" y="7656"/>
                  <a:pt x="3739" y="7624"/>
                </a:cubicBezTo>
                <a:cubicBezTo>
                  <a:pt x="3732" y="7620"/>
                  <a:pt x="3726" y="7615"/>
                  <a:pt x="3720" y="7611"/>
                </a:cubicBezTo>
                <a:close/>
                <a:moveTo>
                  <a:pt x="7701" y="7748"/>
                </a:moveTo>
                <a:cubicBezTo>
                  <a:pt x="7704" y="7746"/>
                  <a:pt x="7697" y="7757"/>
                  <a:pt x="7694" y="7756"/>
                </a:cubicBezTo>
                <a:cubicBezTo>
                  <a:pt x="7693" y="7755"/>
                  <a:pt x="7692" y="7754"/>
                  <a:pt x="7692" y="7753"/>
                </a:cubicBezTo>
                <a:cubicBezTo>
                  <a:pt x="7695" y="7751"/>
                  <a:pt x="7698" y="7749"/>
                  <a:pt x="7701" y="7748"/>
                </a:cubicBezTo>
                <a:close/>
                <a:moveTo>
                  <a:pt x="257" y="8362"/>
                </a:moveTo>
                <a:cubicBezTo>
                  <a:pt x="250" y="8366"/>
                  <a:pt x="243" y="8370"/>
                  <a:pt x="236" y="8374"/>
                </a:cubicBezTo>
                <a:cubicBezTo>
                  <a:pt x="248" y="8366"/>
                  <a:pt x="265" y="8357"/>
                  <a:pt x="257" y="8362"/>
                </a:cubicBezTo>
                <a:close/>
                <a:moveTo>
                  <a:pt x="3085" y="8880"/>
                </a:moveTo>
                <a:cubicBezTo>
                  <a:pt x="3186" y="8876"/>
                  <a:pt x="3236" y="8898"/>
                  <a:pt x="3346" y="9032"/>
                </a:cubicBezTo>
                <a:cubicBezTo>
                  <a:pt x="3379" y="9072"/>
                  <a:pt x="3406" y="9111"/>
                  <a:pt x="3428" y="9149"/>
                </a:cubicBezTo>
                <a:cubicBezTo>
                  <a:pt x="3288" y="9359"/>
                  <a:pt x="3103" y="9615"/>
                  <a:pt x="2936" y="9782"/>
                </a:cubicBezTo>
                <a:cubicBezTo>
                  <a:pt x="2871" y="9848"/>
                  <a:pt x="2790" y="9897"/>
                  <a:pt x="2717" y="9954"/>
                </a:cubicBezTo>
                <a:cubicBezTo>
                  <a:pt x="2687" y="9911"/>
                  <a:pt x="2615" y="9949"/>
                  <a:pt x="2582" y="9916"/>
                </a:cubicBezTo>
                <a:cubicBezTo>
                  <a:pt x="2547" y="9879"/>
                  <a:pt x="2538" y="9820"/>
                  <a:pt x="2534" y="9769"/>
                </a:cubicBezTo>
                <a:cubicBezTo>
                  <a:pt x="2520" y="9614"/>
                  <a:pt x="2568" y="9441"/>
                  <a:pt x="2631" y="9303"/>
                </a:cubicBezTo>
                <a:cubicBezTo>
                  <a:pt x="2667" y="9224"/>
                  <a:pt x="2718" y="9153"/>
                  <a:pt x="2762" y="9079"/>
                </a:cubicBezTo>
                <a:cubicBezTo>
                  <a:pt x="2816" y="9020"/>
                  <a:pt x="2867" y="8956"/>
                  <a:pt x="2926" y="8901"/>
                </a:cubicBezTo>
                <a:cubicBezTo>
                  <a:pt x="2935" y="8892"/>
                  <a:pt x="2950" y="8890"/>
                  <a:pt x="2963" y="8889"/>
                </a:cubicBezTo>
                <a:cubicBezTo>
                  <a:pt x="3013" y="8885"/>
                  <a:pt x="3052" y="8881"/>
                  <a:pt x="3085" y="888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69" name="Freeform 8"/>
          <p:cNvSpPr>
            <a:spLocks noEditPoints="1"/>
          </p:cNvSpPr>
          <p:nvPr/>
        </p:nvSpPr>
        <p:spPr bwMode="auto">
          <a:xfrm>
            <a:off x="2801628" y="3110229"/>
            <a:ext cx="3097831" cy="2663176"/>
          </a:xfrm>
          <a:custGeom>
            <a:avLst/>
            <a:gdLst>
              <a:gd name="T0" fmla="*/ 4064 w 13111"/>
              <a:gd name="T1" fmla="*/ 7494 h 11249"/>
              <a:gd name="T2" fmla="*/ 3596 w 13111"/>
              <a:gd name="T3" fmla="*/ 7413 h 11249"/>
              <a:gd name="T4" fmla="*/ 813 w 13111"/>
              <a:gd name="T5" fmla="*/ 8958 h 11249"/>
              <a:gd name="T6" fmla="*/ 798 w 13111"/>
              <a:gd name="T7" fmla="*/ 8982 h 11249"/>
              <a:gd name="T8" fmla="*/ 3729 w 13111"/>
              <a:gd name="T9" fmla="*/ 10074 h 11249"/>
              <a:gd name="T10" fmla="*/ 6150 w 13111"/>
              <a:gd name="T11" fmla="*/ 9109 h 11249"/>
              <a:gd name="T12" fmla="*/ 7518 w 13111"/>
              <a:gd name="T13" fmla="*/ 8031 h 11249"/>
              <a:gd name="T14" fmla="*/ 9567 w 13111"/>
              <a:gd name="T15" fmla="*/ 10071 h 11249"/>
              <a:gd name="T16" fmla="*/ 12860 w 13111"/>
              <a:gd name="T17" fmla="*/ 9312 h 11249"/>
              <a:gd name="T18" fmla="*/ 11820 w 13111"/>
              <a:gd name="T19" fmla="*/ 6881 h 11249"/>
              <a:gd name="T20" fmla="*/ 11891 w 13111"/>
              <a:gd name="T21" fmla="*/ 7190 h 11249"/>
              <a:gd name="T22" fmla="*/ 11771 w 13111"/>
              <a:gd name="T23" fmla="*/ 9044 h 11249"/>
              <a:gd name="T24" fmla="*/ 9598 w 13111"/>
              <a:gd name="T25" fmla="*/ 4716 h 11249"/>
              <a:gd name="T26" fmla="*/ 9234 w 13111"/>
              <a:gd name="T27" fmla="*/ 3515 h 11249"/>
              <a:gd name="T28" fmla="*/ 8224 w 13111"/>
              <a:gd name="T29" fmla="*/ 256 h 11249"/>
              <a:gd name="T30" fmla="*/ 10770 w 13111"/>
              <a:gd name="T31" fmla="*/ 8887 h 11249"/>
              <a:gd name="T32" fmla="*/ 9746 w 13111"/>
              <a:gd name="T33" fmla="*/ 7078 h 11249"/>
              <a:gd name="T34" fmla="*/ 9949 w 13111"/>
              <a:gd name="T35" fmla="*/ 10429 h 11249"/>
              <a:gd name="T36" fmla="*/ 9875 w 13111"/>
              <a:gd name="T37" fmla="*/ 9359 h 11249"/>
              <a:gd name="T38" fmla="*/ 10001 w 13111"/>
              <a:gd name="T39" fmla="*/ 8961 h 11249"/>
              <a:gd name="T40" fmla="*/ 8084 w 13111"/>
              <a:gd name="T41" fmla="*/ 948 h 11249"/>
              <a:gd name="T42" fmla="*/ 7811 w 13111"/>
              <a:gd name="T43" fmla="*/ 3096 h 11249"/>
              <a:gd name="T44" fmla="*/ 8037 w 13111"/>
              <a:gd name="T45" fmla="*/ 7795 h 11249"/>
              <a:gd name="T46" fmla="*/ 7370 w 13111"/>
              <a:gd name="T47" fmla="*/ 859 h 11249"/>
              <a:gd name="T48" fmla="*/ 6992 w 13111"/>
              <a:gd name="T49" fmla="*/ 398 h 11249"/>
              <a:gd name="T50" fmla="*/ 5666 w 13111"/>
              <a:gd name="T51" fmla="*/ 7208 h 11249"/>
              <a:gd name="T52" fmla="*/ 4951 w 13111"/>
              <a:gd name="T53" fmla="*/ 7962 h 11249"/>
              <a:gd name="T54" fmla="*/ 7405 w 13111"/>
              <a:gd name="T55" fmla="*/ 1070 h 11249"/>
              <a:gd name="T56" fmla="*/ 7398 w 13111"/>
              <a:gd name="T57" fmla="*/ 2215 h 11249"/>
              <a:gd name="T58" fmla="*/ 7386 w 13111"/>
              <a:gd name="T59" fmla="*/ 1382 h 11249"/>
              <a:gd name="T60" fmla="*/ 8852 w 13111"/>
              <a:gd name="T61" fmla="*/ 5848 h 11249"/>
              <a:gd name="T62" fmla="*/ 9384 w 13111"/>
              <a:gd name="T63" fmla="*/ 8109 h 11249"/>
              <a:gd name="T64" fmla="*/ 6631 w 13111"/>
              <a:gd name="T65" fmla="*/ 5924 h 11249"/>
              <a:gd name="T66" fmla="*/ 6561 w 13111"/>
              <a:gd name="T67" fmla="*/ 4942 h 11249"/>
              <a:gd name="T68" fmla="*/ 7225 w 13111"/>
              <a:gd name="T69" fmla="*/ 3807 h 11249"/>
              <a:gd name="T70" fmla="*/ 5859 w 13111"/>
              <a:gd name="T71" fmla="*/ 8594 h 11249"/>
              <a:gd name="T72" fmla="*/ 6594 w 13111"/>
              <a:gd name="T73" fmla="*/ 6098 h 11249"/>
              <a:gd name="T74" fmla="*/ 3517 w 13111"/>
              <a:gd name="T75" fmla="*/ 7369 h 11249"/>
              <a:gd name="T76" fmla="*/ 3815 w 13111"/>
              <a:gd name="T77" fmla="*/ 7883 h 11249"/>
              <a:gd name="T78" fmla="*/ 3112 w 13111"/>
              <a:gd name="T79" fmla="*/ 7448 h 11249"/>
              <a:gd name="T80" fmla="*/ 3837 w 13111"/>
              <a:gd name="T81" fmla="*/ 7770 h 11249"/>
              <a:gd name="T82" fmla="*/ 4028 w 13111"/>
              <a:gd name="T83" fmla="*/ 7814 h 11249"/>
              <a:gd name="T84" fmla="*/ 3912 w 13111"/>
              <a:gd name="T85" fmla="*/ 8357 h 11249"/>
              <a:gd name="T86" fmla="*/ 3948 w 13111"/>
              <a:gd name="T87" fmla="*/ 7788 h 11249"/>
              <a:gd name="T88" fmla="*/ 7825 w 13111"/>
              <a:gd name="T89" fmla="*/ 8606 h 11249"/>
              <a:gd name="T90" fmla="*/ 3850 w 13111"/>
              <a:gd name="T91" fmla="*/ 7962 h 11249"/>
              <a:gd name="T92" fmla="*/ 3740 w 13111"/>
              <a:gd name="T93" fmla="*/ 7996 h 11249"/>
              <a:gd name="T94" fmla="*/ 5204 w 13111"/>
              <a:gd name="T95" fmla="*/ 8098 h 11249"/>
              <a:gd name="T96" fmla="*/ 3748 w 13111"/>
              <a:gd name="T97" fmla="*/ 9383 h 11249"/>
              <a:gd name="T98" fmla="*/ 2902 w 13111"/>
              <a:gd name="T99" fmla="*/ 8655 h 11249"/>
              <a:gd name="T100" fmla="*/ 8924 w 13111"/>
              <a:gd name="T101" fmla="*/ 8520 h 11249"/>
              <a:gd name="T102" fmla="*/ 7605 w 13111"/>
              <a:gd name="T103" fmla="*/ 9274 h 11249"/>
              <a:gd name="T104" fmla="*/ 9110 w 13111"/>
              <a:gd name="T105" fmla="*/ 8770 h 11249"/>
              <a:gd name="T106" fmla="*/ 11875 w 13111"/>
              <a:gd name="T107" fmla="*/ 8972 h 11249"/>
              <a:gd name="T108" fmla="*/ 12832 w 13111"/>
              <a:gd name="T109" fmla="*/ 9320 h 11249"/>
              <a:gd name="T110" fmla="*/ 12234 w 13111"/>
              <a:gd name="T111" fmla="*/ 8827 h 11249"/>
              <a:gd name="T112" fmla="*/ 9269 w 13111"/>
              <a:gd name="T113" fmla="*/ 9025 h 11249"/>
              <a:gd name="T114" fmla="*/ 4076 w 13111"/>
              <a:gd name="T115" fmla="*/ 10399 h 11249"/>
              <a:gd name="T116" fmla="*/ 9361 w 13111"/>
              <a:gd name="T117" fmla="*/ 8785 h 11249"/>
              <a:gd name="T118" fmla="*/ 9371 w 13111"/>
              <a:gd name="T119" fmla="*/ 9186 h 11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111" h="11249">
                <a:moveTo>
                  <a:pt x="6999" y="0"/>
                </a:moveTo>
                <a:cubicBezTo>
                  <a:pt x="6990" y="134"/>
                  <a:pt x="6978" y="273"/>
                  <a:pt x="6962" y="415"/>
                </a:cubicBezTo>
                <a:lnTo>
                  <a:pt x="6839" y="482"/>
                </a:lnTo>
                <a:cubicBezTo>
                  <a:pt x="6873" y="609"/>
                  <a:pt x="6891" y="668"/>
                  <a:pt x="6915" y="791"/>
                </a:cubicBezTo>
                <a:cubicBezTo>
                  <a:pt x="6719" y="2193"/>
                  <a:pt x="6243" y="3915"/>
                  <a:pt x="5495" y="5435"/>
                </a:cubicBezTo>
                <a:cubicBezTo>
                  <a:pt x="5116" y="6207"/>
                  <a:pt x="4666" y="6925"/>
                  <a:pt x="4147" y="7525"/>
                </a:cubicBezTo>
                <a:cubicBezTo>
                  <a:pt x="4118" y="7519"/>
                  <a:pt x="4090" y="7510"/>
                  <a:pt x="4064" y="7494"/>
                </a:cubicBezTo>
                <a:cubicBezTo>
                  <a:pt x="3997" y="7454"/>
                  <a:pt x="3983" y="7426"/>
                  <a:pt x="3931" y="7364"/>
                </a:cubicBezTo>
                <a:lnTo>
                  <a:pt x="3888" y="7291"/>
                </a:lnTo>
                <a:cubicBezTo>
                  <a:pt x="3897" y="7266"/>
                  <a:pt x="3906" y="7242"/>
                  <a:pt x="3918" y="7222"/>
                </a:cubicBezTo>
                <a:lnTo>
                  <a:pt x="3894" y="7208"/>
                </a:lnTo>
                <a:cubicBezTo>
                  <a:pt x="3885" y="7224"/>
                  <a:pt x="3877" y="7241"/>
                  <a:pt x="3869" y="7261"/>
                </a:cubicBezTo>
                <a:lnTo>
                  <a:pt x="3867" y="7257"/>
                </a:lnTo>
                <a:lnTo>
                  <a:pt x="3596" y="7413"/>
                </a:lnTo>
                <a:cubicBezTo>
                  <a:pt x="3577" y="7390"/>
                  <a:pt x="3557" y="7368"/>
                  <a:pt x="3537" y="7349"/>
                </a:cubicBezTo>
                <a:cubicBezTo>
                  <a:pt x="3467" y="7282"/>
                  <a:pt x="3392" y="7240"/>
                  <a:pt x="3314" y="7248"/>
                </a:cubicBezTo>
                <a:cubicBezTo>
                  <a:pt x="3235" y="7256"/>
                  <a:pt x="3158" y="7313"/>
                  <a:pt x="3088" y="7433"/>
                </a:cubicBezTo>
                <a:cubicBezTo>
                  <a:pt x="3017" y="7554"/>
                  <a:pt x="2952" y="7740"/>
                  <a:pt x="2894" y="8009"/>
                </a:cubicBezTo>
                <a:cubicBezTo>
                  <a:pt x="2864" y="8148"/>
                  <a:pt x="2857" y="8379"/>
                  <a:pt x="2873" y="8639"/>
                </a:cubicBezTo>
                <a:cubicBezTo>
                  <a:pt x="2491" y="8875"/>
                  <a:pt x="2083" y="9047"/>
                  <a:pt x="1650" y="9139"/>
                </a:cubicBezTo>
                <a:cubicBezTo>
                  <a:pt x="1369" y="9199"/>
                  <a:pt x="1073" y="9117"/>
                  <a:pt x="813" y="8958"/>
                </a:cubicBezTo>
                <a:cubicBezTo>
                  <a:pt x="554" y="8800"/>
                  <a:pt x="331" y="8566"/>
                  <a:pt x="200" y="8325"/>
                </a:cubicBezTo>
                <a:cubicBezTo>
                  <a:pt x="69" y="8084"/>
                  <a:pt x="31" y="7838"/>
                  <a:pt x="131" y="7654"/>
                </a:cubicBezTo>
                <a:cubicBezTo>
                  <a:pt x="230" y="7470"/>
                  <a:pt x="471" y="7343"/>
                  <a:pt x="912" y="7343"/>
                </a:cubicBezTo>
                <a:lnTo>
                  <a:pt x="912" y="7314"/>
                </a:lnTo>
                <a:cubicBezTo>
                  <a:pt x="465" y="7314"/>
                  <a:pt x="212" y="7445"/>
                  <a:pt x="106" y="7641"/>
                </a:cubicBezTo>
                <a:cubicBezTo>
                  <a:pt x="0" y="7837"/>
                  <a:pt x="42" y="8093"/>
                  <a:pt x="176" y="8338"/>
                </a:cubicBezTo>
                <a:cubicBezTo>
                  <a:pt x="309" y="8584"/>
                  <a:pt x="534" y="8821"/>
                  <a:pt x="798" y="8982"/>
                </a:cubicBezTo>
                <a:cubicBezTo>
                  <a:pt x="1062" y="9143"/>
                  <a:pt x="1366" y="9228"/>
                  <a:pt x="1656" y="9166"/>
                </a:cubicBezTo>
                <a:cubicBezTo>
                  <a:pt x="2088" y="9075"/>
                  <a:pt x="2494" y="8905"/>
                  <a:pt x="2874" y="8672"/>
                </a:cubicBezTo>
                <a:cubicBezTo>
                  <a:pt x="2884" y="8807"/>
                  <a:pt x="2899" y="8949"/>
                  <a:pt x="2921" y="9091"/>
                </a:cubicBezTo>
                <a:cubicBezTo>
                  <a:pt x="2955" y="9303"/>
                  <a:pt x="3004" y="9512"/>
                  <a:pt x="3071" y="9687"/>
                </a:cubicBezTo>
                <a:cubicBezTo>
                  <a:pt x="3138" y="9861"/>
                  <a:pt x="3222" y="10001"/>
                  <a:pt x="3328" y="10077"/>
                </a:cubicBezTo>
                <a:cubicBezTo>
                  <a:pt x="3393" y="10123"/>
                  <a:pt x="3471" y="10137"/>
                  <a:pt x="3555" y="10126"/>
                </a:cubicBezTo>
                <a:cubicBezTo>
                  <a:pt x="3610" y="10119"/>
                  <a:pt x="3669" y="10101"/>
                  <a:pt x="3729" y="10074"/>
                </a:cubicBezTo>
                <a:cubicBezTo>
                  <a:pt x="3753" y="10173"/>
                  <a:pt x="3790" y="10249"/>
                  <a:pt x="3837" y="10306"/>
                </a:cubicBezTo>
                <a:cubicBezTo>
                  <a:pt x="3899" y="10381"/>
                  <a:pt x="3982" y="10420"/>
                  <a:pt x="4074" y="10428"/>
                </a:cubicBezTo>
                <a:cubicBezTo>
                  <a:pt x="4166" y="10435"/>
                  <a:pt x="4269" y="10413"/>
                  <a:pt x="4377" y="10368"/>
                </a:cubicBezTo>
                <a:cubicBezTo>
                  <a:pt x="4810" y="10186"/>
                  <a:pt x="5333" y="9638"/>
                  <a:pt x="5600" y="9131"/>
                </a:cubicBezTo>
                <a:cubicBezTo>
                  <a:pt x="5630" y="9075"/>
                  <a:pt x="5659" y="9019"/>
                  <a:pt x="5687" y="8962"/>
                </a:cubicBezTo>
                <a:cubicBezTo>
                  <a:pt x="5772" y="9034"/>
                  <a:pt x="5869" y="9088"/>
                  <a:pt x="5978" y="9110"/>
                </a:cubicBezTo>
                <a:cubicBezTo>
                  <a:pt x="6034" y="9121"/>
                  <a:pt x="6092" y="9110"/>
                  <a:pt x="6150" y="9109"/>
                </a:cubicBezTo>
                <a:cubicBezTo>
                  <a:pt x="6315" y="9018"/>
                  <a:pt x="6488" y="8940"/>
                  <a:pt x="6645" y="8837"/>
                </a:cubicBezTo>
                <a:cubicBezTo>
                  <a:pt x="6763" y="8759"/>
                  <a:pt x="6872" y="8572"/>
                  <a:pt x="6928" y="8455"/>
                </a:cubicBezTo>
                <a:cubicBezTo>
                  <a:pt x="7105" y="8079"/>
                  <a:pt x="7180" y="7660"/>
                  <a:pt x="7259" y="7256"/>
                </a:cubicBezTo>
                <a:cubicBezTo>
                  <a:pt x="7288" y="7066"/>
                  <a:pt x="7320" y="6877"/>
                  <a:pt x="7345" y="6686"/>
                </a:cubicBezTo>
                <a:cubicBezTo>
                  <a:pt x="7361" y="6561"/>
                  <a:pt x="7376" y="6436"/>
                  <a:pt x="7390" y="6311"/>
                </a:cubicBezTo>
                <a:cubicBezTo>
                  <a:pt x="7406" y="6873"/>
                  <a:pt x="7463" y="7428"/>
                  <a:pt x="7597" y="7970"/>
                </a:cubicBezTo>
                <a:cubicBezTo>
                  <a:pt x="7571" y="7988"/>
                  <a:pt x="7545" y="8009"/>
                  <a:pt x="7518" y="8031"/>
                </a:cubicBezTo>
                <a:cubicBezTo>
                  <a:pt x="7349" y="8169"/>
                  <a:pt x="7292" y="8377"/>
                  <a:pt x="7314" y="8603"/>
                </a:cubicBezTo>
                <a:cubicBezTo>
                  <a:pt x="7336" y="8829"/>
                  <a:pt x="7436" y="9074"/>
                  <a:pt x="7581" y="9290"/>
                </a:cubicBezTo>
                <a:cubicBezTo>
                  <a:pt x="7727" y="9506"/>
                  <a:pt x="7918" y="9693"/>
                  <a:pt x="8125" y="9803"/>
                </a:cubicBezTo>
                <a:cubicBezTo>
                  <a:pt x="8331" y="9913"/>
                  <a:pt x="8554" y="9946"/>
                  <a:pt x="8758" y="9850"/>
                </a:cubicBezTo>
                <a:cubicBezTo>
                  <a:pt x="8977" y="9747"/>
                  <a:pt x="9133" y="9547"/>
                  <a:pt x="9238" y="9276"/>
                </a:cubicBezTo>
                <a:cubicBezTo>
                  <a:pt x="9250" y="9244"/>
                  <a:pt x="9261" y="9210"/>
                  <a:pt x="9272" y="9175"/>
                </a:cubicBezTo>
                <a:cubicBezTo>
                  <a:pt x="9343" y="9497"/>
                  <a:pt x="9435" y="9808"/>
                  <a:pt x="9567" y="10071"/>
                </a:cubicBezTo>
                <a:cubicBezTo>
                  <a:pt x="9665" y="10269"/>
                  <a:pt x="9793" y="10394"/>
                  <a:pt x="9939" y="10455"/>
                </a:cubicBezTo>
                <a:cubicBezTo>
                  <a:pt x="10084" y="10516"/>
                  <a:pt x="10248" y="10514"/>
                  <a:pt x="10416" y="10463"/>
                </a:cubicBezTo>
                <a:cubicBezTo>
                  <a:pt x="10620" y="10400"/>
                  <a:pt x="10833" y="10265"/>
                  <a:pt x="11036" y="10081"/>
                </a:cubicBezTo>
                <a:cubicBezTo>
                  <a:pt x="11418" y="10669"/>
                  <a:pt x="11836" y="11078"/>
                  <a:pt x="12284" y="11191"/>
                </a:cubicBezTo>
                <a:cubicBezTo>
                  <a:pt x="12518" y="11249"/>
                  <a:pt x="12693" y="11231"/>
                  <a:pt x="12817" y="11150"/>
                </a:cubicBezTo>
                <a:cubicBezTo>
                  <a:pt x="12942" y="11069"/>
                  <a:pt x="13015" y="10928"/>
                  <a:pt x="13047" y="10747"/>
                </a:cubicBezTo>
                <a:cubicBezTo>
                  <a:pt x="13111" y="10385"/>
                  <a:pt x="13018" y="9860"/>
                  <a:pt x="12860" y="9312"/>
                </a:cubicBezTo>
                <a:cubicBezTo>
                  <a:pt x="12755" y="8947"/>
                  <a:pt x="12621" y="8573"/>
                  <a:pt x="12484" y="8229"/>
                </a:cubicBezTo>
                <a:cubicBezTo>
                  <a:pt x="12486" y="8157"/>
                  <a:pt x="12468" y="8086"/>
                  <a:pt x="12460" y="8014"/>
                </a:cubicBezTo>
                <a:cubicBezTo>
                  <a:pt x="12434" y="7943"/>
                  <a:pt x="12414" y="7870"/>
                  <a:pt x="12382" y="7802"/>
                </a:cubicBezTo>
                <a:cubicBezTo>
                  <a:pt x="12324" y="7680"/>
                  <a:pt x="12240" y="7566"/>
                  <a:pt x="12154" y="7461"/>
                </a:cubicBezTo>
                <a:cubicBezTo>
                  <a:pt x="12102" y="7348"/>
                  <a:pt x="12053" y="7246"/>
                  <a:pt x="12010" y="7160"/>
                </a:cubicBezTo>
                <a:cubicBezTo>
                  <a:pt x="11933" y="7009"/>
                  <a:pt x="11874" y="6905"/>
                  <a:pt x="11842" y="6864"/>
                </a:cubicBezTo>
                <a:lnTo>
                  <a:pt x="11820" y="6881"/>
                </a:lnTo>
                <a:cubicBezTo>
                  <a:pt x="11848" y="6918"/>
                  <a:pt x="11908" y="7022"/>
                  <a:pt x="11984" y="7172"/>
                </a:cubicBezTo>
                <a:cubicBezTo>
                  <a:pt x="12014" y="7233"/>
                  <a:pt x="12048" y="7303"/>
                  <a:pt x="12084" y="7377"/>
                </a:cubicBezTo>
                <a:cubicBezTo>
                  <a:pt x="12068" y="7360"/>
                  <a:pt x="12053" y="7342"/>
                  <a:pt x="12036" y="7324"/>
                </a:cubicBezTo>
                <a:cubicBezTo>
                  <a:pt x="11996" y="7211"/>
                  <a:pt x="11943" y="7105"/>
                  <a:pt x="11871" y="7007"/>
                </a:cubicBezTo>
                <a:lnTo>
                  <a:pt x="11848" y="7023"/>
                </a:lnTo>
                <a:cubicBezTo>
                  <a:pt x="11905" y="7101"/>
                  <a:pt x="11950" y="7185"/>
                  <a:pt x="11986" y="7272"/>
                </a:cubicBezTo>
                <a:cubicBezTo>
                  <a:pt x="11954" y="7241"/>
                  <a:pt x="11922" y="7212"/>
                  <a:pt x="11891" y="7190"/>
                </a:cubicBezTo>
                <a:cubicBezTo>
                  <a:pt x="11864" y="7170"/>
                  <a:pt x="11831" y="7156"/>
                  <a:pt x="11801" y="7140"/>
                </a:cubicBezTo>
                <a:lnTo>
                  <a:pt x="11460" y="7365"/>
                </a:lnTo>
                <a:cubicBezTo>
                  <a:pt x="11491" y="7377"/>
                  <a:pt x="11524" y="7384"/>
                  <a:pt x="11553" y="7402"/>
                </a:cubicBezTo>
                <a:cubicBezTo>
                  <a:pt x="11641" y="7456"/>
                  <a:pt x="11735" y="7555"/>
                  <a:pt x="11800" y="7630"/>
                </a:cubicBezTo>
                <a:cubicBezTo>
                  <a:pt x="11915" y="7764"/>
                  <a:pt x="12014" y="7907"/>
                  <a:pt x="12077" y="8070"/>
                </a:cubicBezTo>
                <a:cubicBezTo>
                  <a:pt x="12067" y="8150"/>
                  <a:pt x="12055" y="8230"/>
                  <a:pt x="12037" y="8310"/>
                </a:cubicBezTo>
                <a:cubicBezTo>
                  <a:pt x="11983" y="8557"/>
                  <a:pt x="11890" y="8806"/>
                  <a:pt x="11771" y="9044"/>
                </a:cubicBezTo>
                <a:cubicBezTo>
                  <a:pt x="11666" y="9065"/>
                  <a:pt x="11592" y="9077"/>
                  <a:pt x="11464" y="9025"/>
                </a:cubicBezTo>
                <a:cubicBezTo>
                  <a:pt x="11312" y="8964"/>
                  <a:pt x="11181" y="8824"/>
                  <a:pt x="11083" y="8703"/>
                </a:cubicBezTo>
                <a:cubicBezTo>
                  <a:pt x="10896" y="8473"/>
                  <a:pt x="10832" y="8334"/>
                  <a:pt x="10680" y="8070"/>
                </a:cubicBezTo>
                <a:cubicBezTo>
                  <a:pt x="10473" y="7644"/>
                  <a:pt x="10418" y="7550"/>
                  <a:pt x="10239" y="7089"/>
                </a:cubicBezTo>
                <a:cubicBezTo>
                  <a:pt x="9879" y="6165"/>
                  <a:pt x="9614" y="5207"/>
                  <a:pt x="9389" y="4243"/>
                </a:cubicBezTo>
                <a:cubicBezTo>
                  <a:pt x="9382" y="4210"/>
                  <a:pt x="9375" y="4177"/>
                  <a:pt x="9368" y="4144"/>
                </a:cubicBezTo>
                <a:cubicBezTo>
                  <a:pt x="9443" y="4335"/>
                  <a:pt x="9519" y="4527"/>
                  <a:pt x="9598" y="4716"/>
                </a:cubicBezTo>
                <a:cubicBezTo>
                  <a:pt x="9956" y="5574"/>
                  <a:pt x="10349" y="6396"/>
                  <a:pt x="10742" y="7042"/>
                </a:cubicBezTo>
                <a:cubicBezTo>
                  <a:pt x="11135" y="7688"/>
                  <a:pt x="11525" y="8158"/>
                  <a:pt x="11883" y="8311"/>
                </a:cubicBezTo>
                <a:lnTo>
                  <a:pt x="11894" y="8285"/>
                </a:lnTo>
                <a:cubicBezTo>
                  <a:pt x="11549" y="8137"/>
                  <a:pt x="11158" y="7671"/>
                  <a:pt x="10766" y="7027"/>
                </a:cubicBezTo>
                <a:cubicBezTo>
                  <a:pt x="10374" y="6383"/>
                  <a:pt x="9981" y="5562"/>
                  <a:pt x="9624" y="4705"/>
                </a:cubicBezTo>
                <a:cubicBezTo>
                  <a:pt x="9523" y="4462"/>
                  <a:pt x="9425" y="4216"/>
                  <a:pt x="9330" y="3971"/>
                </a:cubicBezTo>
                <a:cubicBezTo>
                  <a:pt x="9297" y="3819"/>
                  <a:pt x="9264" y="3667"/>
                  <a:pt x="9234" y="3515"/>
                </a:cubicBezTo>
                <a:cubicBezTo>
                  <a:pt x="9077" y="2728"/>
                  <a:pt x="8968" y="1934"/>
                  <a:pt x="8837" y="1143"/>
                </a:cubicBezTo>
                <a:cubicBezTo>
                  <a:pt x="8793" y="843"/>
                  <a:pt x="8760" y="543"/>
                  <a:pt x="8743" y="240"/>
                </a:cubicBezTo>
                <a:lnTo>
                  <a:pt x="8369" y="438"/>
                </a:lnTo>
                <a:cubicBezTo>
                  <a:pt x="8407" y="648"/>
                  <a:pt x="8420" y="862"/>
                  <a:pt x="8455" y="1073"/>
                </a:cubicBezTo>
                <a:cubicBezTo>
                  <a:pt x="8469" y="1155"/>
                  <a:pt x="8486" y="1238"/>
                  <a:pt x="8501" y="1321"/>
                </a:cubicBezTo>
                <a:cubicBezTo>
                  <a:pt x="8537" y="1499"/>
                  <a:pt x="8572" y="1678"/>
                  <a:pt x="8606" y="1857"/>
                </a:cubicBezTo>
                <a:cubicBezTo>
                  <a:pt x="8411" y="1200"/>
                  <a:pt x="8275" y="635"/>
                  <a:pt x="8224" y="256"/>
                </a:cubicBezTo>
                <a:lnTo>
                  <a:pt x="8197" y="260"/>
                </a:lnTo>
                <a:cubicBezTo>
                  <a:pt x="8255" y="690"/>
                  <a:pt x="8420" y="1354"/>
                  <a:pt x="8657" y="2120"/>
                </a:cubicBezTo>
                <a:cubicBezTo>
                  <a:pt x="8756" y="2633"/>
                  <a:pt x="8854" y="3146"/>
                  <a:pt x="8968" y="3657"/>
                </a:cubicBezTo>
                <a:cubicBezTo>
                  <a:pt x="9021" y="3898"/>
                  <a:pt x="9080" y="4138"/>
                  <a:pt x="9136" y="4378"/>
                </a:cubicBezTo>
                <a:cubicBezTo>
                  <a:pt x="9427" y="5529"/>
                  <a:pt x="9734" y="6683"/>
                  <a:pt x="10188" y="7782"/>
                </a:cubicBezTo>
                <a:cubicBezTo>
                  <a:pt x="10251" y="7934"/>
                  <a:pt x="10322" y="8083"/>
                  <a:pt x="10389" y="8234"/>
                </a:cubicBezTo>
                <a:cubicBezTo>
                  <a:pt x="10525" y="8492"/>
                  <a:pt x="10599" y="8658"/>
                  <a:pt x="10770" y="8887"/>
                </a:cubicBezTo>
                <a:cubicBezTo>
                  <a:pt x="10863" y="9012"/>
                  <a:pt x="10992" y="9163"/>
                  <a:pt x="11140" y="9233"/>
                </a:cubicBezTo>
                <a:cubicBezTo>
                  <a:pt x="11307" y="9311"/>
                  <a:pt x="11378" y="9279"/>
                  <a:pt x="11550" y="9260"/>
                </a:cubicBezTo>
                <a:cubicBezTo>
                  <a:pt x="11607" y="9232"/>
                  <a:pt x="11651" y="9211"/>
                  <a:pt x="11695" y="9189"/>
                </a:cubicBezTo>
                <a:cubicBezTo>
                  <a:pt x="11604" y="9353"/>
                  <a:pt x="11501" y="9510"/>
                  <a:pt x="11390" y="9653"/>
                </a:cubicBezTo>
                <a:cubicBezTo>
                  <a:pt x="11280" y="9796"/>
                  <a:pt x="11162" y="9926"/>
                  <a:pt x="11041" y="10038"/>
                </a:cubicBezTo>
                <a:cubicBezTo>
                  <a:pt x="10986" y="9953"/>
                  <a:pt x="10932" y="9864"/>
                  <a:pt x="10879" y="9771"/>
                </a:cubicBezTo>
                <a:cubicBezTo>
                  <a:pt x="10450" y="9030"/>
                  <a:pt x="10068" y="8071"/>
                  <a:pt x="9746" y="7078"/>
                </a:cubicBezTo>
                <a:cubicBezTo>
                  <a:pt x="9101" y="5092"/>
                  <a:pt x="8695" y="2968"/>
                  <a:pt x="8624" y="2167"/>
                </a:cubicBezTo>
                <a:lnTo>
                  <a:pt x="8596" y="2170"/>
                </a:lnTo>
                <a:cubicBezTo>
                  <a:pt x="8667" y="2976"/>
                  <a:pt x="9074" y="5098"/>
                  <a:pt x="9719" y="7087"/>
                </a:cubicBezTo>
                <a:cubicBezTo>
                  <a:pt x="10042" y="8081"/>
                  <a:pt x="10424" y="9041"/>
                  <a:pt x="10854" y="9786"/>
                </a:cubicBezTo>
                <a:cubicBezTo>
                  <a:pt x="10909" y="9880"/>
                  <a:pt x="10964" y="9970"/>
                  <a:pt x="11020" y="10057"/>
                </a:cubicBezTo>
                <a:cubicBezTo>
                  <a:pt x="10818" y="10240"/>
                  <a:pt x="10607" y="10375"/>
                  <a:pt x="10407" y="10436"/>
                </a:cubicBezTo>
                <a:cubicBezTo>
                  <a:pt x="10244" y="10485"/>
                  <a:pt x="10088" y="10488"/>
                  <a:pt x="9949" y="10429"/>
                </a:cubicBezTo>
                <a:cubicBezTo>
                  <a:pt x="9811" y="10371"/>
                  <a:pt x="9688" y="10252"/>
                  <a:pt x="9591" y="10059"/>
                </a:cubicBezTo>
                <a:cubicBezTo>
                  <a:pt x="9454" y="9785"/>
                  <a:pt x="9360" y="9457"/>
                  <a:pt x="9289" y="9118"/>
                </a:cubicBezTo>
                <a:cubicBezTo>
                  <a:pt x="9289" y="9116"/>
                  <a:pt x="9290" y="9113"/>
                  <a:pt x="9291" y="9111"/>
                </a:cubicBezTo>
                <a:cubicBezTo>
                  <a:pt x="9309" y="9139"/>
                  <a:pt x="9329" y="9177"/>
                  <a:pt x="9348" y="9203"/>
                </a:cubicBezTo>
                <a:cubicBezTo>
                  <a:pt x="9432" y="9320"/>
                  <a:pt x="9515" y="9409"/>
                  <a:pt x="9603" y="9444"/>
                </a:cubicBezTo>
                <a:cubicBezTo>
                  <a:pt x="9647" y="9462"/>
                  <a:pt x="9693" y="9466"/>
                  <a:pt x="9739" y="9452"/>
                </a:cubicBezTo>
                <a:cubicBezTo>
                  <a:pt x="9784" y="9439"/>
                  <a:pt x="9830" y="9408"/>
                  <a:pt x="9875" y="9359"/>
                </a:cubicBezTo>
                <a:cubicBezTo>
                  <a:pt x="9921" y="9309"/>
                  <a:pt x="9968" y="9242"/>
                  <a:pt x="10016" y="9151"/>
                </a:cubicBezTo>
                <a:lnTo>
                  <a:pt x="10190" y="9036"/>
                </a:lnTo>
                <a:cubicBezTo>
                  <a:pt x="10157" y="9023"/>
                  <a:pt x="10122" y="9012"/>
                  <a:pt x="10088" y="9001"/>
                </a:cubicBezTo>
                <a:cubicBezTo>
                  <a:pt x="10112" y="8945"/>
                  <a:pt x="10137" y="8883"/>
                  <a:pt x="10163" y="8815"/>
                </a:cubicBezTo>
                <a:lnTo>
                  <a:pt x="10136" y="8806"/>
                </a:lnTo>
                <a:cubicBezTo>
                  <a:pt x="10111" y="8874"/>
                  <a:pt x="10087" y="8935"/>
                  <a:pt x="10062" y="8991"/>
                </a:cubicBezTo>
                <a:cubicBezTo>
                  <a:pt x="10041" y="8983"/>
                  <a:pt x="10020" y="8973"/>
                  <a:pt x="10001" y="8961"/>
                </a:cubicBezTo>
                <a:cubicBezTo>
                  <a:pt x="9836" y="8853"/>
                  <a:pt x="9696" y="8664"/>
                  <a:pt x="9596" y="8501"/>
                </a:cubicBezTo>
                <a:cubicBezTo>
                  <a:pt x="9528" y="8393"/>
                  <a:pt x="9467" y="8281"/>
                  <a:pt x="9411" y="8166"/>
                </a:cubicBezTo>
                <a:cubicBezTo>
                  <a:pt x="9424" y="7403"/>
                  <a:pt x="9297" y="6471"/>
                  <a:pt x="9109" y="5528"/>
                </a:cubicBezTo>
                <a:cubicBezTo>
                  <a:pt x="8850" y="4235"/>
                  <a:pt x="8475" y="2927"/>
                  <a:pt x="8185" y="2015"/>
                </a:cubicBezTo>
                <a:cubicBezTo>
                  <a:pt x="8158" y="1856"/>
                  <a:pt x="8133" y="1697"/>
                  <a:pt x="8110" y="1539"/>
                </a:cubicBezTo>
                <a:lnTo>
                  <a:pt x="8087" y="1542"/>
                </a:lnTo>
                <a:cubicBezTo>
                  <a:pt x="8087" y="1344"/>
                  <a:pt x="8087" y="1146"/>
                  <a:pt x="8084" y="948"/>
                </a:cubicBezTo>
                <a:lnTo>
                  <a:pt x="7861" y="1062"/>
                </a:lnTo>
                <a:cubicBezTo>
                  <a:pt x="7848" y="1028"/>
                  <a:pt x="7836" y="994"/>
                  <a:pt x="7825" y="966"/>
                </a:cubicBezTo>
                <a:lnTo>
                  <a:pt x="7798" y="976"/>
                </a:lnTo>
                <a:cubicBezTo>
                  <a:pt x="7809" y="1004"/>
                  <a:pt x="7822" y="1040"/>
                  <a:pt x="7835" y="1075"/>
                </a:cubicBezTo>
                <a:lnTo>
                  <a:pt x="7710" y="1139"/>
                </a:lnTo>
                <a:cubicBezTo>
                  <a:pt x="7769" y="1618"/>
                  <a:pt x="7767" y="2102"/>
                  <a:pt x="7786" y="2584"/>
                </a:cubicBezTo>
                <a:cubicBezTo>
                  <a:pt x="7793" y="2755"/>
                  <a:pt x="7802" y="2925"/>
                  <a:pt x="7811" y="3096"/>
                </a:cubicBezTo>
                <a:cubicBezTo>
                  <a:pt x="7831" y="3294"/>
                  <a:pt x="7844" y="3492"/>
                  <a:pt x="7871" y="3689"/>
                </a:cubicBezTo>
                <a:cubicBezTo>
                  <a:pt x="7942" y="4203"/>
                  <a:pt x="8027" y="4585"/>
                  <a:pt x="8150" y="5094"/>
                </a:cubicBezTo>
                <a:cubicBezTo>
                  <a:pt x="8323" y="5810"/>
                  <a:pt x="8528" y="6517"/>
                  <a:pt x="8733" y="7224"/>
                </a:cubicBezTo>
                <a:cubicBezTo>
                  <a:pt x="8821" y="7506"/>
                  <a:pt x="8908" y="7791"/>
                  <a:pt x="9014" y="8068"/>
                </a:cubicBezTo>
                <a:cubicBezTo>
                  <a:pt x="9000" y="8179"/>
                  <a:pt x="8966" y="8316"/>
                  <a:pt x="8917" y="8456"/>
                </a:cubicBezTo>
                <a:cubicBezTo>
                  <a:pt x="8783" y="8251"/>
                  <a:pt x="8636" y="8059"/>
                  <a:pt x="8465" y="7935"/>
                </a:cubicBezTo>
                <a:cubicBezTo>
                  <a:pt x="8337" y="7842"/>
                  <a:pt x="8195" y="7787"/>
                  <a:pt x="8037" y="7795"/>
                </a:cubicBezTo>
                <a:cubicBezTo>
                  <a:pt x="7909" y="7802"/>
                  <a:pt x="7771" y="7851"/>
                  <a:pt x="7622" y="7953"/>
                </a:cubicBezTo>
                <a:cubicBezTo>
                  <a:pt x="7472" y="7345"/>
                  <a:pt x="7420" y="6719"/>
                  <a:pt x="7414" y="6084"/>
                </a:cubicBezTo>
                <a:cubicBezTo>
                  <a:pt x="7482" y="5391"/>
                  <a:pt x="7512" y="4695"/>
                  <a:pt x="7497" y="3999"/>
                </a:cubicBezTo>
                <a:cubicBezTo>
                  <a:pt x="7559" y="2931"/>
                  <a:pt x="7603" y="1868"/>
                  <a:pt x="7398" y="856"/>
                </a:cubicBezTo>
                <a:cubicBezTo>
                  <a:pt x="7398" y="855"/>
                  <a:pt x="7398" y="855"/>
                  <a:pt x="7398" y="854"/>
                </a:cubicBezTo>
                <a:lnTo>
                  <a:pt x="7370" y="858"/>
                </a:lnTo>
                <a:cubicBezTo>
                  <a:pt x="7370" y="858"/>
                  <a:pt x="7370" y="859"/>
                  <a:pt x="7370" y="859"/>
                </a:cubicBezTo>
                <a:cubicBezTo>
                  <a:pt x="7376" y="989"/>
                  <a:pt x="7381" y="1119"/>
                  <a:pt x="7384" y="1249"/>
                </a:cubicBezTo>
                <a:cubicBezTo>
                  <a:pt x="7368" y="1333"/>
                  <a:pt x="7352" y="1418"/>
                  <a:pt x="7336" y="1503"/>
                </a:cubicBezTo>
                <a:cubicBezTo>
                  <a:pt x="7317" y="1311"/>
                  <a:pt x="7300" y="1168"/>
                  <a:pt x="7276" y="933"/>
                </a:cubicBezTo>
                <a:cubicBezTo>
                  <a:pt x="7273" y="719"/>
                  <a:pt x="7258" y="529"/>
                  <a:pt x="7227" y="370"/>
                </a:cubicBezTo>
                <a:lnTo>
                  <a:pt x="7223" y="371"/>
                </a:lnTo>
                <a:cubicBezTo>
                  <a:pt x="7219" y="341"/>
                  <a:pt x="7213" y="311"/>
                  <a:pt x="7208" y="281"/>
                </a:cubicBezTo>
                <a:lnTo>
                  <a:pt x="6992" y="398"/>
                </a:lnTo>
                <a:cubicBezTo>
                  <a:pt x="7007" y="263"/>
                  <a:pt x="7019" y="131"/>
                  <a:pt x="7027" y="3"/>
                </a:cubicBezTo>
                <a:lnTo>
                  <a:pt x="6999" y="0"/>
                </a:lnTo>
                <a:close/>
                <a:moveTo>
                  <a:pt x="6932" y="875"/>
                </a:moveTo>
                <a:cubicBezTo>
                  <a:pt x="6935" y="890"/>
                  <a:pt x="6937" y="901"/>
                  <a:pt x="6940" y="918"/>
                </a:cubicBezTo>
                <a:cubicBezTo>
                  <a:pt x="7027" y="1391"/>
                  <a:pt x="7085" y="1871"/>
                  <a:pt x="7129" y="2351"/>
                </a:cubicBezTo>
                <a:cubicBezTo>
                  <a:pt x="7008" y="3147"/>
                  <a:pt x="6801" y="4051"/>
                  <a:pt x="6534" y="4934"/>
                </a:cubicBezTo>
                <a:cubicBezTo>
                  <a:pt x="6288" y="5743"/>
                  <a:pt x="5992" y="6533"/>
                  <a:pt x="5666" y="7208"/>
                </a:cubicBezTo>
                <a:cubicBezTo>
                  <a:pt x="5659" y="7155"/>
                  <a:pt x="5648" y="7102"/>
                  <a:pt x="5632" y="7052"/>
                </a:cubicBezTo>
                <a:cubicBezTo>
                  <a:pt x="5621" y="7016"/>
                  <a:pt x="5626" y="6944"/>
                  <a:pt x="5589" y="6949"/>
                </a:cubicBezTo>
                <a:cubicBezTo>
                  <a:pt x="5282" y="6989"/>
                  <a:pt x="5262" y="7021"/>
                  <a:pt x="5135" y="7151"/>
                </a:cubicBezTo>
                <a:cubicBezTo>
                  <a:pt x="5125" y="7179"/>
                  <a:pt x="5111" y="7206"/>
                  <a:pt x="5105" y="7235"/>
                </a:cubicBezTo>
                <a:cubicBezTo>
                  <a:pt x="5057" y="7465"/>
                  <a:pt x="5102" y="7724"/>
                  <a:pt x="5167" y="7964"/>
                </a:cubicBezTo>
                <a:cubicBezTo>
                  <a:pt x="5141" y="7973"/>
                  <a:pt x="5114" y="7982"/>
                  <a:pt x="5097" y="7982"/>
                </a:cubicBezTo>
                <a:cubicBezTo>
                  <a:pt x="5048" y="7983"/>
                  <a:pt x="5000" y="7969"/>
                  <a:pt x="4951" y="7962"/>
                </a:cubicBezTo>
                <a:cubicBezTo>
                  <a:pt x="4792" y="7919"/>
                  <a:pt x="4668" y="7815"/>
                  <a:pt x="4540" y="7717"/>
                </a:cubicBezTo>
                <a:cubicBezTo>
                  <a:pt x="4500" y="7686"/>
                  <a:pt x="4421" y="7621"/>
                  <a:pt x="4374" y="7593"/>
                </a:cubicBezTo>
                <a:cubicBezTo>
                  <a:pt x="4352" y="7580"/>
                  <a:pt x="4329" y="7571"/>
                  <a:pt x="4307" y="7560"/>
                </a:cubicBezTo>
                <a:cubicBezTo>
                  <a:pt x="4266" y="7544"/>
                  <a:pt x="4222" y="7540"/>
                  <a:pt x="4179" y="7532"/>
                </a:cubicBezTo>
                <a:cubicBezTo>
                  <a:pt x="4695" y="6932"/>
                  <a:pt x="5143" y="6215"/>
                  <a:pt x="5521" y="5447"/>
                </a:cubicBezTo>
                <a:cubicBezTo>
                  <a:pt x="6256" y="3953"/>
                  <a:pt x="6729" y="2266"/>
                  <a:pt x="6932" y="875"/>
                </a:cubicBezTo>
                <a:close/>
                <a:moveTo>
                  <a:pt x="7405" y="1070"/>
                </a:moveTo>
                <a:cubicBezTo>
                  <a:pt x="7411" y="1104"/>
                  <a:pt x="7416" y="1138"/>
                  <a:pt x="7421" y="1173"/>
                </a:cubicBezTo>
                <a:lnTo>
                  <a:pt x="7408" y="1170"/>
                </a:lnTo>
                <a:cubicBezTo>
                  <a:pt x="7407" y="1137"/>
                  <a:pt x="7406" y="1103"/>
                  <a:pt x="7405" y="1070"/>
                </a:cubicBezTo>
                <a:close/>
                <a:moveTo>
                  <a:pt x="7423" y="1188"/>
                </a:moveTo>
                <a:cubicBezTo>
                  <a:pt x="7545" y="1991"/>
                  <a:pt x="7529" y="2823"/>
                  <a:pt x="7486" y="3662"/>
                </a:cubicBezTo>
                <a:cubicBezTo>
                  <a:pt x="7481" y="3536"/>
                  <a:pt x="7474" y="3411"/>
                  <a:pt x="7466" y="3285"/>
                </a:cubicBezTo>
                <a:cubicBezTo>
                  <a:pt x="7436" y="2772"/>
                  <a:pt x="7427" y="2586"/>
                  <a:pt x="7398" y="2215"/>
                </a:cubicBezTo>
                <a:cubicBezTo>
                  <a:pt x="7413" y="1897"/>
                  <a:pt x="7417" y="1577"/>
                  <a:pt x="7410" y="1257"/>
                </a:cubicBezTo>
                <a:cubicBezTo>
                  <a:pt x="7415" y="1234"/>
                  <a:pt x="7419" y="1211"/>
                  <a:pt x="7423" y="1188"/>
                </a:cubicBezTo>
                <a:close/>
                <a:moveTo>
                  <a:pt x="7386" y="1382"/>
                </a:moveTo>
                <a:cubicBezTo>
                  <a:pt x="7389" y="1589"/>
                  <a:pt x="7387" y="1795"/>
                  <a:pt x="7380" y="2001"/>
                </a:cubicBezTo>
                <a:cubicBezTo>
                  <a:pt x="7377" y="1962"/>
                  <a:pt x="7375" y="1936"/>
                  <a:pt x="7371" y="1892"/>
                </a:cubicBezTo>
                <a:cubicBezTo>
                  <a:pt x="7361" y="1774"/>
                  <a:pt x="7353" y="1689"/>
                  <a:pt x="7346" y="1607"/>
                </a:cubicBezTo>
                <a:cubicBezTo>
                  <a:pt x="7359" y="1532"/>
                  <a:pt x="7372" y="1457"/>
                  <a:pt x="7386" y="1382"/>
                </a:cubicBezTo>
                <a:close/>
                <a:moveTo>
                  <a:pt x="8087" y="1572"/>
                </a:moveTo>
                <a:cubicBezTo>
                  <a:pt x="8099" y="1659"/>
                  <a:pt x="8112" y="1745"/>
                  <a:pt x="8125" y="1832"/>
                </a:cubicBezTo>
                <a:cubicBezTo>
                  <a:pt x="8112" y="1791"/>
                  <a:pt x="8100" y="1751"/>
                  <a:pt x="8087" y="1712"/>
                </a:cubicBezTo>
                <a:cubicBezTo>
                  <a:pt x="8087" y="1666"/>
                  <a:pt x="8087" y="1619"/>
                  <a:pt x="8087" y="1572"/>
                </a:cubicBezTo>
                <a:close/>
                <a:moveTo>
                  <a:pt x="8087" y="1804"/>
                </a:moveTo>
                <a:cubicBezTo>
                  <a:pt x="8109" y="1873"/>
                  <a:pt x="8132" y="1945"/>
                  <a:pt x="8156" y="2020"/>
                </a:cubicBezTo>
                <a:cubicBezTo>
                  <a:pt x="8366" y="3282"/>
                  <a:pt x="8673" y="4576"/>
                  <a:pt x="8852" y="5848"/>
                </a:cubicBezTo>
                <a:cubicBezTo>
                  <a:pt x="8904" y="6214"/>
                  <a:pt x="8928" y="6584"/>
                  <a:pt x="8956" y="6954"/>
                </a:cubicBezTo>
                <a:cubicBezTo>
                  <a:pt x="8553" y="5647"/>
                  <a:pt x="8171" y="4319"/>
                  <a:pt x="8104" y="2945"/>
                </a:cubicBezTo>
                <a:cubicBezTo>
                  <a:pt x="8100" y="2773"/>
                  <a:pt x="8094" y="2600"/>
                  <a:pt x="8091" y="2428"/>
                </a:cubicBezTo>
                <a:cubicBezTo>
                  <a:pt x="8088" y="2220"/>
                  <a:pt x="8087" y="2012"/>
                  <a:pt x="8087" y="1804"/>
                </a:cubicBezTo>
                <a:close/>
                <a:moveTo>
                  <a:pt x="8220" y="2221"/>
                </a:moveTo>
                <a:cubicBezTo>
                  <a:pt x="8500" y="3118"/>
                  <a:pt x="8840" y="4333"/>
                  <a:pt x="9081" y="5534"/>
                </a:cubicBezTo>
                <a:cubicBezTo>
                  <a:pt x="9264" y="6452"/>
                  <a:pt x="9390" y="7360"/>
                  <a:pt x="9384" y="8109"/>
                </a:cubicBezTo>
                <a:cubicBezTo>
                  <a:pt x="9228" y="7778"/>
                  <a:pt x="9111" y="7428"/>
                  <a:pt x="8995" y="7082"/>
                </a:cubicBezTo>
                <a:cubicBezTo>
                  <a:pt x="8995" y="7080"/>
                  <a:pt x="8995" y="7079"/>
                  <a:pt x="8994" y="7078"/>
                </a:cubicBezTo>
                <a:cubicBezTo>
                  <a:pt x="8961" y="6667"/>
                  <a:pt x="8938" y="6254"/>
                  <a:pt x="8880" y="5844"/>
                </a:cubicBezTo>
                <a:cubicBezTo>
                  <a:pt x="8710" y="4639"/>
                  <a:pt x="8427" y="3417"/>
                  <a:pt x="8220" y="2221"/>
                </a:cubicBezTo>
                <a:close/>
                <a:moveTo>
                  <a:pt x="7140" y="2475"/>
                </a:moveTo>
                <a:cubicBezTo>
                  <a:pt x="7145" y="2526"/>
                  <a:pt x="7149" y="2577"/>
                  <a:pt x="7153" y="2628"/>
                </a:cubicBezTo>
                <a:cubicBezTo>
                  <a:pt x="6993" y="3702"/>
                  <a:pt x="6853" y="4829"/>
                  <a:pt x="6631" y="5924"/>
                </a:cubicBezTo>
                <a:cubicBezTo>
                  <a:pt x="6357" y="6664"/>
                  <a:pt x="6007" y="7379"/>
                  <a:pt x="5576" y="8057"/>
                </a:cubicBezTo>
                <a:cubicBezTo>
                  <a:pt x="5551" y="7982"/>
                  <a:pt x="5528" y="7907"/>
                  <a:pt x="5508" y="7830"/>
                </a:cubicBezTo>
                <a:cubicBezTo>
                  <a:pt x="5508" y="7830"/>
                  <a:pt x="5508" y="7830"/>
                  <a:pt x="5509" y="7829"/>
                </a:cubicBezTo>
                <a:cubicBezTo>
                  <a:pt x="5595" y="7718"/>
                  <a:pt x="5601" y="7661"/>
                  <a:pt x="5646" y="7529"/>
                </a:cubicBezTo>
                <a:cubicBezTo>
                  <a:pt x="5655" y="7471"/>
                  <a:pt x="5669" y="7414"/>
                  <a:pt x="5672" y="7356"/>
                </a:cubicBezTo>
                <a:cubicBezTo>
                  <a:pt x="5673" y="7325"/>
                  <a:pt x="5673" y="7294"/>
                  <a:pt x="5671" y="7262"/>
                </a:cubicBezTo>
                <a:cubicBezTo>
                  <a:pt x="6006" y="6577"/>
                  <a:pt x="6310" y="5769"/>
                  <a:pt x="6561" y="4942"/>
                </a:cubicBezTo>
                <a:cubicBezTo>
                  <a:pt x="6816" y="4102"/>
                  <a:pt x="7017" y="3243"/>
                  <a:pt x="7140" y="2475"/>
                </a:cubicBezTo>
                <a:close/>
                <a:moveTo>
                  <a:pt x="7162" y="2756"/>
                </a:moveTo>
                <a:cubicBezTo>
                  <a:pt x="7179" y="2977"/>
                  <a:pt x="7191" y="3198"/>
                  <a:pt x="7206" y="3419"/>
                </a:cubicBezTo>
                <a:cubicBezTo>
                  <a:pt x="7211" y="3506"/>
                  <a:pt x="7215" y="3593"/>
                  <a:pt x="7219" y="3680"/>
                </a:cubicBezTo>
                <a:cubicBezTo>
                  <a:pt x="7105" y="4381"/>
                  <a:pt x="6931" y="5070"/>
                  <a:pt x="6697" y="5739"/>
                </a:cubicBezTo>
                <a:cubicBezTo>
                  <a:pt x="6889" y="4745"/>
                  <a:pt x="7020" y="3731"/>
                  <a:pt x="7162" y="2756"/>
                </a:cubicBezTo>
                <a:close/>
                <a:moveTo>
                  <a:pt x="7225" y="3807"/>
                </a:moveTo>
                <a:cubicBezTo>
                  <a:pt x="7265" y="4814"/>
                  <a:pt x="7214" y="5824"/>
                  <a:pt x="7071" y="6822"/>
                </a:cubicBezTo>
                <a:cubicBezTo>
                  <a:pt x="7043" y="7014"/>
                  <a:pt x="7006" y="7204"/>
                  <a:pt x="6974" y="7396"/>
                </a:cubicBezTo>
                <a:cubicBezTo>
                  <a:pt x="6884" y="7787"/>
                  <a:pt x="6867" y="7928"/>
                  <a:pt x="6733" y="8292"/>
                </a:cubicBezTo>
                <a:cubicBezTo>
                  <a:pt x="6663" y="8481"/>
                  <a:pt x="6578" y="8680"/>
                  <a:pt x="6448" y="8837"/>
                </a:cubicBezTo>
                <a:cubicBezTo>
                  <a:pt x="6438" y="8850"/>
                  <a:pt x="6423" y="8860"/>
                  <a:pt x="6407" y="8870"/>
                </a:cubicBezTo>
                <a:cubicBezTo>
                  <a:pt x="6370" y="8875"/>
                  <a:pt x="6333" y="8881"/>
                  <a:pt x="6297" y="8876"/>
                </a:cubicBezTo>
                <a:cubicBezTo>
                  <a:pt x="6117" y="8853"/>
                  <a:pt x="5972" y="8736"/>
                  <a:pt x="5859" y="8594"/>
                </a:cubicBezTo>
                <a:cubicBezTo>
                  <a:pt x="6225" y="7762"/>
                  <a:pt x="6471" y="6855"/>
                  <a:pt x="6659" y="5926"/>
                </a:cubicBezTo>
                <a:cubicBezTo>
                  <a:pt x="6912" y="5239"/>
                  <a:pt x="7100" y="4530"/>
                  <a:pt x="7225" y="3807"/>
                </a:cubicBezTo>
                <a:close/>
                <a:moveTo>
                  <a:pt x="6594" y="6098"/>
                </a:moveTo>
                <a:cubicBezTo>
                  <a:pt x="6411" y="6958"/>
                  <a:pt x="6176" y="7796"/>
                  <a:pt x="5839" y="8568"/>
                </a:cubicBezTo>
                <a:cubicBezTo>
                  <a:pt x="5777" y="8488"/>
                  <a:pt x="5726" y="8400"/>
                  <a:pt x="5684" y="8318"/>
                </a:cubicBezTo>
                <a:cubicBezTo>
                  <a:pt x="5647" y="8244"/>
                  <a:pt x="5620" y="8167"/>
                  <a:pt x="5588" y="8090"/>
                </a:cubicBezTo>
                <a:cubicBezTo>
                  <a:pt x="5993" y="7456"/>
                  <a:pt x="6327" y="6788"/>
                  <a:pt x="6594" y="6098"/>
                </a:cubicBezTo>
                <a:close/>
                <a:moveTo>
                  <a:pt x="5563" y="6957"/>
                </a:moveTo>
                <a:cubicBezTo>
                  <a:pt x="5565" y="6956"/>
                  <a:pt x="5566" y="6957"/>
                  <a:pt x="5563" y="6960"/>
                </a:cubicBezTo>
                <a:cubicBezTo>
                  <a:pt x="5540" y="6976"/>
                  <a:pt x="5517" y="6991"/>
                  <a:pt x="5493" y="7005"/>
                </a:cubicBezTo>
                <a:cubicBezTo>
                  <a:pt x="5498" y="6996"/>
                  <a:pt x="5503" y="6988"/>
                  <a:pt x="5508" y="6979"/>
                </a:cubicBezTo>
                <a:cubicBezTo>
                  <a:pt x="5521" y="6974"/>
                  <a:pt x="5554" y="6960"/>
                  <a:pt x="5563" y="6957"/>
                </a:cubicBezTo>
                <a:close/>
                <a:moveTo>
                  <a:pt x="3341" y="7275"/>
                </a:moveTo>
                <a:cubicBezTo>
                  <a:pt x="3400" y="7278"/>
                  <a:pt x="3459" y="7313"/>
                  <a:pt x="3517" y="7369"/>
                </a:cubicBezTo>
                <a:cubicBezTo>
                  <a:pt x="3536" y="7387"/>
                  <a:pt x="3553" y="7407"/>
                  <a:pt x="3571" y="7428"/>
                </a:cubicBezTo>
                <a:lnTo>
                  <a:pt x="3518" y="7458"/>
                </a:lnTo>
                <a:lnTo>
                  <a:pt x="3582" y="7573"/>
                </a:lnTo>
                <a:cubicBezTo>
                  <a:pt x="3634" y="7642"/>
                  <a:pt x="3649" y="7673"/>
                  <a:pt x="3717" y="7723"/>
                </a:cubicBezTo>
                <a:cubicBezTo>
                  <a:pt x="3732" y="7734"/>
                  <a:pt x="3748" y="7742"/>
                  <a:pt x="3764" y="7749"/>
                </a:cubicBezTo>
                <a:cubicBezTo>
                  <a:pt x="3782" y="7787"/>
                  <a:pt x="3798" y="7823"/>
                  <a:pt x="3813" y="7859"/>
                </a:cubicBezTo>
                <a:cubicBezTo>
                  <a:pt x="3813" y="7867"/>
                  <a:pt x="3814" y="7875"/>
                  <a:pt x="3815" y="7883"/>
                </a:cubicBezTo>
                <a:cubicBezTo>
                  <a:pt x="3792" y="7905"/>
                  <a:pt x="3771" y="7928"/>
                  <a:pt x="3748" y="7949"/>
                </a:cubicBezTo>
                <a:cubicBezTo>
                  <a:pt x="3739" y="7931"/>
                  <a:pt x="3729" y="7914"/>
                  <a:pt x="3718" y="7892"/>
                </a:cubicBezTo>
                <a:lnTo>
                  <a:pt x="3694" y="7905"/>
                </a:lnTo>
                <a:cubicBezTo>
                  <a:pt x="3706" y="7929"/>
                  <a:pt x="3716" y="7949"/>
                  <a:pt x="3727" y="7970"/>
                </a:cubicBezTo>
                <a:cubicBezTo>
                  <a:pt x="3467" y="8220"/>
                  <a:pt x="3191" y="8440"/>
                  <a:pt x="2900" y="8622"/>
                </a:cubicBezTo>
                <a:cubicBezTo>
                  <a:pt x="2886" y="8369"/>
                  <a:pt x="2894" y="8146"/>
                  <a:pt x="2922" y="8016"/>
                </a:cubicBezTo>
                <a:cubicBezTo>
                  <a:pt x="2979" y="7747"/>
                  <a:pt x="3045" y="7565"/>
                  <a:pt x="3112" y="7448"/>
                </a:cubicBezTo>
                <a:cubicBezTo>
                  <a:pt x="3180" y="7332"/>
                  <a:pt x="3250" y="7282"/>
                  <a:pt x="3316" y="7276"/>
                </a:cubicBezTo>
                <a:cubicBezTo>
                  <a:pt x="3325" y="7275"/>
                  <a:pt x="3333" y="7274"/>
                  <a:pt x="3341" y="7275"/>
                </a:cubicBezTo>
                <a:close/>
                <a:moveTo>
                  <a:pt x="3802" y="7762"/>
                </a:moveTo>
                <a:cubicBezTo>
                  <a:pt x="3804" y="7762"/>
                  <a:pt x="3807" y="7763"/>
                  <a:pt x="3809" y="7763"/>
                </a:cubicBezTo>
                <a:cubicBezTo>
                  <a:pt x="3809" y="7768"/>
                  <a:pt x="3809" y="7773"/>
                  <a:pt x="3809" y="7778"/>
                </a:cubicBezTo>
                <a:cubicBezTo>
                  <a:pt x="3807" y="7773"/>
                  <a:pt x="3805" y="7767"/>
                  <a:pt x="3802" y="7762"/>
                </a:cubicBezTo>
                <a:close/>
                <a:moveTo>
                  <a:pt x="3837" y="7770"/>
                </a:moveTo>
                <a:cubicBezTo>
                  <a:pt x="3863" y="7775"/>
                  <a:pt x="3888" y="7779"/>
                  <a:pt x="3913" y="7783"/>
                </a:cubicBezTo>
                <a:cubicBezTo>
                  <a:pt x="3890" y="7807"/>
                  <a:pt x="3866" y="7832"/>
                  <a:pt x="3842" y="7856"/>
                </a:cubicBezTo>
                <a:cubicBezTo>
                  <a:pt x="3842" y="7855"/>
                  <a:pt x="3841" y="7854"/>
                  <a:pt x="3841" y="7853"/>
                </a:cubicBezTo>
                <a:cubicBezTo>
                  <a:pt x="3839" y="7825"/>
                  <a:pt x="3838" y="7798"/>
                  <a:pt x="3837" y="7770"/>
                </a:cubicBezTo>
                <a:close/>
                <a:moveTo>
                  <a:pt x="3948" y="7788"/>
                </a:moveTo>
                <a:cubicBezTo>
                  <a:pt x="3953" y="7789"/>
                  <a:pt x="3958" y="7790"/>
                  <a:pt x="3963" y="7791"/>
                </a:cubicBezTo>
                <a:cubicBezTo>
                  <a:pt x="3985" y="7799"/>
                  <a:pt x="4007" y="7804"/>
                  <a:pt x="4028" y="7814"/>
                </a:cubicBezTo>
                <a:cubicBezTo>
                  <a:pt x="4239" y="7919"/>
                  <a:pt x="4394" y="8122"/>
                  <a:pt x="4625" y="8191"/>
                </a:cubicBezTo>
                <a:cubicBezTo>
                  <a:pt x="4675" y="8201"/>
                  <a:pt x="4725" y="8218"/>
                  <a:pt x="4776" y="8221"/>
                </a:cubicBezTo>
                <a:cubicBezTo>
                  <a:pt x="4929" y="8230"/>
                  <a:pt x="5050" y="8173"/>
                  <a:pt x="5171" y="8095"/>
                </a:cubicBezTo>
                <a:cubicBezTo>
                  <a:pt x="4915" y="8486"/>
                  <a:pt x="4650" y="8791"/>
                  <a:pt x="4382" y="8970"/>
                </a:cubicBezTo>
                <a:cubicBezTo>
                  <a:pt x="4332" y="9004"/>
                  <a:pt x="4286" y="9009"/>
                  <a:pt x="4241" y="8992"/>
                </a:cubicBezTo>
                <a:cubicBezTo>
                  <a:pt x="4197" y="8975"/>
                  <a:pt x="4153" y="8935"/>
                  <a:pt x="4112" y="8876"/>
                </a:cubicBezTo>
                <a:cubicBezTo>
                  <a:pt x="4030" y="8759"/>
                  <a:pt x="3961" y="8569"/>
                  <a:pt x="3912" y="8357"/>
                </a:cubicBezTo>
                <a:cubicBezTo>
                  <a:pt x="3901" y="8305"/>
                  <a:pt x="3890" y="8252"/>
                  <a:pt x="3881" y="8199"/>
                </a:cubicBezTo>
                <a:cubicBezTo>
                  <a:pt x="3882" y="8200"/>
                  <a:pt x="3883" y="8200"/>
                  <a:pt x="3884" y="8201"/>
                </a:cubicBezTo>
                <a:cubicBezTo>
                  <a:pt x="3893" y="8204"/>
                  <a:pt x="3905" y="8203"/>
                  <a:pt x="3912" y="8196"/>
                </a:cubicBezTo>
                <a:cubicBezTo>
                  <a:pt x="3919" y="8189"/>
                  <a:pt x="3922" y="8180"/>
                  <a:pt x="3923" y="8171"/>
                </a:cubicBezTo>
                <a:cubicBezTo>
                  <a:pt x="3924" y="8161"/>
                  <a:pt x="3923" y="8149"/>
                  <a:pt x="3922" y="8136"/>
                </a:cubicBezTo>
                <a:cubicBezTo>
                  <a:pt x="3917" y="8080"/>
                  <a:pt x="3891" y="7988"/>
                  <a:pt x="3852" y="7885"/>
                </a:cubicBezTo>
                <a:cubicBezTo>
                  <a:pt x="3884" y="7853"/>
                  <a:pt x="3916" y="7821"/>
                  <a:pt x="3948" y="7788"/>
                </a:cubicBezTo>
                <a:close/>
                <a:moveTo>
                  <a:pt x="8039" y="7823"/>
                </a:moveTo>
                <a:cubicBezTo>
                  <a:pt x="8189" y="7815"/>
                  <a:pt x="8324" y="7868"/>
                  <a:pt x="8448" y="7958"/>
                </a:cubicBezTo>
                <a:cubicBezTo>
                  <a:pt x="8619" y="8082"/>
                  <a:pt x="8769" y="8279"/>
                  <a:pt x="8905" y="8489"/>
                </a:cubicBezTo>
                <a:cubicBezTo>
                  <a:pt x="8834" y="8683"/>
                  <a:pt x="8734" y="8878"/>
                  <a:pt x="8619" y="9012"/>
                </a:cubicBezTo>
                <a:cubicBezTo>
                  <a:pt x="8561" y="9081"/>
                  <a:pt x="8499" y="9133"/>
                  <a:pt x="8435" y="9163"/>
                </a:cubicBezTo>
                <a:cubicBezTo>
                  <a:pt x="8371" y="9193"/>
                  <a:pt x="8306" y="9200"/>
                  <a:pt x="8239" y="9178"/>
                </a:cubicBezTo>
                <a:cubicBezTo>
                  <a:pt x="8106" y="9133"/>
                  <a:pt x="7961" y="8965"/>
                  <a:pt x="7825" y="8606"/>
                </a:cubicBezTo>
                <a:cubicBezTo>
                  <a:pt x="7746" y="8401"/>
                  <a:pt x="7682" y="8193"/>
                  <a:pt x="7629" y="7982"/>
                </a:cubicBezTo>
                <a:cubicBezTo>
                  <a:pt x="7778" y="7879"/>
                  <a:pt x="7914" y="7830"/>
                  <a:pt x="8039" y="7823"/>
                </a:cubicBezTo>
                <a:close/>
                <a:moveTo>
                  <a:pt x="3817" y="7920"/>
                </a:moveTo>
                <a:cubicBezTo>
                  <a:pt x="3822" y="7982"/>
                  <a:pt x="3829" y="8045"/>
                  <a:pt x="3838" y="8107"/>
                </a:cubicBezTo>
                <a:cubicBezTo>
                  <a:pt x="3818" y="8076"/>
                  <a:pt x="3792" y="8033"/>
                  <a:pt x="3762" y="7976"/>
                </a:cubicBezTo>
                <a:cubicBezTo>
                  <a:pt x="3780" y="7958"/>
                  <a:pt x="3799" y="7939"/>
                  <a:pt x="3817" y="7920"/>
                </a:cubicBezTo>
                <a:close/>
                <a:moveTo>
                  <a:pt x="3850" y="7962"/>
                </a:moveTo>
                <a:cubicBezTo>
                  <a:pt x="3875" y="8036"/>
                  <a:pt x="3891" y="8100"/>
                  <a:pt x="3895" y="8139"/>
                </a:cubicBezTo>
                <a:cubicBezTo>
                  <a:pt x="3896" y="8151"/>
                  <a:pt x="3896" y="8161"/>
                  <a:pt x="3895" y="8167"/>
                </a:cubicBezTo>
                <a:cubicBezTo>
                  <a:pt x="3894" y="8172"/>
                  <a:pt x="3894" y="8172"/>
                  <a:pt x="3894" y="8173"/>
                </a:cubicBezTo>
                <a:cubicBezTo>
                  <a:pt x="3891" y="8172"/>
                  <a:pt x="3886" y="8169"/>
                  <a:pt x="3879" y="8162"/>
                </a:cubicBezTo>
                <a:cubicBezTo>
                  <a:pt x="3878" y="8161"/>
                  <a:pt x="3876" y="8158"/>
                  <a:pt x="3874" y="8157"/>
                </a:cubicBezTo>
                <a:cubicBezTo>
                  <a:pt x="3864" y="8092"/>
                  <a:pt x="3856" y="8026"/>
                  <a:pt x="3850" y="7962"/>
                </a:cubicBezTo>
                <a:close/>
                <a:moveTo>
                  <a:pt x="3740" y="7996"/>
                </a:moveTo>
                <a:cubicBezTo>
                  <a:pt x="3786" y="8083"/>
                  <a:pt x="3822" y="8138"/>
                  <a:pt x="3848" y="8170"/>
                </a:cubicBezTo>
                <a:cubicBezTo>
                  <a:pt x="3859" y="8235"/>
                  <a:pt x="3871" y="8300"/>
                  <a:pt x="3885" y="8363"/>
                </a:cubicBezTo>
                <a:cubicBezTo>
                  <a:pt x="3934" y="8577"/>
                  <a:pt x="4003" y="8770"/>
                  <a:pt x="4089" y="8893"/>
                </a:cubicBezTo>
                <a:cubicBezTo>
                  <a:pt x="4132" y="8955"/>
                  <a:pt x="4179" y="8999"/>
                  <a:pt x="4232" y="9018"/>
                </a:cubicBezTo>
                <a:cubicBezTo>
                  <a:pt x="4284" y="9038"/>
                  <a:pt x="4342" y="9031"/>
                  <a:pt x="4398" y="8994"/>
                </a:cubicBezTo>
                <a:lnTo>
                  <a:pt x="4399" y="8993"/>
                </a:lnTo>
                <a:cubicBezTo>
                  <a:pt x="4675" y="8809"/>
                  <a:pt x="4945" y="8497"/>
                  <a:pt x="5204" y="8098"/>
                </a:cubicBezTo>
                <a:cubicBezTo>
                  <a:pt x="5220" y="8152"/>
                  <a:pt x="5236" y="8205"/>
                  <a:pt x="5252" y="8255"/>
                </a:cubicBezTo>
                <a:cubicBezTo>
                  <a:pt x="5277" y="8315"/>
                  <a:pt x="5299" y="8376"/>
                  <a:pt x="5324" y="8435"/>
                </a:cubicBezTo>
                <a:cubicBezTo>
                  <a:pt x="5285" y="8491"/>
                  <a:pt x="5245" y="8547"/>
                  <a:pt x="5205" y="8603"/>
                </a:cubicBezTo>
                <a:cubicBezTo>
                  <a:pt x="5141" y="8692"/>
                  <a:pt x="4795" y="9144"/>
                  <a:pt x="4404" y="9528"/>
                </a:cubicBezTo>
                <a:cubicBezTo>
                  <a:pt x="4208" y="9720"/>
                  <a:pt x="4000" y="9895"/>
                  <a:pt x="3813" y="10000"/>
                </a:cubicBezTo>
                <a:cubicBezTo>
                  <a:pt x="3791" y="10012"/>
                  <a:pt x="3770" y="10023"/>
                  <a:pt x="3749" y="10033"/>
                </a:cubicBezTo>
                <a:cubicBezTo>
                  <a:pt x="3717" y="9876"/>
                  <a:pt x="3713" y="9663"/>
                  <a:pt x="3748" y="9383"/>
                </a:cubicBezTo>
                <a:lnTo>
                  <a:pt x="3721" y="9379"/>
                </a:lnTo>
                <a:cubicBezTo>
                  <a:pt x="3685" y="9665"/>
                  <a:pt x="3688" y="9883"/>
                  <a:pt x="3723" y="10046"/>
                </a:cubicBezTo>
                <a:cubicBezTo>
                  <a:pt x="3663" y="10073"/>
                  <a:pt x="3605" y="10091"/>
                  <a:pt x="3552" y="10098"/>
                </a:cubicBezTo>
                <a:cubicBezTo>
                  <a:pt x="3472" y="10108"/>
                  <a:pt x="3402" y="10096"/>
                  <a:pt x="3344" y="10054"/>
                </a:cubicBezTo>
                <a:cubicBezTo>
                  <a:pt x="3246" y="9984"/>
                  <a:pt x="3163" y="9848"/>
                  <a:pt x="3097" y="9676"/>
                </a:cubicBezTo>
                <a:cubicBezTo>
                  <a:pt x="3032" y="9505"/>
                  <a:pt x="2983" y="9297"/>
                  <a:pt x="2949" y="9086"/>
                </a:cubicBezTo>
                <a:cubicBezTo>
                  <a:pt x="2926" y="8941"/>
                  <a:pt x="2911" y="8794"/>
                  <a:pt x="2902" y="8655"/>
                </a:cubicBezTo>
                <a:cubicBezTo>
                  <a:pt x="3197" y="8471"/>
                  <a:pt x="3476" y="8249"/>
                  <a:pt x="3740" y="7996"/>
                </a:cubicBezTo>
                <a:close/>
                <a:moveTo>
                  <a:pt x="7604" y="7999"/>
                </a:moveTo>
                <a:cubicBezTo>
                  <a:pt x="7657" y="8207"/>
                  <a:pt x="7721" y="8413"/>
                  <a:pt x="7798" y="8616"/>
                </a:cubicBezTo>
                <a:cubicBezTo>
                  <a:pt x="7936" y="8979"/>
                  <a:pt x="8083" y="9155"/>
                  <a:pt x="8230" y="9204"/>
                </a:cubicBezTo>
                <a:cubicBezTo>
                  <a:pt x="8304" y="9229"/>
                  <a:pt x="8377" y="9221"/>
                  <a:pt x="8446" y="9189"/>
                </a:cubicBezTo>
                <a:cubicBezTo>
                  <a:pt x="8516" y="9156"/>
                  <a:pt x="8581" y="9100"/>
                  <a:pt x="8641" y="9030"/>
                </a:cubicBezTo>
                <a:cubicBezTo>
                  <a:pt x="8755" y="8896"/>
                  <a:pt x="8853" y="8709"/>
                  <a:pt x="8924" y="8520"/>
                </a:cubicBezTo>
                <a:cubicBezTo>
                  <a:pt x="8980" y="8607"/>
                  <a:pt x="9034" y="8697"/>
                  <a:pt x="9086" y="8784"/>
                </a:cubicBezTo>
                <a:cubicBezTo>
                  <a:pt x="9140" y="8876"/>
                  <a:pt x="9191" y="8956"/>
                  <a:pt x="9242" y="9036"/>
                </a:cubicBezTo>
                <a:cubicBezTo>
                  <a:pt x="9247" y="9063"/>
                  <a:pt x="9253" y="9090"/>
                  <a:pt x="9259" y="9117"/>
                </a:cubicBezTo>
                <a:cubicBezTo>
                  <a:pt x="9244" y="9169"/>
                  <a:pt x="9229" y="9219"/>
                  <a:pt x="9211" y="9266"/>
                </a:cubicBezTo>
                <a:cubicBezTo>
                  <a:pt x="9109" y="9533"/>
                  <a:pt x="8957" y="9725"/>
                  <a:pt x="8746" y="9824"/>
                </a:cubicBezTo>
                <a:cubicBezTo>
                  <a:pt x="8552" y="9916"/>
                  <a:pt x="8340" y="9886"/>
                  <a:pt x="8139" y="9779"/>
                </a:cubicBezTo>
                <a:cubicBezTo>
                  <a:pt x="7938" y="9671"/>
                  <a:pt x="7749" y="9487"/>
                  <a:pt x="7605" y="9274"/>
                </a:cubicBezTo>
                <a:cubicBezTo>
                  <a:pt x="7462" y="9061"/>
                  <a:pt x="7364" y="8820"/>
                  <a:pt x="7342" y="8600"/>
                </a:cubicBezTo>
                <a:cubicBezTo>
                  <a:pt x="7321" y="8380"/>
                  <a:pt x="7375" y="8183"/>
                  <a:pt x="7535" y="8052"/>
                </a:cubicBezTo>
                <a:cubicBezTo>
                  <a:pt x="7559" y="8033"/>
                  <a:pt x="7582" y="8015"/>
                  <a:pt x="7604" y="7999"/>
                </a:cubicBezTo>
                <a:close/>
                <a:moveTo>
                  <a:pt x="9036" y="8121"/>
                </a:moveTo>
                <a:cubicBezTo>
                  <a:pt x="9064" y="8193"/>
                  <a:pt x="9093" y="8264"/>
                  <a:pt x="9125" y="8335"/>
                </a:cubicBezTo>
                <a:cubicBezTo>
                  <a:pt x="9155" y="8538"/>
                  <a:pt x="9187" y="8748"/>
                  <a:pt x="9227" y="8958"/>
                </a:cubicBezTo>
                <a:cubicBezTo>
                  <a:pt x="9189" y="8899"/>
                  <a:pt x="9150" y="8838"/>
                  <a:pt x="9110" y="8770"/>
                </a:cubicBezTo>
                <a:cubicBezTo>
                  <a:pt x="9055" y="8677"/>
                  <a:pt x="8997" y="8581"/>
                  <a:pt x="8937" y="8487"/>
                </a:cubicBezTo>
                <a:cubicBezTo>
                  <a:pt x="8983" y="8359"/>
                  <a:pt x="9017" y="8232"/>
                  <a:pt x="9036" y="8121"/>
                </a:cubicBezTo>
                <a:close/>
                <a:moveTo>
                  <a:pt x="12098" y="8128"/>
                </a:moveTo>
                <a:cubicBezTo>
                  <a:pt x="12105" y="8150"/>
                  <a:pt x="12112" y="8171"/>
                  <a:pt x="12117" y="8193"/>
                </a:cubicBezTo>
                <a:cubicBezTo>
                  <a:pt x="12134" y="8384"/>
                  <a:pt x="12155" y="8413"/>
                  <a:pt x="12095" y="8600"/>
                </a:cubicBezTo>
                <a:cubicBezTo>
                  <a:pt x="12073" y="8669"/>
                  <a:pt x="12044" y="8736"/>
                  <a:pt x="12007" y="8798"/>
                </a:cubicBezTo>
                <a:cubicBezTo>
                  <a:pt x="11970" y="8861"/>
                  <a:pt x="11854" y="8903"/>
                  <a:pt x="11875" y="8972"/>
                </a:cubicBezTo>
                <a:cubicBezTo>
                  <a:pt x="11892" y="9029"/>
                  <a:pt x="12059" y="8867"/>
                  <a:pt x="12045" y="8924"/>
                </a:cubicBezTo>
                <a:cubicBezTo>
                  <a:pt x="12027" y="8992"/>
                  <a:pt x="11923" y="8993"/>
                  <a:pt x="11862" y="9027"/>
                </a:cubicBezTo>
                <a:cubicBezTo>
                  <a:pt x="11841" y="9031"/>
                  <a:pt x="11824" y="9034"/>
                  <a:pt x="11806" y="9038"/>
                </a:cubicBezTo>
                <a:cubicBezTo>
                  <a:pt x="11921" y="8804"/>
                  <a:pt x="12011" y="8559"/>
                  <a:pt x="12064" y="8316"/>
                </a:cubicBezTo>
                <a:cubicBezTo>
                  <a:pt x="12078" y="8254"/>
                  <a:pt x="12089" y="8191"/>
                  <a:pt x="12098" y="8128"/>
                </a:cubicBezTo>
                <a:close/>
                <a:moveTo>
                  <a:pt x="12478" y="8291"/>
                </a:moveTo>
                <a:cubicBezTo>
                  <a:pt x="12607" y="8620"/>
                  <a:pt x="12733" y="8975"/>
                  <a:pt x="12832" y="9320"/>
                </a:cubicBezTo>
                <a:cubicBezTo>
                  <a:pt x="12990" y="9866"/>
                  <a:pt x="13081" y="10389"/>
                  <a:pt x="13018" y="10742"/>
                </a:cubicBezTo>
                <a:cubicBezTo>
                  <a:pt x="12987" y="10918"/>
                  <a:pt x="12919" y="11051"/>
                  <a:pt x="12802" y="11126"/>
                </a:cubicBezTo>
                <a:cubicBezTo>
                  <a:pt x="12686" y="11201"/>
                  <a:pt x="12520" y="11221"/>
                  <a:pt x="12291" y="11163"/>
                </a:cubicBezTo>
                <a:cubicBezTo>
                  <a:pt x="11854" y="11054"/>
                  <a:pt x="11438" y="10648"/>
                  <a:pt x="11057" y="10062"/>
                </a:cubicBezTo>
                <a:cubicBezTo>
                  <a:pt x="11180" y="9947"/>
                  <a:pt x="11301" y="9815"/>
                  <a:pt x="11412" y="9670"/>
                </a:cubicBezTo>
                <a:cubicBezTo>
                  <a:pt x="11532" y="9515"/>
                  <a:pt x="11642" y="9346"/>
                  <a:pt x="11739" y="9168"/>
                </a:cubicBezTo>
                <a:cubicBezTo>
                  <a:pt x="11895" y="9090"/>
                  <a:pt x="12000" y="9024"/>
                  <a:pt x="12234" y="8827"/>
                </a:cubicBezTo>
                <a:cubicBezTo>
                  <a:pt x="12290" y="8779"/>
                  <a:pt x="12325" y="8709"/>
                  <a:pt x="12361" y="8644"/>
                </a:cubicBezTo>
                <a:cubicBezTo>
                  <a:pt x="12416" y="8544"/>
                  <a:pt x="12462" y="8412"/>
                  <a:pt x="12478" y="8291"/>
                </a:cubicBezTo>
                <a:close/>
                <a:moveTo>
                  <a:pt x="9168" y="8428"/>
                </a:moveTo>
                <a:cubicBezTo>
                  <a:pt x="9207" y="8511"/>
                  <a:pt x="9249" y="8593"/>
                  <a:pt x="9294" y="8673"/>
                </a:cubicBezTo>
                <a:cubicBezTo>
                  <a:pt x="9308" y="8698"/>
                  <a:pt x="9324" y="8723"/>
                  <a:pt x="9339" y="8748"/>
                </a:cubicBezTo>
                <a:cubicBezTo>
                  <a:pt x="9324" y="8852"/>
                  <a:pt x="9304" y="8951"/>
                  <a:pt x="9281" y="9043"/>
                </a:cubicBezTo>
                <a:cubicBezTo>
                  <a:pt x="9277" y="9037"/>
                  <a:pt x="9273" y="9031"/>
                  <a:pt x="9269" y="9025"/>
                </a:cubicBezTo>
                <a:cubicBezTo>
                  <a:pt x="9230" y="8826"/>
                  <a:pt x="9197" y="8624"/>
                  <a:pt x="9168" y="8428"/>
                </a:cubicBezTo>
                <a:close/>
                <a:moveTo>
                  <a:pt x="5337" y="8466"/>
                </a:moveTo>
                <a:cubicBezTo>
                  <a:pt x="5343" y="8480"/>
                  <a:pt x="5349" y="8495"/>
                  <a:pt x="5356" y="8509"/>
                </a:cubicBezTo>
                <a:cubicBezTo>
                  <a:pt x="5429" y="8657"/>
                  <a:pt x="5532" y="8820"/>
                  <a:pt x="5665" y="8942"/>
                </a:cubicBezTo>
                <a:cubicBezTo>
                  <a:pt x="5635" y="9001"/>
                  <a:pt x="5606" y="9060"/>
                  <a:pt x="5575" y="9118"/>
                </a:cubicBezTo>
                <a:cubicBezTo>
                  <a:pt x="5311" y="9619"/>
                  <a:pt x="4787" y="10164"/>
                  <a:pt x="4366" y="10341"/>
                </a:cubicBezTo>
                <a:cubicBezTo>
                  <a:pt x="4260" y="10385"/>
                  <a:pt x="4162" y="10407"/>
                  <a:pt x="4076" y="10399"/>
                </a:cubicBezTo>
                <a:cubicBezTo>
                  <a:pt x="3990" y="10392"/>
                  <a:pt x="3917" y="10358"/>
                  <a:pt x="3859" y="10288"/>
                </a:cubicBezTo>
                <a:cubicBezTo>
                  <a:pt x="3814" y="10235"/>
                  <a:pt x="3780" y="10160"/>
                  <a:pt x="3756" y="10062"/>
                </a:cubicBezTo>
                <a:cubicBezTo>
                  <a:pt x="3780" y="10051"/>
                  <a:pt x="3803" y="10038"/>
                  <a:pt x="3827" y="10025"/>
                </a:cubicBezTo>
                <a:cubicBezTo>
                  <a:pt x="4018" y="9918"/>
                  <a:pt x="4226" y="9741"/>
                  <a:pt x="4423" y="9548"/>
                </a:cubicBezTo>
                <a:cubicBezTo>
                  <a:pt x="4816" y="9162"/>
                  <a:pt x="5163" y="8711"/>
                  <a:pt x="5228" y="8620"/>
                </a:cubicBezTo>
                <a:cubicBezTo>
                  <a:pt x="5265" y="8569"/>
                  <a:pt x="5301" y="8517"/>
                  <a:pt x="5337" y="8466"/>
                </a:cubicBezTo>
                <a:close/>
                <a:moveTo>
                  <a:pt x="9361" y="8785"/>
                </a:moveTo>
                <a:cubicBezTo>
                  <a:pt x="9448" y="8923"/>
                  <a:pt x="9557" y="9063"/>
                  <a:pt x="9681" y="9158"/>
                </a:cubicBezTo>
                <a:cubicBezTo>
                  <a:pt x="9736" y="9199"/>
                  <a:pt x="9804" y="9220"/>
                  <a:pt x="9866" y="9251"/>
                </a:cubicBezTo>
                <a:lnTo>
                  <a:pt x="9963" y="9186"/>
                </a:lnTo>
                <a:cubicBezTo>
                  <a:pt x="9926" y="9250"/>
                  <a:pt x="9890" y="9302"/>
                  <a:pt x="9855" y="9339"/>
                </a:cubicBezTo>
                <a:cubicBezTo>
                  <a:pt x="9812" y="9386"/>
                  <a:pt x="9770" y="9413"/>
                  <a:pt x="9731" y="9425"/>
                </a:cubicBezTo>
                <a:cubicBezTo>
                  <a:pt x="9691" y="9437"/>
                  <a:pt x="9652" y="9434"/>
                  <a:pt x="9613" y="9418"/>
                </a:cubicBezTo>
                <a:cubicBezTo>
                  <a:pt x="9535" y="9386"/>
                  <a:pt x="9454" y="9302"/>
                  <a:pt x="9371" y="9186"/>
                </a:cubicBezTo>
                <a:cubicBezTo>
                  <a:pt x="9349" y="9155"/>
                  <a:pt x="9324" y="9110"/>
                  <a:pt x="9301" y="9076"/>
                </a:cubicBezTo>
                <a:cubicBezTo>
                  <a:pt x="9325" y="8985"/>
                  <a:pt x="9345" y="8888"/>
                  <a:pt x="9361" y="8785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0" name="Freeform 9"/>
          <p:cNvSpPr>
            <a:spLocks noEditPoints="1"/>
          </p:cNvSpPr>
          <p:nvPr/>
        </p:nvSpPr>
        <p:spPr bwMode="auto">
          <a:xfrm>
            <a:off x="3152353" y="3110229"/>
            <a:ext cx="2723631" cy="2862262"/>
          </a:xfrm>
          <a:custGeom>
            <a:avLst/>
            <a:gdLst>
              <a:gd name="T0" fmla="*/ 5247 w 11526"/>
              <a:gd name="T1" fmla="*/ 167 h 12086"/>
              <a:gd name="T2" fmla="*/ 3210 w 11526"/>
              <a:gd name="T3" fmla="*/ 7122 h 12086"/>
              <a:gd name="T4" fmla="*/ 5022 w 11526"/>
              <a:gd name="T5" fmla="*/ 1053 h 12086"/>
              <a:gd name="T6" fmla="*/ 2091 w 11526"/>
              <a:gd name="T7" fmla="*/ 7357 h 12086"/>
              <a:gd name="T8" fmla="*/ 2023 w 11526"/>
              <a:gd name="T9" fmla="*/ 7830 h 12086"/>
              <a:gd name="T10" fmla="*/ 1350 w 11526"/>
              <a:gd name="T11" fmla="*/ 7680 h 12086"/>
              <a:gd name="T12" fmla="*/ 435 w 11526"/>
              <a:gd name="T13" fmla="*/ 7378 h 12086"/>
              <a:gd name="T14" fmla="*/ 1024 w 11526"/>
              <a:gd name="T15" fmla="*/ 8755 h 12086"/>
              <a:gd name="T16" fmla="*/ 2452 w 11526"/>
              <a:gd name="T17" fmla="*/ 8373 h 12086"/>
              <a:gd name="T18" fmla="*/ 3607 w 11526"/>
              <a:gd name="T19" fmla="*/ 8516 h 12086"/>
              <a:gd name="T20" fmla="*/ 1256 w 11526"/>
              <a:gd name="T21" fmla="*/ 11687 h 12086"/>
              <a:gd name="T22" fmla="*/ 1900 w 11526"/>
              <a:gd name="T23" fmla="*/ 12038 h 12086"/>
              <a:gd name="T24" fmla="*/ 6467 w 11526"/>
              <a:gd name="T25" fmla="*/ 9779 h 12086"/>
              <a:gd name="T26" fmla="*/ 7647 w 11526"/>
              <a:gd name="T27" fmla="*/ 9327 h 12086"/>
              <a:gd name="T28" fmla="*/ 10245 w 11526"/>
              <a:gd name="T29" fmla="*/ 10450 h 12086"/>
              <a:gd name="T30" fmla="*/ 11144 w 11526"/>
              <a:gd name="T31" fmla="*/ 10451 h 12086"/>
              <a:gd name="T32" fmla="*/ 10588 w 11526"/>
              <a:gd name="T33" fmla="*/ 9633 h 12086"/>
              <a:gd name="T34" fmla="*/ 10576 w 11526"/>
              <a:gd name="T35" fmla="*/ 7601 h 12086"/>
              <a:gd name="T36" fmla="*/ 10347 w 11526"/>
              <a:gd name="T37" fmla="*/ 8120 h 12086"/>
              <a:gd name="T38" fmla="*/ 10178 w 11526"/>
              <a:gd name="T39" fmla="*/ 7865 h 12086"/>
              <a:gd name="T40" fmla="*/ 10540 w 11526"/>
              <a:gd name="T41" fmla="*/ 8821 h 12086"/>
              <a:gd name="T42" fmla="*/ 9544 w 11526"/>
              <a:gd name="T43" fmla="*/ 8072 h 12086"/>
              <a:gd name="T44" fmla="*/ 9486 w 11526"/>
              <a:gd name="T45" fmla="*/ 8015 h 12086"/>
              <a:gd name="T46" fmla="*/ 6128 w 11526"/>
              <a:gd name="T47" fmla="*/ 44 h 12086"/>
              <a:gd name="T48" fmla="*/ 6273 w 11526"/>
              <a:gd name="T49" fmla="*/ 1743 h 12086"/>
              <a:gd name="T50" fmla="*/ 5959 w 11526"/>
              <a:gd name="T51" fmla="*/ 992 h 12086"/>
              <a:gd name="T52" fmla="*/ 474 w 11526"/>
              <a:gd name="T53" fmla="*/ 7330 h 12086"/>
              <a:gd name="T54" fmla="*/ 5478 w 11526"/>
              <a:gd name="T55" fmla="*/ 1643 h 12086"/>
              <a:gd name="T56" fmla="*/ 5233 w 11526"/>
              <a:gd name="T57" fmla="*/ 4892 h 12086"/>
              <a:gd name="T58" fmla="*/ 3508 w 11526"/>
              <a:gd name="T59" fmla="*/ 7069 h 12086"/>
              <a:gd name="T60" fmla="*/ 5596 w 11526"/>
              <a:gd name="T61" fmla="*/ 2708 h 12086"/>
              <a:gd name="T62" fmla="*/ 7344 w 11526"/>
              <a:gd name="T63" fmla="*/ 3297 h 12086"/>
              <a:gd name="T64" fmla="*/ 8169 w 11526"/>
              <a:gd name="T65" fmla="*/ 8109 h 12086"/>
              <a:gd name="T66" fmla="*/ 6774 w 11526"/>
              <a:gd name="T67" fmla="*/ 2083 h 12086"/>
              <a:gd name="T68" fmla="*/ 6462 w 11526"/>
              <a:gd name="T69" fmla="*/ 5850 h 12086"/>
              <a:gd name="T70" fmla="*/ 5276 w 11526"/>
              <a:gd name="T71" fmla="*/ 5688 h 12086"/>
              <a:gd name="T72" fmla="*/ 7588 w 11526"/>
              <a:gd name="T73" fmla="*/ 8872 h 12086"/>
              <a:gd name="T74" fmla="*/ 7159 w 11526"/>
              <a:gd name="T75" fmla="*/ 7325 h 12086"/>
              <a:gd name="T76" fmla="*/ 5209 w 11526"/>
              <a:gd name="T77" fmla="*/ 5364 h 12086"/>
              <a:gd name="T78" fmla="*/ 5135 w 11526"/>
              <a:gd name="T79" fmla="*/ 6137 h 12086"/>
              <a:gd name="T80" fmla="*/ 4023 w 11526"/>
              <a:gd name="T81" fmla="*/ 8038 h 12086"/>
              <a:gd name="T82" fmla="*/ 6553 w 11526"/>
              <a:gd name="T83" fmla="*/ 8920 h 12086"/>
              <a:gd name="T84" fmla="*/ 4126 w 11526"/>
              <a:gd name="T85" fmla="*/ 9206 h 12086"/>
              <a:gd name="T86" fmla="*/ 4262 w 11526"/>
              <a:gd name="T87" fmla="*/ 8917 h 12086"/>
              <a:gd name="T88" fmla="*/ 6857 w 11526"/>
              <a:gd name="T89" fmla="*/ 8380 h 12086"/>
              <a:gd name="T90" fmla="*/ 9008 w 11526"/>
              <a:gd name="T91" fmla="*/ 7591 h 12086"/>
              <a:gd name="T92" fmla="*/ 9304 w 11526"/>
              <a:gd name="T93" fmla="*/ 8209 h 12086"/>
              <a:gd name="T94" fmla="*/ 2081 w 11526"/>
              <a:gd name="T95" fmla="*/ 8042 h 12086"/>
              <a:gd name="T96" fmla="*/ 6778 w 11526"/>
              <a:gd name="T97" fmla="*/ 8498 h 12086"/>
              <a:gd name="T98" fmla="*/ 8592 w 11526"/>
              <a:gd name="T99" fmla="*/ 7982 h 12086"/>
              <a:gd name="T100" fmla="*/ 8180 w 11526"/>
              <a:gd name="T101" fmla="*/ 8071 h 12086"/>
              <a:gd name="T102" fmla="*/ 7002 w 11526"/>
              <a:gd name="T103" fmla="*/ 8147 h 12086"/>
              <a:gd name="T104" fmla="*/ 8667 w 11526"/>
              <a:gd name="T105" fmla="*/ 8146 h 12086"/>
              <a:gd name="T106" fmla="*/ 8325 w 11526"/>
              <a:gd name="T107" fmla="*/ 8377 h 12086"/>
              <a:gd name="T108" fmla="*/ 8170 w 11526"/>
              <a:gd name="T109" fmla="*/ 9283 h 12086"/>
              <a:gd name="T110" fmla="*/ 6816 w 11526"/>
              <a:gd name="T111" fmla="*/ 8586 h 12086"/>
              <a:gd name="T112" fmla="*/ 2434 w 11526"/>
              <a:gd name="T113" fmla="*/ 8480 h 12086"/>
              <a:gd name="T114" fmla="*/ 8059 w 11526"/>
              <a:gd name="T115" fmla="*/ 9163 h 12086"/>
              <a:gd name="T116" fmla="*/ 7329 w 11526"/>
              <a:gd name="T117" fmla="*/ 9117 h 12086"/>
              <a:gd name="T118" fmla="*/ 7923 w 11526"/>
              <a:gd name="T119" fmla="*/ 9707 h 12086"/>
              <a:gd name="T120" fmla="*/ 11293 w 11526"/>
              <a:gd name="T121" fmla="*/ 10949 h 12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1526" h="12086">
                <a:moveTo>
                  <a:pt x="5659" y="0"/>
                </a:moveTo>
                <a:lnTo>
                  <a:pt x="5295" y="212"/>
                </a:lnTo>
                <a:cubicBezTo>
                  <a:pt x="5383" y="341"/>
                  <a:pt x="5433" y="493"/>
                  <a:pt x="5477" y="641"/>
                </a:cubicBezTo>
                <a:cubicBezTo>
                  <a:pt x="5488" y="680"/>
                  <a:pt x="5499" y="720"/>
                  <a:pt x="5510" y="759"/>
                </a:cubicBezTo>
                <a:lnTo>
                  <a:pt x="5415" y="808"/>
                </a:lnTo>
                <a:cubicBezTo>
                  <a:pt x="5414" y="816"/>
                  <a:pt x="5414" y="825"/>
                  <a:pt x="5413" y="833"/>
                </a:cubicBezTo>
                <a:cubicBezTo>
                  <a:pt x="5373" y="610"/>
                  <a:pt x="5327" y="386"/>
                  <a:pt x="5274" y="161"/>
                </a:cubicBezTo>
                <a:lnTo>
                  <a:pt x="5247" y="167"/>
                </a:lnTo>
                <a:cubicBezTo>
                  <a:pt x="5307" y="423"/>
                  <a:pt x="5358" y="677"/>
                  <a:pt x="5401" y="930"/>
                </a:cubicBezTo>
                <a:cubicBezTo>
                  <a:pt x="5378" y="1066"/>
                  <a:pt x="5346" y="1188"/>
                  <a:pt x="5307" y="1325"/>
                </a:cubicBezTo>
                <a:cubicBezTo>
                  <a:pt x="5270" y="1458"/>
                  <a:pt x="5232" y="1590"/>
                  <a:pt x="5189" y="1721"/>
                </a:cubicBezTo>
                <a:cubicBezTo>
                  <a:pt x="5057" y="2128"/>
                  <a:pt x="4960" y="2368"/>
                  <a:pt x="4804" y="2776"/>
                </a:cubicBezTo>
                <a:cubicBezTo>
                  <a:pt x="4719" y="2988"/>
                  <a:pt x="4633" y="3201"/>
                  <a:pt x="4548" y="3413"/>
                </a:cubicBezTo>
                <a:cubicBezTo>
                  <a:pt x="4383" y="3825"/>
                  <a:pt x="4175" y="4339"/>
                  <a:pt x="4017" y="4754"/>
                </a:cubicBezTo>
                <a:cubicBezTo>
                  <a:pt x="3801" y="5324"/>
                  <a:pt x="3600" y="5899"/>
                  <a:pt x="3406" y="6476"/>
                </a:cubicBezTo>
                <a:cubicBezTo>
                  <a:pt x="3345" y="6671"/>
                  <a:pt x="3270" y="6910"/>
                  <a:pt x="3210" y="7122"/>
                </a:cubicBezTo>
                <a:cubicBezTo>
                  <a:pt x="2972" y="7500"/>
                  <a:pt x="2719" y="7853"/>
                  <a:pt x="2453" y="8167"/>
                </a:cubicBezTo>
                <a:cubicBezTo>
                  <a:pt x="2447" y="8062"/>
                  <a:pt x="2431" y="7957"/>
                  <a:pt x="2423" y="7858"/>
                </a:cubicBezTo>
                <a:cubicBezTo>
                  <a:pt x="2387" y="7697"/>
                  <a:pt x="2361" y="7512"/>
                  <a:pt x="2221" y="7421"/>
                </a:cubicBezTo>
                <a:cubicBezTo>
                  <a:pt x="2223" y="7420"/>
                  <a:pt x="2224" y="7419"/>
                  <a:pt x="2226" y="7418"/>
                </a:cubicBezTo>
                <a:cubicBezTo>
                  <a:pt x="2252" y="7400"/>
                  <a:pt x="2278" y="7383"/>
                  <a:pt x="2303" y="7363"/>
                </a:cubicBezTo>
                <a:cubicBezTo>
                  <a:pt x="2507" y="7196"/>
                  <a:pt x="2634" y="6934"/>
                  <a:pt x="2767" y="6713"/>
                </a:cubicBezTo>
                <a:cubicBezTo>
                  <a:pt x="3219" y="5873"/>
                  <a:pt x="3608" y="4999"/>
                  <a:pt x="3977" y="4119"/>
                </a:cubicBezTo>
                <a:cubicBezTo>
                  <a:pt x="4383" y="3118"/>
                  <a:pt x="4780" y="2109"/>
                  <a:pt x="5022" y="1053"/>
                </a:cubicBezTo>
                <a:cubicBezTo>
                  <a:pt x="5041" y="948"/>
                  <a:pt x="5064" y="843"/>
                  <a:pt x="5081" y="737"/>
                </a:cubicBezTo>
                <a:cubicBezTo>
                  <a:pt x="5115" y="523"/>
                  <a:pt x="5125" y="306"/>
                  <a:pt x="5109" y="90"/>
                </a:cubicBezTo>
                <a:lnTo>
                  <a:pt x="4735" y="287"/>
                </a:lnTo>
                <a:cubicBezTo>
                  <a:pt x="4788" y="597"/>
                  <a:pt x="4737" y="908"/>
                  <a:pt x="4692" y="1214"/>
                </a:cubicBezTo>
                <a:cubicBezTo>
                  <a:pt x="4489" y="2264"/>
                  <a:pt x="4091" y="3263"/>
                  <a:pt x="3693" y="4251"/>
                </a:cubicBezTo>
                <a:cubicBezTo>
                  <a:pt x="3358" y="5042"/>
                  <a:pt x="3008" y="5829"/>
                  <a:pt x="2593" y="6583"/>
                </a:cubicBezTo>
                <a:cubicBezTo>
                  <a:pt x="2541" y="6677"/>
                  <a:pt x="2485" y="6770"/>
                  <a:pt x="2431" y="6863"/>
                </a:cubicBezTo>
                <a:cubicBezTo>
                  <a:pt x="2329" y="7035"/>
                  <a:pt x="2221" y="7204"/>
                  <a:pt x="2091" y="7357"/>
                </a:cubicBezTo>
                <a:cubicBezTo>
                  <a:pt x="2088" y="7361"/>
                  <a:pt x="2085" y="7365"/>
                  <a:pt x="2081" y="7369"/>
                </a:cubicBezTo>
                <a:cubicBezTo>
                  <a:pt x="2069" y="7367"/>
                  <a:pt x="2057" y="7367"/>
                  <a:pt x="2046" y="7372"/>
                </a:cubicBezTo>
                <a:cubicBezTo>
                  <a:pt x="1902" y="7436"/>
                  <a:pt x="1769" y="7524"/>
                  <a:pt x="1631" y="7600"/>
                </a:cubicBezTo>
                <a:cubicBezTo>
                  <a:pt x="1626" y="7616"/>
                  <a:pt x="1614" y="7633"/>
                  <a:pt x="1616" y="7650"/>
                </a:cubicBezTo>
                <a:cubicBezTo>
                  <a:pt x="1619" y="7711"/>
                  <a:pt x="1693" y="7719"/>
                  <a:pt x="1736" y="7697"/>
                </a:cubicBezTo>
                <a:cubicBezTo>
                  <a:pt x="1778" y="7675"/>
                  <a:pt x="1815" y="7655"/>
                  <a:pt x="1852" y="7635"/>
                </a:cubicBezTo>
                <a:cubicBezTo>
                  <a:pt x="1862" y="7638"/>
                  <a:pt x="1871" y="7642"/>
                  <a:pt x="1880" y="7647"/>
                </a:cubicBezTo>
                <a:cubicBezTo>
                  <a:pt x="1954" y="7689"/>
                  <a:pt x="1995" y="7756"/>
                  <a:pt x="2023" y="7830"/>
                </a:cubicBezTo>
                <a:cubicBezTo>
                  <a:pt x="1987" y="7885"/>
                  <a:pt x="1959" y="7976"/>
                  <a:pt x="1939" y="8116"/>
                </a:cubicBezTo>
                <a:cubicBezTo>
                  <a:pt x="1921" y="8246"/>
                  <a:pt x="1948" y="8375"/>
                  <a:pt x="2010" y="8447"/>
                </a:cubicBezTo>
                <a:cubicBezTo>
                  <a:pt x="2037" y="8479"/>
                  <a:pt x="2073" y="8499"/>
                  <a:pt x="2113" y="8501"/>
                </a:cubicBezTo>
                <a:cubicBezTo>
                  <a:pt x="2108" y="8569"/>
                  <a:pt x="2097" y="8635"/>
                  <a:pt x="2072" y="8698"/>
                </a:cubicBezTo>
                <a:cubicBezTo>
                  <a:pt x="1728" y="8475"/>
                  <a:pt x="1492" y="8091"/>
                  <a:pt x="1377" y="7673"/>
                </a:cubicBezTo>
                <a:cubicBezTo>
                  <a:pt x="1255" y="7231"/>
                  <a:pt x="1268" y="6751"/>
                  <a:pt x="1425" y="6385"/>
                </a:cubicBezTo>
                <a:lnTo>
                  <a:pt x="1399" y="6374"/>
                </a:lnTo>
                <a:cubicBezTo>
                  <a:pt x="1239" y="6747"/>
                  <a:pt x="1227" y="7232"/>
                  <a:pt x="1350" y="7680"/>
                </a:cubicBezTo>
                <a:cubicBezTo>
                  <a:pt x="1467" y="8104"/>
                  <a:pt x="1706" y="8495"/>
                  <a:pt x="2059" y="8722"/>
                </a:cubicBezTo>
                <a:cubicBezTo>
                  <a:pt x="2057" y="8725"/>
                  <a:pt x="2055" y="8728"/>
                  <a:pt x="2053" y="8730"/>
                </a:cubicBezTo>
                <a:cubicBezTo>
                  <a:pt x="2001" y="8732"/>
                  <a:pt x="1936" y="8766"/>
                  <a:pt x="1884" y="8770"/>
                </a:cubicBezTo>
                <a:cubicBezTo>
                  <a:pt x="1792" y="8746"/>
                  <a:pt x="1698" y="8732"/>
                  <a:pt x="1610" y="8698"/>
                </a:cubicBezTo>
                <a:cubicBezTo>
                  <a:pt x="1513" y="8659"/>
                  <a:pt x="1421" y="8607"/>
                  <a:pt x="1332" y="8553"/>
                </a:cubicBezTo>
                <a:cubicBezTo>
                  <a:pt x="1070" y="8394"/>
                  <a:pt x="835" y="8186"/>
                  <a:pt x="646" y="7945"/>
                </a:cubicBezTo>
                <a:cubicBezTo>
                  <a:pt x="599" y="7885"/>
                  <a:pt x="560" y="7818"/>
                  <a:pt x="518" y="7754"/>
                </a:cubicBezTo>
                <a:cubicBezTo>
                  <a:pt x="472" y="7644"/>
                  <a:pt x="384" y="7504"/>
                  <a:pt x="435" y="7378"/>
                </a:cubicBezTo>
                <a:cubicBezTo>
                  <a:pt x="437" y="7373"/>
                  <a:pt x="440" y="7367"/>
                  <a:pt x="443" y="7362"/>
                </a:cubicBezTo>
                <a:cubicBezTo>
                  <a:pt x="366" y="7411"/>
                  <a:pt x="286" y="7458"/>
                  <a:pt x="208" y="7507"/>
                </a:cubicBezTo>
                <a:lnTo>
                  <a:pt x="547" y="7260"/>
                </a:lnTo>
                <a:cubicBezTo>
                  <a:pt x="410" y="7327"/>
                  <a:pt x="271" y="7389"/>
                  <a:pt x="137" y="7460"/>
                </a:cubicBezTo>
                <a:cubicBezTo>
                  <a:pt x="120" y="7469"/>
                  <a:pt x="106" y="7483"/>
                  <a:pt x="95" y="7498"/>
                </a:cubicBezTo>
                <a:cubicBezTo>
                  <a:pt x="0" y="7638"/>
                  <a:pt x="127" y="7826"/>
                  <a:pt x="187" y="7948"/>
                </a:cubicBezTo>
                <a:cubicBezTo>
                  <a:pt x="233" y="8012"/>
                  <a:pt x="276" y="8079"/>
                  <a:pt x="326" y="8139"/>
                </a:cubicBezTo>
                <a:cubicBezTo>
                  <a:pt x="524" y="8379"/>
                  <a:pt x="762" y="8589"/>
                  <a:pt x="1024" y="8755"/>
                </a:cubicBezTo>
                <a:cubicBezTo>
                  <a:pt x="1113" y="8812"/>
                  <a:pt x="1205" y="8867"/>
                  <a:pt x="1302" y="8909"/>
                </a:cubicBezTo>
                <a:cubicBezTo>
                  <a:pt x="1389" y="8948"/>
                  <a:pt x="1483" y="8968"/>
                  <a:pt x="1574" y="8997"/>
                </a:cubicBezTo>
                <a:cubicBezTo>
                  <a:pt x="1652" y="8997"/>
                  <a:pt x="1737" y="9025"/>
                  <a:pt x="1810" y="8997"/>
                </a:cubicBezTo>
                <a:cubicBezTo>
                  <a:pt x="1962" y="8937"/>
                  <a:pt x="2104" y="8885"/>
                  <a:pt x="2216" y="8803"/>
                </a:cubicBezTo>
                <a:lnTo>
                  <a:pt x="2217" y="8803"/>
                </a:lnTo>
                <a:cubicBezTo>
                  <a:pt x="2268" y="8820"/>
                  <a:pt x="2311" y="8821"/>
                  <a:pt x="2347" y="8810"/>
                </a:cubicBezTo>
                <a:cubicBezTo>
                  <a:pt x="2404" y="8791"/>
                  <a:pt x="2438" y="8738"/>
                  <a:pt x="2455" y="8671"/>
                </a:cubicBezTo>
                <a:cubicBezTo>
                  <a:pt x="2476" y="8590"/>
                  <a:pt x="2471" y="8484"/>
                  <a:pt x="2452" y="8373"/>
                </a:cubicBezTo>
                <a:cubicBezTo>
                  <a:pt x="2457" y="8318"/>
                  <a:pt x="2458" y="8263"/>
                  <a:pt x="2455" y="8207"/>
                </a:cubicBezTo>
                <a:cubicBezTo>
                  <a:pt x="2710" y="7908"/>
                  <a:pt x="2954" y="7573"/>
                  <a:pt x="3185" y="7214"/>
                </a:cubicBezTo>
                <a:cubicBezTo>
                  <a:pt x="3184" y="7218"/>
                  <a:pt x="3182" y="7222"/>
                  <a:pt x="3181" y="7226"/>
                </a:cubicBezTo>
                <a:cubicBezTo>
                  <a:pt x="3130" y="7420"/>
                  <a:pt x="3076" y="7632"/>
                  <a:pt x="3096" y="7836"/>
                </a:cubicBezTo>
                <a:cubicBezTo>
                  <a:pt x="3100" y="7877"/>
                  <a:pt x="3115" y="7917"/>
                  <a:pt x="3124" y="7958"/>
                </a:cubicBezTo>
                <a:cubicBezTo>
                  <a:pt x="3140" y="7992"/>
                  <a:pt x="3153" y="8028"/>
                  <a:pt x="3172" y="8061"/>
                </a:cubicBezTo>
                <a:cubicBezTo>
                  <a:pt x="3242" y="8179"/>
                  <a:pt x="3347" y="8272"/>
                  <a:pt x="3446" y="8364"/>
                </a:cubicBezTo>
                <a:cubicBezTo>
                  <a:pt x="3569" y="8478"/>
                  <a:pt x="3565" y="8474"/>
                  <a:pt x="3607" y="8516"/>
                </a:cubicBezTo>
                <a:cubicBezTo>
                  <a:pt x="3592" y="8649"/>
                  <a:pt x="3604" y="8782"/>
                  <a:pt x="3674" y="8904"/>
                </a:cubicBezTo>
                <a:cubicBezTo>
                  <a:pt x="3752" y="9039"/>
                  <a:pt x="3801" y="9046"/>
                  <a:pt x="3932" y="9131"/>
                </a:cubicBezTo>
                <a:cubicBezTo>
                  <a:pt x="3946" y="9136"/>
                  <a:pt x="3961" y="9142"/>
                  <a:pt x="3976" y="9148"/>
                </a:cubicBezTo>
                <a:cubicBezTo>
                  <a:pt x="3975" y="9154"/>
                  <a:pt x="3975" y="9160"/>
                  <a:pt x="3975" y="9166"/>
                </a:cubicBezTo>
                <a:cubicBezTo>
                  <a:pt x="3880" y="9357"/>
                  <a:pt x="3782" y="9547"/>
                  <a:pt x="3680" y="9737"/>
                </a:cubicBezTo>
                <a:cubicBezTo>
                  <a:pt x="3479" y="10112"/>
                  <a:pt x="3273" y="10628"/>
                  <a:pt x="2996" y="11076"/>
                </a:cubicBezTo>
                <a:cubicBezTo>
                  <a:pt x="2719" y="11525"/>
                  <a:pt x="2373" y="11904"/>
                  <a:pt x="1893" y="12010"/>
                </a:cubicBezTo>
                <a:cubicBezTo>
                  <a:pt x="1691" y="12055"/>
                  <a:pt x="1463" y="11922"/>
                  <a:pt x="1256" y="11687"/>
                </a:cubicBezTo>
                <a:cubicBezTo>
                  <a:pt x="1049" y="11452"/>
                  <a:pt x="864" y="11117"/>
                  <a:pt x="749" y="10768"/>
                </a:cubicBezTo>
                <a:cubicBezTo>
                  <a:pt x="633" y="10418"/>
                  <a:pt x="588" y="10056"/>
                  <a:pt x="656" y="9765"/>
                </a:cubicBezTo>
                <a:cubicBezTo>
                  <a:pt x="724" y="9474"/>
                  <a:pt x="903" y="9255"/>
                  <a:pt x="1243" y="9187"/>
                </a:cubicBezTo>
                <a:lnTo>
                  <a:pt x="1238" y="9160"/>
                </a:lnTo>
                <a:cubicBezTo>
                  <a:pt x="888" y="9230"/>
                  <a:pt x="698" y="9460"/>
                  <a:pt x="629" y="9759"/>
                </a:cubicBezTo>
                <a:cubicBezTo>
                  <a:pt x="559" y="10057"/>
                  <a:pt x="606" y="10424"/>
                  <a:pt x="722" y="10776"/>
                </a:cubicBezTo>
                <a:cubicBezTo>
                  <a:pt x="839" y="11129"/>
                  <a:pt x="1024" y="11467"/>
                  <a:pt x="1235" y="11706"/>
                </a:cubicBezTo>
                <a:cubicBezTo>
                  <a:pt x="1445" y="11945"/>
                  <a:pt x="1682" y="12086"/>
                  <a:pt x="1900" y="12038"/>
                </a:cubicBezTo>
                <a:cubicBezTo>
                  <a:pt x="2390" y="11929"/>
                  <a:pt x="2741" y="11542"/>
                  <a:pt x="3020" y="11091"/>
                </a:cubicBezTo>
                <a:cubicBezTo>
                  <a:pt x="3298" y="10640"/>
                  <a:pt x="3505" y="10122"/>
                  <a:pt x="3705" y="9750"/>
                </a:cubicBezTo>
                <a:cubicBezTo>
                  <a:pt x="3797" y="9577"/>
                  <a:pt x="3887" y="9404"/>
                  <a:pt x="3974" y="9230"/>
                </a:cubicBezTo>
                <a:cubicBezTo>
                  <a:pt x="3969" y="9560"/>
                  <a:pt x="4007" y="9917"/>
                  <a:pt x="4081" y="10252"/>
                </a:cubicBezTo>
                <a:cubicBezTo>
                  <a:pt x="4176" y="10677"/>
                  <a:pt x="4329" y="11066"/>
                  <a:pt x="4534" y="11321"/>
                </a:cubicBezTo>
                <a:cubicBezTo>
                  <a:pt x="4636" y="11449"/>
                  <a:pt x="4751" y="11544"/>
                  <a:pt x="4879" y="11592"/>
                </a:cubicBezTo>
                <a:cubicBezTo>
                  <a:pt x="5006" y="11640"/>
                  <a:pt x="5146" y="11641"/>
                  <a:pt x="5294" y="11582"/>
                </a:cubicBezTo>
                <a:cubicBezTo>
                  <a:pt x="5935" y="11325"/>
                  <a:pt x="6291" y="10660"/>
                  <a:pt x="6467" y="9779"/>
                </a:cubicBezTo>
                <a:cubicBezTo>
                  <a:pt x="6519" y="9519"/>
                  <a:pt x="6555" y="9241"/>
                  <a:pt x="6578" y="8948"/>
                </a:cubicBezTo>
                <a:cubicBezTo>
                  <a:pt x="6636" y="9012"/>
                  <a:pt x="6704" y="9066"/>
                  <a:pt x="6783" y="9106"/>
                </a:cubicBezTo>
                <a:cubicBezTo>
                  <a:pt x="6823" y="9126"/>
                  <a:pt x="6863" y="9147"/>
                  <a:pt x="6906" y="9158"/>
                </a:cubicBezTo>
                <a:cubicBezTo>
                  <a:pt x="6956" y="9170"/>
                  <a:pt x="7008" y="9169"/>
                  <a:pt x="7059" y="9175"/>
                </a:cubicBezTo>
                <a:cubicBezTo>
                  <a:pt x="7116" y="9166"/>
                  <a:pt x="7175" y="9164"/>
                  <a:pt x="7230" y="9149"/>
                </a:cubicBezTo>
                <a:cubicBezTo>
                  <a:pt x="7254" y="9143"/>
                  <a:pt x="7277" y="9135"/>
                  <a:pt x="7300" y="9127"/>
                </a:cubicBezTo>
                <a:cubicBezTo>
                  <a:pt x="7345" y="9168"/>
                  <a:pt x="7392" y="9203"/>
                  <a:pt x="7439" y="9233"/>
                </a:cubicBezTo>
                <a:cubicBezTo>
                  <a:pt x="7508" y="9276"/>
                  <a:pt x="7577" y="9307"/>
                  <a:pt x="7647" y="9327"/>
                </a:cubicBezTo>
                <a:cubicBezTo>
                  <a:pt x="7727" y="9459"/>
                  <a:pt x="7811" y="9590"/>
                  <a:pt x="7900" y="9722"/>
                </a:cubicBezTo>
                <a:cubicBezTo>
                  <a:pt x="8122" y="10052"/>
                  <a:pt x="8338" y="10311"/>
                  <a:pt x="8547" y="10490"/>
                </a:cubicBezTo>
                <a:cubicBezTo>
                  <a:pt x="8755" y="10668"/>
                  <a:pt x="8955" y="10766"/>
                  <a:pt x="9144" y="10769"/>
                </a:cubicBezTo>
                <a:cubicBezTo>
                  <a:pt x="9332" y="10772"/>
                  <a:pt x="9507" y="10679"/>
                  <a:pt x="9662" y="10484"/>
                </a:cubicBezTo>
                <a:cubicBezTo>
                  <a:pt x="9704" y="10430"/>
                  <a:pt x="9745" y="10367"/>
                  <a:pt x="9785" y="10297"/>
                </a:cubicBezTo>
                <a:cubicBezTo>
                  <a:pt x="9816" y="10299"/>
                  <a:pt x="9847" y="10299"/>
                  <a:pt x="9879" y="10299"/>
                </a:cubicBezTo>
                <a:cubicBezTo>
                  <a:pt x="9982" y="10299"/>
                  <a:pt x="10073" y="10284"/>
                  <a:pt x="10151" y="10256"/>
                </a:cubicBezTo>
                <a:cubicBezTo>
                  <a:pt x="10182" y="10321"/>
                  <a:pt x="10213" y="10386"/>
                  <a:pt x="10245" y="10450"/>
                </a:cubicBezTo>
                <a:cubicBezTo>
                  <a:pt x="10320" y="10598"/>
                  <a:pt x="10473" y="10883"/>
                  <a:pt x="10586" y="11027"/>
                </a:cubicBezTo>
                <a:cubicBezTo>
                  <a:pt x="10626" y="11078"/>
                  <a:pt x="10679" y="11119"/>
                  <a:pt x="10726" y="11164"/>
                </a:cubicBezTo>
                <a:cubicBezTo>
                  <a:pt x="10769" y="11182"/>
                  <a:pt x="10808" y="11211"/>
                  <a:pt x="10854" y="11217"/>
                </a:cubicBezTo>
                <a:cubicBezTo>
                  <a:pt x="10893" y="11223"/>
                  <a:pt x="10936" y="11215"/>
                  <a:pt x="10971" y="11196"/>
                </a:cubicBezTo>
                <a:cubicBezTo>
                  <a:pt x="11240" y="11047"/>
                  <a:pt x="11384" y="11020"/>
                  <a:pt x="11474" y="10784"/>
                </a:cubicBezTo>
                <a:cubicBezTo>
                  <a:pt x="11526" y="10647"/>
                  <a:pt x="11514" y="10612"/>
                  <a:pt x="11518" y="10464"/>
                </a:cubicBezTo>
                <a:lnTo>
                  <a:pt x="11490" y="10269"/>
                </a:lnTo>
                <a:lnTo>
                  <a:pt x="11144" y="10451"/>
                </a:lnTo>
                <a:lnTo>
                  <a:pt x="11164" y="10642"/>
                </a:lnTo>
                <a:cubicBezTo>
                  <a:pt x="11155" y="10781"/>
                  <a:pt x="11166" y="10821"/>
                  <a:pt x="11108" y="10948"/>
                </a:cubicBezTo>
                <a:cubicBezTo>
                  <a:pt x="11105" y="10955"/>
                  <a:pt x="11099" y="10962"/>
                  <a:pt x="11093" y="10970"/>
                </a:cubicBezTo>
                <a:cubicBezTo>
                  <a:pt x="11081" y="10966"/>
                  <a:pt x="11070" y="10961"/>
                  <a:pt x="11058" y="10958"/>
                </a:cubicBezTo>
                <a:cubicBezTo>
                  <a:pt x="11008" y="10917"/>
                  <a:pt x="10952" y="10883"/>
                  <a:pt x="10909" y="10836"/>
                </a:cubicBezTo>
                <a:cubicBezTo>
                  <a:pt x="10785" y="10703"/>
                  <a:pt x="10615" y="10429"/>
                  <a:pt x="10533" y="10286"/>
                </a:cubicBezTo>
                <a:cubicBezTo>
                  <a:pt x="10492" y="10215"/>
                  <a:pt x="10452" y="10144"/>
                  <a:pt x="10413" y="10072"/>
                </a:cubicBezTo>
                <a:cubicBezTo>
                  <a:pt x="10508" y="9954"/>
                  <a:pt x="10562" y="9801"/>
                  <a:pt x="10588" y="9633"/>
                </a:cubicBezTo>
                <a:cubicBezTo>
                  <a:pt x="10631" y="9366"/>
                  <a:pt x="10606" y="9062"/>
                  <a:pt x="10566" y="8805"/>
                </a:cubicBezTo>
                <a:lnTo>
                  <a:pt x="10685" y="8728"/>
                </a:lnTo>
                <a:cubicBezTo>
                  <a:pt x="10636" y="8699"/>
                  <a:pt x="10588" y="8670"/>
                  <a:pt x="10539" y="8642"/>
                </a:cubicBezTo>
                <a:cubicBezTo>
                  <a:pt x="10533" y="8608"/>
                  <a:pt x="10526" y="8574"/>
                  <a:pt x="10520" y="8543"/>
                </a:cubicBezTo>
                <a:cubicBezTo>
                  <a:pt x="10509" y="8489"/>
                  <a:pt x="10473" y="8400"/>
                  <a:pt x="10431" y="8306"/>
                </a:cubicBezTo>
                <a:cubicBezTo>
                  <a:pt x="10463" y="8308"/>
                  <a:pt x="10493" y="8295"/>
                  <a:pt x="10519" y="8272"/>
                </a:cubicBezTo>
                <a:cubicBezTo>
                  <a:pt x="10571" y="8224"/>
                  <a:pt x="10608" y="8134"/>
                  <a:pt x="10622" y="8017"/>
                </a:cubicBezTo>
                <a:cubicBezTo>
                  <a:pt x="10636" y="7900"/>
                  <a:pt x="10624" y="7756"/>
                  <a:pt x="10576" y="7601"/>
                </a:cubicBezTo>
                <a:cubicBezTo>
                  <a:pt x="10465" y="7246"/>
                  <a:pt x="10058" y="6955"/>
                  <a:pt x="9833" y="6684"/>
                </a:cubicBezTo>
                <a:lnTo>
                  <a:pt x="9811" y="6702"/>
                </a:lnTo>
                <a:cubicBezTo>
                  <a:pt x="10040" y="6978"/>
                  <a:pt x="10443" y="7269"/>
                  <a:pt x="10550" y="7609"/>
                </a:cubicBezTo>
                <a:cubicBezTo>
                  <a:pt x="10597" y="7760"/>
                  <a:pt x="10607" y="7900"/>
                  <a:pt x="10594" y="8013"/>
                </a:cubicBezTo>
                <a:cubicBezTo>
                  <a:pt x="10581" y="8126"/>
                  <a:pt x="10543" y="8211"/>
                  <a:pt x="10499" y="8250"/>
                </a:cubicBezTo>
                <a:cubicBezTo>
                  <a:pt x="10477" y="8270"/>
                  <a:pt x="10455" y="8280"/>
                  <a:pt x="10431" y="8278"/>
                </a:cubicBezTo>
                <a:cubicBezTo>
                  <a:pt x="10427" y="8277"/>
                  <a:pt x="10421" y="8275"/>
                  <a:pt x="10416" y="8273"/>
                </a:cubicBezTo>
                <a:cubicBezTo>
                  <a:pt x="10393" y="8222"/>
                  <a:pt x="10371" y="8170"/>
                  <a:pt x="10347" y="8120"/>
                </a:cubicBezTo>
                <a:cubicBezTo>
                  <a:pt x="10309" y="8043"/>
                  <a:pt x="10273" y="7973"/>
                  <a:pt x="10246" y="7923"/>
                </a:cubicBezTo>
                <a:cubicBezTo>
                  <a:pt x="10233" y="7899"/>
                  <a:pt x="10222" y="7879"/>
                  <a:pt x="10215" y="7867"/>
                </a:cubicBezTo>
                <a:cubicBezTo>
                  <a:pt x="10211" y="7861"/>
                  <a:pt x="10209" y="7856"/>
                  <a:pt x="10206" y="7853"/>
                </a:cubicBezTo>
                <a:cubicBezTo>
                  <a:pt x="10205" y="7852"/>
                  <a:pt x="10204" y="7851"/>
                  <a:pt x="10203" y="7850"/>
                </a:cubicBezTo>
                <a:cubicBezTo>
                  <a:pt x="10202" y="7849"/>
                  <a:pt x="10201" y="7847"/>
                  <a:pt x="10193" y="7847"/>
                </a:cubicBezTo>
                <a:cubicBezTo>
                  <a:pt x="10190" y="7847"/>
                  <a:pt x="10183" y="7849"/>
                  <a:pt x="10181" y="7852"/>
                </a:cubicBezTo>
                <a:cubicBezTo>
                  <a:pt x="10179" y="7855"/>
                  <a:pt x="10179" y="7857"/>
                  <a:pt x="10178" y="7859"/>
                </a:cubicBezTo>
                <a:cubicBezTo>
                  <a:pt x="10178" y="7862"/>
                  <a:pt x="10178" y="7864"/>
                  <a:pt x="10178" y="7865"/>
                </a:cubicBezTo>
                <a:cubicBezTo>
                  <a:pt x="10218" y="8066"/>
                  <a:pt x="10274" y="8189"/>
                  <a:pt x="10334" y="8253"/>
                </a:cubicBezTo>
                <a:cubicBezTo>
                  <a:pt x="10354" y="8274"/>
                  <a:pt x="10375" y="8287"/>
                  <a:pt x="10396" y="8295"/>
                </a:cubicBezTo>
                <a:cubicBezTo>
                  <a:pt x="10442" y="8398"/>
                  <a:pt x="10482" y="8495"/>
                  <a:pt x="10492" y="8549"/>
                </a:cubicBezTo>
                <a:cubicBezTo>
                  <a:pt x="10497" y="8572"/>
                  <a:pt x="10502" y="8599"/>
                  <a:pt x="10507" y="8624"/>
                </a:cubicBezTo>
                <a:cubicBezTo>
                  <a:pt x="10477" y="8607"/>
                  <a:pt x="10446" y="8589"/>
                  <a:pt x="10415" y="8571"/>
                </a:cubicBezTo>
                <a:lnTo>
                  <a:pt x="10070" y="8796"/>
                </a:lnTo>
                <a:cubicBezTo>
                  <a:pt x="10160" y="8845"/>
                  <a:pt x="10249" y="8895"/>
                  <a:pt x="10330" y="8957"/>
                </a:cubicBezTo>
                <a:lnTo>
                  <a:pt x="10540" y="8821"/>
                </a:lnTo>
                <a:cubicBezTo>
                  <a:pt x="10578" y="9074"/>
                  <a:pt x="10602" y="9370"/>
                  <a:pt x="10561" y="9629"/>
                </a:cubicBezTo>
                <a:cubicBezTo>
                  <a:pt x="10536" y="9788"/>
                  <a:pt x="10485" y="9933"/>
                  <a:pt x="10399" y="10044"/>
                </a:cubicBezTo>
                <a:cubicBezTo>
                  <a:pt x="10134" y="9553"/>
                  <a:pt x="9908" y="9042"/>
                  <a:pt x="9692" y="8528"/>
                </a:cubicBezTo>
                <a:cubicBezTo>
                  <a:pt x="9641" y="8400"/>
                  <a:pt x="9590" y="8272"/>
                  <a:pt x="9538" y="8144"/>
                </a:cubicBezTo>
                <a:lnTo>
                  <a:pt x="9586" y="8105"/>
                </a:lnTo>
                <a:lnTo>
                  <a:pt x="9535" y="8137"/>
                </a:lnTo>
                <a:cubicBezTo>
                  <a:pt x="9524" y="8109"/>
                  <a:pt x="9513" y="8081"/>
                  <a:pt x="9502" y="8054"/>
                </a:cubicBezTo>
                <a:cubicBezTo>
                  <a:pt x="9516" y="8060"/>
                  <a:pt x="9530" y="8067"/>
                  <a:pt x="9544" y="8072"/>
                </a:cubicBezTo>
                <a:cubicBezTo>
                  <a:pt x="9603" y="8095"/>
                  <a:pt x="9657" y="8104"/>
                  <a:pt x="9704" y="8096"/>
                </a:cubicBezTo>
                <a:cubicBezTo>
                  <a:pt x="9751" y="8088"/>
                  <a:pt x="9790" y="8060"/>
                  <a:pt x="9812" y="8012"/>
                </a:cubicBezTo>
                <a:cubicBezTo>
                  <a:pt x="9858" y="7916"/>
                  <a:pt x="9845" y="7743"/>
                  <a:pt x="9750" y="7458"/>
                </a:cubicBezTo>
                <a:lnTo>
                  <a:pt x="9723" y="7467"/>
                </a:lnTo>
                <a:cubicBezTo>
                  <a:pt x="9817" y="7749"/>
                  <a:pt x="9825" y="7918"/>
                  <a:pt x="9787" y="8000"/>
                </a:cubicBezTo>
                <a:cubicBezTo>
                  <a:pt x="9768" y="8041"/>
                  <a:pt x="9738" y="8062"/>
                  <a:pt x="9699" y="8069"/>
                </a:cubicBezTo>
                <a:cubicBezTo>
                  <a:pt x="9659" y="8076"/>
                  <a:pt x="9610" y="8067"/>
                  <a:pt x="9554" y="8046"/>
                </a:cubicBezTo>
                <a:cubicBezTo>
                  <a:pt x="9532" y="8038"/>
                  <a:pt x="9509" y="8027"/>
                  <a:pt x="9486" y="8015"/>
                </a:cubicBezTo>
                <a:cubicBezTo>
                  <a:pt x="9440" y="7901"/>
                  <a:pt x="9395" y="7787"/>
                  <a:pt x="9351" y="7672"/>
                </a:cubicBezTo>
                <a:cubicBezTo>
                  <a:pt x="9035" y="6853"/>
                  <a:pt x="8953" y="6591"/>
                  <a:pt x="8642" y="5767"/>
                </a:cubicBezTo>
                <a:cubicBezTo>
                  <a:pt x="8380" y="5072"/>
                  <a:pt x="8208" y="4637"/>
                  <a:pt x="7928" y="3955"/>
                </a:cubicBezTo>
                <a:cubicBezTo>
                  <a:pt x="7818" y="3688"/>
                  <a:pt x="7705" y="3424"/>
                  <a:pt x="7593" y="3157"/>
                </a:cubicBezTo>
                <a:cubicBezTo>
                  <a:pt x="7275" y="2405"/>
                  <a:pt x="6966" y="1649"/>
                  <a:pt x="6614" y="912"/>
                </a:cubicBezTo>
                <a:cubicBezTo>
                  <a:pt x="6615" y="888"/>
                  <a:pt x="6616" y="864"/>
                  <a:pt x="6617" y="840"/>
                </a:cubicBezTo>
                <a:lnTo>
                  <a:pt x="6450" y="926"/>
                </a:lnTo>
                <a:cubicBezTo>
                  <a:pt x="6373" y="626"/>
                  <a:pt x="6268" y="331"/>
                  <a:pt x="6128" y="44"/>
                </a:cubicBezTo>
                <a:lnTo>
                  <a:pt x="6103" y="56"/>
                </a:lnTo>
                <a:cubicBezTo>
                  <a:pt x="6242" y="344"/>
                  <a:pt x="6347" y="638"/>
                  <a:pt x="6425" y="939"/>
                </a:cubicBezTo>
                <a:lnTo>
                  <a:pt x="6241" y="1033"/>
                </a:lnTo>
                <a:cubicBezTo>
                  <a:pt x="6243" y="1064"/>
                  <a:pt x="6243" y="1075"/>
                  <a:pt x="6244" y="1092"/>
                </a:cubicBezTo>
                <a:lnTo>
                  <a:pt x="6236" y="1096"/>
                </a:lnTo>
                <a:cubicBezTo>
                  <a:pt x="6239" y="1101"/>
                  <a:pt x="6243" y="1105"/>
                  <a:pt x="6246" y="1110"/>
                </a:cubicBezTo>
                <a:cubicBezTo>
                  <a:pt x="6247" y="1143"/>
                  <a:pt x="6249" y="1174"/>
                  <a:pt x="6251" y="1255"/>
                </a:cubicBezTo>
                <a:cubicBezTo>
                  <a:pt x="6258" y="1486"/>
                  <a:pt x="6254" y="1489"/>
                  <a:pt x="6273" y="1743"/>
                </a:cubicBezTo>
                <a:cubicBezTo>
                  <a:pt x="6294" y="2019"/>
                  <a:pt x="6320" y="2295"/>
                  <a:pt x="6342" y="2571"/>
                </a:cubicBezTo>
                <a:cubicBezTo>
                  <a:pt x="6390" y="3247"/>
                  <a:pt x="6426" y="3924"/>
                  <a:pt x="6446" y="4602"/>
                </a:cubicBezTo>
                <a:cubicBezTo>
                  <a:pt x="6440" y="4896"/>
                  <a:pt x="6445" y="5185"/>
                  <a:pt x="6462" y="5469"/>
                </a:cubicBezTo>
                <a:cubicBezTo>
                  <a:pt x="6462" y="5505"/>
                  <a:pt x="6463" y="5542"/>
                  <a:pt x="6463" y="5578"/>
                </a:cubicBezTo>
                <a:cubicBezTo>
                  <a:pt x="6381" y="4808"/>
                  <a:pt x="6280" y="4051"/>
                  <a:pt x="6188" y="3365"/>
                </a:cubicBezTo>
                <a:cubicBezTo>
                  <a:pt x="6111" y="2783"/>
                  <a:pt x="6043" y="2256"/>
                  <a:pt x="6001" y="1813"/>
                </a:cubicBezTo>
                <a:cubicBezTo>
                  <a:pt x="5989" y="1661"/>
                  <a:pt x="5980" y="1538"/>
                  <a:pt x="5970" y="1437"/>
                </a:cubicBezTo>
                <a:cubicBezTo>
                  <a:pt x="5959" y="1269"/>
                  <a:pt x="5956" y="1120"/>
                  <a:pt x="5959" y="992"/>
                </a:cubicBezTo>
                <a:lnTo>
                  <a:pt x="5931" y="991"/>
                </a:lnTo>
                <a:cubicBezTo>
                  <a:pt x="5930" y="1035"/>
                  <a:pt x="5930" y="1083"/>
                  <a:pt x="5930" y="1132"/>
                </a:cubicBezTo>
                <a:cubicBezTo>
                  <a:pt x="5919" y="1057"/>
                  <a:pt x="5906" y="972"/>
                  <a:pt x="5888" y="864"/>
                </a:cubicBezTo>
                <a:cubicBezTo>
                  <a:pt x="5865" y="729"/>
                  <a:pt x="5838" y="595"/>
                  <a:pt x="5808" y="460"/>
                </a:cubicBezTo>
                <a:cubicBezTo>
                  <a:pt x="5774" y="303"/>
                  <a:pt x="5737" y="143"/>
                  <a:pt x="5659" y="0"/>
                </a:cubicBezTo>
                <a:close/>
                <a:moveTo>
                  <a:pt x="443" y="7362"/>
                </a:moveTo>
                <a:cubicBezTo>
                  <a:pt x="471" y="7345"/>
                  <a:pt x="498" y="7327"/>
                  <a:pt x="525" y="7309"/>
                </a:cubicBezTo>
                <a:cubicBezTo>
                  <a:pt x="541" y="7299"/>
                  <a:pt x="489" y="7319"/>
                  <a:pt x="474" y="7330"/>
                </a:cubicBezTo>
                <a:cubicBezTo>
                  <a:pt x="462" y="7339"/>
                  <a:pt x="452" y="7350"/>
                  <a:pt x="443" y="7362"/>
                </a:cubicBezTo>
                <a:close/>
                <a:moveTo>
                  <a:pt x="5623" y="1239"/>
                </a:moveTo>
                <a:cubicBezTo>
                  <a:pt x="5649" y="1367"/>
                  <a:pt x="5665" y="1465"/>
                  <a:pt x="5678" y="1561"/>
                </a:cubicBezTo>
                <a:cubicBezTo>
                  <a:pt x="5670" y="1859"/>
                  <a:pt x="5637" y="2185"/>
                  <a:pt x="5591" y="2528"/>
                </a:cubicBezTo>
                <a:cubicBezTo>
                  <a:pt x="5581" y="2212"/>
                  <a:pt x="5558" y="1895"/>
                  <a:pt x="5522" y="1575"/>
                </a:cubicBezTo>
                <a:cubicBezTo>
                  <a:pt x="5528" y="1543"/>
                  <a:pt x="5532" y="1512"/>
                  <a:pt x="5538" y="1480"/>
                </a:cubicBezTo>
                <a:cubicBezTo>
                  <a:pt x="5566" y="1400"/>
                  <a:pt x="5595" y="1320"/>
                  <a:pt x="5623" y="1239"/>
                </a:cubicBezTo>
                <a:close/>
                <a:moveTo>
                  <a:pt x="5478" y="1643"/>
                </a:moveTo>
                <a:cubicBezTo>
                  <a:pt x="5414" y="1969"/>
                  <a:pt x="5325" y="2281"/>
                  <a:pt x="5247" y="2527"/>
                </a:cubicBezTo>
                <a:cubicBezTo>
                  <a:pt x="4896" y="3639"/>
                  <a:pt x="4388" y="4973"/>
                  <a:pt x="3751" y="6181"/>
                </a:cubicBezTo>
                <a:cubicBezTo>
                  <a:pt x="3786" y="6068"/>
                  <a:pt x="3821" y="5954"/>
                  <a:pt x="3857" y="5841"/>
                </a:cubicBezTo>
                <a:cubicBezTo>
                  <a:pt x="4212" y="4755"/>
                  <a:pt x="4639" y="3696"/>
                  <a:pt x="5086" y="2646"/>
                </a:cubicBezTo>
                <a:cubicBezTo>
                  <a:pt x="5270" y="2190"/>
                  <a:pt x="5330" y="2051"/>
                  <a:pt x="5478" y="1643"/>
                </a:cubicBezTo>
                <a:close/>
                <a:moveTo>
                  <a:pt x="5503" y="1669"/>
                </a:moveTo>
                <a:cubicBezTo>
                  <a:pt x="5540" y="2016"/>
                  <a:pt x="5562" y="2361"/>
                  <a:pt x="5568" y="2704"/>
                </a:cubicBezTo>
                <a:cubicBezTo>
                  <a:pt x="5469" y="3395"/>
                  <a:pt x="5327" y="4150"/>
                  <a:pt x="5233" y="4892"/>
                </a:cubicBezTo>
                <a:cubicBezTo>
                  <a:pt x="5210" y="5076"/>
                  <a:pt x="5189" y="5259"/>
                  <a:pt x="5173" y="5440"/>
                </a:cubicBezTo>
                <a:cubicBezTo>
                  <a:pt x="5109" y="5579"/>
                  <a:pt x="5037" y="5725"/>
                  <a:pt x="4942" y="5923"/>
                </a:cubicBezTo>
                <a:cubicBezTo>
                  <a:pt x="4591" y="6616"/>
                  <a:pt x="4118" y="7243"/>
                  <a:pt x="3786" y="7947"/>
                </a:cubicBezTo>
                <a:cubicBezTo>
                  <a:pt x="3763" y="7995"/>
                  <a:pt x="3743" y="8045"/>
                  <a:pt x="3723" y="8094"/>
                </a:cubicBezTo>
                <a:cubicBezTo>
                  <a:pt x="3649" y="8023"/>
                  <a:pt x="3578" y="7949"/>
                  <a:pt x="3526" y="7861"/>
                </a:cubicBezTo>
                <a:cubicBezTo>
                  <a:pt x="3508" y="7830"/>
                  <a:pt x="3495" y="7797"/>
                  <a:pt x="3480" y="7765"/>
                </a:cubicBezTo>
                <a:cubicBezTo>
                  <a:pt x="3471" y="7728"/>
                  <a:pt x="3457" y="7692"/>
                  <a:pt x="3452" y="7654"/>
                </a:cubicBezTo>
                <a:cubicBezTo>
                  <a:pt x="3426" y="7461"/>
                  <a:pt x="3467" y="7256"/>
                  <a:pt x="3508" y="7069"/>
                </a:cubicBezTo>
                <a:cubicBezTo>
                  <a:pt x="3565" y="6814"/>
                  <a:pt x="3632" y="6588"/>
                  <a:pt x="3703" y="6336"/>
                </a:cubicBezTo>
                <a:cubicBezTo>
                  <a:pt x="3704" y="6332"/>
                  <a:pt x="3706" y="6329"/>
                  <a:pt x="3707" y="6325"/>
                </a:cubicBezTo>
                <a:cubicBezTo>
                  <a:pt x="4378" y="5081"/>
                  <a:pt x="4910" y="3689"/>
                  <a:pt x="5274" y="2535"/>
                </a:cubicBezTo>
                <a:cubicBezTo>
                  <a:pt x="5350" y="2294"/>
                  <a:pt x="5438" y="1989"/>
                  <a:pt x="5503" y="1669"/>
                </a:cubicBezTo>
                <a:close/>
                <a:moveTo>
                  <a:pt x="5700" y="1744"/>
                </a:moveTo>
                <a:cubicBezTo>
                  <a:pt x="5711" y="1853"/>
                  <a:pt x="5723" y="1979"/>
                  <a:pt x="5742" y="2161"/>
                </a:cubicBezTo>
                <a:cubicBezTo>
                  <a:pt x="5793" y="2997"/>
                  <a:pt x="5711" y="3838"/>
                  <a:pt x="5471" y="4642"/>
                </a:cubicBezTo>
                <a:cubicBezTo>
                  <a:pt x="5563" y="4005"/>
                  <a:pt x="5607" y="3361"/>
                  <a:pt x="5596" y="2708"/>
                </a:cubicBezTo>
                <a:cubicBezTo>
                  <a:pt x="5644" y="2370"/>
                  <a:pt x="5683" y="2045"/>
                  <a:pt x="5700" y="1744"/>
                </a:cubicBezTo>
                <a:close/>
                <a:moveTo>
                  <a:pt x="6613" y="1763"/>
                </a:moveTo>
                <a:cubicBezTo>
                  <a:pt x="6659" y="1854"/>
                  <a:pt x="6705" y="1944"/>
                  <a:pt x="6750" y="2035"/>
                </a:cubicBezTo>
                <a:cubicBezTo>
                  <a:pt x="6735" y="2161"/>
                  <a:pt x="6713" y="2287"/>
                  <a:pt x="6689" y="2412"/>
                </a:cubicBezTo>
                <a:cubicBezTo>
                  <a:pt x="6665" y="2199"/>
                  <a:pt x="6641" y="2001"/>
                  <a:pt x="6615" y="1825"/>
                </a:cubicBezTo>
                <a:cubicBezTo>
                  <a:pt x="6614" y="1804"/>
                  <a:pt x="6613" y="1783"/>
                  <a:pt x="6613" y="1763"/>
                </a:cubicBezTo>
                <a:close/>
                <a:moveTo>
                  <a:pt x="6774" y="2083"/>
                </a:moveTo>
                <a:cubicBezTo>
                  <a:pt x="6998" y="2540"/>
                  <a:pt x="7122" y="2817"/>
                  <a:pt x="7344" y="3297"/>
                </a:cubicBezTo>
                <a:cubicBezTo>
                  <a:pt x="7737" y="4147"/>
                  <a:pt x="8098" y="5010"/>
                  <a:pt x="8434" y="5883"/>
                </a:cubicBezTo>
                <a:cubicBezTo>
                  <a:pt x="8512" y="6086"/>
                  <a:pt x="8588" y="6290"/>
                  <a:pt x="8663" y="6494"/>
                </a:cubicBezTo>
                <a:cubicBezTo>
                  <a:pt x="8586" y="6547"/>
                  <a:pt x="8501" y="6641"/>
                  <a:pt x="8422" y="6716"/>
                </a:cubicBezTo>
                <a:cubicBezTo>
                  <a:pt x="8387" y="6750"/>
                  <a:pt x="8414" y="6814"/>
                  <a:pt x="8412" y="6863"/>
                </a:cubicBezTo>
                <a:cubicBezTo>
                  <a:pt x="8404" y="7085"/>
                  <a:pt x="8410" y="7059"/>
                  <a:pt x="8437" y="7294"/>
                </a:cubicBezTo>
                <a:cubicBezTo>
                  <a:pt x="8471" y="7475"/>
                  <a:pt x="8497" y="7662"/>
                  <a:pt x="8547" y="7841"/>
                </a:cubicBezTo>
                <a:cubicBezTo>
                  <a:pt x="8417" y="7760"/>
                  <a:pt x="8347" y="7909"/>
                  <a:pt x="8155" y="8070"/>
                </a:cubicBezTo>
                <a:cubicBezTo>
                  <a:pt x="8144" y="8079"/>
                  <a:pt x="8164" y="8096"/>
                  <a:pt x="8169" y="8109"/>
                </a:cubicBezTo>
                <a:cubicBezTo>
                  <a:pt x="8177" y="8128"/>
                  <a:pt x="8185" y="8147"/>
                  <a:pt x="8192" y="8166"/>
                </a:cubicBezTo>
                <a:cubicBezTo>
                  <a:pt x="8195" y="8172"/>
                  <a:pt x="8199" y="8181"/>
                  <a:pt x="8202" y="8189"/>
                </a:cubicBezTo>
                <a:cubicBezTo>
                  <a:pt x="8158" y="8291"/>
                  <a:pt x="8088" y="8379"/>
                  <a:pt x="8019" y="8466"/>
                </a:cubicBezTo>
                <a:cubicBezTo>
                  <a:pt x="7942" y="8555"/>
                  <a:pt x="7896" y="8610"/>
                  <a:pt x="7830" y="8677"/>
                </a:cubicBezTo>
                <a:cubicBezTo>
                  <a:pt x="7541" y="8060"/>
                  <a:pt x="7337" y="7312"/>
                  <a:pt x="7186" y="6528"/>
                </a:cubicBezTo>
                <a:cubicBezTo>
                  <a:pt x="6994" y="5531"/>
                  <a:pt x="6887" y="4476"/>
                  <a:pt x="6800" y="3551"/>
                </a:cubicBezTo>
                <a:cubicBezTo>
                  <a:pt x="6764" y="3176"/>
                  <a:pt x="6732" y="2825"/>
                  <a:pt x="6698" y="2506"/>
                </a:cubicBezTo>
                <a:cubicBezTo>
                  <a:pt x="6727" y="2366"/>
                  <a:pt x="6755" y="2224"/>
                  <a:pt x="6774" y="2083"/>
                </a:cubicBezTo>
                <a:close/>
                <a:moveTo>
                  <a:pt x="6637" y="2216"/>
                </a:moveTo>
                <a:cubicBezTo>
                  <a:pt x="6648" y="2308"/>
                  <a:pt x="6660" y="2404"/>
                  <a:pt x="6670" y="2503"/>
                </a:cubicBezTo>
                <a:cubicBezTo>
                  <a:pt x="6664" y="2532"/>
                  <a:pt x="6658" y="2562"/>
                  <a:pt x="6651" y="2591"/>
                </a:cubicBezTo>
                <a:cubicBezTo>
                  <a:pt x="6650" y="2566"/>
                  <a:pt x="6649" y="2542"/>
                  <a:pt x="6648" y="2517"/>
                </a:cubicBezTo>
                <a:cubicBezTo>
                  <a:pt x="6646" y="2416"/>
                  <a:pt x="6643" y="2316"/>
                  <a:pt x="6637" y="2216"/>
                </a:cubicBezTo>
                <a:close/>
                <a:moveTo>
                  <a:pt x="6027" y="2327"/>
                </a:moveTo>
                <a:cubicBezTo>
                  <a:pt x="6065" y="2648"/>
                  <a:pt x="6111" y="2998"/>
                  <a:pt x="6160" y="3370"/>
                </a:cubicBezTo>
                <a:cubicBezTo>
                  <a:pt x="6262" y="4135"/>
                  <a:pt x="6377" y="4989"/>
                  <a:pt x="6462" y="5850"/>
                </a:cubicBezTo>
                <a:cubicBezTo>
                  <a:pt x="6462" y="5864"/>
                  <a:pt x="6462" y="5878"/>
                  <a:pt x="6462" y="5892"/>
                </a:cubicBezTo>
                <a:cubicBezTo>
                  <a:pt x="6453" y="6595"/>
                  <a:pt x="6394" y="7295"/>
                  <a:pt x="6339" y="7995"/>
                </a:cubicBezTo>
                <a:cubicBezTo>
                  <a:pt x="6336" y="8147"/>
                  <a:pt x="6322" y="8301"/>
                  <a:pt x="6349" y="8452"/>
                </a:cubicBezTo>
                <a:cubicBezTo>
                  <a:pt x="6367" y="8550"/>
                  <a:pt x="6400" y="8642"/>
                  <a:pt x="6438" y="8733"/>
                </a:cubicBezTo>
                <a:cubicBezTo>
                  <a:pt x="6304" y="8756"/>
                  <a:pt x="6152" y="8710"/>
                  <a:pt x="5982" y="8564"/>
                </a:cubicBezTo>
                <a:cubicBezTo>
                  <a:pt x="5530" y="8176"/>
                  <a:pt x="5303" y="7629"/>
                  <a:pt x="5212" y="6993"/>
                </a:cubicBezTo>
                <a:cubicBezTo>
                  <a:pt x="5174" y="6723"/>
                  <a:pt x="5160" y="6437"/>
                  <a:pt x="5164" y="6141"/>
                </a:cubicBezTo>
                <a:cubicBezTo>
                  <a:pt x="5204" y="5990"/>
                  <a:pt x="5241" y="5839"/>
                  <a:pt x="5276" y="5688"/>
                </a:cubicBezTo>
                <a:cubicBezTo>
                  <a:pt x="5464" y="5289"/>
                  <a:pt x="5556" y="5114"/>
                  <a:pt x="5705" y="4639"/>
                </a:cubicBezTo>
                <a:cubicBezTo>
                  <a:pt x="5940" y="3891"/>
                  <a:pt x="6039" y="3109"/>
                  <a:pt x="6027" y="2327"/>
                </a:cubicBezTo>
                <a:close/>
                <a:moveTo>
                  <a:pt x="6680" y="2599"/>
                </a:moveTo>
                <a:cubicBezTo>
                  <a:pt x="6710" y="2893"/>
                  <a:pt x="6739" y="3214"/>
                  <a:pt x="6771" y="3553"/>
                </a:cubicBezTo>
                <a:cubicBezTo>
                  <a:pt x="6859" y="4478"/>
                  <a:pt x="6965" y="5536"/>
                  <a:pt x="7158" y="6534"/>
                </a:cubicBezTo>
                <a:cubicBezTo>
                  <a:pt x="7310" y="7324"/>
                  <a:pt x="7516" y="8076"/>
                  <a:pt x="7809" y="8698"/>
                </a:cubicBezTo>
                <a:cubicBezTo>
                  <a:pt x="7789" y="8718"/>
                  <a:pt x="7768" y="8738"/>
                  <a:pt x="7743" y="8761"/>
                </a:cubicBezTo>
                <a:cubicBezTo>
                  <a:pt x="7697" y="8803"/>
                  <a:pt x="7625" y="8825"/>
                  <a:pt x="7588" y="8872"/>
                </a:cubicBezTo>
                <a:cubicBezTo>
                  <a:pt x="7370" y="8937"/>
                  <a:pt x="7505" y="8918"/>
                  <a:pt x="7570" y="8908"/>
                </a:cubicBezTo>
                <a:cubicBezTo>
                  <a:pt x="7570" y="8908"/>
                  <a:pt x="7570" y="8908"/>
                  <a:pt x="7570" y="8908"/>
                </a:cubicBezTo>
                <a:cubicBezTo>
                  <a:pt x="7559" y="8910"/>
                  <a:pt x="7505" y="8920"/>
                  <a:pt x="7451" y="8930"/>
                </a:cubicBezTo>
                <a:cubicBezTo>
                  <a:pt x="7292" y="8635"/>
                  <a:pt x="7156" y="8340"/>
                  <a:pt x="7040" y="8044"/>
                </a:cubicBezTo>
                <a:cubicBezTo>
                  <a:pt x="7118" y="7816"/>
                  <a:pt x="7168" y="7562"/>
                  <a:pt x="7188" y="7327"/>
                </a:cubicBezTo>
                <a:cubicBezTo>
                  <a:pt x="7210" y="7056"/>
                  <a:pt x="7192" y="6811"/>
                  <a:pt x="7127" y="6659"/>
                </a:cubicBezTo>
                <a:lnTo>
                  <a:pt x="7100" y="6670"/>
                </a:lnTo>
                <a:cubicBezTo>
                  <a:pt x="7162" y="6814"/>
                  <a:pt x="7182" y="7057"/>
                  <a:pt x="7159" y="7325"/>
                </a:cubicBezTo>
                <a:cubicBezTo>
                  <a:pt x="7141" y="7547"/>
                  <a:pt x="7094" y="7785"/>
                  <a:pt x="7023" y="8003"/>
                </a:cubicBezTo>
                <a:cubicBezTo>
                  <a:pt x="6899" y="7683"/>
                  <a:pt x="6798" y="7362"/>
                  <a:pt x="6719" y="7036"/>
                </a:cubicBezTo>
                <a:cubicBezTo>
                  <a:pt x="6737" y="6605"/>
                  <a:pt x="6754" y="6174"/>
                  <a:pt x="6756" y="5742"/>
                </a:cubicBezTo>
                <a:cubicBezTo>
                  <a:pt x="6744" y="4730"/>
                  <a:pt x="6706" y="3719"/>
                  <a:pt x="6658" y="2708"/>
                </a:cubicBezTo>
                <a:cubicBezTo>
                  <a:pt x="6665" y="2672"/>
                  <a:pt x="6672" y="2635"/>
                  <a:pt x="6680" y="2599"/>
                </a:cubicBezTo>
                <a:close/>
                <a:moveTo>
                  <a:pt x="5569" y="2885"/>
                </a:moveTo>
                <a:cubicBezTo>
                  <a:pt x="5571" y="3537"/>
                  <a:pt x="5518" y="4180"/>
                  <a:pt x="5417" y="4816"/>
                </a:cubicBezTo>
                <a:cubicBezTo>
                  <a:pt x="5342" y="5045"/>
                  <a:pt x="5279" y="5207"/>
                  <a:pt x="5209" y="5364"/>
                </a:cubicBezTo>
                <a:cubicBezTo>
                  <a:pt x="5223" y="5209"/>
                  <a:pt x="5241" y="5052"/>
                  <a:pt x="5261" y="4896"/>
                </a:cubicBezTo>
                <a:cubicBezTo>
                  <a:pt x="5347" y="4217"/>
                  <a:pt x="5473" y="3528"/>
                  <a:pt x="5569" y="2885"/>
                </a:cubicBezTo>
                <a:close/>
                <a:moveTo>
                  <a:pt x="5218" y="5807"/>
                </a:moveTo>
                <a:cubicBezTo>
                  <a:pt x="5201" y="5878"/>
                  <a:pt x="5184" y="5949"/>
                  <a:pt x="5166" y="6019"/>
                </a:cubicBezTo>
                <a:cubicBezTo>
                  <a:pt x="5167" y="5980"/>
                  <a:pt x="5169" y="5941"/>
                  <a:pt x="5171" y="5902"/>
                </a:cubicBezTo>
                <a:cubicBezTo>
                  <a:pt x="5187" y="5870"/>
                  <a:pt x="5203" y="5839"/>
                  <a:pt x="5218" y="5807"/>
                </a:cubicBezTo>
                <a:close/>
                <a:moveTo>
                  <a:pt x="5140" y="5960"/>
                </a:moveTo>
                <a:cubicBezTo>
                  <a:pt x="5138" y="6019"/>
                  <a:pt x="5136" y="6079"/>
                  <a:pt x="5135" y="6137"/>
                </a:cubicBezTo>
                <a:cubicBezTo>
                  <a:pt x="4908" y="6992"/>
                  <a:pt x="4596" y="7832"/>
                  <a:pt x="4216" y="8659"/>
                </a:cubicBezTo>
                <a:cubicBezTo>
                  <a:pt x="4199" y="8592"/>
                  <a:pt x="4158" y="8532"/>
                  <a:pt x="4110" y="8476"/>
                </a:cubicBezTo>
                <a:cubicBezTo>
                  <a:pt x="4163" y="8315"/>
                  <a:pt x="4236" y="8185"/>
                  <a:pt x="4329" y="8101"/>
                </a:cubicBezTo>
                <a:lnTo>
                  <a:pt x="4310" y="8079"/>
                </a:lnTo>
                <a:cubicBezTo>
                  <a:pt x="4215" y="8165"/>
                  <a:pt x="4141" y="8293"/>
                  <a:pt x="4088" y="8451"/>
                </a:cubicBezTo>
                <a:cubicBezTo>
                  <a:pt x="4058" y="8418"/>
                  <a:pt x="4028" y="8388"/>
                  <a:pt x="4000" y="8358"/>
                </a:cubicBezTo>
                <a:cubicBezTo>
                  <a:pt x="3956" y="8315"/>
                  <a:pt x="3976" y="8334"/>
                  <a:pt x="3961" y="8319"/>
                </a:cubicBezTo>
                <a:cubicBezTo>
                  <a:pt x="3973" y="8223"/>
                  <a:pt x="3998" y="8128"/>
                  <a:pt x="4023" y="8038"/>
                </a:cubicBezTo>
                <a:cubicBezTo>
                  <a:pt x="4055" y="7958"/>
                  <a:pt x="4084" y="7875"/>
                  <a:pt x="4119" y="7796"/>
                </a:cubicBezTo>
                <a:cubicBezTo>
                  <a:pt x="4404" y="7155"/>
                  <a:pt x="4813" y="6579"/>
                  <a:pt x="5140" y="5960"/>
                </a:cubicBezTo>
                <a:close/>
                <a:moveTo>
                  <a:pt x="5135" y="6246"/>
                </a:moveTo>
                <a:cubicBezTo>
                  <a:pt x="5135" y="6506"/>
                  <a:pt x="5150" y="6758"/>
                  <a:pt x="5184" y="6997"/>
                </a:cubicBezTo>
                <a:cubicBezTo>
                  <a:pt x="5275" y="7637"/>
                  <a:pt x="5505" y="8192"/>
                  <a:pt x="5964" y="8586"/>
                </a:cubicBezTo>
                <a:cubicBezTo>
                  <a:pt x="6140" y="8737"/>
                  <a:pt x="6304" y="8786"/>
                  <a:pt x="6449" y="8759"/>
                </a:cubicBezTo>
                <a:cubicBezTo>
                  <a:pt x="6452" y="8768"/>
                  <a:pt x="6456" y="8777"/>
                  <a:pt x="6460" y="8786"/>
                </a:cubicBezTo>
                <a:cubicBezTo>
                  <a:pt x="6487" y="8833"/>
                  <a:pt x="6518" y="8878"/>
                  <a:pt x="6553" y="8920"/>
                </a:cubicBezTo>
                <a:cubicBezTo>
                  <a:pt x="6529" y="9221"/>
                  <a:pt x="6493" y="9508"/>
                  <a:pt x="6440" y="9774"/>
                </a:cubicBezTo>
                <a:cubicBezTo>
                  <a:pt x="6264" y="10650"/>
                  <a:pt x="5912" y="11304"/>
                  <a:pt x="5284" y="11555"/>
                </a:cubicBezTo>
                <a:cubicBezTo>
                  <a:pt x="5141" y="11612"/>
                  <a:pt x="5010" y="11611"/>
                  <a:pt x="4888" y="11566"/>
                </a:cubicBezTo>
                <a:cubicBezTo>
                  <a:pt x="4767" y="11520"/>
                  <a:pt x="4656" y="11429"/>
                  <a:pt x="4556" y="11304"/>
                </a:cubicBezTo>
                <a:cubicBezTo>
                  <a:pt x="4356" y="11053"/>
                  <a:pt x="4203" y="10668"/>
                  <a:pt x="4109" y="10246"/>
                </a:cubicBezTo>
                <a:cubicBezTo>
                  <a:pt x="4030" y="9893"/>
                  <a:pt x="3993" y="9515"/>
                  <a:pt x="4003" y="9171"/>
                </a:cubicBezTo>
                <a:cubicBezTo>
                  <a:pt x="4004" y="9168"/>
                  <a:pt x="4006" y="9165"/>
                  <a:pt x="4007" y="9162"/>
                </a:cubicBezTo>
                <a:cubicBezTo>
                  <a:pt x="4046" y="9179"/>
                  <a:pt x="4085" y="9195"/>
                  <a:pt x="4126" y="9206"/>
                </a:cubicBezTo>
                <a:cubicBezTo>
                  <a:pt x="4353" y="9264"/>
                  <a:pt x="4587" y="9246"/>
                  <a:pt x="4807" y="9171"/>
                </a:cubicBezTo>
                <a:cubicBezTo>
                  <a:pt x="5020" y="9099"/>
                  <a:pt x="5342" y="8882"/>
                  <a:pt x="5481" y="8799"/>
                </a:cubicBezTo>
                <a:cubicBezTo>
                  <a:pt x="5630" y="8676"/>
                  <a:pt x="5565" y="8739"/>
                  <a:pt x="5680" y="8609"/>
                </a:cubicBezTo>
                <a:lnTo>
                  <a:pt x="5307" y="8766"/>
                </a:lnTo>
                <a:cubicBezTo>
                  <a:pt x="5200" y="8880"/>
                  <a:pt x="5247" y="8836"/>
                  <a:pt x="5129" y="8930"/>
                </a:cubicBezTo>
                <a:cubicBezTo>
                  <a:pt x="5124" y="8933"/>
                  <a:pt x="5118" y="8935"/>
                  <a:pt x="5112" y="8937"/>
                </a:cubicBezTo>
                <a:cubicBezTo>
                  <a:pt x="4901" y="9017"/>
                  <a:pt x="4671" y="9044"/>
                  <a:pt x="4449" y="8989"/>
                </a:cubicBezTo>
                <a:cubicBezTo>
                  <a:pt x="4385" y="8973"/>
                  <a:pt x="4325" y="8941"/>
                  <a:pt x="4262" y="8917"/>
                </a:cubicBezTo>
                <a:cubicBezTo>
                  <a:pt x="4225" y="8894"/>
                  <a:pt x="4196" y="8878"/>
                  <a:pt x="4170" y="8862"/>
                </a:cubicBezTo>
                <a:cubicBezTo>
                  <a:pt x="4189" y="8845"/>
                  <a:pt x="4199" y="8820"/>
                  <a:pt x="4223" y="8766"/>
                </a:cubicBezTo>
                <a:cubicBezTo>
                  <a:pt x="4226" y="8746"/>
                  <a:pt x="4227" y="8726"/>
                  <a:pt x="4225" y="8707"/>
                </a:cubicBezTo>
                <a:cubicBezTo>
                  <a:pt x="4598" y="7900"/>
                  <a:pt x="4906" y="7080"/>
                  <a:pt x="5135" y="6246"/>
                </a:cubicBezTo>
                <a:close/>
                <a:moveTo>
                  <a:pt x="6715" y="7130"/>
                </a:moveTo>
                <a:cubicBezTo>
                  <a:pt x="6794" y="7437"/>
                  <a:pt x="6891" y="7741"/>
                  <a:pt x="7010" y="8043"/>
                </a:cubicBezTo>
                <a:cubicBezTo>
                  <a:pt x="6998" y="8075"/>
                  <a:pt x="6987" y="8106"/>
                  <a:pt x="6975" y="8137"/>
                </a:cubicBezTo>
                <a:cubicBezTo>
                  <a:pt x="6940" y="8224"/>
                  <a:pt x="6901" y="8306"/>
                  <a:pt x="6857" y="8380"/>
                </a:cubicBezTo>
                <a:cubicBezTo>
                  <a:pt x="6852" y="8367"/>
                  <a:pt x="6847" y="8355"/>
                  <a:pt x="6842" y="8341"/>
                </a:cubicBezTo>
                <a:cubicBezTo>
                  <a:pt x="6780" y="8176"/>
                  <a:pt x="6728" y="8007"/>
                  <a:pt x="6685" y="7837"/>
                </a:cubicBezTo>
                <a:cubicBezTo>
                  <a:pt x="6685" y="7832"/>
                  <a:pt x="6685" y="7826"/>
                  <a:pt x="6685" y="7821"/>
                </a:cubicBezTo>
                <a:cubicBezTo>
                  <a:pt x="6694" y="7591"/>
                  <a:pt x="6705" y="7361"/>
                  <a:pt x="6715" y="7130"/>
                </a:cubicBezTo>
                <a:close/>
                <a:moveTo>
                  <a:pt x="9011" y="7428"/>
                </a:moveTo>
                <a:cubicBezTo>
                  <a:pt x="9035" y="7494"/>
                  <a:pt x="9110" y="7693"/>
                  <a:pt x="9124" y="7733"/>
                </a:cubicBezTo>
                <a:cubicBezTo>
                  <a:pt x="9082" y="7689"/>
                  <a:pt x="9043" y="7644"/>
                  <a:pt x="9007" y="7599"/>
                </a:cubicBezTo>
                <a:cubicBezTo>
                  <a:pt x="9007" y="7596"/>
                  <a:pt x="9008" y="7593"/>
                  <a:pt x="9008" y="7591"/>
                </a:cubicBezTo>
                <a:cubicBezTo>
                  <a:pt x="9011" y="7537"/>
                  <a:pt x="9011" y="7482"/>
                  <a:pt x="9011" y="7428"/>
                </a:cubicBezTo>
                <a:close/>
                <a:moveTo>
                  <a:pt x="2017" y="7435"/>
                </a:moveTo>
                <a:cubicBezTo>
                  <a:pt x="2007" y="7441"/>
                  <a:pt x="1996" y="7447"/>
                  <a:pt x="1986" y="7453"/>
                </a:cubicBezTo>
                <a:cubicBezTo>
                  <a:pt x="1985" y="7453"/>
                  <a:pt x="1985" y="7453"/>
                  <a:pt x="1984" y="7453"/>
                </a:cubicBezTo>
                <a:cubicBezTo>
                  <a:pt x="1973" y="7448"/>
                  <a:pt x="2005" y="7438"/>
                  <a:pt x="2017" y="7435"/>
                </a:cubicBezTo>
                <a:close/>
                <a:moveTo>
                  <a:pt x="9005" y="7642"/>
                </a:moveTo>
                <a:cubicBezTo>
                  <a:pt x="9048" y="7696"/>
                  <a:pt x="9098" y="7748"/>
                  <a:pt x="9149" y="7798"/>
                </a:cubicBezTo>
                <a:cubicBezTo>
                  <a:pt x="9170" y="7854"/>
                  <a:pt x="9261" y="8094"/>
                  <a:pt x="9304" y="8209"/>
                </a:cubicBezTo>
                <a:cubicBezTo>
                  <a:pt x="9296" y="8208"/>
                  <a:pt x="9289" y="8207"/>
                  <a:pt x="9281" y="8205"/>
                </a:cubicBezTo>
                <a:cubicBezTo>
                  <a:pt x="9141" y="8172"/>
                  <a:pt x="9047" y="8058"/>
                  <a:pt x="8982" y="7939"/>
                </a:cubicBezTo>
                <a:cubicBezTo>
                  <a:pt x="8977" y="7931"/>
                  <a:pt x="8973" y="7922"/>
                  <a:pt x="8968" y="7914"/>
                </a:cubicBezTo>
                <a:cubicBezTo>
                  <a:pt x="8970" y="7898"/>
                  <a:pt x="8971" y="7882"/>
                  <a:pt x="8972" y="7866"/>
                </a:cubicBezTo>
                <a:cubicBezTo>
                  <a:pt x="8974" y="7859"/>
                  <a:pt x="8977" y="7851"/>
                  <a:pt x="8978" y="7844"/>
                </a:cubicBezTo>
                <a:cubicBezTo>
                  <a:pt x="8992" y="7777"/>
                  <a:pt x="9000" y="7710"/>
                  <a:pt x="9005" y="7642"/>
                </a:cubicBezTo>
                <a:close/>
                <a:moveTo>
                  <a:pt x="2035" y="7865"/>
                </a:moveTo>
                <a:cubicBezTo>
                  <a:pt x="2054" y="7924"/>
                  <a:pt x="2067" y="7985"/>
                  <a:pt x="2081" y="8042"/>
                </a:cubicBezTo>
                <a:cubicBezTo>
                  <a:pt x="2095" y="8178"/>
                  <a:pt x="2120" y="8328"/>
                  <a:pt x="2115" y="8473"/>
                </a:cubicBezTo>
                <a:cubicBezTo>
                  <a:pt x="2083" y="8472"/>
                  <a:pt x="2056" y="8456"/>
                  <a:pt x="2032" y="8429"/>
                </a:cubicBezTo>
                <a:cubicBezTo>
                  <a:pt x="1978" y="8366"/>
                  <a:pt x="1950" y="8244"/>
                  <a:pt x="1967" y="8121"/>
                </a:cubicBezTo>
                <a:cubicBezTo>
                  <a:pt x="1985" y="8000"/>
                  <a:pt x="2009" y="7917"/>
                  <a:pt x="2035" y="7865"/>
                </a:cubicBezTo>
                <a:close/>
                <a:moveTo>
                  <a:pt x="6685" y="7948"/>
                </a:moveTo>
                <a:cubicBezTo>
                  <a:pt x="6723" y="8084"/>
                  <a:pt x="6766" y="8219"/>
                  <a:pt x="6816" y="8352"/>
                </a:cubicBezTo>
                <a:cubicBezTo>
                  <a:pt x="6823" y="8372"/>
                  <a:pt x="6831" y="8391"/>
                  <a:pt x="6838" y="8410"/>
                </a:cubicBezTo>
                <a:cubicBezTo>
                  <a:pt x="6819" y="8441"/>
                  <a:pt x="6799" y="8471"/>
                  <a:pt x="6778" y="8498"/>
                </a:cubicBezTo>
                <a:cubicBezTo>
                  <a:pt x="6747" y="8423"/>
                  <a:pt x="6721" y="8347"/>
                  <a:pt x="6706" y="8265"/>
                </a:cubicBezTo>
                <a:cubicBezTo>
                  <a:pt x="6687" y="8161"/>
                  <a:pt x="6685" y="8054"/>
                  <a:pt x="6685" y="7948"/>
                </a:cubicBezTo>
                <a:close/>
                <a:moveTo>
                  <a:pt x="10238" y="7968"/>
                </a:moveTo>
                <a:cubicBezTo>
                  <a:pt x="10263" y="8015"/>
                  <a:pt x="10290" y="8068"/>
                  <a:pt x="10321" y="8132"/>
                </a:cubicBezTo>
                <a:cubicBezTo>
                  <a:pt x="10340" y="8171"/>
                  <a:pt x="10357" y="8210"/>
                  <a:pt x="10375" y="8250"/>
                </a:cubicBezTo>
                <a:cubicBezTo>
                  <a:pt x="10368" y="8245"/>
                  <a:pt x="10362" y="8241"/>
                  <a:pt x="10355" y="8234"/>
                </a:cubicBezTo>
                <a:cubicBezTo>
                  <a:pt x="10313" y="8189"/>
                  <a:pt x="10274" y="8094"/>
                  <a:pt x="10238" y="7968"/>
                </a:cubicBezTo>
                <a:close/>
                <a:moveTo>
                  <a:pt x="8592" y="7982"/>
                </a:moveTo>
                <a:cubicBezTo>
                  <a:pt x="8599" y="8001"/>
                  <a:pt x="8606" y="8020"/>
                  <a:pt x="8614" y="8038"/>
                </a:cubicBezTo>
                <a:cubicBezTo>
                  <a:pt x="8610" y="8050"/>
                  <a:pt x="8605" y="8062"/>
                  <a:pt x="8601" y="8074"/>
                </a:cubicBezTo>
                <a:cubicBezTo>
                  <a:pt x="8592" y="8057"/>
                  <a:pt x="8585" y="8038"/>
                  <a:pt x="8579" y="8020"/>
                </a:cubicBezTo>
                <a:cubicBezTo>
                  <a:pt x="8584" y="8007"/>
                  <a:pt x="8588" y="7995"/>
                  <a:pt x="8592" y="7982"/>
                </a:cubicBezTo>
                <a:close/>
                <a:moveTo>
                  <a:pt x="8188" y="8069"/>
                </a:moveTo>
                <a:cubicBezTo>
                  <a:pt x="8192" y="8069"/>
                  <a:pt x="8195" y="8070"/>
                  <a:pt x="8199" y="8071"/>
                </a:cubicBezTo>
                <a:cubicBezTo>
                  <a:pt x="8191" y="8076"/>
                  <a:pt x="8183" y="8080"/>
                  <a:pt x="8175" y="8085"/>
                </a:cubicBezTo>
                <a:cubicBezTo>
                  <a:pt x="8171" y="8087"/>
                  <a:pt x="8176" y="8074"/>
                  <a:pt x="8180" y="8071"/>
                </a:cubicBezTo>
                <a:cubicBezTo>
                  <a:pt x="8182" y="8069"/>
                  <a:pt x="8185" y="8069"/>
                  <a:pt x="8188" y="8069"/>
                </a:cubicBezTo>
                <a:close/>
                <a:moveTo>
                  <a:pt x="7025" y="8083"/>
                </a:moveTo>
                <a:cubicBezTo>
                  <a:pt x="7139" y="8368"/>
                  <a:pt x="7271" y="8651"/>
                  <a:pt x="7424" y="8935"/>
                </a:cubicBezTo>
                <a:cubicBezTo>
                  <a:pt x="7402" y="8939"/>
                  <a:pt x="7413" y="8937"/>
                  <a:pt x="7384" y="8942"/>
                </a:cubicBezTo>
                <a:cubicBezTo>
                  <a:pt x="7337" y="8939"/>
                  <a:pt x="7288" y="8944"/>
                  <a:pt x="7241" y="8934"/>
                </a:cubicBezTo>
                <a:cubicBezTo>
                  <a:pt x="7200" y="8925"/>
                  <a:pt x="7161" y="8905"/>
                  <a:pt x="7123" y="8886"/>
                </a:cubicBezTo>
                <a:cubicBezTo>
                  <a:pt x="7032" y="8759"/>
                  <a:pt x="6947" y="8603"/>
                  <a:pt x="6870" y="8414"/>
                </a:cubicBezTo>
                <a:cubicBezTo>
                  <a:pt x="6919" y="8333"/>
                  <a:pt x="6963" y="8244"/>
                  <a:pt x="7002" y="8147"/>
                </a:cubicBezTo>
                <a:cubicBezTo>
                  <a:pt x="7010" y="8126"/>
                  <a:pt x="7018" y="8104"/>
                  <a:pt x="7025" y="8083"/>
                </a:cubicBezTo>
                <a:close/>
                <a:moveTo>
                  <a:pt x="8820" y="8105"/>
                </a:moveTo>
                <a:cubicBezTo>
                  <a:pt x="8819" y="8110"/>
                  <a:pt x="8805" y="8121"/>
                  <a:pt x="8788" y="8131"/>
                </a:cubicBezTo>
                <a:cubicBezTo>
                  <a:pt x="8799" y="8123"/>
                  <a:pt x="8809" y="8114"/>
                  <a:pt x="8820" y="8105"/>
                </a:cubicBezTo>
                <a:close/>
                <a:moveTo>
                  <a:pt x="8667" y="8146"/>
                </a:moveTo>
                <a:cubicBezTo>
                  <a:pt x="8668" y="8149"/>
                  <a:pt x="8670" y="8152"/>
                  <a:pt x="8671" y="8154"/>
                </a:cubicBezTo>
                <a:cubicBezTo>
                  <a:pt x="8667" y="8153"/>
                  <a:pt x="8663" y="8151"/>
                  <a:pt x="8660" y="8149"/>
                </a:cubicBezTo>
                <a:cubicBezTo>
                  <a:pt x="8662" y="8148"/>
                  <a:pt x="8664" y="8147"/>
                  <a:pt x="8667" y="8146"/>
                </a:cubicBezTo>
                <a:close/>
                <a:moveTo>
                  <a:pt x="8700" y="8202"/>
                </a:moveTo>
                <a:cubicBezTo>
                  <a:pt x="8740" y="8265"/>
                  <a:pt x="8788" y="8322"/>
                  <a:pt x="8848" y="8365"/>
                </a:cubicBezTo>
                <a:cubicBezTo>
                  <a:pt x="8711" y="8804"/>
                  <a:pt x="8450" y="9125"/>
                  <a:pt x="8154" y="9259"/>
                </a:cubicBezTo>
                <a:cubicBezTo>
                  <a:pt x="8130" y="9223"/>
                  <a:pt x="8106" y="9186"/>
                  <a:pt x="8083" y="9149"/>
                </a:cubicBezTo>
                <a:cubicBezTo>
                  <a:pt x="8013" y="9037"/>
                  <a:pt x="7948" y="8917"/>
                  <a:pt x="7886" y="8793"/>
                </a:cubicBezTo>
                <a:cubicBezTo>
                  <a:pt x="7901" y="8783"/>
                  <a:pt x="7916" y="8774"/>
                  <a:pt x="7930" y="8765"/>
                </a:cubicBezTo>
                <a:cubicBezTo>
                  <a:pt x="7993" y="8723"/>
                  <a:pt x="8046" y="8668"/>
                  <a:pt x="8101" y="8616"/>
                </a:cubicBezTo>
                <a:cubicBezTo>
                  <a:pt x="8198" y="8525"/>
                  <a:pt x="8252" y="8462"/>
                  <a:pt x="8325" y="8377"/>
                </a:cubicBezTo>
                <a:cubicBezTo>
                  <a:pt x="8347" y="8390"/>
                  <a:pt x="8371" y="8397"/>
                  <a:pt x="8400" y="8395"/>
                </a:cubicBezTo>
                <a:cubicBezTo>
                  <a:pt x="8434" y="8393"/>
                  <a:pt x="8467" y="8379"/>
                  <a:pt x="8495" y="8360"/>
                </a:cubicBezTo>
                <a:cubicBezTo>
                  <a:pt x="8565" y="8310"/>
                  <a:pt x="8633" y="8256"/>
                  <a:pt x="8700" y="8202"/>
                </a:cubicBezTo>
                <a:close/>
                <a:moveTo>
                  <a:pt x="9341" y="8302"/>
                </a:moveTo>
                <a:cubicBezTo>
                  <a:pt x="9387" y="8425"/>
                  <a:pt x="9375" y="8394"/>
                  <a:pt x="9472" y="8651"/>
                </a:cubicBezTo>
                <a:cubicBezTo>
                  <a:pt x="9627" y="9047"/>
                  <a:pt x="9783" y="9443"/>
                  <a:pt x="9955" y="9833"/>
                </a:cubicBezTo>
                <a:cubicBezTo>
                  <a:pt x="9898" y="10002"/>
                  <a:pt x="9836" y="10148"/>
                  <a:pt x="9769" y="10268"/>
                </a:cubicBezTo>
                <a:cubicBezTo>
                  <a:pt x="9084" y="10233"/>
                  <a:pt x="8567" y="9862"/>
                  <a:pt x="8170" y="9283"/>
                </a:cubicBezTo>
                <a:cubicBezTo>
                  <a:pt x="8473" y="9145"/>
                  <a:pt x="8734" y="8821"/>
                  <a:pt x="8873" y="8382"/>
                </a:cubicBezTo>
                <a:cubicBezTo>
                  <a:pt x="8897" y="8397"/>
                  <a:pt x="8924" y="8409"/>
                  <a:pt x="8952" y="8419"/>
                </a:cubicBezTo>
                <a:cubicBezTo>
                  <a:pt x="9005" y="8437"/>
                  <a:pt x="9064" y="8426"/>
                  <a:pt x="9121" y="8429"/>
                </a:cubicBezTo>
                <a:lnTo>
                  <a:pt x="9278" y="8353"/>
                </a:lnTo>
                <a:lnTo>
                  <a:pt x="9341" y="8302"/>
                </a:lnTo>
                <a:close/>
                <a:moveTo>
                  <a:pt x="6852" y="8444"/>
                </a:moveTo>
                <a:cubicBezTo>
                  <a:pt x="6917" y="8603"/>
                  <a:pt x="6989" y="8740"/>
                  <a:pt x="7066" y="8855"/>
                </a:cubicBezTo>
                <a:cubicBezTo>
                  <a:pt x="6961" y="8788"/>
                  <a:pt x="6878" y="8694"/>
                  <a:pt x="6816" y="8586"/>
                </a:cubicBezTo>
                <a:cubicBezTo>
                  <a:pt x="6807" y="8567"/>
                  <a:pt x="6799" y="8548"/>
                  <a:pt x="6791" y="8529"/>
                </a:cubicBezTo>
                <a:cubicBezTo>
                  <a:pt x="6812" y="8503"/>
                  <a:pt x="6832" y="8474"/>
                  <a:pt x="6852" y="8444"/>
                </a:cubicBezTo>
                <a:close/>
                <a:moveTo>
                  <a:pt x="2434" y="8480"/>
                </a:moveTo>
                <a:cubicBezTo>
                  <a:pt x="2441" y="8549"/>
                  <a:pt x="2441" y="8613"/>
                  <a:pt x="2428" y="8664"/>
                </a:cubicBezTo>
                <a:cubicBezTo>
                  <a:pt x="2412" y="8726"/>
                  <a:pt x="2384" y="8767"/>
                  <a:pt x="2338" y="8782"/>
                </a:cubicBezTo>
                <a:cubicBezTo>
                  <a:pt x="2313" y="8790"/>
                  <a:pt x="2282" y="8791"/>
                  <a:pt x="2244" y="8781"/>
                </a:cubicBezTo>
                <a:cubicBezTo>
                  <a:pt x="2321" y="8719"/>
                  <a:pt x="2382" y="8641"/>
                  <a:pt x="2419" y="8533"/>
                </a:cubicBezTo>
                <a:cubicBezTo>
                  <a:pt x="2425" y="8515"/>
                  <a:pt x="2430" y="8498"/>
                  <a:pt x="2434" y="8480"/>
                </a:cubicBezTo>
                <a:close/>
                <a:moveTo>
                  <a:pt x="4171" y="8747"/>
                </a:moveTo>
                <a:cubicBezTo>
                  <a:pt x="4173" y="8746"/>
                  <a:pt x="4173" y="8748"/>
                  <a:pt x="4174" y="8751"/>
                </a:cubicBezTo>
                <a:cubicBezTo>
                  <a:pt x="4173" y="8753"/>
                  <a:pt x="4172" y="8755"/>
                  <a:pt x="4171" y="8758"/>
                </a:cubicBezTo>
                <a:lnTo>
                  <a:pt x="4086" y="8796"/>
                </a:lnTo>
                <a:cubicBezTo>
                  <a:pt x="4085" y="8796"/>
                  <a:pt x="4085" y="8795"/>
                  <a:pt x="4084" y="8795"/>
                </a:cubicBezTo>
                <a:cubicBezTo>
                  <a:pt x="4116" y="8777"/>
                  <a:pt x="4133" y="8768"/>
                  <a:pt x="4171" y="8747"/>
                </a:cubicBezTo>
                <a:close/>
                <a:moveTo>
                  <a:pt x="7862" y="8809"/>
                </a:moveTo>
                <a:cubicBezTo>
                  <a:pt x="7924" y="8933"/>
                  <a:pt x="7989" y="9051"/>
                  <a:pt x="8059" y="9163"/>
                </a:cubicBezTo>
                <a:cubicBezTo>
                  <a:pt x="8082" y="9200"/>
                  <a:pt x="8105" y="9235"/>
                  <a:pt x="8129" y="9270"/>
                </a:cubicBezTo>
                <a:cubicBezTo>
                  <a:pt x="7979" y="9331"/>
                  <a:pt x="7821" y="9346"/>
                  <a:pt x="7665" y="9303"/>
                </a:cubicBezTo>
                <a:cubicBezTo>
                  <a:pt x="7609" y="9210"/>
                  <a:pt x="7556" y="9118"/>
                  <a:pt x="7505" y="9026"/>
                </a:cubicBezTo>
                <a:cubicBezTo>
                  <a:pt x="7626" y="8957"/>
                  <a:pt x="7746" y="8885"/>
                  <a:pt x="7862" y="8809"/>
                </a:cubicBezTo>
                <a:close/>
                <a:moveTo>
                  <a:pt x="7481" y="9039"/>
                </a:moveTo>
                <a:cubicBezTo>
                  <a:pt x="7528" y="9123"/>
                  <a:pt x="7576" y="9207"/>
                  <a:pt x="7627" y="9291"/>
                </a:cubicBezTo>
                <a:cubicBezTo>
                  <a:pt x="7569" y="9272"/>
                  <a:pt x="7511" y="9245"/>
                  <a:pt x="7454" y="9209"/>
                </a:cubicBezTo>
                <a:cubicBezTo>
                  <a:pt x="7412" y="9183"/>
                  <a:pt x="7370" y="9152"/>
                  <a:pt x="7329" y="9117"/>
                </a:cubicBezTo>
                <a:cubicBezTo>
                  <a:pt x="7358" y="9105"/>
                  <a:pt x="7387" y="9092"/>
                  <a:pt x="7414" y="9077"/>
                </a:cubicBezTo>
                <a:cubicBezTo>
                  <a:pt x="7437" y="9064"/>
                  <a:pt x="7459" y="9051"/>
                  <a:pt x="7481" y="9039"/>
                </a:cubicBezTo>
                <a:close/>
                <a:moveTo>
                  <a:pt x="8145" y="9295"/>
                </a:moveTo>
                <a:cubicBezTo>
                  <a:pt x="8543" y="9876"/>
                  <a:pt x="9064" y="10255"/>
                  <a:pt x="9753" y="10296"/>
                </a:cubicBezTo>
                <a:cubicBezTo>
                  <a:pt x="9716" y="10360"/>
                  <a:pt x="9679" y="10417"/>
                  <a:pt x="9640" y="10467"/>
                </a:cubicBezTo>
                <a:cubicBezTo>
                  <a:pt x="9489" y="10658"/>
                  <a:pt x="9324" y="10744"/>
                  <a:pt x="9145" y="10741"/>
                </a:cubicBezTo>
                <a:cubicBezTo>
                  <a:pt x="8966" y="10738"/>
                  <a:pt x="8771" y="10644"/>
                  <a:pt x="8565" y="10469"/>
                </a:cubicBezTo>
                <a:cubicBezTo>
                  <a:pt x="8360" y="10293"/>
                  <a:pt x="8144" y="10036"/>
                  <a:pt x="7923" y="9707"/>
                </a:cubicBezTo>
                <a:cubicBezTo>
                  <a:pt x="7840" y="9584"/>
                  <a:pt x="7760" y="9460"/>
                  <a:pt x="7685" y="9337"/>
                </a:cubicBezTo>
                <a:cubicBezTo>
                  <a:pt x="7841" y="9373"/>
                  <a:pt x="7997" y="9356"/>
                  <a:pt x="8145" y="9295"/>
                </a:cubicBezTo>
                <a:close/>
                <a:moveTo>
                  <a:pt x="9972" y="9871"/>
                </a:moveTo>
                <a:cubicBezTo>
                  <a:pt x="10026" y="9992"/>
                  <a:pt x="10081" y="10111"/>
                  <a:pt x="10139" y="10230"/>
                </a:cubicBezTo>
                <a:cubicBezTo>
                  <a:pt x="10064" y="10256"/>
                  <a:pt x="9978" y="10271"/>
                  <a:pt x="9879" y="10271"/>
                </a:cubicBezTo>
                <a:cubicBezTo>
                  <a:pt x="9853" y="10271"/>
                  <a:pt x="9826" y="10271"/>
                  <a:pt x="9801" y="10270"/>
                </a:cubicBezTo>
                <a:cubicBezTo>
                  <a:pt x="9862" y="10157"/>
                  <a:pt x="9918" y="10024"/>
                  <a:pt x="9972" y="9871"/>
                </a:cubicBezTo>
                <a:close/>
                <a:moveTo>
                  <a:pt x="11293" y="10949"/>
                </a:moveTo>
                <a:cubicBezTo>
                  <a:pt x="11285" y="10954"/>
                  <a:pt x="11271" y="10962"/>
                  <a:pt x="11253" y="10969"/>
                </a:cubicBezTo>
                <a:cubicBezTo>
                  <a:pt x="11266" y="10962"/>
                  <a:pt x="11280" y="10955"/>
                  <a:pt x="11293" y="10949"/>
                </a:cubicBezTo>
                <a:close/>
              </a:path>
            </a:pathLst>
          </a:custGeom>
          <a:solidFill>
            <a:srgbClr val="9FE6FF">
              <a:alpha val="5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1" name="Freeform 7"/>
          <p:cNvSpPr>
            <a:spLocks noEditPoints="1"/>
          </p:cNvSpPr>
          <p:nvPr/>
        </p:nvSpPr>
        <p:spPr bwMode="auto">
          <a:xfrm flipH="1">
            <a:off x="3089733" y="3278567"/>
            <a:ext cx="2811188" cy="2525587"/>
          </a:xfrm>
          <a:custGeom>
            <a:avLst/>
            <a:gdLst>
              <a:gd name="T0" fmla="*/ 4246 w 11896"/>
              <a:gd name="T1" fmla="*/ 5286 h 10668"/>
              <a:gd name="T2" fmla="*/ 1718 w 11896"/>
              <a:gd name="T3" fmla="*/ 9285 h 10668"/>
              <a:gd name="T4" fmla="*/ 988 w 11896"/>
              <a:gd name="T5" fmla="*/ 8036 h 10668"/>
              <a:gd name="T6" fmla="*/ 1621 w 11896"/>
              <a:gd name="T7" fmla="*/ 8209 h 10668"/>
              <a:gd name="T8" fmla="*/ 1826 w 11896"/>
              <a:gd name="T9" fmla="*/ 8063 h 10668"/>
              <a:gd name="T10" fmla="*/ 1435 w 11896"/>
              <a:gd name="T11" fmla="*/ 7739 h 10668"/>
              <a:gd name="T12" fmla="*/ 1459 w 11896"/>
              <a:gd name="T13" fmla="*/ 9410 h 10668"/>
              <a:gd name="T14" fmla="*/ 3476 w 11896"/>
              <a:gd name="T15" fmla="*/ 7898 h 10668"/>
              <a:gd name="T16" fmla="*/ 3298 w 11896"/>
              <a:gd name="T17" fmla="*/ 8780 h 10668"/>
              <a:gd name="T18" fmla="*/ 3457 w 11896"/>
              <a:gd name="T19" fmla="*/ 9203 h 10668"/>
              <a:gd name="T20" fmla="*/ 758 w 11896"/>
              <a:gd name="T21" fmla="*/ 9316 h 10668"/>
              <a:gd name="T22" fmla="*/ 924 w 11896"/>
              <a:gd name="T23" fmla="*/ 7702 h 10668"/>
              <a:gd name="T24" fmla="*/ 1 w 11896"/>
              <a:gd name="T25" fmla="*/ 8550 h 10668"/>
              <a:gd name="T26" fmla="*/ 3676 w 11896"/>
              <a:gd name="T27" fmla="*/ 10068 h 10668"/>
              <a:gd name="T28" fmla="*/ 4462 w 11896"/>
              <a:gd name="T29" fmla="*/ 10428 h 10668"/>
              <a:gd name="T30" fmla="*/ 6233 w 11896"/>
              <a:gd name="T31" fmla="*/ 4683 h 10668"/>
              <a:gd name="T32" fmla="*/ 6170 w 11896"/>
              <a:gd name="T33" fmla="*/ 3208 h 10668"/>
              <a:gd name="T34" fmla="*/ 4618 w 11896"/>
              <a:gd name="T35" fmla="*/ 10330 h 10668"/>
              <a:gd name="T36" fmla="*/ 4540 w 11896"/>
              <a:gd name="T37" fmla="*/ 7161 h 10668"/>
              <a:gd name="T38" fmla="*/ 5732 w 11896"/>
              <a:gd name="T39" fmla="*/ 40 h 10668"/>
              <a:gd name="T40" fmla="*/ 6327 w 11896"/>
              <a:gd name="T41" fmla="*/ 369 h 10668"/>
              <a:gd name="T42" fmla="*/ 6308 w 11896"/>
              <a:gd name="T43" fmla="*/ 6031 h 10668"/>
              <a:gd name="T44" fmla="*/ 6040 w 11896"/>
              <a:gd name="T45" fmla="*/ 9779 h 10668"/>
              <a:gd name="T46" fmla="*/ 7429 w 11896"/>
              <a:gd name="T47" fmla="*/ 7668 h 10668"/>
              <a:gd name="T48" fmla="*/ 7365 w 11896"/>
              <a:gd name="T49" fmla="*/ 7238 h 10668"/>
              <a:gd name="T50" fmla="*/ 6485 w 11896"/>
              <a:gd name="T51" fmla="*/ 6923 h 10668"/>
              <a:gd name="T52" fmla="*/ 7263 w 11896"/>
              <a:gd name="T53" fmla="*/ 8086 h 10668"/>
              <a:gd name="T54" fmla="*/ 6366 w 11896"/>
              <a:gd name="T55" fmla="*/ 7456 h 10668"/>
              <a:gd name="T56" fmla="*/ 7184 w 11896"/>
              <a:gd name="T57" fmla="*/ 452 h 10668"/>
              <a:gd name="T58" fmla="*/ 8701 w 11896"/>
              <a:gd name="T59" fmla="*/ 8483 h 10668"/>
              <a:gd name="T60" fmla="*/ 9627 w 11896"/>
              <a:gd name="T61" fmla="*/ 8886 h 10668"/>
              <a:gd name="T62" fmla="*/ 11895 w 11896"/>
              <a:gd name="T63" fmla="*/ 9601 h 10668"/>
              <a:gd name="T64" fmla="*/ 11156 w 11896"/>
              <a:gd name="T65" fmla="*/ 7317 h 10668"/>
              <a:gd name="T66" fmla="*/ 10877 w 11896"/>
              <a:gd name="T67" fmla="*/ 7303 h 10668"/>
              <a:gd name="T68" fmla="*/ 10881 w 11896"/>
              <a:gd name="T69" fmla="*/ 7608 h 10668"/>
              <a:gd name="T70" fmla="*/ 11660 w 11896"/>
              <a:gd name="T71" fmla="*/ 8318 h 10668"/>
              <a:gd name="T72" fmla="*/ 11480 w 11896"/>
              <a:gd name="T73" fmla="*/ 10458 h 10668"/>
              <a:gd name="T74" fmla="*/ 9267 w 11896"/>
              <a:gd name="T75" fmla="*/ 7539 h 10668"/>
              <a:gd name="T76" fmla="*/ 9864 w 11896"/>
              <a:gd name="T77" fmla="*/ 7236 h 10668"/>
              <a:gd name="T78" fmla="*/ 7678 w 11896"/>
              <a:gd name="T79" fmla="*/ 1377 h 10668"/>
              <a:gd name="T80" fmla="*/ 9190 w 11896"/>
              <a:gd name="T81" fmla="*/ 7439 h 10668"/>
              <a:gd name="T82" fmla="*/ 8820 w 11896"/>
              <a:gd name="T83" fmla="*/ 7346 h 10668"/>
              <a:gd name="T84" fmla="*/ 8851 w 11896"/>
              <a:gd name="T85" fmla="*/ 8365 h 10668"/>
              <a:gd name="T86" fmla="*/ 7368 w 11896"/>
              <a:gd name="T87" fmla="*/ 355 h 10668"/>
              <a:gd name="T88" fmla="*/ 5511 w 11896"/>
              <a:gd name="T89" fmla="*/ 3308 h 10668"/>
              <a:gd name="T90" fmla="*/ 3644 w 11896"/>
              <a:gd name="T91" fmla="*/ 7803 h 10668"/>
              <a:gd name="T92" fmla="*/ 3658 w 11896"/>
              <a:gd name="T93" fmla="*/ 7565 h 10668"/>
              <a:gd name="T94" fmla="*/ 3905 w 11896"/>
              <a:gd name="T95" fmla="*/ 7190 h 10668"/>
              <a:gd name="T96" fmla="*/ 5475 w 11896"/>
              <a:gd name="T97" fmla="*/ 1799 h 10668"/>
              <a:gd name="T98" fmla="*/ 10977 w 11896"/>
              <a:gd name="T99" fmla="*/ 7193 h 10668"/>
              <a:gd name="T100" fmla="*/ 10760 w 11896"/>
              <a:gd name="T101" fmla="*/ 7603 h 10668"/>
              <a:gd name="T102" fmla="*/ 1683 w 11896"/>
              <a:gd name="T103" fmla="*/ 7470 h 10668"/>
              <a:gd name="T104" fmla="*/ 3684 w 11896"/>
              <a:gd name="T105" fmla="*/ 7585 h 10668"/>
              <a:gd name="T106" fmla="*/ 7701 w 11896"/>
              <a:gd name="T107" fmla="*/ 7748 h 10668"/>
              <a:gd name="T108" fmla="*/ 3346 w 11896"/>
              <a:gd name="T109" fmla="*/ 9032 h 10668"/>
              <a:gd name="T110" fmla="*/ 2926 w 11896"/>
              <a:gd name="T111" fmla="*/ 8901 h 10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896" h="10668">
                <a:moveTo>
                  <a:pt x="5700" y="0"/>
                </a:moveTo>
                <a:lnTo>
                  <a:pt x="5517" y="105"/>
                </a:lnTo>
                <a:cubicBezTo>
                  <a:pt x="5571" y="156"/>
                  <a:pt x="5592" y="225"/>
                  <a:pt x="5608" y="296"/>
                </a:cubicBezTo>
                <a:lnTo>
                  <a:pt x="5438" y="383"/>
                </a:lnTo>
                <a:cubicBezTo>
                  <a:pt x="5462" y="731"/>
                  <a:pt x="5460" y="1080"/>
                  <a:pt x="5421" y="1427"/>
                </a:cubicBezTo>
                <a:cubicBezTo>
                  <a:pt x="5404" y="1571"/>
                  <a:pt x="5379" y="1713"/>
                  <a:pt x="5358" y="1856"/>
                </a:cubicBezTo>
                <a:cubicBezTo>
                  <a:pt x="5187" y="2827"/>
                  <a:pt x="4875" y="3766"/>
                  <a:pt x="4505" y="4677"/>
                </a:cubicBezTo>
                <a:cubicBezTo>
                  <a:pt x="4422" y="4881"/>
                  <a:pt x="4332" y="5083"/>
                  <a:pt x="4246" y="5286"/>
                </a:cubicBezTo>
                <a:cubicBezTo>
                  <a:pt x="3955" y="5940"/>
                  <a:pt x="3647" y="6585"/>
                  <a:pt x="3310" y="7216"/>
                </a:cubicBezTo>
                <a:cubicBezTo>
                  <a:pt x="3294" y="7229"/>
                  <a:pt x="3279" y="7242"/>
                  <a:pt x="3269" y="7259"/>
                </a:cubicBezTo>
                <a:cubicBezTo>
                  <a:pt x="3255" y="7282"/>
                  <a:pt x="3248" y="7306"/>
                  <a:pt x="3248" y="7331"/>
                </a:cubicBezTo>
                <a:cubicBezTo>
                  <a:pt x="3236" y="7353"/>
                  <a:pt x="3224" y="7376"/>
                  <a:pt x="3212" y="7399"/>
                </a:cubicBezTo>
                <a:cubicBezTo>
                  <a:pt x="3138" y="7536"/>
                  <a:pt x="3064" y="7673"/>
                  <a:pt x="2985" y="7807"/>
                </a:cubicBezTo>
                <a:cubicBezTo>
                  <a:pt x="2914" y="7927"/>
                  <a:pt x="2836" y="8044"/>
                  <a:pt x="2762" y="8162"/>
                </a:cubicBezTo>
                <a:cubicBezTo>
                  <a:pt x="2493" y="8559"/>
                  <a:pt x="2189" y="8942"/>
                  <a:pt x="1800" y="9229"/>
                </a:cubicBezTo>
                <a:cubicBezTo>
                  <a:pt x="1774" y="9248"/>
                  <a:pt x="1746" y="9267"/>
                  <a:pt x="1718" y="9285"/>
                </a:cubicBezTo>
                <a:cubicBezTo>
                  <a:pt x="1721" y="9282"/>
                  <a:pt x="1719" y="9279"/>
                  <a:pt x="1715" y="9277"/>
                </a:cubicBezTo>
                <a:cubicBezTo>
                  <a:pt x="1684" y="9263"/>
                  <a:pt x="1648" y="9294"/>
                  <a:pt x="1614" y="9294"/>
                </a:cubicBezTo>
                <a:cubicBezTo>
                  <a:pt x="1581" y="9294"/>
                  <a:pt x="1547" y="9287"/>
                  <a:pt x="1515" y="9275"/>
                </a:cubicBezTo>
                <a:cubicBezTo>
                  <a:pt x="1390" y="9230"/>
                  <a:pt x="1302" y="9124"/>
                  <a:pt x="1214" y="9030"/>
                </a:cubicBezTo>
                <a:cubicBezTo>
                  <a:pt x="1185" y="8991"/>
                  <a:pt x="1153" y="8953"/>
                  <a:pt x="1127" y="8912"/>
                </a:cubicBezTo>
                <a:cubicBezTo>
                  <a:pt x="1019" y="8742"/>
                  <a:pt x="943" y="8529"/>
                  <a:pt x="939" y="8327"/>
                </a:cubicBezTo>
                <a:cubicBezTo>
                  <a:pt x="938" y="8276"/>
                  <a:pt x="946" y="8226"/>
                  <a:pt x="950" y="8175"/>
                </a:cubicBezTo>
                <a:cubicBezTo>
                  <a:pt x="963" y="8129"/>
                  <a:pt x="970" y="8081"/>
                  <a:pt x="988" y="8036"/>
                </a:cubicBezTo>
                <a:cubicBezTo>
                  <a:pt x="1018" y="7960"/>
                  <a:pt x="1068" y="7884"/>
                  <a:pt x="1132" y="7832"/>
                </a:cubicBezTo>
                <a:cubicBezTo>
                  <a:pt x="1161" y="7807"/>
                  <a:pt x="1194" y="7762"/>
                  <a:pt x="1231" y="7772"/>
                </a:cubicBezTo>
                <a:cubicBezTo>
                  <a:pt x="1261" y="7781"/>
                  <a:pt x="1192" y="7819"/>
                  <a:pt x="1172" y="7842"/>
                </a:cubicBezTo>
                <a:lnTo>
                  <a:pt x="1282" y="7852"/>
                </a:lnTo>
                <a:cubicBezTo>
                  <a:pt x="1318" y="7866"/>
                  <a:pt x="1354" y="7875"/>
                  <a:pt x="1387" y="7892"/>
                </a:cubicBezTo>
                <a:cubicBezTo>
                  <a:pt x="1432" y="7915"/>
                  <a:pt x="1473" y="7944"/>
                  <a:pt x="1510" y="7978"/>
                </a:cubicBezTo>
                <a:cubicBezTo>
                  <a:pt x="1520" y="8003"/>
                  <a:pt x="1530" y="8029"/>
                  <a:pt x="1538" y="8051"/>
                </a:cubicBezTo>
                <a:cubicBezTo>
                  <a:pt x="1571" y="8121"/>
                  <a:pt x="1580" y="8149"/>
                  <a:pt x="1621" y="8209"/>
                </a:cubicBezTo>
                <a:cubicBezTo>
                  <a:pt x="1631" y="8223"/>
                  <a:pt x="1637" y="8252"/>
                  <a:pt x="1654" y="8249"/>
                </a:cubicBezTo>
                <a:cubicBezTo>
                  <a:pt x="1661" y="8247"/>
                  <a:pt x="1668" y="8246"/>
                  <a:pt x="1675" y="8244"/>
                </a:cubicBezTo>
                <a:cubicBezTo>
                  <a:pt x="1678" y="8242"/>
                  <a:pt x="1680" y="8240"/>
                  <a:pt x="1683" y="8238"/>
                </a:cubicBezTo>
                <a:cubicBezTo>
                  <a:pt x="1683" y="8239"/>
                  <a:pt x="1683" y="8240"/>
                  <a:pt x="1683" y="8242"/>
                </a:cubicBezTo>
                <a:cubicBezTo>
                  <a:pt x="1746" y="8225"/>
                  <a:pt x="1804" y="8194"/>
                  <a:pt x="1863" y="8167"/>
                </a:cubicBezTo>
                <a:cubicBezTo>
                  <a:pt x="1868" y="8164"/>
                  <a:pt x="1866" y="8155"/>
                  <a:pt x="1865" y="8149"/>
                </a:cubicBezTo>
                <a:cubicBezTo>
                  <a:pt x="1863" y="8137"/>
                  <a:pt x="1858" y="8127"/>
                  <a:pt x="1854" y="8116"/>
                </a:cubicBezTo>
                <a:cubicBezTo>
                  <a:pt x="1845" y="8098"/>
                  <a:pt x="1836" y="8080"/>
                  <a:pt x="1826" y="8063"/>
                </a:cubicBezTo>
                <a:cubicBezTo>
                  <a:pt x="1784" y="7994"/>
                  <a:pt x="1733" y="7930"/>
                  <a:pt x="1673" y="7876"/>
                </a:cubicBezTo>
                <a:cubicBezTo>
                  <a:pt x="1636" y="7789"/>
                  <a:pt x="1597" y="7691"/>
                  <a:pt x="1600" y="7604"/>
                </a:cubicBezTo>
                <a:cubicBezTo>
                  <a:pt x="1601" y="7586"/>
                  <a:pt x="1604" y="7569"/>
                  <a:pt x="1609" y="7552"/>
                </a:cubicBezTo>
                <a:cubicBezTo>
                  <a:pt x="1729" y="7549"/>
                  <a:pt x="1837" y="7599"/>
                  <a:pt x="1947" y="7640"/>
                </a:cubicBezTo>
                <a:lnTo>
                  <a:pt x="2116" y="7526"/>
                </a:lnTo>
                <a:cubicBezTo>
                  <a:pt x="1993" y="7488"/>
                  <a:pt x="1876" y="7430"/>
                  <a:pt x="1745" y="7432"/>
                </a:cubicBezTo>
                <a:cubicBezTo>
                  <a:pt x="1724" y="7442"/>
                  <a:pt x="1487" y="7515"/>
                  <a:pt x="1445" y="7608"/>
                </a:cubicBezTo>
                <a:cubicBezTo>
                  <a:pt x="1426" y="7648"/>
                  <a:pt x="1427" y="7695"/>
                  <a:pt x="1435" y="7739"/>
                </a:cubicBezTo>
                <a:cubicBezTo>
                  <a:pt x="1399" y="7733"/>
                  <a:pt x="1361" y="7716"/>
                  <a:pt x="1326" y="7725"/>
                </a:cubicBezTo>
                <a:cubicBezTo>
                  <a:pt x="1269" y="7740"/>
                  <a:pt x="1037" y="7833"/>
                  <a:pt x="956" y="7906"/>
                </a:cubicBezTo>
                <a:cubicBezTo>
                  <a:pt x="894" y="7961"/>
                  <a:pt x="847" y="8039"/>
                  <a:pt x="819" y="8116"/>
                </a:cubicBezTo>
                <a:cubicBezTo>
                  <a:pt x="803" y="8162"/>
                  <a:pt x="796" y="8211"/>
                  <a:pt x="785" y="8258"/>
                </a:cubicBezTo>
                <a:cubicBezTo>
                  <a:pt x="782" y="8309"/>
                  <a:pt x="775" y="8361"/>
                  <a:pt x="776" y="8413"/>
                </a:cubicBezTo>
                <a:cubicBezTo>
                  <a:pt x="783" y="8618"/>
                  <a:pt x="858" y="8834"/>
                  <a:pt x="967" y="9007"/>
                </a:cubicBezTo>
                <a:cubicBezTo>
                  <a:pt x="993" y="9049"/>
                  <a:pt x="1025" y="9087"/>
                  <a:pt x="1054" y="9127"/>
                </a:cubicBezTo>
                <a:cubicBezTo>
                  <a:pt x="1161" y="9244"/>
                  <a:pt x="1284" y="9402"/>
                  <a:pt x="1459" y="9410"/>
                </a:cubicBezTo>
                <a:cubicBezTo>
                  <a:pt x="1602" y="9417"/>
                  <a:pt x="1722" y="9312"/>
                  <a:pt x="1838" y="9251"/>
                </a:cubicBezTo>
                <a:cubicBezTo>
                  <a:pt x="1880" y="9221"/>
                  <a:pt x="1925" y="9194"/>
                  <a:pt x="1965" y="9162"/>
                </a:cubicBezTo>
                <a:cubicBezTo>
                  <a:pt x="2338" y="8876"/>
                  <a:pt x="2628" y="8497"/>
                  <a:pt x="2886" y="8108"/>
                </a:cubicBezTo>
                <a:cubicBezTo>
                  <a:pt x="2957" y="7990"/>
                  <a:pt x="3031" y="7875"/>
                  <a:pt x="3099" y="7756"/>
                </a:cubicBezTo>
                <a:cubicBezTo>
                  <a:pt x="3161" y="7649"/>
                  <a:pt x="3219" y="7539"/>
                  <a:pt x="3277" y="7430"/>
                </a:cubicBezTo>
                <a:cubicBezTo>
                  <a:pt x="3325" y="7521"/>
                  <a:pt x="3425" y="7605"/>
                  <a:pt x="3479" y="7652"/>
                </a:cubicBezTo>
                <a:cubicBezTo>
                  <a:pt x="3486" y="7658"/>
                  <a:pt x="3494" y="7664"/>
                  <a:pt x="3501" y="7670"/>
                </a:cubicBezTo>
                <a:cubicBezTo>
                  <a:pt x="3456" y="7736"/>
                  <a:pt x="3454" y="7822"/>
                  <a:pt x="3476" y="7898"/>
                </a:cubicBezTo>
                <a:cubicBezTo>
                  <a:pt x="3486" y="7933"/>
                  <a:pt x="3505" y="7966"/>
                  <a:pt x="3519" y="8000"/>
                </a:cubicBezTo>
                <a:cubicBezTo>
                  <a:pt x="3539" y="8035"/>
                  <a:pt x="3558" y="8071"/>
                  <a:pt x="3580" y="8106"/>
                </a:cubicBezTo>
                <a:cubicBezTo>
                  <a:pt x="3643" y="8207"/>
                  <a:pt x="3720" y="8305"/>
                  <a:pt x="3819" y="8373"/>
                </a:cubicBezTo>
                <a:cubicBezTo>
                  <a:pt x="3815" y="8388"/>
                  <a:pt x="3810" y="8403"/>
                  <a:pt x="3808" y="8419"/>
                </a:cubicBezTo>
                <a:cubicBezTo>
                  <a:pt x="3801" y="8462"/>
                  <a:pt x="3800" y="8506"/>
                  <a:pt x="3801" y="8549"/>
                </a:cubicBezTo>
                <a:cubicBezTo>
                  <a:pt x="3713" y="8701"/>
                  <a:pt x="3621" y="8851"/>
                  <a:pt x="3526" y="8998"/>
                </a:cubicBezTo>
                <a:cubicBezTo>
                  <a:pt x="3514" y="8980"/>
                  <a:pt x="3501" y="8961"/>
                  <a:pt x="3487" y="8943"/>
                </a:cubicBezTo>
                <a:cubicBezTo>
                  <a:pt x="3437" y="8876"/>
                  <a:pt x="3375" y="8812"/>
                  <a:pt x="3298" y="8780"/>
                </a:cubicBezTo>
                <a:cubicBezTo>
                  <a:pt x="3237" y="8754"/>
                  <a:pt x="3162" y="8758"/>
                  <a:pt x="3099" y="8780"/>
                </a:cubicBezTo>
                <a:cubicBezTo>
                  <a:pt x="2810" y="8882"/>
                  <a:pt x="2785" y="8950"/>
                  <a:pt x="2612" y="9146"/>
                </a:cubicBezTo>
                <a:cubicBezTo>
                  <a:pt x="2569" y="9221"/>
                  <a:pt x="2517" y="9293"/>
                  <a:pt x="2482" y="9372"/>
                </a:cubicBezTo>
                <a:cubicBezTo>
                  <a:pt x="2422" y="9507"/>
                  <a:pt x="2362" y="9705"/>
                  <a:pt x="2373" y="9857"/>
                </a:cubicBezTo>
                <a:cubicBezTo>
                  <a:pt x="2381" y="9962"/>
                  <a:pt x="2415" y="10093"/>
                  <a:pt x="2558" y="10051"/>
                </a:cubicBezTo>
                <a:cubicBezTo>
                  <a:pt x="2669" y="10018"/>
                  <a:pt x="2765" y="9946"/>
                  <a:pt x="2869" y="9894"/>
                </a:cubicBezTo>
                <a:cubicBezTo>
                  <a:pt x="2934" y="9838"/>
                  <a:pt x="3006" y="9790"/>
                  <a:pt x="3065" y="9728"/>
                </a:cubicBezTo>
                <a:cubicBezTo>
                  <a:pt x="3194" y="9589"/>
                  <a:pt x="3338" y="9385"/>
                  <a:pt x="3457" y="9203"/>
                </a:cubicBezTo>
                <a:cubicBezTo>
                  <a:pt x="3518" y="9327"/>
                  <a:pt x="3540" y="9451"/>
                  <a:pt x="3584" y="9610"/>
                </a:cubicBezTo>
                <a:cubicBezTo>
                  <a:pt x="3592" y="9815"/>
                  <a:pt x="3627" y="9951"/>
                  <a:pt x="3526" y="10140"/>
                </a:cubicBezTo>
                <a:cubicBezTo>
                  <a:pt x="3488" y="10212"/>
                  <a:pt x="3428" y="10272"/>
                  <a:pt x="3367" y="10327"/>
                </a:cubicBezTo>
                <a:cubicBezTo>
                  <a:pt x="3339" y="10351"/>
                  <a:pt x="3302" y="10361"/>
                  <a:pt x="3267" y="10370"/>
                </a:cubicBezTo>
                <a:cubicBezTo>
                  <a:pt x="2918" y="10456"/>
                  <a:pt x="2971" y="10428"/>
                  <a:pt x="2596" y="10397"/>
                </a:cubicBezTo>
                <a:cubicBezTo>
                  <a:pt x="2466" y="10362"/>
                  <a:pt x="2333" y="10339"/>
                  <a:pt x="2208" y="10292"/>
                </a:cubicBezTo>
                <a:cubicBezTo>
                  <a:pt x="1915" y="10183"/>
                  <a:pt x="1644" y="10021"/>
                  <a:pt x="1389" y="9842"/>
                </a:cubicBezTo>
                <a:cubicBezTo>
                  <a:pt x="1173" y="9691"/>
                  <a:pt x="948" y="9500"/>
                  <a:pt x="758" y="9316"/>
                </a:cubicBezTo>
                <a:cubicBezTo>
                  <a:pt x="683" y="9243"/>
                  <a:pt x="613" y="9164"/>
                  <a:pt x="541" y="9088"/>
                </a:cubicBezTo>
                <a:cubicBezTo>
                  <a:pt x="425" y="8946"/>
                  <a:pt x="370" y="8889"/>
                  <a:pt x="278" y="8741"/>
                </a:cubicBezTo>
                <a:cubicBezTo>
                  <a:pt x="232" y="8667"/>
                  <a:pt x="166" y="8552"/>
                  <a:pt x="178" y="8458"/>
                </a:cubicBezTo>
                <a:cubicBezTo>
                  <a:pt x="179" y="8454"/>
                  <a:pt x="180" y="8450"/>
                  <a:pt x="182" y="8446"/>
                </a:cubicBezTo>
                <a:cubicBezTo>
                  <a:pt x="193" y="8446"/>
                  <a:pt x="203" y="8447"/>
                  <a:pt x="214" y="8446"/>
                </a:cubicBezTo>
                <a:cubicBezTo>
                  <a:pt x="434" y="8395"/>
                  <a:pt x="494" y="8288"/>
                  <a:pt x="602" y="8131"/>
                </a:cubicBezTo>
                <a:cubicBezTo>
                  <a:pt x="620" y="8104"/>
                  <a:pt x="639" y="8077"/>
                  <a:pt x="658" y="8050"/>
                </a:cubicBezTo>
                <a:cubicBezTo>
                  <a:pt x="742" y="7931"/>
                  <a:pt x="830" y="7814"/>
                  <a:pt x="924" y="7702"/>
                </a:cubicBezTo>
                <a:lnTo>
                  <a:pt x="739" y="7781"/>
                </a:lnTo>
                <a:cubicBezTo>
                  <a:pt x="649" y="7894"/>
                  <a:pt x="563" y="8011"/>
                  <a:pt x="479" y="8129"/>
                </a:cubicBezTo>
                <a:cubicBezTo>
                  <a:pt x="433" y="8194"/>
                  <a:pt x="388" y="8263"/>
                  <a:pt x="336" y="8325"/>
                </a:cubicBezTo>
                <a:cubicBezTo>
                  <a:pt x="318" y="8323"/>
                  <a:pt x="284" y="8320"/>
                  <a:pt x="275" y="8325"/>
                </a:cubicBezTo>
                <a:cubicBezTo>
                  <a:pt x="203" y="8358"/>
                  <a:pt x="134" y="8398"/>
                  <a:pt x="65" y="8437"/>
                </a:cubicBezTo>
                <a:cubicBezTo>
                  <a:pt x="54" y="8444"/>
                  <a:pt x="44" y="8453"/>
                  <a:pt x="36" y="8462"/>
                </a:cubicBezTo>
                <a:cubicBezTo>
                  <a:pt x="27" y="8473"/>
                  <a:pt x="20" y="8486"/>
                  <a:pt x="12" y="8498"/>
                </a:cubicBezTo>
                <a:cubicBezTo>
                  <a:pt x="9" y="8516"/>
                  <a:pt x="1" y="8533"/>
                  <a:pt x="1" y="8550"/>
                </a:cubicBezTo>
                <a:cubicBezTo>
                  <a:pt x="0" y="8648"/>
                  <a:pt x="71" y="8756"/>
                  <a:pt x="125" y="8831"/>
                </a:cubicBezTo>
                <a:cubicBezTo>
                  <a:pt x="225" y="8973"/>
                  <a:pt x="288" y="9033"/>
                  <a:pt x="410" y="9169"/>
                </a:cubicBezTo>
                <a:cubicBezTo>
                  <a:pt x="486" y="9242"/>
                  <a:pt x="559" y="9319"/>
                  <a:pt x="638" y="9390"/>
                </a:cubicBezTo>
                <a:cubicBezTo>
                  <a:pt x="834" y="9568"/>
                  <a:pt x="1068" y="9759"/>
                  <a:pt x="1284" y="9909"/>
                </a:cubicBezTo>
                <a:cubicBezTo>
                  <a:pt x="1525" y="10077"/>
                  <a:pt x="1820" y="10261"/>
                  <a:pt x="2094" y="10370"/>
                </a:cubicBezTo>
                <a:cubicBezTo>
                  <a:pt x="2218" y="10419"/>
                  <a:pt x="2350" y="10445"/>
                  <a:pt x="2478" y="10482"/>
                </a:cubicBezTo>
                <a:cubicBezTo>
                  <a:pt x="2717" y="10508"/>
                  <a:pt x="2906" y="10561"/>
                  <a:pt x="3140" y="10472"/>
                </a:cubicBezTo>
                <a:cubicBezTo>
                  <a:pt x="3338" y="10397"/>
                  <a:pt x="3574" y="10274"/>
                  <a:pt x="3676" y="10068"/>
                </a:cubicBezTo>
                <a:cubicBezTo>
                  <a:pt x="3769" y="9881"/>
                  <a:pt x="3731" y="9736"/>
                  <a:pt x="3719" y="9536"/>
                </a:cubicBezTo>
                <a:cubicBezTo>
                  <a:pt x="3670" y="9358"/>
                  <a:pt x="3641" y="9202"/>
                  <a:pt x="3556" y="9049"/>
                </a:cubicBezTo>
                <a:cubicBezTo>
                  <a:pt x="3565" y="9035"/>
                  <a:pt x="3576" y="9019"/>
                  <a:pt x="3584" y="9005"/>
                </a:cubicBezTo>
                <a:cubicBezTo>
                  <a:pt x="3661" y="8882"/>
                  <a:pt x="3735" y="8758"/>
                  <a:pt x="3808" y="8632"/>
                </a:cubicBezTo>
                <a:cubicBezTo>
                  <a:pt x="3822" y="8797"/>
                  <a:pt x="3855" y="8958"/>
                  <a:pt x="3899" y="9117"/>
                </a:cubicBezTo>
                <a:cubicBezTo>
                  <a:pt x="3925" y="9199"/>
                  <a:pt x="3950" y="9282"/>
                  <a:pt x="3978" y="9363"/>
                </a:cubicBezTo>
                <a:cubicBezTo>
                  <a:pt x="4042" y="9549"/>
                  <a:pt x="4119" y="9751"/>
                  <a:pt x="4199" y="9931"/>
                </a:cubicBezTo>
                <a:cubicBezTo>
                  <a:pt x="4251" y="10047"/>
                  <a:pt x="4377" y="10319"/>
                  <a:pt x="4462" y="10428"/>
                </a:cubicBezTo>
                <a:cubicBezTo>
                  <a:pt x="4496" y="10471"/>
                  <a:pt x="4545" y="10498"/>
                  <a:pt x="4587" y="10533"/>
                </a:cubicBezTo>
                <a:cubicBezTo>
                  <a:pt x="4633" y="10541"/>
                  <a:pt x="4680" y="10571"/>
                  <a:pt x="4725" y="10559"/>
                </a:cubicBezTo>
                <a:cubicBezTo>
                  <a:pt x="5035" y="10471"/>
                  <a:pt x="5191" y="10267"/>
                  <a:pt x="5340" y="10001"/>
                </a:cubicBezTo>
                <a:cubicBezTo>
                  <a:pt x="5535" y="9656"/>
                  <a:pt x="5561" y="9538"/>
                  <a:pt x="5710" y="9148"/>
                </a:cubicBezTo>
                <a:cubicBezTo>
                  <a:pt x="5885" y="8531"/>
                  <a:pt x="5920" y="8469"/>
                  <a:pt x="6031" y="7808"/>
                </a:cubicBezTo>
                <a:cubicBezTo>
                  <a:pt x="6074" y="7552"/>
                  <a:pt x="6109" y="7295"/>
                  <a:pt x="6136" y="7037"/>
                </a:cubicBezTo>
                <a:cubicBezTo>
                  <a:pt x="6162" y="6782"/>
                  <a:pt x="6174" y="6526"/>
                  <a:pt x="6188" y="6270"/>
                </a:cubicBezTo>
                <a:cubicBezTo>
                  <a:pt x="6221" y="5651"/>
                  <a:pt x="6222" y="5302"/>
                  <a:pt x="6233" y="4683"/>
                </a:cubicBezTo>
                <a:cubicBezTo>
                  <a:pt x="6236" y="4424"/>
                  <a:pt x="6239" y="4164"/>
                  <a:pt x="6242" y="3905"/>
                </a:cubicBezTo>
                <a:cubicBezTo>
                  <a:pt x="6247" y="3483"/>
                  <a:pt x="6255" y="2940"/>
                  <a:pt x="6254" y="2513"/>
                </a:cubicBezTo>
                <a:cubicBezTo>
                  <a:pt x="6253" y="2307"/>
                  <a:pt x="6244" y="1780"/>
                  <a:pt x="6241" y="1545"/>
                </a:cubicBezTo>
                <a:cubicBezTo>
                  <a:pt x="6240" y="1456"/>
                  <a:pt x="6239" y="1366"/>
                  <a:pt x="6238" y="1277"/>
                </a:cubicBezTo>
                <a:lnTo>
                  <a:pt x="6065" y="1367"/>
                </a:lnTo>
                <a:cubicBezTo>
                  <a:pt x="6075" y="1451"/>
                  <a:pt x="6087" y="1535"/>
                  <a:pt x="6095" y="1620"/>
                </a:cubicBezTo>
                <a:cubicBezTo>
                  <a:pt x="6120" y="1888"/>
                  <a:pt x="6147" y="2311"/>
                  <a:pt x="6156" y="2565"/>
                </a:cubicBezTo>
                <a:cubicBezTo>
                  <a:pt x="6164" y="2779"/>
                  <a:pt x="6167" y="2994"/>
                  <a:pt x="6170" y="3208"/>
                </a:cubicBezTo>
                <a:cubicBezTo>
                  <a:pt x="6178" y="3786"/>
                  <a:pt x="6175" y="4132"/>
                  <a:pt x="6174" y="4714"/>
                </a:cubicBezTo>
                <a:cubicBezTo>
                  <a:pt x="6159" y="6003"/>
                  <a:pt x="6138" y="7307"/>
                  <a:pt x="5818" y="8564"/>
                </a:cubicBezTo>
                <a:cubicBezTo>
                  <a:pt x="5765" y="8775"/>
                  <a:pt x="5692" y="8980"/>
                  <a:pt x="5628" y="9188"/>
                </a:cubicBezTo>
                <a:cubicBezTo>
                  <a:pt x="5462" y="9586"/>
                  <a:pt x="5432" y="9707"/>
                  <a:pt x="5218" y="10057"/>
                </a:cubicBezTo>
                <a:cubicBezTo>
                  <a:pt x="5111" y="10231"/>
                  <a:pt x="5023" y="10353"/>
                  <a:pt x="4865" y="10476"/>
                </a:cubicBezTo>
                <a:cubicBezTo>
                  <a:pt x="4857" y="10482"/>
                  <a:pt x="4878" y="10449"/>
                  <a:pt x="4868" y="10446"/>
                </a:cubicBezTo>
                <a:cubicBezTo>
                  <a:pt x="4829" y="10429"/>
                  <a:pt x="4784" y="10432"/>
                  <a:pt x="4741" y="10425"/>
                </a:cubicBezTo>
                <a:cubicBezTo>
                  <a:pt x="4700" y="10394"/>
                  <a:pt x="4653" y="10369"/>
                  <a:pt x="4618" y="10330"/>
                </a:cubicBezTo>
                <a:cubicBezTo>
                  <a:pt x="4507" y="10204"/>
                  <a:pt x="4403" y="10000"/>
                  <a:pt x="4335" y="9853"/>
                </a:cubicBezTo>
                <a:cubicBezTo>
                  <a:pt x="4252" y="9674"/>
                  <a:pt x="4177" y="9475"/>
                  <a:pt x="4116" y="9287"/>
                </a:cubicBezTo>
                <a:cubicBezTo>
                  <a:pt x="4090" y="9205"/>
                  <a:pt x="4069" y="9122"/>
                  <a:pt x="4045" y="9039"/>
                </a:cubicBezTo>
                <a:cubicBezTo>
                  <a:pt x="4002" y="8865"/>
                  <a:pt x="3972" y="8686"/>
                  <a:pt x="3970" y="8506"/>
                </a:cubicBezTo>
                <a:cubicBezTo>
                  <a:pt x="3969" y="8451"/>
                  <a:pt x="3972" y="8395"/>
                  <a:pt x="3985" y="8340"/>
                </a:cubicBezTo>
                <a:cubicBezTo>
                  <a:pt x="4012" y="8324"/>
                  <a:pt x="4040" y="8306"/>
                  <a:pt x="4066" y="8287"/>
                </a:cubicBezTo>
                <a:cubicBezTo>
                  <a:pt x="4075" y="8280"/>
                  <a:pt x="4041" y="8238"/>
                  <a:pt x="4028" y="8235"/>
                </a:cubicBezTo>
                <a:cubicBezTo>
                  <a:pt x="4214" y="7885"/>
                  <a:pt x="4386" y="7527"/>
                  <a:pt x="4540" y="7161"/>
                </a:cubicBezTo>
                <a:cubicBezTo>
                  <a:pt x="4622" y="6945"/>
                  <a:pt x="4710" y="6731"/>
                  <a:pt x="4786" y="6512"/>
                </a:cubicBezTo>
                <a:cubicBezTo>
                  <a:pt x="4863" y="6295"/>
                  <a:pt x="4931" y="6075"/>
                  <a:pt x="4998" y="5854"/>
                </a:cubicBezTo>
                <a:cubicBezTo>
                  <a:pt x="5256" y="5004"/>
                  <a:pt x="5453" y="4138"/>
                  <a:pt x="5604" y="3263"/>
                </a:cubicBezTo>
                <a:cubicBezTo>
                  <a:pt x="5689" y="2735"/>
                  <a:pt x="5778" y="2207"/>
                  <a:pt x="5819" y="1674"/>
                </a:cubicBezTo>
                <a:cubicBezTo>
                  <a:pt x="5842" y="1370"/>
                  <a:pt x="5843" y="1211"/>
                  <a:pt x="5835" y="916"/>
                </a:cubicBezTo>
                <a:cubicBezTo>
                  <a:pt x="5832" y="820"/>
                  <a:pt x="5827" y="723"/>
                  <a:pt x="5823" y="627"/>
                </a:cubicBezTo>
                <a:cubicBezTo>
                  <a:pt x="5816" y="552"/>
                  <a:pt x="5811" y="476"/>
                  <a:pt x="5803" y="400"/>
                </a:cubicBezTo>
                <a:cubicBezTo>
                  <a:pt x="5792" y="287"/>
                  <a:pt x="5783" y="147"/>
                  <a:pt x="5732" y="40"/>
                </a:cubicBezTo>
                <a:cubicBezTo>
                  <a:pt x="5728" y="32"/>
                  <a:pt x="5708" y="9"/>
                  <a:pt x="5700" y="0"/>
                </a:cubicBezTo>
                <a:close/>
                <a:moveTo>
                  <a:pt x="1683" y="8242"/>
                </a:moveTo>
                <a:cubicBezTo>
                  <a:pt x="1680" y="8242"/>
                  <a:pt x="1678" y="8244"/>
                  <a:pt x="1675" y="8244"/>
                </a:cubicBezTo>
                <a:cubicBezTo>
                  <a:pt x="1673" y="8246"/>
                  <a:pt x="1670" y="8247"/>
                  <a:pt x="1668" y="8249"/>
                </a:cubicBezTo>
                <a:cubicBezTo>
                  <a:pt x="1664" y="8252"/>
                  <a:pt x="1682" y="8253"/>
                  <a:pt x="1683" y="8248"/>
                </a:cubicBezTo>
                <a:cubicBezTo>
                  <a:pt x="1683" y="8246"/>
                  <a:pt x="1683" y="8244"/>
                  <a:pt x="1683" y="8242"/>
                </a:cubicBezTo>
                <a:close/>
                <a:moveTo>
                  <a:pt x="6511" y="274"/>
                </a:moveTo>
                <a:lnTo>
                  <a:pt x="6327" y="369"/>
                </a:lnTo>
                <a:cubicBezTo>
                  <a:pt x="6329" y="407"/>
                  <a:pt x="6333" y="445"/>
                  <a:pt x="6333" y="483"/>
                </a:cubicBezTo>
                <a:cubicBezTo>
                  <a:pt x="6335" y="556"/>
                  <a:pt x="6334" y="630"/>
                  <a:pt x="6333" y="704"/>
                </a:cubicBezTo>
                <a:cubicBezTo>
                  <a:pt x="6333" y="819"/>
                  <a:pt x="6332" y="934"/>
                  <a:pt x="6332" y="1049"/>
                </a:cubicBezTo>
                <a:cubicBezTo>
                  <a:pt x="6331" y="1203"/>
                  <a:pt x="6329" y="1356"/>
                  <a:pt x="6329" y="1510"/>
                </a:cubicBezTo>
                <a:cubicBezTo>
                  <a:pt x="6328" y="1719"/>
                  <a:pt x="6328" y="2463"/>
                  <a:pt x="6328" y="2655"/>
                </a:cubicBezTo>
                <a:cubicBezTo>
                  <a:pt x="6329" y="3261"/>
                  <a:pt x="6326" y="3867"/>
                  <a:pt x="6324" y="4472"/>
                </a:cubicBezTo>
                <a:cubicBezTo>
                  <a:pt x="6323" y="4659"/>
                  <a:pt x="6323" y="4846"/>
                  <a:pt x="6322" y="5033"/>
                </a:cubicBezTo>
                <a:cubicBezTo>
                  <a:pt x="6320" y="5362"/>
                  <a:pt x="6313" y="5701"/>
                  <a:pt x="6308" y="6031"/>
                </a:cubicBezTo>
                <a:cubicBezTo>
                  <a:pt x="6297" y="6529"/>
                  <a:pt x="6300" y="7030"/>
                  <a:pt x="6229" y="7525"/>
                </a:cubicBezTo>
                <a:cubicBezTo>
                  <a:pt x="6195" y="7767"/>
                  <a:pt x="6169" y="7857"/>
                  <a:pt x="6115" y="8094"/>
                </a:cubicBezTo>
                <a:cubicBezTo>
                  <a:pt x="6092" y="8180"/>
                  <a:pt x="6070" y="8266"/>
                  <a:pt x="6048" y="8353"/>
                </a:cubicBezTo>
                <a:cubicBezTo>
                  <a:pt x="6018" y="8465"/>
                  <a:pt x="5956" y="8687"/>
                  <a:pt x="5929" y="8803"/>
                </a:cubicBezTo>
                <a:cubicBezTo>
                  <a:pt x="5903" y="8913"/>
                  <a:pt x="5870" y="9096"/>
                  <a:pt x="5853" y="9208"/>
                </a:cubicBezTo>
                <a:cubicBezTo>
                  <a:pt x="5844" y="9265"/>
                  <a:pt x="5838" y="9321"/>
                  <a:pt x="5831" y="9378"/>
                </a:cubicBezTo>
                <a:cubicBezTo>
                  <a:pt x="5829" y="9485"/>
                  <a:pt x="5816" y="9670"/>
                  <a:pt x="5922" y="9744"/>
                </a:cubicBezTo>
                <a:cubicBezTo>
                  <a:pt x="5955" y="9767"/>
                  <a:pt x="5999" y="9785"/>
                  <a:pt x="6040" y="9779"/>
                </a:cubicBezTo>
                <a:cubicBezTo>
                  <a:pt x="6225" y="9752"/>
                  <a:pt x="6529" y="9509"/>
                  <a:pt x="6633" y="9439"/>
                </a:cubicBezTo>
                <a:cubicBezTo>
                  <a:pt x="6712" y="9361"/>
                  <a:pt x="6797" y="9289"/>
                  <a:pt x="6870" y="9206"/>
                </a:cubicBezTo>
                <a:cubicBezTo>
                  <a:pt x="7026" y="9027"/>
                  <a:pt x="7145" y="8846"/>
                  <a:pt x="7244" y="8631"/>
                </a:cubicBezTo>
                <a:cubicBezTo>
                  <a:pt x="7337" y="8428"/>
                  <a:pt x="7394" y="8241"/>
                  <a:pt x="7402" y="8017"/>
                </a:cubicBezTo>
                <a:cubicBezTo>
                  <a:pt x="7406" y="7919"/>
                  <a:pt x="7387" y="7821"/>
                  <a:pt x="7379" y="7723"/>
                </a:cubicBezTo>
                <a:cubicBezTo>
                  <a:pt x="7352" y="7636"/>
                  <a:pt x="7333" y="7547"/>
                  <a:pt x="7299" y="7463"/>
                </a:cubicBezTo>
                <a:cubicBezTo>
                  <a:pt x="7324" y="7499"/>
                  <a:pt x="7347" y="7535"/>
                  <a:pt x="7371" y="7571"/>
                </a:cubicBezTo>
                <a:cubicBezTo>
                  <a:pt x="7391" y="7603"/>
                  <a:pt x="7410" y="7636"/>
                  <a:pt x="7429" y="7668"/>
                </a:cubicBezTo>
                <a:cubicBezTo>
                  <a:pt x="7460" y="7722"/>
                  <a:pt x="7481" y="7781"/>
                  <a:pt x="7504" y="7839"/>
                </a:cubicBezTo>
                <a:cubicBezTo>
                  <a:pt x="7504" y="7840"/>
                  <a:pt x="7515" y="7877"/>
                  <a:pt x="7528" y="7870"/>
                </a:cubicBezTo>
                <a:cubicBezTo>
                  <a:pt x="7597" y="7837"/>
                  <a:pt x="7660" y="7794"/>
                  <a:pt x="7726" y="7757"/>
                </a:cubicBezTo>
                <a:lnTo>
                  <a:pt x="7741" y="7726"/>
                </a:lnTo>
                <a:lnTo>
                  <a:pt x="7689" y="7749"/>
                </a:lnTo>
                <a:cubicBezTo>
                  <a:pt x="7687" y="7745"/>
                  <a:pt x="7686" y="7741"/>
                  <a:pt x="7684" y="7738"/>
                </a:cubicBezTo>
                <a:cubicBezTo>
                  <a:pt x="7654" y="7683"/>
                  <a:pt x="7630" y="7624"/>
                  <a:pt x="7595" y="7572"/>
                </a:cubicBezTo>
                <a:cubicBezTo>
                  <a:pt x="7521" y="7459"/>
                  <a:pt x="7443" y="7349"/>
                  <a:pt x="7365" y="7238"/>
                </a:cubicBezTo>
                <a:cubicBezTo>
                  <a:pt x="7308" y="7156"/>
                  <a:pt x="7253" y="7072"/>
                  <a:pt x="7185" y="6997"/>
                </a:cubicBezTo>
                <a:cubicBezTo>
                  <a:pt x="7111" y="6923"/>
                  <a:pt x="7142" y="6939"/>
                  <a:pt x="7020" y="7021"/>
                </a:cubicBezTo>
                <a:cubicBezTo>
                  <a:pt x="6954" y="6948"/>
                  <a:pt x="6882" y="6882"/>
                  <a:pt x="6807" y="6825"/>
                </a:cubicBezTo>
                <a:cubicBezTo>
                  <a:pt x="6781" y="6806"/>
                  <a:pt x="6752" y="6790"/>
                  <a:pt x="6725" y="6772"/>
                </a:cubicBezTo>
                <a:cubicBezTo>
                  <a:pt x="6708" y="6765"/>
                  <a:pt x="6690" y="6756"/>
                  <a:pt x="6672" y="6751"/>
                </a:cubicBezTo>
                <a:cubicBezTo>
                  <a:pt x="6663" y="6749"/>
                  <a:pt x="6653" y="6747"/>
                  <a:pt x="6646" y="6752"/>
                </a:cubicBezTo>
                <a:cubicBezTo>
                  <a:pt x="6583" y="6793"/>
                  <a:pt x="6517" y="6831"/>
                  <a:pt x="6466" y="6885"/>
                </a:cubicBezTo>
                <a:cubicBezTo>
                  <a:pt x="6456" y="6895"/>
                  <a:pt x="6478" y="6911"/>
                  <a:pt x="6485" y="6923"/>
                </a:cubicBezTo>
                <a:cubicBezTo>
                  <a:pt x="6507" y="6956"/>
                  <a:pt x="6533" y="6981"/>
                  <a:pt x="6560" y="7010"/>
                </a:cubicBezTo>
                <a:cubicBezTo>
                  <a:pt x="6611" y="7058"/>
                  <a:pt x="6664" y="7105"/>
                  <a:pt x="6723" y="7144"/>
                </a:cubicBezTo>
                <a:cubicBezTo>
                  <a:pt x="6752" y="7162"/>
                  <a:pt x="6791" y="7185"/>
                  <a:pt x="6826" y="7191"/>
                </a:cubicBezTo>
                <a:cubicBezTo>
                  <a:pt x="6840" y="7194"/>
                  <a:pt x="6855" y="7191"/>
                  <a:pt x="6870" y="7190"/>
                </a:cubicBezTo>
                <a:cubicBezTo>
                  <a:pt x="6886" y="7181"/>
                  <a:pt x="6903" y="7172"/>
                  <a:pt x="6920" y="7163"/>
                </a:cubicBezTo>
                <a:cubicBezTo>
                  <a:pt x="7019" y="7277"/>
                  <a:pt x="7101" y="7408"/>
                  <a:pt x="7155" y="7536"/>
                </a:cubicBezTo>
                <a:cubicBezTo>
                  <a:pt x="7191" y="7620"/>
                  <a:pt x="7210" y="7710"/>
                  <a:pt x="7237" y="7796"/>
                </a:cubicBezTo>
                <a:cubicBezTo>
                  <a:pt x="7246" y="7893"/>
                  <a:pt x="7266" y="7989"/>
                  <a:pt x="7263" y="8086"/>
                </a:cubicBezTo>
                <a:cubicBezTo>
                  <a:pt x="7250" y="8514"/>
                  <a:pt x="7011" y="8951"/>
                  <a:pt x="6730" y="9264"/>
                </a:cubicBezTo>
                <a:cubicBezTo>
                  <a:pt x="6655" y="9348"/>
                  <a:pt x="6568" y="9420"/>
                  <a:pt x="6487" y="9498"/>
                </a:cubicBezTo>
                <a:cubicBezTo>
                  <a:pt x="6454" y="9528"/>
                  <a:pt x="6426" y="9565"/>
                  <a:pt x="6387" y="9588"/>
                </a:cubicBezTo>
                <a:cubicBezTo>
                  <a:pt x="6299" y="9641"/>
                  <a:pt x="6191" y="9709"/>
                  <a:pt x="6088" y="9645"/>
                </a:cubicBezTo>
                <a:cubicBezTo>
                  <a:pt x="5985" y="9580"/>
                  <a:pt x="5994" y="9398"/>
                  <a:pt x="5994" y="9298"/>
                </a:cubicBezTo>
                <a:cubicBezTo>
                  <a:pt x="6012" y="9127"/>
                  <a:pt x="6009" y="9114"/>
                  <a:pt x="6041" y="8938"/>
                </a:cubicBezTo>
                <a:cubicBezTo>
                  <a:pt x="6097" y="8629"/>
                  <a:pt x="6187" y="8329"/>
                  <a:pt x="6258" y="8024"/>
                </a:cubicBezTo>
                <a:cubicBezTo>
                  <a:pt x="6313" y="7779"/>
                  <a:pt x="6334" y="7708"/>
                  <a:pt x="6366" y="7456"/>
                </a:cubicBezTo>
                <a:cubicBezTo>
                  <a:pt x="6428" y="6965"/>
                  <a:pt x="6415" y="6469"/>
                  <a:pt x="6418" y="5975"/>
                </a:cubicBezTo>
                <a:cubicBezTo>
                  <a:pt x="6419" y="4853"/>
                  <a:pt x="6408" y="3731"/>
                  <a:pt x="6417" y="2610"/>
                </a:cubicBezTo>
                <a:cubicBezTo>
                  <a:pt x="6423" y="2174"/>
                  <a:pt x="6425" y="1885"/>
                  <a:pt x="6441" y="1453"/>
                </a:cubicBezTo>
                <a:cubicBezTo>
                  <a:pt x="6452" y="1160"/>
                  <a:pt x="6466" y="915"/>
                  <a:pt x="6486" y="626"/>
                </a:cubicBezTo>
                <a:cubicBezTo>
                  <a:pt x="6491" y="550"/>
                  <a:pt x="6498" y="473"/>
                  <a:pt x="6504" y="397"/>
                </a:cubicBezTo>
                <a:cubicBezTo>
                  <a:pt x="6507" y="356"/>
                  <a:pt x="6508" y="315"/>
                  <a:pt x="6511" y="274"/>
                </a:cubicBezTo>
                <a:close/>
                <a:moveTo>
                  <a:pt x="7368" y="355"/>
                </a:moveTo>
                <a:lnTo>
                  <a:pt x="7184" y="452"/>
                </a:lnTo>
                <a:cubicBezTo>
                  <a:pt x="7271" y="928"/>
                  <a:pt x="7282" y="1412"/>
                  <a:pt x="7306" y="1893"/>
                </a:cubicBezTo>
                <a:cubicBezTo>
                  <a:pt x="7353" y="2935"/>
                  <a:pt x="7470" y="3973"/>
                  <a:pt x="7618" y="5005"/>
                </a:cubicBezTo>
                <a:cubicBezTo>
                  <a:pt x="7650" y="5230"/>
                  <a:pt x="7686" y="5453"/>
                  <a:pt x="7720" y="5678"/>
                </a:cubicBezTo>
                <a:cubicBezTo>
                  <a:pt x="7811" y="6237"/>
                  <a:pt x="7896" y="6797"/>
                  <a:pt x="8014" y="7351"/>
                </a:cubicBezTo>
                <a:cubicBezTo>
                  <a:pt x="8064" y="7583"/>
                  <a:pt x="8120" y="7824"/>
                  <a:pt x="8194" y="8050"/>
                </a:cubicBezTo>
                <a:cubicBezTo>
                  <a:pt x="8219" y="8127"/>
                  <a:pt x="8251" y="8201"/>
                  <a:pt x="8280" y="8276"/>
                </a:cubicBezTo>
                <a:cubicBezTo>
                  <a:pt x="8340" y="8376"/>
                  <a:pt x="8365" y="8460"/>
                  <a:pt x="8477" y="8509"/>
                </a:cubicBezTo>
                <a:cubicBezTo>
                  <a:pt x="8553" y="8542"/>
                  <a:pt x="8633" y="8522"/>
                  <a:pt x="8701" y="8483"/>
                </a:cubicBezTo>
                <a:cubicBezTo>
                  <a:pt x="8952" y="8340"/>
                  <a:pt x="8913" y="8367"/>
                  <a:pt x="9046" y="8214"/>
                </a:cubicBezTo>
                <a:cubicBezTo>
                  <a:pt x="9110" y="8121"/>
                  <a:pt x="9185" y="8022"/>
                  <a:pt x="9205" y="7907"/>
                </a:cubicBezTo>
                <a:cubicBezTo>
                  <a:pt x="9212" y="7868"/>
                  <a:pt x="9208" y="7853"/>
                  <a:pt x="9204" y="7816"/>
                </a:cubicBezTo>
                <a:cubicBezTo>
                  <a:pt x="9201" y="7803"/>
                  <a:pt x="9198" y="7790"/>
                  <a:pt x="9194" y="7778"/>
                </a:cubicBezTo>
                <a:cubicBezTo>
                  <a:pt x="9175" y="7709"/>
                  <a:pt x="9186" y="7761"/>
                  <a:pt x="9168" y="7684"/>
                </a:cubicBezTo>
                <a:cubicBezTo>
                  <a:pt x="9158" y="7644"/>
                  <a:pt x="9150" y="7603"/>
                  <a:pt x="9142" y="7562"/>
                </a:cubicBezTo>
                <a:cubicBezTo>
                  <a:pt x="9169" y="7561"/>
                  <a:pt x="9195" y="7557"/>
                  <a:pt x="9221" y="7551"/>
                </a:cubicBezTo>
                <a:cubicBezTo>
                  <a:pt x="9344" y="8005"/>
                  <a:pt x="9465" y="8438"/>
                  <a:pt x="9627" y="8886"/>
                </a:cubicBezTo>
                <a:cubicBezTo>
                  <a:pt x="9698" y="9081"/>
                  <a:pt x="9784" y="9271"/>
                  <a:pt x="9862" y="9463"/>
                </a:cubicBezTo>
                <a:cubicBezTo>
                  <a:pt x="9938" y="9610"/>
                  <a:pt x="10004" y="9762"/>
                  <a:pt x="10089" y="9904"/>
                </a:cubicBezTo>
                <a:cubicBezTo>
                  <a:pt x="10210" y="10107"/>
                  <a:pt x="10357" y="10296"/>
                  <a:pt x="10539" y="10447"/>
                </a:cubicBezTo>
                <a:cubicBezTo>
                  <a:pt x="10670" y="10556"/>
                  <a:pt x="10800" y="10631"/>
                  <a:pt x="10968" y="10657"/>
                </a:cubicBezTo>
                <a:cubicBezTo>
                  <a:pt x="11033" y="10668"/>
                  <a:pt x="11100" y="10656"/>
                  <a:pt x="11166" y="10656"/>
                </a:cubicBezTo>
                <a:cubicBezTo>
                  <a:pt x="11403" y="10586"/>
                  <a:pt x="11643" y="10459"/>
                  <a:pt x="11764" y="10234"/>
                </a:cubicBezTo>
                <a:cubicBezTo>
                  <a:pt x="11830" y="10110"/>
                  <a:pt x="11864" y="9948"/>
                  <a:pt x="11882" y="9811"/>
                </a:cubicBezTo>
                <a:cubicBezTo>
                  <a:pt x="11891" y="9741"/>
                  <a:pt x="11890" y="9671"/>
                  <a:pt x="11895" y="9601"/>
                </a:cubicBezTo>
                <a:cubicBezTo>
                  <a:pt x="11896" y="9442"/>
                  <a:pt x="11874" y="9286"/>
                  <a:pt x="11834" y="9133"/>
                </a:cubicBezTo>
                <a:cubicBezTo>
                  <a:pt x="11814" y="9057"/>
                  <a:pt x="11788" y="8983"/>
                  <a:pt x="11770" y="8906"/>
                </a:cubicBezTo>
                <a:cubicBezTo>
                  <a:pt x="11747" y="8806"/>
                  <a:pt x="11753" y="8704"/>
                  <a:pt x="11771" y="8604"/>
                </a:cubicBezTo>
                <a:cubicBezTo>
                  <a:pt x="11800" y="8481"/>
                  <a:pt x="11836" y="8358"/>
                  <a:pt x="11833" y="8231"/>
                </a:cubicBezTo>
                <a:cubicBezTo>
                  <a:pt x="11832" y="8191"/>
                  <a:pt x="11827" y="8151"/>
                  <a:pt x="11823" y="8110"/>
                </a:cubicBezTo>
                <a:cubicBezTo>
                  <a:pt x="11786" y="7913"/>
                  <a:pt x="11713" y="7720"/>
                  <a:pt x="11575" y="7570"/>
                </a:cubicBezTo>
                <a:cubicBezTo>
                  <a:pt x="11475" y="7461"/>
                  <a:pt x="11432" y="7447"/>
                  <a:pt x="11308" y="7371"/>
                </a:cubicBezTo>
                <a:cubicBezTo>
                  <a:pt x="11257" y="7353"/>
                  <a:pt x="11208" y="7330"/>
                  <a:pt x="11156" y="7317"/>
                </a:cubicBezTo>
                <a:cubicBezTo>
                  <a:pt x="11135" y="7312"/>
                  <a:pt x="11112" y="7308"/>
                  <a:pt x="11088" y="7305"/>
                </a:cubicBezTo>
                <a:cubicBezTo>
                  <a:pt x="11107" y="7269"/>
                  <a:pt x="11124" y="7232"/>
                  <a:pt x="11141" y="7195"/>
                </a:cubicBezTo>
                <a:cubicBezTo>
                  <a:pt x="11143" y="7187"/>
                  <a:pt x="11168" y="7121"/>
                  <a:pt x="11165" y="7102"/>
                </a:cubicBezTo>
                <a:cubicBezTo>
                  <a:pt x="11163" y="7095"/>
                  <a:pt x="11156" y="7080"/>
                  <a:pt x="11149" y="7084"/>
                </a:cubicBezTo>
                <a:cubicBezTo>
                  <a:pt x="11077" y="7117"/>
                  <a:pt x="11008" y="7155"/>
                  <a:pt x="10946" y="7203"/>
                </a:cubicBezTo>
                <a:cubicBezTo>
                  <a:pt x="10931" y="7214"/>
                  <a:pt x="10933" y="7238"/>
                  <a:pt x="10927" y="7256"/>
                </a:cubicBezTo>
                <a:cubicBezTo>
                  <a:pt x="10923" y="7270"/>
                  <a:pt x="10920" y="7285"/>
                  <a:pt x="10916" y="7300"/>
                </a:cubicBezTo>
                <a:cubicBezTo>
                  <a:pt x="10902" y="7301"/>
                  <a:pt x="10890" y="7302"/>
                  <a:pt x="10877" y="7303"/>
                </a:cubicBezTo>
                <a:cubicBezTo>
                  <a:pt x="10737" y="7322"/>
                  <a:pt x="10633" y="7394"/>
                  <a:pt x="10513" y="7474"/>
                </a:cubicBezTo>
                <a:cubicBezTo>
                  <a:pt x="10489" y="7490"/>
                  <a:pt x="10474" y="7517"/>
                  <a:pt x="10455" y="7539"/>
                </a:cubicBezTo>
                <a:cubicBezTo>
                  <a:pt x="10444" y="7561"/>
                  <a:pt x="10429" y="7582"/>
                  <a:pt x="10422" y="7606"/>
                </a:cubicBezTo>
                <a:cubicBezTo>
                  <a:pt x="10407" y="7660"/>
                  <a:pt x="10421" y="7731"/>
                  <a:pt x="10477" y="7757"/>
                </a:cubicBezTo>
                <a:cubicBezTo>
                  <a:pt x="10531" y="7784"/>
                  <a:pt x="10559" y="7765"/>
                  <a:pt x="10614" y="7751"/>
                </a:cubicBezTo>
                <a:cubicBezTo>
                  <a:pt x="10697" y="7702"/>
                  <a:pt x="10783" y="7658"/>
                  <a:pt x="10863" y="7604"/>
                </a:cubicBezTo>
                <a:cubicBezTo>
                  <a:pt x="10869" y="7600"/>
                  <a:pt x="10876" y="7595"/>
                  <a:pt x="10882" y="7590"/>
                </a:cubicBezTo>
                <a:cubicBezTo>
                  <a:pt x="10882" y="7596"/>
                  <a:pt x="10881" y="7602"/>
                  <a:pt x="10881" y="7608"/>
                </a:cubicBezTo>
                <a:cubicBezTo>
                  <a:pt x="10880" y="7652"/>
                  <a:pt x="10880" y="7697"/>
                  <a:pt x="10883" y="7741"/>
                </a:cubicBezTo>
                <a:lnTo>
                  <a:pt x="11069" y="7653"/>
                </a:lnTo>
                <a:cubicBezTo>
                  <a:pt x="11056" y="7611"/>
                  <a:pt x="11056" y="7562"/>
                  <a:pt x="11056" y="7519"/>
                </a:cubicBezTo>
                <a:cubicBezTo>
                  <a:pt x="11056" y="7491"/>
                  <a:pt x="11056" y="7464"/>
                  <a:pt x="11058" y="7436"/>
                </a:cubicBezTo>
                <a:cubicBezTo>
                  <a:pt x="11090" y="7447"/>
                  <a:pt x="11122" y="7459"/>
                  <a:pt x="11154" y="7470"/>
                </a:cubicBezTo>
                <a:cubicBezTo>
                  <a:pt x="11275" y="7543"/>
                  <a:pt x="11321" y="7558"/>
                  <a:pt x="11417" y="7663"/>
                </a:cubicBezTo>
                <a:cubicBezTo>
                  <a:pt x="11553" y="7811"/>
                  <a:pt x="11622" y="8003"/>
                  <a:pt x="11654" y="8198"/>
                </a:cubicBezTo>
                <a:cubicBezTo>
                  <a:pt x="11656" y="8238"/>
                  <a:pt x="11661" y="8278"/>
                  <a:pt x="11660" y="8318"/>
                </a:cubicBezTo>
                <a:cubicBezTo>
                  <a:pt x="11659" y="8448"/>
                  <a:pt x="11616" y="8570"/>
                  <a:pt x="11587" y="8694"/>
                </a:cubicBezTo>
                <a:cubicBezTo>
                  <a:pt x="11570" y="8797"/>
                  <a:pt x="11567" y="8900"/>
                  <a:pt x="11592" y="9002"/>
                </a:cubicBezTo>
                <a:cubicBezTo>
                  <a:pt x="11598" y="9023"/>
                  <a:pt x="11603" y="9043"/>
                  <a:pt x="11609" y="9064"/>
                </a:cubicBezTo>
                <a:cubicBezTo>
                  <a:pt x="11648" y="9183"/>
                  <a:pt x="11624" y="9085"/>
                  <a:pt x="11667" y="9223"/>
                </a:cubicBezTo>
                <a:cubicBezTo>
                  <a:pt x="11714" y="9371"/>
                  <a:pt x="11739" y="9524"/>
                  <a:pt x="11740" y="9679"/>
                </a:cubicBezTo>
                <a:cubicBezTo>
                  <a:pt x="11736" y="9748"/>
                  <a:pt x="11736" y="9817"/>
                  <a:pt x="11727" y="9886"/>
                </a:cubicBezTo>
                <a:cubicBezTo>
                  <a:pt x="11709" y="10026"/>
                  <a:pt x="11672" y="10179"/>
                  <a:pt x="11601" y="10304"/>
                </a:cubicBezTo>
                <a:cubicBezTo>
                  <a:pt x="11569" y="10360"/>
                  <a:pt x="11516" y="10403"/>
                  <a:pt x="11480" y="10458"/>
                </a:cubicBezTo>
                <a:cubicBezTo>
                  <a:pt x="11476" y="10465"/>
                  <a:pt x="11491" y="10479"/>
                  <a:pt x="11483" y="10484"/>
                </a:cubicBezTo>
                <a:cubicBezTo>
                  <a:pt x="11428" y="10514"/>
                  <a:pt x="11367" y="10530"/>
                  <a:pt x="11308" y="10552"/>
                </a:cubicBezTo>
                <a:cubicBezTo>
                  <a:pt x="11242" y="10555"/>
                  <a:pt x="11175" y="10568"/>
                  <a:pt x="11109" y="10560"/>
                </a:cubicBezTo>
                <a:cubicBezTo>
                  <a:pt x="10940" y="10540"/>
                  <a:pt x="10806" y="10469"/>
                  <a:pt x="10671" y="10366"/>
                </a:cubicBezTo>
                <a:cubicBezTo>
                  <a:pt x="10482" y="10223"/>
                  <a:pt x="10324" y="10041"/>
                  <a:pt x="10193" y="9844"/>
                </a:cubicBezTo>
                <a:cubicBezTo>
                  <a:pt x="10101" y="9707"/>
                  <a:pt x="10028" y="9558"/>
                  <a:pt x="9946" y="9416"/>
                </a:cubicBezTo>
                <a:cubicBezTo>
                  <a:pt x="9861" y="9227"/>
                  <a:pt x="9767" y="9043"/>
                  <a:pt x="9691" y="8851"/>
                </a:cubicBezTo>
                <a:cubicBezTo>
                  <a:pt x="9516" y="8410"/>
                  <a:pt x="9391" y="7989"/>
                  <a:pt x="9267" y="7539"/>
                </a:cubicBezTo>
                <a:cubicBezTo>
                  <a:pt x="9386" y="7501"/>
                  <a:pt x="9499" y="7425"/>
                  <a:pt x="9597" y="7366"/>
                </a:cubicBezTo>
                <a:cubicBezTo>
                  <a:pt x="9588" y="7374"/>
                  <a:pt x="9628" y="7353"/>
                  <a:pt x="9643" y="7350"/>
                </a:cubicBezTo>
                <a:cubicBezTo>
                  <a:pt x="9678" y="7344"/>
                  <a:pt x="9702" y="7358"/>
                  <a:pt x="9730" y="7374"/>
                </a:cubicBezTo>
                <a:cubicBezTo>
                  <a:pt x="9803" y="7410"/>
                  <a:pt x="9850" y="7348"/>
                  <a:pt x="9916" y="7291"/>
                </a:cubicBezTo>
                <a:cubicBezTo>
                  <a:pt x="9947" y="7272"/>
                  <a:pt x="9978" y="7252"/>
                  <a:pt x="10007" y="7230"/>
                </a:cubicBezTo>
                <a:cubicBezTo>
                  <a:pt x="10013" y="7226"/>
                  <a:pt x="10002" y="7216"/>
                  <a:pt x="9999" y="7210"/>
                </a:cubicBezTo>
                <a:cubicBezTo>
                  <a:pt x="9993" y="7197"/>
                  <a:pt x="9985" y="7184"/>
                  <a:pt x="9978" y="7171"/>
                </a:cubicBezTo>
                <a:lnTo>
                  <a:pt x="9864" y="7236"/>
                </a:lnTo>
                <a:cubicBezTo>
                  <a:pt x="9858" y="7234"/>
                  <a:pt x="9852" y="7231"/>
                  <a:pt x="9847" y="7230"/>
                </a:cubicBezTo>
                <a:cubicBezTo>
                  <a:pt x="9814" y="7222"/>
                  <a:pt x="9785" y="7224"/>
                  <a:pt x="9754" y="7240"/>
                </a:cubicBezTo>
                <a:cubicBezTo>
                  <a:pt x="9619" y="7308"/>
                  <a:pt x="9573" y="7335"/>
                  <a:pt x="9493" y="7386"/>
                </a:cubicBezTo>
                <a:cubicBezTo>
                  <a:pt x="9466" y="7397"/>
                  <a:pt x="9442" y="7415"/>
                  <a:pt x="9414" y="7424"/>
                </a:cubicBezTo>
                <a:cubicBezTo>
                  <a:pt x="9358" y="7443"/>
                  <a:pt x="9299" y="7452"/>
                  <a:pt x="9242" y="7447"/>
                </a:cubicBezTo>
                <a:cubicBezTo>
                  <a:pt x="9233" y="7413"/>
                  <a:pt x="9223" y="7381"/>
                  <a:pt x="9214" y="7346"/>
                </a:cubicBezTo>
                <a:cubicBezTo>
                  <a:pt x="8989" y="6518"/>
                  <a:pt x="8805" y="5679"/>
                  <a:pt x="8600" y="4845"/>
                </a:cubicBezTo>
                <a:cubicBezTo>
                  <a:pt x="8309" y="3685"/>
                  <a:pt x="8019" y="2524"/>
                  <a:pt x="7678" y="1377"/>
                </a:cubicBezTo>
                <a:lnTo>
                  <a:pt x="7509" y="1471"/>
                </a:lnTo>
                <a:cubicBezTo>
                  <a:pt x="7543" y="1551"/>
                  <a:pt x="7578" y="1630"/>
                  <a:pt x="7610" y="1711"/>
                </a:cubicBezTo>
                <a:cubicBezTo>
                  <a:pt x="7731" y="2026"/>
                  <a:pt x="7832" y="2330"/>
                  <a:pt x="7933" y="2654"/>
                </a:cubicBezTo>
                <a:cubicBezTo>
                  <a:pt x="8074" y="3106"/>
                  <a:pt x="8219" y="3618"/>
                  <a:pt x="8342" y="4074"/>
                </a:cubicBezTo>
                <a:cubicBezTo>
                  <a:pt x="8413" y="4339"/>
                  <a:pt x="8480" y="4606"/>
                  <a:pt x="8550" y="4873"/>
                </a:cubicBezTo>
                <a:cubicBezTo>
                  <a:pt x="8698" y="5420"/>
                  <a:pt x="8812" y="5976"/>
                  <a:pt x="8949" y="6525"/>
                </a:cubicBezTo>
                <a:cubicBezTo>
                  <a:pt x="9020" y="6808"/>
                  <a:pt x="9095" y="7089"/>
                  <a:pt x="9171" y="7369"/>
                </a:cubicBezTo>
                <a:cubicBezTo>
                  <a:pt x="9178" y="7393"/>
                  <a:pt x="9184" y="7416"/>
                  <a:pt x="9190" y="7439"/>
                </a:cubicBezTo>
                <a:cubicBezTo>
                  <a:pt x="9166" y="7433"/>
                  <a:pt x="9141" y="7422"/>
                  <a:pt x="9119" y="7408"/>
                </a:cubicBezTo>
                <a:cubicBezTo>
                  <a:pt x="9117" y="7407"/>
                  <a:pt x="9116" y="7407"/>
                  <a:pt x="9114" y="7406"/>
                </a:cubicBezTo>
                <a:cubicBezTo>
                  <a:pt x="9090" y="7286"/>
                  <a:pt x="9068" y="7166"/>
                  <a:pt x="9041" y="7047"/>
                </a:cubicBezTo>
                <a:cubicBezTo>
                  <a:pt x="9036" y="7025"/>
                  <a:pt x="9010" y="6912"/>
                  <a:pt x="8997" y="6880"/>
                </a:cubicBezTo>
                <a:cubicBezTo>
                  <a:pt x="8993" y="6870"/>
                  <a:pt x="8984" y="6862"/>
                  <a:pt x="8978" y="6853"/>
                </a:cubicBezTo>
                <a:cubicBezTo>
                  <a:pt x="8912" y="6893"/>
                  <a:pt x="8837" y="6921"/>
                  <a:pt x="8779" y="6973"/>
                </a:cubicBezTo>
                <a:cubicBezTo>
                  <a:pt x="8762" y="6989"/>
                  <a:pt x="8772" y="7019"/>
                  <a:pt x="8771" y="7042"/>
                </a:cubicBezTo>
                <a:cubicBezTo>
                  <a:pt x="8767" y="7144"/>
                  <a:pt x="8779" y="7252"/>
                  <a:pt x="8820" y="7346"/>
                </a:cubicBezTo>
                <a:cubicBezTo>
                  <a:pt x="8835" y="7379"/>
                  <a:pt x="8857" y="7408"/>
                  <a:pt x="8875" y="7439"/>
                </a:cubicBezTo>
                <a:cubicBezTo>
                  <a:pt x="8905" y="7466"/>
                  <a:pt x="8924" y="7487"/>
                  <a:pt x="8945" y="7503"/>
                </a:cubicBezTo>
                <a:cubicBezTo>
                  <a:pt x="8945" y="7505"/>
                  <a:pt x="8946" y="7506"/>
                  <a:pt x="8946" y="7507"/>
                </a:cubicBezTo>
                <a:cubicBezTo>
                  <a:pt x="8965" y="7643"/>
                  <a:pt x="8982" y="7779"/>
                  <a:pt x="9021" y="7911"/>
                </a:cubicBezTo>
                <a:cubicBezTo>
                  <a:pt x="9022" y="7924"/>
                  <a:pt x="9025" y="7937"/>
                  <a:pt x="9025" y="7950"/>
                </a:cubicBezTo>
                <a:cubicBezTo>
                  <a:pt x="9026" y="8077"/>
                  <a:pt x="8940" y="8188"/>
                  <a:pt x="8871" y="8288"/>
                </a:cubicBezTo>
                <a:cubicBezTo>
                  <a:pt x="8843" y="8318"/>
                  <a:pt x="8798" y="8339"/>
                  <a:pt x="8788" y="8379"/>
                </a:cubicBezTo>
                <a:cubicBezTo>
                  <a:pt x="8782" y="8400"/>
                  <a:pt x="8869" y="8352"/>
                  <a:pt x="8851" y="8365"/>
                </a:cubicBezTo>
                <a:cubicBezTo>
                  <a:pt x="8748" y="8442"/>
                  <a:pt x="8618" y="8431"/>
                  <a:pt x="8528" y="8339"/>
                </a:cubicBezTo>
                <a:cubicBezTo>
                  <a:pt x="8486" y="8297"/>
                  <a:pt x="8461" y="8242"/>
                  <a:pt x="8427" y="8194"/>
                </a:cubicBezTo>
                <a:cubicBezTo>
                  <a:pt x="8395" y="8121"/>
                  <a:pt x="8358" y="8050"/>
                  <a:pt x="8329" y="7976"/>
                </a:cubicBezTo>
                <a:cubicBezTo>
                  <a:pt x="8244" y="7755"/>
                  <a:pt x="8178" y="7523"/>
                  <a:pt x="8121" y="7294"/>
                </a:cubicBezTo>
                <a:cubicBezTo>
                  <a:pt x="7985" y="6748"/>
                  <a:pt x="7890" y="6192"/>
                  <a:pt x="7795" y="5638"/>
                </a:cubicBezTo>
                <a:cubicBezTo>
                  <a:pt x="7707" y="5078"/>
                  <a:pt x="7665" y="4841"/>
                  <a:pt x="7596" y="4275"/>
                </a:cubicBezTo>
                <a:cubicBezTo>
                  <a:pt x="7498" y="3464"/>
                  <a:pt x="7436" y="2649"/>
                  <a:pt x="7427" y="1832"/>
                </a:cubicBezTo>
                <a:cubicBezTo>
                  <a:pt x="7417" y="1339"/>
                  <a:pt x="7412" y="846"/>
                  <a:pt x="7368" y="355"/>
                </a:cubicBezTo>
                <a:close/>
                <a:moveTo>
                  <a:pt x="10883" y="7741"/>
                </a:moveTo>
                <a:cubicBezTo>
                  <a:pt x="10884" y="7744"/>
                  <a:pt x="10884" y="7748"/>
                  <a:pt x="10884" y="7751"/>
                </a:cubicBezTo>
                <a:lnTo>
                  <a:pt x="11076" y="7653"/>
                </a:lnTo>
                <a:lnTo>
                  <a:pt x="10883" y="7741"/>
                </a:lnTo>
                <a:close/>
                <a:moveTo>
                  <a:pt x="5622" y="356"/>
                </a:moveTo>
                <a:cubicBezTo>
                  <a:pt x="5647" y="479"/>
                  <a:pt x="5654" y="566"/>
                  <a:pt x="5671" y="706"/>
                </a:cubicBezTo>
                <a:cubicBezTo>
                  <a:pt x="5706" y="1048"/>
                  <a:pt x="5716" y="1392"/>
                  <a:pt x="5698" y="1735"/>
                </a:cubicBezTo>
                <a:cubicBezTo>
                  <a:pt x="5671" y="2263"/>
                  <a:pt x="5588" y="2786"/>
                  <a:pt x="5511" y="3308"/>
                </a:cubicBezTo>
                <a:cubicBezTo>
                  <a:pt x="5370" y="4180"/>
                  <a:pt x="5179" y="5044"/>
                  <a:pt x="4923" y="5890"/>
                </a:cubicBezTo>
                <a:cubicBezTo>
                  <a:pt x="4857" y="6110"/>
                  <a:pt x="4787" y="6330"/>
                  <a:pt x="4711" y="6547"/>
                </a:cubicBezTo>
                <a:cubicBezTo>
                  <a:pt x="4634" y="6766"/>
                  <a:pt x="4547" y="6980"/>
                  <a:pt x="4465" y="7197"/>
                </a:cubicBezTo>
                <a:cubicBezTo>
                  <a:pt x="4319" y="7556"/>
                  <a:pt x="4153" y="7907"/>
                  <a:pt x="3969" y="8248"/>
                </a:cubicBezTo>
                <a:cubicBezTo>
                  <a:pt x="3938" y="8228"/>
                  <a:pt x="3907" y="8203"/>
                  <a:pt x="3889" y="8186"/>
                </a:cubicBezTo>
                <a:cubicBezTo>
                  <a:pt x="3828" y="8130"/>
                  <a:pt x="3789" y="8079"/>
                  <a:pt x="3744" y="8009"/>
                </a:cubicBezTo>
                <a:cubicBezTo>
                  <a:pt x="3722" y="7975"/>
                  <a:pt x="3704" y="7940"/>
                  <a:pt x="3684" y="7905"/>
                </a:cubicBezTo>
                <a:cubicBezTo>
                  <a:pt x="3671" y="7871"/>
                  <a:pt x="3653" y="7839"/>
                  <a:pt x="3644" y="7803"/>
                </a:cubicBezTo>
                <a:cubicBezTo>
                  <a:pt x="3641" y="7792"/>
                  <a:pt x="3639" y="7779"/>
                  <a:pt x="3637" y="7767"/>
                </a:cubicBezTo>
                <a:cubicBezTo>
                  <a:pt x="3681" y="7793"/>
                  <a:pt x="3728" y="7818"/>
                  <a:pt x="3771" y="7836"/>
                </a:cubicBezTo>
                <a:cubicBezTo>
                  <a:pt x="3797" y="7846"/>
                  <a:pt x="3823" y="7868"/>
                  <a:pt x="3850" y="7862"/>
                </a:cubicBezTo>
                <a:cubicBezTo>
                  <a:pt x="4051" y="7809"/>
                  <a:pt x="4039" y="7813"/>
                  <a:pt x="4108" y="7719"/>
                </a:cubicBezTo>
                <a:cubicBezTo>
                  <a:pt x="4108" y="7703"/>
                  <a:pt x="4111" y="7687"/>
                  <a:pt x="4107" y="7671"/>
                </a:cubicBezTo>
                <a:cubicBezTo>
                  <a:pt x="4086" y="7582"/>
                  <a:pt x="3993" y="7517"/>
                  <a:pt x="3909" y="7497"/>
                </a:cubicBezTo>
                <a:cubicBezTo>
                  <a:pt x="3883" y="7491"/>
                  <a:pt x="3855" y="7492"/>
                  <a:pt x="3828" y="7488"/>
                </a:cubicBezTo>
                <a:cubicBezTo>
                  <a:pt x="3772" y="7515"/>
                  <a:pt x="3715" y="7539"/>
                  <a:pt x="3658" y="7565"/>
                </a:cubicBezTo>
                <a:cubicBezTo>
                  <a:pt x="3652" y="7560"/>
                  <a:pt x="3646" y="7555"/>
                  <a:pt x="3639" y="7550"/>
                </a:cubicBezTo>
                <a:cubicBezTo>
                  <a:pt x="3560" y="7482"/>
                  <a:pt x="3360" y="7310"/>
                  <a:pt x="3444" y="7183"/>
                </a:cubicBezTo>
                <a:cubicBezTo>
                  <a:pt x="3473" y="7198"/>
                  <a:pt x="3513" y="7159"/>
                  <a:pt x="3548" y="7153"/>
                </a:cubicBezTo>
                <a:cubicBezTo>
                  <a:pt x="3638" y="7140"/>
                  <a:pt x="3735" y="7144"/>
                  <a:pt x="3825" y="7160"/>
                </a:cubicBezTo>
                <a:lnTo>
                  <a:pt x="3787" y="7187"/>
                </a:lnTo>
                <a:cubicBezTo>
                  <a:pt x="3806" y="7189"/>
                  <a:pt x="3825" y="7193"/>
                  <a:pt x="3844" y="7195"/>
                </a:cubicBezTo>
                <a:cubicBezTo>
                  <a:pt x="3858" y="7196"/>
                  <a:pt x="3875" y="7205"/>
                  <a:pt x="3888" y="7198"/>
                </a:cubicBezTo>
                <a:cubicBezTo>
                  <a:pt x="3894" y="7195"/>
                  <a:pt x="3899" y="7193"/>
                  <a:pt x="3905" y="7190"/>
                </a:cubicBezTo>
                <a:cubicBezTo>
                  <a:pt x="3933" y="7210"/>
                  <a:pt x="3937" y="7203"/>
                  <a:pt x="3979" y="7153"/>
                </a:cubicBezTo>
                <a:cubicBezTo>
                  <a:pt x="4115" y="7090"/>
                  <a:pt x="4127" y="7100"/>
                  <a:pt x="4055" y="7061"/>
                </a:cubicBezTo>
                <a:cubicBezTo>
                  <a:pt x="3940" y="7034"/>
                  <a:pt x="3820" y="7023"/>
                  <a:pt x="3702" y="7037"/>
                </a:cubicBezTo>
                <a:cubicBezTo>
                  <a:pt x="3664" y="7041"/>
                  <a:pt x="3625" y="7043"/>
                  <a:pt x="3591" y="7058"/>
                </a:cubicBezTo>
                <a:cubicBezTo>
                  <a:pt x="3534" y="7083"/>
                  <a:pt x="3480" y="7113"/>
                  <a:pt x="3427" y="7144"/>
                </a:cubicBezTo>
                <a:cubicBezTo>
                  <a:pt x="3747" y="6522"/>
                  <a:pt x="4043" y="5888"/>
                  <a:pt x="4327" y="5249"/>
                </a:cubicBezTo>
                <a:cubicBezTo>
                  <a:pt x="4413" y="5046"/>
                  <a:pt x="4502" y="4844"/>
                  <a:pt x="4585" y="4640"/>
                </a:cubicBezTo>
                <a:cubicBezTo>
                  <a:pt x="4960" y="3720"/>
                  <a:pt x="5284" y="2776"/>
                  <a:pt x="5475" y="1799"/>
                </a:cubicBezTo>
                <a:cubicBezTo>
                  <a:pt x="5500" y="1653"/>
                  <a:pt x="5528" y="1509"/>
                  <a:pt x="5549" y="1363"/>
                </a:cubicBezTo>
                <a:cubicBezTo>
                  <a:pt x="5584" y="1124"/>
                  <a:pt x="5598" y="940"/>
                  <a:pt x="5609" y="705"/>
                </a:cubicBezTo>
                <a:cubicBezTo>
                  <a:pt x="5613" y="634"/>
                  <a:pt x="5613" y="562"/>
                  <a:pt x="5615" y="491"/>
                </a:cubicBezTo>
                <a:cubicBezTo>
                  <a:pt x="5618" y="431"/>
                  <a:pt x="5620" y="394"/>
                  <a:pt x="5622" y="356"/>
                </a:cubicBezTo>
                <a:close/>
                <a:moveTo>
                  <a:pt x="6504" y="6866"/>
                </a:moveTo>
                <a:cubicBezTo>
                  <a:pt x="6496" y="6870"/>
                  <a:pt x="6488" y="6875"/>
                  <a:pt x="6480" y="6879"/>
                </a:cubicBezTo>
                <a:cubicBezTo>
                  <a:pt x="6484" y="6876"/>
                  <a:pt x="6498" y="6866"/>
                  <a:pt x="6504" y="6866"/>
                </a:cubicBezTo>
                <a:close/>
                <a:moveTo>
                  <a:pt x="10977" y="7193"/>
                </a:moveTo>
                <a:cubicBezTo>
                  <a:pt x="10978" y="7193"/>
                  <a:pt x="10978" y="7193"/>
                  <a:pt x="10979" y="7194"/>
                </a:cubicBezTo>
                <a:lnTo>
                  <a:pt x="10979" y="7197"/>
                </a:lnTo>
                <a:cubicBezTo>
                  <a:pt x="10977" y="7198"/>
                  <a:pt x="10974" y="7198"/>
                  <a:pt x="10972" y="7199"/>
                </a:cubicBezTo>
                <a:cubicBezTo>
                  <a:pt x="10970" y="7200"/>
                  <a:pt x="10974" y="7195"/>
                  <a:pt x="10977" y="7193"/>
                </a:cubicBezTo>
                <a:close/>
                <a:moveTo>
                  <a:pt x="10828" y="7406"/>
                </a:moveTo>
                <a:cubicBezTo>
                  <a:pt x="10850" y="7405"/>
                  <a:pt x="10872" y="7406"/>
                  <a:pt x="10894" y="7407"/>
                </a:cubicBezTo>
                <a:cubicBezTo>
                  <a:pt x="10894" y="7410"/>
                  <a:pt x="10893" y="7413"/>
                  <a:pt x="10893" y="7416"/>
                </a:cubicBezTo>
                <a:cubicBezTo>
                  <a:pt x="10856" y="7483"/>
                  <a:pt x="10814" y="7546"/>
                  <a:pt x="10760" y="7603"/>
                </a:cubicBezTo>
                <a:cubicBezTo>
                  <a:pt x="10741" y="7623"/>
                  <a:pt x="10696" y="7636"/>
                  <a:pt x="10682" y="7655"/>
                </a:cubicBezTo>
                <a:cubicBezTo>
                  <a:pt x="10672" y="7655"/>
                  <a:pt x="10661" y="7653"/>
                  <a:pt x="10650" y="7649"/>
                </a:cubicBezTo>
                <a:cubicBezTo>
                  <a:pt x="10599" y="7631"/>
                  <a:pt x="10590" y="7568"/>
                  <a:pt x="10605" y="7524"/>
                </a:cubicBezTo>
                <a:cubicBezTo>
                  <a:pt x="10612" y="7502"/>
                  <a:pt x="10627" y="7482"/>
                  <a:pt x="10637" y="7462"/>
                </a:cubicBezTo>
                <a:cubicBezTo>
                  <a:pt x="10647" y="7452"/>
                  <a:pt x="10666" y="7442"/>
                  <a:pt x="10681" y="7432"/>
                </a:cubicBezTo>
                <a:cubicBezTo>
                  <a:pt x="10696" y="7425"/>
                  <a:pt x="10710" y="7418"/>
                  <a:pt x="10725" y="7415"/>
                </a:cubicBezTo>
                <a:cubicBezTo>
                  <a:pt x="10756" y="7410"/>
                  <a:pt x="10791" y="7406"/>
                  <a:pt x="10828" y="7406"/>
                </a:cubicBezTo>
                <a:close/>
                <a:moveTo>
                  <a:pt x="1683" y="7470"/>
                </a:moveTo>
                <a:cubicBezTo>
                  <a:pt x="1683" y="7470"/>
                  <a:pt x="1682" y="7472"/>
                  <a:pt x="1679" y="7474"/>
                </a:cubicBezTo>
                <a:cubicBezTo>
                  <a:pt x="1660" y="7492"/>
                  <a:pt x="1640" y="7508"/>
                  <a:pt x="1620" y="7525"/>
                </a:cubicBezTo>
                <a:cubicBezTo>
                  <a:pt x="1621" y="7524"/>
                  <a:pt x="1621" y="7522"/>
                  <a:pt x="1622" y="7521"/>
                </a:cubicBezTo>
                <a:cubicBezTo>
                  <a:pt x="1633" y="7503"/>
                  <a:pt x="1683" y="7467"/>
                  <a:pt x="1683" y="7470"/>
                </a:cubicBezTo>
                <a:close/>
                <a:moveTo>
                  <a:pt x="3765" y="7526"/>
                </a:moveTo>
                <a:cubicBezTo>
                  <a:pt x="3769" y="7525"/>
                  <a:pt x="3771" y="7526"/>
                  <a:pt x="3767" y="7531"/>
                </a:cubicBezTo>
                <a:cubicBezTo>
                  <a:pt x="3748" y="7556"/>
                  <a:pt x="3720" y="7574"/>
                  <a:pt x="3694" y="7592"/>
                </a:cubicBezTo>
                <a:cubicBezTo>
                  <a:pt x="3691" y="7589"/>
                  <a:pt x="3687" y="7587"/>
                  <a:pt x="3684" y="7585"/>
                </a:cubicBezTo>
                <a:cubicBezTo>
                  <a:pt x="3689" y="7579"/>
                  <a:pt x="3695" y="7573"/>
                  <a:pt x="3701" y="7568"/>
                </a:cubicBezTo>
                <a:cubicBezTo>
                  <a:pt x="3715" y="7555"/>
                  <a:pt x="3753" y="7530"/>
                  <a:pt x="3765" y="7526"/>
                </a:cubicBezTo>
                <a:close/>
                <a:moveTo>
                  <a:pt x="3720" y="7611"/>
                </a:moveTo>
                <a:cubicBezTo>
                  <a:pt x="3729" y="7612"/>
                  <a:pt x="3738" y="7611"/>
                  <a:pt x="3747" y="7613"/>
                </a:cubicBezTo>
                <a:cubicBezTo>
                  <a:pt x="3802" y="7623"/>
                  <a:pt x="3870" y="7660"/>
                  <a:pt x="3906" y="7712"/>
                </a:cubicBezTo>
                <a:cubicBezTo>
                  <a:pt x="3849" y="7689"/>
                  <a:pt x="3786" y="7656"/>
                  <a:pt x="3739" y="7624"/>
                </a:cubicBezTo>
                <a:cubicBezTo>
                  <a:pt x="3732" y="7620"/>
                  <a:pt x="3726" y="7615"/>
                  <a:pt x="3720" y="7611"/>
                </a:cubicBezTo>
                <a:close/>
                <a:moveTo>
                  <a:pt x="7701" y="7748"/>
                </a:moveTo>
                <a:cubicBezTo>
                  <a:pt x="7704" y="7746"/>
                  <a:pt x="7697" y="7757"/>
                  <a:pt x="7694" y="7756"/>
                </a:cubicBezTo>
                <a:cubicBezTo>
                  <a:pt x="7693" y="7755"/>
                  <a:pt x="7692" y="7754"/>
                  <a:pt x="7692" y="7753"/>
                </a:cubicBezTo>
                <a:cubicBezTo>
                  <a:pt x="7695" y="7751"/>
                  <a:pt x="7698" y="7749"/>
                  <a:pt x="7701" y="7748"/>
                </a:cubicBezTo>
                <a:close/>
                <a:moveTo>
                  <a:pt x="257" y="8362"/>
                </a:moveTo>
                <a:cubicBezTo>
                  <a:pt x="250" y="8366"/>
                  <a:pt x="243" y="8370"/>
                  <a:pt x="236" y="8374"/>
                </a:cubicBezTo>
                <a:cubicBezTo>
                  <a:pt x="248" y="8366"/>
                  <a:pt x="265" y="8357"/>
                  <a:pt x="257" y="8362"/>
                </a:cubicBezTo>
                <a:close/>
                <a:moveTo>
                  <a:pt x="3085" y="8880"/>
                </a:moveTo>
                <a:cubicBezTo>
                  <a:pt x="3186" y="8876"/>
                  <a:pt x="3236" y="8898"/>
                  <a:pt x="3346" y="9032"/>
                </a:cubicBezTo>
                <a:cubicBezTo>
                  <a:pt x="3379" y="9072"/>
                  <a:pt x="3406" y="9111"/>
                  <a:pt x="3428" y="9149"/>
                </a:cubicBezTo>
                <a:cubicBezTo>
                  <a:pt x="3288" y="9359"/>
                  <a:pt x="3103" y="9615"/>
                  <a:pt x="2936" y="9782"/>
                </a:cubicBezTo>
                <a:cubicBezTo>
                  <a:pt x="2871" y="9848"/>
                  <a:pt x="2790" y="9897"/>
                  <a:pt x="2717" y="9954"/>
                </a:cubicBezTo>
                <a:cubicBezTo>
                  <a:pt x="2687" y="9911"/>
                  <a:pt x="2615" y="9949"/>
                  <a:pt x="2582" y="9916"/>
                </a:cubicBezTo>
                <a:cubicBezTo>
                  <a:pt x="2547" y="9879"/>
                  <a:pt x="2538" y="9820"/>
                  <a:pt x="2534" y="9769"/>
                </a:cubicBezTo>
                <a:cubicBezTo>
                  <a:pt x="2520" y="9614"/>
                  <a:pt x="2568" y="9441"/>
                  <a:pt x="2631" y="9303"/>
                </a:cubicBezTo>
                <a:cubicBezTo>
                  <a:pt x="2667" y="9224"/>
                  <a:pt x="2718" y="9153"/>
                  <a:pt x="2762" y="9079"/>
                </a:cubicBezTo>
                <a:cubicBezTo>
                  <a:pt x="2816" y="9020"/>
                  <a:pt x="2867" y="8956"/>
                  <a:pt x="2926" y="8901"/>
                </a:cubicBezTo>
                <a:cubicBezTo>
                  <a:pt x="2935" y="8892"/>
                  <a:pt x="2950" y="8890"/>
                  <a:pt x="2963" y="8889"/>
                </a:cubicBezTo>
                <a:cubicBezTo>
                  <a:pt x="3013" y="8885"/>
                  <a:pt x="3052" y="8881"/>
                  <a:pt x="3085" y="888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2" name="Freeform 8"/>
          <p:cNvSpPr>
            <a:spLocks noEditPoints="1"/>
          </p:cNvSpPr>
          <p:nvPr/>
        </p:nvSpPr>
        <p:spPr bwMode="auto">
          <a:xfrm flipH="1">
            <a:off x="3327016" y="3110229"/>
            <a:ext cx="3097831" cy="2663176"/>
          </a:xfrm>
          <a:custGeom>
            <a:avLst/>
            <a:gdLst>
              <a:gd name="T0" fmla="*/ 4064 w 13111"/>
              <a:gd name="T1" fmla="*/ 7494 h 11249"/>
              <a:gd name="T2" fmla="*/ 3596 w 13111"/>
              <a:gd name="T3" fmla="*/ 7413 h 11249"/>
              <a:gd name="T4" fmla="*/ 813 w 13111"/>
              <a:gd name="T5" fmla="*/ 8958 h 11249"/>
              <a:gd name="T6" fmla="*/ 798 w 13111"/>
              <a:gd name="T7" fmla="*/ 8982 h 11249"/>
              <a:gd name="T8" fmla="*/ 3729 w 13111"/>
              <a:gd name="T9" fmla="*/ 10074 h 11249"/>
              <a:gd name="T10" fmla="*/ 6150 w 13111"/>
              <a:gd name="T11" fmla="*/ 9109 h 11249"/>
              <a:gd name="T12" fmla="*/ 7518 w 13111"/>
              <a:gd name="T13" fmla="*/ 8031 h 11249"/>
              <a:gd name="T14" fmla="*/ 9567 w 13111"/>
              <a:gd name="T15" fmla="*/ 10071 h 11249"/>
              <a:gd name="T16" fmla="*/ 12860 w 13111"/>
              <a:gd name="T17" fmla="*/ 9312 h 11249"/>
              <a:gd name="T18" fmla="*/ 11820 w 13111"/>
              <a:gd name="T19" fmla="*/ 6881 h 11249"/>
              <a:gd name="T20" fmla="*/ 11891 w 13111"/>
              <a:gd name="T21" fmla="*/ 7190 h 11249"/>
              <a:gd name="T22" fmla="*/ 11771 w 13111"/>
              <a:gd name="T23" fmla="*/ 9044 h 11249"/>
              <a:gd name="T24" fmla="*/ 9598 w 13111"/>
              <a:gd name="T25" fmla="*/ 4716 h 11249"/>
              <a:gd name="T26" fmla="*/ 9234 w 13111"/>
              <a:gd name="T27" fmla="*/ 3515 h 11249"/>
              <a:gd name="T28" fmla="*/ 8224 w 13111"/>
              <a:gd name="T29" fmla="*/ 256 h 11249"/>
              <a:gd name="T30" fmla="*/ 10770 w 13111"/>
              <a:gd name="T31" fmla="*/ 8887 h 11249"/>
              <a:gd name="T32" fmla="*/ 9746 w 13111"/>
              <a:gd name="T33" fmla="*/ 7078 h 11249"/>
              <a:gd name="T34" fmla="*/ 9949 w 13111"/>
              <a:gd name="T35" fmla="*/ 10429 h 11249"/>
              <a:gd name="T36" fmla="*/ 9875 w 13111"/>
              <a:gd name="T37" fmla="*/ 9359 h 11249"/>
              <a:gd name="T38" fmla="*/ 10001 w 13111"/>
              <a:gd name="T39" fmla="*/ 8961 h 11249"/>
              <a:gd name="T40" fmla="*/ 8084 w 13111"/>
              <a:gd name="T41" fmla="*/ 948 h 11249"/>
              <a:gd name="T42" fmla="*/ 7811 w 13111"/>
              <a:gd name="T43" fmla="*/ 3096 h 11249"/>
              <a:gd name="T44" fmla="*/ 8037 w 13111"/>
              <a:gd name="T45" fmla="*/ 7795 h 11249"/>
              <a:gd name="T46" fmla="*/ 7370 w 13111"/>
              <a:gd name="T47" fmla="*/ 859 h 11249"/>
              <a:gd name="T48" fmla="*/ 6992 w 13111"/>
              <a:gd name="T49" fmla="*/ 398 h 11249"/>
              <a:gd name="T50" fmla="*/ 5666 w 13111"/>
              <a:gd name="T51" fmla="*/ 7208 h 11249"/>
              <a:gd name="T52" fmla="*/ 4951 w 13111"/>
              <a:gd name="T53" fmla="*/ 7962 h 11249"/>
              <a:gd name="T54" fmla="*/ 7405 w 13111"/>
              <a:gd name="T55" fmla="*/ 1070 h 11249"/>
              <a:gd name="T56" fmla="*/ 7398 w 13111"/>
              <a:gd name="T57" fmla="*/ 2215 h 11249"/>
              <a:gd name="T58" fmla="*/ 7386 w 13111"/>
              <a:gd name="T59" fmla="*/ 1382 h 11249"/>
              <a:gd name="T60" fmla="*/ 8852 w 13111"/>
              <a:gd name="T61" fmla="*/ 5848 h 11249"/>
              <a:gd name="T62" fmla="*/ 9384 w 13111"/>
              <a:gd name="T63" fmla="*/ 8109 h 11249"/>
              <a:gd name="T64" fmla="*/ 6631 w 13111"/>
              <a:gd name="T65" fmla="*/ 5924 h 11249"/>
              <a:gd name="T66" fmla="*/ 6561 w 13111"/>
              <a:gd name="T67" fmla="*/ 4942 h 11249"/>
              <a:gd name="T68" fmla="*/ 7225 w 13111"/>
              <a:gd name="T69" fmla="*/ 3807 h 11249"/>
              <a:gd name="T70" fmla="*/ 5859 w 13111"/>
              <a:gd name="T71" fmla="*/ 8594 h 11249"/>
              <a:gd name="T72" fmla="*/ 6594 w 13111"/>
              <a:gd name="T73" fmla="*/ 6098 h 11249"/>
              <a:gd name="T74" fmla="*/ 3517 w 13111"/>
              <a:gd name="T75" fmla="*/ 7369 h 11249"/>
              <a:gd name="T76" fmla="*/ 3815 w 13111"/>
              <a:gd name="T77" fmla="*/ 7883 h 11249"/>
              <a:gd name="T78" fmla="*/ 3112 w 13111"/>
              <a:gd name="T79" fmla="*/ 7448 h 11249"/>
              <a:gd name="T80" fmla="*/ 3837 w 13111"/>
              <a:gd name="T81" fmla="*/ 7770 h 11249"/>
              <a:gd name="T82" fmla="*/ 4028 w 13111"/>
              <a:gd name="T83" fmla="*/ 7814 h 11249"/>
              <a:gd name="T84" fmla="*/ 3912 w 13111"/>
              <a:gd name="T85" fmla="*/ 8357 h 11249"/>
              <a:gd name="T86" fmla="*/ 3948 w 13111"/>
              <a:gd name="T87" fmla="*/ 7788 h 11249"/>
              <a:gd name="T88" fmla="*/ 7825 w 13111"/>
              <a:gd name="T89" fmla="*/ 8606 h 11249"/>
              <a:gd name="T90" fmla="*/ 3850 w 13111"/>
              <a:gd name="T91" fmla="*/ 7962 h 11249"/>
              <a:gd name="T92" fmla="*/ 3740 w 13111"/>
              <a:gd name="T93" fmla="*/ 7996 h 11249"/>
              <a:gd name="T94" fmla="*/ 5204 w 13111"/>
              <a:gd name="T95" fmla="*/ 8098 h 11249"/>
              <a:gd name="T96" fmla="*/ 3748 w 13111"/>
              <a:gd name="T97" fmla="*/ 9383 h 11249"/>
              <a:gd name="T98" fmla="*/ 2902 w 13111"/>
              <a:gd name="T99" fmla="*/ 8655 h 11249"/>
              <a:gd name="T100" fmla="*/ 8924 w 13111"/>
              <a:gd name="T101" fmla="*/ 8520 h 11249"/>
              <a:gd name="T102" fmla="*/ 7605 w 13111"/>
              <a:gd name="T103" fmla="*/ 9274 h 11249"/>
              <a:gd name="T104" fmla="*/ 9110 w 13111"/>
              <a:gd name="T105" fmla="*/ 8770 h 11249"/>
              <a:gd name="T106" fmla="*/ 11875 w 13111"/>
              <a:gd name="T107" fmla="*/ 8972 h 11249"/>
              <a:gd name="T108" fmla="*/ 12832 w 13111"/>
              <a:gd name="T109" fmla="*/ 9320 h 11249"/>
              <a:gd name="T110" fmla="*/ 12234 w 13111"/>
              <a:gd name="T111" fmla="*/ 8827 h 11249"/>
              <a:gd name="T112" fmla="*/ 9269 w 13111"/>
              <a:gd name="T113" fmla="*/ 9025 h 11249"/>
              <a:gd name="T114" fmla="*/ 4076 w 13111"/>
              <a:gd name="T115" fmla="*/ 10399 h 11249"/>
              <a:gd name="T116" fmla="*/ 9361 w 13111"/>
              <a:gd name="T117" fmla="*/ 8785 h 11249"/>
              <a:gd name="T118" fmla="*/ 9371 w 13111"/>
              <a:gd name="T119" fmla="*/ 9186 h 11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111" h="11249">
                <a:moveTo>
                  <a:pt x="6999" y="0"/>
                </a:moveTo>
                <a:cubicBezTo>
                  <a:pt x="6990" y="134"/>
                  <a:pt x="6978" y="273"/>
                  <a:pt x="6962" y="415"/>
                </a:cubicBezTo>
                <a:lnTo>
                  <a:pt x="6839" y="482"/>
                </a:lnTo>
                <a:cubicBezTo>
                  <a:pt x="6873" y="609"/>
                  <a:pt x="6891" y="668"/>
                  <a:pt x="6915" y="791"/>
                </a:cubicBezTo>
                <a:cubicBezTo>
                  <a:pt x="6719" y="2193"/>
                  <a:pt x="6243" y="3915"/>
                  <a:pt x="5495" y="5435"/>
                </a:cubicBezTo>
                <a:cubicBezTo>
                  <a:pt x="5116" y="6207"/>
                  <a:pt x="4666" y="6925"/>
                  <a:pt x="4147" y="7525"/>
                </a:cubicBezTo>
                <a:cubicBezTo>
                  <a:pt x="4118" y="7519"/>
                  <a:pt x="4090" y="7510"/>
                  <a:pt x="4064" y="7494"/>
                </a:cubicBezTo>
                <a:cubicBezTo>
                  <a:pt x="3997" y="7454"/>
                  <a:pt x="3983" y="7426"/>
                  <a:pt x="3931" y="7364"/>
                </a:cubicBezTo>
                <a:lnTo>
                  <a:pt x="3888" y="7291"/>
                </a:lnTo>
                <a:cubicBezTo>
                  <a:pt x="3897" y="7266"/>
                  <a:pt x="3906" y="7242"/>
                  <a:pt x="3918" y="7222"/>
                </a:cubicBezTo>
                <a:lnTo>
                  <a:pt x="3894" y="7208"/>
                </a:lnTo>
                <a:cubicBezTo>
                  <a:pt x="3885" y="7224"/>
                  <a:pt x="3877" y="7241"/>
                  <a:pt x="3869" y="7261"/>
                </a:cubicBezTo>
                <a:lnTo>
                  <a:pt x="3867" y="7257"/>
                </a:lnTo>
                <a:lnTo>
                  <a:pt x="3596" y="7413"/>
                </a:lnTo>
                <a:cubicBezTo>
                  <a:pt x="3577" y="7390"/>
                  <a:pt x="3557" y="7368"/>
                  <a:pt x="3537" y="7349"/>
                </a:cubicBezTo>
                <a:cubicBezTo>
                  <a:pt x="3467" y="7282"/>
                  <a:pt x="3392" y="7240"/>
                  <a:pt x="3314" y="7248"/>
                </a:cubicBezTo>
                <a:cubicBezTo>
                  <a:pt x="3235" y="7256"/>
                  <a:pt x="3158" y="7313"/>
                  <a:pt x="3088" y="7433"/>
                </a:cubicBezTo>
                <a:cubicBezTo>
                  <a:pt x="3017" y="7554"/>
                  <a:pt x="2952" y="7740"/>
                  <a:pt x="2894" y="8009"/>
                </a:cubicBezTo>
                <a:cubicBezTo>
                  <a:pt x="2864" y="8148"/>
                  <a:pt x="2857" y="8379"/>
                  <a:pt x="2873" y="8639"/>
                </a:cubicBezTo>
                <a:cubicBezTo>
                  <a:pt x="2491" y="8875"/>
                  <a:pt x="2083" y="9047"/>
                  <a:pt x="1650" y="9139"/>
                </a:cubicBezTo>
                <a:cubicBezTo>
                  <a:pt x="1369" y="9199"/>
                  <a:pt x="1073" y="9117"/>
                  <a:pt x="813" y="8958"/>
                </a:cubicBezTo>
                <a:cubicBezTo>
                  <a:pt x="554" y="8800"/>
                  <a:pt x="331" y="8566"/>
                  <a:pt x="200" y="8325"/>
                </a:cubicBezTo>
                <a:cubicBezTo>
                  <a:pt x="69" y="8084"/>
                  <a:pt x="31" y="7838"/>
                  <a:pt x="131" y="7654"/>
                </a:cubicBezTo>
                <a:cubicBezTo>
                  <a:pt x="230" y="7470"/>
                  <a:pt x="471" y="7343"/>
                  <a:pt x="912" y="7343"/>
                </a:cubicBezTo>
                <a:lnTo>
                  <a:pt x="912" y="7314"/>
                </a:lnTo>
                <a:cubicBezTo>
                  <a:pt x="465" y="7314"/>
                  <a:pt x="212" y="7445"/>
                  <a:pt x="106" y="7641"/>
                </a:cubicBezTo>
                <a:cubicBezTo>
                  <a:pt x="0" y="7837"/>
                  <a:pt x="42" y="8093"/>
                  <a:pt x="176" y="8338"/>
                </a:cubicBezTo>
                <a:cubicBezTo>
                  <a:pt x="309" y="8584"/>
                  <a:pt x="534" y="8821"/>
                  <a:pt x="798" y="8982"/>
                </a:cubicBezTo>
                <a:cubicBezTo>
                  <a:pt x="1062" y="9143"/>
                  <a:pt x="1366" y="9228"/>
                  <a:pt x="1656" y="9166"/>
                </a:cubicBezTo>
                <a:cubicBezTo>
                  <a:pt x="2088" y="9075"/>
                  <a:pt x="2494" y="8905"/>
                  <a:pt x="2874" y="8672"/>
                </a:cubicBezTo>
                <a:cubicBezTo>
                  <a:pt x="2884" y="8807"/>
                  <a:pt x="2899" y="8949"/>
                  <a:pt x="2921" y="9091"/>
                </a:cubicBezTo>
                <a:cubicBezTo>
                  <a:pt x="2955" y="9303"/>
                  <a:pt x="3004" y="9512"/>
                  <a:pt x="3071" y="9687"/>
                </a:cubicBezTo>
                <a:cubicBezTo>
                  <a:pt x="3138" y="9861"/>
                  <a:pt x="3222" y="10001"/>
                  <a:pt x="3328" y="10077"/>
                </a:cubicBezTo>
                <a:cubicBezTo>
                  <a:pt x="3393" y="10123"/>
                  <a:pt x="3471" y="10137"/>
                  <a:pt x="3555" y="10126"/>
                </a:cubicBezTo>
                <a:cubicBezTo>
                  <a:pt x="3610" y="10119"/>
                  <a:pt x="3669" y="10101"/>
                  <a:pt x="3729" y="10074"/>
                </a:cubicBezTo>
                <a:cubicBezTo>
                  <a:pt x="3753" y="10173"/>
                  <a:pt x="3790" y="10249"/>
                  <a:pt x="3837" y="10306"/>
                </a:cubicBezTo>
                <a:cubicBezTo>
                  <a:pt x="3899" y="10381"/>
                  <a:pt x="3982" y="10420"/>
                  <a:pt x="4074" y="10428"/>
                </a:cubicBezTo>
                <a:cubicBezTo>
                  <a:pt x="4166" y="10435"/>
                  <a:pt x="4269" y="10413"/>
                  <a:pt x="4377" y="10368"/>
                </a:cubicBezTo>
                <a:cubicBezTo>
                  <a:pt x="4810" y="10186"/>
                  <a:pt x="5333" y="9638"/>
                  <a:pt x="5600" y="9131"/>
                </a:cubicBezTo>
                <a:cubicBezTo>
                  <a:pt x="5630" y="9075"/>
                  <a:pt x="5659" y="9019"/>
                  <a:pt x="5687" y="8962"/>
                </a:cubicBezTo>
                <a:cubicBezTo>
                  <a:pt x="5772" y="9034"/>
                  <a:pt x="5869" y="9088"/>
                  <a:pt x="5978" y="9110"/>
                </a:cubicBezTo>
                <a:cubicBezTo>
                  <a:pt x="6034" y="9121"/>
                  <a:pt x="6092" y="9110"/>
                  <a:pt x="6150" y="9109"/>
                </a:cubicBezTo>
                <a:cubicBezTo>
                  <a:pt x="6315" y="9018"/>
                  <a:pt x="6488" y="8940"/>
                  <a:pt x="6645" y="8837"/>
                </a:cubicBezTo>
                <a:cubicBezTo>
                  <a:pt x="6763" y="8759"/>
                  <a:pt x="6872" y="8572"/>
                  <a:pt x="6928" y="8455"/>
                </a:cubicBezTo>
                <a:cubicBezTo>
                  <a:pt x="7105" y="8079"/>
                  <a:pt x="7180" y="7660"/>
                  <a:pt x="7259" y="7256"/>
                </a:cubicBezTo>
                <a:cubicBezTo>
                  <a:pt x="7288" y="7066"/>
                  <a:pt x="7320" y="6877"/>
                  <a:pt x="7345" y="6686"/>
                </a:cubicBezTo>
                <a:cubicBezTo>
                  <a:pt x="7361" y="6561"/>
                  <a:pt x="7376" y="6436"/>
                  <a:pt x="7390" y="6311"/>
                </a:cubicBezTo>
                <a:cubicBezTo>
                  <a:pt x="7406" y="6873"/>
                  <a:pt x="7463" y="7428"/>
                  <a:pt x="7597" y="7970"/>
                </a:cubicBezTo>
                <a:cubicBezTo>
                  <a:pt x="7571" y="7988"/>
                  <a:pt x="7545" y="8009"/>
                  <a:pt x="7518" y="8031"/>
                </a:cubicBezTo>
                <a:cubicBezTo>
                  <a:pt x="7349" y="8169"/>
                  <a:pt x="7292" y="8377"/>
                  <a:pt x="7314" y="8603"/>
                </a:cubicBezTo>
                <a:cubicBezTo>
                  <a:pt x="7336" y="8829"/>
                  <a:pt x="7436" y="9074"/>
                  <a:pt x="7581" y="9290"/>
                </a:cubicBezTo>
                <a:cubicBezTo>
                  <a:pt x="7727" y="9506"/>
                  <a:pt x="7918" y="9693"/>
                  <a:pt x="8125" y="9803"/>
                </a:cubicBezTo>
                <a:cubicBezTo>
                  <a:pt x="8331" y="9913"/>
                  <a:pt x="8554" y="9946"/>
                  <a:pt x="8758" y="9850"/>
                </a:cubicBezTo>
                <a:cubicBezTo>
                  <a:pt x="8977" y="9747"/>
                  <a:pt x="9133" y="9547"/>
                  <a:pt x="9238" y="9276"/>
                </a:cubicBezTo>
                <a:cubicBezTo>
                  <a:pt x="9250" y="9244"/>
                  <a:pt x="9261" y="9210"/>
                  <a:pt x="9272" y="9175"/>
                </a:cubicBezTo>
                <a:cubicBezTo>
                  <a:pt x="9343" y="9497"/>
                  <a:pt x="9435" y="9808"/>
                  <a:pt x="9567" y="10071"/>
                </a:cubicBezTo>
                <a:cubicBezTo>
                  <a:pt x="9665" y="10269"/>
                  <a:pt x="9793" y="10394"/>
                  <a:pt x="9939" y="10455"/>
                </a:cubicBezTo>
                <a:cubicBezTo>
                  <a:pt x="10084" y="10516"/>
                  <a:pt x="10248" y="10514"/>
                  <a:pt x="10416" y="10463"/>
                </a:cubicBezTo>
                <a:cubicBezTo>
                  <a:pt x="10620" y="10400"/>
                  <a:pt x="10833" y="10265"/>
                  <a:pt x="11036" y="10081"/>
                </a:cubicBezTo>
                <a:cubicBezTo>
                  <a:pt x="11418" y="10669"/>
                  <a:pt x="11836" y="11078"/>
                  <a:pt x="12284" y="11191"/>
                </a:cubicBezTo>
                <a:cubicBezTo>
                  <a:pt x="12518" y="11249"/>
                  <a:pt x="12693" y="11231"/>
                  <a:pt x="12817" y="11150"/>
                </a:cubicBezTo>
                <a:cubicBezTo>
                  <a:pt x="12942" y="11069"/>
                  <a:pt x="13015" y="10928"/>
                  <a:pt x="13047" y="10747"/>
                </a:cubicBezTo>
                <a:cubicBezTo>
                  <a:pt x="13111" y="10385"/>
                  <a:pt x="13018" y="9860"/>
                  <a:pt x="12860" y="9312"/>
                </a:cubicBezTo>
                <a:cubicBezTo>
                  <a:pt x="12755" y="8947"/>
                  <a:pt x="12621" y="8573"/>
                  <a:pt x="12484" y="8229"/>
                </a:cubicBezTo>
                <a:cubicBezTo>
                  <a:pt x="12486" y="8157"/>
                  <a:pt x="12468" y="8086"/>
                  <a:pt x="12460" y="8014"/>
                </a:cubicBezTo>
                <a:cubicBezTo>
                  <a:pt x="12434" y="7943"/>
                  <a:pt x="12414" y="7870"/>
                  <a:pt x="12382" y="7802"/>
                </a:cubicBezTo>
                <a:cubicBezTo>
                  <a:pt x="12324" y="7680"/>
                  <a:pt x="12240" y="7566"/>
                  <a:pt x="12154" y="7461"/>
                </a:cubicBezTo>
                <a:cubicBezTo>
                  <a:pt x="12102" y="7348"/>
                  <a:pt x="12053" y="7246"/>
                  <a:pt x="12010" y="7160"/>
                </a:cubicBezTo>
                <a:cubicBezTo>
                  <a:pt x="11933" y="7009"/>
                  <a:pt x="11874" y="6905"/>
                  <a:pt x="11842" y="6864"/>
                </a:cubicBezTo>
                <a:lnTo>
                  <a:pt x="11820" y="6881"/>
                </a:lnTo>
                <a:cubicBezTo>
                  <a:pt x="11848" y="6918"/>
                  <a:pt x="11908" y="7022"/>
                  <a:pt x="11984" y="7172"/>
                </a:cubicBezTo>
                <a:cubicBezTo>
                  <a:pt x="12014" y="7233"/>
                  <a:pt x="12048" y="7303"/>
                  <a:pt x="12084" y="7377"/>
                </a:cubicBezTo>
                <a:cubicBezTo>
                  <a:pt x="12068" y="7360"/>
                  <a:pt x="12053" y="7342"/>
                  <a:pt x="12036" y="7324"/>
                </a:cubicBezTo>
                <a:cubicBezTo>
                  <a:pt x="11996" y="7211"/>
                  <a:pt x="11943" y="7105"/>
                  <a:pt x="11871" y="7007"/>
                </a:cubicBezTo>
                <a:lnTo>
                  <a:pt x="11848" y="7023"/>
                </a:lnTo>
                <a:cubicBezTo>
                  <a:pt x="11905" y="7101"/>
                  <a:pt x="11950" y="7185"/>
                  <a:pt x="11986" y="7272"/>
                </a:cubicBezTo>
                <a:cubicBezTo>
                  <a:pt x="11954" y="7241"/>
                  <a:pt x="11922" y="7212"/>
                  <a:pt x="11891" y="7190"/>
                </a:cubicBezTo>
                <a:cubicBezTo>
                  <a:pt x="11864" y="7170"/>
                  <a:pt x="11831" y="7156"/>
                  <a:pt x="11801" y="7140"/>
                </a:cubicBezTo>
                <a:lnTo>
                  <a:pt x="11460" y="7365"/>
                </a:lnTo>
                <a:cubicBezTo>
                  <a:pt x="11491" y="7377"/>
                  <a:pt x="11524" y="7384"/>
                  <a:pt x="11553" y="7402"/>
                </a:cubicBezTo>
                <a:cubicBezTo>
                  <a:pt x="11641" y="7456"/>
                  <a:pt x="11735" y="7555"/>
                  <a:pt x="11800" y="7630"/>
                </a:cubicBezTo>
                <a:cubicBezTo>
                  <a:pt x="11915" y="7764"/>
                  <a:pt x="12014" y="7907"/>
                  <a:pt x="12077" y="8070"/>
                </a:cubicBezTo>
                <a:cubicBezTo>
                  <a:pt x="12067" y="8150"/>
                  <a:pt x="12055" y="8230"/>
                  <a:pt x="12037" y="8310"/>
                </a:cubicBezTo>
                <a:cubicBezTo>
                  <a:pt x="11983" y="8557"/>
                  <a:pt x="11890" y="8806"/>
                  <a:pt x="11771" y="9044"/>
                </a:cubicBezTo>
                <a:cubicBezTo>
                  <a:pt x="11666" y="9065"/>
                  <a:pt x="11592" y="9077"/>
                  <a:pt x="11464" y="9025"/>
                </a:cubicBezTo>
                <a:cubicBezTo>
                  <a:pt x="11312" y="8964"/>
                  <a:pt x="11181" y="8824"/>
                  <a:pt x="11083" y="8703"/>
                </a:cubicBezTo>
                <a:cubicBezTo>
                  <a:pt x="10896" y="8473"/>
                  <a:pt x="10832" y="8334"/>
                  <a:pt x="10680" y="8070"/>
                </a:cubicBezTo>
                <a:cubicBezTo>
                  <a:pt x="10473" y="7644"/>
                  <a:pt x="10418" y="7550"/>
                  <a:pt x="10239" y="7089"/>
                </a:cubicBezTo>
                <a:cubicBezTo>
                  <a:pt x="9879" y="6165"/>
                  <a:pt x="9614" y="5207"/>
                  <a:pt x="9389" y="4243"/>
                </a:cubicBezTo>
                <a:cubicBezTo>
                  <a:pt x="9382" y="4210"/>
                  <a:pt x="9375" y="4177"/>
                  <a:pt x="9368" y="4144"/>
                </a:cubicBezTo>
                <a:cubicBezTo>
                  <a:pt x="9443" y="4335"/>
                  <a:pt x="9519" y="4527"/>
                  <a:pt x="9598" y="4716"/>
                </a:cubicBezTo>
                <a:cubicBezTo>
                  <a:pt x="9956" y="5574"/>
                  <a:pt x="10349" y="6396"/>
                  <a:pt x="10742" y="7042"/>
                </a:cubicBezTo>
                <a:cubicBezTo>
                  <a:pt x="11135" y="7688"/>
                  <a:pt x="11525" y="8158"/>
                  <a:pt x="11883" y="8311"/>
                </a:cubicBezTo>
                <a:lnTo>
                  <a:pt x="11894" y="8285"/>
                </a:lnTo>
                <a:cubicBezTo>
                  <a:pt x="11549" y="8137"/>
                  <a:pt x="11158" y="7671"/>
                  <a:pt x="10766" y="7027"/>
                </a:cubicBezTo>
                <a:cubicBezTo>
                  <a:pt x="10374" y="6383"/>
                  <a:pt x="9981" y="5562"/>
                  <a:pt x="9624" y="4705"/>
                </a:cubicBezTo>
                <a:cubicBezTo>
                  <a:pt x="9523" y="4462"/>
                  <a:pt x="9425" y="4216"/>
                  <a:pt x="9330" y="3971"/>
                </a:cubicBezTo>
                <a:cubicBezTo>
                  <a:pt x="9297" y="3819"/>
                  <a:pt x="9264" y="3667"/>
                  <a:pt x="9234" y="3515"/>
                </a:cubicBezTo>
                <a:cubicBezTo>
                  <a:pt x="9077" y="2728"/>
                  <a:pt x="8968" y="1934"/>
                  <a:pt x="8837" y="1143"/>
                </a:cubicBezTo>
                <a:cubicBezTo>
                  <a:pt x="8793" y="843"/>
                  <a:pt x="8760" y="543"/>
                  <a:pt x="8743" y="240"/>
                </a:cubicBezTo>
                <a:lnTo>
                  <a:pt x="8369" y="438"/>
                </a:lnTo>
                <a:cubicBezTo>
                  <a:pt x="8407" y="648"/>
                  <a:pt x="8420" y="862"/>
                  <a:pt x="8455" y="1073"/>
                </a:cubicBezTo>
                <a:cubicBezTo>
                  <a:pt x="8469" y="1155"/>
                  <a:pt x="8486" y="1238"/>
                  <a:pt x="8501" y="1321"/>
                </a:cubicBezTo>
                <a:cubicBezTo>
                  <a:pt x="8537" y="1499"/>
                  <a:pt x="8572" y="1678"/>
                  <a:pt x="8606" y="1857"/>
                </a:cubicBezTo>
                <a:cubicBezTo>
                  <a:pt x="8411" y="1200"/>
                  <a:pt x="8275" y="635"/>
                  <a:pt x="8224" y="256"/>
                </a:cubicBezTo>
                <a:lnTo>
                  <a:pt x="8197" y="260"/>
                </a:lnTo>
                <a:cubicBezTo>
                  <a:pt x="8255" y="690"/>
                  <a:pt x="8420" y="1354"/>
                  <a:pt x="8657" y="2120"/>
                </a:cubicBezTo>
                <a:cubicBezTo>
                  <a:pt x="8756" y="2633"/>
                  <a:pt x="8854" y="3146"/>
                  <a:pt x="8968" y="3657"/>
                </a:cubicBezTo>
                <a:cubicBezTo>
                  <a:pt x="9021" y="3898"/>
                  <a:pt x="9080" y="4138"/>
                  <a:pt x="9136" y="4378"/>
                </a:cubicBezTo>
                <a:cubicBezTo>
                  <a:pt x="9427" y="5529"/>
                  <a:pt x="9734" y="6683"/>
                  <a:pt x="10188" y="7782"/>
                </a:cubicBezTo>
                <a:cubicBezTo>
                  <a:pt x="10251" y="7934"/>
                  <a:pt x="10322" y="8083"/>
                  <a:pt x="10389" y="8234"/>
                </a:cubicBezTo>
                <a:cubicBezTo>
                  <a:pt x="10525" y="8492"/>
                  <a:pt x="10599" y="8658"/>
                  <a:pt x="10770" y="8887"/>
                </a:cubicBezTo>
                <a:cubicBezTo>
                  <a:pt x="10863" y="9012"/>
                  <a:pt x="10992" y="9163"/>
                  <a:pt x="11140" y="9233"/>
                </a:cubicBezTo>
                <a:cubicBezTo>
                  <a:pt x="11307" y="9311"/>
                  <a:pt x="11378" y="9279"/>
                  <a:pt x="11550" y="9260"/>
                </a:cubicBezTo>
                <a:cubicBezTo>
                  <a:pt x="11607" y="9232"/>
                  <a:pt x="11651" y="9211"/>
                  <a:pt x="11695" y="9189"/>
                </a:cubicBezTo>
                <a:cubicBezTo>
                  <a:pt x="11604" y="9353"/>
                  <a:pt x="11501" y="9510"/>
                  <a:pt x="11390" y="9653"/>
                </a:cubicBezTo>
                <a:cubicBezTo>
                  <a:pt x="11280" y="9796"/>
                  <a:pt x="11162" y="9926"/>
                  <a:pt x="11041" y="10038"/>
                </a:cubicBezTo>
                <a:cubicBezTo>
                  <a:pt x="10986" y="9953"/>
                  <a:pt x="10932" y="9864"/>
                  <a:pt x="10879" y="9771"/>
                </a:cubicBezTo>
                <a:cubicBezTo>
                  <a:pt x="10450" y="9030"/>
                  <a:pt x="10068" y="8071"/>
                  <a:pt x="9746" y="7078"/>
                </a:cubicBezTo>
                <a:cubicBezTo>
                  <a:pt x="9101" y="5092"/>
                  <a:pt x="8695" y="2968"/>
                  <a:pt x="8624" y="2167"/>
                </a:cubicBezTo>
                <a:lnTo>
                  <a:pt x="8596" y="2170"/>
                </a:lnTo>
                <a:cubicBezTo>
                  <a:pt x="8667" y="2976"/>
                  <a:pt x="9074" y="5098"/>
                  <a:pt x="9719" y="7087"/>
                </a:cubicBezTo>
                <a:cubicBezTo>
                  <a:pt x="10042" y="8081"/>
                  <a:pt x="10424" y="9041"/>
                  <a:pt x="10854" y="9786"/>
                </a:cubicBezTo>
                <a:cubicBezTo>
                  <a:pt x="10909" y="9880"/>
                  <a:pt x="10964" y="9970"/>
                  <a:pt x="11020" y="10057"/>
                </a:cubicBezTo>
                <a:cubicBezTo>
                  <a:pt x="10818" y="10240"/>
                  <a:pt x="10607" y="10375"/>
                  <a:pt x="10407" y="10436"/>
                </a:cubicBezTo>
                <a:cubicBezTo>
                  <a:pt x="10244" y="10485"/>
                  <a:pt x="10088" y="10488"/>
                  <a:pt x="9949" y="10429"/>
                </a:cubicBezTo>
                <a:cubicBezTo>
                  <a:pt x="9811" y="10371"/>
                  <a:pt x="9688" y="10252"/>
                  <a:pt x="9591" y="10059"/>
                </a:cubicBezTo>
                <a:cubicBezTo>
                  <a:pt x="9454" y="9785"/>
                  <a:pt x="9360" y="9457"/>
                  <a:pt x="9289" y="9118"/>
                </a:cubicBezTo>
                <a:cubicBezTo>
                  <a:pt x="9289" y="9116"/>
                  <a:pt x="9290" y="9113"/>
                  <a:pt x="9291" y="9111"/>
                </a:cubicBezTo>
                <a:cubicBezTo>
                  <a:pt x="9309" y="9139"/>
                  <a:pt x="9329" y="9177"/>
                  <a:pt x="9348" y="9203"/>
                </a:cubicBezTo>
                <a:cubicBezTo>
                  <a:pt x="9432" y="9320"/>
                  <a:pt x="9515" y="9409"/>
                  <a:pt x="9603" y="9444"/>
                </a:cubicBezTo>
                <a:cubicBezTo>
                  <a:pt x="9647" y="9462"/>
                  <a:pt x="9693" y="9466"/>
                  <a:pt x="9739" y="9452"/>
                </a:cubicBezTo>
                <a:cubicBezTo>
                  <a:pt x="9784" y="9439"/>
                  <a:pt x="9830" y="9408"/>
                  <a:pt x="9875" y="9359"/>
                </a:cubicBezTo>
                <a:cubicBezTo>
                  <a:pt x="9921" y="9309"/>
                  <a:pt x="9968" y="9242"/>
                  <a:pt x="10016" y="9151"/>
                </a:cubicBezTo>
                <a:lnTo>
                  <a:pt x="10190" y="9036"/>
                </a:lnTo>
                <a:cubicBezTo>
                  <a:pt x="10157" y="9023"/>
                  <a:pt x="10122" y="9012"/>
                  <a:pt x="10088" y="9001"/>
                </a:cubicBezTo>
                <a:cubicBezTo>
                  <a:pt x="10112" y="8945"/>
                  <a:pt x="10137" y="8883"/>
                  <a:pt x="10163" y="8815"/>
                </a:cubicBezTo>
                <a:lnTo>
                  <a:pt x="10136" y="8806"/>
                </a:lnTo>
                <a:cubicBezTo>
                  <a:pt x="10111" y="8874"/>
                  <a:pt x="10087" y="8935"/>
                  <a:pt x="10062" y="8991"/>
                </a:cubicBezTo>
                <a:cubicBezTo>
                  <a:pt x="10041" y="8983"/>
                  <a:pt x="10020" y="8973"/>
                  <a:pt x="10001" y="8961"/>
                </a:cubicBezTo>
                <a:cubicBezTo>
                  <a:pt x="9836" y="8853"/>
                  <a:pt x="9696" y="8664"/>
                  <a:pt x="9596" y="8501"/>
                </a:cubicBezTo>
                <a:cubicBezTo>
                  <a:pt x="9528" y="8393"/>
                  <a:pt x="9467" y="8281"/>
                  <a:pt x="9411" y="8166"/>
                </a:cubicBezTo>
                <a:cubicBezTo>
                  <a:pt x="9424" y="7403"/>
                  <a:pt x="9297" y="6471"/>
                  <a:pt x="9109" y="5528"/>
                </a:cubicBezTo>
                <a:cubicBezTo>
                  <a:pt x="8850" y="4235"/>
                  <a:pt x="8475" y="2927"/>
                  <a:pt x="8185" y="2015"/>
                </a:cubicBezTo>
                <a:cubicBezTo>
                  <a:pt x="8158" y="1856"/>
                  <a:pt x="8133" y="1697"/>
                  <a:pt x="8110" y="1539"/>
                </a:cubicBezTo>
                <a:lnTo>
                  <a:pt x="8087" y="1542"/>
                </a:lnTo>
                <a:cubicBezTo>
                  <a:pt x="8087" y="1344"/>
                  <a:pt x="8087" y="1146"/>
                  <a:pt x="8084" y="948"/>
                </a:cubicBezTo>
                <a:lnTo>
                  <a:pt x="7861" y="1062"/>
                </a:lnTo>
                <a:cubicBezTo>
                  <a:pt x="7848" y="1028"/>
                  <a:pt x="7836" y="994"/>
                  <a:pt x="7825" y="966"/>
                </a:cubicBezTo>
                <a:lnTo>
                  <a:pt x="7798" y="976"/>
                </a:lnTo>
                <a:cubicBezTo>
                  <a:pt x="7809" y="1004"/>
                  <a:pt x="7822" y="1040"/>
                  <a:pt x="7835" y="1075"/>
                </a:cubicBezTo>
                <a:lnTo>
                  <a:pt x="7710" y="1139"/>
                </a:lnTo>
                <a:cubicBezTo>
                  <a:pt x="7769" y="1618"/>
                  <a:pt x="7767" y="2102"/>
                  <a:pt x="7786" y="2584"/>
                </a:cubicBezTo>
                <a:cubicBezTo>
                  <a:pt x="7793" y="2755"/>
                  <a:pt x="7802" y="2925"/>
                  <a:pt x="7811" y="3096"/>
                </a:cubicBezTo>
                <a:cubicBezTo>
                  <a:pt x="7831" y="3294"/>
                  <a:pt x="7844" y="3492"/>
                  <a:pt x="7871" y="3689"/>
                </a:cubicBezTo>
                <a:cubicBezTo>
                  <a:pt x="7942" y="4203"/>
                  <a:pt x="8027" y="4585"/>
                  <a:pt x="8150" y="5094"/>
                </a:cubicBezTo>
                <a:cubicBezTo>
                  <a:pt x="8323" y="5810"/>
                  <a:pt x="8528" y="6517"/>
                  <a:pt x="8733" y="7224"/>
                </a:cubicBezTo>
                <a:cubicBezTo>
                  <a:pt x="8821" y="7506"/>
                  <a:pt x="8908" y="7791"/>
                  <a:pt x="9014" y="8068"/>
                </a:cubicBezTo>
                <a:cubicBezTo>
                  <a:pt x="9000" y="8179"/>
                  <a:pt x="8966" y="8316"/>
                  <a:pt x="8917" y="8456"/>
                </a:cubicBezTo>
                <a:cubicBezTo>
                  <a:pt x="8783" y="8251"/>
                  <a:pt x="8636" y="8059"/>
                  <a:pt x="8465" y="7935"/>
                </a:cubicBezTo>
                <a:cubicBezTo>
                  <a:pt x="8337" y="7842"/>
                  <a:pt x="8195" y="7787"/>
                  <a:pt x="8037" y="7795"/>
                </a:cubicBezTo>
                <a:cubicBezTo>
                  <a:pt x="7909" y="7802"/>
                  <a:pt x="7771" y="7851"/>
                  <a:pt x="7622" y="7953"/>
                </a:cubicBezTo>
                <a:cubicBezTo>
                  <a:pt x="7472" y="7345"/>
                  <a:pt x="7420" y="6719"/>
                  <a:pt x="7414" y="6084"/>
                </a:cubicBezTo>
                <a:cubicBezTo>
                  <a:pt x="7482" y="5391"/>
                  <a:pt x="7512" y="4695"/>
                  <a:pt x="7497" y="3999"/>
                </a:cubicBezTo>
                <a:cubicBezTo>
                  <a:pt x="7559" y="2931"/>
                  <a:pt x="7603" y="1868"/>
                  <a:pt x="7398" y="856"/>
                </a:cubicBezTo>
                <a:cubicBezTo>
                  <a:pt x="7398" y="855"/>
                  <a:pt x="7398" y="855"/>
                  <a:pt x="7398" y="854"/>
                </a:cubicBezTo>
                <a:lnTo>
                  <a:pt x="7370" y="858"/>
                </a:lnTo>
                <a:cubicBezTo>
                  <a:pt x="7370" y="858"/>
                  <a:pt x="7370" y="859"/>
                  <a:pt x="7370" y="859"/>
                </a:cubicBezTo>
                <a:cubicBezTo>
                  <a:pt x="7376" y="989"/>
                  <a:pt x="7381" y="1119"/>
                  <a:pt x="7384" y="1249"/>
                </a:cubicBezTo>
                <a:cubicBezTo>
                  <a:pt x="7368" y="1333"/>
                  <a:pt x="7352" y="1418"/>
                  <a:pt x="7336" y="1503"/>
                </a:cubicBezTo>
                <a:cubicBezTo>
                  <a:pt x="7317" y="1311"/>
                  <a:pt x="7300" y="1168"/>
                  <a:pt x="7276" y="933"/>
                </a:cubicBezTo>
                <a:cubicBezTo>
                  <a:pt x="7273" y="719"/>
                  <a:pt x="7258" y="529"/>
                  <a:pt x="7227" y="370"/>
                </a:cubicBezTo>
                <a:lnTo>
                  <a:pt x="7223" y="371"/>
                </a:lnTo>
                <a:cubicBezTo>
                  <a:pt x="7219" y="341"/>
                  <a:pt x="7213" y="311"/>
                  <a:pt x="7208" y="281"/>
                </a:cubicBezTo>
                <a:lnTo>
                  <a:pt x="6992" y="398"/>
                </a:lnTo>
                <a:cubicBezTo>
                  <a:pt x="7007" y="263"/>
                  <a:pt x="7019" y="131"/>
                  <a:pt x="7027" y="3"/>
                </a:cubicBezTo>
                <a:lnTo>
                  <a:pt x="6999" y="0"/>
                </a:lnTo>
                <a:close/>
                <a:moveTo>
                  <a:pt x="6932" y="875"/>
                </a:moveTo>
                <a:cubicBezTo>
                  <a:pt x="6935" y="890"/>
                  <a:pt x="6937" y="901"/>
                  <a:pt x="6940" y="918"/>
                </a:cubicBezTo>
                <a:cubicBezTo>
                  <a:pt x="7027" y="1391"/>
                  <a:pt x="7085" y="1871"/>
                  <a:pt x="7129" y="2351"/>
                </a:cubicBezTo>
                <a:cubicBezTo>
                  <a:pt x="7008" y="3147"/>
                  <a:pt x="6801" y="4051"/>
                  <a:pt x="6534" y="4934"/>
                </a:cubicBezTo>
                <a:cubicBezTo>
                  <a:pt x="6288" y="5743"/>
                  <a:pt x="5992" y="6533"/>
                  <a:pt x="5666" y="7208"/>
                </a:cubicBezTo>
                <a:cubicBezTo>
                  <a:pt x="5659" y="7155"/>
                  <a:pt x="5648" y="7102"/>
                  <a:pt x="5632" y="7052"/>
                </a:cubicBezTo>
                <a:cubicBezTo>
                  <a:pt x="5621" y="7016"/>
                  <a:pt x="5626" y="6944"/>
                  <a:pt x="5589" y="6949"/>
                </a:cubicBezTo>
                <a:cubicBezTo>
                  <a:pt x="5282" y="6989"/>
                  <a:pt x="5262" y="7021"/>
                  <a:pt x="5135" y="7151"/>
                </a:cubicBezTo>
                <a:cubicBezTo>
                  <a:pt x="5125" y="7179"/>
                  <a:pt x="5111" y="7206"/>
                  <a:pt x="5105" y="7235"/>
                </a:cubicBezTo>
                <a:cubicBezTo>
                  <a:pt x="5057" y="7465"/>
                  <a:pt x="5102" y="7724"/>
                  <a:pt x="5167" y="7964"/>
                </a:cubicBezTo>
                <a:cubicBezTo>
                  <a:pt x="5141" y="7973"/>
                  <a:pt x="5114" y="7982"/>
                  <a:pt x="5097" y="7982"/>
                </a:cubicBezTo>
                <a:cubicBezTo>
                  <a:pt x="5048" y="7983"/>
                  <a:pt x="5000" y="7969"/>
                  <a:pt x="4951" y="7962"/>
                </a:cubicBezTo>
                <a:cubicBezTo>
                  <a:pt x="4792" y="7919"/>
                  <a:pt x="4668" y="7815"/>
                  <a:pt x="4540" y="7717"/>
                </a:cubicBezTo>
                <a:cubicBezTo>
                  <a:pt x="4500" y="7686"/>
                  <a:pt x="4421" y="7621"/>
                  <a:pt x="4374" y="7593"/>
                </a:cubicBezTo>
                <a:cubicBezTo>
                  <a:pt x="4352" y="7580"/>
                  <a:pt x="4329" y="7571"/>
                  <a:pt x="4307" y="7560"/>
                </a:cubicBezTo>
                <a:cubicBezTo>
                  <a:pt x="4266" y="7544"/>
                  <a:pt x="4222" y="7540"/>
                  <a:pt x="4179" y="7532"/>
                </a:cubicBezTo>
                <a:cubicBezTo>
                  <a:pt x="4695" y="6932"/>
                  <a:pt x="5143" y="6215"/>
                  <a:pt x="5521" y="5447"/>
                </a:cubicBezTo>
                <a:cubicBezTo>
                  <a:pt x="6256" y="3953"/>
                  <a:pt x="6729" y="2266"/>
                  <a:pt x="6932" y="875"/>
                </a:cubicBezTo>
                <a:close/>
                <a:moveTo>
                  <a:pt x="7405" y="1070"/>
                </a:moveTo>
                <a:cubicBezTo>
                  <a:pt x="7411" y="1104"/>
                  <a:pt x="7416" y="1138"/>
                  <a:pt x="7421" y="1173"/>
                </a:cubicBezTo>
                <a:lnTo>
                  <a:pt x="7408" y="1170"/>
                </a:lnTo>
                <a:cubicBezTo>
                  <a:pt x="7407" y="1137"/>
                  <a:pt x="7406" y="1103"/>
                  <a:pt x="7405" y="1070"/>
                </a:cubicBezTo>
                <a:close/>
                <a:moveTo>
                  <a:pt x="7423" y="1188"/>
                </a:moveTo>
                <a:cubicBezTo>
                  <a:pt x="7545" y="1991"/>
                  <a:pt x="7529" y="2823"/>
                  <a:pt x="7486" y="3662"/>
                </a:cubicBezTo>
                <a:cubicBezTo>
                  <a:pt x="7481" y="3536"/>
                  <a:pt x="7474" y="3411"/>
                  <a:pt x="7466" y="3285"/>
                </a:cubicBezTo>
                <a:cubicBezTo>
                  <a:pt x="7436" y="2772"/>
                  <a:pt x="7427" y="2586"/>
                  <a:pt x="7398" y="2215"/>
                </a:cubicBezTo>
                <a:cubicBezTo>
                  <a:pt x="7413" y="1897"/>
                  <a:pt x="7417" y="1577"/>
                  <a:pt x="7410" y="1257"/>
                </a:cubicBezTo>
                <a:cubicBezTo>
                  <a:pt x="7415" y="1234"/>
                  <a:pt x="7419" y="1211"/>
                  <a:pt x="7423" y="1188"/>
                </a:cubicBezTo>
                <a:close/>
                <a:moveTo>
                  <a:pt x="7386" y="1382"/>
                </a:moveTo>
                <a:cubicBezTo>
                  <a:pt x="7389" y="1589"/>
                  <a:pt x="7387" y="1795"/>
                  <a:pt x="7380" y="2001"/>
                </a:cubicBezTo>
                <a:cubicBezTo>
                  <a:pt x="7377" y="1962"/>
                  <a:pt x="7375" y="1936"/>
                  <a:pt x="7371" y="1892"/>
                </a:cubicBezTo>
                <a:cubicBezTo>
                  <a:pt x="7361" y="1774"/>
                  <a:pt x="7353" y="1689"/>
                  <a:pt x="7346" y="1607"/>
                </a:cubicBezTo>
                <a:cubicBezTo>
                  <a:pt x="7359" y="1532"/>
                  <a:pt x="7372" y="1457"/>
                  <a:pt x="7386" y="1382"/>
                </a:cubicBezTo>
                <a:close/>
                <a:moveTo>
                  <a:pt x="8087" y="1572"/>
                </a:moveTo>
                <a:cubicBezTo>
                  <a:pt x="8099" y="1659"/>
                  <a:pt x="8112" y="1745"/>
                  <a:pt x="8125" y="1832"/>
                </a:cubicBezTo>
                <a:cubicBezTo>
                  <a:pt x="8112" y="1791"/>
                  <a:pt x="8100" y="1751"/>
                  <a:pt x="8087" y="1712"/>
                </a:cubicBezTo>
                <a:cubicBezTo>
                  <a:pt x="8087" y="1666"/>
                  <a:pt x="8087" y="1619"/>
                  <a:pt x="8087" y="1572"/>
                </a:cubicBezTo>
                <a:close/>
                <a:moveTo>
                  <a:pt x="8087" y="1804"/>
                </a:moveTo>
                <a:cubicBezTo>
                  <a:pt x="8109" y="1873"/>
                  <a:pt x="8132" y="1945"/>
                  <a:pt x="8156" y="2020"/>
                </a:cubicBezTo>
                <a:cubicBezTo>
                  <a:pt x="8366" y="3282"/>
                  <a:pt x="8673" y="4576"/>
                  <a:pt x="8852" y="5848"/>
                </a:cubicBezTo>
                <a:cubicBezTo>
                  <a:pt x="8904" y="6214"/>
                  <a:pt x="8928" y="6584"/>
                  <a:pt x="8956" y="6954"/>
                </a:cubicBezTo>
                <a:cubicBezTo>
                  <a:pt x="8553" y="5647"/>
                  <a:pt x="8171" y="4319"/>
                  <a:pt x="8104" y="2945"/>
                </a:cubicBezTo>
                <a:cubicBezTo>
                  <a:pt x="8100" y="2773"/>
                  <a:pt x="8094" y="2600"/>
                  <a:pt x="8091" y="2428"/>
                </a:cubicBezTo>
                <a:cubicBezTo>
                  <a:pt x="8088" y="2220"/>
                  <a:pt x="8087" y="2012"/>
                  <a:pt x="8087" y="1804"/>
                </a:cubicBezTo>
                <a:close/>
                <a:moveTo>
                  <a:pt x="8220" y="2221"/>
                </a:moveTo>
                <a:cubicBezTo>
                  <a:pt x="8500" y="3118"/>
                  <a:pt x="8840" y="4333"/>
                  <a:pt x="9081" y="5534"/>
                </a:cubicBezTo>
                <a:cubicBezTo>
                  <a:pt x="9264" y="6452"/>
                  <a:pt x="9390" y="7360"/>
                  <a:pt x="9384" y="8109"/>
                </a:cubicBezTo>
                <a:cubicBezTo>
                  <a:pt x="9228" y="7778"/>
                  <a:pt x="9111" y="7428"/>
                  <a:pt x="8995" y="7082"/>
                </a:cubicBezTo>
                <a:cubicBezTo>
                  <a:pt x="8995" y="7080"/>
                  <a:pt x="8995" y="7079"/>
                  <a:pt x="8994" y="7078"/>
                </a:cubicBezTo>
                <a:cubicBezTo>
                  <a:pt x="8961" y="6667"/>
                  <a:pt x="8938" y="6254"/>
                  <a:pt x="8880" y="5844"/>
                </a:cubicBezTo>
                <a:cubicBezTo>
                  <a:pt x="8710" y="4639"/>
                  <a:pt x="8427" y="3417"/>
                  <a:pt x="8220" y="2221"/>
                </a:cubicBezTo>
                <a:close/>
                <a:moveTo>
                  <a:pt x="7140" y="2475"/>
                </a:moveTo>
                <a:cubicBezTo>
                  <a:pt x="7145" y="2526"/>
                  <a:pt x="7149" y="2577"/>
                  <a:pt x="7153" y="2628"/>
                </a:cubicBezTo>
                <a:cubicBezTo>
                  <a:pt x="6993" y="3702"/>
                  <a:pt x="6853" y="4829"/>
                  <a:pt x="6631" y="5924"/>
                </a:cubicBezTo>
                <a:cubicBezTo>
                  <a:pt x="6357" y="6664"/>
                  <a:pt x="6007" y="7379"/>
                  <a:pt x="5576" y="8057"/>
                </a:cubicBezTo>
                <a:cubicBezTo>
                  <a:pt x="5551" y="7982"/>
                  <a:pt x="5528" y="7907"/>
                  <a:pt x="5508" y="7830"/>
                </a:cubicBezTo>
                <a:cubicBezTo>
                  <a:pt x="5508" y="7830"/>
                  <a:pt x="5508" y="7830"/>
                  <a:pt x="5509" y="7829"/>
                </a:cubicBezTo>
                <a:cubicBezTo>
                  <a:pt x="5595" y="7718"/>
                  <a:pt x="5601" y="7661"/>
                  <a:pt x="5646" y="7529"/>
                </a:cubicBezTo>
                <a:cubicBezTo>
                  <a:pt x="5655" y="7471"/>
                  <a:pt x="5669" y="7414"/>
                  <a:pt x="5672" y="7356"/>
                </a:cubicBezTo>
                <a:cubicBezTo>
                  <a:pt x="5673" y="7325"/>
                  <a:pt x="5673" y="7294"/>
                  <a:pt x="5671" y="7262"/>
                </a:cubicBezTo>
                <a:cubicBezTo>
                  <a:pt x="6006" y="6577"/>
                  <a:pt x="6310" y="5769"/>
                  <a:pt x="6561" y="4942"/>
                </a:cubicBezTo>
                <a:cubicBezTo>
                  <a:pt x="6816" y="4102"/>
                  <a:pt x="7017" y="3243"/>
                  <a:pt x="7140" y="2475"/>
                </a:cubicBezTo>
                <a:close/>
                <a:moveTo>
                  <a:pt x="7162" y="2756"/>
                </a:moveTo>
                <a:cubicBezTo>
                  <a:pt x="7179" y="2977"/>
                  <a:pt x="7191" y="3198"/>
                  <a:pt x="7206" y="3419"/>
                </a:cubicBezTo>
                <a:cubicBezTo>
                  <a:pt x="7211" y="3506"/>
                  <a:pt x="7215" y="3593"/>
                  <a:pt x="7219" y="3680"/>
                </a:cubicBezTo>
                <a:cubicBezTo>
                  <a:pt x="7105" y="4381"/>
                  <a:pt x="6931" y="5070"/>
                  <a:pt x="6697" y="5739"/>
                </a:cubicBezTo>
                <a:cubicBezTo>
                  <a:pt x="6889" y="4745"/>
                  <a:pt x="7020" y="3731"/>
                  <a:pt x="7162" y="2756"/>
                </a:cubicBezTo>
                <a:close/>
                <a:moveTo>
                  <a:pt x="7225" y="3807"/>
                </a:moveTo>
                <a:cubicBezTo>
                  <a:pt x="7265" y="4814"/>
                  <a:pt x="7214" y="5824"/>
                  <a:pt x="7071" y="6822"/>
                </a:cubicBezTo>
                <a:cubicBezTo>
                  <a:pt x="7043" y="7014"/>
                  <a:pt x="7006" y="7204"/>
                  <a:pt x="6974" y="7396"/>
                </a:cubicBezTo>
                <a:cubicBezTo>
                  <a:pt x="6884" y="7787"/>
                  <a:pt x="6867" y="7928"/>
                  <a:pt x="6733" y="8292"/>
                </a:cubicBezTo>
                <a:cubicBezTo>
                  <a:pt x="6663" y="8481"/>
                  <a:pt x="6578" y="8680"/>
                  <a:pt x="6448" y="8837"/>
                </a:cubicBezTo>
                <a:cubicBezTo>
                  <a:pt x="6438" y="8850"/>
                  <a:pt x="6423" y="8860"/>
                  <a:pt x="6407" y="8870"/>
                </a:cubicBezTo>
                <a:cubicBezTo>
                  <a:pt x="6370" y="8875"/>
                  <a:pt x="6333" y="8881"/>
                  <a:pt x="6297" y="8876"/>
                </a:cubicBezTo>
                <a:cubicBezTo>
                  <a:pt x="6117" y="8853"/>
                  <a:pt x="5972" y="8736"/>
                  <a:pt x="5859" y="8594"/>
                </a:cubicBezTo>
                <a:cubicBezTo>
                  <a:pt x="6225" y="7762"/>
                  <a:pt x="6471" y="6855"/>
                  <a:pt x="6659" y="5926"/>
                </a:cubicBezTo>
                <a:cubicBezTo>
                  <a:pt x="6912" y="5239"/>
                  <a:pt x="7100" y="4530"/>
                  <a:pt x="7225" y="3807"/>
                </a:cubicBezTo>
                <a:close/>
                <a:moveTo>
                  <a:pt x="6594" y="6098"/>
                </a:moveTo>
                <a:cubicBezTo>
                  <a:pt x="6411" y="6958"/>
                  <a:pt x="6176" y="7796"/>
                  <a:pt x="5839" y="8568"/>
                </a:cubicBezTo>
                <a:cubicBezTo>
                  <a:pt x="5777" y="8488"/>
                  <a:pt x="5726" y="8400"/>
                  <a:pt x="5684" y="8318"/>
                </a:cubicBezTo>
                <a:cubicBezTo>
                  <a:pt x="5647" y="8244"/>
                  <a:pt x="5620" y="8167"/>
                  <a:pt x="5588" y="8090"/>
                </a:cubicBezTo>
                <a:cubicBezTo>
                  <a:pt x="5993" y="7456"/>
                  <a:pt x="6327" y="6788"/>
                  <a:pt x="6594" y="6098"/>
                </a:cubicBezTo>
                <a:close/>
                <a:moveTo>
                  <a:pt x="5563" y="6957"/>
                </a:moveTo>
                <a:cubicBezTo>
                  <a:pt x="5565" y="6956"/>
                  <a:pt x="5566" y="6957"/>
                  <a:pt x="5563" y="6960"/>
                </a:cubicBezTo>
                <a:cubicBezTo>
                  <a:pt x="5540" y="6976"/>
                  <a:pt x="5517" y="6991"/>
                  <a:pt x="5493" y="7005"/>
                </a:cubicBezTo>
                <a:cubicBezTo>
                  <a:pt x="5498" y="6996"/>
                  <a:pt x="5503" y="6988"/>
                  <a:pt x="5508" y="6979"/>
                </a:cubicBezTo>
                <a:cubicBezTo>
                  <a:pt x="5521" y="6974"/>
                  <a:pt x="5554" y="6960"/>
                  <a:pt x="5563" y="6957"/>
                </a:cubicBezTo>
                <a:close/>
                <a:moveTo>
                  <a:pt x="3341" y="7275"/>
                </a:moveTo>
                <a:cubicBezTo>
                  <a:pt x="3400" y="7278"/>
                  <a:pt x="3459" y="7313"/>
                  <a:pt x="3517" y="7369"/>
                </a:cubicBezTo>
                <a:cubicBezTo>
                  <a:pt x="3536" y="7387"/>
                  <a:pt x="3553" y="7407"/>
                  <a:pt x="3571" y="7428"/>
                </a:cubicBezTo>
                <a:lnTo>
                  <a:pt x="3518" y="7458"/>
                </a:lnTo>
                <a:lnTo>
                  <a:pt x="3582" y="7573"/>
                </a:lnTo>
                <a:cubicBezTo>
                  <a:pt x="3634" y="7642"/>
                  <a:pt x="3649" y="7673"/>
                  <a:pt x="3717" y="7723"/>
                </a:cubicBezTo>
                <a:cubicBezTo>
                  <a:pt x="3732" y="7734"/>
                  <a:pt x="3748" y="7742"/>
                  <a:pt x="3764" y="7749"/>
                </a:cubicBezTo>
                <a:cubicBezTo>
                  <a:pt x="3782" y="7787"/>
                  <a:pt x="3798" y="7823"/>
                  <a:pt x="3813" y="7859"/>
                </a:cubicBezTo>
                <a:cubicBezTo>
                  <a:pt x="3813" y="7867"/>
                  <a:pt x="3814" y="7875"/>
                  <a:pt x="3815" y="7883"/>
                </a:cubicBezTo>
                <a:cubicBezTo>
                  <a:pt x="3792" y="7905"/>
                  <a:pt x="3771" y="7928"/>
                  <a:pt x="3748" y="7949"/>
                </a:cubicBezTo>
                <a:cubicBezTo>
                  <a:pt x="3739" y="7931"/>
                  <a:pt x="3729" y="7914"/>
                  <a:pt x="3718" y="7892"/>
                </a:cubicBezTo>
                <a:lnTo>
                  <a:pt x="3694" y="7905"/>
                </a:lnTo>
                <a:cubicBezTo>
                  <a:pt x="3706" y="7929"/>
                  <a:pt x="3716" y="7949"/>
                  <a:pt x="3727" y="7970"/>
                </a:cubicBezTo>
                <a:cubicBezTo>
                  <a:pt x="3467" y="8220"/>
                  <a:pt x="3191" y="8440"/>
                  <a:pt x="2900" y="8622"/>
                </a:cubicBezTo>
                <a:cubicBezTo>
                  <a:pt x="2886" y="8369"/>
                  <a:pt x="2894" y="8146"/>
                  <a:pt x="2922" y="8016"/>
                </a:cubicBezTo>
                <a:cubicBezTo>
                  <a:pt x="2979" y="7747"/>
                  <a:pt x="3045" y="7565"/>
                  <a:pt x="3112" y="7448"/>
                </a:cubicBezTo>
                <a:cubicBezTo>
                  <a:pt x="3180" y="7332"/>
                  <a:pt x="3250" y="7282"/>
                  <a:pt x="3316" y="7276"/>
                </a:cubicBezTo>
                <a:cubicBezTo>
                  <a:pt x="3325" y="7275"/>
                  <a:pt x="3333" y="7274"/>
                  <a:pt x="3341" y="7275"/>
                </a:cubicBezTo>
                <a:close/>
                <a:moveTo>
                  <a:pt x="3802" y="7762"/>
                </a:moveTo>
                <a:cubicBezTo>
                  <a:pt x="3804" y="7762"/>
                  <a:pt x="3807" y="7763"/>
                  <a:pt x="3809" y="7763"/>
                </a:cubicBezTo>
                <a:cubicBezTo>
                  <a:pt x="3809" y="7768"/>
                  <a:pt x="3809" y="7773"/>
                  <a:pt x="3809" y="7778"/>
                </a:cubicBezTo>
                <a:cubicBezTo>
                  <a:pt x="3807" y="7773"/>
                  <a:pt x="3805" y="7767"/>
                  <a:pt x="3802" y="7762"/>
                </a:cubicBezTo>
                <a:close/>
                <a:moveTo>
                  <a:pt x="3837" y="7770"/>
                </a:moveTo>
                <a:cubicBezTo>
                  <a:pt x="3863" y="7775"/>
                  <a:pt x="3888" y="7779"/>
                  <a:pt x="3913" y="7783"/>
                </a:cubicBezTo>
                <a:cubicBezTo>
                  <a:pt x="3890" y="7807"/>
                  <a:pt x="3866" y="7832"/>
                  <a:pt x="3842" y="7856"/>
                </a:cubicBezTo>
                <a:cubicBezTo>
                  <a:pt x="3842" y="7855"/>
                  <a:pt x="3841" y="7854"/>
                  <a:pt x="3841" y="7853"/>
                </a:cubicBezTo>
                <a:cubicBezTo>
                  <a:pt x="3839" y="7825"/>
                  <a:pt x="3838" y="7798"/>
                  <a:pt x="3837" y="7770"/>
                </a:cubicBezTo>
                <a:close/>
                <a:moveTo>
                  <a:pt x="3948" y="7788"/>
                </a:moveTo>
                <a:cubicBezTo>
                  <a:pt x="3953" y="7789"/>
                  <a:pt x="3958" y="7790"/>
                  <a:pt x="3963" y="7791"/>
                </a:cubicBezTo>
                <a:cubicBezTo>
                  <a:pt x="3985" y="7799"/>
                  <a:pt x="4007" y="7804"/>
                  <a:pt x="4028" y="7814"/>
                </a:cubicBezTo>
                <a:cubicBezTo>
                  <a:pt x="4239" y="7919"/>
                  <a:pt x="4394" y="8122"/>
                  <a:pt x="4625" y="8191"/>
                </a:cubicBezTo>
                <a:cubicBezTo>
                  <a:pt x="4675" y="8201"/>
                  <a:pt x="4725" y="8218"/>
                  <a:pt x="4776" y="8221"/>
                </a:cubicBezTo>
                <a:cubicBezTo>
                  <a:pt x="4929" y="8230"/>
                  <a:pt x="5050" y="8173"/>
                  <a:pt x="5171" y="8095"/>
                </a:cubicBezTo>
                <a:cubicBezTo>
                  <a:pt x="4915" y="8486"/>
                  <a:pt x="4650" y="8791"/>
                  <a:pt x="4382" y="8970"/>
                </a:cubicBezTo>
                <a:cubicBezTo>
                  <a:pt x="4332" y="9004"/>
                  <a:pt x="4286" y="9009"/>
                  <a:pt x="4241" y="8992"/>
                </a:cubicBezTo>
                <a:cubicBezTo>
                  <a:pt x="4197" y="8975"/>
                  <a:pt x="4153" y="8935"/>
                  <a:pt x="4112" y="8876"/>
                </a:cubicBezTo>
                <a:cubicBezTo>
                  <a:pt x="4030" y="8759"/>
                  <a:pt x="3961" y="8569"/>
                  <a:pt x="3912" y="8357"/>
                </a:cubicBezTo>
                <a:cubicBezTo>
                  <a:pt x="3901" y="8305"/>
                  <a:pt x="3890" y="8252"/>
                  <a:pt x="3881" y="8199"/>
                </a:cubicBezTo>
                <a:cubicBezTo>
                  <a:pt x="3882" y="8200"/>
                  <a:pt x="3883" y="8200"/>
                  <a:pt x="3884" y="8201"/>
                </a:cubicBezTo>
                <a:cubicBezTo>
                  <a:pt x="3893" y="8204"/>
                  <a:pt x="3905" y="8203"/>
                  <a:pt x="3912" y="8196"/>
                </a:cubicBezTo>
                <a:cubicBezTo>
                  <a:pt x="3919" y="8189"/>
                  <a:pt x="3922" y="8180"/>
                  <a:pt x="3923" y="8171"/>
                </a:cubicBezTo>
                <a:cubicBezTo>
                  <a:pt x="3924" y="8161"/>
                  <a:pt x="3923" y="8149"/>
                  <a:pt x="3922" y="8136"/>
                </a:cubicBezTo>
                <a:cubicBezTo>
                  <a:pt x="3917" y="8080"/>
                  <a:pt x="3891" y="7988"/>
                  <a:pt x="3852" y="7885"/>
                </a:cubicBezTo>
                <a:cubicBezTo>
                  <a:pt x="3884" y="7853"/>
                  <a:pt x="3916" y="7821"/>
                  <a:pt x="3948" y="7788"/>
                </a:cubicBezTo>
                <a:close/>
                <a:moveTo>
                  <a:pt x="8039" y="7823"/>
                </a:moveTo>
                <a:cubicBezTo>
                  <a:pt x="8189" y="7815"/>
                  <a:pt x="8324" y="7868"/>
                  <a:pt x="8448" y="7958"/>
                </a:cubicBezTo>
                <a:cubicBezTo>
                  <a:pt x="8619" y="8082"/>
                  <a:pt x="8769" y="8279"/>
                  <a:pt x="8905" y="8489"/>
                </a:cubicBezTo>
                <a:cubicBezTo>
                  <a:pt x="8834" y="8683"/>
                  <a:pt x="8734" y="8878"/>
                  <a:pt x="8619" y="9012"/>
                </a:cubicBezTo>
                <a:cubicBezTo>
                  <a:pt x="8561" y="9081"/>
                  <a:pt x="8499" y="9133"/>
                  <a:pt x="8435" y="9163"/>
                </a:cubicBezTo>
                <a:cubicBezTo>
                  <a:pt x="8371" y="9193"/>
                  <a:pt x="8306" y="9200"/>
                  <a:pt x="8239" y="9178"/>
                </a:cubicBezTo>
                <a:cubicBezTo>
                  <a:pt x="8106" y="9133"/>
                  <a:pt x="7961" y="8965"/>
                  <a:pt x="7825" y="8606"/>
                </a:cubicBezTo>
                <a:cubicBezTo>
                  <a:pt x="7746" y="8401"/>
                  <a:pt x="7682" y="8193"/>
                  <a:pt x="7629" y="7982"/>
                </a:cubicBezTo>
                <a:cubicBezTo>
                  <a:pt x="7778" y="7879"/>
                  <a:pt x="7914" y="7830"/>
                  <a:pt x="8039" y="7823"/>
                </a:cubicBezTo>
                <a:close/>
                <a:moveTo>
                  <a:pt x="3817" y="7920"/>
                </a:moveTo>
                <a:cubicBezTo>
                  <a:pt x="3822" y="7982"/>
                  <a:pt x="3829" y="8045"/>
                  <a:pt x="3838" y="8107"/>
                </a:cubicBezTo>
                <a:cubicBezTo>
                  <a:pt x="3818" y="8076"/>
                  <a:pt x="3792" y="8033"/>
                  <a:pt x="3762" y="7976"/>
                </a:cubicBezTo>
                <a:cubicBezTo>
                  <a:pt x="3780" y="7958"/>
                  <a:pt x="3799" y="7939"/>
                  <a:pt x="3817" y="7920"/>
                </a:cubicBezTo>
                <a:close/>
                <a:moveTo>
                  <a:pt x="3850" y="7962"/>
                </a:moveTo>
                <a:cubicBezTo>
                  <a:pt x="3875" y="8036"/>
                  <a:pt x="3891" y="8100"/>
                  <a:pt x="3895" y="8139"/>
                </a:cubicBezTo>
                <a:cubicBezTo>
                  <a:pt x="3896" y="8151"/>
                  <a:pt x="3896" y="8161"/>
                  <a:pt x="3895" y="8167"/>
                </a:cubicBezTo>
                <a:cubicBezTo>
                  <a:pt x="3894" y="8172"/>
                  <a:pt x="3894" y="8172"/>
                  <a:pt x="3894" y="8173"/>
                </a:cubicBezTo>
                <a:cubicBezTo>
                  <a:pt x="3891" y="8172"/>
                  <a:pt x="3886" y="8169"/>
                  <a:pt x="3879" y="8162"/>
                </a:cubicBezTo>
                <a:cubicBezTo>
                  <a:pt x="3878" y="8161"/>
                  <a:pt x="3876" y="8158"/>
                  <a:pt x="3874" y="8157"/>
                </a:cubicBezTo>
                <a:cubicBezTo>
                  <a:pt x="3864" y="8092"/>
                  <a:pt x="3856" y="8026"/>
                  <a:pt x="3850" y="7962"/>
                </a:cubicBezTo>
                <a:close/>
                <a:moveTo>
                  <a:pt x="3740" y="7996"/>
                </a:moveTo>
                <a:cubicBezTo>
                  <a:pt x="3786" y="8083"/>
                  <a:pt x="3822" y="8138"/>
                  <a:pt x="3848" y="8170"/>
                </a:cubicBezTo>
                <a:cubicBezTo>
                  <a:pt x="3859" y="8235"/>
                  <a:pt x="3871" y="8300"/>
                  <a:pt x="3885" y="8363"/>
                </a:cubicBezTo>
                <a:cubicBezTo>
                  <a:pt x="3934" y="8577"/>
                  <a:pt x="4003" y="8770"/>
                  <a:pt x="4089" y="8893"/>
                </a:cubicBezTo>
                <a:cubicBezTo>
                  <a:pt x="4132" y="8955"/>
                  <a:pt x="4179" y="8999"/>
                  <a:pt x="4232" y="9018"/>
                </a:cubicBezTo>
                <a:cubicBezTo>
                  <a:pt x="4284" y="9038"/>
                  <a:pt x="4342" y="9031"/>
                  <a:pt x="4398" y="8994"/>
                </a:cubicBezTo>
                <a:lnTo>
                  <a:pt x="4399" y="8993"/>
                </a:lnTo>
                <a:cubicBezTo>
                  <a:pt x="4675" y="8809"/>
                  <a:pt x="4945" y="8497"/>
                  <a:pt x="5204" y="8098"/>
                </a:cubicBezTo>
                <a:cubicBezTo>
                  <a:pt x="5220" y="8152"/>
                  <a:pt x="5236" y="8205"/>
                  <a:pt x="5252" y="8255"/>
                </a:cubicBezTo>
                <a:cubicBezTo>
                  <a:pt x="5277" y="8315"/>
                  <a:pt x="5299" y="8376"/>
                  <a:pt x="5324" y="8435"/>
                </a:cubicBezTo>
                <a:cubicBezTo>
                  <a:pt x="5285" y="8491"/>
                  <a:pt x="5245" y="8547"/>
                  <a:pt x="5205" y="8603"/>
                </a:cubicBezTo>
                <a:cubicBezTo>
                  <a:pt x="5141" y="8692"/>
                  <a:pt x="4795" y="9144"/>
                  <a:pt x="4404" y="9528"/>
                </a:cubicBezTo>
                <a:cubicBezTo>
                  <a:pt x="4208" y="9720"/>
                  <a:pt x="4000" y="9895"/>
                  <a:pt x="3813" y="10000"/>
                </a:cubicBezTo>
                <a:cubicBezTo>
                  <a:pt x="3791" y="10012"/>
                  <a:pt x="3770" y="10023"/>
                  <a:pt x="3749" y="10033"/>
                </a:cubicBezTo>
                <a:cubicBezTo>
                  <a:pt x="3717" y="9876"/>
                  <a:pt x="3713" y="9663"/>
                  <a:pt x="3748" y="9383"/>
                </a:cubicBezTo>
                <a:lnTo>
                  <a:pt x="3721" y="9379"/>
                </a:lnTo>
                <a:cubicBezTo>
                  <a:pt x="3685" y="9665"/>
                  <a:pt x="3688" y="9883"/>
                  <a:pt x="3723" y="10046"/>
                </a:cubicBezTo>
                <a:cubicBezTo>
                  <a:pt x="3663" y="10073"/>
                  <a:pt x="3605" y="10091"/>
                  <a:pt x="3552" y="10098"/>
                </a:cubicBezTo>
                <a:cubicBezTo>
                  <a:pt x="3472" y="10108"/>
                  <a:pt x="3402" y="10096"/>
                  <a:pt x="3344" y="10054"/>
                </a:cubicBezTo>
                <a:cubicBezTo>
                  <a:pt x="3246" y="9984"/>
                  <a:pt x="3163" y="9848"/>
                  <a:pt x="3097" y="9676"/>
                </a:cubicBezTo>
                <a:cubicBezTo>
                  <a:pt x="3032" y="9505"/>
                  <a:pt x="2983" y="9297"/>
                  <a:pt x="2949" y="9086"/>
                </a:cubicBezTo>
                <a:cubicBezTo>
                  <a:pt x="2926" y="8941"/>
                  <a:pt x="2911" y="8794"/>
                  <a:pt x="2902" y="8655"/>
                </a:cubicBezTo>
                <a:cubicBezTo>
                  <a:pt x="3197" y="8471"/>
                  <a:pt x="3476" y="8249"/>
                  <a:pt x="3740" y="7996"/>
                </a:cubicBezTo>
                <a:close/>
                <a:moveTo>
                  <a:pt x="7604" y="7999"/>
                </a:moveTo>
                <a:cubicBezTo>
                  <a:pt x="7657" y="8207"/>
                  <a:pt x="7721" y="8413"/>
                  <a:pt x="7798" y="8616"/>
                </a:cubicBezTo>
                <a:cubicBezTo>
                  <a:pt x="7936" y="8979"/>
                  <a:pt x="8083" y="9155"/>
                  <a:pt x="8230" y="9204"/>
                </a:cubicBezTo>
                <a:cubicBezTo>
                  <a:pt x="8304" y="9229"/>
                  <a:pt x="8377" y="9221"/>
                  <a:pt x="8446" y="9189"/>
                </a:cubicBezTo>
                <a:cubicBezTo>
                  <a:pt x="8516" y="9156"/>
                  <a:pt x="8581" y="9100"/>
                  <a:pt x="8641" y="9030"/>
                </a:cubicBezTo>
                <a:cubicBezTo>
                  <a:pt x="8755" y="8896"/>
                  <a:pt x="8853" y="8709"/>
                  <a:pt x="8924" y="8520"/>
                </a:cubicBezTo>
                <a:cubicBezTo>
                  <a:pt x="8980" y="8607"/>
                  <a:pt x="9034" y="8697"/>
                  <a:pt x="9086" y="8784"/>
                </a:cubicBezTo>
                <a:cubicBezTo>
                  <a:pt x="9140" y="8876"/>
                  <a:pt x="9191" y="8956"/>
                  <a:pt x="9242" y="9036"/>
                </a:cubicBezTo>
                <a:cubicBezTo>
                  <a:pt x="9247" y="9063"/>
                  <a:pt x="9253" y="9090"/>
                  <a:pt x="9259" y="9117"/>
                </a:cubicBezTo>
                <a:cubicBezTo>
                  <a:pt x="9244" y="9169"/>
                  <a:pt x="9229" y="9219"/>
                  <a:pt x="9211" y="9266"/>
                </a:cubicBezTo>
                <a:cubicBezTo>
                  <a:pt x="9109" y="9533"/>
                  <a:pt x="8957" y="9725"/>
                  <a:pt x="8746" y="9824"/>
                </a:cubicBezTo>
                <a:cubicBezTo>
                  <a:pt x="8552" y="9916"/>
                  <a:pt x="8340" y="9886"/>
                  <a:pt x="8139" y="9779"/>
                </a:cubicBezTo>
                <a:cubicBezTo>
                  <a:pt x="7938" y="9671"/>
                  <a:pt x="7749" y="9487"/>
                  <a:pt x="7605" y="9274"/>
                </a:cubicBezTo>
                <a:cubicBezTo>
                  <a:pt x="7462" y="9061"/>
                  <a:pt x="7364" y="8820"/>
                  <a:pt x="7342" y="8600"/>
                </a:cubicBezTo>
                <a:cubicBezTo>
                  <a:pt x="7321" y="8380"/>
                  <a:pt x="7375" y="8183"/>
                  <a:pt x="7535" y="8052"/>
                </a:cubicBezTo>
                <a:cubicBezTo>
                  <a:pt x="7559" y="8033"/>
                  <a:pt x="7582" y="8015"/>
                  <a:pt x="7604" y="7999"/>
                </a:cubicBezTo>
                <a:close/>
                <a:moveTo>
                  <a:pt x="9036" y="8121"/>
                </a:moveTo>
                <a:cubicBezTo>
                  <a:pt x="9064" y="8193"/>
                  <a:pt x="9093" y="8264"/>
                  <a:pt x="9125" y="8335"/>
                </a:cubicBezTo>
                <a:cubicBezTo>
                  <a:pt x="9155" y="8538"/>
                  <a:pt x="9187" y="8748"/>
                  <a:pt x="9227" y="8958"/>
                </a:cubicBezTo>
                <a:cubicBezTo>
                  <a:pt x="9189" y="8899"/>
                  <a:pt x="9150" y="8838"/>
                  <a:pt x="9110" y="8770"/>
                </a:cubicBezTo>
                <a:cubicBezTo>
                  <a:pt x="9055" y="8677"/>
                  <a:pt x="8997" y="8581"/>
                  <a:pt x="8937" y="8487"/>
                </a:cubicBezTo>
                <a:cubicBezTo>
                  <a:pt x="8983" y="8359"/>
                  <a:pt x="9017" y="8232"/>
                  <a:pt x="9036" y="8121"/>
                </a:cubicBezTo>
                <a:close/>
                <a:moveTo>
                  <a:pt x="12098" y="8128"/>
                </a:moveTo>
                <a:cubicBezTo>
                  <a:pt x="12105" y="8150"/>
                  <a:pt x="12112" y="8171"/>
                  <a:pt x="12117" y="8193"/>
                </a:cubicBezTo>
                <a:cubicBezTo>
                  <a:pt x="12134" y="8384"/>
                  <a:pt x="12155" y="8413"/>
                  <a:pt x="12095" y="8600"/>
                </a:cubicBezTo>
                <a:cubicBezTo>
                  <a:pt x="12073" y="8669"/>
                  <a:pt x="12044" y="8736"/>
                  <a:pt x="12007" y="8798"/>
                </a:cubicBezTo>
                <a:cubicBezTo>
                  <a:pt x="11970" y="8861"/>
                  <a:pt x="11854" y="8903"/>
                  <a:pt x="11875" y="8972"/>
                </a:cubicBezTo>
                <a:cubicBezTo>
                  <a:pt x="11892" y="9029"/>
                  <a:pt x="12059" y="8867"/>
                  <a:pt x="12045" y="8924"/>
                </a:cubicBezTo>
                <a:cubicBezTo>
                  <a:pt x="12027" y="8992"/>
                  <a:pt x="11923" y="8993"/>
                  <a:pt x="11862" y="9027"/>
                </a:cubicBezTo>
                <a:cubicBezTo>
                  <a:pt x="11841" y="9031"/>
                  <a:pt x="11824" y="9034"/>
                  <a:pt x="11806" y="9038"/>
                </a:cubicBezTo>
                <a:cubicBezTo>
                  <a:pt x="11921" y="8804"/>
                  <a:pt x="12011" y="8559"/>
                  <a:pt x="12064" y="8316"/>
                </a:cubicBezTo>
                <a:cubicBezTo>
                  <a:pt x="12078" y="8254"/>
                  <a:pt x="12089" y="8191"/>
                  <a:pt x="12098" y="8128"/>
                </a:cubicBezTo>
                <a:close/>
                <a:moveTo>
                  <a:pt x="12478" y="8291"/>
                </a:moveTo>
                <a:cubicBezTo>
                  <a:pt x="12607" y="8620"/>
                  <a:pt x="12733" y="8975"/>
                  <a:pt x="12832" y="9320"/>
                </a:cubicBezTo>
                <a:cubicBezTo>
                  <a:pt x="12990" y="9866"/>
                  <a:pt x="13081" y="10389"/>
                  <a:pt x="13018" y="10742"/>
                </a:cubicBezTo>
                <a:cubicBezTo>
                  <a:pt x="12987" y="10918"/>
                  <a:pt x="12919" y="11051"/>
                  <a:pt x="12802" y="11126"/>
                </a:cubicBezTo>
                <a:cubicBezTo>
                  <a:pt x="12686" y="11201"/>
                  <a:pt x="12520" y="11221"/>
                  <a:pt x="12291" y="11163"/>
                </a:cubicBezTo>
                <a:cubicBezTo>
                  <a:pt x="11854" y="11054"/>
                  <a:pt x="11438" y="10648"/>
                  <a:pt x="11057" y="10062"/>
                </a:cubicBezTo>
                <a:cubicBezTo>
                  <a:pt x="11180" y="9947"/>
                  <a:pt x="11301" y="9815"/>
                  <a:pt x="11412" y="9670"/>
                </a:cubicBezTo>
                <a:cubicBezTo>
                  <a:pt x="11532" y="9515"/>
                  <a:pt x="11642" y="9346"/>
                  <a:pt x="11739" y="9168"/>
                </a:cubicBezTo>
                <a:cubicBezTo>
                  <a:pt x="11895" y="9090"/>
                  <a:pt x="12000" y="9024"/>
                  <a:pt x="12234" y="8827"/>
                </a:cubicBezTo>
                <a:cubicBezTo>
                  <a:pt x="12290" y="8779"/>
                  <a:pt x="12325" y="8709"/>
                  <a:pt x="12361" y="8644"/>
                </a:cubicBezTo>
                <a:cubicBezTo>
                  <a:pt x="12416" y="8544"/>
                  <a:pt x="12462" y="8412"/>
                  <a:pt x="12478" y="8291"/>
                </a:cubicBezTo>
                <a:close/>
                <a:moveTo>
                  <a:pt x="9168" y="8428"/>
                </a:moveTo>
                <a:cubicBezTo>
                  <a:pt x="9207" y="8511"/>
                  <a:pt x="9249" y="8593"/>
                  <a:pt x="9294" y="8673"/>
                </a:cubicBezTo>
                <a:cubicBezTo>
                  <a:pt x="9308" y="8698"/>
                  <a:pt x="9324" y="8723"/>
                  <a:pt x="9339" y="8748"/>
                </a:cubicBezTo>
                <a:cubicBezTo>
                  <a:pt x="9324" y="8852"/>
                  <a:pt x="9304" y="8951"/>
                  <a:pt x="9281" y="9043"/>
                </a:cubicBezTo>
                <a:cubicBezTo>
                  <a:pt x="9277" y="9037"/>
                  <a:pt x="9273" y="9031"/>
                  <a:pt x="9269" y="9025"/>
                </a:cubicBezTo>
                <a:cubicBezTo>
                  <a:pt x="9230" y="8826"/>
                  <a:pt x="9197" y="8624"/>
                  <a:pt x="9168" y="8428"/>
                </a:cubicBezTo>
                <a:close/>
                <a:moveTo>
                  <a:pt x="5337" y="8466"/>
                </a:moveTo>
                <a:cubicBezTo>
                  <a:pt x="5343" y="8480"/>
                  <a:pt x="5349" y="8495"/>
                  <a:pt x="5356" y="8509"/>
                </a:cubicBezTo>
                <a:cubicBezTo>
                  <a:pt x="5429" y="8657"/>
                  <a:pt x="5532" y="8820"/>
                  <a:pt x="5665" y="8942"/>
                </a:cubicBezTo>
                <a:cubicBezTo>
                  <a:pt x="5635" y="9001"/>
                  <a:pt x="5606" y="9060"/>
                  <a:pt x="5575" y="9118"/>
                </a:cubicBezTo>
                <a:cubicBezTo>
                  <a:pt x="5311" y="9619"/>
                  <a:pt x="4787" y="10164"/>
                  <a:pt x="4366" y="10341"/>
                </a:cubicBezTo>
                <a:cubicBezTo>
                  <a:pt x="4260" y="10385"/>
                  <a:pt x="4162" y="10407"/>
                  <a:pt x="4076" y="10399"/>
                </a:cubicBezTo>
                <a:cubicBezTo>
                  <a:pt x="3990" y="10392"/>
                  <a:pt x="3917" y="10358"/>
                  <a:pt x="3859" y="10288"/>
                </a:cubicBezTo>
                <a:cubicBezTo>
                  <a:pt x="3814" y="10235"/>
                  <a:pt x="3780" y="10160"/>
                  <a:pt x="3756" y="10062"/>
                </a:cubicBezTo>
                <a:cubicBezTo>
                  <a:pt x="3780" y="10051"/>
                  <a:pt x="3803" y="10038"/>
                  <a:pt x="3827" y="10025"/>
                </a:cubicBezTo>
                <a:cubicBezTo>
                  <a:pt x="4018" y="9918"/>
                  <a:pt x="4226" y="9741"/>
                  <a:pt x="4423" y="9548"/>
                </a:cubicBezTo>
                <a:cubicBezTo>
                  <a:pt x="4816" y="9162"/>
                  <a:pt x="5163" y="8711"/>
                  <a:pt x="5228" y="8620"/>
                </a:cubicBezTo>
                <a:cubicBezTo>
                  <a:pt x="5265" y="8569"/>
                  <a:pt x="5301" y="8517"/>
                  <a:pt x="5337" y="8466"/>
                </a:cubicBezTo>
                <a:close/>
                <a:moveTo>
                  <a:pt x="9361" y="8785"/>
                </a:moveTo>
                <a:cubicBezTo>
                  <a:pt x="9448" y="8923"/>
                  <a:pt x="9557" y="9063"/>
                  <a:pt x="9681" y="9158"/>
                </a:cubicBezTo>
                <a:cubicBezTo>
                  <a:pt x="9736" y="9199"/>
                  <a:pt x="9804" y="9220"/>
                  <a:pt x="9866" y="9251"/>
                </a:cubicBezTo>
                <a:lnTo>
                  <a:pt x="9963" y="9186"/>
                </a:lnTo>
                <a:cubicBezTo>
                  <a:pt x="9926" y="9250"/>
                  <a:pt x="9890" y="9302"/>
                  <a:pt x="9855" y="9339"/>
                </a:cubicBezTo>
                <a:cubicBezTo>
                  <a:pt x="9812" y="9386"/>
                  <a:pt x="9770" y="9413"/>
                  <a:pt x="9731" y="9425"/>
                </a:cubicBezTo>
                <a:cubicBezTo>
                  <a:pt x="9691" y="9437"/>
                  <a:pt x="9652" y="9434"/>
                  <a:pt x="9613" y="9418"/>
                </a:cubicBezTo>
                <a:cubicBezTo>
                  <a:pt x="9535" y="9386"/>
                  <a:pt x="9454" y="9302"/>
                  <a:pt x="9371" y="9186"/>
                </a:cubicBezTo>
                <a:cubicBezTo>
                  <a:pt x="9349" y="9155"/>
                  <a:pt x="9324" y="9110"/>
                  <a:pt x="9301" y="9076"/>
                </a:cubicBezTo>
                <a:cubicBezTo>
                  <a:pt x="9325" y="8985"/>
                  <a:pt x="9345" y="8888"/>
                  <a:pt x="9361" y="8785"/>
                </a:cubicBezTo>
                <a:close/>
              </a:path>
            </a:pathLst>
          </a:custGeom>
          <a:solidFill>
            <a:srgbClr val="9FE6FF">
              <a:alpha val="5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3" name="Freeform 9"/>
          <p:cNvSpPr>
            <a:spLocks noEditPoints="1"/>
          </p:cNvSpPr>
          <p:nvPr/>
        </p:nvSpPr>
        <p:spPr bwMode="auto">
          <a:xfrm flipH="1">
            <a:off x="3152353" y="3110229"/>
            <a:ext cx="2723631" cy="2862262"/>
          </a:xfrm>
          <a:custGeom>
            <a:avLst/>
            <a:gdLst>
              <a:gd name="T0" fmla="*/ 5247 w 11526"/>
              <a:gd name="T1" fmla="*/ 167 h 12086"/>
              <a:gd name="T2" fmla="*/ 3210 w 11526"/>
              <a:gd name="T3" fmla="*/ 7122 h 12086"/>
              <a:gd name="T4" fmla="*/ 5022 w 11526"/>
              <a:gd name="T5" fmla="*/ 1053 h 12086"/>
              <a:gd name="T6" fmla="*/ 2091 w 11526"/>
              <a:gd name="T7" fmla="*/ 7357 h 12086"/>
              <a:gd name="T8" fmla="*/ 2023 w 11526"/>
              <a:gd name="T9" fmla="*/ 7830 h 12086"/>
              <a:gd name="T10" fmla="*/ 1350 w 11526"/>
              <a:gd name="T11" fmla="*/ 7680 h 12086"/>
              <a:gd name="T12" fmla="*/ 435 w 11526"/>
              <a:gd name="T13" fmla="*/ 7378 h 12086"/>
              <a:gd name="T14" fmla="*/ 1024 w 11526"/>
              <a:gd name="T15" fmla="*/ 8755 h 12086"/>
              <a:gd name="T16" fmla="*/ 2452 w 11526"/>
              <a:gd name="T17" fmla="*/ 8373 h 12086"/>
              <a:gd name="T18" fmla="*/ 3607 w 11526"/>
              <a:gd name="T19" fmla="*/ 8516 h 12086"/>
              <a:gd name="T20" fmla="*/ 1256 w 11526"/>
              <a:gd name="T21" fmla="*/ 11687 h 12086"/>
              <a:gd name="T22" fmla="*/ 1900 w 11526"/>
              <a:gd name="T23" fmla="*/ 12038 h 12086"/>
              <a:gd name="T24" fmla="*/ 6467 w 11526"/>
              <a:gd name="T25" fmla="*/ 9779 h 12086"/>
              <a:gd name="T26" fmla="*/ 7647 w 11526"/>
              <a:gd name="T27" fmla="*/ 9327 h 12086"/>
              <a:gd name="T28" fmla="*/ 10245 w 11526"/>
              <a:gd name="T29" fmla="*/ 10450 h 12086"/>
              <a:gd name="T30" fmla="*/ 11144 w 11526"/>
              <a:gd name="T31" fmla="*/ 10451 h 12086"/>
              <a:gd name="T32" fmla="*/ 10588 w 11526"/>
              <a:gd name="T33" fmla="*/ 9633 h 12086"/>
              <a:gd name="T34" fmla="*/ 10576 w 11526"/>
              <a:gd name="T35" fmla="*/ 7601 h 12086"/>
              <a:gd name="T36" fmla="*/ 10347 w 11526"/>
              <a:gd name="T37" fmla="*/ 8120 h 12086"/>
              <a:gd name="T38" fmla="*/ 10178 w 11526"/>
              <a:gd name="T39" fmla="*/ 7865 h 12086"/>
              <a:gd name="T40" fmla="*/ 10540 w 11526"/>
              <a:gd name="T41" fmla="*/ 8821 h 12086"/>
              <a:gd name="T42" fmla="*/ 9544 w 11526"/>
              <a:gd name="T43" fmla="*/ 8072 h 12086"/>
              <a:gd name="T44" fmla="*/ 9486 w 11526"/>
              <a:gd name="T45" fmla="*/ 8015 h 12086"/>
              <a:gd name="T46" fmla="*/ 6128 w 11526"/>
              <a:gd name="T47" fmla="*/ 44 h 12086"/>
              <a:gd name="T48" fmla="*/ 6273 w 11526"/>
              <a:gd name="T49" fmla="*/ 1743 h 12086"/>
              <a:gd name="T50" fmla="*/ 5959 w 11526"/>
              <a:gd name="T51" fmla="*/ 992 h 12086"/>
              <a:gd name="T52" fmla="*/ 474 w 11526"/>
              <a:gd name="T53" fmla="*/ 7330 h 12086"/>
              <a:gd name="T54" fmla="*/ 5478 w 11526"/>
              <a:gd name="T55" fmla="*/ 1643 h 12086"/>
              <a:gd name="T56" fmla="*/ 5233 w 11526"/>
              <a:gd name="T57" fmla="*/ 4892 h 12086"/>
              <a:gd name="T58" fmla="*/ 3508 w 11526"/>
              <a:gd name="T59" fmla="*/ 7069 h 12086"/>
              <a:gd name="T60" fmla="*/ 5596 w 11526"/>
              <a:gd name="T61" fmla="*/ 2708 h 12086"/>
              <a:gd name="T62" fmla="*/ 7344 w 11526"/>
              <a:gd name="T63" fmla="*/ 3297 h 12086"/>
              <a:gd name="T64" fmla="*/ 8169 w 11526"/>
              <a:gd name="T65" fmla="*/ 8109 h 12086"/>
              <a:gd name="T66" fmla="*/ 6774 w 11526"/>
              <a:gd name="T67" fmla="*/ 2083 h 12086"/>
              <a:gd name="T68" fmla="*/ 6462 w 11526"/>
              <a:gd name="T69" fmla="*/ 5850 h 12086"/>
              <a:gd name="T70" fmla="*/ 5276 w 11526"/>
              <a:gd name="T71" fmla="*/ 5688 h 12086"/>
              <a:gd name="T72" fmla="*/ 7588 w 11526"/>
              <a:gd name="T73" fmla="*/ 8872 h 12086"/>
              <a:gd name="T74" fmla="*/ 7159 w 11526"/>
              <a:gd name="T75" fmla="*/ 7325 h 12086"/>
              <a:gd name="T76" fmla="*/ 5209 w 11526"/>
              <a:gd name="T77" fmla="*/ 5364 h 12086"/>
              <a:gd name="T78" fmla="*/ 5135 w 11526"/>
              <a:gd name="T79" fmla="*/ 6137 h 12086"/>
              <a:gd name="T80" fmla="*/ 4023 w 11526"/>
              <a:gd name="T81" fmla="*/ 8038 h 12086"/>
              <a:gd name="T82" fmla="*/ 6553 w 11526"/>
              <a:gd name="T83" fmla="*/ 8920 h 12086"/>
              <a:gd name="T84" fmla="*/ 4126 w 11526"/>
              <a:gd name="T85" fmla="*/ 9206 h 12086"/>
              <a:gd name="T86" fmla="*/ 4262 w 11526"/>
              <a:gd name="T87" fmla="*/ 8917 h 12086"/>
              <a:gd name="T88" fmla="*/ 6857 w 11526"/>
              <a:gd name="T89" fmla="*/ 8380 h 12086"/>
              <a:gd name="T90" fmla="*/ 9008 w 11526"/>
              <a:gd name="T91" fmla="*/ 7591 h 12086"/>
              <a:gd name="T92" fmla="*/ 9304 w 11526"/>
              <a:gd name="T93" fmla="*/ 8209 h 12086"/>
              <a:gd name="T94" fmla="*/ 2081 w 11526"/>
              <a:gd name="T95" fmla="*/ 8042 h 12086"/>
              <a:gd name="T96" fmla="*/ 6778 w 11526"/>
              <a:gd name="T97" fmla="*/ 8498 h 12086"/>
              <a:gd name="T98" fmla="*/ 8592 w 11526"/>
              <a:gd name="T99" fmla="*/ 7982 h 12086"/>
              <a:gd name="T100" fmla="*/ 8180 w 11526"/>
              <a:gd name="T101" fmla="*/ 8071 h 12086"/>
              <a:gd name="T102" fmla="*/ 7002 w 11526"/>
              <a:gd name="T103" fmla="*/ 8147 h 12086"/>
              <a:gd name="T104" fmla="*/ 8667 w 11526"/>
              <a:gd name="T105" fmla="*/ 8146 h 12086"/>
              <a:gd name="T106" fmla="*/ 8325 w 11526"/>
              <a:gd name="T107" fmla="*/ 8377 h 12086"/>
              <a:gd name="T108" fmla="*/ 8170 w 11526"/>
              <a:gd name="T109" fmla="*/ 9283 h 12086"/>
              <a:gd name="T110" fmla="*/ 6816 w 11526"/>
              <a:gd name="T111" fmla="*/ 8586 h 12086"/>
              <a:gd name="T112" fmla="*/ 2434 w 11526"/>
              <a:gd name="T113" fmla="*/ 8480 h 12086"/>
              <a:gd name="T114" fmla="*/ 8059 w 11526"/>
              <a:gd name="T115" fmla="*/ 9163 h 12086"/>
              <a:gd name="T116" fmla="*/ 7329 w 11526"/>
              <a:gd name="T117" fmla="*/ 9117 h 12086"/>
              <a:gd name="T118" fmla="*/ 7923 w 11526"/>
              <a:gd name="T119" fmla="*/ 9707 h 12086"/>
              <a:gd name="T120" fmla="*/ 11293 w 11526"/>
              <a:gd name="T121" fmla="*/ 10949 h 12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1526" h="12086">
                <a:moveTo>
                  <a:pt x="5659" y="0"/>
                </a:moveTo>
                <a:lnTo>
                  <a:pt x="5295" y="212"/>
                </a:lnTo>
                <a:cubicBezTo>
                  <a:pt x="5383" y="341"/>
                  <a:pt x="5433" y="493"/>
                  <a:pt x="5477" y="641"/>
                </a:cubicBezTo>
                <a:cubicBezTo>
                  <a:pt x="5488" y="680"/>
                  <a:pt x="5499" y="720"/>
                  <a:pt x="5510" y="759"/>
                </a:cubicBezTo>
                <a:lnTo>
                  <a:pt x="5415" y="808"/>
                </a:lnTo>
                <a:cubicBezTo>
                  <a:pt x="5414" y="816"/>
                  <a:pt x="5414" y="825"/>
                  <a:pt x="5413" y="833"/>
                </a:cubicBezTo>
                <a:cubicBezTo>
                  <a:pt x="5373" y="610"/>
                  <a:pt x="5327" y="386"/>
                  <a:pt x="5274" y="161"/>
                </a:cubicBezTo>
                <a:lnTo>
                  <a:pt x="5247" y="167"/>
                </a:lnTo>
                <a:cubicBezTo>
                  <a:pt x="5307" y="423"/>
                  <a:pt x="5358" y="677"/>
                  <a:pt x="5401" y="930"/>
                </a:cubicBezTo>
                <a:cubicBezTo>
                  <a:pt x="5378" y="1066"/>
                  <a:pt x="5346" y="1188"/>
                  <a:pt x="5307" y="1325"/>
                </a:cubicBezTo>
                <a:cubicBezTo>
                  <a:pt x="5270" y="1458"/>
                  <a:pt x="5232" y="1590"/>
                  <a:pt x="5189" y="1721"/>
                </a:cubicBezTo>
                <a:cubicBezTo>
                  <a:pt x="5057" y="2128"/>
                  <a:pt x="4960" y="2368"/>
                  <a:pt x="4804" y="2776"/>
                </a:cubicBezTo>
                <a:cubicBezTo>
                  <a:pt x="4719" y="2988"/>
                  <a:pt x="4633" y="3201"/>
                  <a:pt x="4548" y="3413"/>
                </a:cubicBezTo>
                <a:cubicBezTo>
                  <a:pt x="4383" y="3825"/>
                  <a:pt x="4175" y="4339"/>
                  <a:pt x="4017" y="4754"/>
                </a:cubicBezTo>
                <a:cubicBezTo>
                  <a:pt x="3801" y="5324"/>
                  <a:pt x="3600" y="5899"/>
                  <a:pt x="3406" y="6476"/>
                </a:cubicBezTo>
                <a:cubicBezTo>
                  <a:pt x="3345" y="6671"/>
                  <a:pt x="3270" y="6910"/>
                  <a:pt x="3210" y="7122"/>
                </a:cubicBezTo>
                <a:cubicBezTo>
                  <a:pt x="2972" y="7500"/>
                  <a:pt x="2719" y="7853"/>
                  <a:pt x="2453" y="8167"/>
                </a:cubicBezTo>
                <a:cubicBezTo>
                  <a:pt x="2447" y="8062"/>
                  <a:pt x="2431" y="7957"/>
                  <a:pt x="2423" y="7858"/>
                </a:cubicBezTo>
                <a:cubicBezTo>
                  <a:pt x="2387" y="7697"/>
                  <a:pt x="2361" y="7512"/>
                  <a:pt x="2221" y="7421"/>
                </a:cubicBezTo>
                <a:cubicBezTo>
                  <a:pt x="2223" y="7420"/>
                  <a:pt x="2224" y="7419"/>
                  <a:pt x="2226" y="7418"/>
                </a:cubicBezTo>
                <a:cubicBezTo>
                  <a:pt x="2252" y="7400"/>
                  <a:pt x="2278" y="7383"/>
                  <a:pt x="2303" y="7363"/>
                </a:cubicBezTo>
                <a:cubicBezTo>
                  <a:pt x="2507" y="7196"/>
                  <a:pt x="2634" y="6934"/>
                  <a:pt x="2767" y="6713"/>
                </a:cubicBezTo>
                <a:cubicBezTo>
                  <a:pt x="3219" y="5873"/>
                  <a:pt x="3608" y="4999"/>
                  <a:pt x="3977" y="4119"/>
                </a:cubicBezTo>
                <a:cubicBezTo>
                  <a:pt x="4383" y="3118"/>
                  <a:pt x="4780" y="2109"/>
                  <a:pt x="5022" y="1053"/>
                </a:cubicBezTo>
                <a:cubicBezTo>
                  <a:pt x="5041" y="948"/>
                  <a:pt x="5064" y="843"/>
                  <a:pt x="5081" y="737"/>
                </a:cubicBezTo>
                <a:cubicBezTo>
                  <a:pt x="5115" y="523"/>
                  <a:pt x="5125" y="306"/>
                  <a:pt x="5109" y="90"/>
                </a:cubicBezTo>
                <a:lnTo>
                  <a:pt x="4735" y="287"/>
                </a:lnTo>
                <a:cubicBezTo>
                  <a:pt x="4788" y="597"/>
                  <a:pt x="4737" y="908"/>
                  <a:pt x="4692" y="1214"/>
                </a:cubicBezTo>
                <a:cubicBezTo>
                  <a:pt x="4489" y="2264"/>
                  <a:pt x="4091" y="3263"/>
                  <a:pt x="3693" y="4251"/>
                </a:cubicBezTo>
                <a:cubicBezTo>
                  <a:pt x="3358" y="5042"/>
                  <a:pt x="3008" y="5829"/>
                  <a:pt x="2593" y="6583"/>
                </a:cubicBezTo>
                <a:cubicBezTo>
                  <a:pt x="2541" y="6677"/>
                  <a:pt x="2485" y="6770"/>
                  <a:pt x="2431" y="6863"/>
                </a:cubicBezTo>
                <a:cubicBezTo>
                  <a:pt x="2329" y="7035"/>
                  <a:pt x="2221" y="7204"/>
                  <a:pt x="2091" y="7357"/>
                </a:cubicBezTo>
                <a:cubicBezTo>
                  <a:pt x="2088" y="7361"/>
                  <a:pt x="2085" y="7365"/>
                  <a:pt x="2081" y="7369"/>
                </a:cubicBezTo>
                <a:cubicBezTo>
                  <a:pt x="2069" y="7367"/>
                  <a:pt x="2057" y="7367"/>
                  <a:pt x="2046" y="7372"/>
                </a:cubicBezTo>
                <a:cubicBezTo>
                  <a:pt x="1902" y="7436"/>
                  <a:pt x="1769" y="7524"/>
                  <a:pt x="1631" y="7600"/>
                </a:cubicBezTo>
                <a:cubicBezTo>
                  <a:pt x="1626" y="7616"/>
                  <a:pt x="1614" y="7633"/>
                  <a:pt x="1616" y="7650"/>
                </a:cubicBezTo>
                <a:cubicBezTo>
                  <a:pt x="1619" y="7711"/>
                  <a:pt x="1693" y="7719"/>
                  <a:pt x="1736" y="7697"/>
                </a:cubicBezTo>
                <a:cubicBezTo>
                  <a:pt x="1778" y="7675"/>
                  <a:pt x="1815" y="7655"/>
                  <a:pt x="1852" y="7635"/>
                </a:cubicBezTo>
                <a:cubicBezTo>
                  <a:pt x="1862" y="7638"/>
                  <a:pt x="1871" y="7642"/>
                  <a:pt x="1880" y="7647"/>
                </a:cubicBezTo>
                <a:cubicBezTo>
                  <a:pt x="1954" y="7689"/>
                  <a:pt x="1995" y="7756"/>
                  <a:pt x="2023" y="7830"/>
                </a:cubicBezTo>
                <a:cubicBezTo>
                  <a:pt x="1987" y="7885"/>
                  <a:pt x="1959" y="7976"/>
                  <a:pt x="1939" y="8116"/>
                </a:cubicBezTo>
                <a:cubicBezTo>
                  <a:pt x="1921" y="8246"/>
                  <a:pt x="1948" y="8375"/>
                  <a:pt x="2010" y="8447"/>
                </a:cubicBezTo>
                <a:cubicBezTo>
                  <a:pt x="2037" y="8479"/>
                  <a:pt x="2073" y="8499"/>
                  <a:pt x="2113" y="8501"/>
                </a:cubicBezTo>
                <a:cubicBezTo>
                  <a:pt x="2108" y="8569"/>
                  <a:pt x="2097" y="8635"/>
                  <a:pt x="2072" y="8698"/>
                </a:cubicBezTo>
                <a:cubicBezTo>
                  <a:pt x="1728" y="8475"/>
                  <a:pt x="1492" y="8091"/>
                  <a:pt x="1377" y="7673"/>
                </a:cubicBezTo>
                <a:cubicBezTo>
                  <a:pt x="1255" y="7231"/>
                  <a:pt x="1268" y="6751"/>
                  <a:pt x="1425" y="6385"/>
                </a:cubicBezTo>
                <a:lnTo>
                  <a:pt x="1399" y="6374"/>
                </a:lnTo>
                <a:cubicBezTo>
                  <a:pt x="1239" y="6747"/>
                  <a:pt x="1227" y="7232"/>
                  <a:pt x="1350" y="7680"/>
                </a:cubicBezTo>
                <a:cubicBezTo>
                  <a:pt x="1467" y="8104"/>
                  <a:pt x="1706" y="8495"/>
                  <a:pt x="2059" y="8722"/>
                </a:cubicBezTo>
                <a:cubicBezTo>
                  <a:pt x="2057" y="8725"/>
                  <a:pt x="2055" y="8728"/>
                  <a:pt x="2053" y="8730"/>
                </a:cubicBezTo>
                <a:cubicBezTo>
                  <a:pt x="2001" y="8732"/>
                  <a:pt x="1936" y="8766"/>
                  <a:pt x="1884" y="8770"/>
                </a:cubicBezTo>
                <a:cubicBezTo>
                  <a:pt x="1792" y="8746"/>
                  <a:pt x="1698" y="8732"/>
                  <a:pt x="1610" y="8698"/>
                </a:cubicBezTo>
                <a:cubicBezTo>
                  <a:pt x="1513" y="8659"/>
                  <a:pt x="1421" y="8607"/>
                  <a:pt x="1332" y="8553"/>
                </a:cubicBezTo>
                <a:cubicBezTo>
                  <a:pt x="1070" y="8394"/>
                  <a:pt x="835" y="8186"/>
                  <a:pt x="646" y="7945"/>
                </a:cubicBezTo>
                <a:cubicBezTo>
                  <a:pt x="599" y="7885"/>
                  <a:pt x="560" y="7818"/>
                  <a:pt x="518" y="7754"/>
                </a:cubicBezTo>
                <a:cubicBezTo>
                  <a:pt x="472" y="7644"/>
                  <a:pt x="384" y="7504"/>
                  <a:pt x="435" y="7378"/>
                </a:cubicBezTo>
                <a:cubicBezTo>
                  <a:pt x="437" y="7373"/>
                  <a:pt x="440" y="7367"/>
                  <a:pt x="443" y="7362"/>
                </a:cubicBezTo>
                <a:cubicBezTo>
                  <a:pt x="366" y="7411"/>
                  <a:pt x="286" y="7458"/>
                  <a:pt x="208" y="7507"/>
                </a:cubicBezTo>
                <a:lnTo>
                  <a:pt x="547" y="7260"/>
                </a:lnTo>
                <a:cubicBezTo>
                  <a:pt x="410" y="7327"/>
                  <a:pt x="271" y="7389"/>
                  <a:pt x="137" y="7460"/>
                </a:cubicBezTo>
                <a:cubicBezTo>
                  <a:pt x="120" y="7469"/>
                  <a:pt x="106" y="7483"/>
                  <a:pt x="95" y="7498"/>
                </a:cubicBezTo>
                <a:cubicBezTo>
                  <a:pt x="0" y="7638"/>
                  <a:pt x="127" y="7826"/>
                  <a:pt x="187" y="7948"/>
                </a:cubicBezTo>
                <a:cubicBezTo>
                  <a:pt x="233" y="8012"/>
                  <a:pt x="276" y="8079"/>
                  <a:pt x="326" y="8139"/>
                </a:cubicBezTo>
                <a:cubicBezTo>
                  <a:pt x="524" y="8379"/>
                  <a:pt x="762" y="8589"/>
                  <a:pt x="1024" y="8755"/>
                </a:cubicBezTo>
                <a:cubicBezTo>
                  <a:pt x="1113" y="8812"/>
                  <a:pt x="1205" y="8867"/>
                  <a:pt x="1302" y="8909"/>
                </a:cubicBezTo>
                <a:cubicBezTo>
                  <a:pt x="1389" y="8948"/>
                  <a:pt x="1483" y="8968"/>
                  <a:pt x="1574" y="8997"/>
                </a:cubicBezTo>
                <a:cubicBezTo>
                  <a:pt x="1652" y="8997"/>
                  <a:pt x="1737" y="9025"/>
                  <a:pt x="1810" y="8997"/>
                </a:cubicBezTo>
                <a:cubicBezTo>
                  <a:pt x="1962" y="8937"/>
                  <a:pt x="2104" y="8885"/>
                  <a:pt x="2216" y="8803"/>
                </a:cubicBezTo>
                <a:lnTo>
                  <a:pt x="2217" y="8803"/>
                </a:lnTo>
                <a:cubicBezTo>
                  <a:pt x="2268" y="8820"/>
                  <a:pt x="2311" y="8821"/>
                  <a:pt x="2347" y="8810"/>
                </a:cubicBezTo>
                <a:cubicBezTo>
                  <a:pt x="2404" y="8791"/>
                  <a:pt x="2438" y="8738"/>
                  <a:pt x="2455" y="8671"/>
                </a:cubicBezTo>
                <a:cubicBezTo>
                  <a:pt x="2476" y="8590"/>
                  <a:pt x="2471" y="8484"/>
                  <a:pt x="2452" y="8373"/>
                </a:cubicBezTo>
                <a:cubicBezTo>
                  <a:pt x="2457" y="8318"/>
                  <a:pt x="2458" y="8263"/>
                  <a:pt x="2455" y="8207"/>
                </a:cubicBezTo>
                <a:cubicBezTo>
                  <a:pt x="2710" y="7908"/>
                  <a:pt x="2954" y="7573"/>
                  <a:pt x="3185" y="7214"/>
                </a:cubicBezTo>
                <a:cubicBezTo>
                  <a:pt x="3184" y="7218"/>
                  <a:pt x="3182" y="7222"/>
                  <a:pt x="3181" y="7226"/>
                </a:cubicBezTo>
                <a:cubicBezTo>
                  <a:pt x="3130" y="7420"/>
                  <a:pt x="3076" y="7632"/>
                  <a:pt x="3096" y="7836"/>
                </a:cubicBezTo>
                <a:cubicBezTo>
                  <a:pt x="3100" y="7877"/>
                  <a:pt x="3115" y="7917"/>
                  <a:pt x="3124" y="7958"/>
                </a:cubicBezTo>
                <a:cubicBezTo>
                  <a:pt x="3140" y="7992"/>
                  <a:pt x="3153" y="8028"/>
                  <a:pt x="3172" y="8061"/>
                </a:cubicBezTo>
                <a:cubicBezTo>
                  <a:pt x="3242" y="8179"/>
                  <a:pt x="3347" y="8272"/>
                  <a:pt x="3446" y="8364"/>
                </a:cubicBezTo>
                <a:cubicBezTo>
                  <a:pt x="3569" y="8478"/>
                  <a:pt x="3565" y="8474"/>
                  <a:pt x="3607" y="8516"/>
                </a:cubicBezTo>
                <a:cubicBezTo>
                  <a:pt x="3592" y="8649"/>
                  <a:pt x="3604" y="8782"/>
                  <a:pt x="3674" y="8904"/>
                </a:cubicBezTo>
                <a:cubicBezTo>
                  <a:pt x="3752" y="9039"/>
                  <a:pt x="3801" y="9046"/>
                  <a:pt x="3932" y="9131"/>
                </a:cubicBezTo>
                <a:cubicBezTo>
                  <a:pt x="3946" y="9136"/>
                  <a:pt x="3961" y="9142"/>
                  <a:pt x="3976" y="9148"/>
                </a:cubicBezTo>
                <a:cubicBezTo>
                  <a:pt x="3975" y="9154"/>
                  <a:pt x="3975" y="9160"/>
                  <a:pt x="3975" y="9166"/>
                </a:cubicBezTo>
                <a:cubicBezTo>
                  <a:pt x="3880" y="9357"/>
                  <a:pt x="3782" y="9547"/>
                  <a:pt x="3680" y="9737"/>
                </a:cubicBezTo>
                <a:cubicBezTo>
                  <a:pt x="3479" y="10112"/>
                  <a:pt x="3273" y="10628"/>
                  <a:pt x="2996" y="11076"/>
                </a:cubicBezTo>
                <a:cubicBezTo>
                  <a:pt x="2719" y="11525"/>
                  <a:pt x="2373" y="11904"/>
                  <a:pt x="1893" y="12010"/>
                </a:cubicBezTo>
                <a:cubicBezTo>
                  <a:pt x="1691" y="12055"/>
                  <a:pt x="1463" y="11922"/>
                  <a:pt x="1256" y="11687"/>
                </a:cubicBezTo>
                <a:cubicBezTo>
                  <a:pt x="1049" y="11452"/>
                  <a:pt x="864" y="11117"/>
                  <a:pt x="749" y="10768"/>
                </a:cubicBezTo>
                <a:cubicBezTo>
                  <a:pt x="633" y="10418"/>
                  <a:pt x="588" y="10056"/>
                  <a:pt x="656" y="9765"/>
                </a:cubicBezTo>
                <a:cubicBezTo>
                  <a:pt x="724" y="9474"/>
                  <a:pt x="903" y="9255"/>
                  <a:pt x="1243" y="9187"/>
                </a:cubicBezTo>
                <a:lnTo>
                  <a:pt x="1238" y="9160"/>
                </a:lnTo>
                <a:cubicBezTo>
                  <a:pt x="888" y="9230"/>
                  <a:pt x="698" y="9460"/>
                  <a:pt x="629" y="9759"/>
                </a:cubicBezTo>
                <a:cubicBezTo>
                  <a:pt x="559" y="10057"/>
                  <a:pt x="606" y="10424"/>
                  <a:pt x="722" y="10776"/>
                </a:cubicBezTo>
                <a:cubicBezTo>
                  <a:pt x="839" y="11129"/>
                  <a:pt x="1024" y="11467"/>
                  <a:pt x="1235" y="11706"/>
                </a:cubicBezTo>
                <a:cubicBezTo>
                  <a:pt x="1445" y="11945"/>
                  <a:pt x="1682" y="12086"/>
                  <a:pt x="1900" y="12038"/>
                </a:cubicBezTo>
                <a:cubicBezTo>
                  <a:pt x="2390" y="11929"/>
                  <a:pt x="2741" y="11542"/>
                  <a:pt x="3020" y="11091"/>
                </a:cubicBezTo>
                <a:cubicBezTo>
                  <a:pt x="3298" y="10640"/>
                  <a:pt x="3505" y="10122"/>
                  <a:pt x="3705" y="9750"/>
                </a:cubicBezTo>
                <a:cubicBezTo>
                  <a:pt x="3797" y="9577"/>
                  <a:pt x="3887" y="9404"/>
                  <a:pt x="3974" y="9230"/>
                </a:cubicBezTo>
                <a:cubicBezTo>
                  <a:pt x="3969" y="9560"/>
                  <a:pt x="4007" y="9917"/>
                  <a:pt x="4081" y="10252"/>
                </a:cubicBezTo>
                <a:cubicBezTo>
                  <a:pt x="4176" y="10677"/>
                  <a:pt x="4329" y="11066"/>
                  <a:pt x="4534" y="11321"/>
                </a:cubicBezTo>
                <a:cubicBezTo>
                  <a:pt x="4636" y="11449"/>
                  <a:pt x="4751" y="11544"/>
                  <a:pt x="4879" y="11592"/>
                </a:cubicBezTo>
                <a:cubicBezTo>
                  <a:pt x="5006" y="11640"/>
                  <a:pt x="5146" y="11641"/>
                  <a:pt x="5294" y="11582"/>
                </a:cubicBezTo>
                <a:cubicBezTo>
                  <a:pt x="5935" y="11325"/>
                  <a:pt x="6291" y="10660"/>
                  <a:pt x="6467" y="9779"/>
                </a:cubicBezTo>
                <a:cubicBezTo>
                  <a:pt x="6519" y="9519"/>
                  <a:pt x="6555" y="9241"/>
                  <a:pt x="6578" y="8948"/>
                </a:cubicBezTo>
                <a:cubicBezTo>
                  <a:pt x="6636" y="9012"/>
                  <a:pt x="6704" y="9066"/>
                  <a:pt x="6783" y="9106"/>
                </a:cubicBezTo>
                <a:cubicBezTo>
                  <a:pt x="6823" y="9126"/>
                  <a:pt x="6863" y="9147"/>
                  <a:pt x="6906" y="9158"/>
                </a:cubicBezTo>
                <a:cubicBezTo>
                  <a:pt x="6956" y="9170"/>
                  <a:pt x="7008" y="9169"/>
                  <a:pt x="7059" y="9175"/>
                </a:cubicBezTo>
                <a:cubicBezTo>
                  <a:pt x="7116" y="9166"/>
                  <a:pt x="7175" y="9164"/>
                  <a:pt x="7230" y="9149"/>
                </a:cubicBezTo>
                <a:cubicBezTo>
                  <a:pt x="7254" y="9143"/>
                  <a:pt x="7277" y="9135"/>
                  <a:pt x="7300" y="9127"/>
                </a:cubicBezTo>
                <a:cubicBezTo>
                  <a:pt x="7345" y="9168"/>
                  <a:pt x="7392" y="9203"/>
                  <a:pt x="7439" y="9233"/>
                </a:cubicBezTo>
                <a:cubicBezTo>
                  <a:pt x="7508" y="9276"/>
                  <a:pt x="7577" y="9307"/>
                  <a:pt x="7647" y="9327"/>
                </a:cubicBezTo>
                <a:cubicBezTo>
                  <a:pt x="7727" y="9459"/>
                  <a:pt x="7811" y="9590"/>
                  <a:pt x="7900" y="9722"/>
                </a:cubicBezTo>
                <a:cubicBezTo>
                  <a:pt x="8122" y="10052"/>
                  <a:pt x="8338" y="10311"/>
                  <a:pt x="8547" y="10490"/>
                </a:cubicBezTo>
                <a:cubicBezTo>
                  <a:pt x="8755" y="10668"/>
                  <a:pt x="8955" y="10766"/>
                  <a:pt x="9144" y="10769"/>
                </a:cubicBezTo>
                <a:cubicBezTo>
                  <a:pt x="9332" y="10772"/>
                  <a:pt x="9507" y="10679"/>
                  <a:pt x="9662" y="10484"/>
                </a:cubicBezTo>
                <a:cubicBezTo>
                  <a:pt x="9704" y="10430"/>
                  <a:pt x="9745" y="10367"/>
                  <a:pt x="9785" y="10297"/>
                </a:cubicBezTo>
                <a:cubicBezTo>
                  <a:pt x="9816" y="10299"/>
                  <a:pt x="9847" y="10299"/>
                  <a:pt x="9879" y="10299"/>
                </a:cubicBezTo>
                <a:cubicBezTo>
                  <a:pt x="9982" y="10299"/>
                  <a:pt x="10073" y="10284"/>
                  <a:pt x="10151" y="10256"/>
                </a:cubicBezTo>
                <a:cubicBezTo>
                  <a:pt x="10182" y="10321"/>
                  <a:pt x="10213" y="10386"/>
                  <a:pt x="10245" y="10450"/>
                </a:cubicBezTo>
                <a:cubicBezTo>
                  <a:pt x="10320" y="10598"/>
                  <a:pt x="10473" y="10883"/>
                  <a:pt x="10586" y="11027"/>
                </a:cubicBezTo>
                <a:cubicBezTo>
                  <a:pt x="10626" y="11078"/>
                  <a:pt x="10679" y="11119"/>
                  <a:pt x="10726" y="11164"/>
                </a:cubicBezTo>
                <a:cubicBezTo>
                  <a:pt x="10769" y="11182"/>
                  <a:pt x="10808" y="11211"/>
                  <a:pt x="10854" y="11217"/>
                </a:cubicBezTo>
                <a:cubicBezTo>
                  <a:pt x="10893" y="11223"/>
                  <a:pt x="10936" y="11215"/>
                  <a:pt x="10971" y="11196"/>
                </a:cubicBezTo>
                <a:cubicBezTo>
                  <a:pt x="11240" y="11047"/>
                  <a:pt x="11384" y="11020"/>
                  <a:pt x="11474" y="10784"/>
                </a:cubicBezTo>
                <a:cubicBezTo>
                  <a:pt x="11526" y="10647"/>
                  <a:pt x="11514" y="10612"/>
                  <a:pt x="11518" y="10464"/>
                </a:cubicBezTo>
                <a:lnTo>
                  <a:pt x="11490" y="10269"/>
                </a:lnTo>
                <a:lnTo>
                  <a:pt x="11144" y="10451"/>
                </a:lnTo>
                <a:lnTo>
                  <a:pt x="11164" y="10642"/>
                </a:lnTo>
                <a:cubicBezTo>
                  <a:pt x="11155" y="10781"/>
                  <a:pt x="11166" y="10821"/>
                  <a:pt x="11108" y="10948"/>
                </a:cubicBezTo>
                <a:cubicBezTo>
                  <a:pt x="11105" y="10955"/>
                  <a:pt x="11099" y="10962"/>
                  <a:pt x="11093" y="10970"/>
                </a:cubicBezTo>
                <a:cubicBezTo>
                  <a:pt x="11081" y="10966"/>
                  <a:pt x="11070" y="10961"/>
                  <a:pt x="11058" y="10958"/>
                </a:cubicBezTo>
                <a:cubicBezTo>
                  <a:pt x="11008" y="10917"/>
                  <a:pt x="10952" y="10883"/>
                  <a:pt x="10909" y="10836"/>
                </a:cubicBezTo>
                <a:cubicBezTo>
                  <a:pt x="10785" y="10703"/>
                  <a:pt x="10615" y="10429"/>
                  <a:pt x="10533" y="10286"/>
                </a:cubicBezTo>
                <a:cubicBezTo>
                  <a:pt x="10492" y="10215"/>
                  <a:pt x="10452" y="10144"/>
                  <a:pt x="10413" y="10072"/>
                </a:cubicBezTo>
                <a:cubicBezTo>
                  <a:pt x="10508" y="9954"/>
                  <a:pt x="10562" y="9801"/>
                  <a:pt x="10588" y="9633"/>
                </a:cubicBezTo>
                <a:cubicBezTo>
                  <a:pt x="10631" y="9366"/>
                  <a:pt x="10606" y="9062"/>
                  <a:pt x="10566" y="8805"/>
                </a:cubicBezTo>
                <a:lnTo>
                  <a:pt x="10685" y="8728"/>
                </a:lnTo>
                <a:cubicBezTo>
                  <a:pt x="10636" y="8699"/>
                  <a:pt x="10588" y="8670"/>
                  <a:pt x="10539" y="8642"/>
                </a:cubicBezTo>
                <a:cubicBezTo>
                  <a:pt x="10533" y="8608"/>
                  <a:pt x="10526" y="8574"/>
                  <a:pt x="10520" y="8543"/>
                </a:cubicBezTo>
                <a:cubicBezTo>
                  <a:pt x="10509" y="8489"/>
                  <a:pt x="10473" y="8400"/>
                  <a:pt x="10431" y="8306"/>
                </a:cubicBezTo>
                <a:cubicBezTo>
                  <a:pt x="10463" y="8308"/>
                  <a:pt x="10493" y="8295"/>
                  <a:pt x="10519" y="8272"/>
                </a:cubicBezTo>
                <a:cubicBezTo>
                  <a:pt x="10571" y="8224"/>
                  <a:pt x="10608" y="8134"/>
                  <a:pt x="10622" y="8017"/>
                </a:cubicBezTo>
                <a:cubicBezTo>
                  <a:pt x="10636" y="7900"/>
                  <a:pt x="10624" y="7756"/>
                  <a:pt x="10576" y="7601"/>
                </a:cubicBezTo>
                <a:cubicBezTo>
                  <a:pt x="10465" y="7246"/>
                  <a:pt x="10058" y="6955"/>
                  <a:pt x="9833" y="6684"/>
                </a:cubicBezTo>
                <a:lnTo>
                  <a:pt x="9811" y="6702"/>
                </a:lnTo>
                <a:cubicBezTo>
                  <a:pt x="10040" y="6978"/>
                  <a:pt x="10443" y="7269"/>
                  <a:pt x="10550" y="7609"/>
                </a:cubicBezTo>
                <a:cubicBezTo>
                  <a:pt x="10597" y="7760"/>
                  <a:pt x="10607" y="7900"/>
                  <a:pt x="10594" y="8013"/>
                </a:cubicBezTo>
                <a:cubicBezTo>
                  <a:pt x="10581" y="8126"/>
                  <a:pt x="10543" y="8211"/>
                  <a:pt x="10499" y="8250"/>
                </a:cubicBezTo>
                <a:cubicBezTo>
                  <a:pt x="10477" y="8270"/>
                  <a:pt x="10455" y="8280"/>
                  <a:pt x="10431" y="8278"/>
                </a:cubicBezTo>
                <a:cubicBezTo>
                  <a:pt x="10427" y="8277"/>
                  <a:pt x="10421" y="8275"/>
                  <a:pt x="10416" y="8273"/>
                </a:cubicBezTo>
                <a:cubicBezTo>
                  <a:pt x="10393" y="8222"/>
                  <a:pt x="10371" y="8170"/>
                  <a:pt x="10347" y="8120"/>
                </a:cubicBezTo>
                <a:cubicBezTo>
                  <a:pt x="10309" y="8043"/>
                  <a:pt x="10273" y="7973"/>
                  <a:pt x="10246" y="7923"/>
                </a:cubicBezTo>
                <a:cubicBezTo>
                  <a:pt x="10233" y="7899"/>
                  <a:pt x="10222" y="7879"/>
                  <a:pt x="10215" y="7867"/>
                </a:cubicBezTo>
                <a:cubicBezTo>
                  <a:pt x="10211" y="7861"/>
                  <a:pt x="10209" y="7856"/>
                  <a:pt x="10206" y="7853"/>
                </a:cubicBezTo>
                <a:cubicBezTo>
                  <a:pt x="10205" y="7852"/>
                  <a:pt x="10204" y="7851"/>
                  <a:pt x="10203" y="7850"/>
                </a:cubicBezTo>
                <a:cubicBezTo>
                  <a:pt x="10202" y="7849"/>
                  <a:pt x="10201" y="7847"/>
                  <a:pt x="10193" y="7847"/>
                </a:cubicBezTo>
                <a:cubicBezTo>
                  <a:pt x="10190" y="7847"/>
                  <a:pt x="10183" y="7849"/>
                  <a:pt x="10181" y="7852"/>
                </a:cubicBezTo>
                <a:cubicBezTo>
                  <a:pt x="10179" y="7855"/>
                  <a:pt x="10179" y="7857"/>
                  <a:pt x="10178" y="7859"/>
                </a:cubicBezTo>
                <a:cubicBezTo>
                  <a:pt x="10178" y="7862"/>
                  <a:pt x="10178" y="7864"/>
                  <a:pt x="10178" y="7865"/>
                </a:cubicBezTo>
                <a:cubicBezTo>
                  <a:pt x="10218" y="8066"/>
                  <a:pt x="10274" y="8189"/>
                  <a:pt x="10334" y="8253"/>
                </a:cubicBezTo>
                <a:cubicBezTo>
                  <a:pt x="10354" y="8274"/>
                  <a:pt x="10375" y="8287"/>
                  <a:pt x="10396" y="8295"/>
                </a:cubicBezTo>
                <a:cubicBezTo>
                  <a:pt x="10442" y="8398"/>
                  <a:pt x="10482" y="8495"/>
                  <a:pt x="10492" y="8549"/>
                </a:cubicBezTo>
                <a:cubicBezTo>
                  <a:pt x="10497" y="8572"/>
                  <a:pt x="10502" y="8599"/>
                  <a:pt x="10507" y="8624"/>
                </a:cubicBezTo>
                <a:cubicBezTo>
                  <a:pt x="10477" y="8607"/>
                  <a:pt x="10446" y="8589"/>
                  <a:pt x="10415" y="8571"/>
                </a:cubicBezTo>
                <a:lnTo>
                  <a:pt x="10070" y="8796"/>
                </a:lnTo>
                <a:cubicBezTo>
                  <a:pt x="10160" y="8845"/>
                  <a:pt x="10249" y="8895"/>
                  <a:pt x="10330" y="8957"/>
                </a:cubicBezTo>
                <a:lnTo>
                  <a:pt x="10540" y="8821"/>
                </a:lnTo>
                <a:cubicBezTo>
                  <a:pt x="10578" y="9074"/>
                  <a:pt x="10602" y="9370"/>
                  <a:pt x="10561" y="9629"/>
                </a:cubicBezTo>
                <a:cubicBezTo>
                  <a:pt x="10536" y="9788"/>
                  <a:pt x="10485" y="9933"/>
                  <a:pt x="10399" y="10044"/>
                </a:cubicBezTo>
                <a:cubicBezTo>
                  <a:pt x="10134" y="9553"/>
                  <a:pt x="9908" y="9042"/>
                  <a:pt x="9692" y="8528"/>
                </a:cubicBezTo>
                <a:cubicBezTo>
                  <a:pt x="9641" y="8400"/>
                  <a:pt x="9590" y="8272"/>
                  <a:pt x="9538" y="8144"/>
                </a:cubicBezTo>
                <a:lnTo>
                  <a:pt x="9586" y="8105"/>
                </a:lnTo>
                <a:lnTo>
                  <a:pt x="9535" y="8137"/>
                </a:lnTo>
                <a:cubicBezTo>
                  <a:pt x="9524" y="8109"/>
                  <a:pt x="9513" y="8081"/>
                  <a:pt x="9502" y="8054"/>
                </a:cubicBezTo>
                <a:cubicBezTo>
                  <a:pt x="9516" y="8060"/>
                  <a:pt x="9530" y="8067"/>
                  <a:pt x="9544" y="8072"/>
                </a:cubicBezTo>
                <a:cubicBezTo>
                  <a:pt x="9603" y="8095"/>
                  <a:pt x="9657" y="8104"/>
                  <a:pt x="9704" y="8096"/>
                </a:cubicBezTo>
                <a:cubicBezTo>
                  <a:pt x="9751" y="8088"/>
                  <a:pt x="9790" y="8060"/>
                  <a:pt x="9812" y="8012"/>
                </a:cubicBezTo>
                <a:cubicBezTo>
                  <a:pt x="9858" y="7916"/>
                  <a:pt x="9845" y="7743"/>
                  <a:pt x="9750" y="7458"/>
                </a:cubicBezTo>
                <a:lnTo>
                  <a:pt x="9723" y="7467"/>
                </a:lnTo>
                <a:cubicBezTo>
                  <a:pt x="9817" y="7749"/>
                  <a:pt x="9825" y="7918"/>
                  <a:pt x="9787" y="8000"/>
                </a:cubicBezTo>
                <a:cubicBezTo>
                  <a:pt x="9768" y="8041"/>
                  <a:pt x="9738" y="8062"/>
                  <a:pt x="9699" y="8069"/>
                </a:cubicBezTo>
                <a:cubicBezTo>
                  <a:pt x="9659" y="8076"/>
                  <a:pt x="9610" y="8067"/>
                  <a:pt x="9554" y="8046"/>
                </a:cubicBezTo>
                <a:cubicBezTo>
                  <a:pt x="9532" y="8038"/>
                  <a:pt x="9509" y="8027"/>
                  <a:pt x="9486" y="8015"/>
                </a:cubicBezTo>
                <a:cubicBezTo>
                  <a:pt x="9440" y="7901"/>
                  <a:pt x="9395" y="7787"/>
                  <a:pt x="9351" y="7672"/>
                </a:cubicBezTo>
                <a:cubicBezTo>
                  <a:pt x="9035" y="6853"/>
                  <a:pt x="8953" y="6591"/>
                  <a:pt x="8642" y="5767"/>
                </a:cubicBezTo>
                <a:cubicBezTo>
                  <a:pt x="8380" y="5072"/>
                  <a:pt x="8208" y="4637"/>
                  <a:pt x="7928" y="3955"/>
                </a:cubicBezTo>
                <a:cubicBezTo>
                  <a:pt x="7818" y="3688"/>
                  <a:pt x="7705" y="3424"/>
                  <a:pt x="7593" y="3157"/>
                </a:cubicBezTo>
                <a:cubicBezTo>
                  <a:pt x="7275" y="2405"/>
                  <a:pt x="6966" y="1649"/>
                  <a:pt x="6614" y="912"/>
                </a:cubicBezTo>
                <a:cubicBezTo>
                  <a:pt x="6615" y="888"/>
                  <a:pt x="6616" y="864"/>
                  <a:pt x="6617" y="840"/>
                </a:cubicBezTo>
                <a:lnTo>
                  <a:pt x="6450" y="926"/>
                </a:lnTo>
                <a:cubicBezTo>
                  <a:pt x="6373" y="626"/>
                  <a:pt x="6268" y="331"/>
                  <a:pt x="6128" y="44"/>
                </a:cubicBezTo>
                <a:lnTo>
                  <a:pt x="6103" y="56"/>
                </a:lnTo>
                <a:cubicBezTo>
                  <a:pt x="6242" y="344"/>
                  <a:pt x="6347" y="638"/>
                  <a:pt x="6425" y="939"/>
                </a:cubicBezTo>
                <a:lnTo>
                  <a:pt x="6241" y="1033"/>
                </a:lnTo>
                <a:cubicBezTo>
                  <a:pt x="6243" y="1064"/>
                  <a:pt x="6243" y="1075"/>
                  <a:pt x="6244" y="1092"/>
                </a:cubicBezTo>
                <a:lnTo>
                  <a:pt x="6236" y="1096"/>
                </a:lnTo>
                <a:cubicBezTo>
                  <a:pt x="6239" y="1101"/>
                  <a:pt x="6243" y="1105"/>
                  <a:pt x="6246" y="1110"/>
                </a:cubicBezTo>
                <a:cubicBezTo>
                  <a:pt x="6247" y="1143"/>
                  <a:pt x="6249" y="1174"/>
                  <a:pt x="6251" y="1255"/>
                </a:cubicBezTo>
                <a:cubicBezTo>
                  <a:pt x="6258" y="1486"/>
                  <a:pt x="6254" y="1489"/>
                  <a:pt x="6273" y="1743"/>
                </a:cubicBezTo>
                <a:cubicBezTo>
                  <a:pt x="6294" y="2019"/>
                  <a:pt x="6320" y="2295"/>
                  <a:pt x="6342" y="2571"/>
                </a:cubicBezTo>
                <a:cubicBezTo>
                  <a:pt x="6390" y="3247"/>
                  <a:pt x="6426" y="3924"/>
                  <a:pt x="6446" y="4602"/>
                </a:cubicBezTo>
                <a:cubicBezTo>
                  <a:pt x="6440" y="4896"/>
                  <a:pt x="6445" y="5185"/>
                  <a:pt x="6462" y="5469"/>
                </a:cubicBezTo>
                <a:cubicBezTo>
                  <a:pt x="6462" y="5505"/>
                  <a:pt x="6463" y="5542"/>
                  <a:pt x="6463" y="5578"/>
                </a:cubicBezTo>
                <a:cubicBezTo>
                  <a:pt x="6381" y="4808"/>
                  <a:pt x="6280" y="4051"/>
                  <a:pt x="6188" y="3365"/>
                </a:cubicBezTo>
                <a:cubicBezTo>
                  <a:pt x="6111" y="2783"/>
                  <a:pt x="6043" y="2256"/>
                  <a:pt x="6001" y="1813"/>
                </a:cubicBezTo>
                <a:cubicBezTo>
                  <a:pt x="5989" y="1661"/>
                  <a:pt x="5980" y="1538"/>
                  <a:pt x="5970" y="1437"/>
                </a:cubicBezTo>
                <a:cubicBezTo>
                  <a:pt x="5959" y="1269"/>
                  <a:pt x="5956" y="1120"/>
                  <a:pt x="5959" y="992"/>
                </a:cubicBezTo>
                <a:lnTo>
                  <a:pt x="5931" y="991"/>
                </a:lnTo>
                <a:cubicBezTo>
                  <a:pt x="5930" y="1035"/>
                  <a:pt x="5930" y="1083"/>
                  <a:pt x="5930" y="1132"/>
                </a:cubicBezTo>
                <a:cubicBezTo>
                  <a:pt x="5919" y="1057"/>
                  <a:pt x="5906" y="972"/>
                  <a:pt x="5888" y="864"/>
                </a:cubicBezTo>
                <a:cubicBezTo>
                  <a:pt x="5865" y="729"/>
                  <a:pt x="5838" y="595"/>
                  <a:pt x="5808" y="460"/>
                </a:cubicBezTo>
                <a:cubicBezTo>
                  <a:pt x="5774" y="303"/>
                  <a:pt x="5737" y="143"/>
                  <a:pt x="5659" y="0"/>
                </a:cubicBezTo>
                <a:close/>
                <a:moveTo>
                  <a:pt x="443" y="7362"/>
                </a:moveTo>
                <a:cubicBezTo>
                  <a:pt x="471" y="7345"/>
                  <a:pt x="498" y="7327"/>
                  <a:pt x="525" y="7309"/>
                </a:cubicBezTo>
                <a:cubicBezTo>
                  <a:pt x="541" y="7299"/>
                  <a:pt x="489" y="7319"/>
                  <a:pt x="474" y="7330"/>
                </a:cubicBezTo>
                <a:cubicBezTo>
                  <a:pt x="462" y="7339"/>
                  <a:pt x="452" y="7350"/>
                  <a:pt x="443" y="7362"/>
                </a:cubicBezTo>
                <a:close/>
                <a:moveTo>
                  <a:pt x="5623" y="1239"/>
                </a:moveTo>
                <a:cubicBezTo>
                  <a:pt x="5649" y="1367"/>
                  <a:pt x="5665" y="1465"/>
                  <a:pt x="5678" y="1561"/>
                </a:cubicBezTo>
                <a:cubicBezTo>
                  <a:pt x="5670" y="1859"/>
                  <a:pt x="5637" y="2185"/>
                  <a:pt x="5591" y="2528"/>
                </a:cubicBezTo>
                <a:cubicBezTo>
                  <a:pt x="5581" y="2212"/>
                  <a:pt x="5558" y="1895"/>
                  <a:pt x="5522" y="1575"/>
                </a:cubicBezTo>
                <a:cubicBezTo>
                  <a:pt x="5528" y="1543"/>
                  <a:pt x="5532" y="1512"/>
                  <a:pt x="5538" y="1480"/>
                </a:cubicBezTo>
                <a:cubicBezTo>
                  <a:pt x="5566" y="1400"/>
                  <a:pt x="5595" y="1320"/>
                  <a:pt x="5623" y="1239"/>
                </a:cubicBezTo>
                <a:close/>
                <a:moveTo>
                  <a:pt x="5478" y="1643"/>
                </a:moveTo>
                <a:cubicBezTo>
                  <a:pt x="5414" y="1969"/>
                  <a:pt x="5325" y="2281"/>
                  <a:pt x="5247" y="2527"/>
                </a:cubicBezTo>
                <a:cubicBezTo>
                  <a:pt x="4896" y="3639"/>
                  <a:pt x="4388" y="4973"/>
                  <a:pt x="3751" y="6181"/>
                </a:cubicBezTo>
                <a:cubicBezTo>
                  <a:pt x="3786" y="6068"/>
                  <a:pt x="3821" y="5954"/>
                  <a:pt x="3857" y="5841"/>
                </a:cubicBezTo>
                <a:cubicBezTo>
                  <a:pt x="4212" y="4755"/>
                  <a:pt x="4639" y="3696"/>
                  <a:pt x="5086" y="2646"/>
                </a:cubicBezTo>
                <a:cubicBezTo>
                  <a:pt x="5270" y="2190"/>
                  <a:pt x="5330" y="2051"/>
                  <a:pt x="5478" y="1643"/>
                </a:cubicBezTo>
                <a:close/>
                <a:moveTo>
                  <a:pt x="5503" y="1669"/>
                </a:moveTo>
                <a:cubicBezTo>
                  <a:pt x="5540" y="2016"/>
                  <a:pt x="5562" y="2361"/>
                  <a:pt x="5568" y="2704"/>
                </a:cubicBezTo>
                <a:cubicBezTo>
                  <a:pt x="5469" y="3395"/>
                  <a:pt x="5327" y="4150"/>
                  <a:pt x="5233" y="4892"/>
                </a:cubicBezTo>
                <a:cubicBezTo>
                  <a:pt x="5210" y="5076"/>
                  <a:pt x="5189" y="5259"/>
                  <a:pt x="5173" y="5440"/>
                </a:cubicBezTo>
                <a:cubicBezTo>
                  <a:pt x="5109" y="5579"/>
                  <a:pt x="5037" y="5725"/>
                  <a:pt x="4942" y="5923"/>
                </a:cubicBezTo>
                <a:cubicBezTo>
                  <a:pt x="4591" y="6616"/>
                  <a:pt x="4118" y="7243"/>
                  <a:pt x="3786" y="7947"/>
                </a:cubicBezTo>
                <a:cubicBezTo>
                  <a:pt x="3763" y="7995"/>
                  <a:pt x="3743" y="8045"/>
                  <a:pt x="3723" y="8094"/>
                </a:cubicBezTo>
                <a:cubicBezTo>
                  <a:pt x="3649" y="8023"/>
                  <a:pt x="3578" y="7949"/>
                  <a:pt x="3526" y="7861"/>
                </a:cubicBezTo>
                <a:cubicBezTo>
                  <a:pt x="3508" y="7830"/>
                  <a:pt x="3495" y="7797"/>
                  <a:pt x="3480" y="7765"/>
                </a:cubicBezTo>
                <a:cubicBezTo>
                  <a:pt x="3471" y="7728"/>
                  <a:pt x="3457" y="7692"/>
                  <a:pt x="3452" y="7654"/>
                </a:cubicBezTo>
                <a:cubicBezTo>
                  <a:pt x="3426" y="7461"/>
                  <a:pt x="3467" y="7256"/>
                  <a:pt x="3508" y="7069"/>
                </a:cubicBezTo>
                <a:cubicBezTo>
                  <a:pt x="3565" y="6814"/>
                  <a:pt x="3632" y="6588"/>
                  <a:pt x="3703" y="6336"/>
                </a:cubicBezTo>
                <a:cubicBezTo>
                  <a:pt x="3704" y="6332"/>
                  <a:pt x="3706" y="6329"/>
                  <a:pt x="3707" y="6325"/>
                </a:cubicBezTo>
                <a:cubicBezTo>
                  <a:pt x="4378" y="5081"/>
                  <a:pt x="4910" y="3689"/>
                  <a:pt x="5274" y="2535"/>
                </a:cubicBezTo>
                <a:cubicBezTo>
                  <a:pt x="5350" y="2294"/>
                  <a:pt x="5438" y="1989"/>
                  <a:pt x="5503" y="1669"/>
                </a:cubicBezTo>
                <a:close/>
                <a:moveTo>
                  <a:pt x="5700" y="1744"/>
                </a:moveTo>
                <a:cubicBezTo>
                  <a:pt x="5711" y="1853"/>
                  <a:pt x="5723" y="1979"/>
                  <a:pt x="5742" y="2161"/>
                </a:cubicBezTo>
                <a:cubicBezTo>
                  <a:pt x="5793" y="2997"/>
                  <a:pt x="5711" y="3838"/>
                  <a:pt x="5471" y="4642"/>
                </a:cubicBezTo>
                <a:cubicBezTo>
                  <a:pt x="5563" y="4005"/>
                  <a:pt x="5607" y="3361"/>
                  <a:pt x="5596" y="2708"/>
                </a:cubicBezTo>
                <a:cubicBezTo>
                  <a:pt x="5644" y="2370"/>
                  <a:pt x="5683" y="2045"/>
                  <a:pt x="5700" y="1744"/>
                </a:cubicBezTo>
                <a:close/>
                <a:moveTo>
                  <a:pt x="6613" y="1763"/>
                </a:moveTo>
                <a:cubicBezTo>
                  <a:pt x="6659" y="1854"/>
                  <a:pt x="6705" y="1944"/>
                  <a:pt x="6750" y="2035"/>
                </a:cubicBezTo>
                <a:cubicBezTo>
                  <a:pt x="6735" y="2161"/>
                  <a:pt x="6713" y="2287"/>
                  <a:pt x="6689" y="2412"/>
                </a:cubicBezTo>
                <a:cubicBezTo>
                  <a:pt x="6665" y="2199"/>
                  <a:pt x="6641" y="2001"/>
                  <a:pt x="6615" y="1825"/>
                </a:cubicBezTo>
                <a:cubicBezTo>
                  <a:pt x="6614" y="1804"/>
                  <a:pt x="6613" y="1783"/>
                  <a:pt x="6613" y="1763"/>
                </a:cubicBezTo>
                <a:close/>
                <a:moveTo>
                  <a:pt x="6774" y="2083"/>
                </a:moveTo>
                <a:cubicBezTo>
                  <a:pt x="6998" y="2540"/>
                  <a:pt x="7122" y="2817"/>
                  <a:pt x="7344" y="3297"/>
                </a:cubicBezTo>
                <a:cubicBezTo>
                  <a:pt x="7737" y="4147"/>
                  <a:pt x="8098" y="5010"/>
                  <a:pt x="8434" y="5883"/>
                </a:cubicBezTo>
                <a:cubicBezTo>
                  <a:pt x="8512" y="6086"/>
                  <a:pt x="8588" y="6290"/>
                  <a:pt x="8663" y="6494"/>
                </a:cubicBezTo>
                <a:cubicBezTo>
                  <a:pt x="8586" y="6547"/>
                  <a:pt x="8501" y="6641"/>
                  <a:pt x="8422" y="6716"/>
                </a:cubicBezTo>
                <a:cubicBezTo>
                  <a:pt x="8387" y="6750"/>
                  <a:pt x="8414" y="6814"/>
                  <a:pt x="8412" y="6863"/>
                </a:cubicBezTo>
                <a:cubicBezTo>
                  <a:pt x="8404" y="7085"/>
                  <a:pt x="8410" y="7059"/>
                  <a:pt x="8437" y="7294"/>
                </a:cubicBezTo>
                <a:cubicBezTo>
                  <a:pt x="8471" y="7475"/>
                  <a:pt x="8497" y="7662"/>
                  <a:pt x="8547" y="7841"/>
                </a:cubicBezTo>
                <a:cubicBezTo>
                  <a:pt x="8417" y="7760"/>
                  <a:pt x="8347" y="7909"/>
                  <a:pt x="8155" y="8070"/>
                </a:cubicBezTo>
                <a:cubicBezTo>
                  <a:pt x="8144" y="8079"/>
                  <a:pt x="8164" y="8096"/>
                  <a:pt x="8169" y="8109"/>
                </a:cubicBezTo>
                <a:cubicBezTo>
                  <a:pt x="8177" y="8128"/>
                  <a:pt x="8185" y="8147"/>
                  <a:pt x="8192" y="8166"/>
                </a:cubicBezTo>
                <a:cubicBezTo>
                  <a:pt x="8195" y="8172"/>
                  <a:pt x="8199" y="8181"/>
                  <a:pt x="8202" y="8189"/>
                </a:cubicBezTo>
                <a:cubicBezTo>
                  <a:pt x="8158" y="8291"/>
                  <a:pt x="8088" y="8379"/>
                  <a:pt x="8019" y="8466"/>
                </a:cubicBezTo>
                <a:cubicBezTo>
                  <a:pt x="7942" y="8555"/>
                  <a:pt x="7896" y="8610"/>
                  <a:pt x="7830" y="8677"/>
                </a:cubicBezTo>
                <a:cubicBezTo>
                  <a:pt x="7541" y="8060"/>
                  <a:pt x="7337" y="7312"/>
                  <a:pt x="7186" y="6528"/>
                </a:cubicBezTo>
                <a:cubicBezTo>
                  <a:pt x="6994" y="5531"/>
                  <a:pt x="6887" y="4476"/>
                  <a:pt x="6800" y="3551"/>
                </a:cubicBezTo>
                <a:cubicBezTo>
                  <a:pt x="6764" y="3176"/>
                  <a:pt x="6732" y="2825"/>
                  <a:pt x="6698" y="2506"/>
                </a:cubicBezTo>
                <a:cubicBezTo>
                  <a:pt x="6727" y="2366"/>
                  <a:pt x="6755" y="2224"/>
                  <a:pt x="6774" y="2083"/>
                </a:cubicBezTo>
                <a:close/>
                <a:moveTo>
                  <a:pt x="6637" y="2216"/>
                </a:moveTo>
                <a:cubicBezTo>
                  <a:pt x="6648" y="2308"/>
                  <a:pt x="6660" y="2404"/>
                  <a:pt x="6670" y="2503"/>
                </a:cubicBezTo>
                <a:cubicBezTo>
                  <a:pt x="6664" y="2532"/>
                  <a:pt x="6658" y="2562"/>
                  <a:pt x="6651" y="2591"/>
                </a:cubicBezTo>
                <a:cubicBezTo>
                  <a:pt x="6650" y="2566"/>
                  <a:pt x="6649" y="2542"/>
                  <a:pt x="6648" y="2517"/>
                </a:cubicBezTo>
                <a:cubicBezTo>
                  <a:pt x="6646" y="2416"/>
                  <a:pt x="6643" y="2316"/>
                  <a:pt x="6637" y="2216"/>
                </a:cubicBezTo>
                <a:close/>
                <a:moveTo>
                  <a:pt x="6027" y="2327"/>
                </a:moveTo>
                <a:cubicBezTo>
                  <a:pt x="6065" y="2648"/>
                  <a:pt x="6111" y="2998"/>
                  <a:pt x="6160" y="3370"/>
                </a:cubicBezTo>
                <a:cubicBezTo>
                  <a:pt x="6262" y="4135"/>
                  <a:pt x="6377" y="4989"/>
                  <a:pt x="6462" y="5850"/>
                </a:cubicBezTo>
                <a:cubicBezTo>
                  <a:pt x="6462" y="5864"/>
                  <a:pt x="6462" y="5878"/>
                  <a:pt x="6462" y="5892"/>
                </a:cubicBezTo>
                <a:cubicBezTo>
                  <a:pt x="6453" y="6595"/>
                  <a:pt x="6394" y="7295"/>
                  <a:pt x="6339" y="7995"/>
                </a:cubicBezTo>
                <a:cubicBezTo>
                  <a:pt x="6336" y="8147"/>
                  <a:pt x="6322" y="8301"/>
                  <a:pt x="6349" y="8452"/>
                </a:cubicBezTo>
                <a:cubicBezTo>
                  <a:pt x="6367" y="8550"/>
                  <a:pt x="6400" y="8642"/>
                  <a:pt x="6438" y="8733"/>
                </a:cubicBezTo>
                <a:cubicBezTo>
                  <a:pt x="6304" y="8756"/>
                  <a:pt x="6152" y="8710"/>
                  <a:pt x="5982" y="8564"/>
                </a:cubicBezTo>
                <a:cubicBezTo>
                  <a:pt x="5530" y="8176"/>
                  <a:pt x="5303" y="7629"/>
                  <a:pt x="5212" y="6993"/>
                </a:cubicBezTo>
                <a:cubicBezTo>
                  <a:pt x="5174" y="6723"/>
                  <a:pt x="5160" y="6437"/>
                  <a:pt x="5164" y="6141"/>
                </a:cubicBezTo>
                <a:cubicBezTo>
                  <a:pt x="5204" y="5990"/>
                  <a:pt x="5241" y="5839"/>
                  <a:pt x="5276" y="5688"/>
                </a:cubicBezTo>
                <a:cubicBezTo>
                  <a:pt x="5464" y="5289"/>
                  <a:pt x="5556" y="5114"/>
                  <a:pt x="5705" y="4639"/>
                </a:cubicBezTo>
                <a:cubicBezTo>
                  <a:pt x="5940" y="3891"/>
                  <a:pt x="6039" y="3109"/>
                  <a:pt x="6027" y="2327"/>
                </a:cubicBezTo>
                <a:close/>
                <a:moveTo>
                  <a:pt x="6680" y="2599"/>
                </a:moveTo>
                <a:cubicBezTo>
                  <a:pt x="6710" y="2893"/>
                  <a:pt x="6739" y="3214"/>
                  <a:pt x="6771" y="3553"/>
                </a:cubicBezTo>
                <a:cubicBezTo>
                  <a:pt x="6859" y="4478"/>
                  <a:pt x="6965" y="5536"/>
                  <a:pt x="7158" y="6534"/>
                </a:cubicBezTo>
                <a:cubicBezTo>
                  <a:pt x="7310" y="7324"/>
                  <a:pt x="7516" y="8076"/>
                  <a:pt x="7809" y="8698"/>
                </a:cubicBezTo>
                <a:cubicBezTo>
                  <a:pt x="7789" y="8718"/>
                  <a:pt x="7768" y="8738"/>
                  <a:pt x="7743" y="8761"/>
                </a:cubicBezTo>
                <a:cubicBezTo>
                  <a:pt x="7697" y="8803"/>
                  <a:pt x="7625" y="8825"/>
                  <a:pt x="7588" y="8872"/>
                </a:cubicBezTo>
                <a:cubicBezTo>
                  <a:pt x="7370" y="8937"/>
                  <a:pt x="7505" y="8918"/>
                  <a:pt x="7570" y="8908"/>
                </a:cubicBezTo>
                <a:cubicBezTo>
                  <a:pt x="7570" y="8908"/>
                  <a:pt x="7570" y="8908"/>
                  <a:pt x="7570" y="8908"/>
                </a:cubicBezTo>
                <a:cubicBezTo>
                  <a:pt x="7559" y="8910"/>
                  <a:pt x="7505" y="8920"/>
                  <a:pt x="7451" y="8930"/>
                </a:cubicBezTo>
                <a:cubicBezTo>
                  <a:pt x="7292" y="8635"/>
                  <a:pt x="7156" y="8340"/>
                  <a:pt x="7040" y="8044"/>
                </a:cubicBezTo>
                <a:cubicBezTo>
                  <a:pt x="7118" y="7816"/>
                  <a:pt x="7168" y="7562"/>
                  <a:pt x="7188" y="7327"/>
                </a:cubicBezTo>
                <a:cubicBezTo>
                  <a:pt x="7210" y="7056"/>
                  <a:pt x="7192" y="6811"/>
                  <a:pt x="7127" y="6659"/>
                </a:cubicBezTo>
                <a:lnTo>
                  <a:pt x="7100" y="6670"/>
                </a:lnTo>
                <a:cubicBezTo>
                  <a:pt x="7162" y="6814"/>
                  <a:pt x="7182" y="7057"/>
                  <a:pt x="7159" y="7325"/>
                </a:cubicBezTo>
                <a:cubicBezTo>
                  <a:pt x="7141" y="7547"/>
                  <a:pt x="7094" y="7785"/>
                  <a:pt x="7023" y="8003"/>
                </a:cubicBezTo>
                <a:cubicBezTo>
                  <a:pt x="6899" y="7683"/>
                  <a:pt x="6798" y="7362"/>
                  <a:pt x="6719" y="7036"/>
                </a:cubicBezTo>
                <a:cubicBezTo>
                  <a:pt x="6737" y="6605"/>
                  <a:pt x="6754" y="6174"/>
                  <a:pt x="6756" y="5742"/>
                </a:cubicBezTo>
                <a:cubicBezTo>
                  <a:pt x="6744" y="4730"/>
                  <a:pt x="6706" y="3719"/>
                  <a:pt x="6658" y="2708"/>
                </a:cubicBezTo>
                <a:cubicBezTo>
                  <a:pt x="6665" y="2672"/>
                  <a:pt x="6672" y="2635"/>
                  <a:pt x="6680" y="2599"/>
                </a:cubicBezTo>
                <a:close/>
                <a:moveTo>
                  <a:pt x="5569" y="2885"/>
                </a:moveTo>
                <a:cubicBezTo>
                  <a:pt x="5571" y="3537"/>
                  <a:pt x="5518" y="4180"/>
                  <a:pt x="5417" y="4816"/>
                </a:cubicBezTo>
                <a:cubicBezTo>
                  <a:pt x="5342" y="5045"/>
                  <a:pt x="5279" y="5207"/>
                  <a:pt x="5209" y="5364"/>
                </a:cubicBezTo>
                <a:cubicBezTo>
                  <a:pt x="5223" y="5209"/>
                  <a:pt x="5241" y="5052"/>
                  <a:pt x="5261" y="4896"/>
                </a:cubicBezTo>
                <a:cubicBezTo>
                  <a:pt x="5347" y="4217"/>
                  <a:pt x="5473" y="3528"/>
                  <a:pt x="5569" y="2885"/>
                </a:cubicBezTo>
                <a:close/>
                <a:moveTo>
                  <a:pt x="5218" y="5807"/>
                </a:moveTo>
                <a:cubicBezTo>
                  <a:pt x="5201" y="5878"/>
                  <a:pt x="5184" y="5949"/>
                  <a:pt x="5166" y="6019"/>
                </a:cubicBezTo>
                <a:cubicBezTo>
                  <a:pt x="5167" y="5980"/>
                  <a:pt x="5169" y="5941"/>
                  <a:pt x="5171" y="5902"/>
                </a:cubicBezTo>
                <a:cubicBezTo>
                  <a:pt x="5187" y="5870"/>
                  <a:pt x="5203" y="5839"/>
                  <a:pt x="5218" y="5807"/>
                </a:cubicBezTo>
                <a:close/>
                <a:moveTo>
                  <a:pt x="5140" y="5960"/>
                </a:moveTo>
                <a:cubicBezTo>
                  <a:pt x="5138" y="6019"/>
                  <a:pt x="5136" y="6079"/>
                  <a:pt x="5135" y="6137"/>
                </a:cubicBezTo>
                <a:cubicBezTo>
                  <a:pt x="4908" y="6992"/>
                  <a:pt x="4596" y="7832"/>
                  <a:pt x="4216" y="8659"/>
                </a:cubicBezTo>
                <a:cubicBezTo>
                  <a:pt x="4199" y="8592"/>
                  <a:pt x="4158" y="8532"/>
                  <a:pt x="4110" y="8476"/>
                </a:cubicBezTo>
                <a:cubicBezTo>
                  <a:pt x="4163" y="8315"/>
                  <a:pt x="4236" y="8185"/>
                  <a:pt x="4329" y="8101"/>
                </a:cubicBezTo>
                <a:lnTo>
                  <a:pt x="4310" y="8079"/>
                </a:lnTo>
                <a:cubicBezTo>
                  <a:pt x="4215" y="8165"/>
                  <a:pt x="4141" y="8293"/>
                  <a:pt x="4088" y="8451"/>
                </a:cubicBezTo>
                <a:cubicBezTo>
                  <a:pt x="4058" y="8418"/>
                  <a:pt x="4028" y="8388"/>
                  <a:pt x="4000" y="8358"/>
                </a:cubicBezTo>
                <a:cubicBezTo>
                  <a:pt x="3956" y="8315"/>
                  <a:pt x="3976" y="8334"/>
                  <a:pt x="3961" y="8319"/>
                </a:cubicBezTo>
                <a:cubicBezTo>
                  <a:pt x="3973" y="8223"/>
                  <a:pt x="3998" y="8128"/>
                  <a:pt x="4023" y="8038"/>
                </a:cubicBezTo>
                <a:cubicBezTo>
                  <a:pt x="4055" y="7958"/>
                  <a:pt x="4084" y="7875"/>
                  <a:pt x="4119" y="7796"/>
                </a:cubicBezTo>
                <a:cubicBezTo>
                  <a:pt x="4404" y="7155"/>
                  <a:pt x="4813" y="6579"/>
                  <a:pt x="5140" y="5960"/>
                </a:cubicBezTo>
                <a:close/>
                <a:moveTo>
                  <a:pt x="5135" y="6246"/>
                </a:moveTo>
                <a:cubicBezTo>
                  <a:pt x="5135" y="6506"/>
                  <a:pt x="5150" y="6758"/>
                  <a:pt x="5184" y="6997"/>
                </a:cubicBezTo>
                <a:cubicBezTo>
                  <a:pt x="5275" y="7637"/>
                  <a:pt x="5505" y="8192"/>
                  <a:pt x="5964" y="8586"/>
                </a:cubicBezTo>
                <a:cubicBezTo>
                  <a:pt x="6140" y="8737"/>
                  <a:pt x="6304" y="8786"/>
                  <a:pt x="6449" y="8759"/>
                </a:cubicBezTo>
                <a:cubicBezTo>
                  <a:pt x="6452" y="8768"/>
                  <a:pt x="6456" y="8777"/>
                  <a:pt x="6460" y="8786"/>
                </a:cubicBezTo>
                <a:cubicBezTo>
                  <a:pt x="6487" y="8833"/>
                  <a:pt x="6518" y="8878"/>
                  <a:pt x="6553" y="8920"/>
                </a:cubicBezTo>
                <a:cubicBezTo>
                  <a:pt x="6529" y="9221"/>
                  <a:pt x="6493" y="9508"/>
                  <a:pt x="6440" y="9774"/>
                </a:cubicBezTo>
                <a:cubicBezTo>
                  <a:pt x="6264" y="10650"/>
                  <a:pt x="5912" y="11304"/>
                  <a:pt x="5284" y="11555"/>
                </a:cubicBezTo>
                <a:cubicBezTo>
                  <a:pt x="5141" y="11612"/>
                  <a:pt x="5010" y="11611"/>
                  <a:pt x="4888" y="11566"/>
                </a:cubicBezTo>
                <a:cubicBezTo>
                  <a:pt x="4767" y="11520"/>
                  <a:pt x="4656" y="11429"/>
                  <a:pt x="4556" y="11304"/>
                </a:cubicBezTo>
                <a:cubicBezTo>
                  <a:pt x="4356" y="11053"/>
                  <a:pt x="4203" y="10668"/>
                  <a:pt x="4109" y="10246"/>
                </a:cubicBezTo>
                <a:cubicBezTo>
                  <a:pt x="4030" y="9893"/>
                  <a:pt x="3993" y="9515"/>
                  <a:pt x="4003" y="9171"/>
                </a:cubicBezTo>
                <a:cubicBezTo>
                  <a:pt x="4004" y="9168"/>
                  <a:pt x="4006" y="9165"/>
                  <a:pt x="4007" y="9162"/>
                </a:cubicBezTo>
                <a:cubicBezTo>
                  <a:pt x="4046" y="9179"/>
                  <a:pt x="4085" y="9195"/>
                  <a:pt x="4126" y="9206"/>
                </a:cubicBezTo>
                <a:cubicBezTo>
                  <a:pt x="4353" y="9264"/>
                  <a:pt x="4587" y="9246"/>
                  <a:pt x="4807" y="9171"/>
                </a:cubicBezTo>
                <a:cubicBezTo>
                  <a:pt x="5020" y="9099"/>
                  <a:pt x="5342" y="8882"/>
                  <a:pt x="5481" y="8799"/>
                </a:cubicBezTo>
                <a:cubicBezTo>
                  <a:pt x="5630" y="8676"/>
                  <a:pt x="5565" y="8739"/>
                  <a:pt x="5680" y="8609"/>
                </a:cubicBezTo>
                <a:lnTo>
                  <a:pt x="5307" y="8766"/>
                </a:lnTo>
                <a:cubicBezTo>
                  <a:pt x="5200" y="8880"/>
                  <a:pt x="5247" y="8836"/>
                  <a:pt x="5129" y="8930"/>
                </a:cubicBezTo>
                <a:cubicBezTo>
                  <a:pt x="5124" y="8933"/>
                  <a:pt x="5118" y="8935"/>
                  <a:pt x="5112" y="8937"/>
                </a:cubicBezTo>
                <a:cubicBezTo>
                  <a:pt x="4901" y="9017"/>
                  <a:pt x="4671" y="9044"/>
                  <a:pt x="4449" y="8989"/>
                </a:cubicBezTo>
                <a:cubicBezTo>
                  <a:pt x="4385" y="8973"/>
                  <a:pt x="4325" y="8941"/>
                  <a:pt x="4262" y="8917"/>
                </a:cubicBezTo>
                <a:cubicBezTo>
                  <a:pt x="4225" y="8894"/>
                  <a:pt x="4196" y="8878"/>
                  <a:pt x="4170" y="8862"/>
                </a:cubicBezTo>
                <a:cubicBezTo>
                  <a:pt x="4189" y="8845"/>
                  <a:pt x="4199" y="8820"/>
                  <a:pt x="4223" y="8766"/>
                </a:cubicBezTo>
                <a:cubicBezTo>
                  <a:pt x="4226" y="8746"/>
                  <a:pt x="4227" y="8726"/>
                  <a:pt x="4225" y="8707"/>
                </a:cubicBezTo>
                <a:cubicBezTo>
                  <a:pt x="4598" y="7900"/>
                  <a:pt x="4906" y="7080"/>
                  <a:pt x="5135" y="6246"/>
                </a:cubicBezTo>
                <a:close/>
                <a:moveTo>
                  <a:pt x="6715" y="7130"/>
                </a:moveTo>
                <a:cubicBezTo>
                  <a:pt x="6794" y="7437"/>
                  <a:pt x="6891" y="7741"/>
                  <a:pt x="7010" y="8043"/>
                </a:cubicBezTo>
                <a:cubicBezTo>
                  <a:pt x="6998" y="8075"/>
                  <a:pt x="6987" y="8106"/>
                  <a:pt x="6975" y="8137"/>
                </a:cubicBezTo>
                <a:cubicBezTo>
                  <a:pt x="6940" y="8224"/>
                  <a:pt x="6901" y="8306"/>
                  <a:pt x="6857" y="8380"/>
                </a:cubicBezTo>
                <a:cubicBezTo>
                  <a:pt x="6852" y="8367"/>
                  <a:pt x="6847" y="8355"/>
                  <a:pt x="6842" y="8341"/>
                </a:cubicBezTo>
                <a:cubicBezTo>
                  <a:pt x="6780" y="8176"/>
                  <a:pt x="6728" y="8007"/>
                  <a:pt x="6685" y="7837"/>
                </a:cubicBezTo>
                <a:cubicBezTo>
                  <a:pt x="6685" y="7832"/>
                  <a:pt x="6685" y="7826"/>
                  <a:pt x="6685" y="7821"/>
                </a:cubicBezTo>
                <a:cubicBezTo>
                  <a:pt x="6694" y="7591"/>
                  <a:pt x="6705" y="7361"/>
                  <a:pt x="6715" y="7130"/>
                </a:cubicBezTo>
                <a:close/>
                <a:moveTo>
                  <a:pt x="9011" y="7428"/>
                </a:moveTo>
                <a:cubicBezTo>
                  <a:pt x="9035" y="7494"/>
                  <a:pt x="9110" y="7693"/>
                  <a:pt x="9124" y="7733"/>
                </a:cubicBezTo>
                <a:cubicBezTo>
                  <a:pt x="9082" y="7689"/>
                  <a:pt x="9043" y="7644"/>
                  <a:pt x="9007" y="7599"/>
                </a:cubicBezTo>
                <a:cubicBezTo>
                  <a:pt x="9007" y="7596"/>
                  <a:pt x="9008" y="7593"/>
                  <a:pt x="9008" y="7591"/>
                </a:cubicBezTo>
                <a:cubicBezTo>
                  <a:pt x="9011" y="7537"/>
                  <a:pt x="9011" y="7482"/>
                  <a:pt x="9011" y="7428"/>
                </a:cubicBezTo>
                <a:close/>
                <a:moveTo>
                  <a:pt x="2017" y="7435"/>
                </a:moveTo>
                <a:cubicBezTo>
                  <a:pt x="2007" y="7441"/>
                  <a:pt x="1996" y="7447"/>
                  <a:pt x="1986" y="7453"/>
                </a:cubicBezTo>
                <a:cubicBezTo>
                  <a:pt x="1985" y="7453"/>
                  <a:pt x="1985" y="7453"/>
                  <a:pt x="1984" y="7453"/>
                </a:cubicBezTo>
                <a:cubicBezTo>
                  <a:pt x="1973" y="7448"/>
                  <a:pt x="2005" y="7438"/>
                  <a:pt x="2017" y="7435"/>
                </a:cubicBezTo>
                <a:close/>
                <a:moveTo>
                  <a:pt x="9005" y="7642"/>
                </a:moveTo>
                <a:cubicBezTo>
                  <a:pt x="9048" y="7696"/>
                  <a:pt x="9098" y="7748"/>
                  <a:pt x="9149" y="7798"/>
                </a:cubicBezTo>
                <a:cubicBezTo>
                  <a:pt x="9170" y="7854"/>
                  <a:pt x="9261" y="8094"/>
                  <a:pt x="9304" y="8209"/>
                </a:cubicBezTo>
                <a:cubicBezTo>
                  <a:pt x="9296" y="8208"/>
                  <a:pt x="9289" y="8207"/>
                  <a:pt x="9281" y="8205"/>
                </a:cubicBezTo>
                <a:cubicBezTo>
                  <a:pt x="9141" y="8172"/>
                  <a:pt x="9047" y="8058"/>
                  <a:pt x="8982" y="7939"/>
                </a:cubicBezTo>
                <a:cubicBezTo>
                  <a:pt x="8977" y="7931"/>
                  <a:pt x="8973" y="7922"/>
                  <a:pt x="8968" y="7914"/>
                </a:cubicBezTo>
                <a:cubicBezTo>
                  <a:pt x="8970" y="7898"/>
                  <a:pt x="8971" y="7882"/>
                  <a:pt x="8972" y="7866"/>
                </a:cubicBezTo>
                <a:cubicBezTo>
                  <a:pt x="8974" y="7859"/>
                  <a:pt x="8977" y="7851"/>
                  <a:pt x="8978" y="7844"/>
                </a:cubicBezTo>
                <a:cubicBezTo>
                  <a:pt x="8992" y="7777"/>
                  <a:pt x="9000" y="7710"/>
                  <a:pt x="9005" y="7642"/>
                </a:cubicBezTo>
                <a:close/>
                <a:moveTo>
                  <a:pt x="2035" y="7865"/>
                </a:moveTo>
                <a:cubicBezTo>
                  <a:pt x="2054" y="7924"/>
                  <a:pt x="2067" y="7985"/>
                  <a:pt x="2081" y="8042"/>
                </a:cubicBezTo>
                <a:cubicBezTo>
                  <a:pt x="2095" y="8178"/>
                  <a:pt x="2120" y="8328"/>
                  <a:pt x="2115" y="8473"/>
                </a:cubicBezTo>
                <a:cubicBezTo>
                  <a:pt x="2083" y="8472"/>
                  <a:pt x="2056" y="8456"/>
                  <a:pt x="2032" y="8429"/>
                </a:cubicBezTo>
                <a:cubicBezTo>
                  <a:pt x="1978" y="8366"/>
                  <a:pt x="1950" y="8244"/>
                  <a:pt x="1967" y="8121"/>
                </a:cubicBezTo>
                <a:cubicBezTo>
                  <a:pt x="1985" y="8000"/>
                  <a:pt x="2009" y="7917"/>
                  <a:pt x="2035" y="7865"/>
                </a:cubicBezTo>
                <a:close/>
                <a:moveTo>
                  <a:pt x="6685" y="7948"/>
                </a:moveTo>
                <a:cubicBezTo>
                  <a:pt x="6723" y="8084"/>
                  <a:pt x="6766" y="8219"/>
                  <a:pt x="6816" y="8352"/>
                </a:cubicBezTo>
                <a:cubicBezTo>
                  <a:pt x="6823" y="8372"/>
                  <a:pt x="6831" y="8391"/>
                  <a:pt x="6838" y="8410"/>
                </a:cubicBezTo>
                <a:cubicBezTo>
                  <a:pt x="6819" y="8441"/>
                  <a:pt x="6799" y="8471"/>
                  <a:pt x="6778" y="8498"/>
                </a:cubicBezTo>
                <a:cubicBezTo>
                  <a:pt x="6747" y="8423"/>
                  <a:pt x="6721" y="8347"/>
                  <a:pt x="6706" y="8265"/>
                </a:cubicBezTo>
                <a:cubicBezTo>
                  <a:pt x="6687" y="8161"/>
                  <a:pt x="6685" y="8054"/>
                  <a:pt x="6685" y="7948"/>
                </a:cubicBezTo>
                <a:close/>
                <a:moveTo>
                  <a:pt x="10238" y="7968"/>
                </a:moveTo>
                <a:cubicBezTo>
                  <a:pt x="10263" y="8015"/>
                  <a:pt x="10290" y="8068"/>
                  <a:pt x="10321" y="8132"/>
                </a:cubicBezTo>
                <a:cubicBezTo>
                  <a:pt x="10340" y="8171"/>
                  <a:pt x="10357" y="8210"/>
                  <a:pt x="10375" y="8250"/>
                </a:cubicBezTo>
                <a:cubicBezTo>
                  <a:pt x="10368" y="8245"/>
                  <a:pt x="10362" y="8241"/>
                  <a:pt x="10355" y="8234"/>
                </a:cubicBezTo>
                <a:cubicBezTo>
                  <a:pt x="10313" y="8189"/>
                  <a:pt x="10274" y="8094"/>
                  <a:pt x="10238" y="7968"/>
                </a:cubicBezTo>
                <a:close/>
                <a:moveTo>
                  <a:pt x="8592" y="7982"/>
                </a:moveTo>
                <a:cubicBezTo>
                  <a:pt x="8599" y="8001"/>
                  <a:pt x="8606" y="8020"/>
                  <a:pt x="8614" y="8038"/>
                </a:cubicBezTo>
                <a:cubicBezTo>
                  <a:pt x="8610" y="8050"/>
                  <a:pt x="8605" y="8062"/>
                  <a:pt x="8601" y="8074"/>
                </a:cubicBezTo>
                <a:cubicBezTo>
                  <a:pt x="8592" y="8057"/>
                  <a:pt x="8585" y="8038"/>
                  <a:pt x="8579" y="8020"/>
                </a:cubicBezTo>
                <a:cubicBezTo>
                  <a:pt x="8584" y="8007"/>
                  <a:pt x="8588" y="7995"/>
                  <a:pt x="8592" y="7982"/>
                </a:cubicBezTo>
                <a:close/>
                <a:moveTo>
                  <a:pt x="8188" y="8069"/>
                </a:moveTo>
                <a:cubicBezTo>
                  <a:pt x="8192" y="8069"/>
                  <a:pt x="8195" y="8070"/>
                  <a:pt x="8199" y="8071"/>
                </a:cubicBezTo>
                <a:cubicBezTo>
                  <a:pt x="8191" y="8076"/>
                  <a:pt x="8183" y="8080"/>
                  <a:pt x="8175" y="8085"/>
                </a:cubicBezTo>
                <a:cubicBezTo>
                  <a:pt x="8171" y="8087"/>
                  <a:pt x="8176" y="8074"/>
                  <a:pt x="8180" y="8071"/>
                </a:cubicBezTo>
                <a:cubicBezTo>
                  <a:pt x="8182" y="8069"/>
                  <a:pt x="8185" y="8069"/>
                  <a:pt x="8188" y="8069"/>
                </a:cubicBezTo>
                <a:close/>
                <a:moveTo>
                  <a:pt x="7025" y="8083"/>
                </a:moveTo>
                <a:cubicBezTo>
                  <a:pt x="7139" y="8368"/>
                  <a:pt x="7271" y="8651"/>
                  <a:pt x="7424" y="8935"/>
                </a:cubicBezTo>
                <a:cubicBezTo>
                  <a:pt x="7402" y="8939"/>
                  <a:pt x="7413" y="8937"/>
                  <a:pt x="7384" y="8942"/>
                </a:cubicBezTo>
                <a:cubicBezTo>
                  <a:pt x="7337" y="8939"/>
                  <a:pt x="7288" y="8944"/>
                  <a:pt x="7241" y="8934"/>
                </a:cubicBezTo>
                <a:cubicBezTo>
                  <a:pt x="7200" y="8925"/>
                  <a:pt x="7161" y="8905"/>
                  <a:pt x="7123" y="8886"/>
                </a:cubicBezTo>
                <a:cubicBezTo>
                  <a:pt x="7032" y="8759"/>
                  <a:pt x="6947" y="8603"/>
                  <a:pt x="6870" y="8414"/>
                </a:cubicBezTo>
                <a:cubicBezTo>
                  <a:pt x="6919" y="8333"/>
                  <a:pt x="6963" y="8244"/>
                  <a:pt x="7002" y="8147"/>
                </a:cubicBezTo>
                <a:cubicBezTo>
                  <a:pt x="7010" y="8126"/>
                  <a:pt x="7018" y="8104"/>
                  <a:pt x="7025" y="8083"/>
                </a:cubicBezTo>
                <a:close/>
                <a:moveTo>
                  <a:pt x="8820" y="8105"/>
                </a:moveTo>
                <a:cubicBezTo>
                  <a:pt x="8819" y="8110"/>
                  <a:pt x="8805" y="8121"/>
                  <a:pt x="8788" y="8131"/>
                </a:cubicBezTo>
                <a:cubicBezTo>
                  <a:pt x="8799" y="8123"/>
                  <a:pt x="8809" y="8114"/>
                  <a:pt x="8820" y="8105"/>
                </a:cubicBezTo>
                <a:close/>
                <a:moveTo>
                  <a:pt x="8667" y="8146"/>
                </a:moveTo>
                <a:cubicBezTo>
                  <a:pt x="8668" y="8149"/>
                  <a:pt x="8670" y="8152"/>
                  <a:pt x="8671" y="8154"/>
                </a:cubicBezTo>
                <a:cubicBezTo>
                  <a:pt x="8667" y="8153"/>
                  <a:pt x="8663" y="8151"/>
                  <a:pt x="8660" y="8149"/>
                </a:cubicBezTo>
                <a:cubicBezTo>
                  <a:pt x="8662" y="8148"/>
                  <a:pt x="8664" y="8147"/>
                  <a:pt x="8667" y="8146"/>
                </a:cubicBezTo>
                <a:close/>
                <a:moveTo>
                  <a:pt x="8700" y="8202"/>
                </a:moveTo>
                <a:cubicBezTo>
                  <a:pt x="8740" y="8265"/>
                  <a:pt x="8788" y="8322"/>
                  <a:pt x="8848" y="8365"/>
                </a:cubicBezTo>
                <a:cubicBezTo>
                  <a:pt x="8711" y="8804"/>
                  <a:pt x="8450" y="9125"/>
                  <a:pt x="8154" y="9259"/>
                </a:cubicBezTo>
                <a:cubicBezTo>
                  <a:pt x="8130" y="9223"/>
                  <a:pt x="8106" y="9186"/>
                  <a:pt x="8083" y="9149"/>
                </a:cubicBezTo>
                <a:cubicBezTo>
                  <a:pt x="8013" y="9037"/>
                  <a:pt x="7948" y="8917"/>
                  <a:pt x="7886" y="8793"/>
                </a:cubicBezTo>
                <a:cubicBezTo>
                  <a:pt x="7901" y="8783"/>
                  <a:pt x="7916" y="8774"/>
                  <a:pt x="7930" y="8765"/>
                </a:cubicBezTo>
                <a:cubicBezTo>
                  <a:pt x="7993" y="8723"/>
                  <a:pt x="8046" y="8668"/>
                  <a:pt x="8101" y="8616"/>
                </a:cubicBezTo>
                <a:cubicBezTo>
                  <a:pt x="8198" y="8525"/>
                  <a:pt x="8252" y="8462"/>
                  <a:pt x="8325" y="8377"/>
                </a:cubicBezTo>
                <a:cubicBezTo>
                  <a:pt x="8347" y="8390"/>
                  <a:pt x="8371" y="8397"/>
                  <a:pt x="8400" y="8395"/>
                </a:cubicBezTo>
                <a:cubicBezTo>
                  <a:pt x="8434" y="8393"/>
                  <a:pt x="8467" y="8379"/>
                  <a:pt x="8495" y="8360"/>
                </a:cubicBezTo>
                <a:cubicBezTo>
                  <a:pt x="8565" y="8310"/>
                  <a:pt x="8633" y="8256"/>
                  <a:pt x="8700" y="8202"/>
                </a:cubicBezTo>
                <a:close/>
                <a:moveTo>
                  <a:pt x="9341" y="8302"/>
                </a:moveTo>
                <a:cubicBezTo>
                  <a:pt x="9387" y="8425"/>
                  <a:pt x="9375" y="8394"/>
                  <a:pt x="9472" y="8651"/>
                </a:cubicBezTo>
                <a:cubicBezTo>
                  <a:pt x="9627" y="9047"/>
                  <a:pt x="9783" y="9443"/>
                  <a:pt x="9955" y="9833"/>
                </a:cubicBezTo>
                <a:cubicBezTo>
                  <a:pt x="9898" y="10002"/>
                  <a:pt x="9836" y="10148"/>
                  <a:pt x="9769" y="10268"/>
                </a:cubicBezTo>
                <a:cubicBezTo>
                  <a:pt x="9084" y="10233"/>
                  <a:pt x="8567" y="9862"/>
                  <a:pt x="8170" y="9283"/>
                </a:cubicBezTo>
                <a:cubicBezTo>
                  <a:pt x="8473" y="9145"/>
                  <a:pt x="8734" y="8821"/>
                  <a:pt x="8873" y="8382"/>
                </a:cubicBezTo>
                <a:cubicBezTo>
                  <a:pt x="8897" y="8397"/>
                  <a:pt x="8924" y="8409"/>
                  <a:pt x="8952" y="8419"/>
                </a:cubicBezTo>
                <a:cubicBezTo>
                  <a:pt x="9005" y="8437"/>
                  <a:pt x="9064" y="8426"/>
                  <a:pt x="9121" y="8429"/>
                </a:cubicBezTo>
                <a:lnTo>
                  <a:pt x="9278" y="8353"/>
                </a:lnTo>
                <a:lnTo>
                  <a:pt x="9341" y="8302"/>
                </a:lnTo>
                <a:close/>
                <a:moveTo>
                  <a:pt x="6852" y="8444"/>
                </a:moveTo>
                <a:cubicBezTo>
                  <a:pt x="6917" y="8603"/>
                  <a:pt x="6989" y="8740"/>
                  <a:pt x="7066" y="8855"/>
                </a:cubicBezTo>
                <a:cubicBezTo>
                  <a:pt x="6961" y="8788"/>
                  <a:pt x="6878" y="8694"/>
                  <a:pt x="6816" y="8586"/>
                </a:cubicBezTo>
                <a:cubicBezTo>
                  <a:pt x="6807" y="8567"/>
                  <a:pt x="6799" y="8548"/>
                  <a:pt x="6791" y="8529"/>
                </a:cubicBezTo>
                <a:cubicBezTo>
                  <a:pt x="6812" y="8503"/>
                  <a:pt x="6832" y="8474"/>
                  <a:pt x="6852" y="8444"/>
                </a:cubicBezTo>
                <a:close/>
                <a:moveTo>
                  <a:pt x="2434" y="8480"/>
                </a:moveTo>
                <a:cubicBezTo>
                  <a:pt x="2441" y="8549"/>
                  <a:pt x="2441" y="8613"/>
                  <a:pt x="2428" y="8664"/>
                </a:cubicBezTo>
                <a:cubicBezTo>
                  <a:pt x="2412" y="8726"/>
                  <a:pt x="2384" y="8767"/>
                  <a:pt x="2338" y="8782"/>
                </a:cubicBezTo>
                <a:cubicBezTo>
                  <a:pt x="2313" y="8790"/>
                  <a:pt x="2282" y="8791"/>
                  <a:pt x="2244" y="8781"/>
                </a:cubicBezTo>
                <a:cubicBezTo>
                  <a:pt x="2321" y="8719"/>
                  <a:pt x="2382" y="8641"/>
                  <a:pt x="2419" y="8533"/>
                </a:cubicBezTo>
                <a:cubicBezTo>
                  <a:pt x="2425" y="8515"/>
                  <a:pt x="2430" y="8498"/>
                  <a:pt x="2434" y="8480"/>
                </a:cubicBezTo>
                <a:close/>
                <a:moveTo>
                  <a:pt x="4171" y="8747"/>
                </a:moveTo>
                <a:cubicBezTo>
                  <a:pt x="4173" y="8746"/>
                  <a:pt x="4173" y="8748"/>
                  <a:pt x="4174" y="8751"/>
                </a:cubicBezTo>
                <a:cubicBezTo>
                  <a:pt x="4173" y="8753"/>
                  <a:pt x="4172" y="8755"/>
                  <a:pt x="4171" y="8758"/>
                </a:cubicBezTo>
                <a:lnTo>
                  <a:pt x="4086" y="8796"/>
                </a:lnTo>
                <a:cubicBezTo>
                  <a:pt x="4085" y="8796"/>
                  <a:pt x="4085" y="8795"/>
                  <a:pt x="4084" y="8795"/>
                </a:cubicBezTo>
                <a:cubicBezTo>
                  <a:pt x="4116" y="8777"/>
                  <a:pt x="4133" y="8768"/>
                  <a:pt x="4171" y="8747"/>
                </a:cubicBezTo>
                <a:close/>
                <a:moveTo>
                  <a:pt x="7862" y="8809"/>
                </a:moveTo>
                <a:cubicBezTo>
                  <a:pt x="7924" y="8933"/>
                  <a:pt x="7989" y="9051"/>
                  <a:pt x="8059" y="9163"/>
                </a:cubicBezTo>
                <a:cubicBezTo>
                  <a:pt x="8082" y="9200"/>
                  <a:pt x="8105" y="9235"/>
                  <a:pt x="8129" y="9270"/>
                </a:cubicBezTo>
                <a:cubicBezTo>
                  <a:pt x="7979" y="9331"/>
                  <a:pt x="7821" y="9346"/>
                  <a:pt x="7665" y="9303"/>
                </a:cubicBezTo>
                <a:cubicBezTo>
                  <a:pt x="7609" y="9210"/>
                  <a:pt x="7556" y="9118"/>
                  <a:pt x="7505" y="9026"/>
                </a:cubicBezTo>
                <a:cubicBezTo>
                  <a:pt x="7626" y="8957"/>
                  <a:pt x="7746" y="8885"/>
                  <a:pt x="7862" y="8809"/>
                </a:cubicBezTo>
                <a:close/>
                <a:moveTo>
                  <a:pt x="7481" y="9039"/>
                </a:moveTo>
                <a:cubicBezTo>
                  <a:pt x="7528" y="9123"/>
                  <a:pt x="7576" y="9207"/>
                  <a:pt x="7627" y="9291"/>
                </a:cubicBezTo>
                <a:cubicBezTo>
                  <a:pt x="7569" y="9272"/>
                  <a:pt x="7511" y="9245"/>
                  <a:pt x="7454" y="9209"/>
                </a:cubicBezTo>
                <a:cubicBezTo>
                  <a:pt x="7412" y="9183"/>
                  <a:pt x="7370" y="9152"/>
                  <a:pt x="7329" y="9117"/>
                </a:cubicBezTo>
                <a:cubicBezTo>
                  <a:pt x="7358" y="9105"/>
                  <a:pt x="7387" y="9092"/>
                  <a:pt x="7414" y="9077"/>
                </a:cubicBezTo>
                <a:cubicBezTo>
                  <a:pt x="7437" y="9064"/>
                  <a:pt x="7459" y="9051"/>
                  <a:pt x="7481" y="9039"/>
                </a:cubicBezTo>
                <a:close/>
                <a:moveTo>
                  <a:pt x="8145" y="9295"/>
                </a:moveTo>
                <a:cubicBezTo>
                  <a:pt x="8543" y="9876"/>
                  <a:pt x="9064" y="10255"/>
                  <a:pt x="9753" y="10296"/>
                </a:cubicBezTo>
                <a:cubicBezTo>
                  <a:pt x="9716" y="10360"/>
                  <a:pt x="9679" y="10417"/>
                  <a:pt x="9640" y="10467"/>
                </a:cubicBezTo>
                <a:cubicBezTo>
                  <a:pt x="9489" y="10658"/>
                  <a:pt x="9324" y="10744"/>
                  <a:pt x="9145" y="10741"/>
                </a:cubicBezTo>
                <a:cubicBezTo>
                  <a:pt x="8966" y="10738"/>
                  <a:pt x="8771" y="10644"/>
                  <a:pt x="8565" y="10469"/>
                </a:cubicBezTo>
                <a:cubicBezTo>
                  <a:pt x="8360" y="10293"/>
                  <a:pt x="8144" y="10036"/>
                  <a:pt x="7923" y="9707"/>
                </a:cubicBezTo>
                <a:cubicBezTo>
                  <a:pt x="7840" y="9584"/>
                  <a:pt x="7760" y="9460"/>
                  <a:pt x="7685" y="9337"/>
                </a:cubicBezTo>
                <a:cubicBezTo>
                  <a:pt x="7841" y="9373"/>
                  <a:pt x="7997" y="9356"/>
                  <a:pt x="8145" y="9295"/>
                </a:cubicBezTo>
                <a:close/>
                <a:moveTo>
                  <a:pt x="9972" y="9871"/>
                </a:moveTo>
                <a:cubicBezTo>
                  <a:pt x="10026" y="9992"/>
                  <a:pt x="10081" y="10111"/>
                  <a:pt x="10139" y="10230"/>
                </a:cubicBezTo>
                <a:cubicBezTo>
                  <a:pt x="10064" y="10256"/>
                  <a:pt x="9978" y="10271"/>
                  <a:pt x="9879" y="10271"/>
                </a:cubicBezTo>
                <a:cubicBezTo>
                  <a:pt x="9853" y="10271"/>
                  <a:pt x="9826" y="10271"/>
                  <a:pt x="9801" y="10270"/>
                </a:cubicBezTo>
                <a:cubicBezTo>
                  <a:pt x="9862" y="10157"/>
                  <a:pt x="9918" y="10024"/>
                  <a:pt x="9972" y="9871"/>
                </a:cubicBezTo>
                <a:close/>
                <a:moveTo>
                  <a:pt x="11293" y="10949"/>
                </a:moveTo>
                <a:cubicBezTo>
                  <a:pt x="11285" y="10954"/>
                  <a:pt x="11271" y="10962"/>
                  <a:pt x="11253" y="10969"/>
                </a:cubicBezTo>
                <a:cubicBezTo>
                  <a:pt x="11266" y="10962"/>
                  <a:pt x="11280" y="10955"/>
                  <a:pt x="11293" y="10949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4" name="snow background"/>
          <p:cNvSpPr/>
          <p:nvPr/>
        </p:nvSpPr>
        <p:spPr>
          <a:xfrm flipH="1">
            <a:off x="5075537" y="3013869"/>
            <a:ext cx="1885950" cy="2108200"/>
          </a:xfrm>
          <a:custGeom>
            <a:avLst/>
            <a:gdLst>
              <a:gd name="connsiteX0" fmla="*/ 723900 w 1885950"/>
              <a:gd name="connsiteY0" fmla="*/ 63500 h 2108200"/>
              <a:gd name="connsiteX1" fmla="*/ 584200 w 1885950"/>
              <a:gd name="connsiteY1" fmla="*/ 1022350 h 2108200"/>
              <a:gd name="connsiteX2" fmla="*/ 0 w 1885950"/>
              <a:gd name="connsiteY2" fmla="*/ 2108200 h 2108200"/>
              <a:gd name="connsiteX3" fmla="*/ 1885950 w 1885950"/>
              <a:gd name="connsiteY3" fmla="*/ 2101850 h 2108200"/>
              <a:gd name="connsiteX4" fmla="*/ 1403350 w 1885950"/>
              <a:gd name="connsiteY4" fmla="*/ 1060450 h 2108200"/>
              <a:gd name="connsiteX5" fmla="*/ 1282700 w 1885950"/>
              <a:gd name="connsiteY5" fmla="*/ 0 h 2108200"/>
              <a:gd name="connsiteX6" fmla="*/ 723900 w 1885950"/>
              <a:gd name="connsiteY6" fmla="*/ 63500 h 2108200"/>
              <a:gd name="connsiteX0" fmla="*/ 766286 w 1928336"/>
              <a:gd name="connsiteY0" fmla="*/ 63500 h 2108200"/>
              <a:gd name="connsiteX1" fmla="*/ 626586 w 1928336"/>
              <a:gd name="connsiteY1" fmla="*/ 1022350 h 2108200"/>
              <a:gd name="connsiteX2" fmla="*/ 42386 w 1928336"/>
              <a:gd name="connsiteY2" fmla="*/ 2108200 h 2108200"/>
              <a:gd name="connsiteX3" fmla="*/ 1928336 w 1928336"/>
              <a:gd name="connsiteY3" fmla="*/ 2101850 h 2108200"/>
              <a:gd name="connsiteX4" fmla="*/ 1445736 w 1928336"/>
              <a:gd name="connsiteY4" fmla="*/ 1060450 h 2108200"/>
              <a:gd name="connsiteX5" fmla="*/ 1325086 w 1928336"/>
              <a:gd name="connsiteY5" fmla="*/ 0 h 2108200"/>
              <a:gd name="connsiteX6" fmla="*/ 766286 w 1928336"/>
              <a:gd name="connsiteY6" fmla="*/ 63500 h 2108200"/>
              <a:gd name="connsiteX0" fmla="*/ 766286 w 1980939"/>
              <a:gd name="connsiteY0" fmla="*/ 63500 h 2108200"/>
              <a:gd name="connsiteX1" fmla="*/ 626586 w 1980939"/>
              <a:gd name="connsiteY1" fmla="*/ 1022350 h 2108200"/>
              <a:gd name="connsiteX2" fmla="*/ 42386 w 1980939"/>
              <a:gd name="connsiteY2" fmla="*/ 2108200 h 2108200"/>
              <a:gd name="connsiteX3" fmla="*/ 1928336 w 1980939"/>
              <a:gd name="connsiteY3" fmla="*/ 2101850 h 2108200"/>
              <a:gd name="connsiteX4" fmla="*/ 1445736 w 1980939"/>
              <a:gd name="connsiteY4" fmla="*/ 1060450 h 2108200"/>
              <a:gd name="connsiteX5" fmla="*/ 1325086 w 1980939"/>
              <a:gd name="connsiteY5" fmla="*/ 0 h 2108200"/>
              <a:gd name="connsiteX6" fmla="*/ 766286 w 1980939"/>
              <a:gd name="connsiteY6" fmla="*/ 63500 h 2108200"/>
              <a:gd name="connsiteX0" fmla="*/ 766286 w 1980939"/>
              <a:gd name="connsiteY0" fmla="*/ 63500 h 2108200"/>
              <a:gd name="connsiteX1" fmla="*/ 626586 w 1980939"/>
              <a:gd name="connsiteY1" fmla="*/ 1022350 h 2108200"/>
              <a:gd name="connsiteX2" fmla="*/ 42386 w 1980939"/>
              <a:gd name="connsiteY2" fmla="*/ 2108200 h 2108200"/>
              <a:gd name="connsiteX3" fmla="*/ 1928336 w 1980939"/>
              <a:gd name="connsiteY3" fmla="*/ 2101850 h 2108200"/>
              <a:gd name="connsiteX4" fmla="*/ 1445736 w 1980939"/>
              <a:gd name="connsiteY4" fmla="*/ 1060450 h 2108200"/>
              <a:gd name="connsiteX5" fmla="*/ 1325086 w 1980939"/>
              <a:gd name="connsiteY5" fmla="*/ 0 h 2108200"/>
              <a:gd name="connsiteX6" fmla="*/ 766286 w 1980939"/>
              <a:gd name="connsiteY6" fmla="*/ 63500 h 2108200"/>
              <a:gd name="connsiteX0" fmla="*/ 766286 w 1980939"/>
              <a:gd name="connsiteY0" fmla="*/ 63500 h 2108200"/>
              <a:gd name="connsiteX1" fmla="*/ 626586 w 1980939"/>
              <a:gd name="connsiteY1" fmla="*/ 1022350 h 2108200"/>
              <a:gd name="connsiteX2" fmla="*/ 42386 w 1980939"/>
              <a:gd name="connsiteY2" fmla="*/ 2108200 h 2108200"/>
              <a:gd name="connsiteX3" fmla="*/ 1928336 w 1980939"/>
              <a:gd name="connsiteY3" fmla="*/ 2101850 h 2108200"/>
              <a:gd name="connsiteX4" fmla="*/ 1445736 w 1980939"/>
              <a:gd name="connsiteY4" fmla="*/ 1060450 h 2108200"/>
              <a:gd name="connsiteX5" fmla="*/ 1325086 w 1980939"/>
              <a:gd name="connsiteY5" fmla="*/ 0 h 2108200"/>
              <a:gd name="connsiteX6" fmla="*/ 766286 w 1980939"/>
              <a:gd name="connsiteY6" fmla="*/ 63500 h 2108200"/>
              <a:gd name="connsiteX0" fmla="*/ 766286 w 1928336"/>
              <a:gd name="connsiteY0" fmla="*/ 63500 h 2108200"/>
              <a:gd name="connsiteX1" fmla="*/ 626586 w 1928336"/>
              <a:gd name="connsiteY1" fmla="*/ 1022350 h 2108200"/>
              <a:gd name="connsiteX2" fmla="*/ 42386 w 1928336"/>
              <a:gd name="connsiteY2" fmla="*/ 2108200 h 2108200"/>
              <a:gd name="connsiteX3" fmla="*/ 1928336 w 1928336"/>
              <a:gd name="connsiteY3" fmla="*/ 2101850 h 2108200"/>
              <a:gd name="connsiteX4" fmla="*/ 1445736 w 1928336"/>
              <a:gd name="connsiteY4" fmla="*/ 1060450 h 2108200"/>
              <a:gd name="connsiteX5" fmla="*/ 1325086 w 1928336"/>
              <a:gd name="connsiteY5" fmla="*/ 0 h 2108200"/>
              <a:gd name="connsiteX6" fmla="*/ 766286 w 1928336"/>
              <a:gd name="connsiteY6" fmla="*/ 63500 h 2108200"/>
              <a:gd name="connsiteX0" fmla="*/ 723900 w 1885950"/>
              <a:gd name="connsiteY0" fmla="*/ 63500 h 2108200"/>
              <a:gd name="connsiteX1" fmla="*/ 584200 w 1885950"/>
              <a:gd name="connsiteY1" fmla="*/ 1022350 h 2108200"/>
              <a:gd name="connsiteX2" fmla="*/ 0 w 1885950"/>
              <a:gd name="connsiteY2" fmla="*/ 2108200 h 2108200"/>
              <a:gd name="connsiteX3" fmla="*/ 1885950 w 1885950"/>
              <a:gd name="connsiteY3" fmla="*/ 2101850 h 2108200"/>
              <a:gd name="connsiteX4" fmla="*/ 1403350 w 1885950"/>
              <a:gd name="connsiteY4" fmla="*/ 1060450 h 2108200"/>
              <a:gd name="connsiteX5" fmla="*/ 1282700 w 1885950"/>
              <a:gd name="connsiteY5" fmla="*/ 0 h 2108200"/>
              <a:gd name="connsiteX6" fmla="*/ 723900 w 1885950"/>
              <a:gd name="connsiteY6" fmla="*/ 63500 h 210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5950" h="2108200">
                <a:moveTo>
                  <a:pt x="723900" y="63500"/>
                </a:moveTo>
                <a:cubicBezTo>
                  <a:pt x="709083" y="246592"/>
                  <a:pt x="704850" y="681567"/>
                  <a:pt x="584200" y="1022350"/>
                </a:cubicBezTo>
                <a:cubicBezTo>
                  <a:pt x="463550" y="1363133"/>
                  <a:pt x="341842" y="1615016"/>
                  <a:pt x="0" y="2108200"/>
                </a:cubicBezTo>
                <a:lnTo>
                  <a:pt x="1885950" y="2101850"/>
                </a:lnTo>
                <a:cubicBezTo>
                  <a:pt x="1662642" y="1743075"/>
                  <a:pt x="1503892" y="1410758"/>
                  <a:pt x="1403350" y="1060450"/>
                </a:cubicBezTo>
                <a:cubicBezTo>
                  <a:pt x="1302808" y="710142"/>
                  <a:pt x="1256242" y="369358"/>
                  <a:pt x="1282700" y="0"/>
                </a:cubicBezTo>
                <a:lnTo>
                  <a:pt x="723900" y="63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5" name="Freeform 7"/>
          <p:cNvSpPr>
            <a:spLocks noEditPoints="1"/>
          </p:cNvSpPr>
          <p:nvPr/>
        </p:nvSpPr>
        <p:spPr bwMode="auto">
          <a:xfrm flipH="1">
            <a:off x="4742969" y="3033921"/>
            <a:ext cx="2811188" cy="2525587"/>
          </a:xfrm>
          <a:custGeom>
            <a:avLst/>
            <a:gdLst>
              <a:gd name="T0" fmla="*/ 4246 w 11896"/>
              <a:gd name="T1" fmla="*/ 5286 h 10668"/>
              <a:gd name="T2" fmla="*/ 1718 w 11896"/>
              <a:gd name="T3" fmla="*/ 9285 h 10668"/>
              <a:gd name="T4" fmla="*/ 988 w 11896"/>
              <a:gd name="T5" fmla="*/ 8036 h 10668"/>
              <a:gd name="T6" fmla="*/ 1621 w 11896"/>
              <a:gd name="T7" fmla="*/ 8209 h 10668"/>
              <a:gd name="T8" fmla="*/ 1826 w 11896"/>
              <a:gd name="T9" fmla="*/ 8063 h 10668"/>
              <a:gd name="T10" fmla="*/ 1435 w 11896"/>
              <a:gd name="T11" fmla="*/ 7739 h 10668"/>
              <a:gd name="T12" fmla="*/ 1459 w 11896"/>
              <a:gd name="T13" fmla="*/ 9410 h 10668"/>
              <a:gd name="T14" fmla="*/ 3476 w 11896"/>
              <a:gd name="T15" fmla="*/ 7898 h 10668"/>
              <a:gd name="T16" fmla="*/ 3298 w 11896"/>
              <a:gd name="T17" fmla="*/ 8780 h 10668"/>
              <a:gd name="T18" fmla="*/ 3457 w 11896"/>
              <a:gd name="T19" fmla="*/ 9203 h 10668"/>
              <a:gd name="T20" fmla="*/ 758 w 11896"/>
              <a:gd name="T21" fmla="*/ 9316 h 10668"/>
              <a:gd name="T22" fmla="*/ 924 w 11896"/>
              <a:gd name="T23" fmla="*/ 7702 h 10668"/>
              <a:gd name="T24" fmla="*/ 1 w 11896"/>
              <a:gd name="T25" fmla="*/ 8550 h 10668"/>
              <a:gd name="T26" fmla="*/ 3676 w 11896"/>
              <a:gd name="T27" fmla="*/ 10068 h 10668"/>
              <a:gd name="T28" fmla="*/ 4462 w 11896"/>
              <a:gd name="T29" fmla="*/ 10428 h 10668"/>
              <a:gd name="T30" fmla="*/ 6233 w 11896"/>
              <a:gd name="T31" fmla="*/ 4683 h 10668"/>
              <a:gd name="T32" fmla="*/ 6170 w 11896"/>
              <a:gd name="T33" fmla="*/ 3208 h 10668"/>
              <a:gd name="T34" fmla="*/ 4618 w 11896"/>
              <a:gd name="T35" fmla="*/ 10330 h 10668"/>
              <a:gd name="T36" fmla="*/ 4540 w 11896"/>
              <a:gd name="T37" fmla="*/ 7161 h 10668"/>
              <a:gd name="T38" fmla="*/ 5732 w 11896"/>
              <a:gd name="T39" fmla="*/ 40 h 10668"/>
              <a:gd name="T40" fmla="*/ 6327 w 11896"/>
              <a:gd name="T41" fmla="*/ 369 h 10668"/>
              <a:gd name="T42" fmla="*/ 6308 w 11896"/>
              <a:gd name="T43" fmla="*/ 6031 h 10668"/>
              <a:gd name="T44" fmla="*/ 6040 w 11896"/>
              <a:gd name="T45" fmla="*/ 9779 h 10668"/>
              <a:gd name="T46" fmla="*/ 7429 w 11896"/>
              <a:gd name="T47" fmla="*/ 7668 h 10668"/>
              <a:gd name="T48" fmla="*/ 7365 w 11896"/>
              <a:gd name="T49" fmla="*/ 7238 h 10668"/>
              <a:gd name="T50" fmla="*/ 6485 w 11896"/>
              <a:gd name="T51" fmla="*/ 6923 h 10668"/>
              <a:gd name="T52" fmla="*/ 7263 w 11896"/>
              <a:gd name="T53" fmla="*/ 8086 h 10668"/>
              <a:gd name="T54" fmla="*/ 6366 w 11896"/>
              <a:gd name="T55" fmla="*/ 7456 h 10668"/>
              <a:gd name="T56" fmla="*/ 7184 w 11896"/>
              <a:gd name="T57" fmla="*/ 452 h 10668"/>
              <a:gd name="T58" fmla="*/ 8701 w 11896"/>
              <a:gd name="T59" fmla="*/ 8483 h 10668"/>
              <a:gd name="T60" fmla="*/ 9627 w 11896"/>
              <a:gd name="T61" fmla="*/ 8886 h 10668"/>
              <a:gd name="T62" fmla="*/ 11895 w 11896"/>
              <a:gd name="T63" fmla="*/ 9601 h 10668"/>
              <a:gd name="T64" fmla="*/ 11156 w 11896"/>
              <a:gd name="T65" fmla="*/ 7317 h 10668"/>
              <a:gd name="T66" fmla="*/ 10877 w 11896"/>
              <a:gd name="T67" fmla="*/ 7303 h 10668"/>
              <a:gd name="T68" fmla="*/ 10881 w 11896"/>
              <a:gd name="T69" fmla="*/ 7608 h 10668"/>
              <a:gd name="T70" fmla="*/ 11660 w 11896"/>
              <a:gd name="T71" fmla="*/ 8318 h 10668"/>
              <a:gd name="T72" fmla="*/ 11480 w 11896"/>
              <a:gd name="T73" fmla="*/ 10458 h 10668"/>
              <a:gd name="T74" fmla="*/ 9267 w 11896"/>
              <a:gd name="T75" fmla="*/ 7539 h 10668"/>
              <a:gd name="T76" fmla="*/ 9864 w 11896"/>
              <a:gd name="T77" fmla="*/ 7236 h 10668"/>
              <a:gd name="T78" fmla="*/ 7678 w 11896"/>
              <a:gd name="T79" fmla="*/ 1377 h 10668"/>
              <a:gd name="T80" fmla="*/ 9190 w 11896"/>
              <a:gd name="T81" fmla="*/ 7439 h 10668"/>
              <a:gd name="T82" fmla="*/ 8820 w 11896"/>
              <a:gd name="T83" fmla="*/ 7346 h 10668"/>
              <a:gd name="T84" fmla="*/ 8851 w 11896"/>
              <a:gd name="T85" fmla="*/ 8365 h 10668"/>
              <a:gd name="T86" fmla="*/ 7368 w 11896"/>
              <a:gd name="T87" fmla="*/ 355 h 10668"/>
              <a:gd name="T88" fmla="*/ 5511 w 11896"/>
              <a:gd name="T89" fmla="*/ 3308 h 10668"/>
              <a:gd name="T90" fmla="*/ 3644 w 11896"/>
              <a:gd name="T91" fmla="*/ 7803 h 10668"/>
              <a:gd name="T92" fmla="*/ 3658 w 11896"/>
              <a:gd name="T93" fmla="*/ 7565 h 10668"/>
              <a:gd name="T94" fmla="*/ 3905 w 11896"/>
              <a:gd name="T95" fmla="*/ 7190 h 10668"/>
              <a:gd name="T96" fmla="*/ 5475 w 11896"/>
              <a:gd name="T97" fmla="*/ 1799 h 10668"/>
              <a:gd name="T98" fmla="*/ 10977 w 11896"/>
              <a:gd name="T99" fmla="*/ 7193 h 10668"/>
              <a:gd name="T100" fmla="*/ 10760 w 11896"/>
              <a:gd name="T101" fmla="*/ 7603 h 10668"/>
              <a:gd name="T102" fmla="*/ 1683 w 11896"/>
              <a:gd name="T103" fmla="*/ 7470 h 10668"/>
              <a:gd name="T104" fmla="*/ 3684 w 11896"/>
              <a:gd name="T105" fmla="*/ 7585 h 10668"/>
              <a:gd name="T106" fmla="*/ 7701 w 11896"/>
              <a:gd name="T107" fmla="*/ 7748 h 10668"/>
              <a:gd name="T108" fmla="*/ 3346 w 11896"/>
              <a:gd name="T109" fmla="*/ 9032 h 10668"/>
              <a:gd name="T110" fmla="*/ 2926 w 11896"/>
              <a:gd name="T111" fmla="*/ 8901 h 10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896" h="10668">
                <a:moveTo>
                  <a:pt x="5700" y="0"/>
                </a:moveTo>
                <a:lnTo>
                  <a:pt x="5517" y="105"/>
                </a:lnTo>
                <a:cubicBezTo>
                  <a:pt x="5571" y="156"/>
                  <a:pt x="5592" y="225"/>
                  <a:pt x="5608" y="296"/>
                </a:cubicBezTo>
                <a:lnTo>
                  <a:pt x="5438" y="383"/>
                </a:lnTo>
                <a:cubicBezTo>
                  <a:pt x="5462" y="731"/>
                  <a:pt x="5460" y="1080"/>
                  <a:pt x="5421" y="1427"/>
                </a:cubicBezTo>
                <a:cubicBezTo>
                  <a:pt x="5404" y="1571"/>
                  <a:pt x="5379" y="1713"/>
                  <a:pt x="5358" y="1856"/>
                </a:cubicBezTo>
                <a:cubicBezTo>
                  <a:pt x="5187" y="2827"/>
                  <a:pt x="4875" y="3766"/>
                  <a:pt x="4505" y="4677"/>
                </a:cubicBezTo>
                <a:cubicBezTo>
                  <a:pt x="4422" y="4881"/>
                  <a:pt x="4332" y="5083"/>
                  <a:pt x="4246" y="5286"/>
                </a:cubicBezTo>
                <a:cubicBezTo>
                  <a:pt x="3955" y="5940"/>
                  <a:pt x="3647" y="6585"/>
                  <a:pt x="3310" y="7216"/>
                </a:cubicBezTo>
                <a:cubicBezTo>
                  <a:pt x="3294" y="7229"/>
                  <a:pt x="3279" y="7242"/>
                  <a:pt x="3269" y="7259"/>
                </a:cubicBezTo>
                <a:cubicBezTo>
                  <a:pt x="3255" y="7282"/>
                  <a:pt x="3248" y="7306"/>
                  <a:pt x="3248" y="7331"/>
                </a:cubicBezTo>
                <a:cubicBezTo>
                  <a:pt x="3236" y="7353"/>
                  <a:pt x="3224" y="7376"/>
                  <a:pt x="3212" y="7399"/>
                </a:cubicBezTo>
                <a:cubicBezTo>
                  <a:pt x="3138" y="7536"/>
                  <a:pt x="3064" y="7673"/>
                  <a:pt x="2985" y="7807"/>
                </a:cubicBezTo>
                <a:cubicBezTo>
                  <a:pt x="2914" y="7927"/>
                  <a:pt x="2836" y="8044"/>
                  <a:pt x="2762" y="8162"/>
                </a:cubicBezTo>
                <a:cubicBezTo>
                  <a:pt x="2493" y="8559"/>
                  <a:pt x="2189" y="8942"/>
                  <a:pt x="1800" y="9229"/>
                </a:cubicBezTo>
                <a:cubicBezTo>
                  <a:pt x="1774" y="9248"/>
                  <a:pt x="1746" y="9267"/>
                  <a:pt x="1718" y="9285"/>
                </a:cubicBezTo>
                <a:cubicBezTo>
                  <a:pt x="1721" y="9282"/>
                  <a:pt x="1719" y="9279"/>
                  <a:pt x="1715" y="9277"/>
                </a:cubicBezTo>
                <a:cubicBezTo>
                  <a:pt x="1684" y="9263"/>
                  <a:pt x="1648" y="9294"/>
                  <a:pt x="1614" y="9294"/>
                </a:cubicBezTo>
                <a:cubicBezTo>
                  <a:pt x="1581" y="9294"/>
                  <a:pt x="1547" y="9287"/>
                  <a:pt x="1515" y="9275"/>
                </a:cubicBezTo>
                <a:cubicBezTo>
                  <a:pt x="1390" y="9230"/>
                  <a:pt x="1302" y="9124"/>
                  <a:pt x="1214" y="9030"/>
                </a:cubicBezTo>
                <a:cubicBezTo>
                  <a:pt x="1185" y="8991"/>
                  <a:pt x="1153" y="8953"/>
                  <a:pt x="1127" y="8912"/>
                </a:cubicBezTo>
                <a:cubicBezTo>
                  <a:pt x="1019" y="8742"/>
                  <a:pt x="943" y="8529"/>
                  <a:pt x="939" y="8327"/>
                </a:cubicBezTo>
                <a:cubicBezTo>
                  <a:pt x="938" y="8276"/>
                  <a:pt x="946" y="8226"/>
                  <a:pt x="950" y="8175"/>
                </a:cubicBezTo>
                <a:cubicBezTo>
                  <a:pt x="963" y="8129"/>
                  <a:pt x="970" y="8081"/>
                  <a:pt x="988" y="8036"/>
                </a:cubicBezTo>
                <a:cubicBezTo>
                  <a:pt x="1018" y="7960"/>
                  <a:pt x="1068" y="7884"/>
                  <a:pt x="1132" y="7832"/>
                </a:cubicBezTo>
                <a:cubicBezTo>
                  <a:pt x="1161" y="7807"/>
                  <a:pt x="1194" y="7762"/>
                  <a:pt x="1231" y="7772"/>
                </a:cubicBezTo>
                <a:cubicBezTo>
                  <a:pt x="1261" y="7781"/>
                  <a:pt x="1192" y="7819"/>
                  <a:pt x="1172" y="7842"/>
                </a:cubicBezTo>
                <a:lnTo>
                  <a:pt x="1282" y="7852"/>
                </a:lnTo>
                <a:cubicBezTo>
                  <a:pt x="1318" y="7866"/>
                  <a:pt x="1354" y="7875"/>
                  <a:pt x="1387" y="7892"/>
                </a:cubicBezTo>
                <a:cubicBezTo>
                  <a:pt x="1432" y="7915"/>
                  <a:pt x="1473" y="7944"/>
                  <a:pt x="1510" y="7978"/>
                </a:cubicBezTo>
                <a:cubicBezTo>
                  <a:pt x="1520" y="8003"/>
                  <a:pt x="1530" y="8029"/>
                  <a:pt x="1538" y="8051"/>
                </a:cubicBezTo>
                <a:cubicBezTo>
                  <a:pt x="1571" y="8121"/>
                  <a:pt x="1580" y="8149"/>
                  <a:pt x="1621" y="8209"/>
                </a:cubicBezTo>
                <a:cubicBezTo>
                  <a:pt x="1631" y="8223"/>
                  <a:pt x="1637" y="8252"/>
                  <a:pt x="1654" y="8249"/>
                </a:cubicBezTo>
                <a:cubicBezTo>
                  <a:pt x="1661" y="8247"/>
                  <a:pt x="1668" y="8246"/>
                  <a:pt x="1675" y="8244"/>
                </a:cubicBezTo>
                <a:cubicBezTo>
                  <a:pt x="1678" y="8242"/>
                  <a:pt x="1680" y="8240"/>
                  <a:pt x="1683" y="8238"/>
                </a:cubicBezTo>
                <a:cubicBezTo>
                  <a:pt x="1683" y="8239"/>
                  <a:pt x="1683" y="8240"/>
                  <a:pt x="1683" y="8242"/>
                </a:cubicBezTo>
                <a:cubicBezTo>
                  <a:pt x="1746" y="8225"/>
                  <a:pt x="1804" y="8194"/>
                  <a:pt x="1863" y="8167"/>
                </a:cubicBezTo>
                <a:cubicBezTo>
                  <a:pt x="1868" y="8164"/>
                  <a:pt x="1866" y="8155"/>
                  <a:pt x="1865" y="8149"/>
                </a:cubicBezTo>
                <a:cubicBezTo>
                  <a:pt x="1863" y="8137"/>
                  <a:pt x="1858" y="8127"/>
                  <a:pt x="1854" y="8116"/>
                </a:cubicBezTo>
                <a:cubicBezTo>
                  <a:pt x="1845" y="8098"/>
                  <a:pt x="1836" y="8080"/>
                  <a:pt x="1826" y="8063"/>
                </a:cubicBezTo>
                <a:cubicBezTo>
                  <a:pt x="1784" y="7994"/>
                  <a:pt x="1733" y="7930"/>
                  <a:pt x="1673" y="7876"/>
                </a:cubicBezTo>
                <a:cubicBezTo>
                  <a:pt x="1636" y="7789"/>
                  <a:pt x="1597" y="7691"/>
                  <a:pt x="1600" y="7604"/>
                </a:cubicBezTo>
                <a:cubicBezTo>
                  <a:pt x="1601" y="7586"/>
                  <a:pt x="1604" y="7569"/>
                  <a:pt x="1609" y="7552"/>
                </a:cubicBezTo>
                <a:cubicBezTo>
                  <a:pt x="1729" y="7549"/>
                  <a:pt x="1837" y="7599"/>
                  <a:pt x="1947" y="7640"/>
                </a:cubicBezTo>
                <a:lnTo>
                  <a:pt x="2116" y="7526"/>
                </a:lnTo>
                <a:cubicBezTo>
                  <a:pt x="1993" y="7488"/>
                  <a:pt x="1876" y="7430"/>
                  <a:pt x="1745" y="7432"/>
                </a:cubicBezTo>
                <a:cubicBezTo>
                  <a:pt x="1724" y="7442"/>
                  <a:pt x="1487" y="7515"/>
                  <a:pt x="1445" y="7608"/>
                </a:cubicBezTo>
                <a:cubicBezTo>
                  <a:pt x="1426" y="7648"/>
                  <a:pt x="1427" y="7695"/>
                  <a:pt x="1435" y="7739"/>
                </a:cubicBezTo>
                <a:cubicBezTo>
                  <a:pt x="1399" y="7733"/>
                  <a:pt x="1361" y="7716"/>
                  <a:pt x="1326" y="7725"/>
                </a:cubicBezTo>
                <a:cubicBezTo>
                  <a:pt x="1269" y="7740"/>
                  <a:pt x="1037" y="7833"/>
                  <a:pt x="956" y="7906"/>
                </a:cubicBezTo>
                <a:cubicBezTo>
                  <a:pt x="894" y="7961"/>
                  <a:pt x="847" y="8039"/>
                  <a:pt x="819" y="8116"/>
                </a:cubicBezTo>
                <a:cubicBezTo>
                  <a:pt x="803" y="8162"/>
                  <a:pt x="796" y="8211"/>
                  <a:pt x="785" y="8258"/>
                </a:cubicBezTo>
                <a:cubicBezTo>
                  <a:pt x="782" y="8309"/>
                  <a:pt x="775" y="8361"/>
                  <a:pt x="776" y="8413"/>
                </a:cubicBezTo>
                <a:cubicBezTo>
                  <a:pt x="783" y="8618"/>
                  <a:pt x="858" y="8834"/>
                  <a:pt x="967" y="9007"/>
                </a:cubicBezTo>
                <a:cubicBezTo>
                  <a:pt x="993" y="9049"/>
                  <a:pt x="1025" y="9087"/>
                  <a:pt x="1054" y="9127"/>
                </a:cubicBezTo>
                <a:cubicBezTo>
                  <a:pt x="1161" y="9244"/>
                  <a:pt x="1284" y="9402"/>
                  <a:pt x="1459" y="9410"/>
                </a:cubicBezTo>
                <a:cubicBezTo>
                  <a:pt x="1602" y="9417"/>
                  <a:pt x="1722" y="9312"/>
                  <a:pt x="1838" y="9251"/>
                </a:cubicBezTo>
                <a:cubicBezTo>
                  <a:pt x="1880" y="9221"/>
                  <a:pt x="1925" y="9194"/>
                  <a:pt x="1965" y="9162"/>
                </a:cubicBezTo>
                <a:cubicBezTo>
                  <a:pt x="2338" y="8876"/>
                  <a:pt x="2628" y="8497"/>
                  <a:pt x="2886" y="8108"/>
                </a:cubicBezTo>
                <a:cubicBezTo>
                  <a:pt x="2957" y="7990"/>
                  <a:pt x="3031" y="7875"/>
                  <a:pt x="3099" y="7756"/>
                </a:cubicBezTo>
                <a:cubicBezTo>
                  <a:pt x="3161" y="7649"/>
                  <a:pt x="3219" y="7539"/>
                  <a:pt x="3277" y="7430"/>
                </a:cubicBezTo>
                <a:cubicBezTo>
                  <a:pt x="3325" y="7521"/>
                  <a:pt x="3425" y="7605"/>
                  <a:pt x="3479" y="7652"/>
                </a:cubicBezTo>
                <a:cubicBezTo>
                  <a:pt x="3486" y="7658"/>
                  <a:pt x="3494" y="7664"/>
                  <a:pt x="3501" y="7670"/>
                </a:cubicBezTo>
                <a:cubicBezTo>
                  <a:pt x="3456" y="7736"/>
                  <a:pt x="3454" y="7822"/>
                  <a:pt x="3476" y="7898"/>
                </a:cubicBezTo>
                <a:cubicBezTo>
                  <a:pt x="3486" y="7933"/>
                  <a:pt x="3505" y="7966"/>
                  <a:pt x="3519" y="8000"/>
                </a:cubicBezTo>
                <a:cubicBezTo>
                  <a:pt x="3539" y="8035"/>
                  <a:pt x="3558" y="8071"/>
                  <a:pt x="3580" y="8106"/>
                </a:cubicBezTo>
                <a:cubicBezTo>
                  <a:pt x="3643" y="8207"/>
                  <a:pt x="3720" y="8305"/>
                  <a:pt x="3819" y="8373"/>
                </a:cubicBezTo>
                <a:cubicBezTo>
                  <a:pt x="3815" y="8388"/>
                  <a:pt x="3810" y="8403"/>
                  <a:pt x="3808" y="8419"/>
                </a:cubicBezTo>
                <a:cubicBezTo>
                  <a:pt x="3801" y="8462"/>
                  <a:pt x="3800" y="8506"/>
                  <a:pt x="3801" y="8549"/>
                </a:cubicBezTo>
                <a:cubicBezTo>
                  <a:pt x="3713" y="8701"/>
                  <a:pt x="3621" y="8851"/>
                  <a:pt x="3526" y="8998"/>
                </a:cubicBezTo>
                <a:cubicBezTo>
                  <a:pt x="3514" y="8980"/>
                  <a:pt x="3501" y="8961"/>
                  <a:pt x="3487" y="8943"/>
                </a:cubicBezTo>
                <a:cubicBezTo>
                  <a:pt x="3437" y="8876"/>
                  <a:pt x="3375" y="8812"/>
                  <a:pt x="3298" y="8780"/>
                </a:cubicBezTo>
                <a:cubicBezTo>
                  <a:pt x="3237" y="8754"/>
                  <a:pt x="3162" y="8758"/>
                  <a:pt x="3099" y="8780"/>
                </a:cubicBezTo>
                <a:cubicBezTo>
                  <a:pt x="2810" y="8882"/>
                  <a:pt x="2785" y="8950"/>
                  <a:pt x="2612" y="9146"/>
                </a:cubicBezTo>
                <a:cubicBezTo>
                  <a:pt x="2569" y="9221"/>
                  <a:pt x="2517" y="9293"/>
                  <a:pt x="2482" y="9372"/>
                </a:cubicBezTo>
                <a:cubicBezTo>
                  <a:pt x="2422" y="9507"/>
                  <a:pt x="2362" y="9705"/>
                  <a:pt x="2373" y="9857"/>
                </a:cubicBezTo>
                <a:cubicBezTo>
                  <a:pt x="2381" y="9962"/>
                  <a:pt x="2415" y="10093"/>
                  <a:pt x="2558" y="10051"/>
                </a:cubicBezTo>
                <a:cubicBezTo>
                  <a:pt x="2669" y="10018"/>
                  <a:pt x="2765" y="9946"/>
                  <a:pt x="2869" y="9894"/>
                </a:cubicBezTo>
                <a:cubicBezTo>
                  <a:pt x="2934" y="9838"/>
                  <a:pt x="3006" y="9790"/>
                  <a:pt x="3065" y="9728"/>
                </a:cubicBezTo>
                <a:cubicBezTo>
                  <a:pt x="3194" y="9589"/>
                  <a:pt x="3338" y="9385"/>
                  <a:pt x="3457" y="9203"/>
                </a:cubicBezTo>
                <a:cubicBezTo>
                  <a:pt x="3518" y="9327"/>
                  <a:pt x="3540" y="9451"/>
                  <a:pt x="3584" y="9610"/>
                </a:cubicBezTo>
                <a:cubicBezTo>
                  <a:pt x="3592" y="9815"/>
                  <a:pt x="3627" y="9951"/>
                  <a:pt x="3526" y="10140"/>
                </a:cubicBezTo>
                <a:cubicBezTo>
                  <a:pt x="3488" y="10212"/>
                  <a:pt x="3428" y="10272"/>
                  <a:pt x="3367" y="10327"/>
                </a:cubicBezTo>
                <a:cubicBezTo>
                  <a:pt x="3339" y="10351"/>
                  <a:pt x="3302" y="10361"/>
                  <a:pt x="3267" y="10370"/>
                </a:cubicBezTo>
                <a:cubicBezTo>
                  <a:pt x="2918" y="10456"/>
                  <a:pt x="2971" y="10428"/>
                  <a:pt x="2596" y="10397"/>
                </a:cubicBezTo>
                <a:cubicBezTo>
                  <a:pt x="2466" y="10362"/>
                  <a:pt x="2333" y="10339"/>
                  <a:pt x="2208" y="10292"/>
                </a:cubicBezTo>
                <a:cubicBezTo>
                  <a:pt x="1915" y="10183"/>
                  <a:pt x="1644" y="10021"/>
                  <a:pt x="1389" y="9842"/>
                </a:cubicBezTo>
                <a:cubicBezTo>
                  <a:pt x="1173" y="9691"/>
                  <a:pt x="948" y="9500"/>
                  <a:pt x="758" y="9316"/>
                </a:cubicBezTo>
                <a:cubicBezTo>
                  <a:pt x="683" y="9243"/>
                  <a:pt x="613" y="9164"/>
                  <a:pt x="541" y="9088"/>
                </a:cubicBezTo>
                <a:cubicBezTo>
                  <a:pt x="425" y="8946"/>
                  <a:pt x="370" y="8889"/>
                  <a:pt x="278" y="8741"/>
                </a:cubicBezTo>
                <a:cubicBezTo>
                  <a:pt x="232" y="8667"/>
                  <a:pt x="166" y="8552"/>
                  <a:pt x="178" y="8458"/>
                </a:cubicBezTo>
                <a:cubicBezTo>
                  <a:pt x="179" y="8454"/>
                  <a:pt x="180" y="8450"/>
                  <a:pt x="182" y="8446"/>
                </a:cubicBezTo>
                <a:cubicBezTo>
                  <a:pt x="193" y="8446"/>
                  <a:pt x="203" y="8447"/>
                  <a:pt x="214" y="8446"/>
                </a:cubicBezTo>
                <a:cubicBezTo>
                  <a:pt x="434" y="8395"/>
                  <a:pt x="494" y="8288"/>
                  <a:pt x="602" y="8131"/>
                </a:cubicBezTo>
                <a:cubicBezTo>
                  <a:pt x="620" y="8104"/>
                  <a:pt x="639" y="8077"/>
                  <a:pt x="658" y="8050"/>
                </a:cubicBezTo>
                <a:cubicBezTo>
                  <a:pt x="742" y="7931"/>
                  <a:pt x="830" y="7814"/>
                  <a:pt x="924" y="7702"/>
                </a:cubicBezTo>
                <a:lnTo>
                  <a:pt x="739" y="7781"/>
                </a:lnTo>
                <a:cubicBezTo>
                  <a:pt x="649" y="7894"/>
                  <a:pt x="563" y="8011"/>
                  <a:pt x="479" y="8129"/>
                </a:cubicBezTo>
                <a:cubicBezTo>
                  <a:pt x="433" y="8194"/>
                  <a:pt x="388" y="8263"/>
                  <a:pt x="336" y="8325"/>
                </a:cubicBezTo>
                <a:cubicBezTo>
                  <a:pt x="318" y="8323"/>
                  <a:pt x="284" y="8320"/>
                  <a:pt x="275" y="8325"/>
                </a:cubicBezTo>
                <a:cubicBezTo>
                  <a:pt x="203" y="8358"/>
                  <a:pt x="134" y="8398"/>
                  <a:pt x="65" y="8437"/>
                </a:cubicBezTo>
                <a:cubicBezTo>
                  <a:pt x="54" y="8444"/>
                  <a:pt x="44" y="8453"/>
                  <a:pt x="36" y="8462"/>
                </a:cubicBezTo>
                <a:cubicBezTo>
                  <a:pt x="27" y="8473"/>
                  <a:pt x="20" y="8486"/>
                  <a:pt x="12" y="8498"/>
                </a:cubicBezTo>
                <a:cubicBezTo>
                  <a:pt x="9" y="8516"/>
                  <a:pt x="1" y="8533"/>
                  <a:pt x="1" y="8550"/>
                </a:cubicBezTo>
                <a:cubicBezTo>
                  <a:pt x="0" y="8648"/>
                  <a:pt x="71" y="8756"/>
                  <a:pt x="125" y="8831"/>
                </a:cubicBezTo>
                <a:cubicBezTo>
                  <a:pt x="225" y="8973"/>
                  <a:pt x="288" y="9033"/>
                  <a:pt x="410" y="9169"/>
                </a:cubicBezTo>
                <a:cubicBezTo>
                  <a:pt x="486" y="9242"/>
                  <a:pt x="559" y="9319"/>
                  <a:pt x="638" y="9390"/>
                </a:cubicBezTo>
                <a:cubicBezTo>
                  <a:pt x="834" y="9568"/>
                  <a:pt x="1068" y="9759"/>
                  <a:pt x="1284" y="9909"/>
                </a:cubicBezTo>
                <a:cubicBezTo>
                  <a:pt x="1525" y="10077"/>
                  <a:pt x="1820" y="10261"/>
                  <a:pt x="2094" y="10370"/>
                </a:cubicBezTo>
                <a:cubicBezTo>
                  <a:pt x="2218" y="10419"/>
                  <a:pt x="2350" y="10445"/>
                  <a:pt x="2478" y="10482"/>
                </a:cubicBezTo>
                <a:cubicBezTo>
                  <a:pt x="2717" y="10508"/>
                  <a:pt x="2906" y="10561"/>
                  <a:pt x="3140" y="10472"/>
                </a:cubicBezTo>
                <a:cubicBezTo>
                  <a:pt x="3338" y="10397"/>
                  <a:pt x="3574" y="10274"/>
                  <a:pt x="3676" y="10068"/>
                </a:cubicBezTo>
                <a:cubicBezTo>
                  <a:pt x="3769" y="9881"/>
                  <a:pt x="3731" y="9736"/>
                  <a:pt x="3719" y="9536"/>
                </a:cubicBezTo>
                <a:cubicBezTo>
                  <a:pt x="3670" y="9358"/>
                  <a:pt x="3641" y="9202"/>
                  <a:pt x="3556" y="9049"/>
                </a:cubicBezTo>
                <a:cubicBezTo>
                  <a:pt x="3565" y="9035"/>
                  <a:pt x="3576" y="9019"/>
                  <a:pt x="3584" y="9005"/>
                </a:cubicBezTo>
                <a:cubicBezTo>
                  <a:pt x="3661" y="8882"/>
                  <a:pt x="3735" y="8758"/>
                  <a:pt x="3808" y="8632"/>
                </a:cubicBezTo>
                <a:cubicBezTo>
                  <a:pt x="3822" y="8797"/>
                  <a:pt x="3855" y="8958"/>
                  <a:pt x="3899" y="9117"/>
                </a:cubicBezTo>
                <a:cubicBezTo>
                  <a:pt x="3925" y="9199"/>
                  <a:pt x="3950" y="9282"/>
                  <a:pt x="3978" y="9363"/>
                </a:cubicBezTo>
                <a:cubicBezTo>
                  <a:pt x="4042" y="9549"/>
                  <a:pt x="4119" y="9751"/>
                  <a:pt x="4199" y="9931"/>
                </a:cubicBezTo>
                <a:cubicBezTo>
                  <a:pt x="4251" y="10047"/>
                  <a:pt x="4377" y="10319"/>
                  <a:pt x="4462" y="10428"/>
                </a:cubicBezTo>
                <a:cubicBezTo>
                  <a:pt x="4496" y="10471"/>
                  <a:pt x="4545" y="10498"/>
                  <a:pt x="4587" y="10533"/>
                </a:cubicBezTo>
                <a:cubicBezTo>
                  <a:pt x="4633" y="10541"/>
                  <a:pt x="4680" y="10571"/>
                  <a:pt x="4725" y="10559"/>
                </a:cubicBezTo>
                <a:cubicBezTo>
                  <a:pt x="5035" y="10471"/>
                  <a:pt x="5191" y="10267"/>
                  <a:pt x="5340" y="10001"/>
                </a:cubicBezTo>
                <a:cubicBezTo>
                  <a:pt x="5535" y="9656"/>
                  <a:pt x="5561" y="9538"/>
                  <a:pt x="5710" y="9148"/>
                </a:cubicBezTo>
                <a:cubicBezTo>
                  <a:pt x="5885" y="8531"/>
                  <a:pt x="5920" y="8469"/>
                  <a:pt x="6031" y="7808"/>
                </a:cubicBezTo>
                <a:cubicBezTo>
                  <a:pt x="6074" y="7552"/>
                  <a:pt x="6109" y="7295"/>
                  <a:pt x="6136" y="7037"/>
                </a:cubicBezTo>
                <a:cubicBezTo>
                  <a:pt x="6162" y="6782"/>
                  <a:pt x="6174" y="6526"/>
                  <a:pt x="6188" y="6270"/>
                </a:cubicBezTo>
                <a:cubicBezTo>
                  <a:pt x="6221" y="5651"/>
                  <a:pt x="6222" y="5302"/>
                  <a:pt x="6233" y="4683"/>
                </a:cubicBezTo>
                <a:cubicBezTo>
                  <a:pt x="6236" y="4424"/>
                  <a:pt x="6239" y="4164"/>
                  <a:pt x="6242" y="3905"/>
                </a:cubicBezTo>
                <a:cubicBezTo>
                  <a:pt x="6247" y="3483"/>
                  <a:pt x="6255" y="2940"/>
                  <a:pt x="6254" y="2513"/>
                </a:cubicBezTo>
                <a:cubicBezTo>
                  <a:pt x="6253" y="2307"/>
                  <a:pt x="6244" y="1780"/>
                  <a:pt x="6241" y="1545"/>
                </a:cubicBezTo>
                <a:cubicBezTo>
                  <a:pt x="6240" y="1456"/>
                  <a:pt x="6239" y="1366"/>
                  <a:pt x="6238" y="1277"/>
                </a:cubicBezTo>
                <a:lnTo>
                  <a:pt x="6065" y="1367"/>
                </a:lnTo>
                <a:cubicBezTo>
                  <a:pt x="6075" y="1451"/>
                  <a:pt x="6087" y="1535"/>
                  <a:pt x="6095" y="1620"/>
                </a:cubicBezTo>
                <a:cubicBezTo>
                  <a:pt x="6120" y="1888"/>
                  <a:pt x="6147" y="2311"/>
                  <a:pt x="6156" y="2565"/>
                </a:cubicBezTo>
                <a:cubicBezTo>
                  <a:pt x="6164" y="2779"/>
                  <a:pt x="6167" y="2994"/>
                  <a:pt x="6170" y="3208"/>
                </a:cubicBezTo>
                <a:cubicBezTo>
                  <a:pt x="6178" y="3786"/>
                  <a:pt x="6175" y="4132"/>
                  <a:pt x="6174" y="4714"/>
                </a:cubicBezTo>
                <a:cubicBezTo>
                  <a:pt x="6159" y="6003"/>
                  <a:pt x="6138" y="7307"/>
                  <a:pt x="5818" y="8564"/>
                </a:cubicBezTo>
                <a:cubicBezTo>
                  <a:pt x="5765" y="8775"/>
                  <a:pt x="5692" y="8980"/>
                  <a:pt x="5628" y="9188"/>
                </a:cubicBezTo>
                <a:cubicBezTo>
                  <a:pt x="5462" y="9586"/>
                  <a:pt x="5432" y="9707"/>
                  <a:pt x="5218" y="10057"/>
                </a:cubicBezTo>
                <a:cubicBezTo>
                  <a:pt x="5111" y="10231"/>
                  <a:pt x="5023" y="10353"/>
                  <a:pt x="4865" y="10476"/>
                </a:cubicBezTo>
                <a:cubicBezTo>
                  <a:pt x="4857" y="10482"/>
                  <a:pt x="4878" y="10449"/>
                  <a:pt x="4868" y="10446"/>
                </a:cubicBezTo>
                <a:cubicBezTo>
                  <a:pt x="4829" y="10429"/>
                  <a:pt x="4784" y="10432"/>
                  <a:pt x="4741" y="10425"/>
                </a:cubicBezTo>
                <a:cubicBezTo>
                  <a:pt x="4700" y="10394"/>
                  <a:pt x="4653" y="10369"/>
                  <a:pt x="4618" y="10330"/>
                </a:cubicBezTo>
                <a:cubicBezTo>
                  <a:pt x="4507" y="10204"/>
                  <a:pt x="4403" y="10000"/>
                  <a:pt x="4335" y="9853"/>
                </a:cubicBezTo>
                <a:cubicBezTo>
                  <a:pt x="4252" y="9674"/>
                  <a:pt x="4177" y="9475"/>
                  <a:pt x="4116" y="9287"/>
                </a:cubicBezTo>
                <a:cubicBezTo>
                  <a:pt x="4090" y="9205"/>
                  <a:pt x="4069" y="9122"/>
                  <a:pt x="4045" y="9039"/>
                </a:cubicBezTo>
                <a:cubicBezTo>
                  <a:pt x="4002" y="8865"/>
                  <a:pt x="3972" y="8686"/>
                  <a:pt x="3970" y="8506"/>
                </a:cubicBezTo>
                <a:cubicBezTo>
                  <a:pt x="3969" y="8451"/>
                  <a:pt x="3972" y="8395"/>
                  <a:pt x="3985" y="8340"/>
                </a:cubicBezTo>
                <a:cubicBezTo>
                  <a:pt x="4012" y="8324"/>
                  <a:pt x="4040" y="8306"/>
                  <a:pt x="4066" y="8287"/>
                </a:cubicBezTo>
                <a:cubicBezTo>
                  <a:pt x="4075" y="8280"/>
                  <a:pt x="4041" y="8238"/>
                  <a:pt x="4028" y="8235"/>
                </a:cubicBezTo>
                <a:cubicBezTo>
                  <a:pt x="4214" y="7885"/>
                  <a:pt x="4386" y="7527"/>
                  <a:pt x="4540" y="7161"/>
                </a:cubicBezTo>
                <a:cubicBezTo>
                  <a:pt x="4622" y="6945"/>
                  <a:pt x="4710" y="6731"/>
                  <a:pt x="4786" y="6512"/>
                </a:cubicBezTo>
                <a:cubicBezTo>
                  <a:pt x="4863" y="6295"/>
                  <a:pt x="4931" y="6075"/>
                  <a:pt x="4998" y="5854"/>
                </a:cubicBezTo>
                <a:cubicBezTo>
                  <a:pt x="5256" y="5004"/>
                  <a:pt x="5453" y="4138"/>
                  <a:pt x="5604" y="3263"/>
                </a:cubicBezTo>
                <a:cubicBezTo>
                  <a:pt x="5689" y="2735"/>
                  <a:pt x="5778" y="2207"/>
                  <a:pt x="5819" y="1674"/>
                </a:cubicBezTo>
                <a:cubicBezTo>
                  <a:pt x="5842" y="1370"/>
                  <a:pt x="5843" y="1211"/>
                  <a:pt x="5835" y="916"/>
                </a:cubicBezTo>
                <a:cubicBezTo>
                  <a:pt x="5832" y="820"/>
                  <a:pt x="5827" y="723"/>
                  <a:pt x="5823" y="627"/>
                </a:cubicBezTo>
                <a:cubicBezTo>
                  <a:pt x="5816" y="552"/>
                  <a:pt x="5811" y="476"/>
                  <a:pt x="5803" y="400"/>
                </a:cubicBezTo>
                <a:cubicBezTo>
                  <a:pt x="5792" y="287"/>
                  <a:pt x="5783" y="147"/>
                  <a:pt x="5732" y="40"/>
                </a:cubicBezTo>
                <a:cubicBezTo>
                  <a:pt x="5728" y="32"/>
                  <a:pt x="5708" y="9"/>
                  <a:pt x="5700" y="0"/>
                </a:cubicBezTo>
                <a:close/>
                <a:moveTo>
                  <a:pt x="1683" y="8242"/>
                </a:moveTo>
                <a:cubicBezTo>
                  <a:pt x="1680" y="8242"/>
                  <a:pt x="1678" y="8244"/>
                  <a:pt x="1675" y="8244"/>
                </a:cubicBezTo>
                <a:cubicBezTo>
                  <a:pt x="1673" y="8246"/>
                  <a:pt x="1670" y="8247"/>
                  <a:pt x="1668" y="8249"/>
                </a:cubicBezTo>
                <a:cubicBezTo>
                  <a:pt x="1664" y="8252"/>
                  <a:pt x="1682" y="8253"/>
                  <a:pt x="1683" y="8248"/>
                </a:cubicBezTo>
                <a:cubicBezTo>
                  <a:pt x="1683" y="8246"/>
                  <a:pt x="1683" y="8244"/>
                  <a:pt x="1683" y="8242"/>
                </a:cubicBezTo>
                <a:close/>
                <a:moveTo>
                  <a:pt x="6511" y="274"/>
                </a:moveTo>
                <a:lnTo>
                  <a:pt x="6327" y="369"/>
                </a:lnTo>
                <a:cubicBezTo>
                  <a:pt x="6329" y="407"/>
                  <a:pt x="6333" y="445"/>
                  <a:pt x="6333" y="483"/>
                </a:cubicBezTo>
                <a:cubicBezTo>
                  <a:pt x="6335" y="556"/>
                  <a:pt x="6334" y="630"/>
                  <a:pt x="6333" y="704"/>
                </a:cubicBezTo>
                <a:cubicBezTo>
                  <a:pt x="6333" y="819"/>
                  <a:pt x="6332" y="934"/>
                  <a:pt x="6332" y="1049"/>
                </a:cubicBezTo>
                <a:cubicBezTo>
                  <a:pt x="6331" y="1203"/>
                  <a:pt x="6329" y="1356"/>
                  <a:pt x="6329" y="1510"/>
                </a:cubicBezTo>
                <a:cubicBezTo>
                  <a:pt x="6328" y="1719"/>
                  <a:pt x="6328" y="2463"/>
                  <a:pt x="6328" y="2655"/>
                </a:cubicBezTo>
                <a:cubicBezTo>
                  <a:pt x="6329" y="3261"/>
                  <a:pt x="6326" y="3867"/>
                  <a:pt x="6324" y="4472"/>
                </a:cubicBezTo>
                <a:cubicBezTo>
                  <a:pt x="6323" y="4659"/>
                  <a:pt x="6323" y="4846"/>
                  <a:pt x="6322" y="5033"/>
                </a:cubicBezTo>
                <a:cubicBezTo>
                  <a:pt x="6320" y="5362"/>
                  <a:pt x="6313" y="5701"/>
                  <a:pt x="6308" y="6031"/>
                </a:cubicBezTo>
                <a:cubicBezTo>
                  <a:pt x="6297" y="6529"/>
                  <a:pt x="6300" y="7030"/>
                  <a:pt x="6229" y="7525"/>
                </a:cubicBezTo>
                <a:cubicBezTo>
                  <a:pt x="6195" y="7767"/>
                  <a:pt x="6169" y="7857"/>
                  <a:pt x="6115" y="8094"/>
                </a:cubicBezTo>
                <a:cubicBezTo>
                  <a:pt x="6092" y="8180"/>
                  <a:pt x="6070" y="8266"/>
                  <a:pt x="6048" y="8353"/>
                </a:cubicBezTo>
                <a:cubicBezTo>
                  <a:pt x="6018" y="8465"/>
                  <a:pt x="5956" y="8687"/>
                  <a:pt x="5929" y="8803"/>
                </a:cubicBezTo>
                <a:cubicBezTo>
                  <a:pt x="5903" y="8913"/>
                  <a:pt x="5870" y="9096"/>
                  <a:pt x="5853" y="9208"/>
                </a:cubicBezTo>
                <a:cubicBezTo>
                  <a:pt x="5844" y="9265"/>
                  <a:pt x="5838" y="9321"/>
                  <a:pt x="5831" y="9378"/>
                </a:cubicBezTo>
                <a:cubicBezTo>
                  <a:pt x="5829" y="9485"/>
                  <a:pt x="5816" y="9670"/>
                  <a:pt x="5922" y="9744"/>
                </a:cubicBezTo>
                <a:cubicBezTo>
                  <a:pt x="5955" y="9767"/>
                  <a:pt x="5999" y="9785"/>
                  <a:pt x="6040" y="9779"/>
                </a:cubicBezTo>
                <a:cubicBezTo>
                  <a:pt x="6225" y="9752"/>
                  <a:pt x="6529" y="9509"/>
                  <a:pt x="6633" y="9439"/>
                </a:cubicBezTo>
                <a:cubicBezTo>
                  <a:pt x="6712" y="9361"/>
                  <a:pt x="6797" y="9289"/>
                  <a:pt x="6870" y="9206"/>
                </a:cubicBezTo>
                <a:cubicBezTo>
                  <a:pt x="7026" y="9027"/>
                  <a:pt x="7145" y="8846"/>
                  <a:pt x="7244" y="8631"/>
                </a:cubicBezTo>
                <a:cubicBezTo>
                  <a:pt x="7337" y="8428"/>
                  <a:pt x="7394" y="8241"/>
                  <a:pt x="7402" y="8017"/>
                </a:cubicBezTo>
                <a:cubicBezTo>
                  <a:pt x="7406" y="7919"/>
                  <a:pt x="7387" y="7821"/>
                  <a:pt x="7379" y="7723"/>
                </a:cubicBezTo>
                <a:cubicBezTo>
                  <a:pt x="7352" y="7636"/>
                  <a:pt x="7333" y="7547"/>
                  <a:pt x="7299" y="7463"/>
                </a:cubicBezTo>
                <a:cubicBezTo>
                  <a:pt x="7324" y="7499"/>
                  <a:pt x="7347" y="7535"/>
                  <a:pt x="7371" y="7571"/>
                </a:cubicBezTo>
                <a:cubicBezTo>
                  <a:pt x="7391" y="7603"/>
                  <a:pt x="7410" y="7636"/>
                  <a:pt x="7429" y="7668"/>
                </a:cubicBezTo>
                <a:cubicBezTo>
                  <a:pt x="7460" y="7722"/>
                  <a:pt x="7481" y="7781"/>
                  <a:pt x="7504" y="7839"/>
                </a:cubicBezTo>
                <a:cubicBezTo>
                  <a:pt x="7504" y="7840"/>
                  <a:pt x="7515" y="7877"/>
                  <a:pt x="7528" y="7870"/>
                </a:cubicBezTo>
                <a:cubicBezTo>
                  <a:pt x="7597" y="7837"/>
                  <a:pt x="7660" y="7794"/>
                  <a:pt x="7726" y="7757"/>
                </a:cubicBezTo>
                <a:lnTo>
                  <a:pt x="7741" y="7726"/>
                </a:lnTo>
                <a:lnTo>
                  <a:pt x="7689" y="7749"/>
                </a:lnTo>
                <a:cubicBezTo>
                  <a:pt x="7687" y="7745"/>
                  <a:pt x="7686" y="7741"/>
                  <a:pt x="7684" y="7738"/>
                </a:cubicBezTo>
                <a:cubicBezTo>
                  <a:pt x="7654" y="7683"/>
                  <a:pt x="7630" y="7624"/>
                  <a:pt x="7595" y="7572"/>
                </a:cubicBezTo>
                <a:cubicBezTo>
                  <a:pt x="7521" y="7459"/>
                  <a:pt x="7443" y="7349"/>
                  <a:pt x="7365" y="7238"/>
                </a:cubicBezTo>
                <a:cubicBezTo>
                  <a:pt x="7308" y="7156"/>
                  <a:pt x="7253" y="7072"/>
                  <a:pt x="7185" y="6997"/>
                </a:cubicBezTo>
                <a:cubicBezTo>
                  <a:pt x="7111" y="6923"/>
                  <a:pt x="7142" y="6939"/>
                  <a:pt x="7020" y="7021"/>
                </a:cubicBezTo>
                <a:cubicBezTo>
                  <a:pt x="6954" y="6948"/>
                  <a:pt x="6882" y="6882"/>
                  <a:pt x="6807" y="6825"/>
                </a:cubicBezTo>
                <a:cubicBezTo>
                  <a:pt x="6781" y="6806"/>
                  <a:pt x="6752" y="6790"/>
                  <a:pt x="6725" y="6772"/>
                </a:cubicBezTo>
                <a:cubicBezTo>
                  <a:pt x="6708" y="6765"/>
                  <a:pt x="6690" y="6756"/>
                  <a:pt x="6672" y="6751"/>
                </a:cubicBezTo>
                <a:cubicBezTo>
                  <a:pt x="6663" y="6749"/>
                  <a:pt x="6653" y="6747"/>
                  <a:pt x="6646" y="6752"/>
                </a:cubicBezTo>
                <a:cubicBezTo>
                  <a:pt x="6583" y="6793"/>
                  <a:pt x="6517" y="6831"/>
                  <a:pt x="6466" y="6885"/>
                </a:cubicBezTo>
                <a:cubicBezTo>
                  <a:pt x="6456" y="6895"/>
                  <a:pt x="6478" y="6911"/>
                  <a:pt x="6485" y="6923"/>
                </a:cubicBezTo>
                <a:cubicBezTo>
                  <a:pt x="6507" y="6956"/>
                  <a:pt x="6533" y="6981"/>
                  <a:pt x="6560" y="7010"/>
                </a:cubicBezTo>
                <a:cubicBezTo>
                  <a:pt x="6611" y="7058"/>
                  <a:pt x="6664" y="7105"/>
                  <a:pt x="6723" y="7144"/>
                </a:cubicBezTo>
                <a:cubicBezTo>
                  <a:pt x="6752" y="7162"/>
                  <a:pt x="6791" y="7185"/>
                  <a:pt x="6826" y="7191"/>
                </a:cubicBezTo>
                <a:cubicBezTo>
                  <a:pt x="6840" y="7194"/>
                  <a:pt x="6855" y="7191"/>
                  <a:pt x="6870" y="7190"/>
                </a:cubicBezTo>
                <a:cubicBezTo>
                  <a:pt x="6886" y="7181"/>
                  <a:pt x="6903" y="7172"/>
                  <a:pt x="6920" y="7163"/>
                </a:cubicBezTo>
                <a:cubicBezTo>
                  <a:pt x="7019" y="7277"/>
                  <a:pt x="7101" y="7408"/>
                  <a:pt x="7155" y="7536"/>
                </a:cubicBezTo>
                <a:cubicBezTo>
                  <a:pt x="7191" y="7620"/>
                  <a:pt x="7210" y="7710"/>
                  <a:pt x="7237" y="7796"/>
                </a:cubicBezTo>
                <a:cubicBezTo>
                  <a:pt x="7246" y="7893"/>
                  <a:pt x="7266" y="7989"/>
                  <a:pt x="7263" y="8086"/>
                </a:cubicBezTo>
                <a:cubicBezTo>
                  <a:pt x="7250" y="8514"/>
                  <a:pt x="7011" y="8951"/>
                  <a:pt x="6730" y="9264"/>
                </a:cubicBezTo>
                <a:cubicBezTo>
                  <a:pt x="6655" y="9348"/>
                  <a:pt x="6568" y="9420"/>
                  <a:pt x="6487" y="9498"/>
                </a:cubicBezTo>
                <a:cubicBezTo>
                  <a:pt x="6454" y="9528"/>
                  <a:pt x="6426" y="9565"/>
                  <a:pt x="6387" y="9588"/>
                </a:cubicBezTo>
                <a:cubicBezTo>
                  <a:pt x="6299" y="9641"/>
                  <a:pt x="6191" y="9709"/>
                  <a:pt x="6088" y="9645"/>
                </a:cubicBezTo>
                <a:cubicBezTo>
                  <a:pt x="5985" y="9580"/>
                  <a:pt x="5994" y="9398"/>
                  <a:pt x="5994" y="9298"/>
                </a:cubicBezTo>
                <a:cubicBezTo>
                  <a:pt x="6012" y="9127"/>
                  <a:pt x="6009" y="9114"/>
                  <a:pt x="6041" y="8938"/>
                </a:cubicBezTo>
                <a:cubicBezTo>
                  <a:pt x="6097" y="8629"/>
                  <a:pt x="6187" y="8329"/>
                  <a:pt x="6258" y="8024"/>
                </a:cubicBezTo>
                <a:cubicBezTo>
                  <a:pt x="6313" y="7779"/>
                  <a:pt x="6334" y="7708"/>
                  <a:pt x="6366" y="7456"/>
                </a:cubicBezTo>
                <a:cubicBezTo>
                  <a:pt x="6428" y="6965"/>
                  <a:pt x="6415" y="6469"/>
                  <a:pt x="6418" y="5975"/>
                </a:cubicBezTo>
                <a:cubicBezTo>
                  <a:pt x="6419" y="4853"/>
                  <a:pt x="6408" y="3731"/>
                  <a:pt x="6417" y="2610"/>
                </a:cubicBezTo>
                <a:cubicBezTo>
                  <a:pt x="6423" y="2174"/>
                  <a:pt x="6425" y="1885"/>
                  <a:pt x="6441" y="1453"/>
                </a:cubicBezTo>
                <a:cubicBezTo>
                  <a:pt x="6452" y="1160"/>
                  <a:pt x="6466" y="915"/>
                  <a:pt x="6486" y="626"/>
                </a:cubicBezTo>
                <a:cubicBezTo>
                  <a:pt x="6491" y="550"/>
                  <a:pt x="6498" y="473"/>
                  <a:pt x="6504" y="397"/>
                </a:cubicBezTo>
                <a:cubicBezTo>
                  <a:pt x="6507" y="356"/>
                  <a:pt x="6508" y="315"/>
                  <a:pt x="6511" y="274"/>
                </a:cubicBezTo>
                <a:close/>
                <a:moveTo>
                  <a:pt x="7368" y="355"/>
                </a:moveTo>
                <a:lnTo>
                  <a:pt x="7184" y="452"/>
                </a:lnTo>
                <a:cubicBezTo>
                  <a:pt x="7271" y="928"/>
                  <a:pt x="7282" y="1412"/>
                  <a:pt x="7306" y="1893"/>
                </a:cubicBezTo>
                <a:cubicBezTo>
                  <a:pt x="7353" y="2935"/>
                  <a:pt x="7470" y="3973"/>
                  <a:pt x="7618" y="5005"/>
                </a:cubicBezTo>
                <a:cubicBezTo>
                  <a:pt x="7650" y="5230"/>
                  <a:pt x="7686" y="5453"/>
                  <a:pt x="7720" y="5678"/>
                </a:cubicBezTo>
                <a:cubicBezTo>
                  <a:pt x="7811" y="6237"/>
                  <a:pt x="7896" y="6797"/>
                  <a:pt x="8014" y="7351"/>
                </a:cubicBezTo>
                <a:cubicBezTo>
                  <a:pt x="8064" y="7583"/>
                  <a:pt x="8120" y="7824"/>
                  <a:pt x="8194" y="8050"/>
                </a:cubicBezTo>
                <a:cubicBezTo>
                  <a:pt x="8219" y="8127"/>
                  <a:pt x="8251" y="8201"/>
                  <a:pt x="8280" y="8276"/>
                </a:cubicBezTo>
                <a:cubicBezTo>
                  <a:pt x="8340" y="8376"/>
                  <a:pt x="8365" y="8460"/>
                  <a:pt x="8477" y="8509"/>
                </a:cubicBezTo>
                <a:cubicBezTo>
                  <a:pt x="8553" y="8542"/>
                  <a:pt x="8633" y="8522"/>
                  <a:pt x="8701" y="8483"/>
                </a:cubicBezTo>
                <a:cubicBezTo>
                  <a:pt x="8952" y="8340"/>
                  <a:pt x="8913" y="8367"/>
                  <a:pt x="9046" y="8214"/>
                </a:cubicBezTo>
                <a:cubicBezTo>
                  <a:pt x="9110" y="8121"/>
                  <a:pt x="9185" y="8022"/>
                  <a:pt x="9205" y="7907"/>
                </a:cubicBezTo>
                <a:cubicBezTo>
                  <a:pt x="9212" y="7868"/>
                  <a:pt x="9208" y="7853"/>
                  <a:pt x="9204" y="7816"/>
                </a:cubicBezTo>
                <a:cubicBezTo>
                  <a:pt x="9201" y="7803"/>
                  <a:pt x="9198" y="7790"/>
                  <a:pt x="9194" y="7778"/>
                </a:cubicBezTo>
                <a:cubicBezTo>
                  <a:pt x="9175" y="7709"/>
                  <a:pt x="9186" y="7761"/>
                  <a:pt x="9168" y="7684"/>
                </a:cubicBezTo>
                <a:cubicBezTo>
                  <a:pt x="9158" y="7644"/>
                  <a:pt x="9150" y="7603"/>
                  <a:pt x="9142" y="7562"/>
                </a:cubicBezTo>
                <a:cubicBezTo>
                  <a:pt x="9169" y="7561"/>
                  <a:pt x="9195" y="7557"/>
                  <a:pt x="9221" y="7551"/>
                </a:cubicBezTo>
                <a:cubicBezTo>
                  <a:pt x="9344" y="8005"/>
                  <a:pt x="9465" y="8438"/>
                  <a:pt x="9627" y="8886"/>
                </a:cubicBezTo>
                <a:cubicBezTo>
                  <a:pt x="9698" y="9081"/>
                  <a:pt x="9784" y="9271"/>
                  <a:pt x="9862" y="9463"/>
                </a:cubicBezTo>
                <a:cubicBezTo>
                  <a:pt x="9938" y="9610"/>
                  <a:pt x="10004" y="9762"/>
                  <a:pt x="10089" y="9904"/>
                </a:cubicBezTo>
                <a:cubicBezTo>
                  <a:pt x="10210" y="10107"/>
                  <a:pt x="10357" y="10296"/>
                  <a:pt x="10539" y="10447"/>
                </a:cubicBezTo>
                <a:cubicBezTo>
                  <a:pt x="10670" y="10556"/>
                  <a:pt x="10800" y="10631"/>
                  <a:pt x="10968" y="10657"/>
                </a:cubicBezTo>
                <a:cubicBezTo>
                  <a:pt x="11033" y="10668"/>
                  <a:pt x="11100" y="10656"/>
                  <a:pt x="11166" y="10656"/>
                </a:cubicBezTo>
                <a:cubicBezTo>
                  <a:pt x="11403" y="10586"/>
                  <a:pt x="11643" y="10459"/>
                  <a:pt x="11764" y="10234"/>
                </a:cubicBezTo>
                <a:cubicBezTo>
                  <a:pt x="11830" y="10110"/>
                  <a:pt x="11864" y="9948"/>
                  <a:pt x="11882" y="9811"/>
                </a:cubicBezTo>
                <a:cubicBezTo>
                  <a:pt x="11891" y="9741"/>
                  <a:pt x="11890" y="9671"/>
                  <a:pt x="11895" y="9601"/>
                </a:cubicBezTo>
                <a:cubicBezTo>
                  <a:pt x="11896" y="9442"/>
                  <a:pt x="11874" y="9286"/>
                  <a:pt x="11834" y="9133"/>
                </a:cubicBezTo>
                <a:cubicBezTo>
                  <a:pt x="11814" y="9057"/>
                  <a:pt x="11788" y="8983"/>
                  <a:pt x="11770" y="8906"/>
                </a:cubicBezTo>
                <a:cubicBezTo>
                  <a:pt x="11747" y="8806"/>
                  <a:pt x="11753" y="8704"/>
                  <a:pt x="11771" y="8604"/>
                </a:cubicBezTo>
                <a:cubicBezTo>
                  <a:pt x="11800" y="8481"/>
                  <a:pt x="11836" y="8358"/>
                  <a:pt x="11833" y="8231"/>
                </a:cubicBezTo>
                <a:cubicBezTo>
                  <a:pt x="11832" y="8191"/>
                  <a:pt x="11827" y="8151"/>
                  <a:pt x="11823" y="8110"/>
                </a:cubicBezTo>
                <a:cubicBezTo>
                  <a:pt x="11786" y="7913"/>
                  <a:pt x="11713" y="7720"/>
                  <a:pt x="11575" y="7570"/>
                </a:cubicBezTo>
                <a:cubicBezTo>
                  <a:pt x="11475" y="7461"/>
                  <a:pt x="11432" y="7447"/>
                  <a:pt x="11308" y="7371"/>
                </a:cubicBezTo>
                <a:cubicBezTo>
                  <a:pt x="11257" y="7353"/>
                  <a:pt x="11208" y="7330"/>
                  <a:pt x="11156" y="7317"/>
                </a:cubicBezTo>
                <a:cubicBezTo>
                  <a:pt x="11135" y="7312"/>
                  <a:pt x="11112" y="7308"/>
                  <a:pt x="11088" y="7305"/>
                </a:cubicBezTo>
                <a:cubicBezTo>
                  <a:pt x="11107" y="7269"/>
                  <a:pt x="11124" y="7232"/>
                  <a:pt x="11141" y="7195"/>
                </a:cubicBezTo>
                <a:cubicBezTo>
                  <a:pt x="11143" y="7187"/>
                  <a:pt x="11168" y="7121"/>
                  <a:pt x="11165" y="7102"/>
                </a:cubicBezTo>
                <a:cubicBezTo>
                  <a:pt x="11163" y="7095"/>
                  <a:pt x="11156" y="7080"/>
                  <a:pt x="11149" y="7084"/>
                </a:cubicBezTo>
                <a:cubicBezTo>
                  <a:pt x="11077" y="7117"/>
                  <a:pt x="11008" y="7155"/>
                  <a:pt x="10946" y="7203"/>
                </a:cubicBezTo>
                <a:cubicBezTo>
                  <a:pt x="10931" y="7214"/>
                  <a:pt x="10933" y="7238"/>
                  <a:pt x="10927" y="7256"/>
                </a:cubicBezTo>
                <a:cubicBezTo>
                  <a:pt x="10923" y="7270"/>
                  <a:pt x="10920" y="7285"/>
                  <a:pt x="10916" y="7300"/>
                </a:cubicBezTo>
                <a:cubicBezTo>
                  <a:pt x="10902" y="7301"/>
                  <a:pt x="10890" y="7302"/>
                  <a:pt x="10877" y="7303"/>
                </a:cubicBezTo>
                <a:cubicBezTo>
                  <a:pt x="10737" y="7322"/>
                  <a:pt x="10633" y="7394"/>
                  <a:pt x="10513" y="7474"/>
                </a:cubicBezTo>
                <a:cubicBezTo>
                  <a:pt x="10489" y="7490"/>
                  <a:pt x="10474" y="7517"/>
                  <a:pt x="10455" y="7539"/>
                </a:cubicBezTo>
                <a:cubicBezTo>
                  <a:pt x="10444" y="7561"/>
                  <a:pt x="10429" y="7582"/>
                  <a:pt x="10422" y="7606"/>
                </a:cubicBezTo>
                <a:cubicBezTo>
                  <a:pt x="10407" y="7660"/>
                  <a:pt x="10421" y="7731"/>
                  <a:pt x="10477" y="7757"/>
                </a:cubicBezTo>
                <a:cubicBezTo>
                  <a:pt x="10531" y="7784"/>
                  <a:pt x="10559" y="7765"/>
                  <a:pt x="10614" y="7751"/>
                </a:cubicBezTo>
                <a:cubicBezTo>
                  <a:pt x="10697" y="7702"/>
                  <a:pt x="10783" y="7658"/>
                  <a:pt x="10863" y="7604"/>
                </a:cubicBezTo>
                <a:cubicBezTo>
                  <a:pt x="10869" y="7600"/>
                  <a:pt x="10876" y="7595"/>
                  <a:pt x="10882" y="7590"/>
                </a:cubicBezTo>
                <a:cubicBezTo>
                  <a:pt x="10882" y="7596"/>
                  <a:pt x="10881" y="7602"/>
                  <a:pt x="10881" y="7608"/>
                </a:cubicBezTo>
                <a:cubicBezTo>
                  <a:pt x="10880" y="7652"/>
                  <a:pt x="10880" y="7697"/>
                  <a:pt x="10883" y="7741"/>
                </a:cubicBezTo>
                <a:lnTo>
                  <a:pt x="11069" y="7653"/>
                </a:lnTo>
                <a:cubicBezTo>
                  <a:pt x="11056" y="7611"/>
                  <a:pt x="11056" y="7562"/>
                  <a:pt x="11056" y="7519"/>
                </a:cubicBezTo>
                <a:cubicBezTo>
                  <a:pt x="11056" y="7491"/>
                  <a:pt x="11056" y="7464"/>
                  <a:pt x="11058" y="7436"/>
                </a:cubicBezTo>
                <a:cubicBezTo>
                  <a:pt x="11090" y="7447"/>
                  <a:pt x="11122" y="7459"/>
                  <a:pt x="11154" y="7470"/>
                </a:cubicBezTo>
                <a:cubicBezTo>
                  <a:pt x="11275" y="7543"/>
                  <a:pt x="11321" y="7558"/>
                  <a:pt x="11417" y="7663"/>
                </a:cubicBezTo>
                <a:cubicBezTo>
                  <a:pt x="11553" y="7811"/>
                  <a:pt x="11622" y="8003"/>
                  <a:pt x="11654" y="8198"/>
                </a:cubicBezTo>
                <a:cubicBezTo>
                  <a:pt x="11656" y="8238"/>
                  <a:pt x="11661" y="8278"/>
                  <a:pt x="11660" y="8318"/>
                </a:cubicBezTo>
                <a:cubicBezTo>
                  <a:pt x="11659" y="8448"/>
                  <a:pt x="11616" y="8570"/>
                  <a:pt x="11587" y="8694"/>
                </a:cubicBezTo>
                <a:cubicBezTo>
                  <a:pt x="11570" y="8797"/>
                  <a:pt x="11567" y="8900"/>
                  <a:pt x="11592" y="9002"/>
                </a:cubicBezTo>
                <a:cubicBezTo>
                  <a:pt x="11598" y="9023"/>
                  <a:pt x="11603" y="9043"/>
                  <a:pt x="11609" y="9064"/>
                </a:cubicBezTo>
                <a:cubicBezTo>
                  <a:pt x="11648" y="9183"/>
                  <a:pt x="11624" y="9085"/>
                  <a:pt x="11667" y="9223"/>
                </a:cubicBezTo>
                <a:cubicBezTo>
                  <a:pt x="11714" y="9371"/>
                  <a:pt x="11739" y="9524"/>
                  <a:pt x="11740" y="9679"/>
                </a:cubicBezTo>
                <a:cubicBezTo>
                  <a:pt x="11736" y="9748"/>
                  <a:pt x="11736" y="9817"/>
                  <a:pt x="11727" y="9886"/>
                </a:cubicBezTo>
                <a:cubicBezTo>
                  <a:pt x="11709" y="10026"/>
                  <a:pt x="11672" y="10179"/>
                  <a:pt x="11601" y="10304"/>
                </a:cubicBezTo>
                <a:cubicBezTo>
                  <a:pt x="11569" y="10360"/>
                  <a:pt x="11516" y="10403"/>
                  <a:pt x="11480" y="10458"/>
                </a:cubicBezTo>
                <a:cubicBezTo>
                  <a:pt x="11476" y="10465"/>
                  <a:pt x="11491" y="10479"/>
                  <a:pt x="11483" y="10484"/>
                </a:cubicBezTo>
                <a:cubicBezTo>
                  <a:pt x="11428" y="10514"/>
                  <a:pt x="11367" y="10530"/>
                  <a:pt x="11308" y="10552"/>
                </a:cubicBezTo>
                <a:cubicBezTo>
                  <a:pt x="11242" y="10555"/>
                  <a:pt x="11175" y="10568"/>
                  <a:pt x="11109" y="10560"/>
                </a:cubicBezTo>
                <a:cubicBezTo>
                  <a:pt x="10940" y="10540"/>
                  <a:pt x="10806" y="10469"/>
                  <a:pt x="10671" y="10366"/>
                </a:cubicBezTo>
                <a:cubicBezTo>
                  <a:pt x="10482" y="10223"/>
                  <a:pt x="10324" y="10041"/>
                  <a:pt x="10193" y="9844"/>
                </a:cubicBezTo>
                <a:cubicBezTo>
                  <a:pt x="10101" y="9707"/>
                  <a:pt x="10028" y="9558"/>
                  <a:pt x="9946" y="9416"/>
                </a:cubicBezTo>
                <a:cubicBezTo>
                  <a:pt x="9861" y="9227"/>
                  <a:pt x="9767" y="9043"/>
                  <a:pt x="9691" y="8851"/>
                </a:cubicBezTo>
                <a:cubicBezTo>
                  <a:pt x="9516" y="8410"/>
                  <a:pt x="9391" y="7989"/>
                  <a:pt x="9267" y="7539"/>
                </a:cubicBezTo>
                <a:cubicBezTo>
                  <a:pt x="9386" y="7501"/>
                  <a:pt x="9499" y="7425"/>
                  <a:pt x="9597" y="7366"/>
                </a:cubicBezTo>
                <a:cubicBezTo>
                  <a:pt x="9588" y="7374"/>
                  <a:pt x="9628" y="7353"/>
                  <a:pt x="9643" y="7350"/>
                </a:cubicBezTo>
                <a:cubicBezTo>
                  <a:pt x="9678" y="7344"/>
                  <a:pt x="9702" y="7358"/>
                  <a:pt x="9730" y="7374"/>
                </a:cubicBezTo>
                <a:cubicBezTo>
                  <a:pt x="9803" y="7410"/>
                  <a:pt x="9850" y="7348"/>
                  <a:pt x="9916" y="7291"/>
                </a:cubicBezTo>
                <a:cubicBezTo>
                  <a:pt x="9947" y="7272"/>
                  <a:pt x="9978" y="7252"/>
                  <a:pt x="10007" y="7230"/>
                </a:cubicBezTo>
                <a:cubicBezTo>
                  <a:pt x="10013" y="7226"/>
                  <a:pt x="10002" y="7216"/>
                  <a:pt x="9999" y="7210"/>
                </a:cubicBezTo>
                <a:cubicBezTo>
                  <a:pt x="9993" y="7197"/>
                  <a:pt x="9985" y="7184"/>
                  <a:pt x="9978" y="7171"/>
                </a:cubicBezTo>
                <a:lnTo>
                  <a:pt x="9864" y="7236"/>
                </a:lnTo>
                <a:cubicBezTo>
                  <a:pt x="9858" y="7234"/>
                  <a:pt x="9852" y="7231"/>
                  <a:pt x="9847" y="7230"/>
                </a:cubicBezTo>
                <a:cubicBezTo>
                  <a:pt x="9814" y="7222"/>
                  <a:pt x="9785" y="7224"/>
                  <a:pt x="9754" y="7240"/>
                </a:cubicBezTo>
                <a:cubicBezTo>
                  <a:pt x="9619" y="7308"/>
                  <a:pt x="9573" y="7335"/>
                  <a:pt x="9493" y="7386"/>
                </a:cubicBezTo>
                <a:cubicBezTo>
                  <a:pt x="9466" y="7397"/>
                  <a:pt x="9442" y="7415"/>
                  <a:pt x="9414" y="7424"/>
                </a:cubicBezTo>
                <a:cubicBezTo>
                  <a:pt x="9358" y="7443"/>
                  <a:pt x="9299" y="7452"/>
                  <a:pt x="9242" y="7447"/>
                </a:cubicBezTo>
                <a:cubicBezTo>
                  <a:pt x="9233" y="7413"/>
                  <a:pt x="9223" y="7381"/>
                  <a:pt x="9214" y="7346"/>
                </a:cubicBezTo>
                <a:cubicBezTo>
                  <a:pt x="8989" y="6518"/>
                  <a:pt x="8805" y="5679"/>
                  <a:pt x="8600" y="4845"/>
                </a:cubicBezTo>
                <a:cubicBezTo>
                  <a:pt x="8309" y="3685"/>
                  <a:pt x="8019" y="2524"/>
                  <a:pt x="7678" y="1377"/>
                </a:cubicBezTo>
                <a:lnTo>
                  <a:pt x="7509" y="1471"/>
                </a:lnTo>
                <a:cubicBezTo>
                  <a:pt x="7543" y="1551"/>
                  <a:pt x="7578" y="1630"/>
                  <a:pt x="7610" y="1711"/>
                </a:cubicBezTo>
                <a:cubicBezTo>
                  <a:pt x="7731" y="2026"/>
                  <a:pt x="7832" y="2330"/>
                  <a:pt x="7933" y="2654"/>
                </a:cubicBezTo>
                <a:cubicBezTo>
                  <a:pt x="8074" y="3106"/>
                  <a:pt x="8219" y="3618"/>
                  <a:pt x="8342" y="4074"/>
                </a:cubicBezTo>
                <a:cubicBezTo>
                  <a:pt x="8413" y="4339"/>
                  <a:pt x="8480" y="4606"/>
                  <a:pt x="8550" y="4873"/>
                </a:cubicBezTo>
                <a:cubicBezTo>
                  <a:pt x="8698" y="5420"/>
                  <a:pt x="8812" y="5976"/>
                  <a:pt x="8949" y="6525"/>
                </a:cubicBezTo>
                <a:cubicBezTo>
                  <a:pt x="9020" y="6808"/>
                  <a:pt x="9095" y="7089"/>
                  <a:pt x="9171" y="7369"/>
                </a:cubicBezTo>
                <a:cubicBezTo>
                  <a:pt x="9178" y="7393"/>
                  <a:pt x="9184" y="7416"/>
                  <a:pt x="9190" y="7439"/>
                </a:cubicBezTo>
                <a:cubicBezTo>
                  <a:pt x="9166" y="7433"/>
                  <a:pt x="9141" y="7422"/>
                  <a:pt x="9119" y="7408"/>
                </a:cubicBezTo>
                <a:cubicBezTo>
                  <a:pt x="9117" y="7407"/>
                  <a:pt x="9116" y="7407"/>
                  <a:pt x="9114" y="7406"/>
                </a:cubicBezTo>
                <a:cubicBezTo>
                  <a:pt x="9090" y="7286"/>
                  <a:pt x="9068" y="7166"/>
                  <a:pt x="9041" y="7047"/>
                </a:cubicBezTo>
                <a:cubicBezTo>
                  <a:pt x="9036" y="7025"/>
                  <a:pt x="9010" y="6912"/>
                  <a:pt x="8997" y="6880"/>
                </a:cubicBezTo>
                <a:cubicBezTo>
                  <a:pt x="8993" y="6870"/>
                  <a:pt x="8984" y="6862"/>
                  <a:pt x="8978" y="6853"/>
                </a:cubicBezTo>
                <a:cubicBezTo>
                  <a:pt x="8912" y="6893"/>
                  <a:pt x="8837" y="6921"/>
                  <a:pt x="8779" y="6973"/>
                </a:cubicBezTo>
                <a:cubicBezTo>
                  <a:pt x="8762" y="6989"/>
                  <a:pt x="8772" y="7019"/>
                  <a:pt x="8771" y="7042"/>
                </a:cubicBezTo>
                <a:cubicBezTo>
                  <a:pt x="8767" y="7144"/>
                  <a:pt x="8779" y="7252"/>
                  <a:pt x="8820" y="7346"/>
                </a:cubicBezTo>
                <a:cubicBezTo>
                  <a:pt x="8835" y="7379"/>
                  <a:pt x="8857" y="7408"/>
                  <a:pt x="8875" y="7439"/>
                </a:cubicBezTo>
                <a:cubicBezTo>
                  <a:pt x="8905" y="7466"/>
                  <a:pt x="8924" y="7487"/>
                  <a:pt x="8945" y="7503"/>
                </a:cubicBezTo>
                <a:cubicBezTo>
                  <a:pt x="8945" y="7505"/>
                  <a:pt x="8946" y="7506"/>
                  <a:pt x="8946" y="7507"/>
                </a:cubicBezTo>
                <a:cubicBezTo>
                  <a:pt x="8965" y="7643"/>
                  <a:pt x="8982" y="7779"/>
                  <a:pt x="9021" y="7911"/>
                </a:cubicBezTo>
                <a:cubicBezTo>
                  <a:pt x="9022" y="7924"/>
                  <a:pt x="9025" y="7937"/>
                  <a:pt x="9025" y="7950"/>
                </a:cubicBezTo>
                <a:cubicBezTo>
                  <a:pt x="9026" y="8077"/>
                  <a:pt x="8940" y="8188"/>
                  <a:pt x="8871" y="8288"/>
                </a:cubicBezTo>
                <a:cubicBezTo>
                  <a:pt x="8843" y="8318"/>
                  <a:pt x="8798" y="8339"/>
                  <a:pt x="8788" y="8379"/>
                </a:cubicBezTo>
                <a:cubicBezTo>
                  <a:pt x="8782" y="8400"/>
                  <a:pt x="8869" y="8352"/>
                  <a:pt x="8851" y="8365"/>
                </a:cubicBezTo>
                <a:cubicBezTo>
                  <a:pt x="8748" y="8442"/>
                  <a:pt x="8618" y="8431"/>
                  <a:pt x="8528" y="8339"/>
                </a:cubicBezTo>
                <a:cubicBezTo>
                  <a:pt x="8486" y="8297"/>
                  <a:pt x="8461" y="8242"/>
                  <a:pt x="8427" y="8194"/>
                </a:cubicBezTo>
                <a:cubicBezTo>
                  <a:pt x="8395" y="8121"/>
                  <a:pt x="8358" y="8050"/>
                  <a:pt x="8329" y="7976"/>
                </a:cubicBezTo>
                <a:cubicBezTo>
                  <a:pt x="8244" y="7755"/>
                  <a:pt x="8178" y="7523"/>
                  <a:pt x="8121" y="7294"/>
                </a:cubicBezTo>
                <a:cubicBezTo>
                  <a:pt x="7985" y="6748"/>
                  <a:pt x="7890" y="6192"/>
                  <a:pt x="7795" y="5638"/>
                </a:cubicBezTo>
                <a:cubicBezTo>
                  <a:pt x="7707" y="5078"/>
                  <a:pt x="7665" y="4841"/>
                  <a:pt x="7596" y="4275"/>
                </a:cubicBezTo>
                <a:cubicBezTo>
                  <a:pt x="7498" y="3464"/>
                  <a:pt x="7436" y="2649"/>
                  <a:pt x="7427" y="1832"/>
                </a:cubicBezTo>
                <a:cubicBezTo>
                  <a:pt x="7417" y="1339"/>
                  <a:pt x="7412" y="846"/>
                  <a:pt x="7368" y="355"/>
                </a:cubicBezTo>
                <a:close/>
                <a:moveTo>
                  <a:pt x="10883" y="7741"/>
                </a:moveTo>
                <a:cubicBezTo>
                  <a:pt x="10884" y="7744"/>
                  <a:pt x="10884" y="7748"/>
                  <a:pt x="10884" y="7751"/>
                </a:cubicBezTo>
                <a:lnTo>
                  <a:pt x="11076" y="7653"/>
                </a:lnTo>
                <a:lnTo>
                  <a:pt x="10883" y="7741"/>
                </a:lnTo>
                <a:close/>
                <a:moveTo>
                  <a:pt x="5622" y="356"/>
                </a:moveTo>
                <a:cubicBezTo>
                  <a:pt x="5647" y="479"/>
                  <a:pt x="5654" y="566"/>
                  <a:pt x="5671" y="706"/>
                </a:cubicBezTo>
                <a:cubicBezTo>
                  <a:pt x="5706" y="1048"/>
                  <a:pt x="5716" y="1392"/>
                  <a:pt x="5698" y="1735"/>
                </a:cubicBezTo>
                <a:cubicBezTo>
                  <a:pt x="5671" y="2263"/>
                  <a:pt x="5588" y="2786"/>
                  <a:pt x="5511" y="3308"/>
                </a:cubicBezTo>
                <a:cubicBezTo>
                  <a:pt x="5370" y="4180"/>
                  <a:pt x="5179" y="5044"/>
                  <a:pt x="4923" y="5890"/>
                </a:cubicBezTo>
                <a:cubicBezTo>
                  <a:pt x="4857" y="6110"/>
                  <a:pt x="4787" y="6330"/>
                  <a:pt x="4711" y="6547"/>
                </a:cubicBezTo>
                <a:cubicBezTo>
                  <a:pt x="4634" y="6766"/>
                  <a:pt x="4547" y="6980"/>
                  <a:pt x="4465" y="7197"/>
                </a:cubicBezTo>
                <a:cubicBezTo>
                  <a:pt x="4319" y="7556"/>
                  <a:pt x="4153" y="7907"/>
                  <a:pt x="3969" y="8248"/>
                </a:cubicBezTo>
                <a:cubicBezTo>
                  <a:pt x="3938" y="8228"/>
                  <a:pt x="3907" y="8203"/>
                  <a:pt x="3889" y="8186"/>
                </a:cubicBezTo>
                <a:cubicBezTo>
                  <a:pt x="3828" y="8130"/>
                  <a:pt x="3789" y="8079"/>
                  <a:pt x="3744" y="8009"/>
                </a:cubicBezTo>
                <a:cubicBezTo>
                  <a:pt x="3722" y="7975"/>
                  <a:pt x="3704" y="7940"/>
                  <a:pt x="3684" y="7905"/>
                </a:cubicBezTo>
                <a:cubicBezTo>
                  <a:pt x="3671" y="7871"/>
                  <a:pt x="3653" y="7839"/>
                  <a:pt x="3644" y="7803"/>
                </a:cubicBezTo>
                <a:cubicBezTo>
                  <a:pt x="3641" y="7792"/>
                  <a:pt x="3639" y="7779"/>
                  <a:pt x="3637" y="7767"/>
                </a:cubicBezTo>
                <a:cubicBezTo>
                  <a:pt x="3681" y="7793"/>
                  <a:pt x="3728" y="7818"/>
                  <a:pt x="3771" y="7836"/>
                </a:cubicBezTo>
                <a:cubicBezTo>
                  <a:pt x="3797" y="7846"/>
                  <a:pt x="3823" y="7868"/>
                  <a:pt x="3850" y="7862"/>
                </a:cubicBezTo>
                <a:cubicBezTo>
                  <a:pt x="4051" y="7809"/>
                  <a:pt x="4039" y="7813"/>
                  <a:pt x="4108" y="7719"/>
                </a:cubicBezTo>
                <a:cubicBezTo>
                  <a:pt x="4108" y="7703"/>
                  <a:pt x="4111" y="7687"/>
                  <a:pt x="4107" y="7671"/>
                </a:cubicBezTo>
                <a:cubicBezTo>
                  <a:pt x="4086" y="7582"/>
                  <a:pt x="3993" y="7517"/>
                  <a:pt x="3909" y="7497"/>
                </a:cubicBezTo>
                <a:cubicBezTo>
                  <a:pt x="3883" y="7491"/>
                  <a:pt x="3855" y="7492"/>
                  <a:pt x="3828" y="7488"/>
                </a:cubicBezTo>
                <a:cubicBezTo>
                  <a:pt x="3772" y="7515"/>
                  <a:pt x="3715" y="7539"/>
                  <a:pt x="3658" y="7565"/>
                </a:cubicBezTo>
                <a:cubicBezTo>
                  <a:pt x="3652" y="7560"/>
                  <a:pt x="3646" y="7555"/>
                  <a:pt x="3639" y="7550"/>
                </a:cubicBezTo>
                <a:cubicBezTo>
                  <a:pt x="3560" y="7482"/>
                  <a:pt x="3360" y="7310"/>
                  <a:pt x="3444" y="7183"/>
                </a:cubicBezTo>
                <a:cubicBezTo>
                  <a:pt x="3473" y="7198"/>
                  <a:pt x="3513" y="7159"/>
                  <a:pt x="3548" y="7153"/>
                </a:cubicBezTo>
                <a:cubicBezTo>
                  <a:pt x="3638" y="7140"/>
                  <a:pt x="3735" y="7144"/>
                  <a:pt x="3825" y="7160"/>
                </a:cubicBezTo>
                <a:lnTo>
                  <a:pt x="3787" y="7187"/>
                </a:lnTo>
                <a:cubicBezTo>
                  <a:pt x="3806" y="7189"/>
                  <a:pt x="3825" y="7193"/>
                  <a:pt x="3844" y="7195"/>
                </a:cubicBezTo>
                <a:cubicBezTo>
                  <a:pt x="3858" y="7196"/>
                  <a:pt x="3875" y="7205"/>
                  <a:pt x="3888" y="7198"/>
                </a:cubicBezTo>
                <a:cubicBezTo>
                  <a:pt x="3894" y="7195"/>
                  <a:pt x="3899" y="7193"/>
                  <a:pt x="3905" y="7190"/>
                </a:cubicBezTo>
                <a:cubicBezTo>
                  <a:pt x="3933" y="7210"/>
                  <a:pt x="3937" y="7203"/>
                  <a:pt x="3979" y="7153"/>
                </a:cubicBezTo>
                <a:cubicBezTo>
                  <a:pt x="4115" y="7090"/>
                  <a:pt x="4127" y="7100"/>
                  <a:pt x="4055" y="7061"/>
                </a:cubicBezTo>
                <a:cubicBezTo>
                  <a:pt x="3940" y="7034"/>
                  <a:pt x="3820" y="7023"/>
                  <a:pt x="3702" y="7037"/>
                </a:cubicBezTo>
                <a:cubicBezTo>
                  <a:pt x="3664" y="7041"/>
                  <a:pt x="3625" y="7043"/>
                  <a:pt x="3591" y="7058"/>
                </a:cubicBezTo>
                <a:cubicBezTo>
                  <a:pt x="3534" y="7083"/>
                  <a:pt x="3480" y="7113"/>
                  <a:pt x="3427" y="7144"/>
                </a:cubicBezTo>
                <a:cubicBezTo>
                  <a:pt x="3747" y="6522"/>
                  <a:pt x="4043" y="5888"/>
                  <a:pt x="4327" y="5249"/>
                </a:cubicBezTo>
                <a:cubicBezTo>
                  <a:pt x="4413" y="5046"/>
                  <a:pt x="4502" y="4844"/>
                  <a:pt x="4585" y="4640"/>
                </a:cubicBezTo>
                <a:cubicBezTo>
                  <a:pt x="4960" y="3720"/>
                  <a:pt x="5284" y="2776"/>
                  <a:pt x="5475" y="1799"/>
                </a:cubicBezTo>
                <a:cubicBezTo>
                  <a:pt x="5500" y="1653"/>
                  <a:pt x="5528" y="1509"/>
                  <a:pt x="5549" y="1363"/>
                </a:cubicBezTo>
                <a:cubicBezTo>
                  <a:pt x="5584" y="1124"/>
                  <a:pt x="5598" y="940"/>
                  <a:pt x="5609" y="705"/>
                </a:cubicBezTo>
                <a:cubicBezTo>
                  <a:pt x="5613" y="634"/>
                  <a:pt x="5613" y="562"/>
                  <a:pt x="5615" y="491"/>
                </a:cubicBezTo>
                <a:cubicBezTo>
                  <a:pt x="5618" y="431"/>
                  <a:pt x="5620" y="394"/>
                  <a:pt x="5622" y="356"/>
                </a:cubicBezTo>
                <a:close/>
                <a:moveTo>
                  <a:pt x="6504" y="6866"/>
                </a:moveTo>
                <a:cubicBezTo>
                  <a:pt x="6496" y="6870"/>
                  <a:pt x="6488" y="6875"/>
                  <a:pt x="6480" y="6879"/>
                </a:cubicBezTo>
                <a:cubicBezTo>
                  <a:pt x="6484" y="6876"/>
                  <a:pt x="6498" y="6866"/>
                  <a:pt x="6504" y="6866"/>
                </a:cubicBezTo>
                <a:close/>
                <a:moveTo>
                  <a:pt x="10977" y="7193"/>
                </a:moveTo>
                <a:cubicBezTo>
                  <a:pt x="10978" y="7193"/>
                  <a:pt x="10978" y="7193"/>
                  <a:pt x="10979" y="7194"/>
                </a:cubicBezTo>
                <a:lnTo>
                  <a:pt x="10979" y="7197"/>
                </a:lnTo>
                <a:cubicBezTo>
                  <a:pt x="10977" y="7198"/>
                  <a:pt x="10974" y="7198"/>
                  <a:pt x="10972" y="7199"/>
                </a:cubicBezTo>
                <a:cubicBezTo>
                  <a:pt x="10970" y="7200"/>
                  <a:pt x="10974" y="7195"/>
                  <a:pt x="10977" y="7193"/>
                </a:cubicBezTo>
                <a:close/>
                <a:moveTo>
                  <a:pt x="10828" y="7406"/>
                </a:moveTo>
                <a:cubicBezTo>
                  <a:pt x="10850" y="7405"/>
                  <a:pt x="10872" y="7406"/>
                  <a:pt x="10894" y="7407"/>
                </a:cubicBezTo>
                <a:cubicBezTo>
                  <a:pt x="10894" y="7410"/>
                  <a:pt x="10893" y="7413"/>
                  <a:pt x="10893" y="7416"/>
                </a:cubicBezTo>
                <a:cubicBezTo>
                  <a:pt x="10856" y="7483"/>
                  <a:pt x="10814" y="7546"/>
                  <a:pt x="10760" y="7603"/>
                </a:cubicBezTo>
                <a:cubicBezTo>
                  <a:pt x="10741" y="7623"/>
                  <a:pt x="10696" y="7636"/>
                  <a:pt x="10682" y="7655"/>
                </a:cubicBezTo>
                <a:cubicBezTo>
                  <a:pt x="10672" y="7655"/>
                  <a:pt x="10661" y="7653"/>
                  <a:pt x="10650" y="7649"/>
                </a:cubicBezTo>
                <a:cubicBezTo>
                  <a:pt x="10599" y="7631"/>
                  <a:pt x="10590" y="7568"/>
                  <a:pt x="10605" y="7524"/>
                </a:cubicBezTo>
                <a:cubicBezTo>
                  <a:pt x="10612" y="7502"/>
                  <a:pt x="10627" y="7482"/>
                  <a:pt x="10637" y="7462"/>
                </a:cubicBezTo>
                <a:cubicBezTo>
                  <a:pt x="10647" y="7452"/>
                  <a:pt x="10666" y="7442"/>
                  <a:pt x="10681" y="7432"/>
                </a:cubicBezTo>
                <a:cubicBezTo>
                  <a:pt x="10696" y="7425"/>
                  <a:pt x="10710" y="7418"/>
                  <a:pt x="10725" y="7415"/>
                </a:cubicBezTo>
                <a:cubicBezTo>
                  <a:pt x="10756" y="7410"/>
                  <a:pt x="10791" y="7406"/>
                  <a:pt x="10828" y="7406"/>
                </a:cubicBezTo>
                <a:close/>
                <a:moveTo>
                  <a:pt x="1683" y="7470"/>
                </a:moveTo>
                <a:cubicBezTo>
                  <a:pt x="1683" y="7470"/>
                  <a:pt x="1682" y="7472"/>
                  <a:pt x="1679" y="7474"/>
                </a:cubicBezTo>
                <a:cubicBezTo>
                  <a:pt x="1660" y="7492"/>
                  <a:pt x="1640" y="7508"/>
                  <a:pt x="1620" y="7525"/>
                </a:cubicBezTo>
                <a:cubicBezTo>
                  <a:pt x="1621" y="7524"/>
                  <a:pt x="1621" y="7522"/>
                  <a:pt x="1622" y="7521"/>
                </a:cubicBezTo>
                <a:cubicBezTo>
                  <a:pt x="1633" y="7503"/>
                  <a:pt x="1683" y="7467"/>
                  <a:pt x="1683" y="7470"/>
                </a:cubicBezTo>
                <a:close/>
                <a:moveTo>
                  <a:pt x="3765" y="7526"/>
                </a:moveTo>
                <a:cubicBezTo>
                  <a:pt x="3769" y="7525"/>
                  <a:pt x="3771" y="7526"/>
                  <a:pt x="3767" y="7531"/>
                </a:cubicBezTo>
                <a:cubicBezTo>
                  <a:pt x="3748" y="7556"/>
                  <a:pt x="3720" y="7574"/>
                  <a:pt x="3694" y="7592"/>
                </a:cubicBezTo>
                <a:cubicBezTo>
                  <a:pt x="3691" y="7589"/>
                  <a:pt x="3687" y="7587"/>
                  <a:pt x="3684" y="7585"/>
                </a:cubicBezTo>
                <a:cubicBezTo>
                  <a:pt x="3689" y="7579"/>
                  <a:pt x="3695" y="7573"/>
                  <a:pt x="3701" y="7568"/>
                </a:cubicBezTo>
                <a:cubicBezTo>
                  <a:pt x="3715" y="7555"/>
                  <a:pt x="3753" y="7530"/>
                  <a:pt x="3765" y="7526"/>
                </a:cubicBezTo>
                <a:close/>
                <a:moveTo>
                  <a:pt x="3720" y="7611"/>
                </a:moveTo>
                <a:cubicBezTo>
                  <a:pt x="3729" y="7612"/>
                  <a:pt x="3738" y="7611"/>
                  <a:pt x="3747" y="7613"/>
                </a:cubicBezTo>
                <a:cubicBezTo>
                  <a:pt x="3802" y="7623"/>
                  <a:pt x="3870" y="7660"/>
                  <a:pt x="3906" y="7712"/>
                </a:cubicBezTo>
                <a:cubicBezTo>
                  <a:pt x="3849" y="7689"/>
                  <a:pt x="3786" y="7656"/>
                  <a:pt x="3739" y="7624"/>
                </a:cubicBezTo>
                <a:cubicBezTo>
                  <a:pt x="3732" y="7620"/>
                  <a:pt x="3726" y="7615"/>
                  <a:pt x="3720" y="7611"/>
                </a:cubicBezTo>
                <a:close/>
                <a:moveTo>
                  <a:pt x="7701" y="7748"/>
                </a:moveTo>
                <a:cubicBezTo>
                  <a:pt x="7704" y="7746"/>
                  <a:pt x="7697" y="7757"/>
                  <a:pt x="7694" y="7756"/>
                </a:cubicBezTo>
                <a:cubicBezTo>
                  <a:pt x="7693" y="7755"/>
                  <a:pt x="7692" y="7754"/>
                  <a:pt x="7692" y="7753"/>
                </a:cubicBezTo>
                <a:cubicBezTo>
                  <a:pt x="7695" y="7751"/>
                  <a:pt x="7698" y="7749"/>
                  <a:pt x="7701" y="7748"/>
                </a:cubicBezTo>
                <a:close/>
                <a:moveTo>
                  <a:pt x="257" y="8362"/>
                </a:moveTo>
                <a:cubicBezTo>
                  <a:pt x="250" y="8366"/>
                  <a:pt x="243" y="8370"/>
                  <a:pt x="236" y="8374"/>
                </a:cubicBezTo>
                <a:cubicBezTo>
                  <a:pt x="248" y="8366"/>
                  <a:pt x="265" y="8357"/>
                  <a:pt x="257" y="8362"/>
                </a:cubicBezTo>
                <a:close/>
                <a:moveTo>
                  <a:pt x="3085" y="8880"/>
                </a:moveTo>
                <a:cubicBezTo>
                  <a:pt x="3186" y="8876"/>
                  <a:pt x="3236" y="8898"/>
                  <a:pt x="3346" y="9032"/>
                </a:cubicBezTo>
                <a:cubicBezTo>
                  <a:pt x="3379" y="9072"/>
                  <a:pt x="3406" y="9111"/>
                  <a:pt x="3428" y="9149"/>
                </a:cubicBezTo>
                <a:cubicBezTo>
                  <a:pt x="3288" y="9359"/>
                  <a:pt x="3103" y="9615"/>
                  <a:pt x="2936" y="9782"/>
                </a:cubicBezTo>
                <a:cubicBezTo>
                  <a:pt x="2871" y="9848"/>
                  <a:pt x="2790" y="9897"/>
                  <a:pt x="2717" y="9954"/>
                </a:cubicBezTo>
                <a:cubicBezTo>
                  <a:pt x="2687" y="9911"/>
                  <a:pt x="2615" y="9949"/>
                  <a:pt x="2582" y="9916"/>
                </a:cubicBezTo>
                <a:cubicBezTo>
                  <a:pt x="2547" y="9879"/>
                  <a:pt x="2538" y="9820"/>
                  <a:pt x="2534" y="9769"/>
                </a:cubicBezTo>
                <a:cubicBezTo>
                  <a:pt x="2520" y="9614"/>
                  <a:pt x="2568" y="9441"/>
                  <a:pt x="2631" y="9303"/>
                </a:cubicBezTo>
                <a:cubicBezTo>
                  <a:pt x="2667" y="9224"/>
                  <a:pt x="2718" y="9153"/>
                  <a:pt x="2762" y="9079"/>
                </a:cubicBezTo>
                <a:cubicBezTo>
                  <a:pt x="2816" y="9020"/>
                  <a:pt x="2867" y="8956"/>
                  <a:pt x="2926" y="8901"/>
                </a:cubicBezTo>
                <a:cubicBezTo>
                  <a:pt x="2935" y="8892"/>
                  <a:pt x="2950" y="8890"/>
                  <a:pt x="2963" y="8889"/>
                </a:cubicBezTo>
                <a:cubicBezTo>
                  <a:pt x="3013" y="8885"/>
                  <a:pt x="3052" y="8881"/>
                  <a:pt x="3085" y="888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6" name="Freeform 8"/>
          <p:cNvSpPr>
            <a:spLocks noEditPoints="1"/>
          </p:cNvSpPr>
          <p:nvPr/>
        </p:nvSpPr>
        <p:spPr bwMode="auto">
          <a:xfrm flipH="1">
            <a:off x="4706548" y="3013869"/>
            <a:ext cx="3097831" cy="2663176"/>
          </a:xfrm>
          <a:custGeom>
            <a:avLst/>
            <a:gdLst>
              <a:gd name="T0" fmla="*/ 4064 w 13111"/>
              <a:gd name="T1" fmla="*/ 7494 h 11249"/>
              <a:gd name="T2" fmla="*/ 3596 w 13111"/>
              <a:gd name="T3" fmla="*/ 7413 h 11249"/>
              <a:gd name="T4" fmla="*/ 813 w 13111"/>
              <a:gd name="T5" fmla="*/ 8958 h 11249"/>
              <a:gd name="T6" fmla="*/ 798 w 13111"/>
              <a:gd name="T7" fmla="*/ 8982 h 11249"/>
              <a:gd name="T8" fmla="*/ 3729 w 13111"/>
              <a:gd name="T9" fmla="*/ 10074 h 11249"/>
              <a:gd name="T10" fmla="*/ 6150 w 13111"/>
              <a:gd name="T11" fmla="*/ 9109 h 11249"/>
              <a:gd name="T12" fmla="*/ 7518 w 13111"/>
              <a:gd name="T13" fmla="*/ 8031 h 11249"/>
              <a:gd name="T14" fmla="*/ 9567 w 13111"/>
              <a:gd name="T15" fmla="*/ 10071 h 11249"/>
              <a:gd name="T16" fmla="*/ 12860 w 13111"/>
              <a:gd name="T17" fmla="*/ 9312 h 11249"/>
              <a:gd name="T18" fmla="*/ 11820 w 13111"/>
              <a:gd name="T19" fmla="*/ 6881 h 11249"/>
              <a:gd name="T20" fmla="*/ 11891 w 13111"/>
              <a:gd name="T21" fmla="*/ 7190 h 11249"/>
              <a:gd name="T22" fmla="*/ 11771 w 13111"/>
              <a:gd name="T23" fmla="*/ 9044 h 11249"/>
              <a:gd name="T24" fmla="*/ 9598 w 13111"/>
              <a:gd name="T25" fmla="*/ 4716 h 11249"/>
              <a:gd name="T26" fmla="*/ 9234 w 13111"/>
              <a:gd name="T27" fmla="*/ 3515 h 11249"/>
              <a:gd name="T28" fmla="*/ 8224 w 13111"/>
              <a:gd name="T29" fmla="*/ 256 h 11249"/>
              <a:gd name="T30" fmla="*/ 10770 w 13111"/>
              <a:gd name="T31" fmla="*/ 8887 h 11249"/>
              <a:gd name="T32" fmla="*/ 9746 w 13111"/>
              <a:gd name="T33" fmla="*/ 7078 h 11249"/>
              <a:gd name="T34" fmla="*/ 9949 w 13111"/>
              <a:gd name="T35" fmla="*/ 10429 h 11249"/>
              <a:gd name="T36" fmla="*/ 9875 w 13111"/>
              <a:gd name="T37" fmla="*/ 9359 h 11249"/>
              <a:gd name="T38" fmla="*/ 10001 w 13111"/>
              <a:gd name="T39" fmla="*/ 8961 h 11249"/>
              <a:gd name="T40" fmla="*/ 8084 w 13111"/>
              <a:gd name="T41" fmla="*/ 948 h 11249"/>
              <a:gd name="T42" fmla="*/ 7811 w 13111"/>
              <a:gd name="T43" fmla="*/ 3096 h 11249"/>
              <a:gd name="T44" fmla="*/ 8037 w 13111"/>
              <a:gd name="T45" fmla="*/ 7795 h 11249"/>
              <a:gd name="T46" fmla="*/ 7370 w 13111"/>
              <a:gd name="T47" fmla="*/ 859 h 11249"/>
              <a:gd name="T48" fmla="*/ 6992 w 13111"/>
              <a:gd name="T49" fmla="*/ 398 h 11249"/>
              <a:gd name="T50" fmla="*/ 5666 w 13111"/>
              <a:gd name="T51" fmla="*/ 7208 h 11249"/>
              <a:gd name="T52" fmla="*/ 4951 w 13111"/>
              <a:gd name="T53" fmla="*/ 7962 h 11249"/>
              <a:gd name="T54" fmla="*/ 7405 w 13111"/>
              <a:gd name="T55" fmla="*/ 1070 h 11249"/>
              <a:gd name="T56" fmla="*/ 7398 w 13111"/>
              <a:gd name="T57" fmla="*/ 2215 h 11249"/>
              <a:gd name="T58" fmla="*/ 7386 w 13111"/>
              <a:gd name="T59" fmla="*/ 1382 h 11249"/>
              <a:gd name="T60" fmla="*/ 8852 w 13111"/>
              <a:gd name="T61" fmla="*/ 5848 h 11249"/>
              <a:gd name="T62" fmla="*/ 9384 w 13111"/>
              <a:gd name="T63" fmla="*/ 8109 h 11249"/>
              <a:gd name="T64" fmla="*/ 6631 w 13111"/>
              <a:gd name="T65" fmla="*/ 5924 h 11249"/>
              <a:gd name="T66" fmla="*/ 6561 w 13111"/>
              <a:gd name="T67" fmla="*/ 4942 h 11249"/>
              <a:gd name="T68" fmla="*/ 7225 w 13111"/>
              <a:gd name="T69" fmla="*/ 3807 h 11249"/>
              <a:gd name="T70" fmla="*/ 5859 w 13111"/>
              <a:gd name="T71" fmla="*/ 8594 h 11249"/>
              <a:gd name="T72" fmla="*/ 6594 w 13111"/>
              <a:gd name="T73" fmla="*/ 6098 h 11249"/>
              <a:gd name="T74" fmla="*/ 3517 w 13111"/>
              <a:gd name="T75" fmla="*/ 7369 h 11249"/>
              <a:gd name="T76" fmla="*/ 3815 w 13111"/>
              <a:gd name="T77" fmla="*/ 7883 h 11249"/>
              <a:gd name="T78" fmla="*/ 3112 w 13111"/>
              <a:gd name="T79" fmla="*/ 7448 h 11249"/>
              <a:gd name="T80" fmla="*/ 3837 w 13111"/>
              <a:gd name="T81" fmla="*/ 7770 h 11249"/>
              <a:gd name="T82" fmla="*/ 4028 w 13111"/>
              <a:gd name="T83" fmla="*/ 7814 h 11249"/>
              <a:gd name="T84" fmla="*/ 3912 w 13111"/>
              <a:gd name="T85" fmla="*/ 8357 h 11249"/>
              <a:gd name="T86" fmla="*/ 3948 w 13111"/>
              <a:gd name="T87" fmla="*/ 7788 h 11249"/>
              <a:gd name="T88" fmla="*/ 7825 w 13111"/>
              <a:gd name="T89" fmla="*/ 8606 h 11249"/>
              <a:gd name="T90" fmla="*/ 3850 w 13111"/>
              <a:gd name="T91" fmla="*/ 7962 h 11249"/>
              <a:gd name="T92" fmla="*/ 3740 w 13111"/>
              <a:gd name="T93" fmla="*/ 7996 h 11249"/>
              <a:gd name="T94" fmla="*/ 5204 w 13111"/>
              <a:gd name="T95" fmla="*/ 8098 h 11249"/>
              <a:gd name="T96" fmla="*/ 3748 w 13111"/>
              <a:gd name="T97" fmla="*/ 9383 h 11249"/>
              <a:gd name="T98" fmla="*/ 2902 w 13111"/>
              <a:gd name="T99" fmla="*/ 8655 h 11249"/>
              <a:gd name="T100" fmla="*/ 8924 w 13111"/>
              <a:gd name="T101" fmla="*/ 8520 h 11249"/>
              <a:gd name="T102" fmla="*/ 7605 w 13111"/>
              <a:gd name="T103" fmla="*/ 9274 h 11249"/>
              <a:gd name="T104" fmla="*/ 9110 w 13111"/>
              <a:gd name="T105" fmla="*/ 8770 h 11249"/>
              <a:gd name="T106" fmla="*/ 11875 w 13111"/>
              <a:gd name="T107" fmla="*/ 8972 h 11249"/>
              <a:gd name="T108" fmla="*/ 12832 w 13111"/>
              <a:gd name="T109" fmla="*/ 9320 h 11249"/>
              <a:gd name="T110" fmla="*/ 12234 w 13111"/>
              <a:gd name="T111" fmla="*/ 8827 h 11249"/>
              <a:gd name="T112" fmla="*/ 9269 w 13111"/>
              <a:gd name="T113" fmla="*/ 9025 h 11249"/>
              <a:gd name="T114" fmla="*/ 4076 w 13111"/>
              <a:gd name="T115" fmla="*/ 10399 h 11249"/>
              <a:gd name="T116" fmla="*/ 9361 w 13111"/>
              <a:gd name="T117" fmla="*/ 8785 h 11249"/>
              <a:gd name="T118" fmla="*/ 9371 w 13111"/>
              <a:gd name="T119" fmla="*/ 9186 h 11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111" h="11249">
                <a:moveTo>
                  <a:pt x="6999" y="0"/>
                </a:moveTo>
                <a:cubicBezTo>
                  <a:pt x="6990" y="134"/>
                  <a:pt x="6978" y="273"/>
                  <a:pt x="6962" y="415"/>
                </a:cubicBezTo>
                <a:lnTo>
                  <a:pt x="6839" y="482"/>
                </a:lnTo>
                <a:cubicBezTo>
                  <a:pt x="6873" y="609"/>
                  <a:pt x="6891" y="668"/>
                  <a:pt x="6915" y="791"/>
                </a:cubicBezTo>
                <a:cubicBezTo>
                  <a:pt x="6719" y="2193"/>
                  <a:pt x="6243" y="3915"/>
                  <a:pt x="5495" y="5435"/>
                </a:cubicBezTo>
                <a:cubicBezTo>
                  <a:pt x="5116" y="6207"/>
                  <a:pt x="4666" y="6925"/>
                  <a:pt x="4147" y="7525"/>
                </a:cubicBezTo>
                <a:cubicBezTo>
                  <a:pt x="4118" y="7519"/>
                  <a:pt x="4090" y="7510"/>
                  <a:pt x="4064" y="7494"/>
                </a:cubicBezTo>
                <a:cubicBezTo>
                  <a:pt x="3997" y="7454"/>
                  <a:pt x="3983" y="7426"/>
                  <a:pt x="3931" y="7364"/>
                </a:cubicBezTo>
                <a:lnTo>
                  <a:pt x="3888" y="7291"/>
                </a:lnTo>
                <a:cubicBezTo>
                  <a:pt x="3897" y="7266"/>
                  <a:pt x="3906" y="7242"/>
                  <a:pt x="3918" y="7222"/>
                </a:cubicBezTo>
                <a:lnTo>
                  <a:pt x="3894" y="7208"/>
                </a:lnTo>
                <a:cubicBezTo>
                  <a:pt x="3885" y="7224"/>
                  <a:pt x="3877" y="7241"/>
                  <a:pt x="3869" y="7261"/>
                </a:cubicBezTo>
                <a:lnTo>
                  <a:pt x="3867" y="7257"/>
                </a:lnTo>
                <a:lnTo>
                  <a:pt x="3596" y="7413"/>
                </a:lnTo>
                <a:cubicBezTo>
                  <a:pt x="3577" y="7390"/>
                  <a:pt x="3557" y="7368"/>
                  <a:pt x="3537" y="7349"/>
                </a:cubicBezTo>
                <a:cubicBezTo>
                  <a:pt x="3467" y="7282"/>
                  <a:pt x="3392" y="7240"/>
                  <a:pt x="3314" y="7248"/>
                </a:cubicBezTo>
                <a:cubicBezTo>
                  <a:pt x="3235" y="7256"/>
                  <a:pt x="3158" y="7313"/>
                  <a:pt x="3088" y="7433"/>
                </a:cubicBezTo>
                <a:cubicBezTo>
                  <a:pt x="3017" y="7554"/>
                  <a:pt x="2952" y="7740"/>
                  <a:pt x="2894" y="8009"/>
                </a:cubicBezTo>
                <a:cubicBezTo>
                  <a:pt x="2864" y="8148"/>
                  <a:pt x="2857" y="8379"/>
                  <a:pt x="2873" y="8639"/>
                </a:cubicBezTo>
                <a:cubicBezTo>
                  <a:pt x="2491" y="8875"/>
                  <a:pt x="2083" y="9047"/>
                  <a:pt x="1650" y="9139"/>
                </a:cubicBezTo>
                <a:cubicBezTo>
                  <a:pt x="1369" y="9199"/>
                  <a:pt x="1073" y="9117"/>
                  <a:pt x="813" y="8958"/>
                </a:cubicBezTo>
                <a:cubicBezTo>
                  <a:pt x="554" y="8800"/>
                  <a:pt x="331" y="8566"/>
                  <a:pt x="200" y="8325"/>
                </a:cubicBezTo>
                <a:cubicBezTo>
                  <a:pt x="69" y="8084"/>
                  <a:pt x="31" y="7838"/>
                  <a:pt x="131" y="7654"/>
                </a:cubicBezTo>
                <a:cubicBezTo>
                  <a:pt x="230" y="7470"/>
                  <a:pt x="471" y="7343"/>
                  <a:pt x="912" y="7343"/>
                </a:cubicBezTo>
                <a:lnTo>
                  <a:pt x="912" y="7314"/>
                </a:lnTo>
                <a:cubicBezTo>
                  <a:pt x="465" y="7314"/>
                  <a:pt x="212" y="7445"/>
                  <a:pt x="106" y="7641"/>
                </a:cubicBezTo>
                <a:cubicBezTo>
                  <a:pt x="0" y="7837"/>
                  <a:pt x="42" y="8093"/>
                  <a:pt x="176" y="8338"/>
                </a:cubicBezTo>
                <a:cubicBezTo>
                  <a:pt x="309" y="8584"/>
                  <a:pt x="534" y="8821"/>
                  <a:pt x="798" y="8982"/>
                </a:cubicBezTo>
                <a:cubicBezTo>
                  <a:pt x="1062" y="9143"/>
                  <a:pt x="1366" y="9228"/>
                  <a:pt x="1656" y="9166"/>
                </a:cubicBezTo>
                <a:cubicBezTo>
                  <a:pt x="2088" y="9075"/>
                  <a:pt x="2494" y="8905"/>
                  <a:pt x="2874" y="8672"/>
                </a:cubicBezTo>
                <a:cubicBezTo>
                  <a:pt x="2884" y="8807"/>
                  <a:pt x="2899" y="8949"/>
                  <a:pt x="2921" y="9091"/>
                </a:cubicBezTo>
                <a:cubicBezTo>
                  <a:pt x="2955" y="9303"/>
                  <a:pt x="3004" y="9512"/>
                  <a:pt x="3071" y="9687"/>
                </a:cubicBezTo>
                <a:cubicBezTo>
                  <a:pt x="3138" y="9861"/>
                  <a:pt x="3222" y="10001"/>
                  <a:pt x="3328" y="10077"/>
                </a:cubicBezTo>
                <a:cubicBezTo>
                  <a:pt x="3393" y="10123"/>
                  <a:pt x="3471" y="10137"/>
                  <a:pt x="3555" y="10126"/>
                </a:cubicBezTo>
                <a:cubicBezTo>
                  <a:pt x="3610" y="10119"/>
                  <a:pt x="3669" y="10101"/>
                  <a:pt x="3729" y="10074"/>
                </a:cubicBezTo>
                <a:cubicBezTo>
                  <a:pt x="3753" y="10173"/>
                  <a:pt x="3790" y="10249"/>
                  <a:pt x="3837" y="10306"/>
                </a:cubicBezTo>
                <a:cubicBezTo>
                  <a:pt x="3899" y="10381"/>
                  <a:pt x="3982" y="10420"/>
                  <a:pt x="4074" y="10428"/>
                </a:cubicBezTo>
                <a:cubicBezTo>
                  <a:pt x="4166" y="10435"/>
                  <a:pt x="4269" y="10413"/>
                  <a:pt x="4377" y="10368"/>
                </a:cubicBezTo>
                <a:cubicBezTo>
                  <a:pt x="4810" y="10186"/>
                  <a:pt x="5333" y="9638"/>
                  <a:pt x="5600" y="9131"/>
                </a:cubicBezTo>
                <a:cubicBezTo>
                  <a:pt x="5630" y="9075"/>
                  <a:pt x="5659" y="9019"/>
                  <a:pt x="5687" y="8962"/>
                </a:cubicBezTo>
                <a:cubicBezTo>
                  <a:pt x="5772" y="9034"/>
                  <a:pt x="5869" y="9088"/>
                  <a:pt x="5978" y="9110"/>
                </a:cubicBezTo>
                <a:cubicBezTo>
                  <a:pt x="6034" y="9121"/>
                  <a:pt x="6092" y="9110"/>
                  <a:pt x="6150" y="9109"/>
                </a:cubicBezTo>
                <a:cubicBezTo>
                  <a:pt x="6315" y="9018"/>
                  <a:pt x="6488" y="8940"/>
                  <a:pt x="6645" y="8837"/>
                </a:cubicBezTo>
                <a:cubicBezTo>
                  <a:pt x="6763" y="8759"/>
                  <a:pt x="6872" y="8572"/>
                  <a:pt x="6928" y="8455"/>
                </a:cubicBezTo>
                <a:cubicBezTo>
                  <a:pt x="7105" y="8079"/>
                  <a:pt x="7180" y="7660"/>
                  <a:pt x="7259" y="7256"/>
                </a:cubicBezTo>
                <a:cubicBezTo>
                  <a:pt x="7288" y="7066"/>
                  <a:pt x="7320" y="6877"/>
                  <a:pt x="7345" y="6686"/>
                </a:cubicBezTo>
                <a:cubicBezTo>
                  <a:pt x="7361" y="6561"/>
                  <a:pt x="7376" y="6436"/>
                  <a:pt x="7390" y="6311"/>
                </a:cubicBezTo>
                <a:cubicBezTo>
                  <a:pt x="7406" y="6873"/>
                  <a:pt x="7463" y="7428"/>
                  <a:pt x="7597" y="7970"/>
                </a:cubicBezTo>
                <a:cubicBezTo>
                  <a:pt x="7571" y="7988"/>
                  <a:pt x="7545" y="8009"/>
                  <a:pt x="7518" y="8031"/>
                </a:cubicBezTo>
                <a:cubicBezTo>
                  <a:pt x="7349" y="8169"/>
                  <a:pt x="7292" y="8377"/>
                  <a:pt x="7314" y="8603"/>
                </a:cubicBezTo>
                <a:cubicBezTo>
                  <a:pt x="7336" y="8829"/>
                  <a:pt x="7436" y="9074"/>
                  <a:pt x="7581" y="9290"/>
                </a:cubicBezTo>
                <a:cubicBezTo>
                  <a:pt x="7727" y="9506"/>
                  <a:pt x="7918" y="9693"/>
                  <a:pt x="8125" y="9803"/>
                </a:cubicBezTo>
                <a:cubicBezTo>
                  <a:pt x="8331" y="9913"/>
                  <a:pt x="8554" y="9946"/>
                  <a:pt x="8758" y="9850"/>
                </a:cubicBezTo>
                <a:cubicBezTo>
                  <a:pt x="8977" y="9747"/>
                  <a:pt x="9133" y="9547"/>
                  <a:pt x="9238" y="9276"/>
                </a:cubicBezTo>
                <a:cubicBezTo>
                  <a:pt x="9250" y="9244"/>
                  <a:pt x="9261" y="9210"/>
                  <a:pt x="9272" y="9175"/>
                </a:cubicBezTo>
                <a:cubicBezTo>
                  <a:pt x="9343" y="9497"/>
                  <a:pt x="9435" y="9808"/>
                  <a:pt x="9567" y="10071"/>
                </a:cubicBezTo>
                <a:cubicBezTo>
                  <a:pt x="9665" y="10269"/>
                  <a:pt x="9793" y="10394"/>
                  <a:pt x="9939" y="10455"/>
                </a:cubicBezTo>
                <a:cubicBezTo>
                  <a:pt x="10084" y="10516"/>
                  <a:pt x="10248" y="10514"/>
                  <a:pt x="10416" y="10463"/>
                </a:cubicBezTo>
                <a:cubicBezTo>
                  <a:pt x="10620" y="10400"/>
                  <a:pt x="10833" y="10265"/>
                  <a:pt x="11036" y="10081"/>
                </a:cubicBezTo>
                <a:cubicBezTo>
                  <a:pt x="11418" y="10669"/>
                  <a:pt x="11836" y="11078"/>
                  <a:pt x="12284" y="11191"/>
                </a:cubicBezTo>
                <a:cubicBezTo>
                  <a:pt x="12518" y="11249"/>
                  <a:pt x="12693" y="11231"/>
                  <a:pt x="12817" y="11150"/>
                </a:cubicBezTo>
                <a:cubicBezTo>
                  <a:pt x="12942" y="11069"/>
                  <a:pt x="13015" y="10928"/>
                  <a:pt x="13047" y="10747"/>
                </a:cubicBezTo>
                <a:cubicBezTo>
                  <a:pt x="13111" y="10385"/>
                  <a:pt x="13018" y="9860"/>
                  <a:pt x="12860" y="9312"/>
                </a:cubicBezTo>
                <a:cubicBezTo>
                  <a:pt x="12755" y="8947"/>
                  <a:pt x="12621" y="8573"/>
                  <a:pt x="12484" y="8229"/>
                </a:cubicBezTo>
                <a:cubicBezTo>
                  <a:pt x="12486" y="8157"/>
                  <a:pt x="12468" y="8086"/>
                  <a:pt x="12460" y="8014"/>
                </a:cubicBezTo>
                <a:cubicBezTo>
                  <a:pt x="12434" y="7943"/>
                  <a:pt x="12414" y="7870"/>
                  <a:pt x="12382" y="7802"/>
                </a:cubicBezTo>
                <a:cubicBezTo>
                  <a:pt x="12324" y="7680"/>
                  <a:pt x="12240" y="7566"/>
                  <a:pt x="12154" y="7461"/>
                </a:cubicBezTo>
                <a:cubicBezTo>
                  <a:pt x="12102" y="7348"/>
                  <a:pt x="12053" y="7246"/>
                  <a:pt x="12010" y="7160"/>
                </a:cubicBezTo>
                <a:cubicBezTo>
                  <a:pt x="11933" y="7009"/>
                  <a:pt x="11874" y="6905"/>
                  <a:pt x="11842" y="6864"/>
                </a:cubicBezTo>
                <a:lnTo>
                  <a:pt x="11820" y="6881"/>
                </a:lnTo>
                <a:cubicBezTo>
                  <a:pt x="11848" y="6918"/>
                  <a:pt x="11908" y="7022"/>
                  <a:pt x="11984" y="7172"/>
                </a:cubicBezTo>
                <a:cubicBezTo>
                  <a:pt x="12014" y="7233"/>
                  <a:pt x="12048" y="7303"/>
                  <a:pt x="12084" y="7377"/>
                </a:cubicBezTo>
                <a:cubicBezTo>
                  <a:pt x="12068" y="7360"/>
                  <a:pt x="12053" y="7342"/>
                  <a:pt x="12036" y="7324"/>
                </a:cubicBezTo>
                <a:cubicBezTo>
                  <a:pt x="11996" y="7211"/>
                  <a:pt x="11943" y="7105"/>
                  <a:pt x="11871" y="7007"/>
                </a:cubicBezTo>
                <a:lnTo>
                  <a:pt x="11848" y="7023"/>
                </a:lnTo>
                <a:cubicBezTo>
                  <a:pt x="11905" y="7101"/>
                  <a:pt x="11950" y="7185"/>
                  <a:pt x="11986" y="7272"/>
                </a:cubicBezTo>
                <a:cubicBezTo>
                  <a:pt x="11954" y="7241"/>
                  <a:pt x="11922" y="7212"/>
                  <a:pt x="11891" y="7190"/>
                </a:cubicBezTo>
                <a:cubicBezTo>
                  <a:pt x="11864" y="7170"/>
                  <a:pt x="11831" y="7156"/>
                  <a:pt x="11801" y="7140"/>
                </a:cubicBezTo>
                <a:lnTo>
                  <a:pt x="11460" y="7365"/>
                </a:lnTo>
                <a:cubicBezTo>
                  <a:pt x="11491" y="7377"/>
                  <a:pt x="11524" y="7384"/>
                  <a:pt x="11553" y="7402"/>
                </a:cubicBezTo>
                <a:cubicBezTo>
                  <a:pt x="11641" y="7456"/>
                  <a:pt x="11735" y="7555"/>
                  <a:pt x="11800" y="7630"/>
                </a:cubicBezTo>
                <a:cubicBezTo>
                  <a:pt x="11915" y="7764"/>
                  <a:pt x="12014" y="7907"/>
                  <a:pt x="12077" y="8070"/>
                </a:cubicBezTo>
                <a:cubicBezTo>
                  <a:pt x="12067" y="8150"/>
                  <a:pt x="12055" y="8230"/>
                  <a:pt x="12037" y="8310"/>
                </a:cubicBezTo>
                <a:cubicBezTo>
                  <a:pt x="11983" y="8557"/>
                  <a:pt x="11890" y="8806"/>
                  <a:pt x="11771" y="9044"/>
                </a:cubicBezTo>
                <a:cubicBezTo>
                  <a:pt x="11666" y="9065"/>
                  <a:pt x="11592" y="9077"/>
                  <a:pt x="11464" y="9025"/>
                </a:cubicBezTo>
                <a:cubicBezTo>
                  <a:pt x="11312" y="8964"/>
                  <a:pt x="11181" y="8824"/>
                  <a:pt x="11083" y="8703"/>
                </a:cubicBezTo>
                <a:cubicBezTo>
                  <a:pt x="10896" y="8473"/>
                  <a:pt x="10832" y="8334"/>
                  <a:pt x="10680" y="8070"/>
                </a:cubicBezTo>
                <a:cubicBezTo>
                  <a:pt x="10473" y="7644"/>
                  <a:pt x="10418" y="7550"/>
                  <a:pt x="10239" y="7089"/>
                </a:cubicBezTo>
                <a:cubicBezTo>
                  <a:pt x="9879" y="6165"/>
                  <a:pt x="9614" y="5207"/>
                  <a:pt x="9389" y="4243"/>
                </a:cubicBezTo>
                <a:cubicBezTo>
                  <a:pt x="9382" y="4210"/>
                  <a:pt x="9375" y="4177"/>
                  <a:pt x="9368" y="4144"/>
                </a:cubicBezTo>
                <a:cubicBezTo>
                  <a:pt x="9443" y="4335"/>
                  <a:pt x="9519" y="4527"/>
                  <a:pt x="9598" y="4716"/>
                </a:cubicBezTo>
                <a:cubicBezTo>
                  <a:pt x="9956" y="5574"/>
                  <a:pt x="10349" y="6396"/>
                  <a:pt x="10742" y="7042"/>
                </a:cubicBezTo>
                <a:cubicBezTo>
                  <a:pt x="11135" y="7688"/>
                  <a:pt x="11525" y="8158"/>
                  <a:pt x="11883" y="8311"/>
                </a:cubicBezTo>
                <a:lnTo>
                  <a:pt x="11894" y="8285"/>
                </a:lnTo>
                <a:cubicBezTo>
                  <a:pt x="11549" y="8137"/>
                  <a:pt x="11158" y="7671"/>
                  <a:pt x="10766" y="7027"/>
                </a:cubicBezTo>
                <a:cubicBezTo>
                  <a:pt x="10374" y="6383"/>
                  <a:pt x="9981" y="5562"/>
                  <a:pt x="9624" y="4705"/>
                </a:cubicBezTo>
                <a:cubicBezTo>
                  <a:pt x="9523" y="4462"/>
                  <a:pt x="9425" y="4216"/>
                  <a:pt x="9330" y="3971"/>
                </a:cubicBezTo>
                <a:cubicBezTo>
                  <a:pt x="9297" y="3819"/>
                  <a:pt x="9264" y="3667"/>
                  <a:pt x="9234" y="3515"/>
                </a:cubicBezTo>
                <a:cubicBezTo>
                  <a:pt x="9077" y="2728"/>
                  <a:pt x="8968" y="1934"/>
                  <a:pt x="8837" y="1143"/>
                </a:cubicBezTo>
                <a:cubicBezTo>
                  <a:pt x="8793" y="843"/>
                  <a:pt x="8760" y="543"/>
                  <a:pt x="8743" y="240"/>
                </a:cubicBezTo>
                <a:lnTo>
                  <a:pt x="8369" y="438"/>
                </a:lnTo>
                <a:cubicBezTo>
                  <a:pt x="8407" y="648"/>
                  <a:pt x="8420" y="862"/>
                  <a:pt x="8455" y="1073"/>
                </a:cubicBezTo>
                <a:cubicBezTo>
                  <a:pt x="8469" y="1155"/>
                  <a:pt x="8486" y="1238"/>
                  <a:pt x="8501" y="1321"/>
                </a:cubicBezTo>
                <a:cubicBezTo>
                  <a:pt x="8537" y="1499"/>
                  <a:pt x="8572" y="1678"/>
                  <a:pt x="8606" y="1857"/>
                </a:cubicBezTo>
                <a:cubicBezTo>
                  <a:pt x="8411" y="1200"/>
                  <a:pt x="8275" y="635"/>
                  <a:pt x="8224" y="256"/>
                </a:cubicBezTo>
                <a:lnTo>
                  <a:pt x="8197" y="260"/>
                </a:lnTo>
                <a:cubicBezTo>
                  <a:pt x="8255" y="690"/>
                  <a:pt x="8420" y="1354"/>
                  <a:pt x="8657" y="2120"/>
                </a:cubicBezTo>
                <a:cubicBezTo>
                  <a:pt x="8756" y="2633"/>
                  <a:pt x="8854" y="3146"/>
                  <a:pt x="8968" y="3657"/>
                </a:cubicBezTo>
                <a:cubicBezTo>
                  <a:pt x="9021" y="3898"/>
                  <a:pt x="9080" y="4138"/>
                  <a:pt x="9136" y="4378"/>
                </a:cubicBezTo>
                <a:cubicBezTo>
                  <a:pt x="9427" y="5529"/>
                  <a:pt x="9734" y="6683"/>
                  <a:pt x="10188" y="7782"/>
                </a:cubicBezTo>
                <a:cubicBezTo>
                  <a:pt x="10251" y="7934"/>
                  <a:pt x="10322" y="8083"/>
                  <a:pt x="10389" y="8234"/>
                </a:cubicBezTo>
                <a:cubicBezTo>
                  <a:pt x="10525" y="8492"/>
                  <a:pt x="10599" y="8658"/>
                  <a:pt x="10770" y="8887"/>
                </a:cubicBezTo>
                <a:cubicBezTo>
                  <a:pt x="10863" y="9012"/>
                  <a:pt x="10992" y="9163"/>
                  <a:pt x="11140" y="9233"/>
                </a:cubicBezTo>
                <a:cubicBezTo>
                  <a:pt x="11307" y="9311"/>
                  <a:pt x="11378" y="9279"/>
                  <a:pt x="11550" y="9260"/>
                </a:cubicBezTo>
                <a:cubicBezTo>
                  <a:pt x="11607" y="9232"/>
                  <a:pt x="11651" y="9211"/>
                  <a:pt x="11695" y="9189"/>
                </a:cubicBezTo>
                <a:cubicBezTo>
                  <a:pt x="11604" y="9353"/>
                  <a:pt x="11501" y="9510"/>
                  <a:pt x="11390" y="9653"/>
                </a:cubicBezTo>
                <a:cubicBezTo>
                  <a:pt x="11280" y="9796"/>
                  <a:pt x="11162" y="9926"/>
                  <a:pt x="11041" y="10038"/>
                </a:cubicBezTo>
                <a:cubicBezTo>
                  <a:pt x="10986" y="9953"/>
                  <a:pt x="10932" y="9864"/>
                  <a:pt x="10879" y="9771"/>
                </a:cubicBezTo>
                <a:cubicBezTo>
                  <a:pt x="10450" y="9030"/>
                  <a:pt x="10068" y="8071"/>
                  <a:pt x="9746" y="7078"/>
                </a:cubicBezTo>
                <a:cubicBezTo>
                  <a:pt x="9101" y="5092"/>
                  <a:pt x="8695" y="2968"/>
                  <a:pt x="8624" y="2167"/>
                </a:cubicBezTo>
                <a:lnTo>
                  <a:pt x="8596" y="2170"/>
                </a:lnTo>
                <a:cubicBezTo>
                  <a:pt x="8667" y="2976"/>
                  <a:pt x="9074" y="5098"/>
                  <a:pt x="9719" y="7087"/>
                </a:cubicBezTo>
                <a:cubicBezTo>
                  <a:pt x="10042" y="8081"/>
                  <a:pt x="10424" y="9041"/>
                  <a:pt x="10854" y="9786"/>
                </a:cubicBezTo>
                <a:cubicBezTo>
                  <a:pt x="10909" y="9880"/>
                  <a:pt x="10964" y="9970"/>
                  <a:pt x="11020" y="10057"/>
                </a:cubicBezTo>
                <a:cubicBezTo>
                  <a:pt x="10818" y="10240"/>
                  <a:pt x="10607" y="10375"/>
                  <a:pt x="10407" y="10436"/>
                </a:cubicBezTo>
                <a:cubicBezTo>
                  <a:pt x="10244" y="10485"/>
                  <a:pt x="10088" y="10488"/>
                  <a:pt x="9949" y="10429"/>
                </a:cubicBezTo>
                <a:cubicBezTo>
                  <a:pt x="9811" y="10371"/>
                  <a:pt x="9688" y="10252"/>
                  <a:pt x="9591" y="10059"/>
                </a:cubicBezTo>
                <a:cubicBezTo>
                  <a:pt x="9454" y="9785"/>
                  <a:pt x="9360" y="9457"/>
                  <a:pt x="9289" y="9118"/>
                </a:cubicBezTo>
                <a:cubicBezTo>
                  <a:pt x="9289" y="9116"/>
                  <a:pt x="9290" y="9113"/>
                  <a:pt x="9291" y="9111"/>
                </a:cubicBezTo>
                <a:cubicBezTo>
                  <a:pt x="9309" y="9139"/>
                  <a:pt x="9329" y="9177"/>
                  <a:pt x="9348" y="9203"/>
                </a:cubicBezTo>
                <a:cubicBezTo>
                  <a:pt x="9432" y="9320"/>
                  <a:pt x="9515" y="9409"/>
                  <a:pt x="9603" y="9444"/>
                </a:cubicBezTo>
                <a:cubicBezTo>
                  <a:pt x="9647" y="9462"/>
                  <a:pt x="9693" y="9466"/>
                  <a:pt x="9739" y="9452"/>
                </a:cubicBezTo>
                <a:cubicBezTo>
                  <a:pt x="9784" y="9439"/>
                  <a:pt x="9830" y="9408"/>
                  <a:pt x="9875" y="9359"/>
                </a:cubicBezTo>
                <a:cubicBezTo>
                  <a:pt x="9921" y="9309"/>
                  <a:pt x="9968" y="9242"/>
                  <a:pt x="10016" y="9151"/>
                </a:cubicBezTo>
                <a:lnTo>
                  <a:pt x="10190" y="9036"/>
                </a:lnTo>
                <a:cubicBezTo>
                  <a:pt x="10157" y="9023"/>
                  <a:pt x="10122" y="9012"/>
                  <a:pt x="10088" y="9001"/>
                </a:cubicBezTo>
                <a:cubicBezTo>
                  <a:pt x="10112" y="8945"/>
                  <a:pt x="10137" y="8883"/>
                  <a:pt x="10163" y="8815"/>
                </a:cubicBezTo>
                <a:lnTo>
                  <a:pt x="10136" y="8806"/>
                </a:lnTo>
                <a:cubicBezTo>
                  <a:pt x="10111" y="8874"/>
                  <a:pt x="10087" y="8935"/>
                  <a:pt x="10062" y="8991"/>
                </a:cubicBezTo>
                <a:cubicBezTo>
                  <a:pt x="10041" y="8983"/>
                  <a:pt x="10020" y="8973"/>
                  <a:pt x="10001" y="8961"/>
                </a:cubicBezTo>
                <a:cubicBezTo>
                  <a:pt x="9836" y="8853"/>
                  <a:pt x="9696" y="8664"/>
                  <a:pt x="9596" y="8501"/>
                </a:cubicBezTo>
                <a:cubicBezTo>
                  <a:pt x="9528" y="8393"/>
                  <a:pt x="9467" y="8281"/>
                  <a:pt x="9411" y="8166"/>
                </a:cubicBezTo>
                <a:cubicBezTo>
                  <a:pt x="9424" y="7403"/>
                  <a:pt x="9297" y="6471"/>
                  <a:pt x="9109" y="5528"/>
                </a:cubicBezTo>
                <a:cubicBezTo>
                  <a:pt x="8850" y="4235"/>
                  <a:pt x="8475" y="2927"/>
                  <a:pt x="8185" y="2015"/>
                </a:cubicBezTo>
                <a:cubicBezTo>
                  <a:pt x="8158" y="1856"/>
                  <a:pt x="8133" y="1697"/>
                  <a:pt x="8110" y="1539"/>
                </a:cubicBezTo>
                <a:lnTo>
                  <a:pt x="8087" y="1542"/>
                </a:lnTo>
                <a:cubicBezTo>
                  <a:pt x="8087" y="1344"/>
                  <a:pt x="8087" y="1146"/>
                  <a:pt x="8084" y="948"/>
                </a:cubicBezTo>
                <a:lnTo>
                  <a:pt x="7861" y="1062"/>
                </a:lnTo>
                <a:cubicBezTo>
                  <a:pt x="7848" y="1028"/>
                  <a:pt x="7836" y="994"/>
                  <a:pt x="7825" y="966"/>
                </a:cubicBezTo>
                <a:lnTo>
                  <a:pt x="7798" y="976"/>
                </a:lnTo>
                <a:cubicBezTo>
                  <a:pt x="7809" y="1004"/>
                  <a:pt x="7822" y="1040"/>
                  <a:pt x="7835" y="1075"/>
                </a:cubicBezTo>
                <a:lnTo>
                  <a:pt x="7710" y="1139"/>
                </a:lnTo>
                <a:cubicBezTo>
                  <a:pt x="7769" y="1618"/>
                  <a:pt x="7767" y="2102"/>
                  <a:pt x="7786" y="2584"/>
                </a:cubicBezTo>
                <a:cubicBezTo>
                  <a:pt x="7793" y="2755"/>
                  <a:pt x="7802" y="2925"/>
                  <a:pt x="7811" y="3096"/>
                </a:cubicBezTo>
                <a:cubicBezTo>
                  <a:pt x="7831" y="3294"/>
                  <a:pt x="7844" y="3492"/>
                  <a:pt x="7871" y="3689"/>
                </a:cubicBezTo>
                <a:cubicBezTo>
                  <a:pt x="7942" y="4203"/>
                  <a:pt x="8027" y="4585"/>
                  <a:pt x="8150" y="5094"/>
                </a:cubicBezTo>
                <a:cubicBezTo>
                  <a:pt x="8323" y="5810"/>
                  <a:pt x="8528" y="6517"/>
                  <a:pt x="8733" y="7224"/>
                </a:cubicBezTo>
                <a:cubicBezTo>
                  <a:pt x="8821" y="7506"/>
                  <a:pt x="8908" y="7791"/>
                  <a:pt x="9014" y="8068"/>
                </a:cubicBezTo>
                <a:cubicBezTo>
                  <a:pt x="9000" y="8179"/>
                  <a:pt x="8966" y="8316"/>
                  <a:pt x="8917" y="8456"/>
                </a:cubicBezTo>
                <a:cubicBezTo>
                  <a:pt x="8783" y="8251"/>
                  <a:pt x="8636" y="8059"/>
                  <a:pt x="8465" y="7935"/>
                </a:cubicBezTo>
                <a:cubicBezTo>
                  <a:pt x="8337" y="7842"/>
                  <a:pt x="8195" y="7787"/>
                  <a:pt x="8037" y="7795"/>
                </a:cubicBezTo>
                <a:cubicBezTo>
                  <a:pt x="7909" y="7802"/>
                  <a:pt x="7771" y="7851"/>
                  <a:pt x="7622" y="7953"/>
                </a:cubicBezTo>
                <a:cubicBezTo>
                  <a:pt x="7472" y="7345"/>
                  <a:pt x="7420" y="6719"/>
                  <a:pt x="7414" y="6084"/>
                </a:cubicBezTo>
                <a:cubicBezTo>
                  <a:pt x="7482" y="5391"/>
                  <a:pt x="7512" y="4695"/>
                  <a:pt x="7497" y="3999"/>
                </a:cubicBezTo>
                <a:cubicBezTo>
                  <a:pt x="7559" y="2931"/>
                  <a:pt x="7603" y="1868"/>
                  <a:pt x="7398" y="856"/>
                </a:cubicBezTo>
                <a:cubicBezTo>
                  <a:pt x="7398" y="855"/>
                  <a:pt x="7398" y="855"/>
                  <a:pt x="7398" y="854"/>
                </a:cubicBezTo>
                <a:lnTo>
                  <a:pt x="7370" y="858"/>
                </a:lnTo>
                <a:cubicBezTo>
                  <a:pt x="7370" y="858"/>
                  <a:pt x="7370" y="859"/>
                  <a:pt x="7370" y="859"/>
                </a:cubicBezTo>
                <a:cubicBezTo>
                  <a:pt x="7376" y="989"/>
                  <a:pt x="7381" y="1119"/>
                  <a:pt x="7384" y="1249"/>
                </a:cubicBezTo>
                <a:cubicBezTo>
                  <a:pt x="7368" y="1333"/>
                  <a:pt x="7352" y="1418"/>
                  <a:pt x="7336" y="1503"/>
                </a:cubicBezTo>
                <a:cubicBezTo>
                  <a:pt x="7317" y="1311"/>
                  <a:pt x="7300" y="1168"/>
                  <a:pt x="7276" y="933"/>
                </a:cubicBezTo>
                <a:cubicBezTo>
                  <a:pt x="7273" y="719"/>
                  <a:pt x="7258" y="529"/>
                  <a:pt x="7227" y="370"/>
                </a:cubicBezTo>
                <a:lnTo>
                  <a:pt x="7223" y="371"/>
                </a:lnTo>
                <a:cubicBezTo>
                  <a:pt x="7219" y="341"/>
                  <a:pt x="7213" y="311"/>
                  <a:pt x="7208" y="281"/>
                </a:cubicBezTo>
                <a:lnTo>
                  <a:pt x="6992" y="398"/>
                </a:lnTo>
                <a:cubicBezTo>
                  <a:pt x="7007" y="263"/>
                  <a:pt x="7019" y="131"/>
                  <a:pt x="7027" y="3"/>
                </a:cubicBezTo>
                <a:lnTo>
                  <a:pt x="6999" y="0"/>
                </a:lnTo>
                <a:close/>
                <a:moveTo>
                  <a:pt x="6932" y="875"/>
                </a:moveTo>
                <a:cubicBezTo>
                  <a:pt x="6935" y="890"/>
                  <a:pt x="6937" y="901"/>
                  <a:pt x="6940" y="918"/>
                </a:cubicBezTo>
                <a:cubicBezTo>
                  <a:pt x="7027" y="1391"/>
                  <a:pt x="7085" y="1871"/>
                  <a:pt x="7129" y="2351"/>
                </a:cubicBezTo>
                <a:cubicBezTo>
                  <a:pt x="7008" y="3147"/>
                  <a:pt x="6801" y="4051"/>
                  <a:pt x="6534" y="4934"/>
                </a:cubicBezTo>
                <a:cubicBezTo>
                  <a:pt x="6288" y="5743"/>
                  <a:pt x="5992" y="6533"/>
                  <a:pt x="5666" y="7208"/>
                </a:cubicBezTo>
                <a:cubicBezTo>
                  <a:pt x="5659" y="7155"/>
                  <a:pt x="5648" y="7102"/>
                  <a:pt x="5632" y="7052"/>
                </a:cubicBezTo>
                <a:cubicBezTo>
                  <a:pt x="5621" y="7016"/>
                  <a:pt x="5626" y="6944"/>
                  <a:pt x="5589" y="6949"/>
                </a:cubicBezTo>
                <a:cubicBezTo>
                  <a:pt x="5282" y="6989"/>
                  <a:pt x="5262" y="7021"/>
                  <a:pt x="5135" y="7151"/>
                </a:cubicBezTo>
                <a:cubicBezTo>
                  <a:pt x="5125" y="7179"/>
                  <a:pt x="5111" y="7206"/>
                  <a:pt x="5105" y="7235"/>
                </a:cubicBezTo>
                <a:cubicBezTo>
                  <a:pt x="5057" y="7465"/>
                  <a:pt x="5102" y="7724"/>
                  <a:pt x="5167" y="7964"/>
                </a:cubicBezTo>
                <a:cubicBezTo>
                  <a:pt x="5141" y="7973"/>
                  <a:pt x="5114" y="7982"/>
                  <a:pt x="5097" y="7982"/>
                </a:cubicBezTo>
                <a:cubicBezTo>
                  <a:pt x="5048" y="7983"/>
                  <a:pt x="5000" y="7969"/>
                  <a:pt x="4951" y="7962"/>
                </a:cubicBezTo>
                <a:cubicBezTo>
                  <a:pt x="4792" y="7919"/>
                  <a:pt x="4668" y="7815"/>
                  <a:pt x="4540" y="7717"/>
                </a:cubicBezTo>
                <a:cubicBezTo>
                  <a:pt x="4500" y="7686"/>
                  <a:pt x="4421" y="7621"/>
                  <a:pt x="4374" y="7593"/>
                </a:cubicBezTo>
                <a:cubicBezTo>
                  <a:pt x="4352" y="7580"/>
                  <a:pt x="4329" y="7571"/>
                  <a:pt x="4307" y="7560"/>
                </a:cubicBezTo>
                <a:cubicBezTo>
                  <a:pt x="4266" y="7544"/>
                  <a:pt x="4222" y="7540"/>
                  <a:pt x="4179" y="7532"/>
                </a:cubicBezTo>
                <a:cubicBezTo>
                  <a:pt x="4695" y="6932"/>
                  <a:pt x="5143" y="6215"/>
                  <a:pt x="5521" y="5447"/>
                </a:cubicBezTo>
                <a:cubicBezTo>
                  <a:pt x="6256" y="3953"/>
                  <a:pt x="6729" y="2266"/>
                  <a:pt x="6932" y="875"/>
                </a:cubicBezTo>
                <a:close/>
                <a:moveTo>
                  <a:pt x="7405" y="1070"/>
                </a:moveTo>
                <a:cubicBezTo>
                  <a:pt x="7411" y="1104"/>
                  <a:pt x="7416" y="1138"/>
                  <a:pt x="7421" y="1173"/>
                </a:cubicBezTo>
                <a:lnTo>
                  <a:pt x="7408" y="1170"/>
                </a:lnTo>
                <a:cubicBezTo>
                  <a:pt x="7407" y="1137"/>
                  <a:pt x="7406" y="1103"/>
                  <a:pt x="7405" y="1070"/>
                </a:cubicBezTo>
                <a:close/>
                <a:moveTo>
                  <a:pt x="7423" y="1188"/>
                </a:moveTo>
                <a:cubicBezTo>
                  <a:pt x="7545" y="1991"/>
                  <a:pt x="7529" y="2823"/>
                  <a:pt x="7486" y="3662"/>
                </a:cubicBezTo>
                <a:cubicBezTo>
                  <a:pt x="7481" y="3536"/>
                  <a:pt x="7474" y="3411"/>
                  <a:pt x="7466" y="3285"/>
                </a:cubicBezTo>
                <a:cubicBezTo>
                  <a:pt x="7436" y="2772"/>
                  <a:pt x="7427" y="2586"/>
                  <a:pt x="7398" y="2215"/>
                </a:cubicBezTo>
                <a:cubicBezTo>
                  <a:pt x="7413" y="1897"/>
                  <a:pt x="7417" y="1577"/>
                  <a:pt x="7410" y="1257"/>
                </a:cubicBezTo>
                <a:cubicBezTo>
                  <a:pt x="7415" y="1234"/>
                  <a:pt x="7419" y="1211"/>
                  <a:pt x="7423" y="1188"/>
                </a:cubicBezTo>
                <a:close/>
                <a:moveTo>
                  <a:pt x="7386" y="1382"/>
                </a:moveTo>
                <a:cubicBezTo>
                  <a:pt x="7389" y="1589"/>
                  <a:pt x="7387" y="1795"/>
                  <a:pt x="7380" y="2001"/>
                </a:cubicBezTo>
                <a:cubicBezTo>
                  <a:pt x="7377" y="1962"/>
                  <a:pt x="7375" y="1936"/>
                  <a:pt x="7371" y="1892"/>
                </a:cubicBezTo>
                <a:cubicBezTo>
                  <a:pt x="7361" y="1774"/>
                  <a:pt x="7353" y="1689"/>
                  <a:pt x="7346" y="1607"/>
                </a:cubicBezTo>
                <a:cubicBezTo>
                  <a:pt x="7359" y="1532"/>
                  <a:pt x="7372" y="1457"/>
                  <a:pt x="7386" y="1382"/>
                </a:cubicBezTo>
                <a:close/>
                <a:moveTo>
                  <a:pt x="8087" y="1572"/>
                </a:moveTo>
                <a:cubicBezTo>
                  <a:pt x="8099" y="1659"/>
                  <a:pt x="8112" y="1745"/>
                  <a:pt x="8125" y="1832"/>
                </a:cubicBezTo>
                <a:cubicBezTo>
                  <a:pt x="8112" y="1791"/>
                  <a:pt x="8100" y="1751"/>
                  <a:pt x="8087" y="1712"/>
                </a:cubicBezTo>
                <a:cubicBezTo>
                  <a:pt x="8087" y="1666"/>
                  <a:pt x="8087" y="1619"/>
                  <a:pt x="8087" y="1572"/>
                </a:cubicBezTo>
                <a:close/>
                <a:moveTo>
                  <a:pt x="8087" y="1804"/>
                </a:moveTo>
                <a:cubicBezTo>
                  <a:pt x="8109" y="1873"/>
                  <a:pt x="8132" y="1945"/>
                  <a:pt x="8156" y="2020"/>
                </a:cubicBezTo>
                <a:cubicBezTo>
                  <a:pt x="8366" y="3282"/>
                  <a:pt x="8673" y="4576"/>
                  <a:pt x="8852" y="5848"/>
                </a:cubicBezTo>
                <a:cubicBezTo>
                  <a:pt x="8904" y="6214"/>
                  <a:pt x="8928" y="6584"/>
                  <a:pt x="8956" y="6954"/>
                </a:cubicBezTo>
                <a:cubicBezTo>
                  <a:pt x="8553" y="5647"/>
                  <a:pt x="8171" y="4319"/>
                  <a:pt x="8104" y="2945"/>
                </a:cubicBezTo>
                <a:cubicBezTo>
                  <a:pt x="8100" y="2773"/>
                  <a:pt x="8094" y="2600"/>
                  <a:pt x="8091" y="2428"/>
                </a:cubicBezTo>
                <a:cubicBezTo>
                  <a:pt x="8088" y="2220"/>
                  <a:pt x="8087" y="2012"/>
                  <a:pt x="8087" y="1804"/>
                </a:cubicBezTo>
                <a:close/>
                <a:moveTo>
                  <a:pt x="8220" y="2221"/>
                </a:moveTo>
                <a:cubicBezTo>
                  <a:pt x="8500" y="3118"/>
                  <a:pt x="8840" y="4333"/>
                  <a:pt x="9081" y="5534"/>
                </a:cubicBezTo>
                <a:cubicBezTo>
                  <a:pt x="9264" y="6452"/>
                  <a:pt x="9390" y="7360"/>
                  <a:pt x="9384" y="8109"/>
                </a:cubicBezTo>
                <a:cubicBezTo>
                  <a:pt x="9228" y="7778"/>
                  <a:pt x="9111" y="7428"/>
                  <a:pt x="8995" y="7082"/>
                </a:cubicBezTo>
                <a:cubicBezTo>
                  <a:pt x="8995" y="7080"/>
                  <a:pt x="8995" y="7079"/>
                  <a:pt x="8994" y="7078"/>
                </a:cubicBezTo>
                <a:cubicBezTo>
                  <a:pt x="8961" y="6667"/>
                  <a:pt x="8938" y="6254"/>
                  <a:pt x="8880" y="5844"/>
                </a:cubicBezTo>
                <a:cubicBezTo>
                  <a:pt x="8710" y="4639"/>
                  <a:pt x="8427" y="3417"/>
                  <a:pt x="8220" y="2221"/>
                </a:cubicBezTo>
                <a:close/>
                <a:moveTo>
                  <a:pt x="7140" y="2475"/>
                </a:moveTo>
                <a:cubicBezTo>
                  <a:pt x="7145" y="2526"/>
                  <a:pt x="7149" y="2577"/>
                  <a:pt x="7153" y="2628"/>
                </a:cubicBezTo>
                <a:cubicBezTo>
                  <a:pt x="6993" y="3702"/>
                  <a:pt x="6853" y="4829"/>
                  <a:pt x="6631" y="5924"/>
                </a:cubicBezTo>
                <a:cubicBezTo>
                  <a:pt x="6357" y="6664"/>
                  <a:pt x="6007" y="7379"/>
                  <a:pt x="5576" y="8057"/>
                </a:cubicBezTo>
                <a:cubicBezTo>
                  <a:pt x="5551" y="7982"/>
                  <a:pt x="5528" y="7907"/>
                  <a:pt x="5508" y="7830"/>
                </a:cubicBezTo>
                <a:cubicBezTo>
                  <a:pt x="5508" y="7830"/>
                  <a:pt x="5508" y="7830"/>
                  <a:pt x="5509" y="7829"/>
                </a:cubicBezTo>
                <a:cubicBezTo>
                  <a:pt x="5595" y="7718"/>
                  <a:pt x="5601" y="7661"/>
                  <a:pt x="5646" y="7529"/>
                </a:cubicBezTo>
                <a:cubicBezTo>
                  <a:pt x="5655" y="7471"/>
                  <a:pt x="5669" y="7414"/>
                  <a:pt x="5672" y="7356"/>
                </a:cubicBezTo>
                <a:cubicBezTo>
                  <a:pt x="5673" y="7325"/>
                  <a:pt x="5673" y="7294"/>
                  <a:pt x="5671" y="7262"/>
                </a:cubicBezTo>
                <a:cubicBezTo>
                  <a:pt x="6006" y="6577"/>
                  <a:pt x="6310" y="5769"/>
                  <a:pt x="6561" y="4942"/>
                </a:cubicBezTo>
                <a:cubicBezTo>
                  <a:pt x="6816" y="4102"/>
                  <a:pt x="7017" y="3243"/>
                  <a:pt x="7140" y="2475"/>
                </a:cubicBezTo>
                <a:close/>
                <a:moveTo>
                  <a:pt x="7162" y="2756"/>
                </a:moveTo>
                <a:cubicBezTo>
                  <a:pt x="7179" y="2977"/>
                  <a:pt x="7191" y="3198"/>
                  <a:pt x="7206" y="3419"/>
                </a:cubicBezTo>
                <a:cubicBezTo>
                  <a:pt x="7211" y="3506"/>
                  <a:pt x="7215" y="3593"/>
                  <a:pt x="7219" y="3680"/>
                </a:cubicBezTo>
                <a:cubicBezTo>
                  <a:pt x="7105" y="4381"/>
                  <a:pt x="6931" y="5070"/>
                  <a:pt x="6697" y="5739"/>
                </a:cubicBezTo>
                <a:cubicBezTo>
                  <a:pt x="6889" y="4745"/>
                  <a:pt x="7020" y="3731"/>
                  <a:pt x="7162" y="2756"/>
                </a:cubicBezTo>
                <a:close/>
                <a:moveTo>
                  <a:pt x="7225" y="3807"/>
                </a:moveTo>
                <a:cubicBezTo>
                  <a:pt x="7265" y="4814"/>
                  <a:pt x="7214" y="5824"/>
                  <a:pt x="7071" y="6822"/>
                </a:cubicBezTo>
                <a:cubicBezTo>
                  <a:pt x="7043" y="7014"/>
                  <a:pt x="7006" y="7204"/>
                  <a:pt x="6974" y="7396"/>
                </a:cubicBezTo>
                <a:cubicBezTo>
                  <a:pt x="6884" y="7787"/>
                  <a:pt x="6867" y="7928"/>
                  <a:pt x="6733" y="8292"/>
                </a:cubicBezTo>
                <a:cubicBezTo>
                  <a:pt x="6663" y="8481"/>
                  <a:pt x="6578" y="8680"/>
                  <a:pt x="6448" y="8837"/>
                </a:cubicBezTo>
                <a:cubicBezTo>
                  <a:pt x="6438" y="8850"/>
                  <a:pt x="6423" y="8860"/>
                  <a:pt x="6407" y="8870"/>
                </a:cubicBezTo>
                <a:cubicBezTo>
                  <a:pt x="6370" y="8875"/>
                  <a:pt x="6333" y="8881"/>
                  <a:pt x="6297" y="8876"/>
                </a:cubicBezTo>
                <a:cubicBezTo>
                  <a:pt x="6117" y="8853"/>
                  <a:pt x="5972" y="8736"/>
                  <a:pt x="5859" y="8594"/>
                </a:cubicBezTo>
                <a:cubicBezTo>
                  <a:pt x="6225" y="7762"/>
                  <a:pt x="6471" y="6855"/>
                  <a:pt x="6659" y="5926"/>
                </a:cubicBezTo>
                <a:cubicBezTo>
                  <a:pt x="6912" y="5239"/>
                  <a:pt x="7100" y="4530"/>
                  <a:pt x="7225" y="3807"/>
                </a:cubicBezTo>
                <a:close/>
                <a:moveTo>
                  <a:pt x="6594" y="6098"/>
                </a:moveTo>
                <a:cubicBezTo>
                  <a:pt x="6411" y="6958"/>
                  <a:pt x="6176" y="7796"/>
                  <a:pt x="5839" y="8568"/>
                </a:cubicBezTo>
                <a:cubicBezTo>
                  <a:pt x="5777" y="8488"/>
                  <a:pt x="5726" y="8400"/>
                  <a:pt x="5684" y="8318"/>
                </a:cubicBezTo>
                <a:cubicBezTo>
                  <a:pt x="5647" y="8244"/>
                  <a:pt x="5620" y="8167"/>
                  <a:pt x="5588" y="8090"/>
                </a:cubicBezTo>
                <a:cubicBezTo>
                  <a:pt x="5993" y="7456"/>
                  <a:pt x="6327" y="6788"/>
                  <a:pt x="6594" y="6098"/>
                </a:cubicBezTo>
                <a:close/>
                <a:moveTo>
                  <a:pt x="5563" y="6957"/>
                </a:moveTo>
                <a:cubicBezTo>
                  <a:pt x="5565" y="6956"/>
                  <a:pt x="5566" y="6957"/>
                  <a:pt x="5563" y="6960"/>
                </a:cubicBezTo>
                <a:cubicBezTo>
                  <a:pt x="5540" y="6976"/>
                  <a:pt x="5517" y="6991"/>
                  <a:pt x="5493" y="7005"/>
                </a:cubicBezTo>
                <a:cubicBezTo>
                  <a:pt x="5498" y="6996"/>
                  <a:pt x="5503" y="6988"/>
                  <a:pt x="5508" y="6979"/>
                </a:cubicBezTo>
                <a:cubicBezTo>
                  <a:pt x="5521" y="6974"/>
                  <a:pt x="5554" y="6960"/>
                  <a:pt x="5563" y="6957"/>
                </a:cubicBezTo>
                <a:close/>
                <a:moveTo>
                  <a:pt x="3341" y="7275"/>
                </a:moveTo>
                <a:cubicBezTo>
                  <a:pt x="3400" y="7278"/>
                  <a:pt x="3459" y="7313"/>
                  <a:pt x="3517" y="7369"/>
                </a:cubicBezTo>
                <a:cubicBezTo>
                  <a:pt x="3536" y="7387"/>
                  <a:pt x="3553" y="7407"/>
                  <a:pt x="3571" y="7428"/>
                </a:cubicBezTo>
                <a:lnTo>
                  <a:pt x="3518" y="7458"/>
                </a:lnTo>
                <a:lnTo>
                  <a:pt x="3582" y="7573"/>
                </a:lnTo>
                <a:cubicBezTo>
                  <a:pt x="3634" y="7642"/>
                  <a:pt x="3649" y="7673"/>
                  <a:pt x="3717" y="7723"/>
                </a:cubicBezTo>
                <a:cubicBezTo>
                  <a:pt x="3732" y="7734"/>
                  <a:pt x="3748" y="7742"/>
                  <a:pt x="3764" y="7749"/>
                </a:cubicBezTo>
                <a:cubicBezTo>
                  <a:pt x="3782" y="7787"/>
                  <a:pt x="3798" y="7823"/>
                  <a:pt x="3813" y="7859"/>
                </a:cubicBezTo>
                <a:cubicBezTo>
                  <a:pt x="3813" y="7867"/>
                  <a:pt x="3814" y="7875"/>
                  <a:pt x="3815" y="7883"/>
                </a:cubicBezTo>
                <a:cubicBezTo>
                  <a:pt x="3792" y="7905"/>
                  <a:pt x="3771" y="7928"/>
                  <a:pt x="3748" y="7949"/>
                </a:cubicBezTo>
                <a:cubicBezTo>
                  <a:pt x="3739" y="7931"/>
                  <a:pt x="3729" y="7914"/>
                  <a:pt x="3718" y="7892"/>
                </a:cubicBezTo>
                <a:lnTo>
                  <a:pt x="3694" y="7905"/>
                </a:lnTo>
                <a:cubicBezTo>
                  <a:pt x="3706" y="7929"/>
                  <a:pt x="3716" y="7949"/>
                  <a:pt x="3727" y="7970"/>
                </a:cubicBezTo>
                <a:cubicBezTo>
                  <a:pt x="3467" y="8220"/>
                  <a:pt x="3191" y="8440"/>
                  <a:pt x="2900" y="8622"/>
                </a:cubicBezTo>
                <a:cubicBezTo>
                  <a:pt x="2886" y="8369"/>
                  <a:pt x="2894" y="8146"/>
                  <a:pt x="2922" y="8016"/>
                </a:cubicBezTo>
                <a:cubicBezTo>
                  <a:pt x="2979" y="7747"/>
                  <a:pt x="3045" y="7565"/>
                  <a:pt x="3112" y="7448"/>
                </a:cubicBezTo>
                <a:cubicBezTo>
                  <a:pt x="3180" y="7332"/>
                  <a:pt x="3250" y="7282"/>
                  <a:pt x="3316" y="7276"/>
                </a:cubicBezTo>
                <a:cubicBezTo>
                  <a:pt x="3325" y="7275"/>
                  <a:pt x="3333" y="7274"/>
                  <a:pt x="3341" y="7275"/>
                </a:cubicBezTo>
                <a:close/>
                <a:moveTo>
                  <a:pt x="3802" y="7762"/>
                </a:moveTo>
                <a:cubicBezTo>
                  <a:pt x="3804" y="7762"/>
                  <a:pt x="3807" y="7763"/>
                  <a:pt x="3809" y="7763"/>
                </a:cubicBezTo>
                <a:cubicBezTo>
                  <a:pt x="3809" y="7768"/>
                  <a:pt x="3809" y="7773"/>
                  <a:pt x="3809" y="7778"/>
                </a:cubicBezTo>
                <a:cubicBezTo>
                  <a:pt x="3807" y="7773"/>
                  <a:pt x="3805" y="7767"/>
                  <a:pt x="3802" y="7762"/>
                </a:cubicBezTo>
                <a:close/>
                <a:moveTo>
                  <a:pt x="3837" y="7770"/>
                </a:moveTo>
                <a:cubicBezTo>
                  <a:pt x="3863" y="7775"/>
                  <a:pt x="3888" y="7779"/>
                  <a:pt x="3913" y="7783"/>
                </a:cubicBezTo>
                <a:cubicBezTo>
                  <a:pt x="3890" y="7807"/>
                  <a:pt x="3866" y="7832"/>
                  <a:pt x="3842" y="7856"/>
                </a:cubicBezTo>
                <a:cubicBezTo>
                  <a:pt x="3842" y="7855"/>
                  <a:pt x="3841" y="7854"/>
                  <a:pt x="3841" y="7853"/>
                </a:cubicBezTo>
                <a:cubicBezTo>
                  <a:pt x="3839" y="7825"/>
                  <a:pt x="3838" y="7798"/>
                  <a:pt x="3837" y="7770"/>
                </a:cubicBezTo>
                <a:close/>
                <a:moveTo>
                  <a:pt x="3948" y="7788"/>
                </a:moveTo>
                <a:cubicBezTo>
                  <a:pt x="3953" y="7789"/>
                  <a:pt x="3958" y="7790"/>
                  <a:pt x="3963" y="7791"/>
                </a:cubicBezTo>
                <a:cubicBezTo>
                  <a:pt x="3985" y="7799"/>
                  <a:pt x="4007" y="7804"/>
                  <a:pt x="4028" y="7814"/>
                </a:cubicBezTo>
                <a:cubicBezTo>
                  <a:pt x="4239" y="7919"/>
                  <a:pt x="4394" y="8122"/>
                  <a:pt x="4625" y="8191"/>
                </a:cubicBezTo>
                <a:cubicBezTo>
                  <a:pt x="4675" y="8201"/>
                  <a:pt x="4725" y="8218"/>
                  <a:pt x="4776" y="8221"/>
                </a:cubicBezTo>
                <a:cubicBezTo>
                  <a:pt x="4929" y="8230"/>
                  <a:pt x="5050" y="8173"/>
                  <a:pt x="5171" y="8095"/>
                </a:cubicBezTo>
                <a:cubicBezTo>
                  <a:pt x="4915" y="8486"/>
                  <a:pt x="4650" y="8791"/>
                  <a:pt x="4382" y="8970"/>
                </a:cubicBezTo>
                <a:cubicBezTo>
                  <a:pt x="4332" y="9004"/>
                  <a:pt x="4286" y="9009"/>
                  <a:pt x="4241" y="8992"/>
                </a:cubicBezTo>
                <a:cubicBezTo>
                  <a:pt x="4197" y="8975"/>
                  <a:pt x="4153" y="8935"/>
                  <a:pt x="4112" y="8876"/>
                </a:cubicBezTo>
                <a:cubicBezTo>
                  <a:pt x="4030" y="8759"/>
                  <a:pt x="3961" y="8569"/>
                  <a:pt x="3912" y="8357"/>
                </a:cubicBezTo>
                <a:cubicBezTo>
                  <a:pt x="3901" y="8305"/>
                  <a:pt x="3890" y="8252"/>
                  <a:pt x="3881" y="8199"/>
                </a:cubicBezTo>
                <a:cubicBezTo>
                  <a:pt x="3882" y="8200"/>
                  <a:pt x="3883" y="8200"/>
                  <a:pt x="3884" y="8201"/>
                </a:cubicBezTo>
                <a:cubicBezTo>
                  <a:pt x="3893" y="8204"/>
                  <a:pt x="3905" y="8203"/>
                  <a:pt x="3912" y="8196"/>
                </a:cubicBezTo>
                <a:cubicBezTo>
                  <a:pt x="3919" y="8189"/>
                  <a:pt x="3922" y="8180"/>
                  <a:pt x="3923" y="8171"/>
                </a:cubicBezTo>
                <a:cubicBezTo>
                  <a:pt x="3924" y="8161"/>
                  <a:pt x="3923" y="8149"/>
                  <a:pt x="3922" y="8136"/>
                </a:cubicBezTo>
                <a:cubicBezTo>
                  <a:pt x="3917" y="8080"/>
                  <a:pt x="3891" y="7988"/>
                  <a:pt x="3852" y="7885"/>
                </a:cubicBezTo>
                <a:cubicBezTo>
                  <a:pt x="3884" y="7853"/>
                  <a:pt x="3916" y="7821"/>
                  <a:pt x="3948" y="7788"/>
                </a:cubicBezTo>
                <a:close/>
                <a:moveTo>
                  <a:pt x="8039" y="7823"/>
                </a:moveTo>
                <a:cubicBezTo>
                  <a:pt x="8189" y="7815"/>
                  <a:pt x="8324" y="7868"/>
                  <a:pt x="8448" y="7958"/>
                </a:cubicBezTo>
                <a:cubicBezTo>
                  <a:pt x="8619" y="8082"/>
                  <a:pt x="8769" y="8279"/>
                  <a:pt x="8905" y="8489"/>
                </a:cubicBezTo>
                <a:cubicBezTo>
                  <a:pt x="8834" y="8683"/>
                  <a:pt x="8734" y="8878"/>
                  <a:pt x="8619" y="9012"/>
                </a:cubicBezTo>
                <a:cubicBezTo>
                  <a:pt x="8561" y="9081"/>
                  <a:pt x="8499" y="9133"/>
                  <a:pt x="8435" y="9163"/>
                </a:cubicBezTo>
                <a:cubicBezTo>
                  <a:pt x="8371" y="9193"/>
                  <a:pt x="8306" y="9200"/>
                  <a:pt x="8239" y="9178"/>
                </a:cubicBezTo>
                <a:cubicBezTo>
                  <a:pt x="8106" y="9133"/>
                  <a:pt x="7961" y="8965"/>
                  <a:pt x="7825" y="8606"/>
                </a:cubicBezTo>
                <a:cubicBezTo>
                  <a:pt x="7746" y="8401"/>
                  <a:pt x="7682" y="8193"/>
                  <a:pt x="7629" y="7982"/>
                </a:cubicBezTo>
                <a:cubicBezTo>
                  <a:pt x="7778" y="7879"/>
                  <a:pt x="7914" y="7830"/>
                  <a:pt x="8039" y="7823"/>
                </a:cubicBezTo>
                <a:close/>
                <a:moveTo>
                  <a:pt x="3817" y="7920"/>
                </a:moveTo>
                <a:cubicBezTo>
                  <a:pt x="3822" y="7982"/>
                  <a:pt x="3829" y="8045"/>
                  <a:pt x="3838" y="8107"/>
                </a:cubicBezTo>
                <a:cubicBezTo>
                  <a:pt x="3818" y="8076"/>
                  <a:pt x="3792" y="8033"/>
                  <a:pt x="3762" y="7976"/>
                </a:cubicBezTo>
                <a:cubicBezTo>
                  <a:pt x="3780" y="7958"/>
                  <a:pt x="3799" y="7939"/>
                  <a:pt x="3817" y="7920"/>
                </a:cubicBezTo>
                <a:close/>
                <a:moveTo>
                  <a:pt x="3850" y="7962"/>
                </a:moveTo>
                <a:cubicBezTo>
                  <a:pt x="3875" y="8036"/>
                  <a:pt x="3891" y="8100"/>
                  <a:pt x="3895" y="8139"/>
                </a:cubicBezTo>
                <a:cubicBezTo>
                  <a:pt x="3896" y="8151"/>
                  <a:pt x="3896" y="8161"/>
                  <a:pt x="3895" y="8167"/>
                </a:cubicBezTo>
                <a:cubicBezTo>
                  <a:pt x="3894" y="8172"/>
                  <a:pt x="3894" y="8172"/>
                  <a:pt x="3894" y="8173"/>
                </a:cubicBezTo>
                <a:cubicBezTo>
                  <a:pt x="3891" y="8172"/>
                  <a:pt x="3886" y="8169"/>
                  <a:pt x="3879" y="8162"/>
                </a:cubicBezTo>
                <a:cubicBezTo>
                  <a:pt x="3878" y="8161"/>
                  <a:pt x="3876" y="8158"/>
                  <a:pt x="3874" y="8157"/>
                </a:cubicBezTo>
                <a:cubicBezTo>
                  <a:pt x="3864" y="8092"/>
                  <a:pt x="3856" y="8026"/>
                  <a:pt x="3850" y="7962"/>
                </a:cubicBezTo>
                <a:close/>
                <a:moveTo>
                  <a:pt x="3740" y="7996"/>
                </a:moveTo>
                <a:cubicBezTo>
                  <a:pt x="3786" y="8083"/>
                  <a:pt x="3822" y="8138"/>
                  <a:pt x="3848" y="8170"/>
                </a:cubicBezTo>
                <a:cubicBezTo>
                  <a:pt x="3859" y="8235"/>
                  <a:pt x="3871" y="8300"/>
                  <a:pt x="3885" y="8363"/>
                </a:cubicBezTo>
                <a:cubicBezTo>
                  <a:pt x="3934" y="8577"/>
                  <a:pt x="4003" y="8770"/>
                  <a:pt x="4089" y="8893"/>
                </a:cubicBezTo>
                <a:cubicBezTo>
                  <a:pt x="4132" y="8955"/>
                  <a:pt x="4179" y="8999"/>
                  <a:pt x="4232" y="9018"/>
                </a:cubicBezTo>
                <a:cubicBezTo>
                  <a:pt x="4284" y="9038"/>
                  <a:pt x="4342" y="9031"/>
                  <a:pt x="4398" y="8994"/>
                </a:cubicBezTo>
                <a:lnTo>
                  <a:pt x="4399" y="8993"/>
                </a:lnTo>
                <a:cubicBezTo>
                  <a:pt x="4675" y="8809"/>
                  <a:pt x="4945" y="8497"/>
                  <a:pt x="5204" y="8098"/>
                </a:cubicBezTo>
                <a:cubicBezTo>
                  <a:pt x="5220" y="8152"/>
                  <a:pt x="5236" y="8205"/>
                  <a:pt x="5252" y="8255"/>
                </a:cubicBezTo>
                <a:cubicBezTo>
                  <a:pt x="5277" y="8315"/>
                  <a:pt x="5299" y="8376"/>
                  <a:pt x="5324" y="8435"/>
                </a:cubicBezTo>
                <a:cubicBezTo>
                  <a:pt x="5285" y="8491"/>
                  <a:pt x="5245" y="8547"/>
                  <a:pt x="5205" y="8603"/>
                </a:cubicBezTo>
                <a:cubicBezTo>
                  <a:pt x="5141" y="8692"/>
                  <a:pt x="4795" y="9144"/>
                  <a:pt x="4404" y="9528"/>
                </a:cubicBezTo>
                <a:cubicBezTo>
                  <a:pt x="4208" y="9720"/>
                  <a:pt x="4000" y="9895"/>
                  <a:pt x="3813" y="10000"/>
                </a:cubicBezTo>
                <a:cubicBezTo>
                  <a:pt x="3791" y="10012"/>
                  <a:pt x="3770" y="10023"/>
                  <a:pt x="3749" y="10033"/>
                </a:cubicBezTo>
                <a:cubicBezTo>
                  <a:pt x="3717" y="9876"/>
                  <a:pt x="3713" y="9663"/>
                  <a:pt x="3748" y="9383"/>
                </a:cubicBezTo>
                <a:lnTo>
                  <a:pt x="3721" y="9379"/>
                </a:lnTo>
                <a:cubicBezTo>
                  <a:pt x="3685" y="9665"/>
                  <a:pt x="3688" y="9883"/>
                  <a:pt x="3723" y="10046"/>
                </a:cubicBezTo>
                <a:cubicBezTo>
                  <a:pt x="3663" y="10073"/>
                  <a:pt x="3605" y="10091"/>
                  <a:pt x="3552" y="10098"/>
                </a:cubicBezTo>
                <a:cubicBezTo>
                  <a:pt x="3472" y="10108"/>
                  <a:pt x="3402" y="10096"/>
                  <a:pt x="3344" y="10054"/>
                </a:cubicBezTo>
                <a:cubicBezTo>
                  <a:pt x="3246" y="9984"/>
                  <a:pt x="3163" y="9848"/>
                  <a:pt x="3097" y="9676"/>
                </a:cubicBezTo>
                <a:cubicBezTo>
                  <a:pt x="3032" y="9505"/>
                  <a:pt x="2983" y="9297"/>
                  <a:pt x="2949" y="9086"/>
                </a:cubicBezTo>
                <a:cubicBezTo>
                  <a:pt x="2926" y="8941"/>
                  <a:pt x="2911" y="8794"/>
                  <a:pt x="2902" y="8655"/>
                </a:cubicBezTo>
                <a:cubicBezTo>
                  <a:pt x="3197" y="8471"/>
                  <a:pt x="3476" y="8249"/>
                  <a:pt x="3740" y="7996"/>
                </a:cubicBezTo>
                <a:close/>
                <a:moveTo>
                  <a:pt x="7604" y="7999"/>
                </a:moveTo>
                <a:cubicBezTo>
                  <a:pt x="7657" y="8207"/>
                  <a:pt x="7721" y="8413"/>
                  <a:pt x="7798" y="8616"/>
                </a:cubicBezTo>
                <a:cubicBezTo>
                  <a:pt x="7936" y="8979"/>
                  <a:pt x="8083" y="9155"/>
                  <a:pt x="8230" y="9204"/>
                </a:cubicBezTo>
                <a:cubicBezTo>
                  <a:pt x="8304" y="9229"/>
                  <a:pt x="8377" y="9221"/>
                  <a:pt x="8446" y="9189"/>
                </a:cubicBezTo>
                <a:cubicBezTo>
                  <a:pt x="8516" y="9156"/>
                  <a:pt x="8581" y="9100"/>
                  <a:pt x="8641" y="9030"/>
                </a:cubicBezTo>
                <a:cubicBezTo>
                  <a:pt x="8755" y="8896"/>
                  <a:pt x="8853" y="8709"/>
                  <a:pt x="8924" y="8520"/>
                </a:cubicBezTo>
                <a:cubicBezTo>
                  <a:pt x="8980" y="8607"/>
                  <a:pt x="9034" y="8697"/>
                  <a:pt x="9086" y="8784"/>
                </a:cubicBezTo>
                <a:cubicBezTo>
                  <a:pt x="9140" y="8876"/>
                  <a:pt x="9191" y="8956"/>
                  <a:pt x="9242" y="9036"/>
                </a:cubicBezTo>
                <a:cubicBezTo>
                  <a:pt x="9247" y="9063"/>
                  <a:pt x="9253" y="9090"/>
                  <a:pt x="9259" y="9117"/>
                </a:cubicBezTo>
                <a:cubicBezTo>
                  <a:pt x="9244" y="9169"/>
                  <a:pt x="9229" y="9219"/>
                  <a:pt x="9211" y="9266"/>
                </a:cubicBezTo>
                <a:cubicBezTo>
                  <a:pt x="9109" y="9533"/>
                  <a:pt x="8957" y="9725"/>
                  <a:pt x="8746" y="9824"/>
                </a:cubicBezTo>
                <a:cubicBezTo>
                  <a:pt x="8552" y="9916"/>
                  <a:pt x="8340" y="9886"/>
                  <a:pt x="8139" y="9779"/>
                </a:cubicBezTo>
                <a:cubicBezTo>
                  <a:pt x="7938" y="9671"/>
                  <a:pt x="7749" y="9487"/>
                  <a:pt x="7605" y="9274"/>
                </a:cubicBezTo>
                <a:cubicBezTo>
                  <a:pt x="7462" y="9061"/>
                  <a:pt x="7364" y="8820"/>
                  <a:pt x="7342" y="8600"/>
                </a:cubicBezTo>
                <a:cubicBezTo>
                  <a:pt x="7321" y="8380"/>
                  <a:pt x="7375" y="8183"/>
                  <a:pt x="7535" y="8052"/>
                </a:cubicBezTo>
                <a:cubicBezTo>
                  <a:pt x="7559" y="8033"/>
                  <a:pt x="7582" y="8015"/>
                  <a:pt x="7604" y="7999"/>
                </a:cubicBezTo>
                <a:close/>
                <a:moveTo>
                  <a:pt x="9036" y="8121"/>
                </a:moveTo>
                <a:cubicBezTo>
                  <a:pt x="9064" y="8193"/>
                  <a:pt x="9093" y="8264"/>
                  <a:pt x="9125" y="8335"/>
                </a:cubicBezTo>
                <a:cubicBezTo>
                  <a:pt x="9155" y="8538"/>
                  <a:pt x="9187" y="8748"/>
                  <a:pt x="9227" y="8958"/>
                </a:cubicBezTo>
                <a:cubicBezTo>
                  <a:pt x="9189" y="8899"/>
                  <a:pt x="9150" y="8838"/>
                  <a:pt x="9110" y="8770"/>
                </a:cubicBezTo>
                <a:cubicBezTo>
                  <a:pt x="9055" y="8677"/>
                  <a:pt x="8997" y="8581"/>
                  <a:pt x="8937" y="8487"/>
                </a:cubicBezTo>
                <a:cubicBezTo>
                  <a:pt x="8983" y="8359"/>
                  <a:pt x="9017" y="8232"/>
                  <a:pt x="9036" y="8121"/>
                </a:cubicBezTo>
                <a:close/>
                <a:moveTo>
                  <a:pt x="12098" y="8128"/>
                </a:moveTo>
                <a:cubicBezTo>
                  <a:pt x="12105" y="8150"/>
                  <a:pt x="12112" y="8171"/>
                  <a:pt x="12117" y="8193"/>
                </a:cubicBezTo>
                <a:cubicBezTo>
                  <a:pt x="12134" y="8384"/>
                  <a:pt x="12155" y="8413"/>
                  <a:pt x="12095" y="8600"/>
                </a:cubicBezTo>
                <a:cubicBezTo>
                  <a:pt x="12073" y="8669"/>
                  <a:pt x="12044" y="8736"/>
                  <a:pt x="12007" y="8798"/>
                </a:cubicBezTo>
                <a:cubicBezTo>
                  <a:pt x="11970" y="8861"/>
                  <a:pt x="11854" y="8903"/>
                  <a:pt x="11875" y="8972"/>
                </a:cubicBezTo>
                <a:cubicBezTo>
                  <a:pt x="11892" y="9029"/>
                  <a:pt x="12059" y="8867"/>
                  <a:pt x="12045" y="8924"/>
                </a:cubicBezTo>
                <a:cubicBezTo>
                  <a:pt x="12027" y="8992"/>
                  <a:pt x="11923" y="8993"/>
                  <a:pt x="11862" y="9027"/>
                </a:cubicBezTo>
                <a:cubicBezTo>
                  <a:pt x="11841" y="9031"/>
                  <a:pt x="11824" y="9034"/>
                  <a:pt x="11806" y="9038"/>
                </a:cubicBezTo>
                <a:cubicBezTo>
                  <a:pt x="11921" y="8804"/>
                  <a:pt x="12011" y="8559"/>
                  <a:pt x="12064" y="8316"/>
                </a:cubicBezTo>
                <a:cubicBezTo>
                  <a:pt x="12078" y="8254"/>
                  <a:pt x="12089" y="8191"/>
                  <a:pt x="12098" y="8128"/>
                </a:cubicBezTo>
                <a:close/>
                <a:moveTo>
                  <a:pt x="12478" y="8291"/>
                </a:moveTo>
                <a:cubicBezTo>
                  <a:pt x="12607" y="8620"/>
                  <a:pt x="12733" y="8975"/>
                  <a:pt x="12832" y="9320"/>
                </a:cubicBezTo>
                <a:cubicBezTo>
                  <a:pt x="12990" y="9866"/>
                  <a:pt x="13081" y="10389"/>
                  <a:pt x="13018" y="10742"/>
                </a:cubicBezTo>
                <a:cubicBezTo>
                  <a:pt x="12987" y="10918"/>
                  <a:pt x="12919" y="11051"/>
                  <a:pt x="12802" y="11126"/>
                </a:cubicBezTo>
                <a:cubicBezTo>
                  <a:pt x="12686" y="11201"/>
                  <a:pt x="12520" y="11221"/>
                  <a:pt x="12291" y="11163"/>
                </a:cubicBezTo>
                <a:cubicBezTo>
                  <a:pt x="11854" y="11054"/>
                  <a:pt x="11438" y="10648"/>
                  <a:pt x="11057" y="10062"/>
                </a:cubicBezTo>
                <a:cubicBezTo>
                  <a:pt x="11180" y="9947"/>
                  <a:pt x="11301" y="9815"/>
                  <a:pt x="11412" y="9670"/>
                </a:cubicBezTo>
                <a:cubicBezTo>
                  <a:pt x="11532" y="9515"/>
                  <a:pt x="11642" y="9346"/>
                  <a:pt x="11739" y="9168"/>
                </a:cubicBezTo>
                <a:cubicBezTo>
                  <a:pt x="11895" y="9090"/>
                  <a:pt x="12000" y="9024"/>
                  <a:pt x="12234" y="8827"/>
                </a:cubicBezTo>
                <a:cubicBezTo>
                  <a:pt x="12290" y="8779"/>
                  <a:pt x="12325" y="8709"/>
                  <a:pt x="12361" y="8644"/>
                </a:cubicBezTo>
                <a:cubicBezTo>
                  <a:pt x="12416" y="8544"/>
                  <a:pt x="12462" y="8412"/>
                  <a:pt x="12478" y="8291"/>
                </a:cubicBezTo>
                <a:close/>
                <a:moveTo>
                  <a:pt x="9168" y="8428"/>
                </a:moveTo>
                <a:cubicBezTo>
                  <a:pt x="9207" y="8511"/>
                  <a:pt x="9249" y="8593"/>
                  <a:pt x="9294" y="8673"/>
                </a:cubicBezTo>
                <a:cubicBezTo>
                  <a:pt x="9308" y="8698"/>
                  <a:pt x="9324" y="8723"/>
                  <a:pt x="9339" y="8748"/>
                </a:cubicBezTo>
                <a:cubicBezTo>
                  <a:pt x="9324" y="8852"/>
                  <a:pt x="9304" y="8951"/>
                  <a:pt x="9281" y="9043"/>
                </a:cubicBezTo>
                <a:cubicBezTo>
                  <a:pt x="9277" y="9037"/>
                  <a:pt x="9273" y="9031"/>
                  <a:pt x="9269" y="9025"/>
                </a:cubicBezTo>
                <a:cubicBezTo>
                  <a:pt x="9230" y="8826"/>
                  <a:pt x="9197" y="8624"/>
                  <a:pt x="9168" y="8428"/>
                </a:cubicBezTo>
                <a:close/>
                <a:moveTo>
                  <a:pt x="5337" y="8466"/>
                </a:moveTo>
                <a:cubicBezTo>
                  <a:pt x="5343" y="8480"/>
                  <a:pt x="5349" y="8495"/>
                  <a:pt x="5356" y="8509"/>
                </a:cubicBezTo>
                <a:cubicBezTo>
                  <a:pt x="5429" y="8657"/>
                  <a:pt x="5532" y="8820"/>
                  <a:pt x="5665" y="8942"/>
                </a:cubicBezTo>
                <a:cubicBezTo>
                  <a:pt x="5635" y="9001"/>
                  <a:pt x="5606" y="9060"/>
                  <a:pt x="5575" y="9118"/>
                </a:cubicBezTo>
                <a:cubicBezTo>
                  <a:pt x="5311" y="9619"/>
                  <a:pt x="4787" y="10164"/>
                  <a:pt x="4366" y="10341"/>
                </a:cubicBezTo>
                <a:cubicBezTo>
                  <a:pt x="4260" y="10385"/>
                  <a:pt x="4162" y="10407"/>
                  <a:pt x="4076" y="10399"/>
                </a:cubicBezTo>
                <a:cubicBezTo>
                  <a:pt x="3990" y="10392"/>
                  <a:pt x="3917" y="10358"/>
                  <a:pt x="3859" y="10288"/>
                </a:cubicBezTo>
                <a:cubicBezTo>
                  <a:pt x="3814" y="10235"/>
                  <a:pt x="3780" y="10160"/>
                  <a:pt x="3756" y="10062"/>
                </a:cubicBezTo>
                <a:cubicBezTo>
                  <a:pt x="3780" y="10051"/>
                  <a:pt x="3803" y="10038"/>
                  <a:pt x="3827" y="10025"/>
                </a:cubicBezTo>
                <a:cubicBezTo>
                  <a:pt x="4018" y="9918"/>
                  <a:pt x="4226" y="9741"/>
                  <a:pt x="4423" y="9548"/>
                </a:cubicBezTo>
                <a:cubicBezTo>
                  <a:pt x="4816" y="9162"/>
                  <a:pt x="5163" y="8711"/>
                  <a:pt x="5228" y="8620"/>
                </a:cubicBezTo>
                <a:cubicBezTo>
                  <a:pt x="5265" y="8569"/>
                  <a:pt x="5301" y="8517"/>
                  <a:pt x="5337" y="8466"/>
                </a:cubicBezTo>
                <a:close/>
                <a:moveTo>
                  <a:pt x="9361" y="8785"/>
                </a:moveTo>
                <a:cubicBezTo>
                  <a:pt x="9448" y="8923"/>
                  <a:pt x="9557" y="9063"/>
                  <a:pt x="9681" y="9158"/>
                </a:cubicBezTo>
                <a:cubicBezTo>
                  <a:pt x="9736" y="9199"/>
                  <a:pt x="9804" y="9220"/>
                  <a:pt x="9866" y="9251"/>
                </a:cubicBezTo>
                <a:lnTo>
                  <a:pt x="9963" y="9186"/>
                </a:lnTo>
                <a:cubicBezTo>
                  <a:pt x="9926" y="9250"/>
                  <a:pt x="9890" y="9302"/>
                  <a:pt x="9855" y="9339"/>
                </a:cubicBezTo>
                <a:cubicBezTo>
                  <a:pt x="9812" y="9386"/>
                  <a:pt x="9770" y="9413"/>
                  <a:pt x="9731" y="9425"/>
                </a:cubicBezTo>
                <a:cubicBezTo>
                  <a:pt x="9691" y="9437"/>
                  <a:pt x="9652" y="9434"/>
                  <a:pt x="9613" y="9418"/>
                </a:cubicBezTo>
                <a:cubicBezTo>
                  <a:pt x="9535" y="9386"/>
                  <a:pt x="9454" y="9302"/>
                  <a:pt x="9371" y="9186"/>
                </a:cubicBezTo>
                <a:cubicBezTo>
                  <a:pt x="9349" y="9155"/>
                  <a:pt x="9324" y="9110"/>
                  <a:pt x="9301" y="9076"/>
                </a:cubicBezTo>
                <a:cubicBezTo>
                  <a:pt x="9325" y="8985"/>
                  <a:pt x="9345" y="8888"/>
                  <a:pt x="9361" y="8785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7" name="Freeform 9"/>
          <p:cNvSpPr>
            <a:spLocks noEditPoints="1"/>
          </p:cNvSpPr>
          <p:nvPr/>
        </p:nvSpPr>
        <p:spPr bwMode="auto">
          <a:xfrm flipH="1">
            <a:off x="4618246" y="3082664"/>
            <a:ext cx="2723631" cy="2862262"/>
          </a:xfrm>
          <a:custGeom>
            <a:avLst/>
            <a:gdLst>
              <a:gd name="T0" fmla="*/ 5247 w 11526"/>
              <a:gd name="T1" fmla="*/ 167 h 12086"/>
              <a:gd name="T2" fmla="*/ 3210 w 11526"/>
              <a:gd name="T3" fmla="*/ 7122 h 12086"/>
              <a:gd name="T4" fmla="*/ 5022 w 11526"/>
              <a:gd name="T5" fmla="*/ 1053 h 12086"/>
              <a:gd name="T6" fmla="*/ 2091 w 11526"/>
              <a:gd name="T7" fmla="*/ 7357 h 12086"/>
              <a:gd name="T8" fmla="*/ 2023 w 11526"/>
              <a:gd name="T9" fmla="*/ 7830 h 12086"/>
              <a:gd name="T10" fmla="*/ 1350 w 11526"/>
              <a:gd name="T11" fmla="*/ 7680 h 12086"/>
              <a:gd name="T12" fmla="*/ 435 w 11526"/>
              <a:gd name="T13" fmla="*/ 7378 h 12086"/>
              <a:gd name="T14" fmla="*/ 1024 w 11526"/>
              <a:gd name="T15" fmla="*/ 8755 h 12086"/>
              <a:gd name="T16" fmla="*/ 2452 w 11526"/>
              <a:gd name="T17" fmla="*/ 8373 h 12086"/>
              <a:gd name="T18" fmla="*/ 3607 w 11526"/>
              <a:gd name="T19" fmla="*/ 8516 h 12086"/>
              <a:gd name="T20" fmla="*/ 1256 w 11526"/>
              <a:gd name="T21" fmla="*/ 11687 h 12086"/>
              <a:gd name="T22" fmla="*/ 1900 w 11526"/>
              <a:gd name="T23" fmla="*/ 12038 h 12086"/>
              <a:gd name="T24" fmla="*/ 6467 w 11526"/>
              <a:gd name="T25" fmla="*/ 9779 h 12086"/>
              <a:gd name="T26" fmla="*/ 7647 w 11526"/>
              <a:gd name="T27" fmla="*/ 9327 h 12086"/>
              <a:gd name="T28" fmla="*/ 10245 w 11526"/>
              <a:gd name="T29" fmla="*/ 10450 h 12086"/>
              <a:gd name="T30" fmla="*/ 11144 w 11526"/>
              <a:gd name="T31" fmla="*/ 10451 h 12086"/>
              <a:gd name="T32" fmla="*/ 10588 w 11526"/>
              <a:gd name="T33" fmla="*/ 9633 h 12086"/>
              <a:gd name="T34" fmla="*/ 10576 w 11526"/>
              <a:gd name="T35" fmla="*/ 7601 h 12086"/>
              <a:gd name="T36" fmla="*/ 10347 w 11526"/>
              <a:gd name="T37" fmla="*/ 8120 h 12086"/>
              <a:gd name="T38" fmla="*/ 10178 w 11526"/>
              <a:gd name="T39" fmla="*/ 7865 h 12086"/>
              <a:gd name="T40" fmla="*/ 10540 w 11526"/>
              <a:gd name="T41" fmla="*/ 8821 h 12086"/>
              <a:gd name="T42" fmla="*/ 9544 w 11526"/>
              <a:gd name="T43" fmla="*/ 8072 h 12086"/>
              <a:gd name="T44" fmla="*/ 9486 w 11526"/>
              <a:gd name="T45" fmla="*/ 8015 h 12086"/>
              <a:gd name="T46" fmla="*/ 6128 w 11526"/>
              <a:gd name="T47" fmla="*/ 44 h 12086"/>
              <a:gd name="T48" fmla="*/ 6273 w 11526"/>
              <a:gd name="T49" fmla="*/ 1743 h 12086"/>
              <a:gd name="T50" fmla="*/ 5959 w 11526"/>
              <a:gd name="T51" fmla="*/ 992 h 12086"/>
              <a:gd name="T52" fmla="*/ 474 w 11526"/>
              <a:gd name="T53" fmla="*/ 7330 h 12086"/>
              <a:gd name="T54" fmla="*/ 5478 w 11526"/>
              <a:gd name="T55" fmla="*/ 1643 h 12086"/>
              <a:gd name="T56" fmla="*/ 5233 w 11526"/>
              <a:gd name="T57" fmla="*/ 4892 h 12086"/>
              <a:gd name="T58" fmla="*/ 3508 w 11526"/>
              <a:gd name="T59" fmla="*/ 7069 h 12086"/>
              <a:gd name="T60" fmla="*/ 5596 w 11526"/>
              <a:gd name="T61" fmla="*/ 2708 h 12086"/>
              <a:gd name="T62" fmla="*/ 7344 w 11526"/>
              <a:gd name="T63" fmla="*/ 3297 h 12086"/>
              <a:gd name="T64" fmla="*/ 8169 w 11526"/>
              <a:gd name="T65" fmla="*/ 8109 h 12086"/>
              <a:gd name="T66" fmla="*/ 6774 w 11526"/>
              <a:gd name="T67" fmla="*/ 2083 h 12086"/>
              <a:gd name="T68" fmla="*/ 6462 w 11526"/>
              <a:gd name="T69" fmla="*/ 5850 h 12086"/>
              <a:gd name="T70" fmla="*/ 5276 w 11526"/>
              <a:gd name="T71" fmla="*/ 5688 h 12086"/>
              <a:gd name="T72" fmla="*/ 7588 w 11526"/>
              <a:gd name="T73" fmla="*/ 8872 h 12086"/>
              <a:gd name="T74" fmla="*/ 7159 w 11526"/>
              <a:gd name="T75" fmla="*/ 7325 h 12086"/>
              <a:gd name="T76" fmla="*/ 5209 w 11526"/>
              <a:gd name="T77" fmla="*/ 5364 h 12086"/>
              <a:gd name="T78" fmla="*/ 5135 w 11526"/>
              <a:gd name="T79" fmla="*/ 6137 h 12086"/>
              <a:gd name="T80" fmla="*/ 4023 w 11526"/>
              <a:gd name="T81" fmla="*/ 8038 h 12086"/>
              <a:gd name="T82" fmla="*/ 6553 w 11526"/>
              <a:gd name="T83" fmla="*/ 8920 h 12086"/>
              <a:gd name="T84" fmla="*/ 4126 w 11526"/>
              <a:gd name="T85" fmla="*/ 9206 h 12086"/>
              <a:gd name="T86" fmla="*/ 4262 w 11526"/>
              <a:gd name="T87" fmla="*/ 8917 h 12086"/>
              <a:gd name="T88" fmla="*/ 6857 w 11526"/>
              <a:gd name="T89" fmla="*/ 8380 h 12086"/>
              <a:gd name="T90" fmla="*/ 9008 w 11526"/>
              <a:gd name="T91" fmla="*/ 7591 h 12086"/>
              <a:gd name="T92" fmla="*/ 9304 w 11526"/>
              <a:gd name="T93" fmla="*/ 8209 h 12086"/>
              <a:gd name="T94" fmla="*/ 2081 w 11526"/>
              <a:gd name="T95" fmla="*/ 8042 h 12086"/>
              <a:gd name="T96" fmla="*/ 6778 w 11526"/>
              <a:gd name="T97" fmla="*/ 8498 h 12086"/>
              <a:gd name="T98" fmla="*/ 8592 w 11526"/>
              <a:gd name="T99" fmla="*/ 7982 h 12086"/>
              <a:gd name="T100" fmla="*/ 8180 w 11526"/>
              <a:gd name="T101" fmla="*/ 8071 h 12086"/>
              <a:gd name="T102" fmla="*/ 7002 w 11526"/>
              <a:gd name="T103" fmla="*/ 8147 h 12086"/>
              <a:gd name="T104" fmla="*/ 8667 w 11526"/>
              <a:gd name="T105" fmla="*/ 8146 h 12086"/>
              <a:gd name="T106" fmla="*/ 8325 w 11526"/>
              <a:gd name="T107" fmla="*/ 8377 h 12086"/>
              <a:gd name="T108" fmla="*/ 8170 w 11526"/>
              <a:gd name="T109" fmla="*/ 9283 h 12086"/>
              <a:gd name="T110" fmla="*/ 6816 w 11526"/>
              <a:gd name="T111" fmla="*/ 8586 h 12086"/>
              <a:gd name="T112" fmla="*/ 2434 w 11526"/>
              <a:gd name="T113" fmla="*/ 8480 h 12086"/>
              <a:gd name="T114" fmla="*/ 8059 w 11526"/>
              <a:gd name="T115" fmla="*/ 9163 h 12086"/>
              <a:gd name="T116" fmla="*/ 7329 w 11526"/>
              <a:gd name="T117" fmla="*/ 9117 h 12086"/>
              <a:gd name="T118" fmla="*/ 7923 w 11526"/>
              <a:gd name="T119" fmla="*/ 9707 h 12086"/>
              <a:gd name="T120" fmla="*/ 11293 w 11526"/>
              <a:gd name="T121" fmla="*/ 10949 h 12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1526" h="12086">
                <a:moveTo>
                  <a:pt x="5659" y="0"/>
                </a:moveTo>
                <a:lnTo>
                  <a:pt x="5295" y="212"/>
                </a:lnTo>
                <a:cubicBezTo>
                  <a:pt x="5383" y="341"/>
                  <a:pt x="5433" y="493"/>
                  <a:pt x="5477" y="641"/>
                </a:cubicBezTo>
                <a:cubicBezTo>
                  <a:pt x="5488" y="680"/>
                  <a:pt x="5499" y="720"/>
                  <a:pt x="5510" y="759"/>
                </a:cubicBezTo>
                <a:lnTo>
                  <a:pt x="5415" y="808"/>
                </a:lnTo>
                <a:cubicBezTo>
                  <a:pt x="5414" y="816"/>
                  <a:pt x="5414" y="825"/>
                  <a:pt x="5413" y="833"/>
                </a:cubicBezTo>
                <a:cubicBezTo>
                  <a:pt x="5373" y="610"/>
                  <a:pt x="5327" y="386"/>
                  <a:pt x="5274" y="161"/>
                </a:cubicBezTo>
                <a:lnTo>
                  <a:pt x="5247" y="167"/>
                </a:lnTo>
                <a:cubicBezTo>
                  <a:pt x="5307" y="423"/>
                  <a:pt x="5358" y="677"/>
                  <a:pt x="5401" y="930"/>
                </a:cubicBezTo>
                <a:cubicBezTo>
                  <a:pt x="5378" y="1066"/>
                  <a:pt x="5346" y="1188"/>
                  <a:pt x="5307" y="1325"/>
                </a:cubicBezTo>
                <a:cubicBezTo>
                  <a:pt x="5270" y="1458"/>
                  <a:pt x="5232" y="1590"/>
                  <a:pt x="5189" y="1721"/>
                </a:cubicBezTo>
                <a:cubicBezTo>
                  <a:pt x="5057" y="2128"/>
                  <a:pt x="4960" y="2368"/>
                  <a:pt x="4804" y="2776"/>
                </a:cubicBezTo>
                <a:cubicBezTo>
                  <a:pt x="4719" y="2988"/>
                  <a:pt x="4633" y="3201"/>
                  <a:pt x="4548" y="3413"/>
                </a:cubicBezTo>
                <a:cubicBezTo>
                  <a:pt x="4383" y="3825"/>
                  <a:pt x="4175" y="4339"/>
                  <a:pt x="4017" y="4754"/>
                </a:cubicBezTo>
                <a:cubicBezTo>
                  <a:pt x="3801" y="5324"/>
                  <a:pt x="3600" y="5899"/>
                  <a:pt x="3406" y="6476"/>
                </a:cubicBezTo>
                <a:cubicBezTo>
                  <a:pt x="3345" y="6671"/>
                  <a:pt x="3270" y="6910"/>
                  <a:pt x="3210" y="7122"/>
                </a:cubicBezTo>
                <a:cubicBezTo>
                  <a:pt x="2972" y="7500"/>
                  <a:pt x="2719" y="7853"/>
                  <a:pt x="2453" y="8167"/>
                </a:cubicBezTo>
                <a:cubicBezTo>
                  <a:pt x="2447" y="8062"/>
                  <a:pt x="2431" y="7957"/>
                  <a:pt x="2423" y="7858"/>
                </a:cubicBezTo>
                <a:cubicBezTo>
                  <a:pt x="2387" y="7697"/>
                  <a:pt x="2361" y="7512"/>
                  <a:pt x="2221" y="7421"/>
                </a:cubicBezTo>
                <a:cubicBezTo>
                  <a:pt x="2223" y="7420"/>
                  <a:pt x="2224" y="7419"/>
                  <a:pt x="2226" y="7418"/>
                </a:cubicBezTo>
                <a:cubicBezTo>
                  <a:pt x="2252" y="7400"/>
                  <a:pt x="2278" y="7383"/>
                  <a:pt x="2303" y="7363"/>
                </a:cubicBezTo>
                <a:cubicBezTo>
                  <a:pt x="2507" y="7196"/>
                  <a:pt x="2634" y="6934"/>
                  <a:pt x="2767" y="6713"/>
                </a:cubicBezTo>
                <a:cubicBezTo>
                  <a:pt x="3219" y="5873"/>
                  <a:pt x="3608" y="4999"/>
                  <a:pt x="3977" y="4119"/>
                </a:cubicBezTo>
                <a:cubicBezTo>
                  <a:pt x="4383" y="3118"/>
                  <a:pt x="4780" y="2109"/>
                  <a:pt x="5022" y="1053"/>
                </a:cubicBezTo>
                <a:cubicBezTo>
                  <a:pt x="5041" y="948"/>
                  <a:pt x="5064" y="843"/>
                  <a:pt x="5081" y="737"/>
                </a:cubicBezTo>
                <a:cubicBezTo>
                  <a:pt x="5115" y="523"/>
                  <a:pt x="5125" y="306"/>
                  <a:pt x="5109" y="90"/>
                </a:cubicBezTo>
                <a:lnTo>
                  <a:pt x="4735" y="287"/>
                </a:lnTo>
                <a:cubicBezTo>
                  <a:pt x="4788" y="597"/>
                  <a:pt x="4737" y="908"/>
                  <a:pt x="4692" y="1214"/>
                </a:cubicBezTo>
                <a:cubicBezTo>
                  <a:pt x="4489" y="2264"/>
                  <a:pt x="4091" y="3263"/>
                  <a:pt x="3693" y="4251"/>
                </a:cubicBezTo>
                <a:cubicBezTo>
                  <a:pt x="3358" y="5042"/>
                  <a:pt x="3008" y="5829"/>
                  <a:pt x="2593" y="6583"/>
                </a:cubicBezTo>
                <a:cubicBezTo>
                  <a:pt x="2541" y="6677"/>
                  <a:pt x="2485" y="6770"/>
                  <a:pt x="2431" y="6863"/>
                </a:cubicBezTo>
                <a:cubicBezTo>
                  <a:pt x="2329" y="7035"/>
                  <a:pt x="2221" y="7204"/>
                  <a:pt x="2091" y="7357"/>
                </a:cubicBezTo>
                <a:cubicBezTo>
                  <a:pt x="2088" y="7361"/>
                  <a:pt x="2085" y="7365"/>
                  <a:pt x="2081" y="7369"/>
                </a:cubicBezTo>
                <a:cubicBezTo>
                  <a:pt x="2069" y="7367"/>
                  <a:pt x="2057" y="7367"/>
                  <a:pt x="2046" y="7372"/>
                </a:cubicBezTo>
                <a:cubicBezTo>
                  <a:pt x="1902" y="7436"/>
                  <a:pt x="1769" y="7524"/>
                  <a:pt x="1631" y="7600"/>
                </a:cubicBezTo>
                <a:cubicBezTo>
                  <a:pt x="1626" y="7616"/>
                  <a:pt x="1614" y="7633"/>
                  <a:pt x="1616" y="7650"/>
                </a:cubicBezTo>
                <a:cubicBezTo>
                  <a:pt x="1619" y="7711"/>
                  <a:pt x="1693" y="7719"/>
                  <a:pt x="1736" y="7697"/>
                </a:cubicBezTo>
                <a:cubicBezTo>
                  <a:pt x="1778" y="7675"/>
                  <a:pt x="1815" y="7655"/>
                  <a:pt x="1852" y="7635"/>
                </a:cubicBezTo>
                <a:cubicBezTo>
                  <a:pt x="1862" y="7638"/>
                  <a:pt x="1871" y="7642"/>
                  <a:pt x="1880" y="7647"/>
                </a:cubicBezTo>
                <a:cubicBezTo>
                  <a:pt x="1954" y="7689"/>
                  <a:pt x="1995" y="7756"/>
                  <a:pt x="2023" y="7830"/>
                </a:cubicBezTo>
                <a:cubicBezTo>
                  <a:pt x="1987" y="7885"/>
                  <a:pt x="1959" y="7976"/>
                  <a:pt x="1939" y="8116"/>
                </a:cubicBezTo>
                <a:cubicBezTo>
                  <a:pt x="1921" y="8246"/>
                  <a:pt x="1948" y="8375"/>
                  <a:pt x="2010" y="8447"/>
                </a:cubicBezTo>
                <a:cubicBezTo>
                  <a:pt x="2037" y="8479"/>
                  <a:pt x="2073" y="8499"/>
                  <a:pt x="2113" y="8501"/>
                </a:cubicBezTo>
                <a:cubicBezTo>
                  <a:pt x="2108" y="8569"/>
                  <a:pt x="2097" y="8635"/>
                  <a:pt x="2072" y="8698"/>
                </a:cubicBezTo>
                <a:cubicBezTo>
                  <a:pt x="1728" y="8475"/>
                  <a:pt x="1492" y="8091"/>
                  <a:pt x="1377" y="7673"/>
                </a:cubicBezTo>
                <a:cubicBezTo>
                  <a:pt x="1255" y="7231"/>
                  <a:pt x="1268" y="6751"/>
                  <a:pt x="1425" y="6385"/>
                </a:cubicBezTo>
                <a:lnTo>
                  <a:pt x="1399" y="6374"/>
                </a:lnTo>
                <a:cubicBezTo>
                  <a:pt x="1239" y="6747"/>
                  <a:pt x="1227" y="7232"/>
                  <a:pt x="1350" y="7680"/>
                </a:cubicBezTo>
                <a:cubicBezTo>
                  <a:pt x="1467" y="8104"/>
                  <a:pt x="1706" y="8495"/>
                  <a:pt x="2059" y="8722"/>
                </a:cubicBezTo>
                <a:cubicBezTo>
                  <a:pt x="2057" y="8725"/>
                  <a:pt x="2055" y="8728"/>
                  <a:pt x="2053" y="8730"/>
                </a:cubicBezTo>
                <a:cubicBezTo>
                  <a:pt x="2001" y="8732"/>
                  <a:pt x="1936" y="8766"/>
                  <a:pt x="1884" y="8770"/>
                </a:cubicBezTo>
                <a:cubicBezTo>
                  <a:pt x="1792" y="8746"/>
                  <a:pt x="1698" y="8732"/>
                  <a:pt x="1610" y="8698"/>
                </a:cubicBezTo>
                <a:cubicBezTo>
                  <a:pt x="1513" y="8659"/>
                  <a:pt x="1421" y="8607"/>
                  <a:pt x="1332" y="8553"/>
                </a:cubicBezTo>
                <a:cubicBezTo>
                  <a:pt x="1070" y="8394"/>
                  <a:pt x="835" y="8186"/>
                  <a:pt x="646" y="7945"/>
                </a:cubicBezTo>
                <a:cubicBezTo>
                  <a:pt x="599" y="7885"/>
                  <a:pt x="560" y="7818"/>
                  <a:pt x="518" y="7754"/>
                </a:cubicBezTo>
                <a:cubicBezTo>
                  <a:pt x="472" y="7644"/>
                  <a:pt x="384" y="7504"/>
                  <a:pt x="435" y="7378"/>
                </a:cubicBezTo>
                <a:cubicBezTo>
                  <a:pt x="437" y="7373"/>
                  <a:pt x="440" y="7367"/>
                  <a:pt x="443" y="7362"/>
                </a:cubicBezTo>
                <a:cubicBezTo>
                  <a:pt x="366" y="7411"/>
                  <a:pt x="286" y="7458"/>
                  <a:pt x="208" y="7507"/>
                </a:cubicBezTo>
                <a:lnTo>
                  <a:pt x="547" y="7260"/>
                </a:lnTo>
                <a:cubicBezTo>
                  <a:pt x="410" y="7327"/>
                  <a:pt x="271" y="7389"/>
                  <a:pt x="137" y="7460"/>
                </a:cubicBezTo>
                <a:cubicBezTo>
                  <a:pt x="120" y="7469"/>
                  <a:pt x="106" y="7483"/>
                  <a:pt x="95" y="7498"/>
                </a:cubicBezTo>
                <a:cubicBezTo>
                  <a:pt x="0" y="7638"/>
                  <a:pt x="127" y="7826"/>
                  <a:pt x="187" y="7948"/>
                </a:cubicBezTo>
                <a:cubicBezTo>
                  <a:pt x="233" y="8012"/>
                  <a:pt x="276" y="8079"/>
                  <a:pt x="326" y="8139"/>
                </a:cubicBezTo>
                <a:cubicBezTo>
                  <a:pt x="524" y="8379"/>
                  <a:pt x="762" y="8589"/>
                  <a:pt x="1024" y="8755"/>
                </a:cubicBezTo>
                <a:cubicBezTo>
                  <a:pt x="1113" y="8812"/>
                  <a:pt x="1205" y="8867"/>
                  <a:pt x="1302" y="8909"/>
                </a:cubicBezTo>
                <a:cubicBezTo>
                  <a:pt x="1389" y="8948"/>
                  <a:pt x="1483" y="8968"/>
                  <a:pt x="1574" y="8997"/>
                </a:cubicBezTo>
                <a:cubicBezTo>
                  <a:pt x="1652" y="8997"/>
                  <a:pt x="1737" y="9025"/>
                  <a:pt x="1810" y="8997"/>
                </a:cubicBezTo>
                <a:cubicBezTo>
                  <a:pt x="1962" y="8937"/>
                  <a:pt x="2104" y="8885"/>
                  <a:pt x="2216" y="8803"/>
                </a:cubicBezTo>
                <a:lnTo>
                  <a:pt x="2217" y="8803"/>
                </a:lnTo>
                <a:cubicBezTo>
                  <a:pt x="2268" y="8820"/>
                  <a:pt x="2311" y="8821"/>
                  <a:pt x="2347" y="8810"/>
                </a:cubicBezTo>
                <a:cubicBezTo>
                  <a:pt x="2404" y="8791"/>
                  <a:pt x="2438" y="8738"/>
                  <a:pt x="2455" y="8671"/>
                </a:cubicBezTo>
                <a:cubicBezTo>
                  <a:pt x="2476" y="8590"/>
                  <a:pt x="2471" y="8484"/>
                  <a:pt x="2452" y="8373"/>
                </a:cubicBezTo>
                <a:cubicBezTo>
                  <a:pt x="2457" y="8318"/>
                  <a:pt x="2458" y="8263"/>
                  <a:pt x="2455" y="8207"/>
                </a:cubicBezTo>
                <a:cubicBezTo>
                  <a:pt x="2710" y="7908"/>
                  <a:pt x="2954" y="7573"/>
                  <a:pt x="3185" y="7214"/>
                </a:cubicBezTo>
                <a:cubicBezTo>
                  <a:pt x="3184" y="7218"/>
                  <a:pt x="3182" y="7222"/>
                  <a:pt x="3181" y="7226"/>
                </a:cubicBezTo>
                <a:cubicBezTo>
                  <a:pt x="3130" y="7420"/>
                  <a:pt x="3076" y="7632"/>
                  <a:pt x="3096" y="7836"/>
                </a:cubicBezTo>
                <a:cubicBezTo>
                  <a:pt x="3100" y="7877"/>
                  <a:pt x="3115" y="7917"/>
                  <a:pt x="3124" y="7958"/>
                </a:cubicBezTo>
                <a:cubicBezTo>
                  <a:pt x="3140" y="7992"/>
                  <a:pt x="3153" y="8028"/>
                  <a:pt x="3172" y="8061"/>
                </a:cubicBezTo>
                <a:cubicBezTo>
                  <a:pt x="3242" y="8179"/>
                  <a:pt x="3347" y="8272"/>
                  <a:pt x="3446" y="8364"/>
                </a:cubicBezTo>
                <a:cubicBezTo>
                  <a:pt x="3569" y="8478"/>
                  <a:pt x="3565" y="8474"/>
                  <a:pt x="3607" y="8516"/>
                </a:cubicBezTo>
                <a:cubicBezTo>
                  <a:pt x="3592" y="8649"/>
                  <a:pt x="3604" y="8782"/>
                  <a:pt x="3674" y="8904"/>
                </a:cubicBezTo>
                <a:cubicBezTo>
                  <a:pt x="3752" y="9039"/>
                  <a:pt x="3801" y="9046"/>
                  <a:pt x="3932" y="9131"/>
                </a:cubicBezTo>
                <a:cubicBezTo>
                  <a:pt x="3946" y="9136"/>
                  <a:pt x="3961" y="9142"/>
                  <a:pt x="3976" y="9148"/>
                </a:cubicBezTo>
                <a:cubicBezTo>
                  <a:pt x="3975" y="9154"/>
                  <a:pt x="3975" y="9160"/>
                  <a:pt x="3975" y="9166"/>
                </a:cubicBezTo>
                <a:cubicBezTo>
                  <a:pt x="3880" y="9357"/>
                  <a:pt x="3782" y="9547"/>
                  <a:pt x="3680" y="9737"/>
                </a:cubicBezTo>
                <a:cubicBezTo>
                  <a:pt x="3479" y="10112"/>
                  <a:pt x="3273" y="10628"/>
                  <a:pt x="2996" y="11076"/>
                </a:cubicBezTo>
                <a:cubicBezTo>
                  <a:pt x="2719" y="11525"/>
                  <a:pt x="2373" y="11904"/>
                  <a:pt x="1893" y="12010"/>
                </a:cubicBezTo>
                <a:cubicBezTo>
                  <a:pt x="1691" y="12055"/>
                  <a:pt x="1463" y="11922"/>
                  <a:pt x="1256" y="11687"/>
                </a:cubicBezTo>
                <a:cubicBezTo>
                  <a:pt x="1049" y="11452"/>
                  <a:pt x="864" y="11117"/>
                  <a:pt x="749" y="10768"/>
                </a:cubicBezTo>
                <a:cubicBezTo>
                  <a:pt x="633" y="10418"/>
                  <a:pt x="588" y="10056"/>
                  <a:pt x="656" y="9765"/>
                </a:cubicBezTo>
                <a:cubicBezTo>
                  <a:pt x="724" y="9474"/>
                  <a:pt x="903" y="9255"/>
                  <a:pt x="1243" y="9187"/>
                </a:cubicBezTo>
                <a:lnTo>
                  <a:pt x="1238" y="9160"/>
                </a:lnTo>
                <a:cubicBezTo>
                  <a:pt x="888" y="9230"/>
                  <a:pt x="698" y="9460"/>
                  <a:pt x="629" y="9759"/>
                </a:cubicBezTo>
                <a:cubicBezTo>
                  <a:pt x="559" y="10057"/>
                  <a:pt x="606" y="10424"/>
                  <a:pt x="722" y="10776"/>
                </a:cubicBezTo>
                <a:cubicBezTo>
                  <a:pt x="839" y="11129"/>
                  <a:pt x="1024" y="11467"/>
                  <a:pt x="1235" y="11706"/>
                </a:cubicBezTo>
                <a:cubicBezTo>
                  <a:pt x="1445" y="11945"/>
                  <a:pt x="1682" y="12086"/>
                  <a:pt x="1900" y="12038"/>
                </a:cubicBezTo>
                <a:cubicBezTo>
                  <a:pt x="2390" y="11929"/>
                  <a:pt x="2741" y="11542"/>
                  <a:pt x="3020" y="11091"/>
                </a:cubicBezTo>
                <a:cubicBezTo>
                  <a:pt x="3298" y="10640"/>
                  <a:pt x="3505" y="10122"/>
                  <a:pt x="3705" y="9750"/>
                </a:cubicBezTo>
                <a:cubicBezTo>
                  <a:pt x="3797" y="9577"/>
                  <a:pt x="3887" y="9404"/>
                  <a:pt x="3974" y="9230"/>
                </a:cubicBezTo>
                <a:cubicBezTo>
                  <a:pt x="3969" y="9560"/>
                  <a:pt x="4007" y="9917"/>
                  <a:pt x="4081" y="10252"/>
                </a:cubicBezTo>
                <a:cubicBezTo>
                  <a:pt x="4176" y="10677"/>
                  <a:pt x="4329" y="11066"/>
                  <a:pt x="4534" y="11321"/>
                </a:cubicBezTo>
                <a:cubicBezTo>
                  <a:pt x="4636" y="11449"/>
                  <a:pt x="4751" y="11544"/>
                  <a:pt x="4879" y="11592"/>
                </a:cubicBezTo>
                <a:cubicBezTo>
                  <a:pt x="5006" y="11640"/>
                  <a:pt x="5146" y="11641"/>
                  <a:pt x="5294" y="11582"/>
                </a:cubicBezTo>
                <a:cubicBezTo>
                  <a:pt x="5935" y="11325"/>
                  <a:pt x="6291" y="10660"/>
                  <a:pt x="6467" y="9779"/>
                </a:cubicBezTo>
                <a:cubicBezTo>
                  <a:pt x="6519" y="9519"/>
                  <a:pt x="6555" y="9241"/>
                  <a:pt x="6578" y="8948"/>
                </a:cubicBezTo>
                <a:cubicBezTo>
                  <a:pt x="6636" y="9012"/>
                  <a:pt x="6704" y="9066"/>
                  <a:pt x="6783" y="9106"/>
                </a:cubicBezTo>
                <a:cubicBezTo>
                  <a:pt x="6823" y="9126"/>
                  <a:pt x="6863" y="9147"/>
                  <a:pt x="6906" y="9158"/>
                </a:cubicBezTo>
                <a:cubicBezTo>
                  <a:pt x="6956" y="9170"/>
                  <a:pt x="7008" y="9169"/>
                  <a:pt x="7059" y="9175"/>
                </a:cubicBezTo>
                <a:cubicBezTo>
                  <a:pt x="7116" y="9166"/>
                  <a:pt x="7175" y="9164"/>
                  <a:pt x="7230" y="9149"/>
                </a:cubicBezTo>
                <a:cubicBezTo>
                  <a:pt x="7254" y="9143"/>
                  <a:pt x="7277" y="9135"/>
                  <a:pt x="7300" y="9127"/>
                </a:cubicBezTo>
                <a:cubicBezTo>
                  <a:pt x="7345" y="9168"/>
                  <a:pt x="7392" y="9203"/>
                  <a:pt x="7439" y="9233"/>
                </a:cubicBezTo>
                <a:cubicBezTo>
                  <a:pt x="7508" y="9276"/>
                  <a:pt x="7577" y="9307"/>
                  <a:pt x="7647" y="9327"/>
                </a:cubicBezTo>
                <a:cubicBezTo>
                  <a:pt x="7727" y="9459"/>
                  <a:pt x="7811" y="9590"/>
                  <a:pt x="7900" y="9722"/>
                </a:cubicBezTo>
                <a:cubicBezTo>
                  <a:pt x="8122" y="10052"/>
                  <a:pt x="8338" y="10311"/>
                  <a:pt x="8547" y="10490"/>
                </a:cubicBezTo>
                <a:cubicBezTo>
                  <a:pt x="8755" y="10668"/>
                  <a:pt x="8955" y="10766"/>
                  <a:pt x="9144" y="10769"/>
                </a:cubicBezTo>
                <a:cubicBezTo>
                  <a:pt x="9332" y="10772"/>
                  <a:pt x="9507" y="10679"/>
                  <a:pt x="9662" y="10484"/>
                </a:cubicBezTo>
                <a:cubicBezTo>
                  <a:pt x="9704" y="10430"/>
                  <a:pt x="9745" y="10367"/>
                  <a:pt x="9785" y="10297"/>
                </a:cubicBezTo>
                <a:cubicBezTo>
                  <a:pt x="9816" y="10299"/>
                  <a:pt x="9847" y="10299"/>
                  <a:pt x="9879" y="10299"/>
                </a:cubicBezTo>
                <a:cubicBezTo>
                  <a:pt x="9982" y="10299"/>
                  <a:pt x="10073" y="10284"/>
                  <a:pt x="10151" y="10256"/>
                </a:cubicBezTo>
                <a:cubicBezTo>
                  <a:pt x="10182" y="10321"/>
                  <a:pt x="10213" y="10386"/>
                  <a:pt x="10245" y="10450"/>
                </a:cubicBezTo>
                <a:cubicBezTo>
                  <a:pt x="10320" y="10598"/>
                  <a:pt x="10473" y="10883"/>
                  <a:pt x="10586" y="11027"/>
                </a:cubicBezTo>
                <a:cubicBezTo>
                  <a:pt x="10626" y="11078"/>
                  <a:pt x="10679" y="11119"/>
                  <a:pt x="10726" y="11164"/>
                </a:cubicBezTo>
                <a:cubicBezTo>
                  <a:pt x="10769" y="11182"/>
                  <a:pt x="10808" y="11211"/>
                  <a:pt x="10854" y="11217"/>
                </a:cubicBezTo>
                <a:cubicBezTo>
                  <a:pt x="10893" y="11223"/>
                  <a:pt x="10936" y="11215"/>
                  <a:pt x="10971" y="11196"/>
                </a:cubicBezTo>
                <a:cubicBezTo>
                  <a:pt x="11240" y="11047"/>
                  <a:pt x="11384" y="11020"/>
                  <a:pt x="11474" y="10784"/>
                </a:cubicBezTo>
                <a:cubicBezTo>
                  <a:pt x="11526" y="10647"/>
                  <a:pt x="11514" y="10612"/>
                  <a:pt x="11518" y="10464"/>
                </a:cubicBezTo>
                <a:lnTo>
                  <a:pt x="11490" y="10269"/>
                </a:lnTo>
                <a:lnTo>
                  <a:pt x="11144" y="10451"/>
                </a:lnTo>
                <a:lnTo>
                  <a:pt x="11164" y="10642"/>
                </a:lnTo>
                <a:cubicBezTo>
                  <a:pt x="11155" y="10781"/>
                  <a:pt x="11166" y="10821"/>
                  <a:pt x="11108" y="10948"/>
                </a:cubicBezTo>
                <a:cubicBezTo>
                  <a:pt x="11105" y="10955"/>
                  <a:pt x="11099" y="10962"/>
                  <a:pt x="11093" y="10970"/>
                </a:cubicBezTo>
                <a:cubicBezTo>
                  <a:pt x="11081" y="10966"/>
                  <a:pt x="11070" y="10961"/>
                  <a:pt x="11058" y="10958"/>
                </a:cubicBezTo>
                <a:cubicBezTo>
                  <a:pt x="11008" y="10917"/>
                  <a:pt x="10952" y="10883"/>
                  <a:pt x="10909" y="10836"/>
                </a:cubicBezTo>
                <a:cubicBezTo>
                  <a:pt x="10785" y="10703"/>
                  <a:pt x="10615" y="10429"/>
                  <a:pt x="10533" y="10286"/>
                </a:cubicBezTo>
                <a:cubicBezTo>
                  <a:pt x="10492" y="10215"/>
                  <a:pt x="10452" y="10144"/>
                  <a:pt x="10413" y="10072"/>
                </a:cubicBezTo>
                <a:cubicBezTo>
                  <a:pt x="10508" y="9954"/>
                  <a:pt x="10562" y="9801"/>
                  <a:pt x="10588" y="9633"/>
                </a:cubicBezTo>
                <a:cubicBezTo>
                  <a:pt x="10631" y="9366"/>
                  <a:pt x="10606" y="9062"/>
                  <a:pt x="10566" y="8805"/>
                </a:cubicBezTo>
                <a:lnTo>
                  <a:pt x="10685" y="8728"/>
                </a:lnTo>
                <a:cubicBezTo>
                  <a:pt x="10636" y="8699"/>
                  <a:pt x="10588" y="8670"/>
                  <a:pt x="10539" y="8642"/>
                </a:cubicBezTo>
                <a:cubicBezTo>
                  <a:pt x="10533" y="8608"/>
                  <a:pt x="10526" y="8574"/>
                  <a:pt x="10520" y="8543"/>
                </a:cubicBezTo>
                <a:cubicBezTo>
                  <a:pt x="10509" y="8489"/>
                  <a:pt x="10473" y="8400"/>
                  <a:pt x="10431" y="8306"/>
                </a:cubicBezTo>
                <a:cubicBezTo>
                  <a:pt x="10463" y="8308"/>
                  <a:pt x="10493" y="8295"/>
                  <a:pt x="10519" y="8272"/>
                </a:cubicBezTo>
                <a:cubicBezTo>
                  <a:pt x="10571" y="8224"/>
                  <a:pt x="10608" y="8134"/>
                  <a:pt x="10622" y="8017"/>
                </a:cubicBezTo>
                <a:cubicBezTo>
                  <a:pt x="10636" y="7900"/>
                  <a:pt x="10624" y="7756"/>
                  <a:pt x="10576" y="7601"/>
                </a:cubicBezTo>
                <a:cubicBezTo>
                  <a:pt x="10465" y="7246"/>
                  <a:pt x="10058" y="6955"/>
                  <a:pt x="9833" y="6684"/>
                </a:cubicBezTo>
                <a:lnTo>
                  <a:pt x="9811" y="6702"/>
                </a:lnTo>
                <a:cubicBezTo>
                  <a:pt x="10040" y="6978"/>
                  <a:pt x="10443" y="7269"/>
                  <a:pt x="10550" y="7609"/>
                </a:cubicBezTo>
                <a:cubicBezTo>
                  <a:pt x="10597" y="7760"/>
                  <a:pt x="10607" y="7900"/>
                  <a:pt x="10594" y="8013"/>
                </a:cubicBezTo>
                <a:cubicBezTo>
                  <a:pt x="10581" y="8126"/>
                  <a:pt x="10543" y="8211"/>
                  <a:pt x="10499" y="8250"/>
                </a:cubicBezTo>
                <a:cubicBezTo>
                  <a:pt x="10477" y="8270"/>
                  <a:pt x="10455" y="8280"/>
                  <a:pt x="10431" y="8278"/>
                </a:cubicBezTo>
                <a:cubicBezTo>
                  <a:pt x="10427" y="8277"/>
                  <a:pt x="10421" y="8275"/>
                  <a:pt x="10416" y="8273"/>
                </a:cubicBezTo>
                <a:cubicBezTo>
                  <a:pt x="10393" y="8222"/>
                  <a:pt x="10371" y="8170"/>
                  <a:pt x="10347" y="8120"/>
                </a:cubicBezTo>
                <a:cubicBezTo>
                  <a:pt x="10309" y="8043"/>
                  <a:pt x="10273" y="7973"/>
                  <a:pt x="10246" y="7923"/>
                </a:cubicBezTo>
                <a:cubicBezTo>
                  <a:pt x="10233" y="7899"/>
                  <a:pt x="10222" y="7879"/>
                  <a:pt x="10215" y="7867"/>
                </a:cubicBezTo>
                <a:cubicBezTo>
                  <a:pt x="10211" y="7861"/>
                  <a:pt x="10209" y="7856"/>
                  <a:pt x="10206" y="7853"/>
                </a:cubicBezTo>
                <a:cubicBezTo>
                  <a:pt x="10205" y="7852"/>
                  <a:pt x="10204" y="7851"/>
                  <a:pt x="10203" y="7850"/>
                </a:cubicBezTo>
                <a:cubicBezTo>
                  <a:pt x="10202" y="7849"/>
                  <a:pt x="10201" y="7847"/>
                  <a:pt x="10193" y="7847"/>
                </a:cubicBezTo>
                <a:cubicBezTo>
                  <a:pt x="10190" y="7847"/>
                  <a:pt x="10183" y="7849"/>
                  <a:pt x="10181" y="7852"/>
                </a:cubicBezTo>
                <a:cubicBezTo>
                  <a:pt x="10179" y="7855"/>
                  <a:pt x="10179" y="7857"/>
                  <a:pt x="10178" y="7859"/>
                </a:cubicBezTo>
                <a:cubicBezTo>
                  <a:pt x="10178" y="7862"/>
                  <a:pt x="10178" y="7864"/>
                  <a:pt x="10178" y="7865"/>
                </a:cubicBezTo>
                <a:cubicBezTo>
                  <a:pt x="10218" y="8066"/>
                  <a:pt x="10274" y="8189"/>
                  <a:pt x="10334" y="8253"/>
                </a:cubicBezTo>
                <a:cubicBezTo>
                  <a:pt x="10354" y="8274"/>
                  <a:pt x="10375" y="8287"/>
                  <a:pt x="10396" y="8295"/>
                </a:cubicBezTo>
                <a:cubicBezTo>
                  <a:pt x="10442" y="8398"/>
                  <a:pt x="10482" y="8495"/>
                  <a:pt x="10492" y="8549"/>
                </a:cubicBezTo>
                <a:cubicBezTo>
                  <a:pt x="10497" y="8572"/>
                  <a:pt x="10502" y="8599"/>
                  <a:pt x="10507" y="8624"/>
                </a:cubicBezTo>
                <a:cubicBezTo>
                  <a:pt x="10477" y="8607"/>
                  <a:pt x="10446" y="8589"/>
                  <a:pt x="10415" y="8571"/>
                </a:cubicBezTo>
                <a:lnTo>
                  <a:pt x="10070" y="8796"/>
                </a:lnTo>
                <a:cubicBezTo>
                  <a:pt x="10160" y="8845"/>
                  <a:pt x="10249" y="8895"/>
                  <a:pt x="10330" y="8957"/>
                </a:cubicBezTo>
                <a:lnTo>
                  <a:pt x="10540" y="8821"/>
                </a:lnTo>
                <a:cubicBezTo>
                  <a:pt x="10578" y="9074"/>
                  <a:pt x="10602" y="9370"/>
                  <a:pt x="10561" y="9629"/>
                </a:cubicBezTo>
                <a:cubicBezTo>
                  <a:pt x="10536" y="9788"/>
                  <a:pt x="10485" y="9933"/>
                  <a:pt x="10399" y="10044"/>
                </a:cubicBezTo>
                <a:cubicBezTo>
                  <a:pt x="10134" y="9553"/>
                  <a:pt x="9908" y="9042"/>
                  <a:pt x="9692" y="8528"/>
                </a:cubicBezTo>
                <a:cubicBezTo>
                  <a:pt x="9641" y="8400"/>
                  <a:pt x="9590" y="8272"/>
                  <a:pt x="9538" y="8144"/>
                </a:cubicBezTo>
                <a:lnTo>
                  <a:pt x="9586" y="8105"/>
                </a:lnTo>
                <a:lnTo>
                  <a:pt x="9535" y="8137"/>
                </a:lnTo>
                <a:cubicBezTo>
                  <a:pt x="9524" y="8109"/>
                  <a:pt x="9513" y="8081"/>
                  <a:pt x="9502" y="8054"/>
                </a:cubicBezTo>
                <a:cubicBezTo>
                  <a:pt x="9516" y="8060"/>
                  <a:pt x="9530" y="8067"/>
                  <a:pt x="9544" y="8072"/>
                </a:cubicBezTo>
                <a:cubicBezTo>
                  <a:pt x="9603" y="8095"/>
                  <a:pt x="9657" y="8104"/>
                  <a:pt x="9704" y="8096"/>
                </a:cubicBezTo>
                <a:cubicBezTo>
                  <a:pt x="9751" y="8088"/>
                  <a:pt x="9790" y="8060"/>
                  <a:pt x="9812" y="8012"/>
                </a:cubicBezTo>
                <a:cubicBezTo>
                  <a:pt x="9858" y="7916"/>
                  <a:pt x="9845" y="7743"/>
                  <a:pt x="9750" y="7458"/>
                </a:cubicBezTo>
                <a:lnTo>
                  <a:pt x="9723" y="7467"/>
                </a:lnTo>
                <a:cubicBezTo>
                  <a:pt x="9817" y="7749"/>
                  <a:pt x="9825" y="7918"/>
                  <a:pt x="9787" y="8000"/>
                </a:cubicBezTo>
                <a:cubicBezTo>
                  <a:pt x="9768" y="8041"/>
                  <a:pt x="9738" y="8062"/>
                  <a:pt x="9699" y="8069"/>
                </a:cubicBezTo>
                <a:cubicBezTo>
                  <a:pt x="9659" y="8076"/>
                  <a:pt x="9610" y="8067"/>
                  <a:pt x="9554" y="8046"/>
                </a:cubicBezTo>
                <a:cubicBezTo>
                  <a:pt x="9532" y="8038"/>
                  <a:pt x="9509" y="8027"/>
                  <a:pt x="9486" y="8015"/>
                </a:cubicBezTo>
                <a:cubicBezTo>
                  <a:pt x="9440" y="7901"/>
                  <a:pt x="9395" y="7787"/>
                  <a:pt x="9351" y="7672"/>
                </a:cubicBezTo>
                <a:cubicBezTo>
                  <a:pt x="9035" y="6853"/>
                  <a:pt x="8953" y="6591"/>
                  <a:pt x="8642" y="5767"/>
                </a:cubicBezTo>
                <a:cubicBezTo>
                  <a:pt x="8380" y="5072"/>
                  <a:pt x="8208" y="4637"/>
                  <a:pt x="7928" y="3955"/>
                </a:cubicBezTo>
                <a:cubicBezTo>
                  <a:pt x="7818" y="3688"/>
                  <a:pt x="7705" y="3424"/>
                  <a:pt x="7593" y="3157"/>
                </a:cubicBezTo>
                <a:cubicBezTo>
                  <a:pt x="7275" y="2405"/>
                  <a:pt x="6966" y="1649"/>
                  <a:pt x="6614" y="912"/>
                </a:cubicBezTo>
                <a:cubicBezTo>
                  <a:pt x="6615" y="888"/>
                  <a:pt x="6616" y="864"/>
                  <a:pt x="6617" y="840"/>
                </a:cubicBezTo>
                <a:lnTo>
                  <a:pt x="6450" y="926"/>
                </a:lnTo>
                <a:cubicBezTo>
                  <a:pt x="6373" y="626"/>
                  <a:pt x="6268" y="331"/>
                  <a:pt x="6128" y="44"/>
                </a:cubicBezTo>
                <a:lnTo>
                  <a:pt x="6103" y="56"/>
                </a:lnTo>
                <a:cubicBezTo>
                  <a:pt x="6242" y="344"/>
                  <a:pt x="6347" y="638"/>
                  <a:pt x="6425" y="939"/>
                </a:cubicBezTo>
                <a:lnTo>
                  <a:pt x="6241" y="1033"/>
                </a:lnTo>
                <a:cubicBezTo>
                  <a:pt x="6243" y="1064"/>
                  <a:pt x="6243" y="1075"/>
                  <a:pt x="6244" y="1092"/>
                </a:cubicBezTo>
                <a:lnTo>
                  <a:pt x="6236" y="1096"/>
                </a:lnTo>
                <a:cubicBezTo>
                  <a:pt x="6239" y="1101"/>
                  <a:pt x="6243" y="1105"/>
                  <a:pt x="6246" y="1110"/>
                </a:cubicBezTo>
                <a:cubicBezTo>
                  <a:pt x="6247" y="1143"/>
                  <a:pt x="6249" y="1174"/>
                  <a:pt x="6251" y="1255"/>
                </a:cubicBezTo>
                <a:cubicBezTo>
                  <a:pt x="6258" y="1486"/>
                  <a:pt x="6254" y="1489"/>
                  <a:pt x="6273" y="1743"/>
                </a:cubicBezTo>
                <a:cubicBezTo>
                  <a:pt x="6294" y="2019"/>
                  <a:pt x="6320" y="2295"/>
                  <a:pt x="6342" y="2571"/>
                </a:cubicBezTo>
                <a:cubicBezTo>
                  <a:pt x="6390" y="3247"/>
                  <a:pt x="6426" y="3924"/>
                  <a:pt x="6446" y="4602"/>
                </a:cubicBezTo>
                <a:cubicBezTo>
                  <a:pt x="6440" y="4896"/>
                  <a:pt x="6445" y="5185"/>
                  <a:pt x="6462" y="5469"/>
                </a:cubicBezTo>
                <a:cubicBezTo>
                  <a:pt x="6462" y="5505"/>
                  <a:pt x="6463" y="5542"/>
                  <a:pt x="6463" y="5578"/>
                </a:cubicBezTo>
                <a:cubicBezTo>
                  <a:pt x="6381" y="4808"/>
                  <a:pt x="6280" y="4051"/>
                  <a:pt x="6188" y="3365"/>
                </a:cubicBezTo>
                <a:cubicBezTo>
                  <a:pt x="6111" y="2783"/>
                  <a:pt x="6043" y="2256"/>
                  <a:pt x="6001" y="1813"/>
                </a:cubicBezTo>
                <a:cubicBezTo>
                  <a:pt x="5989" y="1661"/>
                  <a:pt x="5980" y="1538"/>
                  <a:pt x="5970" y="1437"/>
                </a:cubicBezTo>
                <a:cubicBezTo>
                  <a:pt x="5959" y="1269"/>
                  <a:pt x="5956" y="1120"/>
                  <a:pt x="5959" y="992"/>
                </a:cubicBezTo>
                <a:lnTo>
                  <a:pt x="5931" y="991"/>
                </a:lnTo>
                <a:cubicBezTo>
                  <a:pt x="5930" y="1035"/>
                  <a:pt x="5930" y="1083"/>
                  <a:pt x="5930" y="1132"/>
                </a:cubicBezTo>
                <a:cubicBezTo>
                  <a:pt x="5919" y="1057"/>
                  <a:pt x="5906" y="972"/>
                  <a:pt x="5888" y="864"/>
                </a:cubicBezTo>
                <a:cubicBezTo>
                  <a:pt x="5865" y="729"/>
                  <a:pt x="5838" y="595"/>
                  <a:pt x="5808" y="460"/>
                </a:cubicBezTo>
                <a:cubicBezTo>
                  <a:pt x="5774" y="303"/>
                  <a:pt x="5737" y="143"/>
                  <a:pt x="5659" y="0"/>
                </a:cubicBezTo>
                <a:close/>
                <a:moveTo>
                  <a:pt x="443" y="7362"/>
                </a:moveTo>
                <a:cubicBezTo>
                  <a:pt x="471" y="7345"/>
                  <a:pt x="498" y="7327"/>
                  <a:pt x="525" y="7309"/>
                </a:cubicBezTo>
                <a:cubicBezTo>
                  <a:pt x="541" y="7299"/>
                  <a:pt x="489" y="7319"/>
                  <a:pt x="474" y="7330"/>
                </a:cubicBezTo>
                <a:cubicBezTo>
                  <a:pt x="462" y="7339"/>
                  <a:pt x="452" y="7350"/>
                  <a:pt x="443" y="7362"/>
                </a:cubicBezTo>
                <a:close/>
                <a:moveTo>
                  <a:pt x="5623" y="1239"/>
                </a:moveTo>
                <a:cubicBezTo>
                  <a:pt x="5649" y="1367"/>
                  <a:pt x="5665" y="1465"/>
                  <a:pt x="5678" y="1561"/>
                </a:cubicBezTo>
                <a:cubicBezTo>
                  <a:pt x="5670" y="1859"/>
                  <a:pt x="5637" y="2185"/>
                  <a:pt x="5591" y="2528"/>
                </a:cubicBezTo>
                <a:cubicBezTo>
                  <a:pt x="5581" y="2212"/>
                  <a:pt x="5558" y="1895"/>
                  <a:pt x="5522" y="1575"/>
                </a:cubicBezTo>
                <a:cubicBezTo>
                  <a:pt x="5528" y="1543"/>
                  <a:pt x="5532" y="1512"/>
                  <a:pt x="5538" y="1480"/>
                </a:cubicBezTo>
                <a:cubicBezTo>
                  <a:pt x="5566" y="1400"/>
                  <a:pt x="5595" y="1320"/>
                  <a:pt x="5623" y="1239"/>
                </a:cubicBezTo>
                <a:close/>
                <a:moveTo>
                  <a:pt x="5478" y="1643"/>
                </a:moveTo>
                <a:cubicBezTo>
                  <a:pt x="5414" y="1969"/>
                  <a:pt x="5325" y="2281"/>
                  <a:pt x="5247" y="2527"/>
                </a:cubicBezTo>
                <a:cubicBezTo>
                  <a:pt x="4896" y="3639"/>
                  <a:pt x="4388" y="4973"/>
                  <a:pt x="3751" y="6181"/>
                </a:cubicBezTo>
                <a:cubicBezTo>
                  <a:pt x="3786" y="6068"/>
                  <a:pt x="3821" y="5954"/>
                  <a:pt x="3857" y="5841"/>
                </a:cubicBezTo>
                <a:cubicBezTo>
                  <a:pt x="4212" y="4755"/>
                  <a:pt x="4639" y="3696"/>
                  <a:pt x="5086" y="2646"/>
                </a:cubicBezTo>
                <a:cubicBezTo>
                  <a:pt x="5270" y="2190"/>
                  <a:pt x="5330" y="2051"/>
                  <a:pt x="5478" y="1643"/>
                </a:cubicBezTo>
                <a:close/>
                <a:moveTo>
                  <a:pt x="5503" y="1669"/>
                </a:moveTo>
                <a:cubicBezTo>
                  <a:pt x="5540" y="2016"/>
                  <a:pt x="5562" y="2361"/>
                  <a:pt x="5568" y="2704"/>
                </a:cubicBezTo>
                <a:cubicBezTo>
                  <a:pt x="5469" y="3395"/>
                  <a:pt x="5327" y="4150"/>
                  <a:pt x="5233" y="4892"/>
                </a:cubicBezTo>
                <a:cubicBezTo>
                  <a:pt x="5210" y="5076"/>
                  <a:pt x="5189" y="5259"/>
                  <a:pt x="5173" y="5440"/>
                </a:cubicBezTo>
                <a:cubicBezTo>
                  <a:pt x="5109" y="5579"/>
                  <a:pt x="5037" y="5725"/>
                  <a:pt x="4942" y="5923"/>
                </a:cubicBezTo>
                <a:cubicBezTo>
                  <a:pt x="4591" y="6616"/>
                  <a:pt x="4118" y="7243"/>
                  <a:pt x="3786" y="7947"/>
                </a:cubicBezTo>
                <a:cubicBezTo>
                  <a:pt x="3763" y="7995"/>
                  <a:pt x="3743" y="8045"/>
                  <a:pt x="3723" y="8094"/>
                </a:cubicBezTo>
                <a:cubicBezTo>
                  <a:pt x="3649" y="8023"/>
                  <a:pt x="3578" y="7949"/>
                  <a:pt x="3526" y="7861"/>
                </a:cubicBezTo>
                <a:cubicBezTo>
                  <a:pt x="3508" y="7830"/>
                  <a:pt x="3495" y="7797"/>
                  <a:pt x="3480" y="7765"/>
                </a:cubicBezTo>
                <a:cubicBezTo>
                  <a:pt x="3471" y="7728"/>
                  <a:pt x="3457" y="7692"/>
                  <a:pt x="3452" y="7654"/>
                </a:cubicBezTo>
                <a:cubicBezTo>
                  <a:pt x="3426" y="7461"/>
                  <a:pt x="3467" y="7256"/>
                  <a:pt x="3508" y="7069"/>
                </a:cubicBezTo>
                <a:cubicBezTo>
                  <a:pt x="3565" y="6814"/>
                  <a:pt x="3632" y="6588"/>
                  <a:pt x="3703" y="6336"/>
                </a:cubicBezTo>
                <a:cubicBezTo>
                  <a:pt x="3704" y="6332"/>
                  <a:pt x="3706" y="6329"/>
                  <a:pt x="3707" y="6325"/>
                </a:cubicBezTo>
                <a:cubicBezTo>
                  <a:pt x="4378" y="5081"/>
                  <a:pt x="4910" y="3689"/>
                  <a:pt x="5274" y="2535"/>
                </a:cubicBezTo>
                <a:cubicBezTo>
                  <a:pt x="5350" y="2294"/>
                  <a:pt x="5438" y="1989"/>
                  <a:pt x="5503" y="1669"/>
                </a:cubicBezTo>
                <a:close/>
                <a:moveTo>
                  <a:pt x="5700" y="1744"/>
                </a:moveTo>
                <a:cubicBezTo>
                  <a:pt x="5711" y="1853"/>
                  <a:pt x="5723" y="1979"/>
                  <a:pt x="5742" y="2161"/>
                </a:cubicBezTo>
                <a:cubicBezTo>
                  <a:pt x="5793" y="2997"/>
                  <a:pt x="5711" y="3838"/>
                  <a:pt x="5471" y="4642"/>
                </a:cubicBezTo>
                <a:cubicBezTo>
                  <a:pt x="5563" y="4005"/>
                  <a:pt x="5607" y="3361"/>
                  <a:pt x="5596" y="2708"/>
                </a:cubicBezTo>
                <a:cubicBezTo>
                  <a:pt x="5644" y="2370"/>
                  <a:pt x="5683" y="2045"/>
                  <a:pt x="5700" y="1744"/>
                </a:cubicBezTo>
                <a:close/>
                <a:moveTo>
                  <a:pt x="6613" y="1763"/>
                </a:moveTo>
                <a:cubicBezTo>
                  <a:pt x="6659" y="1854"/>
                  <a:pt x="6705" y="1944"/>
                  <a:pt x="6750" y="2035"/>
                </a:cubicBezTo>
                <a:cubicBezTo>
                  <a:pt x="6735" y="2161"/>
                  <a:pt x="6713" y="2287"/>
                  <a:pt x="6689" y="2412"/>
                </a:cubicBezTo>
                <a:cubicBezTo>
                  <a:pt x="6665" y="2199"/>
                  <a:pt x="6641" y="2001"/>
                  <a:pt x="6615" y="1825"/>
                </a:cubicBezTo>
                <a:cubicBezTo>
                  <a:pt x="6614" y="1804"/>
                  <a:pt x="6613" y="1783"/>
                  <a:pt x="6613" y="1763"/>
                </a:cubicBezTo>
                <a:close/>
                <a:moveTo>
                  <a:pt x="6774" y="2083"/>
                </a:moveTo>
                <a:cubicBezTo>
                  <a:pt x="6998" y="2540"/>
                  <a:pt x="7122" y="2817"/>
                  <a:pt x="7344" y="3297"/>
                </a:cubicBezTo>
                <a:cubicBezTo>
                  <a:pt x="7737" y="4147"/>
                  <a:pt x="8098" y="5010"/>
                  <a:pt x="8434" y="5883"/>
                </a:cubicBezTo>
                <a:cubicBezTo>
                  <a:pt x="8512" y="6086"/>
                  <a:pt x="8588" y="6290"/>
                  <a:pt x="8663" y="6494"/>
                </a:cubicBezTo>
                <a:cubicBezTo>
                  <a:pt x="8586" y="6547"/>
                  <a:pt x="8501" y="6641"/>
                  <a:pt x="8422" y="6716"/>
                </a:cubicBezTo>
                <a:cubicBezTo>
                  <a:pt x="8387" y="6750"/>
                  <a:pt x="8414" y="6814"/>
                  <a:pt x="8412" y="6863"/>
                </a:cubicBezTo>
                <a:cubicBezTo>
                  <a:pt x="8404" y="7085"/>
                  <a:pt x="8410" y="7059"/>
                  <a:pt x="8437" y="7294"/>
                </a:cubicBezTo>
                <a:cubicBezTo>
                  <a:pt x="8471" y="7475"/>
                  <a:pt x="8497" y="7662"/>
                  <a:pt x="8547" y="7841"/>
                </a:cubicBezTo>
                <a:cubicBezTo>
                  <a:pt x="8417" y="7760"/>
                  <a:pt x="8347" y="7909"/>
                  <a:pt x="8155" y="8070"/>
                </a:cubicBezTo>
                <a:cubicBezTo>
                  <a:pt x="8144" y="8079"/>
                  <a:pt x="8164" y="8096"/>
                  <a:pt x="8169" y="8109"/>
                </a:cubicBezTo>
                <a:cubicBezTo>
                  <a:pt x="8177" y="8128"/>
                  <a:pt x="8185" y="8147"/>
                  <a:pt x="8192" y="8166"/>
                </a:cubicBezTo>
                <a:cubicBezTo>
                  <a:pt x="8195" y="8172"/>
                  <a:pt x="8199" y="8181"/>
                  <a:pt x="8202" y="8189"/>
                </a:cubicBezTo>
                <a:cubicBezTo>
                  <a:pt x="8158" y="8291"/>
                  <a:pt x="8088" y="8379"/>
                  <a:pt x="8019" y="8466"/>
                </a:cubicBezTo>
                <a:cubicBezTo>
                  <a:pt x="7942" y="8555"/>
                  <a:pt x="7896" y="8610"/>
                  <a:pt x="7830" y="8677"/>
                </a:cubicBezTo>
                <a:cubicBezTo>
                  <a:pt x="7541" y="8060"/>
                  <a:pt x="7337" y="7312"/>
                  <a:pt x="7186" y="6528"/>
                </a:cubicBezTo>
                <a:cubicBezTo>
                  <a:pt x="6994" y="5531"/>
                  <a:pt x="6887" y="4476"/>
                  <a:pt x="6800" y="3551"/>
                </a:cubicBezTo>
                <a:cubicBezTo>
                  <a:pt x="6764" y="3176"/>
                  <a:pt x="6732" y="2825"/>
                  <a:pt x="6698" y="2506"/>
                </a:cubicBezTo>
                <a:cubicBezTo>
                  <a:pt x="6727" y="2366"/>
                  <a:pt x="6755" y="2224"/>
                  <a:pt x="6774" y="2083"/>
                </a:cubicBezTo>
                <a:close/>
                <a:moveTo>
                  <a:pt x="6637" y="2216"/>
                </a:moveTo>
                <a:cubicBezTo>
                  <a:pt x="6648" y="2308"/>
                  <a:pt x="6660" y="2404"/>
                  <a:pt x="6670" y="2503"/>
                </a:cubicBezTo>
                <a:cubicBezTo>
                  <a:pt x="6664" y="2532"/>
                  <a:pt x="6658" y="2562"/>
                  <a:pt x="6651" y="2591"/>
                </a:cubicBezTo>
                <a:cubicBezTo>
                  <a:pt x="6650" y="2566"/>
                  <a:pt x="6649" y="2542"/>
                  <a:pt x="6648" y="2517"/>
                </a:cubicBezTo>
                <a:cubicBezTo>
                  <a:pt x="6646" y="2416"/>
                  <a:pt x="6643" y="2316"/>
                  <a:pt x="6637" y="2216"/>
                </a:cubicBezTo>
                <a:close/>
                <a:moveTo>
                  <a:pt x="6027" y="2327"/>
                </a:moveTo>
                <a:cubicBezTo>
                  <a:pt x="6065" y="2648"/>
                  <a:pt x="6111" y="2998"/>
                  <a:pt x="6160" y="3370"/>
                </a:cubicBezTo>
                <a:cubicBezTo>
                  <a:pt x="6262" y="4135"/>
                  <a:pt x="6377" y="4989"/>
                  <a:pt x="6462" y="5850"/>
                </a:cubicBezTo>
                <a:cubicBezTo>
                  <a:pt x="6462" y="5864"/>
                  <a:pt x="6462" y="5878"/>
                  <a:pt x="6462" y="5892"/>
                </a:cubicBezTo>
                <a:cubicBezTo>
                  <a:pt x="6453" y="6595"/>
                  <a:pt x="6394" y="7295"/>
                  <a:pt x="6339" y="7995"/>
                </a:cubicBezTo>
                <a:cubicBezTo>
                  <a:pt x="6336" y="8147"/>
                  <a:pt x="6322" y="8301"/>
                  <a:pt x="6349" y="8452"/>
                </a:cubicBezTo>
                <a:cubicBezTo>
                  <a:pt x="6367" y="8550"/>
                  <a:pt x="6400" y="8642"/>
                  <a:pt x="6438" y="8733"/>
                </a:cubicBezTo>
                <a:cubicBezTo>
                  <a:pt x="6304" y="8756"/>
                  <a:pt x="6152" y="8710"/>
                  <a:pt x="5982" y="8564"/>
                </a:cubicBezTo>
                <a:cubicBezTo>
                  <a:pt x="5530" y="8176"/>
                  <a:pt x="5303" y="7629"/>
                  <a:pt x="5212" y="6993"/>
                </a:cubicBezTo>
                <a:cubicBezTo>
                  <a:pt x="5174" y="6723"/>
                  <a:pt x="5160" y="6437"/>
                  <a:pt x="5164" y="6141"/>
                </a:cubicBezTo>
                <a:cubicBezTo>
                  <a:pt x="5204" y="5990"/>
                  <a:pt x="5241" y="5839"/>
                  <a:pt x="5276" y="5688"/>
                </a:cubicBezTo>
                <a:cubicBezTo>
                  <a:pt x="5464" y="5289"/>
                  <a:pt x="5556" y="5114"/>
                  <a:pt x="5705" y="4639"/>
                </a:cubicBezTo>
                <a:cubicBezTo>
                  <a:pt x="5940" y="3891"/>
                  <a:pt x="6039" y="3109"/>
                  <a:pt x="6027" y="2327"/>
                </a:cubicBezTo>
                <a:close/>
                <a:moveTo>
                  <a:pt x="6680" y="2599"/>
                </a:moveTo>
                <a:cubicBezTo>
                  <a:pt x="6710" y="2893"/>
                  <a:pt x="6739" y="3214"/>
                  <a:pt x="6771" y="3553"/>
                </a:cubicBezTo>
                <a:cubicBezTo>
                  <a:pt x="6859" y="4478"/>
                  <a:pt x="6965" y="5536"/>
                  <a:pt x="7158" y="6534"/>
                </a:cubicBezTo>
                <a:cubicBezTo>
                  <a:pt x="7310" y="7324"/>
                  <a:pt x="7516" y="8076"/>
                  <a:pt x="7809" y="8698"/>
                </a:cubicBezTo>
                <a:cubicBezTo>
                  <a:pt x="7789" y="8718"/>
                  <a:pt x="7768" y="8738"/>
                  <a:pt x="7743" y="8761"/>
                </a:cubicBezTo>
                <a:cubicBezTo>
                  <a:pt x="7697" y="8803"/>
                  <a:pt x="7625" y="8825"/>
                  <a:pt x="7588" y="8872"/>
                </a:cubicBezTo>
                <a:cubicBezTo>
                  <a:pt x="7370" y="8937"/>
                  <a:pt x="7505" y="8918"/>
                  <a:pt x="7570" y="8908"/>
                </a:cubicBezTo>
                <a:cubicBezTo>
                  <a:pt x="7570" y="8908"/>
                  <a:pt x="7570" y="8908"/>
                  <a:pt x="7570" y="8908"/>
                </a:cubicBezTo>
                <a:cubicBezTo>
                  <a:pt x="7559" y="8910"/>
                  <a:pt x="7505" y="8920"/>
                  <a:pt x="7451" y="8930"/>
                </a:cubicBezTo>
                <a:cubicBezTo>
                  <a:pt x="7292" y="8635"/>
                  <a:pt x="7156" y="8340"/>
                  <a:pt x="7040" y="8044"/>
                </a:cubicBezTo>
                <a:cubicBezTo>
                  <a:pt x="7118" y="7816"/>
                  <a:pt x="7168" y="7562"/>
                  <a:pt x="7188" y="7327"/>
                </a:cubicBezTo>
                <a:cubicBezTo>
                  <a:pt x="7210" y="7056"/>
                  <a:pt x="7192" y="6811"/>
                  <a:pt x="7127" y="6659"/>
                </a:cubicBezTo>
                <a:lnTo>
                  <a:pt x="7100" y="6670"/>
                </a:lnTo>
                <a:cubicBezTo>
                  <a:pt x="7162" y="6814"/>
                  <a:pt x="7182" y="7057"/>
                  <a:pt x="7159" y="7325"/>
                </a:cubicBezTo>
                <a:cubicBezTo>
                  <a:pt x="7141" y="7547"/>
                  <a:pt x="7094" y="7785"/>
                  <a:pt x="7023" y="8003"/>
                </a:cubicBezTo>
                <a:cubicBezTo>
                  <a:pt x="6899" y="7683"/>
                  <a:pt x="6798" y="7362"/>
                  <a:pt x="6719" y="7036"/>
                </a:cubicBezTo>
                <a:cubicBezTo>
                  <a:pt x="6737" y="6605"/>
                  <a:pt x="6754" y="6174"/>
                  <a:pt x="6756" y="5742"/>
                </a:cubicBezTo>
                <a:cubicBezTo>
                  <a:pt x="6744" y="4730"/>
                  <a:pt x="6706" y="3719"/>
                  <a:pt x="6658" y="2708"/>
                </a:cubicBezTo>
                <a:cubicBezTo>
                  <a:pt x="6665" y="2672"/>
                  <a:pt x="6672" y="2635"/>
                  <a:pt x="6680" y="2599"/>
                </a:cubicBezTo>
                <a:close/>
                <a:moveTo>
                  <a:pt x="5569" y="2885"/>
                </a:moveTo>
                <a:cubicBezTo>
                  <a:pt x="5571" y="3537"/>
                  <a:pt x="5518" y="4180"/>
                  <a:pt x="5417" y="4816"/>
                </a:cubicBezTo>
                <a:cubicBezTo>
                  <a:pt x="5342" y="5045"/>
                  <a:pt x="5279" y="5207"/>
                  <a:pt x="5209" y="5364"/>
                </a:cubicBezTo>
                <a:cubicBezTo>
                  <a:pt x="5223" y="5209"/>
                  <a:pt x="5241" y="5052"/>
                  <a:pt x="5261" y="4896"/>
                </a:cubicBezTo>
                <a:cubicBezTo>
                  <a:pt x="5347" y="4217"/>
                  <a:pt x="5473" y="3528"/>
                  <a:pt x="5569" y="2885"/>
                </a:cubicBezTo>
                <a:close/>
                <a:moveTo>
                  <a:pt x="5218" y="5807"/>
                </a:moveTo>
                <a:cubicBezTo>
                  <a:pt x="5201" y="5878"/>
                  <a:pt x="5184" y="5949"/>
                  <a:pt x="5166" y="6019"/>
                </a:cubicBezTo>
                <a:cubicBezTo>
                  <a:pt x="5167" y="5980"/>
                  <a:pt x="5169" y="5941"/>
                  <a:pt x="5171" y="5902"/>
                </a:cubicBezTo>
                <a:cubicBezTo>
                  <a:pt x="5187" y="5870"/>
                  <a:pt x="5203" y="5839"/>
                  <a:pt x="5218" y="5807"/>
                </a:cubicBezTo>
                <a:close/>
                <a:moveTo>
                  <a:pt x="5140" y="5960"/>
                </a:moveTo>
                <a:cubicBezTo>
                  <a:pt x="5138" y="6019"/>
                  <a:pt x="5136" y="6079"/>
                  <a:pt x="5135" y="6137"/>
                </a:cubicBezTo>
                <a:cubicBezTo>
                  <a:pt x="4908" y="6992"/>
                  <a:pt x="4596" y="7832"/>
                  <a:pt x="4216" y="8659"/>
                </a:cubicBezTo>
                <a:cubicBezTo>
                  <a:pt x="4199" y="8592"/>
                  <a:pt x="4158" y="8532"/>
                  <a:pt x="4110" y="8476"/>
                </a:cubicBezTo>
                <a:cubicBezTo>
                  <a:pt x="4163" y="8315"/>
                  <a:pt x="4236" y="8185"/>
                  <a:pt x="4329" y="8101"/>
                </a:cubicBezTo>
                <a:lnTo>
                  <a:pt x="4310" y="8079"/>
                </a:lnTo>
                <a:cubicBezTo>
                  <a:pt x="4215" y="8165"/>
                  <a:pt x="4141" y="8293"/>
                  <a:pt x="4088" y="8451"/>
                </a:cubicBezTo>
                <a:cubicBezTo>
                  <a:pt x="4058" y="8418"/>
                  <a:pt x="4028" y="8388"/>
                  <a:pt x="4000" y="8358"/>
                </a:cubicBezTo>
                <a:cubicBezTo>
                  <a:pt x="3956" y="8315"/>
                  <a:pt x="3976" y="8334"/>
                  <a:pt x="3961" y="8319"/>
                </a:cubicBezTo>
                <a:cubicBezTo>
                  <a:pt x="3973" y="8223"/>
                  <a:pt x="3998" y="8128"/>
                  <a:pt x="4023" y="8038"/>
                </a:cubicBezTo>
                <a:cubicBezTo>
                  <a:pt x="4055" y="7958"/>
                  <a:pt x="4084" y="7875"/>
                  <a:pt x="4119" y="7796"/>
                </a:cubicBezTo>
                <a:cubicBezTo>
                  <a:pt x="4404" y="7155"/>
                  <a:pt x="4813" y="6579"/>
                  <a:pt x="5140" y="5960"/>
                </a:cubicBezTo>
                <a:close/>
                <a:moveTo>
                  <a:pt x="5135" y="6246"/>
                </a:moveTo>
                <a:cubicBezTo>
                  <a:pt x="5135" y="6506"/>
                  <a:pt x="5150" y="6758"/>
                  <a:pt x="5184" y="6997"/>
                </a:cubicBezTo>
                <a:cubicBezTo>
                  <a:pt x="5275" y="7637"/>
                  <a:pt x="5505" y="8192"/>
                  <a:pt x="5964" y="8586"/>
                </a:cubicBezTo>
                <a:cubicBezTo>
                  <a:pt x="6140" y="8737"/>
                  <a:pt x="6304" y="8786"/>
                  <a:pt x="6449" y="8759"/>
                </a:cubicBezTo>
                <a:cubicBezTo>
                  <a:pt x="6452" y="8768"/>
                  <a:pt x="6456" y="8777"/>
                  <a:pt x="6460" y="8786"/>
                </a:cubicBezTo>
                <a:cubicBezTo>
                  <a:pt x="6487" y="8833"/>
                  <a:pt x="6518" y="8878"/>
                  <a:pt x="6553" y="8920"/>
                </a:cubicBezTo>
                <a:cubicBezTo>
                  <a:pt x="6529" y="9221"/>
                  <a:pt x="6493" y="9508"/>
                  <a:pt x="6440" y="9774"/>
                </a:cubicBezTo>
                <a:cubicBezTo>
                  <a:pt x="6264" y="10650"/>
                  <a:pt x="5912" y="11304"/>
                  <a:pt x="5284" y="11555"/>
                </a:cubicBezTo>
                <a:cubicBezTo>
                  <a:pt x="5141" y="11612"/>
                  <a:pt x="5010" y="11611"/>
                  <a:pt x="4888" y="11566"/>
                </a:cubicBezTo>
                <a:cubicBezTo>
                  <a:pt x="4767" y="11520"/>
                  <a:pt x="4656" y="11429"/>
                  <a:pt x="4556" y="11304"/>
                </a:cubicBezTo>
                <a:cubicBezTo>
                  <a:pt x="4356" y="11053"/>
                  <a:pt x="4203" y="10668"/>
                  <a:pt x="4109" y="10246"/>
                </a:cubicBezTo>
                <a:cubicBezTo>
                  <a:pt x="4030" y="9893"/>
                  <a:pt x="3993" y="9515"/>
                  <a:pt x="4003" y="9171"/>
                </a:cubicBezTo>
                <a:cubicBezTo>
                  <a:pt x="4004" y="9168"/>
                  <a:pt x="4006" y="9165"/>
                  <a:pt x="4007" y="9162"/>
                </a:cubicBezTo>
                <a:cubicBezTo>
                  <a:pt x="4046" y="9179"/>
                  <a:pt x="4085" y="9195"/>
                  <a:pt x="4126" y="9206"/>
                </a:cubicBezTo>
                <a:cubicBezTo>
                  <a:pt x="4353" y="9264"/>
                  <a:pt x="4587" y="9246"/>
                  <a:pt x="4807" y="9171"/>
                </a:cubicBezTo>
                <a:cubicBezTo>
                  <a:pt x="5020" y="9099"/>
                  <a:pt x="5342" y="8882"/>
                  <a:pt x="5481" y="8799"/>
                </a:cubicBezTo>
                <a:cubicBezTo>
                  <a:pt x="5630" y="8676"/>
                  <a:pt x="5565" y="8739"/>
                  <a:pt x="5680" y="8609"/>
                </a:cubicBezTo>
                <a:lnTo>
                  <a:pt x="5307" y="8766"/>
                </a:lnTo>
                <a:cubicBezTo>
                  <a:pt x="5200" y="8880"/>
                  <a:pt x="5247" y="8836"/>
                  <a:pt x="5129" y="8930"/>
                </a:cubicBezTo>
                <a:cubicBezTo>
                  <a:pt x="5124" y="8933"/>
                  <a:pt x="5118" y="8935"/>
                  <a:pt x="5112" y="8937"/>
                </a:cubicBezTo>
                <a:cubicBezTo>
                  <a:pt x="4901" y="9017"/>
                  <a:pt x="4671" y="9044"/>
                  <a:pt x="4449" y="8989"/>
                </a:cubicBezTo>
                <a:cubicBezTo>
                  <a:pt x="4385" y="8973"/>
                  <a:pt x="4325" y="8941"/>
                  <a:pt x="4262" y="8917"/>
                </a:cubicBezTo>
                <a:cubicBezTo>
                  <a:pt x="4225" y="8894"/>
                  <a:pt x="4196" y="8878"/>
                  <a:pt x="4170" y="8862"/>
                </a:cubicBezTo>
                <a:cubicBezTo>
                  <a:pt x="4189" y="8845"/>
                  <a:pt x="4199" y="8820"/>
                  <a:pt x="4223" y="8766"/>
                </a:cubicBezTo>
                <a:cubicBezTo>
                  <a:pt x="4226" y="8746"/>
                  <a:pt x="4227" y="8726"/>
                  <a:pt x="4225" y="8707"/>
                </a:cubicBezTo>
                <a:cubicBezTo>
                  <a:pt x="4598" y="7900"/>
                  <a:pt x="4906" y="7080"/>
                  <a:pt x="5135" y="6246"/>
                </a:cubicBezTo>
                <a:close/>
                <a:moveTo>
                  <a:pt x="6715" y="7130"/>
                </a:moveTo>
                <a:cubicBezTo>
                  <a:pt x="6794" y="7437"/>
                  <a:pt x="6891" y="7741"/>
                  <a:pt x="7010" y="8043"/>
                </a:cubicBezTo>
                <a:cubicBezTo>
                  <a:pt x="6998" y="8075"/>
                  <a:pt x="6987" y="8106"/>
                  <a:pt x="6975" y="8137"/>
                </a:cubicBezTo>
                <a:cubicBezTo>
                  <a:pt x="6940" y="8224"/>
                  <a:pt x="6901" y="8306"/>
                  <a:pt x="6857" y="8380"/>
                </a:cubicBezTo>
                <a:cubicBezTo>
                  <a:pt x="6852" y="8367"/>
                  <a:pt x="6847" y="8355"/>
                  <a:pt x="6842" y="8341"/>
                </a:cubicBezTo>
                <a:cubicBezTo>
                  <a:pt x="6780" y="8176"/>
                  <a:pt x="6728" y="8007"/>
                  <a:pt x="6685" y="7837"/>
                </a:cubicBezTo>
                <a:cubicBezTo>
                  <a:pt x="6685" y="7832"/>
                  <a:pt x="6685" y="7826"/>
                  <a:pt x="6685" y="7821"/>
                </a:cubicBezTo>
                <a:cubicBezTo>
                  <a:pt x="6694" y="7591"/>
                  <a:pt x="6705" y="7361"/>
                  <a:pt x="6715" y="7130"/>
                </a:cubicBezTo>
                <a:close/>
                <a:moveTo>
                  <a:pt x="9011" y="7428"/>
                </a:moveTo>
                <a:cubicBezTo>
                  <a:pt x="9035" y="7494"/>
                  <a:pt x="9110" y="7693"/>
                  <a:pt x="9124" y="7733"/>
                </a:cubicBezTo>
                <a:cubicBezTo>
                  <a:pt x="9082" y="7689"/>
                  <a:pt x="9043" y="7644"/>
                  <a:pt x="9007" y="7599"/>
                </a:cubicBezTo>
                <a:cubicBezTo>
                  <a:pt x="9007" y="7596"/>
                  <a:pt x="9008" y="7593"/>
                  <a:pt x="9008" y="7591"/>
                </a:cubicBezTo>
                <a:cubicBezTo>
                  <a:pt x="9011" y="7537"/>
                  <a:pt x="9011" y="7482"/>
                  <a:pt x="9011" y="7428"/>
                </a:cubicBezTo>
                <a:close/>
                <a:moveTo>
                  <a:pt x="2017" y="7435"/>
                </a:moveTo>
                <a:cubicBezTo>
                  <a:pt x="2007" y="7441"/>
                  <a:pt x="1996" y="7447"/>
                  <a:pt x="1986" y="7453"/>
                </a:cubicBezTo>
                <a:cubicBezTo>
                  <a:pt x="1985" y="7453"/>
                  <a:pt x="1985" y="7453"/>
                  <a:pt x="1984" y="7453"/>
                </a:cubicBezTo>
                <a:cubicBezTo>
                  <a:pt x="1973" y="7448"/>
                  <a:pt x="2005" y="7438"/>
                  <a:pt x="2017" y="7435"/>
                </a:cubicBezTo>
                <a:close/>
                <a:moveTo>
                  <a:pt x="9005" y="7642"/>
                </a:moveTo>
                <a:cubicBezTo>
                  <a:pt x="9048" y="7696"/>
                  <a:pt x="9098" y="7748"/>
                  <a:pt x="9149" y="7798"/>
                </a:cubicBezTo>
                <a:cubicBezTo>
                  <a:pt x="9170" y="7854"/>
                  <a:pt x="9261" y="8094"/>
                  <a:pt x="9304" y="8209"/>
                </a:cubicBezTo>
                <a:cubicBezTo>
                  <a:pt x="9296" y="8208"/>
                  <a:pt x="9289" y="8207"/>
                  <a:pt x="9281" y="8205"/>
                </a:cubicBezTo>
                <a:cubicBezTo>
                  <a:pt x="9141" y="8172"/>
                  <a:pt x="9047" y="8058"/>
                  <a:pt x="8982" y="7939"/>
                </a:cubicBezTo>
                <a:cubicBezTo>
                  <a:pt x="8977" y="7931"/>
                  <a:pt x="8973" y="7922"/>
                  <a:pt x="8968" y="7914"/>
                </a:cubicBezTo>
                <a:cubicBezTo>
                  <a:pt x="8970" y="7898"/>
                  <a:pt x="8971" y="7882"/>
                  <a:pt x="8972" y="7866"/>
                </a:cubicBezTo>
                <a:cubicBezTo>
                  <a:pt x="8974" y="7859"/>
                  <a:pt x="8977" y="7851"/>
                  <a:pt x="8978" y="7844"/>
                </a:cubicBezTo>
                <a:cubicBezTo>
                  <a:pt x="8992" y="7777"/>
                  <a:pt x="9000" y="7710"/>
                  <a:pt x="9005" y="7642"/>
                </a:cubicBezTo>
                <a:close/>
                <a:moveTo>
                  <a:pt x="2035" y="7865"/>
                </a:moveTo>
                <a:cubicBezTo>
                  <a:pt x="2054" y="7924"/>
                  <a:pt x="2067" y="7985"/>
                  <a:pt x="2081" y="8042"/>
                </a:cubicBezTo>
                <a:cubicBezTo>
                  <a:pt x="2095" y="8178"/>
                  <a:pt x="2120" y="8328"/>
                  <a:pt x="2115" y="8473"/>
                </a:cubicBezTo>
                <a:cubicBezTo>
                  <a:pt x="2083" y="8472"/>
                  <a:pt x="2056" y="8456"/>
                  <a:pt x="2032" y="8429"/>
                </a:cubicBezTo>
                <a:cubicBezTo>
                  <a:pt x="1978" y="8366"/>
                  <a:pt x="1950" y="8244"/>
                  <a:pt x="1967" y="8121"/>
                </a:cubicBezTo>
                <a:cubicBezTo>
                  <a:pt x="1985" y="8000"/>
                  <a:pt x="2009" y="7917"/>
                  <a:pt x="2035" y="7865"/>
                </a:cubicBezTo>
                <a:close/>
                <a:moveTo>
                  <a:pt x="6685" y="7948"/>
                </a:moveTo>
                <a:cubicBezTo>
                  <a:pt x="6723" y="8084"/>
                  <a:pt x="6766" y="8219"/>
                  <a:pt x="6816" y="8352"/>
                </a:cubicBezTo>
                <a:cubicBezTo>
                  <a:pt x="6823" y="8372"/>
                  <a:pt x="6831" y="8391"/>
                  <a:pt x="6838" y="8410"/>
                </a:cubicBezTo>
                <a:cubicBezTo>
                  <a:pt x="6819" y="8441"/>
                  <a:pt x="6799" y="8471"/>
                  <a:pt x="6778" y="8498"/>
                </a:cubicBezTo>
                <a:cubicBezTo>
                  <a:pt x="6747" y="8423"/>
                  <a:pt x="6721" y="8347"/>
                  <a:pt x="6706" y="8265"/>
                </a:cubicBezTo>
                <a:cubicBezTo>
                  <a:pt x="6687" y="8161"/>
                  <a:pt x="6685" y="8054"/>
                  <a:pt x="6685" y="7948"/>
                </a:cubicBezTo>
                <a:close/>
                <a:moveTo>
                  <a:pt x="10238" y="7968"/>
                </a:moveTo>
                <a:cubicBezTo>
                  <a:pt x="10263" y="8015"/>
                  <a:pt x="10290" y="8068"/>
                  <a:pt x="10321" y="8132"/>
                </a:cubicBezTo>
                <a:cubicBezTo>
                  <a:pt x="10340" y="8171"/>
                  <a:pt x="10357" y="8210"/>
                  <a:pt x="10375" y="8250"/>
                </a:cubicBezTo>
                <a:cubicBezTo>
                  <a:pt x="10368" y="8245"/>
                  <a:pt x="10362" y="8241"/>
                  <a:pt x="10355" y="8234"/>
                </a:cubicBezTo>
                <a:cubicBezTo>
                  <a:pt x="10313" y="8189"/>
                  <a:pt x="10274" y="8094"/>
                  <a:pt x="10238" y="7968"/>
                </a:cubicBezTo>
                <a:close/>
                <a:moveTo>
                  <a:pt x="8592" y="7982"/>
                </a:moveTo>
                <a:cubicBezTo>
                  <a:pt x="8599" y="8001"/>
                  <a:pt x="8606" y="8020"/>
                  <a:pt x="8614" y="8038"/>
                </a:cubicBezTo>
                <a:cubicBezTo>
                  <a:pt x="8610" y="8050"/>
                  <a:pt x="8605" y="8062"/>
                  <a:pt x="8601" y="8074"/>
                </a:cubicBezTo>
                <a:cubicBezTo>
                  <a:pt x="8592" y="8057"/>
                  <a:pt x="8585" y="8038"/>
                  <a:pt x="8579" y="8020"/>
                </a:cubicBezTo>
                <a:cubicBezTo>
                  <a:pt x="8584" y="8007"/>
                  <a:pt x="8588" y="7995"/>
                  <a:pt x="8592" y="7982"/>
                </a:cubicBezTo>
                <a:close/>
                <a:moveTo>
                  <a:pt x="8188" y="8069"/>
                </a:moveTo>
                <a:cubicBezTo>
                  <a:pt x="8192" y="8069"/>
                  <a:pt x="8195" y="8070"/>
                  <a:pt x="8199" y="8071"/>
                </a:cubicBezTo>
                <a:cubicBezTo>
                  <a:pt x="8191" y="8076"/>
                  <a:pt x="8183" y="8080"/>
                  <a:pt x="8175" y="8085"/>
                </a:cubicBezTo>
                <a:cubicBezTo>
                  <a:pt x="8171" y="8087"/>
                  <a:pt x="8176" y="8074"/>
                  <a:pt x="8180" y="8071"/>
                </a:cubicBezTo>
                <a:cubicBezTo>
                  <a:pt x="8182" y="8069"/>
                  <a:pt x="8185" y="8069"/>
                  <a:pt x="8188" y="8069"/>
                </a:cubicBezTo>
                <a:close/>
                <a:moveTo>
                  <a:pt x="7025" y="8083"/>
                </a:moveTo>
                <a:cubicBezTo>
                  <a:pt x="7139" y="8368"/>
                  <a:pt x="7271" y="8651"/>
                  <a:pt x="7424" y="8935"/>
                </a:cubicBezTo>
                <a:cubicBezTo>
                  <a:pt x="7402" y="8939"/>
                  <a:pt x="7413" y="8937"/>
                  <a:pt x="7384" y="8942"/>
                </a:cubicBezTo>
                <a:cubicBezTo>
                  <a:pt x="7337" y="8939"/>
                  <a:pt x="7288" y="8944"/>
                  <a:pt x="7241" y="8934"/>
                </a:cubicBezTo>
                <a:cubicBezTo>
                  <a:pt x="7200" y="8925"/>
                  <a:pt x="7161" y="8905"/>
                  <a:pt x="7123" y="8886"/>
                </a:cubicBezTo>
                <a:cubicBezTo>
                  <a:pt x="7032" y="8759"/>
                  <a:pt x="6947" y="8603"/>
                  <a:pt x="6870" y="8414"/>
                </a:cubicBezTo>
                <a:cubicBezTo>
                  <a:pt x="6919" y="8333"/>
                  <a:pt x="6963" y="8244"/>
                  <a:pt x="7002" y="8147"/>
                </a:cubicBezTo>
                <a:cubicBezTo>
                  <a:pt x="7010" y="8126"/>
                  <a:pt x="7018" y="8104"/>
                  <a:pt x="7025" y="8083"/>
                </a:cubicBezTo>
                <a:close/>
                <a:moveTo>
                  <a:pt x="8820" y="8105"/>
                </a:moveTo>
                <a:cubicBezTo>
                  <a:pt x="8819" y="8110"/>
                  <a:pt x="8805" y="8121"/>
                  <a:pt x="8788" y="8131"/>
                </a:cubicBezTo>
                <a:cubicBezTo>
                  <a:pt x="8799" y="8123"/>
                  <a:pt x="8809" y="8114"/>
                  <a:pt x="8820" y="8105"/>
                </a:cubicBezTo>
                <a:close/>
                <a:moveTo>
                  <a:pt x="8667" y="8146"/>
                </a:moveTo>
                <a:cubicBezTo>
                  <a:pt x="8668" y="8149"/>
                  <a:pt x="8670" y="8152"/>
                  <a:pt x="8671" y="8154"/>
                </a:cubicBezTo>
                <a:cubicBezTo>
                  <a:pt x="8667" y="8153"/>
                  <a:pt x="8663" y="8151"/>
                  <a:pt x="8660" y="8149"/>
                </a:cubicBezTo>
                <a:cubicBezTo>
                  <a:pt x="8662" y="8148"/>
                  <a:pt x="8664" y="8147"/>
                  <a:pt x="8667" y="8146"/>
                </a:cubicBezTo>
                <a:close/>
                <a:moveTo>
                  <a:pt x="8700" y="8202"/>
                </a:moveTo>
                <a:cubicBezTo>
                  <a:pt x="8740" y="8265"/>
                  <a:pt x="8788" y="8322"/>
                  <a:pt x="8848" y="8365"/>
                </a:cubicBezTo>
                <a:cubicBezTo>
                  <a:pt x="8711" y="8804"/>
                  <a:pt x="8450" y="9125"/>
                  <a:pt x="8154" y="9259"/>
                </a:cubicBezTo>
                <a:cubicBezTo>
                  <a:pt x="8130" y="9223"/>
                  <a:pt x="8106" y="9186"/>
                  <a:pt x="8083" y="9149"/>
                </a:cubicBezTo>
                <a:cubicBezTo>
                  <a:pt x="8013" y="9037"/>
                  <a:pt x="7948" y="8917"/>
                  <a:pt x="7886" y="8793"/>
                </a:cubicBezTo>
                <a:cubicBezTo>
                  <a:pt x="7901" y="8783"/>
                  <a:pt x="7916" y="8774"/>
                  <a:pt x="7930" y="8765"/>
                </a:cubicBezTo>
                <a:cubicBezTo>
                  <a:pt x="7993" y="8723"/>
                  <a:pt x="8046" y="8668"/>
                  <a:pt x="8101" y="8616"/>
                </a:cubicBezTo>
                <a:cubicBezTo>
                  <a:pt x="8198" y="8525"/>
                  <a:pt x="8252" y="8462"/>
                  <a:pt x="8325" y="8377"/>
                </a:cubicBezTo>
                <a:cubicBezTo>
                  <a:pt x="8347" y="8390"/>
                  <a:pt x="8371" y="8397"/>
                  <a:pt x="8400" y="8395"/>
                </a:cubicBezTo>
                <a:cubicBezTo>
                  <a:pt x="8434" y="8393"/>
                  <a:pt x="8467" y="8379"/>
                  <a:pt x="8495" y="8360"/>
                </a:cubicBezTo>
                <a:cubicBezTo>
                  <a:pt x="8565" y="8310"/>
                  <a:pt x="8633" y="8256"/>
                  <a:pt x="8700" y="8202"/>
                </a:cubicBezTo>
                <a:close/>
                <a:moveTo>
                  <a:pt x="9341" y="8302"/>
                </a:moveTo>
                <a:cubicBezTo>
                  <a:pt x="9387" y="8425"/>
                  <a:pt x="9375" y="8394"/>
                  <a:pt x="9472" y="8651"/>
                </a:cubicBezTo>
                <a:cubicBezTo>
                  <a:pt x="9627" y="9047"/>
                  <a:pt x="9783" y="9443"/>
                  <a:pt x="9955" y="9833"/>
                </a:cubicBezTo>
                <a:cubicBezTo>
                  <a:pt x="9898" y="10002"/>
                  <a:pt x="9836" y="10148"/>
                  <a:pt x="9769" y="10268"/>
                </a:cubicBezTo>
                <a:cubicBezTo>
                  <a:pt x="9084" y="10233"/>
                  <a:pt x="8567" y="9862"/>
                  <a:pt x="8170" y="9283"/>
                </a:cubicBezTo>
                <a:cubicBezTo>
                  <a:pt x="8473" y="9145"/>
                  <a:pt x="8734" y="8821"/>
                  <a:pt x="8873" y="8382"/>
                </a:cubicBezTo>
                <a:cubicBezTo>
                  <a:pt x="8897" y="8397"/>
                  <a:pt x="8924" y="8409"/>
                  <a:pt x="8952" y="8419"/>
                </a:cubicBezTo>
                <a:cubicBezTo>
                  <a:pt x="9005" y="8437"/>
                  <a:pt x="9064" y="8426"/>
                  <a:pt x="9121" y="8429"/>
                </a:cubicBezTo>
                <a:lnTo>
                  <a:pt x="9278" y="8353"/>
                </a:lnTo>
                <a:lnTo>
                  <a:pt x="9341" y="8302"/>
                </a:lnTo>
                <a:close/>
                <a:moveTo>
                  <a:pt x="6852" y="8444"/>
                </a:moveTo>
                <a:cubicBezTo>
                  <a:pt x="6917" y="8603"/>
                  <a:pt x="6989" y="8740"/>
                  <a:pt x="7066" y="8855"/>
                </a:cubicBezTo>
                <a:cubicBezTo>
                  <a:pt x="6961" y="8788"/>
                  <a:pt x="6878" y="8694"/>
                  <a:pt x="6816" y="8586"/>
                </a:cubicBezTo>
                <a:cubicBezTo>
                  <a:pt x="6807" y="8567"/>
                  <a:pt x="6799" y="8548"/>
                  <a:pt x="6791" y="8529"/>
                </a:cubicBezTo>
                <a:cubicBezTo>
                  <a:pt x="6812" y="8503"/>
                  <a:pt x="6832" y="8474"/>
                  <a:pt x="6852" y="8444"/>
                </a:cubicBezTo>
                <a:close/>
                <a:moveTo>
                  <a:pt x="2434" y="8480"/>
                </a:moveTo>
                <a:cubicBezTo>
                  <a:pt x="2441" y="8549"/>
                  <a:pt x="2441" y="8613"/>
                  <a:pt x="2428" y="8664"/>
                </a:cubicBezTo>
                <a:cubicBezTo>
                  <a:pt x="2412" y="8726"/>
                  <a:pt x="2384" y="8767"/>
                  <a:pt x="2338" y="8782"/>
                </a:cubicBezTo>
                <a:cubicBezTo>
                  <a:pt x="2313" y="8790"/>
                  <a:pt x="2282" y="8791"/>
                  <a:pt x="2244" y="8781"/>
                </a:cubicBezTo>
                <a:cubicBezTo>
                  <a:pt x="2321" y="8719"/>
                  <a:pt x="2382" y="8641"/>
                  <a:pt x="2419" y="8533"/>
                </a:cubicBezTo>
                <a:cubicBezTo>
                  <a:pt x="2425" y="8515"/>
                  <a:pt x="2430" y="8498"/>
                  <a:pt x="2434" y="8480"/>
                </a:cubicBezTo>
                <a:close/>
                <a:moveTo>
                  <a:pt x="4171" y="8747"/>
                </a:moveTo>
                <a:cubicBezTo>
                  <a:pt x="4173" y="8746"/>
                  <a:pt x="4173" y="8748"/>
                  <a:pt x="4174" y="8751"/>
                </a:cubicBezTo>
                <a:cubicBezTo>
                  <a:pt x="4173" y="8753"/>
                  <a:pt x="4172" y="8755"/>
                  <a:pt x="4171" y="8758"/>
                </a:cubicBezTo>
                <a:lnTo>
                  <a:pt x="4086" y="8796"/>
                </a:lnTo>
                <a:cubicBezTo>
                  <a:pt x="4085" y="8796"/>
                  <a:pt x="4085" y="8795"/>
                  <a:pt x="4084" y="8795"/>
                </a:cubicBezTo>
                <a:cubicBezTo>
                  <a:pt x="4116" y="8777"/>
                  <a:pt x="4133" y="8768"/>
                  <a:pt x="4171" y="8747"/>
                </a:cubicBezTo>
                <a:close/>
                <a:moveTo>
                  <a:pt x="7862" y="8809"/>
                </a:moveTo>
                <a:cubicBezTo>
                  <a:pt x="7924" y="8933"/>
                  <a:pt x="7989" y="9051"/>
                  <a:pt x="8059" y="9163"/>
                </a:cubicBezTo>
                <a:cubicBezTo>
                  <a:pt x="8082" y="9200"/>
                  <a:pt x="8105" y="9235"/>
                  <a:pt x="8129" y="9270"/>
                </a:cubicBezTo>
                <a:cubicBezTo>
                  <a:pt x="7979" y="9331"/>
                  <a:pt x="7821" y="9346"/>
                  <a:pt x="7665" y="9303"/>
                </a:cubicBezTo>
                <a:cubicBezTo>
                  <a:pt x="7609" y="9210"/>
                  <a:pt x="7556" y="9118"/>
                  <a:pt x="7505" y="9026"/>
                </a:cubicBezTo>
                <a:cubicBezTo>
                  <a:pt x="7626" y="8957"/>
                  <a:pt x="7746" y="8885"/>
                  <a:pt x="7862" y="8809"/>
                </a:cubicBezTo>
                <a:close/>
                <a:moveTo>
                  <a:pt x="7481" y="9039"/>
                </a:moveTo>
                <a:cubicBezTo>
                  <a:pt x="7528" y="9123"/>
                  <a:pt x="7576" y="9207"/>
                  <a:pt x="7627" y="9291"/>
                </a:cubicBezTo>
                <a:cubicBezTo>
                  <a:pt x="7569" y="9272"/>
                  <a:pt x="7511" y="9245"/>
                  <a:pt x="7454" y="9209"/>
                </a:cubicBezTo>
                <a:cubicBezTo>
                  <a:pt x="7412" y="9183"/>
                  <a:pt x="7370" y="9152"/>
                  <a:pt x="7329" y="9117"/>
                </a:cubicBezTo>
                <a:cubicBezTo>
                  <a:pt x="7358" y="9105"/>
                  <a:pt x="7387" y="9092"/>
                  <a:pt x="7414" y="9077"/>
                </a:cubicBezTo>
                <a:cubicBezTo>
                  <a:pt x="7437" y="9064"/>
                  <a:pt x="7459" y="9051"/>
                  <a:pt x="7481" y="9039"/>
                </a:cubicBezTo>
                <a:close/>
                <a:moveTo>
                  <a:pt x="8145" y="9295"/>
                </a:moveTo>
                <a:cubicBezTo>
                  <a:pt x="8543" y="9876"/>
                  <a:pt x="9064" y="10255"/>
                  <a:pt x="9753" y="10296"/>
                </a:cubicBezTo>
                <a:cubicBezTo>
                  <a:pt x="9716" y="10360"/>
                  <a:pt x="9679" y="10417"/>
                  <a:pt x="9640" y="10467"/>
                </a:cubicBezTo>
                <a:cubicBezTo>
                  <a:pt x="9489" y="10658"/>
                  <a:pt x="9324" y="10744"/>
                  <a:pt x="9145" y="10741"/>
                </a:cubicBezTo>
                <a:cubicBezTo>
                  <a:pt x="8966" y="10738"/>
                  <a:pt x="8771" y="10644"/>
                  <a:pt x="8565" y="10469"/>
                </a:cubicBezTo>
                <a:cubicBezTo>
                  <a:pt x="8360" y="10293"/>
                  <a:pt x="8144" y="10036"/>
                  <a:pt x="7923" y="9707"/>
                </a:cubicBezTo>
                <a:cubicBezTo>
                  <a:pt x="7840" y="9584"/>
                  <a:pt x="7760" y="9460"/>
                  <a:pt x="7685" y="9337"/>
                </a:cubicBezTo>
                <a:cubicBezTo>
                  <a:pt x="7841" y="9373"/>
                  <a:pt x="7997" y="9356"/>
                  <a:pt x="8145" y="9295"/>
                </a:cubicBezTo>
                <a:close/>
                <a:moveTo>
                  <a:pt x="9972" y="9871"/>
                </a:moveTo>
                <a:cubicBezTo>
                  <a:pt x="10026" y="9992"/>
                  <a:pt x="10081" y="10111"/>
                  <a:pt x="10139" y="10230"/>
                </a:cubicBezTo>
                <a:cubicBezTo>
                  <a:pt x="10064" y="10256"/>
                  <a:pt x="9978" y="10271"/>
                  <a:pt x="9879" y="10271"/>
                </a:cubicBezTo>
                <a:cubicBezTo>
                  <a:pt x="9853" y="10271"/>
                  <a:pt x="9826" y="10271"/>
                  <a:pt x="9801" y="10270"/>
                </a:cubicBezTo>
                <a:cubicBezTo>
                  <a:pt x="9862" y="10157"/>
                  <a:pt x="9918" y="10024"/>
                  <a:pt x="9972" y="9871"/>
                </a:cubicBezTo>
                <a:close/>
                <a:moveTo>
                  <a:pt x="11293" y="10949"/>
                </a:moveTo>
                <a:cubicBezTo>
                  <a:pt x="11285" y="10954"/>
                  <a:pt x="11271" y="10962"/>
                  <a:pt x="11253" y="10969"/>
                </a:cubicBezTo>
                <a:cubicBezTo>
                  <a:pt x="11266" y="10962"/>
                  <a:pt x="11280" y="10955"/>
                  <a:pt x="11293" y="10949"/>
                </a:cubicBezTo>
                <a:close/>
              </a:path>
            </a:pathLst>
          </a:custGeom>
          <a:solidFill>
            <a:srgbClr val="9FE6FF">
              <a:alpha val="5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8" name="Freeform 9"/>
          <p:cNvSpPr>
            <a:spLocks noEditPoints="1"/>
          </p:cNvSpPr>
          <p:nvPr/>
        </p:nvSpPr>
        <p:spPr bwMode="auto">
          <a:xfrm>
            <a:off x="4618246" y="3082664"/>
            <a:ext cx="2723631" cy="2862262"/>
          </a:xfrm>
          <a:custGeom>
            <a:avLst/>
            <a:gdLst>
              <a:gd name="T0" fmla="*/ 5247 w 11526"/>
              <a:gd name="T1" fmla="*/ 167 h 12086"/>
              <a:gd name="T2" fmla="*/ 3210 w 11526"/>
              <a:gd name="T3" fmla="*/ 7122 h 12086"/>
              <a:gd name="T4" fmla="*/ 5022 w 11526"/>
              <a:gd name="T5" fmla="*/ 1053 h 12086"/>
              <a:gd name="T6" fmla="*/ 2091 w 11526"/>
              <a:gd name="T7" fmla="*/ 7357 h 12086"/>
              <a:gd name="T8" fmla="*/ 2023 w 11526"/>
              <a:gd name="T9" fmla="*/ 7830 h 12086"/>
              <a:gd name="T10" fmla="*/ 1350 w 11526"/>
              <a:gd name="T11" fmla="*/ 7680 h 12086"/>
              <a:gd name="T12" fmla="*/ 435 w 11526"/>
              <a:gd name="T13" fmla="*/ 7378 h 12086"/>
              <a:gd name="T14" fmla="*/ 1024 w 11526"/>
              <a:gd name="T15" fmla="*/ 8755 h 12086"/>
              <a:gd name="T16" fmla="*/ 2452 w 11526"/>
              <a:gd name="T17" fmla="*/ 8373 h 12086"/>
              <a:gd name="T18" fmla="*/ 3607 w 11526"/>
              <a:gd name="T19" fmla="*/ 8516 h 12086"/>
              <a:gd name="T20" fmla="*/ 1256 w 11526"/>
              <a:gd name="T21" fmla="*/ 11687 h 12086"/>
              <a:gd name="T22" fmla="*/ 1900 w 11526"/>
              <a:gd name="T23" fmla="*/ 12038 h 12086"/>
              <a:gd name="T24" fmla="*/ 6467 w 11526"/>
              <a:gd name="T25" fmla="*/ 9779 h 12086"/>
              <a:gd name="T26" fmla="*/ 7647 w 11526"/>
              <a:gd name="T27" fmla="*/ 9327 h 12086"/>
              <a:gd name="T28" fmla="*/ 10245 w 11526"/>
              <a:gd name="T29" fmla="*/ 10450 h 12086"/>
              <a:gd name="T30" fmla="*/ 11144 w 11526"/>
              <a:gd name="T31" fmla="*/ 10451 h 12086"/>
              <a:gd name="T32" fmla="*/ 10588 w 11526"/>
              <a:gd name="T33" fmla="*/ 9633 h 12086"/>
              <a:gd name="T34" fmla="*/ 10576 w 11526"/>
              <a:gd name="T35" fmla="*/ 7601 h 12086"/>
              <a:gd name="T36" fmla="*/ 10347 w 11526"/>
              <a:gd name="T37" fmla="*/ 8120 h 12086"/>
              <a:gd name="T38" fmla="*/ 10178 w 11526"/>
              <a:gd name="T39" fmla="*/ 7865 h 12086"/>
              <a:gd name="T40" fmla="*/ 10540 w 11526"/>
              <a:gd name="T41" fmla="*/ 8821 h 12086"/>
              <a:gd name="T42" fmla="*/ 9544 w 11526"/>
              <a:gd name="T43" fmla="*/ 8072 h 12086"/>
              <a:gd name="T44" fmla="*/ 9486 w 11526"/>
              <a:gd name="T45" fmla="*/ 8015 h 12086"/>
              <a:gd name="T46" fmla="*/ 6128 w 11526"/>
              <a:gd name="T47" fmla="*/ 44 h 12086"/>
              <a:gd name="T48" fmla="*/ 6273 w 11526"/>
              <a:gd name="T49" fmla="*/ 1743 h 12086"/>
              <a:gd name="T50" fmla="*/ 5959 w 11526"/>
              <a:gd name="T51" fmla="*/ 992 h 12086"/>
              <a:gd name="T52" fmla="*/ 474 w 11526"/>
              <a:gd name="T53" fmla="*/ 7330 h 12086"/>
              <a:gd name="T54" fmla="*/ 5478 w 11526"/>
              <a:gd name="T55" fmla="*/ 1643 h 12086"/>
              <a:gd name="T56" fmla="*/ 5233 w 11526"/>
              <a:gd name="T57" fmla="*/ 4892 h 12086"/>
              <a:gd name="T58" fmla="*/ 3508 w 11526"/>
              <a:gd name="T59" fmla="*/ 7069 h 12086"/>
              <a:gd name="T60" fmla="*/ 5596 w 11526"/>
              <a:gd name="T61" fmla="*/ 2708 h 12086"/>
              <a:gd name="T62" fmla="*/ 7344 w 11526"/>
              <a:gd name="T63" fmla="*/ 3297 h 12086"/>
              <a:gd name="T64" fmla="*/ 8169 w 11526"/>
              <a:gd name="T65" fmla="*/ 8109 h 12086"/>
              <a:gd name="T66" fmla="*/ 6774 w 11526"/>
              <a:gd name="T67" fmla="*/ 2083 h 12086"/>
              <a:gd name="T68" fmla="*/ 6462 w 11526"/>
              <a:gd name="T69" fmla="*/ 5850 h 12086"/>
              <a:gd name="T70" fmla="*/ 5276 w 11526"/>
              <a:gd name="T71" fmla="*/ 5688 h 12086"/>
              <a:gd name="T72" fmla="*/ 7588 w 11526"/>
              <a:gd name="T73" fmla="*/ 8872 h 12086"/>
              <a:gd name="T74" fmla="*/ 7159 w 11526"/>
              <a:gd name="T75" fmla="*/ 7325 h 12086"/>
              <a:gd name="T76" fmla="*/ 5209 w 11526"/>
              <a:gd name="T77" fmla="*/ 5364 h 12086"/>
              <a:gd name="T78" fmla="*/ 5135 w 11526"/>
              <a:gd name="T79" fmla="*/ 6137 h 12086"/>
              <a:gd name="T80" fmla="*/ 4023 w 11526"/>
              <a:gd name="T81" fmla="*/ 8038 h 12086"/>
              <a:gd name="T82" fmla="*/ 6553 w 11526"/>
              <a:gd name="T83" fmla="*/ 8920 h 12086"/>
              <a:gd name="T84" fmla="*/ 4126 w 11526"/>
              <a:gd name="T85" fmla="*/ 9206 h 12086"/>
              <a:gd name="T86" fmla="*/ 4262 w 11526"/>
              <a:gd name="T87" fmla="*/ 8917 h 12086"/>
              <a:gd name="T88" fmla="*/ 6857 w 11526"/>
              <a:gd name="T89" fmla="*/ 8380 h 12086"/>
              <a:gd name="T90" fmla="*/ 9008 w 11526"/>
              <a:gd name="T91" fmla="*/ 7591 h 12086"/>
              <a:gd name="T92" fmla="*/ 9304 w 11526"/>
              <a:gd name="T93" fmla="*/ 8209 h 12086"/>
              <a:gd name="T94" fmla="*/ 2081 w 11526"/>
              <a:gd name="T95" fmla="*/ 8042 h 12086"/>
              <a:gd name="T96" fmla="*/ 6778 w 11526"/>
              <a:gd name="T97" fmla="*/ 8498 h 12086"/>
              <a:gd name="T98" fmla="*/ 8592 w 11526"/>
              <a:gd name="T99" fmla="*/ 7982 h 12086"/>
              <a:gd name="T100" fmla="*/ 8180 w 11526"/>
              <a:gd name="T101" fmla="*/ 8071 h 12086"/>
              <a:gd name="T102" fmla="*/ 7002 w 11526"/>
              <a:gd name="T103" fmla="*/ 8147 h 12086"/>
              <a:gd name="T104" fmla="*/ 8667 w 11526"/>
              <a:gd name="T105" fmla="*/ 8146 h 12086"/>
              <a:gd name="T106" fmla="*/ 8325 w 11526"/>
              <a:gd name="T107" fmla="*/ 8377 h 12086"/>
              <a:gd name="T108" fmla="*/ 8170 w 11526"/>
              <a:gd name="T109" fmla="*/ 9283 h 12086"/>
              <a:gd name="T110" fmla="*/ 6816 w 11526"/>
              <a:gd name="T111" fmla="*/ 8586 h 12086"/>
              <a:gd name="T112" fmla="*/ 2434 w 11526"/>
              <a:gd name="T113" fmla="*/ 8480 h 12086"/>
              <a:gd name="T114" fmla="*/ 8059 w 11526"/>
              <a:gd name="T115" fmla="*/ 9163 h 12086"/>
              <a:gd name="T116" fmla="*/ 7329 w 11526"/>
              <a:gd name="T117" fmla="*/ 9117 h 12086"/>
              <a:gd name="T118" fmla="*/ 7923 w 11526"/>
              <a:gd name="T119" fmla="*/ 9707 h 12086"/>
              <a:gd name="T120" fmla="*/ 11293 w 11526"/>
              <a:gd name="T121" fmla="*/ 10949 h 12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1526" h="12086">
                <a:moveTo>
                  <a:pt x="5659" y="0"/>
                </a:moveTo>
                <a:lnTo>
                  <a:pt x="5295" y="212"/>
                </a:lnTo>
                <a:cubicBezTo>
                  <a:pt x="5383" y="341"/>
                  <a:pt x="5433" y="493"/>
                  <a:pt x="5477" y="641"/>
                </a:cubicBezTo>
                <a:cubicBezTo>
                  <a:pt x="5488" y="680"/>
                  <a:pt x="5499" y="720"/>
                  <a:pt x="5510" y="759"/>
                </a:cubicBezTo>
                <a:lnTo>
                  <a:pt x="5415" y="808"/>
                </a:lnTo>
                <a:cubicBezTo>
                  <a:pt x="5414" y="816"/>
                  <a:pt x="5414" y="825"/>
                  <a:pt x="5413" y="833"/>
                </a:cubicBezTo>
                <a:cubicBezTo>
                  <a:pt x="5373" y="610"/>
                  <a:pt x="5327" y="386"/>
                  <a:pt x="5274" y="161"/>
                </a:cubicBezTo>
                <a:lnTo>
                  <a:pt x="5247" y="167"/>
                </a:lnTo>
                <a:cubicBezTo>
                  <a:pt x="5307" y="423"/>
                  <a:pt x="5358" y="677"/>
                  <a:pt x="5401" y="930"/>
                </a:cubicBezTo>
                <a:cubicBezTo>
                  <a:pt x="5378" y="1066"/>
                  <a:pt x="5346" y="1188"/>
                  <a:pt x="5307" y="1325"/>
                </a:cubicBezTo>
                <a:cubicBezTo>
                  <a:pt x="5270" y="1458"/>
                  <a:pt x="5232" y="1590"/>
                  <a:pt x="5189" y="1721"/>
                </a:cubicBezTo>
                <a:cubicBezTo>
                  <a:pt x="5057" y="2128"/>
                  <a:pt x="4960" y="2368"/>
                  <a:pt x="4804" y="2776"/>
                </a:cubicBezTo>
                <a:cubicBezTo>
                  <a:pt x="4719" y="2988"/>
                  <a:pt x="4633" y="3201"/>
                  <a:pt x="4548" y="3413"/>
                </a:cubicBezTo>
                <a:cubicBezTo>
                  <a:pt x="4383" y="3825"/>
                  <a:pt x="4175" y="4339"/>
                  <a:pt x="4017" y="4754"/>
                </a:cubicBezTo>
                <a:cubicBezTo>
                  <a:pt x="3801" y="5324"/>
                  <a:pt x="3600" y="5899"/>
                  <a:pt x="3406" y="6476"/>
                </a:cubicBezTo>
                <a:cubicBezTo>
                  <a:pt x="3345" y="6671"/>
                  <a:pt x="3270" y="6910"/>
                  <a:pt x="3210" y="7122"/>
                </a:cubicBezTo>
                <a:cubicBezTo>
                  <a:pt x="2972" y="7500"/>
                  <a:pt x="2719" y="7853"/>
                  <a:pt x="2453" y="8167"/>
                </a:cubicBezTo>
                <a:cubicBezTo>
                  <a:pt x="2447" y="8062"/>
                  <a:pt x="2431" y="7957"/>
                  <a:pt x="2423" y="7858"/>
                </a:cubicBezTo>
                <a:cubicBezTo>
                  <a:pt x="2387" y="7697"/>
                  <a:pt x="2361" y="7512"/>
                  <a:pt x="2221" y="7421"/>
                </a:cubicBezTo>
                <a:cubicBezTo>
                  <a:pt x="2223" y="7420"/>
                  <a:pt x="2224" y="7419"/>
                  <a:pt x="2226" y="7418"/>
                </a:cubicBezTo>
                <a:cubicBezTo>
                  <a:pt x="2252" y="7400"/>
                  <a:pt x="2278" y="7383"/>
                  <a:pt x="2303" y="7363"/>
                </a:cubicBezTo>
                <a:cubicBezTo>
                  <a:pt x="2507" y="7196"/>
                  <a:pt x="2634" y="6934"/>
                  <a:pt x="2767" y="6713"/>
                </a:cubicBezTo>
                <a:cubicBezTo>
                  <a:pt x="3219" y="5873"/>
                  <a:pt x="3608" y="4999"/>
                  <a:pt x="3977" y="4119"/>
                </a:cubicBezTo>
                <a:cubicBezTo>
                  <a:pt x="4383" y="3118"/>
                  <a:pt x="4780" y="2109"/>
                  <a:pt x="5022" y="1053"/>
                </a:cubicBezTo>
                <a:cubicBezTo>
                  <a:pt x="5041" y="948"/>
                  <a:pt x="5064" y="843"/>
                  <a:pt x="5081" y="737"/>
                </a:cubicBezTo>
                <a:cubicBezTo>
                  <a:pt x="5115" y="523"/>
                  <a:pt x="5125" y="306"/>
                  <a:pt x="5109" y="90"/>
                </a:cubicBezTo>
                <a:lnTo>
                  <a:pt x="4735" y="287"/>
                </a:lnTo>
                <a:cubicBezTo>
                  <a:pt x="4788" y="597"/>
                  <a:pt x="4737" y="908"/>
                  <a:pt x="4692" y="1214"/>
                </a:cubicBezTo>
                <a:cubicBezTo>
                  <a:pt x="4489" y="2264"/>
                  <a:pt x="4091" y="3263"/>
                  <a:pt x="3693" y="4251"/>
                </a:cubicBezTo>
                <a:cubicBezTo>
                  <a:pt x="3358" y="5042"/>
                  <a:pt x="3008" y="5829"/>
                  <a:pt x="2593" y="6583"/>
                </a:cubicBezTo>
                <a:cubicBezTo>
                  <a:pt x="2541" y="6677"/>
                  <a:pt x="2485" y="6770"/>
                  <a:pt x="2431" y="6863"/>
                </a:cubicBezTo>
                <a:cubicBezTo>
                  <a:pt x="2329" y="7035"/>
                  <a:pt x="2221" y="7204"/>
                  <a:pt x="2091" y="7357"/>
                </a:cubicBezTo>
                <a:cubicBezTo>
                  <a:pt x="2088" y="7361"/>
                  <a:pt x="2085" y="7365"/>
                  <a:pt x="2081" y="7369"/>
                </a:cubicBezTo>
                <a:cubicBezTo>
                  <a:pt x="2069" y="7367"/>
                  <a:pt x="2057" y="7367"/>
                  <a:pt x="2046" y="7372"/>
                </a:cubicBezTo>
                <a:cubicBezTo>
                  <a:pt x="1902" y="7436"/>
                  <a:pt x="1769" y="7524"/>
                  <a:pt x="1631" y="7600"/>
                </a:cubicBezTo>
                <a:cubicBezTo>
                  <a:pt x="1626" y="7616"/>
                  <a:pt x="1614" y="7633"/>
                  <a:pt x="1616" y="7650"/>
                </a:cubicBezTo>
                <a:cubicBezTo>
                  <a:pt x="1619" y="7711"/>
                  <a:pt x="1693" y="7719"/>
                  <a:pt x="1736" y="7697"/>
                </a:cubicBezTo>
                <a:cubicBezTo>
                  <a:pt x="1778" y="7675"/>
                  <a:pt x="1815" y="7655"/>
                  <a:pt x="1852" y="7635"/>
                </a:cubicBezTo>
                <a:cubicBezTo>
                  <a:pt x="1862" y="7638"/>
                  <a:pt x="1871" y="7642"/>
                  <a:pt x="1880" y="7647"/>
                </a:cubicBezTo>
                <a:cubicBezTo>
                  <a:pt x="1954" y="7689"/>
                  <a:pt x="1995" y="7756"/>
                  <a:pt x="2023" y="7830"/>
                </a:cubicBezTo>
                <a:cubicBezTo>
                  <a:pt x="1987" y="7885"/>
                  <a:pt x="1959" y="7976"/>
                  <a:pt x="1939" y="8116"/>
                </a:cubicBezTo>
                <a:cubicBezTo>
                  <a:pt x="1921" y="8246"/>
                  <a:pt x="1948" y="8375"/>
                  <a:pt x="2010" y="8447"/>
                </a:cubicBezTo>
                <a:cubicBezTo>
                  <a:pt x="2037" y="8479"/>
                  <a:pt x="2073" y="8499"/>
                  <a:pt x="2113" y="8501"/>
                </a:cubicBezTo>
                <a:cubicBezTo>
                  <a:pt x="2108" y="8569"/>
                  <a:pt x="2097" y="8635"/>
                  <a:pt x="2072" y="8698"/>
                </a:cubicBezTo>
                <a:cubicBezTo>
                  <a:pt x="1728" y="8475"/>
                  <a:pt x="1492" y="8091"/>
                  <a:pt x="1377" y="7673"/>
                </a:cubicBezTo>
                <a:cubicBezTo>
                  <a:pt x="1255" y="7231"/>
                  <a:pt x="1268" y="6751"/>
                  <a:pt x="1425" y="6385"/>
                </a:cubicBezTo>
                <a:lnTo>
                  <a:pt x="1399" y="6374"/>
                </a:lnTo>
                <a:cubicBezTo>
                  <a:pt x="1239" y="6747"/>
                  <a:pt x="1227" y="7232"/>
                  <a:pt x="1350" y="7680"/>
                </a:cubicBezTo>
                <a:cubicBezTo>
                  <a:pt x="1467" y="8104"/>
                  <a:pt x="1706" y="8495"/>
                  <a:pt x="2059" y="8722"/>
                </a:cubicBezTo>
                <a:cubicBezTo>
                  <a:pt x="2057" y="8725"/>
                  <a:pt x="2055" y="8728"/>
                  <a:pt x="2053" y="8730"/>
                </a:cubicBezTo>
                <a:cubicBezTo>
                  <a:pt x="2001" y="8732"/>
                  <a:pt x="1936" y="8766"/>
                  <a:pt x="1884" y="8770"/>
                </a:cubicBezTo>
                <a:cubicBezTo>
                  <a:pt x="1792" y="8746"/>
                  <a:pt x="1698" y="8732"/>
                  <a:pt x="1610" y="8698"/>
                </a:cubicBezTo>
                <a:cubicBezTo>
                  <a:pt x="1513" y="8659"/>
                  <a:pt x="1421" y="8607"/>
                  <a:pt x="1332" y="8553"/>
                </a:cubicBezTo>
                <a:cubicBezTo>
                  <a:pt x="1070" y="8394"/>
                  <a:pt x="835" y="8186"/>
                  <a:pt x="646" y="7945"/>
                </a:cubicBezTo>
                <a:cubicBezTo>
                  <a:pt x="599" y="7885"/>
                  <a:pt x="560" y="7818"/>
                  <a:pt x="518" y="7754"/>
                </a:cubicBezTo>
                <a:cubicBezTo>
                  <a:pt x="472" y="7644"/>
                  <a:pt x="384" y="7504"/>
                  <a:pt x="435" y="7378"/>
                </a:cubicBezTo>
                <a:cubicBezTo>
                  <a:pt x="437" y="7373"/>
                  <a:pt x="440" y="7367"/>
                  <a:pt x="443" y="7362"/>
                </a:cubicBezTo>
                <a:cubicBezTo>
                  <a:pt x="366" y="7411"/>
                  <a:pt x="286" y="7458"/>
                  <a:pt x="208" y="7507"/>
                </a:cubicBezTo>
                <a:lnTo>
                  <a:pt x="547" y="7260"/>
                </a:lnTo>
                <a:cubicBezTo>
                  <a:pt x="410" y="7327"/>
                  <a:pt x="271" y="7389"/>
                  <a:pt x="137" y="7460"/>
                </a:cubicBezTo>
                <a:cubicBezTo>
                  <a:pt x="120" y="7469"/>
                  <a:pt x="106" y="7483"/>
                  <a:pt x="95" y="7498"/>
                </a:cubicBezTo>
                <a:cubicBezTo>
                  <a:pt x="0" y="7638"/>
                  <a:pt x="127" y="7826"/>
                  <a:pt x="187" y="7948"/>
                </a:cubicBezTo>
                <a:cubicBezTo>
                  <a:pt x="233" y="8012"/>
                  <a:pt x="276" y="8079"/>
                  <a:pt x="326" y="8139"/>
                </a:cubicBezTo>
                <a:cubicBezTo>
                  <a:pt x="524" y="8379"/>
                  <a:pt x="762" y="8589"/>
                  <a:pt x="1024" y="8755"/>
                </a:cubicBezTo>
                <a:cubicBezTo>
                  <a:pt x="1113" y="8812"/>
                  <a:pt x="1205" y="8867"/>
                  <a:pt x="1302" y="8909"/>
                </a:cubicBezTo>
                <a:cubicBezTo>
                  <a:pt x="1389" y="8948"/>
                  <a:pt x="1483" y="8968"/>
                  <a:pt x="1574" y="8997"/>
                </a:cubicBezTo>
                <a:cubicBezTo>
                  <a:pt x="1652" y="8997"/>
                  <a:pt x="1737" y="9025"/>
                  <a:pt x="1810" y="8997"/>
                </a:cubicBezTo>
                <a:cubicBezTo>
                  <a:pt x="1962" y="8937"/>
                  <a:pt x="2104" y="8885"/>
                  <a:pt x="2216" y="8803"/>
                </a:cubicBezTo>
                <a:lnTo>
                  <a:pt x="2217" y="8803"/>
                </a:lnTo>
                <a:cubicBezTo>
                  <a:pt x="2268" y="8820"/>
                  <a:pt x="2311" y="8821"/>
                  <a:pt x="2347" y="8810"/>
                </a:cubicBezTo>
                <a:cubicBezTo>
                  <a:pt x="2404" y="8791"/>
                  <a:pt x="2438" y="8738"/>
                  <a:pt x="2455" y="8671"/>
                </a:cubicBezTo>
                <a:cubicBezTo>
                  <a:pt x="2476" y="8590"/>
                  <a:pt x="2471" y="8484"/>
                  <a:pt x="2452" y="8373"/>
                </a:cubicBezTo>
                <a:cubicBezTo>
                  <a:pt x="2457" y="8318"/>
                  <a:pt x="2458" y="8263"/>
                  <a:pt x="2455" y="8207"/>
                </a:cubicBezTo>
                <a:cubicBezTo>
                  <a:pt x="2710" y="7908"/>
                  <a:pt x="2954" y="7573"/>
                  <a:pt x="3185" y="7214"/>
                </a:cubicBezTo>
                <a:cubicBezTo>
                  <a:pt x="3184" y="7218"/>
                  <a:pt x="3182" y="7222"/>
                  <a:pt x="3181" y="7226"/>
                </a:cubicBezTo>
                <a:cubicBezTo>
                  <a:pt x="3130" y="7420"/>
                  <a:pt x="3076" y="7632"/>
                  <a:pt x="3096" y="7836"/>
                </a:cubicBezTo>
                <a:cubicBezTo>
                  <a:pt x="3100" y="7877"/>
                  <a:pt x="3115" y="7917"/>
                  <a:pt x="3124" y="7958"/>
                </a:cubicBezTo>
                <a:cubicBezTo>
                  <a:pt x="3140" y="7992"/>
                  <a:pt x="3153" y="8028"/>
                  <a:pt x="3172" y="8061"/>
                </a:cubicBezTo>
                <a:cubicBezTo>
                  <a:pt x="3242" y="8179"/>
                  <a:pt x="3347" y="8272"/>
                  <a:pt x="3446" y="8364"/>
                </a:cubicBezTo>
                <a:cubicBezTo>
                  <a:pt x="3569" y="8478"/>
                  <a:pt x="3565" y="8474"/>
                  <a:pt x="3607" y="8516"/>
                </a:cubicBezTo>
                <a:cubicBezTo>
                  <a:pt x="3592" y="8649"/>
                  <a:pt x="3604" y="8782"/>
                  <a:pt x="3674" y="8904"/>
                </a:cubicBezTo>
                <a:cubicBezTo>
                  <a:pt x="3752" y="9039"/>
                  <a:pt x="3801" y="9046"/>
                  <a:pt x="3932" y="9131"/>
                </a:cubicBezTo>
                <a:cubicBezTo>
                  <a:pt x="3946" y="9136"/>
                  <a:pt x="3961" y="9142"/>
                  <a:pt x="3976" y="9148"/>
                </a:cubicBezTo>
                <a:cubicBezTo>
                  <a:pt x="3975" y="9154"/>
                  <a:pt x="3975" y="9160"/>
                  <a:pt x="3975" y="9166"/>
                </a:cubicBezTo>
                <a:cubicBezTo>
                  <a:pt x="3880" y="9357"/>
                  <a:pt x="3782" y="9547"/>
                  <a:pt x="3680" y="9737"/>
                </a:cubicBezTo>
                <a:cubicBezTo>
                  <a:pt x="3479" y="10112"/>
                  <a:pt x="3273" y="10628"/>
                  <a:pt x="2996" y="11076"/>
                </a:cubicBezTo>
                <a:cubicBezTo>
                  <a:pt x="2719" y="11525"/>
                  <a:pt x="2373" y="11904"/>
                  <a:pt x="1893" y="12010"/>
                </a:cubicBezTo>
                <a:cubicBezTo>
                  <a:pt x="1691" y="12055"/>
                  <a:pt x="1463" y="11922"/>
                  <a:pt x="1256" y="11687"/>
                </a:cubicBezTo>
                <a:cubicBezTo>
                  <a:pt x="1049" y="11452"/>
                  <a:pt x="864" y="11117"/>
                  <a:pt x="749" y="10768"/>
                </a:cubicBezTo>
                <a:cubicBezTo>
                  <a:pt x="633" y="10418"/>
                  <a:pt x="588" y="10056"/>
                  <a:pt x="656" y="9765"/>
                </a:cubicBezTo>
                <a:cubicBezTo>
                  <a:pt x="724" y="9474"/>
                  <a:pt x="903" y="9255"/>
                  <a:pt x="1243" y="9187"/>
                </a:cubicBezTo>
                <a:lnTo>
                  <a:pt x="1238" y="9160"/>
                </a:lnTo>
                <a:cubicBezTo>
                  <a:pt x="888" y="9230"/>
                  <a:pt x="698" y="9460"/>
                  <a:pt x="629" y="9759"/>
                </a:cubicBezTo>
                <a:cubicBezTo>
                  <a:pt x="559" y="10057"/>
                  <a:pt x="606" y="10424"/>
                  <a:pt x="722" y="10776"/>
                </a:cubicBezTo>
                <a:cubicBezTo>
                  <a:pt x="839" y="11129"/>
                  <a:pt x="1024" y="11467"/>
                  <a:pt x="1235" y="11706"/>
                </a:cubicBezTo>
                <a:cubicBezTo>
                  <a:pt x="1445" y="11945"/>
                  <a:pt x="1682" y="12086"/>
                  <a:pt x="1900" y="12038"/>
                </a:cubicBezTo>
                <a:cubicBezTo>
                  <a:pt x="2390" y="11929"/>
                  <a:pt x="2741" y="11542"/>
                  <a:pt x="3020" y="11091"/>
                </a:cubicBezTo>
                <a:cubicBezTo>
                  <a:pt x="3298" y="10640"/>
                  <a:pt x="3505" y="10122"/>
                  <a:pt x="3705" y="9750"/>
                </a:cubicBezTo>
                <a:cubicBezTo>
                  <a:pt x="3797" y="9577"/>
                  <a:pt x="3887" y="9404"/>
                  <a:pt x="3974" y="9230"/>
                </a:cubicBezTo>
                <a:cubicBezTo>
                  <a:pt x="3969" y="9560"/>
                  <a:pt x="4007" y="9917"/>
                  <a:pt x="4081" y="10252"/>
                </a:cubicBezTo>
                <a:cubicBezTo>
                  <a:pt x="4176" y="10677"/>
                  <a:pt x="4329" y="11066"/>
                  <a:pt x="4534" y="11321"/>
                </a:cubicBezTo>
                <a:cubicBezTo>
                  <a:pt x="4636" y="11449"/>
                  <a:pt x="4751" y="11544"/>
                  <a:pt x="4879" y="11592"/>
                </a:cubicBezTo>
                <a:cubicBezTo>
                  <a:pt x="5006" y="11640"/>
                  <a:pt x="5146" y="11641"/>
                  <a:pt x="5294" y="11582"/>
                </a:cubicBezTo>
                <a:cubicBezTo>
                  <a:pt x="5935" y="11325"/>
                  <a:pt x="6291" y="10660"/>
                  <a:pt x="6467" y="9779"/>
                </a:cubicBezTo>
                <a:cubicBezTo>
                  <a:pt x="6519" y="9519"/>
                  <a:pt x="6555" y="9241"/>
                  <a:pt x="6578" y="8948"/>
                </a:cubicBezTo>
                <a:cubicBezTo>
                  <a:pt x="6636" y="9012"/>
                  <a:pt x="6704" y="9066"/>
                  <a:pt x="6783" y="9106"/>
                </a:cubicBezTo>
                <a:cubicBezTo>
                  <a:pt x="6823" y="9126"/>
                  <a:pt x="6863" y="9147"/>
                  <a:pt x="6906" y="9158"/>
                </a:cubicBezTo>
                <a:cubicBezTo>
                  <a:pt x="6956" y="9170"/>
                  <a:pt x="7008" y="9169"/>
                  <a:pt x="7059" y="9175"/>
                </a:cubicBezTo>
                <a:cubicBezTo>
                  <a:pt x="7116" y="9166"/>
                  <a:pt x="7175" y="9164"/>
                  <a:pt x="7230" y="9149"/>
                </a:cubicBezTo>
                <a:cubicBezTo>
                  <a:pt x="7254" y="9143"/>
                  <a:pt x="7277" y="9135"/>
                  <a:pt x="7300" y="9127"/>
                </a:cubicBezTo>
                <a:cubicBezTo>
                  <a:pt x="7345" y="9168"/>
                  <a:pt x="7392" y="9203"/>
                  <a:pt x="7439" y="9233"/>
                </a:cubicBezTo>
                <a:cubicBezTo>
                  <a:pt x="7508" y="9276"/>
                  <a:pt x="7577" y="9307"/>
                  <a:pt x="7647" y="9327"/>
                </a:cubicBezTo>
                <a:cubicBezTo>
                  <a:pt x="7727" y="9459"/>
                  <a:pt x="7811" y="9590"/>
                  <a:pt x="7900" y="9722"/>
                </a:cubicBezTo>
                <a:cubicBezTo>
                  <a:pt x="8122" y="10052"/>
                  <a:pt x="8338" y="10311"/>
                  <a:pt x="8547" y="10490"/>
                </a:cubicBezTo>
                <a:cubicBezTo>
                  <a:pt x="8755" y="10668"/>
                  <a:pt x="8955" y="10766"/>
                  <a:pt x="9144" y="10769"/>
                </a:cubicBezTo>
                <a:cubicBezTo>
                  <a:pt x="9332" y="10772"/>
                  <a:pt x="9507" y="10679"/>
                  <a:pt x="9662" y="10484"/>
                </a:cubicBezTo>
                <a:cubicBezTo>
                  <a:pt x="9704" y="10430"/>
                  <a:pt x="9745" y="10367"/>
                  <a:pt x="9785" y="10297"/>
                </a:cubicBezTo>
                <a:cubicBezTo>
                  <a:pt x="9816" y="10299"/>
                  <a:pt x="9847" y="10299"/>
                  <a:pt x="9879" y="10299"/>
                </a:cubicBezTo>
                <a:cubicBezTo>
                  <a:pt x="9982" y="10299"/>
                  <a:pt x="10073" y="10284"/>
                  <a:pt x="10151" y="10256"/>
                </a:cubicBezTo>
                <a:cubicBezTo>
                  <a:pt x="10182" y="10321"/>
                  <a:pt x="10213" y="10386"/>
                  <a:pt x="10245" y="10450"/>
                </a:cubicBezTo>
                <a:cubicBezTo>
                  <a:pt x="10320" y="10598"/>
                  <a:pt x="10473" y="10883"/>
                  <a:pt x="10586" y="11027"/>
                </a:cubicBezTo>
                <a:cubicBezTo>
                  <a:pt x="10626" y="11078"/>
                  <a:pt x="10679" y="11119"/>
                  <a:pt x="10726" y="11164"/>
                </a:cubicBezTo>
                <a:cubicBezTo>
                  <a:pt x="10769" y="11182"/>
                  <a:pt x="10808" y="11211"/>
                  <a:pt x="10854" y="11217"/>
                </a:cubicBezTo>
                <a:cubicBezTo>
                  <a:pt x="10893" y="11223"/>
                  <a:pt x="10936" y="11215"/>
                  <a:pt x="10971" y="11196"/>
                </a:cubicBezTo>
                <a:cubicBezTo>
                  <a:pt x="11240" y="11047"/>
                  <a:pt x="11384" y="11020"/>
                  <a:pt x="11474" y="10784"/>
                </a:cubicBezTo>
                <a:cubicBezTo>
                  <a:pt x="11526" y="10647"/>
                  <a:pt x="11514" y="10612"/>
                  <a:pt x="11518" y="10464"/>
                </a:cubicBezTo>
                <a:lnTo>
                  <a:pt x="11490" y="10269"/>
                </a:lnTo>
                <a:lnTo>
                  <a:pt x="11144" y="10451"/>
                </a:lnTo>
                <a:lnTo>
                  <a:pt x="11164" y="10642"/>
                </a:lnTo>
                <a:cubicBezTo>
                  <a:pt x="11155" y="10781"/>
                  <a:pt x="11166" y="10821"/>
                  <a:pt x="11108" y="10948"/>
                </a:cubicBezTo>
                <a:cubicBezTo>
                  <a:pt x="11105" y="10955"/>
                  <a:pt x="11099" y="10962"/>
                  <a:pt x="11093" y="10970"/>
                </a:cubicBezTo>
                <a:cubicBezTo>
                  <a:pt x="11081" y="10966"/>
                  <a:pt x="11070" y="10961"/>
                  <a:pt x="11058" y="10958"/>
                </a:cubicBezTo>
                <a:cubicBezTo>
                  <a:pt x="11008" y="10917"/>
                  <a:pt x="10952" y="10883"/>
                  <a:pt x="10909" y="10836"/>
                </a:cubicBezTo>
                <a:cubicBezTo>
                  <a:pt x="10785" y="10703"/>
                  <a:pt x="10615" y="10429"/>
                  <a:pt x="10533" y="10286"/>
                </a:cubicBezTo>
                <a:cubicBezTo>
                  <a:pt x="10492" y="10215"/>
                  <a:pt x="10452" y="10144"/>
                  <a:pt x="10413" y="10072"/>
                </a:cubicBezTo>
                <a:cubicBezTo>
                  <a:pt x="10508" y="9954"/>
                  <a:pt x="10562" y="9801"/>
                  <a:pt x="10588" y="9633"/>
                </a:cubicBezTo>
                <a:cubicBezTo>
                  <a:pt x="10631" y="9366"/>
                  <a:pt x="10606" y="9062"/>
                  <a:pt x="10566" y="8805"/>
                </a:cubicBezTo>
                <a:lnTo>
                  <a:pt x="10685" y="8728"/>
                </a:lnTo>
                <a:cubicBezTo>
                  <a:pt x="10636" y="8699"/>
                  <a:pt x="10588" y="8670"/>
                  <a:pt x="10539" y="8642"/>
                </a:cubicBezTo>
                <a:cubicBezTo>
                  <a:pt x="10533" y="8608"/>
                  <a:pt x="10526" y="8574"/>
                  <a:pt x="10520" y="8543"/>
                </a:cubicBezTo>
                <a:cubicBezTo>
                  <a:pt x="10509" y="8489"/>
                  <a:pt x="10473" y="8400"/>
                  <a:pt x="10431" y="8306"/>
                </a:cubicBezTo>
                <a:cubicBezTo>
                  <a:pt x="10463" y="8308"/>
                  <a:pt x="10493" y="8295"/>
                  <a:pt x="10519" y="8272"/>
                </a:cubicBezTo>
                <a:cubicBezTo>
                  <a:pt x="10571" y="8224"/>
                  <a:pt x="10608" y="8134"/>
                  <a:pt x="10622" y="8017"/>
                </a:cubicBezTo>
                <a:cubicBezTo>
                  <a:pt x="10636" y="7900"/>
                  <a:pt x="10624" y="7756"/>
                  <a:pt x="10576" y="7601"/>
                </a:cubicBezTo>
                <a:cubicBezTo>
                  <a:pt x="10465" y="7246"/>
                  <a:pt x="10058" y="6955"/>
                  <a:pt x="9833" y="6684"/>
                </a:cubicBezTo>
                <a:lnTo>
                  <a:pt x="9811" y="6702"/>
                </a:lnTo>
                <a:cubicBezTo>
                  <a:pt x="10040" y="6978"/>
                  <a:pt x="10443" y="7269"/>
                  <a:pt x="10550" y="7609"/>
                </a:cubicBezTo>
                <a:cubicBezTo>
                  <a:pt x="10597" y="7760"/>
                  <a:pt x="10607" y="7900"/>
                  <a:pt x="10594" y="8013"/>
                </a:cubicBezTo>
                <a:cubicBezTo>
                  <a:pt x="10581" y="8126"/>
                  <a:pt x="10543" y="8211"/>
                  <a:pt x="10499" y="8250"/>
                </a:cubicBezTo>
                <a:cubicBezTo>
                  <a:pt x="10477" y="8270"/>
                  <a:pt x="10455" y="8280"/>
                  <a:pt x="10431" y="8278"/>
                </a:cubicBezTo>
                <a:cubicBezTo>
                  <a:pt x="10427" y="8277"/>
                  <a:pt x="10421" y="8275"/>
                  <a:pt x="10416" y="8273"/>
                </a:cubicBezTo>
                <a:cubicBezTo>
                  <a:pt x="10393" y="8222"/>
                  <a:pt x="10371" y="8170"/>
                  <a:pt x="10347" y="8120"/>
                </a:cubicBezTo>
                <a:cubicBezTo>
                  <a:pt x="10309" y="8043"/>
                  <a:pt x="10273" y="7973"/>
                  <a:pt x="10246" y="7923"/>
                </a:cubicBezTo>
                <a:cubicBezTo>
                  <a:pt x="10233" y="7899"/>
                  <a:pt x="10222" y="7879"/>
                  <a:pt x="10215" y="7867"/>
                </a:cubicBezTo>
                <a:cubicBezTo>
                  <a:pt x="10211" y="7861"/>
                  <a:pt x="10209" y="7856"/>
                  <a:pt x="10206" y="7853"/>
                </a:cubicBezTo>
                <a:cubicBezTo>
                  <a:pt x="10205" y="7852"/>
                  <a:pt x="10204" y="7851"/>
                  <a:pt x="10203" y="7850"/>
                </a:cubicBezTo>
                <a:cubicBezTo>
                  <a:pt x="10202" y="7849"/>
                  <a:pt x="10201" y="7847"/>
                  <a:pt x="10193" y="7847"/>
                </a:cubicBezTo>
                <a:cubicBezTo>
                  <a:pt x="10190" y="7847"/>
                  <a:pt x="10183" y="7849"/>
                  <a:pt x="10181" y="7852"/>
                </a:cubicBezTo>
                <a:cubicBezTo>
                  <a:pt x="10179" y="7855"/>
                  <a:pt x="10179" y="7857"/>
                  <a:pt x="10178" y="7859"/>
                </a:cubicBezTo>
                <a:cubicBezTo>
                  <a:pt x="10178" y="7862"/>
                  <a:pt x="10178" y="7864"/>
                  <a:pt x="10178" y="7865"/>
                </a:cubicBezTo>
                <a:cubicBezTo>
                  <a:pt x="10218" y="8066"/>
                  <a:pt x="10274" y="8189"/>
                  <a:pt x="10334" y="8253"/>
                </a:cubicBezTo>
                <a:cubicBezTo>
                  <a:pt x="10354" y="8274"/>
                  <a:pt x="10375" y="8287"/>
                  <a:pt x="10396" y="8295"/>
                </a:cubicBezTo>
                <a:cubicBezTo>
                  <a:pt x="10442" y="8398"/>
                  <a:pt x="10482" y="8495"/>
                  <a:pt x="10492" y="8549"/>
                </a:cubicBezTo>
                <a:cubicBezTo>
                  <a:pt x="10497" y="8572"/>
                  <a:pt x="10502" y="8599"/>
                  <a:pt x="10507" y="8624"/>
                </a:cubicBezTo>
                <a:cubicBezTo>
                  <a:pt x="10477" y="8607"/>
                  <a:pt x="10446" y="8589"/>
                  <a:pt x="10415" y="8571"/>
                </a:cubicBezTo>
                <a:lnTo>
                  <a:pt x="10070" y="8796"/>
                </a:lnTo>
                <a:cubicBezTo>
                  <a:pt x="10160" y="8845"/>
                  <a:pt x="10249" y="8895"/>
                  <a:pt x="10330" y="8957"/>
                </a:cubicBezTo>
                <a:lnTo>
                  <a:pt x="10540" y="8821"/>
                </a:lnTo>
                <a:cubicBezTo>
                  <a:pt x="10578" y="9074"/>
                  <a:pt x="10602" y="9370"/>
                  <a:pt x="10561" y="9629"/>
                </a:cubicBezTo>
                <a:cubicBezTo>
                  <a:pt x="10536" y="9788"/>
                  <a:pt x="10485" y="9933"/>
                  <a:pt x="10399" y="10044"/>
                </a:cubicBezTo>
                <a:cubicBezTo>
                  <a:pt x="10134" y="9553"/>
                  <a:pt x="9908" y="9042"/>
                  <a:pt x="9692" y="8528"/>
                </a:cubicBezTo>
                <a:cubicBezTo>
                  <a:pt x="9641" y="8400"/>
                  <a:pt x="9590" y="8272"/>
                  <a:pt x="9538" y="8144"/>
                </a:cubicBezTo>
                <a:lnTo>
                  <a:pt x="9586" y="8105"/>
                </a:lnTo>
                <a:lnTo>
                  <a:pt x="9535" y="8137"/>
                </a:lnTo>
                <a:cubicBezTo>
                  <a:pt x="9524" y="8109"/>
                  <a:pt x="9513" y="8081"/>
                  <a:pt x="9502" y="8054"/>
                </a:cubicBezTo>
                <a:cubicBezTo>
                  <a:pt x="9516" y="8060"/>
                  <a:pt x="9530" y="8067"/>
                  <a:pt x="9544" y="8072"/>
                </a:cubicBezTo>
                <a:cubicBezTo>
                  <a:pt x="9603" y="8095"/>
                  <a:pt x="9657" y="8104"/>
                  <a:pt x="9704" y="8096"/>
                </a:cubicBezTo>
                <a:cubicBezTo>
                  <a:pt x="9751" y="8088"/>
                  <a:pt x="9790" y="8060"/>
                  <a:pt x="9812" y="8012"/>
                </a:cubicBezTo>
                <a:cubicBezTo>
                  <a:pt x="9858" y="7916"/>
                  <a:pt x="9845" y="7743"/>
                  <a:pt x="9750" y="7458"/>
                </a:cubicBezTo>
                <a:lnTo>
                  <a:pt x="9723" y="7467"/>
                </a:lnTo>
                <a:cubicBezTo>
                  <a:pt x="9817" y="7749"/>
                  <a:pt x="9825" y="7918"/>
                  <a:pt x="9787" y="8000"/>
                </a:cubicBezTo>
                <a:cubicBezTo>
                  <a:pt x="9768" y="8041"/>
                  <a:pt x="9738" y="8062"/>
                  <a:pt x="9699" y="8069"/>
                </a:cubicBezTo>
                <a:cubicBezTo>
                  <a:pt x="9659" y="8076"/>
                  <a:pt x="9610" y="8067"/>
                  <a:pt x="9554" y="8046"/>
                </a:cubicBezTo>
                <a:cubicBezTo>
                  <a:pt x="9532" y="8038"/>
                  <a:pt x="9509" y="8027"/>
                  <a:pt x="9486" y="8015"/>
                </a:cubicBezTo>
                <a:cubicBezTo>
                  <a:pt x="9440" y="7901"/>
                  <a:pt x="9395" y="7787"/>
                  <a:pt x="9351" y="7672"/>
                </a:cubicBezTo>
                <a:cubicBezTo>
                  <a:pt x="9035" y="6853"/>
                  <a:pt x="8953" y="6591"/>
                  <a:pt x="8642" y="5767"/>
                </a:cubicBezTo>
                <a:cubicBezTo>
                  <a:pt x="8380" y="5072"/>
                  <a:pt x="8208" y="4637"/>
                  <a:pt x="7928" y="3955"/>
                </a:cubicBezTo>
                <a:cubicBezTo>
                  <a:pt x="7818" y="3688"/>
                  <a:pt x="7705" y="3424"/>
                  <a:pt x="7593" y="3157"/>
                </a:cubicBezTo>
                <a:cubicBezTo>
                  <a:pt x="7275" y="2405"/>
                  <a:pt x="6966" y="1649"/>
                  <a:pt x="6614" y="912"/>
                </a:cubicBezTo>
                <a:cubicBezTo>
                  <a:pt x="6615" y="888"/>
                  <a:pt x="6616" y="864"/>
                  <a:pt x="6617" y="840"/>
                </a:cubicBezTo>
                <a:lnTo>
                  <a:pt x="6450" y="926"/>
                </a:lnTo>
                <a:cubicBezTo>
                  <a:pt x="6373" y="626"/>
                  <a:pt x="6268" y="331"/>
                  <a:pt x="6128" y="44"/>
                </a:cubicBezTo>
                <a:lnTo>
                  <a:pt x="6103" y="56"/>
                </a:lnTo>
                <a:cubicBezTo>
                  <a:pt x="6242" y="344"/>
                  <a:pt x="6347" y="638"/>
                  <a:pt x="6425" y="939"/>
                </a:cubicBezTo>
                <a:lnTo>
                  <a:pt x="6241" y="1033"/>
                </a:lnTo>
                <a:cubicBezTo>
                  <a:pt x="6243" y="1064"/>
                  <a:pt x="6243" y="1075"/>
                  <a:pt x="6244" y="1092"/>
                </a:cubicBezTo>
                <a:lnTo>
                  <a:pt x="6236" y="1096"/>
                </a:lnTo>
                <a:cubicBezTo>
                  <a:pt x="6239" y="1101"/>
                  <a:pt x="6243" y="1105"/>
                  <a:pt x="6246" y="1110"/>
                </a:cubicBezTo>
                <a:cubicBezTo>
                  <a:pt x="6247" y="1143"/>
                  <a:pt x="6249" y="1174"/>
                  <a:pt x="6251" y="1255"/>
                </a:cubicBezTo>
                <a:cubicBezTo>
                  <a:pt x="6258" y="1486"/>
                  <a:pt x="6254" y="1489"/>
                  <a:pt x="6273" y="1743"/>
                </a:cubicBezTo>
                <a:cubicBezTo>
                  <a:pt x="6294" y="2019"/>
                  <a:pt x="6320" y="2295"/>
                  <a:pt x="6342" y="2571"/>
                </a:cubicBezTo>
                <a:cubicBezTo>
                  <a:pt x="6390" y="3247"/>
                  <a:pt x="6426" y="3924"/>
                  <a:pt x="6446" y="4602"/>
                </a:cubicBezTo>
                <a:cubicBezTo>
                  <a:pt x="6440" y="4896"/>
                  <a:pt x="6445" y="5185"/>
                  <a:pt x="6462" y="5469"/>
                </a:cubicBezTo>
                <a:cubicBezTo>
                  <a:pt x="6462" y="5505"/>
                  <a:pt x="6463" y="5542"/>
                  <a:pt x="6463" y="5578"/>
                </a:cubicBezTo>
                <a:cubicBezTo>
                  <a:pt x="6381" y="4808"/>
                  <a:pt x="6280" y="4051"/>
                  <a:pt x="6188" y="3365"/>
                </a:cubicBezTo>
                <a:cubicBezTo>
                  <a:pt x="6111" y="2783"/>
                  <a:pt x="6043" y="2256"/>
                  <a:pt x="6001" y="1813"/>
                </a:cubicBezTo>
                <a:cubicBezTo>
                  <a:pt x="5989" y="1661"/>
                  <a:pt x="5980" y="1538"/>
                  <a:pt x="5970" y="1437"/>
                </a:cubicBezTo>
                <a:cubicBezTo>
                  <a:pt x="5959" y="1269"/>
                  <a:pt x="5956" y="1120"/>
                  <a:pt x="5959" y="992"/>
                </a:cubicBezTo>
                <a:lnTo>
                  <a:pt x="5931" y="991"/>
                </a:lnTo>
                <a:cubicBezTo>
                  <a:pt x="5930" y="1035"/>
                  <a:pt x="5930" y="1083"/>
                  <a:pt x="5930" y="1132"/>
                </a:cubicBezTo>
                <a:cubicBezTo>
                  <a:pt x="5919" y="1057"/>
                  <a:pt x="5906" y="972"/>
                  <a:pt x="5888" y="864"/>
                </a:cubicBezTo>
                <a:cubicBezTo>
                  <a:pt x="5865" y="729"/>
                  <a:pt x="5838" y="595"/>
                  <a:pt x="5808" y="460"/>
                </a:cubicBezTo>
                <a:cubicBezTo>
                  <a:pt x="5774" y="303"/>
                  <a:pt x="5737" y="143"/>
                  <a:pt x="5659" y="0"/>
                </a:cubicBezTo>
                <a:close/>
                <a:moveTo>
                  <a:pt x="443" y="7362"/>
                </a:moveTo>
                <a:cubicBezTo>
                  <a:pt x="471" y="7345"/>
                  <a:pt x="498" y="7327"/>
                  <a:pt x="525" y="7309"/>
                </a:cubicBezTo>
                <a:cubicBezTo>
                  <a:pt x="541" y="7299"/>
                  <a:pt x="489" y="7319"/>
                  <a:pt x="474" y="7330"/>
                </a:cubicBezTo>
                <a:cubicBezTo>
                  <a:pt x="462" y="7339"/>
                  <a:pt x="452" y="7350"/>
                  <a:pt x="443" y="7362"/>
                </a:cubicBezTo>
                <a:close/>
                <a:moveTo>
                  <a:pt x="5623" y="1239"/>
                </a:moveTo>
                <a:cubicBezTo>
                  <a:pt x="5649" y="1367"/>
                  <a:pt x="5665" y="1465"/>
                  <a:pt x="5678" y="1561"/>
                </a:cubicBezTo>
                <a:cubicBezTo>
                  <a:pt x="5670" y="1859"/>
                  <a:pt x="5637" y="2185"/>
                  <a:pt x="5591" y="2528"/>
                </a:cubicBezTo>
                <a:cubicBezTo>
                  <a:pt x="5581" y="2212"/>
                  <a:pt x="5558" y="1895"/>
                  <a:pt x="5522" y="1575"/>
                </a:cubicBezTo>
                <a:cubicBezTo>
                  <a:pt x="5528" y="1543"/>
                  <a:pt x="5532" y="1512"/>
                  <a:pt x="5538" y="1480"/>
                </a:cubicBezTo>
                <a:cubicBezTo>
                  <a:pt x="5566" y="1400"/>
                  <a:pt x="5595" y="1320"/>
                  <a:pt x="5623" y="1239"/>
                </a:cubicBezTo>
                <a:close/>
                <a:moveTo>
                  <a:pt x="5478" y="1643"/>
                </a:moveTo>
                <a:cubicBezTo>
                  <a:pt x="5414" y="1969"/>
                  <a:pt x="5325" y="2281"/>
                  <a:pt x="5247" y="2527"/>
                </a:cubicBezTo>
                <a:cubicBezTo>
                  <a:pt x="4896" y="3639"/>
                  <a:pt x="4388" y="4973"/>
                  <a:pt x="3751" y="6181"/>
                </a:cubicBezTo>
                <a:cubicBezTo>
                  <a:pt x="3786" y="6068"/>
                  <a:pt x="3821" y="5954"/>
                  <a:pt x="3857" y="5841"/>
                </a:cubicBezTo>
                <a:cubicBezTo>
                  <a:pt x="4212" y="4755"/>
                  <a:pt x="4639" y="3696"/>
                  <a:pt x="5086" y="2646"/>
                </a:cubicBezTo>
                <a:cubicBezTo>
                  <a:pt x="5270" y="2190"/>
                  <a:pt x="5330" y="2051"/>
                  <a:pt x="5478" y="1643"/>
                </a:cubicBezTo>
                <a:close/>
                <a:moveTo>
                  <a:pt x="5503" y="1669"/>
                </a:moveTo>
                <a:cubicBezTo>
                  <a:pt x="5540" y="2016"/>
                  <a:pt x="5562" y="2361"/>
                  <a:pt x="5568" y="2704"/>
                </a:cubicBezTo>
                <a:cubicBezTo>
                  <a:pt x="5469" y="3395"/>
                  <a:pt x="5327" y="4150"/>
                  <a:pt x="5233" y="4892"/>
                </a:cubicBezTo>
                <a:cubicBezTo>
                  <a:pt x="5210" y="5076"/>
                  <a:pt x="5189" y="5259"/>
                  <a:pt x="5173" y="5440"/>
                </a:cubicBezTo>
                <a:cubicBezTo>
                  <a:pt x="5109" y="5579"/>
                  <a:pt x="5037" y="5725"/>
                  <a:pt x="4942" y="5923"/>
                </a:cubicBezTo>
                <a:cubicBezTo>
                  <a:pt x="4591" y="6616"/>
                  <a:pt x="4118" y="7243"/>
                  <a:pt x="3786" y="7947"/>
                </a:cubicBezTo>
                <a:cubicBezTo>
                  <a:pt x="3763" y="7995"/>
                  <a:pt x="3743" y="8045"/>
                  <a:pt x="3723" y="8094"/>
                </a:cubicBezTo>
                <a:cubicBezTo>
                  <a:pt x="3649" y="8023"/>
                  <a:pt x="3578" y="7949"/>
                  <a:pt x="3526" y="7861"/>
                </a:cubicBezTo>
                <a:cubicBezTo>
                  <a:pt x="3508" y="7830"/>
                  <a:pt x="3495" y="7797"/>
                  <a:pt x="3480" y="7765"/>
                </a:cubicBezTo>
                <a:cubicBezTo>
                  <a:pt x="3471" y="7728"/>
                  <a:pt x="3457" y="7692"/>
                  <a:pt x="3452" y="7654"/>
                </a:cubicBezTo>
                <a:cubicBezTo>
                  <a:pt x="3426" y="7461"/>
                  <a:pt x="3467" y="7256"/>
                  <a:pt x="3508" y="7069"/>
                </a:cubicBezTo>
                <a:cubicBezTo>
                  <a:pt x="3565" y="6814"/>
                  <a:pt x="3632" y="6588"/>
                  <a:pt x="3703" y="6336"/>
                </a:cubicBezTo>
                <a:cubicBezTo>
                  <a:pt x="3704" y="6332"/>
                  <a:pt x="3706" y="6329"/>
                  <a:pt x="3707" y="6325"/>
                </a:cubicBezTo>
                <a:cubicBezTo>
                  <a:pt x="4378" y="5081"/>
                  <a:pt x="4910" y="3689"/>
                  <a:pt x="5274" y="2535"/>
                </a:cubicBezTo>
                <a:cubicBezTo>
                  <a:pt x="5350" y="2294"/>
                  <a:pt x="5438" y="1989"/>
                  <a:pt x="5503" y="1669"/>
                </a:cubicBezTo>
                <a:close/>
                <a:moveTo>
                  <a:pt x="5700" y="1744"/>
                </a:moveTo>
                <a:cubicBezTo>
                  <a:pt x="5711" y="1853"/>
                  <a:pt x="5723" y="1979"/>
                  <a:pt x="5742" y="2161"/>
                </a:cubicBezTo>
                <a:cubicBezTo>
                  <a:pt x="5793" y="2997"/>
                  <a:pt x="5711" y="3838"/>
                  <a:pt x="5471" y="4642"/>
                </a:cubicBezTo>
                <a:cubicBezTo>
                  <a:pt x="5563" y="4005"/>
                  <a:pt x="5607" y="3361"/>
                  <a:pt x="5596" y="2708"/>
                </a:cubicBezTo>
                <a:cubicBezTo>
                  <a:pt x="5644" y="2370"/>
                  <a:pt x="5683" y="2045"/>
                  <a:pt x="5700" y="1744"/>
                </a:cubicBezTo>
                <a:close/>
                <a:moveTo>
                  <a:pt x="6613" y="1763"/>
                </a:moveTo>
                <a:cubicBezTo>
                  <a:pt x="6659" y="1854"/>
                  <a:pt x="6705" y="1944"/>
                  <a:pt x="6750" y="2035"/>
                </a:cubicBezTo>
                <a:cubicBezTo>
                  <a:pt x="6735" y="2161"/>
                  <a:pt x="6713" y="2287"/>
                  <a:pt x="6689" y="2412"/>
                </a:cubicBezTo>
                <a:cubicBezTo>
                  <a:pt x="6665" y="2199"/>
                  <a:pt x="6641" y="2001"/>
                  <a:pt x="6615" y="1825"/>
                </a:cubicBezTo>
                <a:cubicBezTo>
                  <a:pt x="6614" y="1804"/>
                  <a:pt x="6613" y="1783"/>
                  <a:pt x="6613" y="1763"/>
                </a:cubicBezTo>
                <a:close/>
                <a:moveTo>
                  <a:pt x="6774" y="2083"/>
                </a:moveTo>
                <a:cubicBezTo>
                  <a:pt x="6998" y="2540"/>
                  <a:pt x="7122" y="2817"/>
                  <a:pt x="7344" y="3297"/>
                </a:cubicBezTo>
                <a:cubicBezTo>
                  <a:pt x="7737" y="4147"/>
                  <a:pt x="8098" y="5010"/>
                  <a:pt x="8434" y="5883"/>
                </a:cubicBezTo>
                <a:cubicBezTo>
                  <a:pt x="8512" y="6086"/>
                  <a:pt x="8588" y="6290"/>
                  <a:pt x="8663" y="6494"/>
                </a:cubicBezTo>
                <a:cubicBezTo>
                  <a:pt x="8586" y="6547"/>
                  <a:pt x="8501" y="6641"/>
                  <a:pt x="8422" y="6716"/>
                </a:cubicBezTo>
                <a:cubicBezTo>
                  <a:pt x="8387" y="6750"/>
                  <a:pt x="8414" y="6814"/>
                  <a:pt x="8412" y="6863"/>
                </a:cubicBezTo>
                <a:cubicBezTo>
                  <a:pt x="8404" y="7085"/>
                  <a:pt x="8410" y="7059"/>
                  <a:pt x="8437" y="7294"/>
                </a:cubicBezTo>
                <a:cubicBezTo>
                  <a:pt x="8471" y="7475"/>
                  <a:pt x="8497" y="7662"/>
                  <a:pt x="8547" y="7841"/>
                </a:cubicBezTo>
                <a:cubicBezTo>
                  <a:pt x="8417" y="7760"/>
                  <a:pt x="8347" y="7909"/>
                  <a:pt x="8155" y="8070"/>
                </a:cubicBezTo>
                <a:cubicBezTo>
                  <a:pt x="8144" y="8079"/>
                  <a:pt x="8164" y="8096"/>
                  <a:pt x="8169" y="8109"/>
                </a:cubicBezTo>
                <a:cubicBezTo>
                  <a:pt x="8177" y="8128"/>
                  <a:pt x="8185" y="8147"/>
                  <a:pt x="8192" y="8166"/>
                </a:cubicBezTo>
                <a:cubicBezTo>
                  <a:pt x="8195" y="8172"/>
                  <a:pt x="8199" y="8181"/>
                  <a:pt x="8202" y="8189"/>
                </a:cubicBezTo>
                <a:cubicBezTo>
                  <a:pt x="8158" y="8291"/>
                  <a:pt x="8088" y="8379"/>
                  <a:pt x="8019" y="8466"/>
                </a:cubicBezTo>
                <a:cubicBezTo>
                  <a:pt x="7942" y="8555"/>
                  <a:pt x="7896" y="8610"/>
                  <a:pt x="7830" y="8677"/>
                </a:cubicBezTo>
                <a:cubicBezTo>
                  <a:pt x="7541" y="8060"/>
                  <a:pt x="7337" y="7312"/>
                  <a:pt x="7186" y="6528"/>
                </a:cubicBezTo>
                <a:cubicBezTo>
                  <a:pt x="6994" y="5531"/>
                  <a:pt x="6887" y="4476"/>
                  <a:pt x="6800" y="3551"/>
                </a:cubicBezTo>
                <a:cubicBezTo>
                  <a:pt x="6764" y="3176"/>
                  <a:pt x="6732" y="2825"/>
                  <a:pt x="6698" y="2506"/>
                </a:cubicBezTo>
                <a:cubicBezTo>
                  <a:pt x="6727" y="2366"/>
                  <a:pt x="6755" y="2224"/>
                  <a:pt x="6774" y="2083"/>
                </a:cubicBezTo>
                <a:close/>
                <a:moveTo>
                  <a:pt x="6637" y="2216"/>
                </a:moveTo>
                <a:cubicBezTo>
                  <a:pt x="6648" y="2308"/>
                  <a:pt x="6660" y="2404"/>
                  <a:pt x="6670" y="2503"/>
                </a:cubicBezTo>
                <a:cubicBezTo>
                  <a:pt x="6664" y="2532"/>
                  <a:pt x="6658" y="2562"/>
                  <a:pt x="6651" y="2591"/>
                </a:cubicBezTo>
                <a:cubicBezTo>
                  <a:pt x="6650" y="2566"/>
                  <a:pt x="6649" y="2542"/>
                  <a:pt x="6648" y="2517"/>
                </a:cubicBezTo>
                <a:cubicBezTo>
                  <a:pt x="6646" y="2416"/>
                  <a:pt x="6643" y="2316"/>
                  <a:pt x="6637" y="2216"/>
                </a:cubicBezTo>
                <a:close/>
                <a:moveTo>
                  <a:pt x="6027" y="2327"/>
                </a:moveTo>
                <a:cubicBezTo>
                  <a:pt x="6065" y="2648"/>
                  <a:pt x="6111" y="2998"/>
                  <a:pt x="6160" y="3370"/>
                </a:cubicBezTo>
                <a:cubicBezTo>
                  <a:pt x="6262" y="4135"/>
                  <a:pt x="6377" y="4989"/>
                  <a:pt x="6462" y="5850"/>
                </a:cubicBezTo>
                <a:cubicBezTo>
                  <a:pt x="6462" y="5864"/>
                  <a:pt x="6462" y="5878"/>
                  <a:pt x="6462" y="5892"/>
                </a:cubicBezTo>
                <a:cubicBezTo>
                  <a:pt x="6453" y="6595"/>
                  <a:pt x="6394" y="7295"/>
                  <a:pt x="6339" y="7995"/>
                </a:cubicBezTo>
                <a:cubicBezTo>
                  <a:pt x="6336" y="8147"/>
                  <a:pt x="6322" y="8301"/>
                  <a:pt x="6349" y="8452"/>
                </a:cubicBezTo>
                <a:cubicBezTo>
                  <a:pt x="6367" y="8550"/>
                  <a:pt x="6400" y="8642"/>
                  <a:pt x="6438" y="8733"/>
                </a:cubicBezTo>
                <a:cubicBezTo>
                  <a:pt x="6304" y="8756"/>
                  <a:pt x="6152" y="8710"/>
                  <a:pt x="5982" y="8564"/>
                </a:cubicBezTo>
                <a:cubicBezTo>
                  <a:pt x="5530" y="8176"/>
                  <a:pt x="5303" y="7629"/>
                  <a:pt x="5212" y="6993"/>
                </a:cubicBezTo>
                <a:cubicBezTo>
                  <a:pt x="5174" y="6723"/>
                  <a:pt x="5160" y="6437"/>
                  <a:pt x="5164" y="6141"/>
                </a:cubicBezTo>
                <a:cubicBezTo>
                  <a:pt x="5204" y="5990"/>
                  <a:pt x="5241" y="5839"/>
                  <a:pt x="5276" y="5688"/>
                </a:cubicBezTo>
                <a:cubicBezTo>
                  <a:pt x="5464" y="5289"/>
                  <a:pt x="5556" y="5114"/>
                  <a:pt x="5705" y="4639"/>
                </a:cubicBezTo>
                <a:cubicBezTo>
                  <a:pt x="5940" y="3891"/>
                  <a:pt x="6039" y="3109"/>
                  <a:pt x="6027" y="2327"/>
                </a:cubicBezTo>
                <a:close/>
                <a:moveTo>
                  <a:pt x="6680" y="2599"/>
                </a:moveTo>
                <a:cubicBezTo>
                  <a:pt x="6710" y="2893"/>
                  <a:pt x="6739" y="3214"/>
                  <a:pt x="6771" y="3553"/>
                </a:cubicBezTo>
                <a:cubicBezTo>
                  <a:pt x="6859" y="4478"/>
                  <a:pt x="6965" y="5536"/>
                  <a:pt x="7158" y="6534"/>
                </a:cubicBezTo>
                <a:cubicBezTo>
                  <a:pt x="7310" y="7324"/>
                  <a:pt x="7516" y="8076"/>
                  <a:pt x="7809" y="8698"/>
                </a:cubicBezTo>
                <a:cubicBezTo>
                  <a:pt x="7789" y="8718"/>
                  <a:pt x="7768" y="8738"/>
                  <a:pt x="7743" y="8761"/>
                </a:cubicBezTo>
                <a:cubicBezTo>
                  <a:pt x="7697" y="8803"/>
                  <a:pt x="7625" y="8825"/>
                  <a:pt x="7588" y="8872"/>
                </a:cubicBezTo>
                <a:cubicBezTo>
                  <a:pt x="7370" y="8937"/>
                  <a:pt x="7505" y="8918"/>
                  <a:pt x="7570" y="8908"/>
                </a:cubicBezTo>
                <a:cubicBezTo>
                  <a:pt x="7570" y="8908"/>
                  <a:pt x="7570" y="8908"/>
                  <a:pt x="7570" y="8908"/>
                </a:cubicBezTo>
                <a:cubicBezTo>
                  <a:pt x="7559" y="8910"/>
                  <a:pt x="7505" y="8920"/>
                  <a:pt x="7451" y="8930"/>
                </a:cubicBezTo>
                <a:cubicBezTo>
                  <a:pt x="7292" y="8635"/>
                  <a:pt x="7156" y="8340"/>
                  <a:pt x="7040" y="8044"/>
                </a:cubicBezTo>
                <a:cubicBezTo>
                  <a:pt x="7118" y="7816"/>
                  <a:pt x="7168" y="7562"/>
                  <a:pt x="7188" y="7327"/>
                </a:cubicBezTo>
                <a:cubicBezTo>
                  <a:pt x="7210" y="7056"/>
                  <a:pt x="7192" y="6811"/>
                  <a:pt x="7127" y="6659"/>
                </a:cubicBezTo>
                <a:lnTo>
                  <a:pt x="7100" y="6670"/>
                </a:lnTo>
                <a:cubicBezTo>
                  <a:pt x="7162" y="6814"/>
                  <a:pt x="7182" y="7057"/>
                  <a:pt x="7159" y="7325"/>
                </a:cubicBezTo>
                <a:cubicBezTo>
                  <a:pt x="7141" y="7547"/>
                  <a:pt x="7094" y="7785"/>
                  <a:pt x="7023" y="8003"/>
                </a:cubicBezTo>
                <a:cubicBezTo>
                  <a:pt x="6899" y="7683"/>
                  <a:pt x="6798" y="7362"/>
                  <a:pt x="6719" y="7036"/>
                </a:cubicBezTo>
                <a:cubicBezTo>
                  <a:pt x="6737" y="6605"/>
                  <a:pt x="6754" y="6174"/>
                  <a:pt x="6756" y="5742"/>
                </a:cubicBezTo>
                <a:cubicBezTo>
                  <a:pt x="6744" y="4730"/>
                  <a:pt x="6706" y="3719"/>
                  <a:pt x="6658" y="2708"/>
                </a:cubicBezTo>
                <a:cubicBezTo>
                  <a:pt x="6665" y="2672"/>
                  <a:pt x="6672" y="2635"/>
                  <a:pt x="6680" y="2599"/>
                </a:cubicBezTo>
                <a:close/>
                <a:moveTo>
                  <a:pt x="5569" y="2885"/>
                </a:moveTo>
                <a:cubicBezTo>
                  <a:pt x="5571" y="3537"/>
                  <a:pt x="5518" y="4180"/>
                  <a:pt x="5417" y="4816"/>
                </a:cubicBezTo>
                <a:cubicBezTo>
                  <a:pt x="5342" y="5045"/>
                  <a:pt x="5279" y="5207"/>
                  <a:pt x="5209" y="5364"/>
                </a:cubicBezTo>
                <a:cubicBezTo>
                  <a:pt x="5223" y="5209"/>
                  <a:pt x="5241" y="5052"/>
                  <a:pt x="5261" y="4896"/>
                </a:cubicBezTo>
                <a:cubicBezTo>
                  <a:pt x="5347" y="4217"/>
                  <a:pt x="5473" y="3528"/>
                  <a:pt x="5569" y="2885"/>
                </a:cubicBezTo>
                <a:close/>
                <a:moveTo>
                  <a:pt x="5218" y="5807"/>
                </a:moveTo>
                <a:cubicBezTo>
                  <a:pt x="5201" y="5878"/>
                  <a:pt x="5184" y="5949"/>
                  <a:pt x="5166" y="6019"/>
                </a:cubicBezTo>
                <a:cubicBezTo>
                  <a:pt x="5167" y="5980"/>
                  <a:pt x="5169" y="5941"/>
                  <a:pt x="5171" y="5902"/>
                </a:cubicBezTo>
                <a:cubicBezTo>
                  <a:pt x="5187" y="5870"/>
                  <a:pt x="5203" y="5839"/>
                  <a:pt x="5218" y="5807"/>
                </a:cubicBezTo>
                <a:close/>
                <a:moveTo>
                  <a:pt x="5140" y="5960"/>
                </a:moveTo>
                <a:cubicBezTo>
                  <a:pt x="5138" y="6019"/>
                  <a:pt x="5136" y="6079"/>
                  <a:pt x="5135" y="6137"/>
                </a:cubicBezTo>
                <a:cubicBezTo>
                  <a:pt x="4908" y="6992"/>
                  <a:pt x="4596" y="7832"/>
                  <a:pt x="4216" y="8659"/>
                </a:cubicBezTo>
                <a:cubicBezTo>
                  <a:pt x="4199" y="8592"/>
                  <a:pt x="4158" y="8532"/>
                  <a:pt x="4110" y="8476"/>
                </a:cubicBezTo>
                <a:cubicBezTo>
                  <a:pt x="4163" y="8315"/>
                  <a:pt x="4236" y="8185"/>
                  <a:pt x="4329" y="8101"/>
                </a:cubicBezTo>
                <a:lnTo>
                  <a:pt x="4310" y="8079"/>
                </a:lnTo>
                <a:cubicBezTo>
                  <a:pt x="4215" y="8165"/>
                  <a:pt x="4141" y="8293"/>
                  <a:pt x="4088" y="8451"/>
                </a:cubicBezTo>
                <a:cubicBezTo>
                  <a:pt x="4058" y="8418"/>
                  <a:pt x="4028" y="8388"/>
                  <a:pt x="4000" y="8358"/>
                </a:cubicBezTo>
                <a:cubicBezTo>
                  <a:pt x="3956" y="8315"/>
                  <a:pt x="3976" y="8334"/>
                  <a:pt x="3961" y="8319"/>
                </a:cubicBezTo>
                <a:cubicBezTo>
                  <a:pt x="3973" y="8223"/>
                  <a:pt x="3998" y="8128"/>
                  <a:pt x="4023" y="8038"/>
                </a:cubicBezTo>
                <a:cubicBezTo>
                  <a:pt x="4055" y="7958"/>
                  <a:pt x="4084" y="7875"/>
                  <a:pt x="4119" y="7796"/>
                </a:cubicBezTo>
                <a:cubicBezTo>
                  <a:pt x="4404" y="7155"/>
                  <a:pt x="4813" y="6579"/>
                  <a:pt x="5140" y="5960"/>
                </a:cubicBezTo>
                <a:close/>
                <a:moveTo>
                  <a:pt x="5135" y="6246"/>
                </a:moveTo>
                <a:cubicBezTo>
                  <a:pt x="5135" y="6506"/>
                  <a:pt x="5150" y="6758"/>
                  <a:pt x="5184" y="6997"/>
                </a:cubicBezTo>
                <a:cubicBezTo>
                  <a:pt x="5275" y="7637"/>
                  <a:pt x="5505" y="8192"/>
                  <a:pt x="5964" y="8586"/>
                </a:cubicBezTo>
                <a:cubicBezTo>
                  <a:pt x="6140" y="8737"/>
                  <a:pt x="6304" y="8786"/>
                  <a:pt x="6449" y="8759"/>
                </a:cubicBezTo>
                <a:cubicBezTo>
                  <a:pt x="6452" y="8768"/>
                  <a:pt x="6456" y="8777"/>
                  <a:pt x="6460" y="8786"/>
                </a:cubicBezTo>
                <a:cubicBezTo>
                  <a:pt x="6487" y="8833"/>
                  <a:pt x="6518" y="8878"/>
                  <a:pt x="6553" y="8920"/>
                </a:cubicBezTo>
                <a:cubicBezTo>
                  <a:pt x="6529" y="9221"/>
                  <a:pt x="6493" y="9508"/>
                  <a:pt x="6440" y="9774"/>
                </a:cubicBezTo>
                <a:cubicBezTo>
                  <a:pt x="6264" y="10650"/>
                  <a:pt x="5912" y="11304"/>
                  <a:pt x="5284" y="11555"/>
                </a:cubicBezTo>
                <a:cubicBezTo>
                  <a:pt x="5141" y="11612"/>
                  <a:pt x="5010" y="11611"/>
                  <a:pt x="4888" y="11566"/>
                </a:cubicBezTo>
                <a:cubicBezTo>
                  <a:pt x="4767" y="11520"/>
                  <a:pt x="4656" y="11429"/>
                  <a:pt x="4556" y="11304"/>
                </a:cubicBezTo>
                <a:cubicBezTo>
                  <a:pt x="4356" y="11053"/>
                  <a:pt x="4203" y="10668"/>
                  <a:pt x="4109" y="10246"/>
                </a:cubicBezTo>
                <a:cubicBezTo>
                  <a:pt x="4030" y="9893"/>
                  <a:pt x="3993" y="9515"/>
                  <a:pt x="4003" y="9171"/>
                </a:cubicBezTo>
                <a:cubicBezTo>
                  <a:pt x="4004" y="9168"/>
                  <a:pt x="4006" y="9165"/>
                  <a:pt x="4007" y="9162"/>
                </a:cubicBezTo>
                <a:cubicBezTo>
                  <a:pt x="4046" y="9179"/>
                  <a:pt x="4085" y="9195"/>
                  <a:pt x="4126" y="9206"/>
                </a:cubicBezTo>
                <a:cubicBezTo>
                  <a:pt x="4353" y="9264"/>
                  <a:pt x="4587" y="9246"/>
                  <a:pt x="4807" y="9171"/>
                </a:cubicBezTo>
                <a:cubicBezTo>
                  <a:pt x="5020" y="9099"/>
                  <a:pt x="5342" y="8882"/>
                  <a:pt x="5481" y="8799"/>
                </a:cubicBezTo>
                <a:cubicBezTo>
                  <a:pt x="5630" y="8676"/>
                  <a:pt x="5565" y="8739"/>
                  <a:pt x="5680" y="8609"/>
                </a:cubicBezTo>
                <a:lnTo>
                  <a:pt x="5307" y="8766"/>
                </a:lnTo>
                <a:cubicBezTo>
                  <a:pt x="5200" y="8880"/>
                  <a:pt x="5247" y="8836"/>
                  <a:pt x="5129" y="8930"/>
                </a:cubicBezTo>
                <a:cubicBezTo>
                  <a:pt x="5124" y="8933"/>
                  <a:pt x="5118" y="8935"/>
                  <a:pt x="5112" y="8937"/>
                </a:cubicBezTo>
                <a:cubicBezTo>
                  <a:pt x="4901" y="9017"/>
                  <a:pt x="4671" y="9044"/>
                  <a:pt x="4449" y="8989"/>
                </a:cubicBezTo>
                <a:cubicBezTo>
                  <a:pt x="4385" y="8973"/>
                  <a:pt x="4325" y="8941"/>
                  <a:pt x="4262" y="8917"/>
                </a:cubicBezTo>
                <a:cubicBezTo>
                  <a:pt x="4225" y="8894"/>
                  <a:pt x="4196" y="8878"/>
                  <a:pt x="4170" y="8862"/>
                </a:cubicBezTo>
                <a:cubicBezTo>
                  <a:pt x="4189" y="8845"/>
                  <a:pt x="4199" y="8820"/>
                  <a:pt x="4223" y="8766"/>
                </a:cubicBezTo>
                <a:cubicBezTo>
                  <a:pt x="4226" y="8746"/>
                  <a:pt x="4227" y="8726"/>
                  <a:pt x="4225" y="8707"/>
                </a:cubicBezTo>
                <a:cubicBezTo>
                  <a:pt x="4598" y="7900"/>
                  <a:pt x="4906" y="7080"/>
                  <a:pt x="5135" y="6246"/>
                </a:cubicBezTo>
                <a:close/>
                <a:moveTo>
                  <a:pt x="6715" y="7130"/>
                </a:moveTo>
                <a:cubicBezTo>
                  <a:pt x="6794" y="7437"/>
                  <a:pt x="6891" y="7741"/>
                  <a:pt x="7010" y="8043"/>
                </a:cubicBezTo>
                <a:cubicBezTo>
                  <a:pt x="6998" y="8075"/>
                  <a:pt x="6987" y="8106"/>
                  <a:pt x="6975" y="8137"/>
                </a:cubicBezTo>
                <a:cubicBezTo>
                  <a:pt x="6940" y="8224"/>
                  <a:pt x="6901" y="8306"/>
                  <a:pt x="6857" y="8380"/>
                </a:cubicBezTo>
                <a:cubicBezTo>
                  <a:pt x="6852" y="8367"/>
                  <a:pt x="6847" y="8355"/>
                  <a:pt x="6842" y="8341"/>
                </a:cubicBezTo>
                <a:cubicBezTo>
                  <a:pt x="6780" y="8176"/>
                  <a:pt x="6728" y="8007"/>
                  <a:pt x="6685" y="7837"/>
                </a:cubicBezTo>
                <a:cubicBezTo>
                  <a:pt x="6685" y="7832"/>
                  <a:pt x="6685" y="7826"/>
                  <a:pt x="6685" y="7821"/>
                </a:cubicBezTo>
                <a:cubicBezTo>
                  <a:pt x="6694" y="7591"/>
                  <a:pt x="6705" y="7361"/>
                  <a:pt x="6715" y="7130"/>
                </a:cubicBezTo>
                <a:close/>
                <a:moveTo>
                  <a:pt x="9011" y="7428"/>
                </a:moveTo>
                <a:cubicBezTo>
                  <a:pt x="9035" y="7494"/>
                  <a:pt x="9110" y="7693"/>
                  <a:pt x="9124" y="7733"/>
                </a:cubicBezTo>
                <a:cubicBezTo>
                  <a:pt x="9082" y="7689"/>
                  <a:pt x="9043" y="7644"/>
                  <a:pt x="9007" y="7599"/>
                </a:cubicBezTo>
                <a:cubicBezTo>
                  <a:pt x="9007" y="7596"/>
                  <a:pt x="9008" y="7593"/>
                  <a:pt x="9008" y="7591"/>
                </a:cubicBezTo>
                <a:cubicBezTo>
                  <a:pt x="9011" y="7537"/>
                  <a:pt x="9011" y="7482"/>
                  <a:pt x="9011" y="7428"/>
                </a:cubicBezTo>
                <a:close/>
                <a:moveTo>
                  <a:pt x="2017" y="7435"/>
                </a:moveTo>
                <a:cubicBezTo>
                  <a:pt x="2007" y="7441"/>
                  <a:pt x="1996" y="7447"/>
                  <a:pt x="1986" y="7453"/>
                </a:cubicBezTo>
                <a:cubicBezTo>
                  <a:pt x="1985" y="7453"/>
                  <a:pt x="1985" y="7453"/>
                  <a:pt x="1984" y="7453"/>
                </a:cubicBezTo>
                <a:cubicBezTo>
                  <a:pt x="1973" y="7448"/>
                  <a:pt x="2005" y="7438"/>
                  <a:pt x="2017" y="7435"/>
                </a:cubicBezTo>
                <a:close/>
                <a:moveTo>
                  <a:pt x="9005" y="7642"/>
                </a:moveTo>
                <a:cubicBezTo>
                  <a:pt x="9048" y="7696"/>
                  <a:pt x="9098" y="7748"/>
                  <a:pt x="9149" y="7798"/>
                </a:cubicBezTo>
                <a:cubicBezTo>
                  <a:pt x="9170" y="7854"/>
                  <a:pt x="9261" y="8094"/>
                  <a:pt x="9304" y="8209"/>
                </a:cubicBezTo>
                <a:cubicBezTo>
                  <a:pt x="9296" y="8208"/>
                  <a:pt x="9289" y="8207"/>
                  <a:pt x="9281" y="8205"/>
                </a:cubicBezTo>
                <a:cubicBezTo>
                  <a:pt x="9141" y="8172"/>
                  <a:pt x="9047" y="8058"/>
                  <a:pt x="8982" y="7939"/>
                </a:cubicBezTo>
                <a:cubicBezTo>
                  <a:pt x="8977" y="7931"/>
                  <a:pt x="8973" y="7922"/>
                  <a:pt x="8968" y="7914"/>
                </a:cubicBezTo>
                <a:cubicBezTo>
                  <a:pt x="8970" y="7898"/>
                  <a:pt x="8971" y="7882"/>
                  <a:pt x="8972" y="7866"/>
                </a:cubicBezTo>
                <a:cubicBezTo>
                  <a:pt x="8974" y="7859"/>
                  <a:pt x="8977" y="7851"/>
                  <a:pt x="8978" y="7844"/>
                </a:cubicBezTo>
                <a:cubicBezTo>
                  <a:pt x="8992" y="7777"/>
                  <a:pt x="9000" y="7710"/>
                  <a:pt x="9005" y="7642"/>
                </a:cubicBezTo>
                <a:close/>
                <a:moveTo>
                  <a:pt x="2035" y="7865"/>
                </a:moveTo>
                <a:cubicBezTo>
                  <a:pt x="2054" y="7924"/>
                  <a:pt x="2067" y="7985"/>
                  <a:pt x="2081" y="8042"/>
                </a:cubicBezTo>
                <a:cubicBezTo>
                  <a:pt x="2095" y="8178"/>
                  <a:pt x="2120" y="8328"/>
                  <a:pt x="2115" y="8473"/>
                </a:cubicBezTo>
                <a:cubicBezTo>
                  <a:pt x="2083" y="8472"/>
                  <a:pt x="2056" y="8456"/>
                  <a:pt x="2032" y="8429"/>
                </a:cubicBezTo>
                <a:cubicBezTo>
                  <a:pt x="1978" y="8366"/>
                  <a:pt x="1950" y="8244"/>
                  <a:pt x="1967" y="8121"/>
                </a:cubicBezTo>
                <a:cubicBezTo>
                  <a:pt x="1985" y="8000"/>
                  <a:pt x="2009" y="7917"/>
                  <a:pt x="2035" y="7865"/>
                </a:cubicBezTo>
                <a:close/>
                <a:moveTo>
                  <a:pt x="6685" y="7948"/>
                </a:moveTo>
                <a:cubicBezTo>
                  <a:pt x="6723" y="8084"/>
                  <a:pt x="6766" y="8219"/>
                  <a:pt x="6816" y="8352"/>
                </a:cubicBezTo>
                <a:cubicBezTo>
                  <a:pt x="6823" y="8372"/>
                  <a:pt x="6831" y="8391"/>
                  <a:pt x="6838" y="8410"/>
                </a:cubicBezTo>
                <a:cubicBezTo>
                  <a:pt x="6819" y="8441"/>
                  <a:pt x="6799" y="8471"/>
                  <a:pt x="6778" y="8498"/>
                </a:cubicBezTo>
                <a:cubicBezTo>
                  <a:pt x="6747" y="8423"/>
                  <a:pt x="6721" y="8347"/>
                  <a:pt x="6706" y="8265"/>
                </a:cubicBezTo>
                <a:cubicBezTo>
                  <a:pt x="6687" y="8161"/>
                  <a:pt x="6685" y="8054"/>
                  <a:pt x="6685" y="7948"/>
                </a:cubicBezTo>
                <a:close/>
                <a:moveTo>
                  <a:pt x="10238" y="7968"/>
                </a:moveTo>
                <a:cubicBezTo>
                  <a:pt x="10263" y="8015"/>
                  <a:pt x="10290" y="8068"/>
                  <a:pt x="10321" y="8132"/>
                </a:cubicBezTo>
                <a:cubicBezTo>
                  <a:pt x="10340" y="8171"/>
                  <a:pt x="10357" y="8210"/>
                  <a:pt x="10375" y="8250"/>
                </a:cubicBezTo>
                <a:cubicBezTo>
                  <a:pt x="10368" y="8245"/>
                  <a:pt x="10362" y="8241"/>
                  <a:pt x="10355" y="8234"/>
                </a:cubicBezTo>
                <a:cubicBezTo>
                  <a:pt x="10313" y="8189"/>
                  <a:pt x="10274" y="8094"/>
                  <a:pt x="10238" y="7968"/>
                </a:cubicBezTo>
                <a:close/>
                <a:moveTo>
                  <a:pt x="8592" y="7982"/>
                </a:moveTo>
                <a:cubicBezTo>
                  <a:pt x="8599" y="8001"/>
                  <a:pt x="8606" y="8020"/>
                  <a:pt x="8614" y="8038"/>
                </a:cubicBezTo>
                <a:cubicBezTo>
                  <a:pt x="8610" y="8050"/>
                  <a:pt x="8605" y="8062"/>
                  <a:pt x="8601" y="8074"/>
                </a:cubicBezTo>
                <a:cubicBezTo>
                  <a:pt x="8592" y="8057"/>
                  <a:pt x="8585" y="8038"/>
                  <a:pt x="8579" y="8020"/>
                </a:cubicBezTo>
                <a:cubicBezTo>
                  <a:pt x="8584" y="8007"/>
                  <a:pt x="8588" y="7995"/>
                  <a:pt x="8592" y="7982"/>
                </a:cubicBezTo>
                <a:close/>
                <a:moveTo>
                  <a:pt x="8188" y="8069"/>
                </a:moveTo>
                <a:cubicBezTo>
                  <a:pt x="8192" y="8069"/>
                  <a:pt x="8195" y="8070"/>
                  <a:pt x="8199" y="8071"/>
                </a:cubicBezTo>
                <a:cubicBezTo>
                  <a:pt x="8191" y="8076"/>
                  <a:pt x="8183" y="8080"/>
                  <a:pt x="8175" y="8085"/>
                </a:cubicBezTo>
                <a:cubicBezTo>
                  <a:pt x="8171" y="8087"/>
                  <a:pt x="8176" y="8074"/>
                  <a:pt x="8180" y="8071"/>
                </a:cubicBezTo>
                <a:cubicBezTo>
                  <a:pt x="8182" y="8069"/>
                  <a:pt x="8185" y="8069"/>
                  <a:pt x="8188" y="8069"/>
                </a:cubicBezTo>
                <a:close/>
                <a:moveTo>
                  <a:pt x="7025" y="8083"/>
                </a:moveTo>
                <a:cubicBezTo>
                  <a:pt x="7139" y="8368"/>
                  <a:pt x="7271" y="8651"/>
                  <a:pt x="7424" y="8935"/>
                </a:cubicBezTo>
                <a:cubicBezTo>
                  <a:pt x="7402" y="8939"/>
                  <a:pt x="7413" y="8937"/>
                  <a:pt x="7384" y="8942"/>
                </a:cubicBezTo>
                <a:cubicBezTo>
                  <a:pt x="7337" y="8939"/>
                  <a:pt x="7288" y="8944"/>
                  <a:pt x="7241" y="8934"/>
                </a:cubicBezTo>
                <a:cubicBezTo>
                  <a:pt x="7200" y="8925"/>
                  <a:pt x="7161" y="8905"/>
                  <a:pt x="7123" y="8886"/>
                </a:cubicBezTo>
                <a:cubicBezTo>
                  <a:pt x="7032" y="8759"/>
                  <a:pt x="6947" y="8603"/>
                  <a:pt x="6870" y="8414"/>
                </a:cubicBezTo>
                <a:cubicBezTo>
                  <a:pt x="6919" y="8333"/>
                  <a:pt x="6963" y="8244"/>
                  <a:pt x="7002" y="8147"/>
                </a:cubicBezTo>
                <a:cubicBezTo>
                  <a:pt x="7010" y="8126"/>
                  <a:pt x="7018" y="8104"/>
                  <a:pt x="7025" y="8083"/>
                </a:cubicBezTo>
                <a:close/>
                <a:moveTo>
                  <a:pt x="8820" y="8105"/>
                </a:moveTo>
                <a:cubicBezTo>
                  <a:pt x="8819" y="8110"/>
                  <a:pt x="8805" y="8121"/>
                  <a:pt x="8788" y="8131"/>
                </a:cubicBezTo>
                <a:cubicBezTo>
                  <a:pt x="8799" y="8123"/>
                  <a:pt x="8809" y="8114"/>
                  <a:pt x="8820" y="8105"/>
                </a:cubicBezTo>
                <a:close/>
                <a:moveTo>
                  <a:pt x="8667" y="8146"/>
                </a:moveTo>
                <a:cubicBezTo>
                  <a:pt x="8668" y="8149"/>
                  <a:pt x="8670" y="8152"/>
                  <a:pt x="8671" y="8154"/>
                </a:cubicBezTo>
                <a:cubicBezTo>
                  <a:pt x="8667" y="8153"/>
                  <a:pt x="8663" y="8151"/>
                  <a:pt x="8660" y="8149"/>
                </a:cubicBezTo>
                <a:cubicBezTo>
                  <a:pt x="8662" y="8148"/>
                  <a:pt x="8664" y="8147"/>
                  <a:pt x="8667" y="8146"/>
                </a:cubicBezTo>
                <a:close/>
                <a:moveTo>
                  <a:pt x="8700" y="8202"/>
                </a:moveTo>
                <a:cubicBezTo>
                  <a:pt x="8740" y="8265"/>
                  <a:pt x="8788" y="8322"/>
                  <a:pt x="8848" y="8365"/>
                </a:cubicBezTo>
                <a:cubicBezTo>
                  <a:pt x="8711" y="8804"/>
                  <a:pt x="8450" y="9125"/>
                  <a:pt x="8154" y="9259"/>
                </a:cubicBezTo>
                <a:cubicBezTo>
                  <a:pt x="8130" y="9223"/>
                  <a:pt x="8106" y="9186"/>
                  <a:pt x="8083" y="9149"/>
                </a:cubicBezTo>
                <a:cubicBezTo>
                  <a:pt x="8013" y="9037"/>
                  <a:pt x="7948" y="8917"/>
                  <a:pt x="7886" y="8793"/>
                </a:cubicBezTo>
                <a:cubicBezTo>
                  <a:pt x="7901" y="8783"/>
                  <a:pt x="7916" y="8774"/>
                  <a:pt x="7930" y="8765"/>
                </a:cubicBezTo>
                <a:cubicBezTo>
                  <a:pt x="7993" y="8723"/>
                  <a:pt x="8046" y="8668"/>
                  <a:pt x="8101" y="8616"/>
                </a:cubicBezTo>
                <a:cubicBezTo>
                  <a:pt x="8198" y="8525"/>
                  <a:pt x="8252" y="8462"/>
                  <a:pt x="8325" y="8377"/>
                </a:cubicBezTo>
                <a:cubicBezTo>
                  <a:pt x="8347" y="8390"/>
                  <a:pt x="8371" y="8397"/>
                  <a:pt x="8400" y="8395"/>
                </a:cubicBezTo>
                <a:cubicBezTo>
                  <a:pt x="8434" y="8393"/>
                  <a:pt x="8467" y="8379"/>
                  <a:pt x="8495" y="8360"/>
                </a:cubicBezTo>
                <a:cubicBezTo>
                  <a:pt x="8565" y="8310"/>
                  <a:pt x="8633" y="8256"/>
                  <a:pt x="8700" y="8202"/>
                </a:cubicBezTo>
                <a:close/>
                <a:moveTo>
                  <a:pt x="9341" y="8302"/>
                </a:moveTo>
                <a:cubicBezTo>
                  <a:pt x="9387" y="8425"/>
                  <a:pt x="9375" y="8394"/>
                  <a:pt x="9472" y="8651"/>
                </a:cubicBezTo>
                <a:cubicBezTo>
                  <a:pt x="9627" y="9047"/>
                  <a:pt x="9783" y="9443"/>
                  <a:pt x="9955" y="9833"/>
                </a:cubicBezTo>
                <a:cubicBezTo>
                  <a:pt x="9898" y="10002"/>
                  <a:pt x="9836" y="10148"/>
                  <a:pt x="9769" y="10268"/>
                </a:cubicBezTo>
                <a:cubicBezTo>
                  <a:pt x="9084" y="10233"/>
                  <a:pt x="8567" y="9862"/>
                  <a:pt x="8170" y="9283"/>
                </a:cubicBezTo>
                <a:cubicBezTo>
                  <a:pt x="8473" y="9145"/>
                  <a:pt x="8734" y="8821"/>
                  <a:pt x="8873" y="8382"/>
                </a:cubicBezTo>
                <a:cubicBezTo>
                  <a:pt x="8897" y="8397"/>
                  <a:pt x="8924" y="8409"/>
                  <a:pt x="8952" y="8419"/>
                </a:cubicBezTo>
                <a:cubicBezTo>
                  <a:pt x="9005" y="8437"/>
                  <a:pt x="9064" y="8426"/>
                  <a:pt x="9121" y="8429"/>
                </a:cubicBezTo>
                <a:lnTo>
                  <a:pt x="9278" y="8353"/>
                </a:lnTo>
                <a:lnTo>
                  <a:pt x="9341" y="8302"/>
                </a:lnTo>
                <a:close/>
                <a:moveTo>
                  <a:pt x="6852" y="8444"/>
                </a:moveTo>
                <a:cubicBezTo>
                  <a:pt x="6917" y="8603"/>
                  <a:pt x="6989" y="8740"/>
                  <a:pt x="7066" y="8855"/>
                </a:cubicBezTo>
                <a:cubicBezTo>
                  <a:pt x="6961" y="8788"/>
                  <a:pt x="6878" y="8694"/>
                  <a:pt x="6816" y="8586"/>
                </a:cubicBezTo>
                <a:cubicBezTo>
                  <a:pt x="6807" y="8567"/>
                  <a:pt x="6799" y="8548"/>
                  <a:pt x="6791" y="8529"/>
                </a:cubicBezTo>
                <a:cubicBezTo>
                  <a:pt x="6812" y="8503"/>
                  <a:pt x="6832" y="8474"/>
                  <a:pt x="6852" y="8444"/>
                </a:cubicBezTo>
                <a:close/>
                <a:moveTo>
                  <a:pt x="2434" y="8480"/>
                </a:moveTo>
                <a:cubicBezTo>
                  <a:pt x="2441" y="8549"/>
                  <a:pt x="2441" y="8613"/>
                  <a:pt x="2428" y="8664"/>
                </a:cubicBezTo>
                <a:cubicBezTo>
                  <a:pt x="2412" y="8726"/>
                  <a:pt x="2384" y="8767"/>
                  <a:pt x="2338" y="8782"/>
                </a:cubicBezTo>
                <a:cubicBezTo>
                  <a:pt x="2313" y="8790"/>
                  <a:pt x="2282" y="8791"/>
                  <a:pt x="2244" y="8781"/>
                </a:cubicBezTo>
                <a:cubicBezTo>
                  <a:pt x="2321" y="8719"/>
                  <a:pt x="2382" y="8641"/>
                  <a:pt x="2419" y="8533"/>
                </a:cubicBezTo>
                <a:cubicBezTo>
                  <a:pt x="2425" y="8515"/>
                  <a:pt x="2430" y="8498"/>
                  <a:pt x="2434" y="8480"/>
                </a:cubicBezTo>
                <a:close/>
                <a:moveTo>
                  <a:pt x="4171" y="8747"/>
                </a:moveTo>
                <a:cubicBezTo>
                  <a:pt x="4173" y="8746"/>
                  <a:pt x="4173" y="8748"/>
                  <a:pt x="4174" y="8751"/>
                </a:cubicBezTo>
                <a:cubicBezTo>
                  <a:pt x="4173" y="8753"/>
                  <a:pt x="4172" y="8755"/>
                  <a:pt x="4171" y="8758"/>
                </a:cubicBezTo>
                <a:lnTo>
                  <a:pt x="4086" y="8796"/>
                </a:lnTo>
                <a:cubicBezTo>
                  <a:pt x="4085" y="8796"/>
                  <a:pt x="4085" y="8795"/>
                  <a:pt x="4084" y="8795"/>
                </a:cubicBezTo>
                <a:cubicBezTo>
                  <a:pt x="4116" y="8777"/>
                  <a:pt x="4133" y="8768"/>
                  <a:pt x="4171" y="8747"/>
                </a:cubicBezTo>
                <a:close/>
                <a:moveTo>
                  <a:pt x="7862" y="8809"/>
                </a:moveTo>
                <a:cubicBezTo>
                  <a:pt x="7924" y="8933"/>
                  <a:pt x="7989" y="9051"/>
                  <a:pt x="8059" y="9163"/>
                </a:cubicBezTo>
                <a:cubicBezTo>
                  <a:pt x="8082" y="9200"/>
                  <a:pt x="8105" y="9235"/>
                  <a:pt x="8129" y="9270"/>
                </a:cubicBezTo>
                <a:cubicBezTo>
                  <a:pt x="7979" y="9331"/>
                  <a:pt x="7821" y="9346"/>
                  <a:pt x="7665" y="9303"/>
                </a:cubicBezTo>
                <a:cubicBezTo>
                  <a:pt x="7609" y="9210"/>
                  <a:pt x="7556" y="9118"/>
                  <a:pt x="7505" y="9026"/>
                </a:cubicBezTo>
                <a:cubicBezTo>
                  <a:pt x="7626" y="8957"/>
                  <a:pt x="7746" y="8885"/>
                  <a:pt x="7862" y="8809"/>
                </a:cubicBezTo>
                <a:close/>
                <a:moveTo>
                  <a:pt x="7481" y="9039"/>
                </a:moveTo>
                <a:cubicBezTo>
                  <a:pt x="7528" y="9123"/>
                  <a:pt x="7576" y="9207"/>
                  <a:pt x="7627" y="9291"/>
                </a:cubicBezTo>
                <a:cubicBezTo>
                  <a:pt x="7569" y="9272"/>
                  <a:pt x="7511" y="9245"/>
                  <a:pt x="7454" y="9209"/>
                </a:cubicBezTo>
                <a:cubicBezTo>
                  <a:pt x="7412" y="9183"/>
                  <a:pt x="7370" y="9152"/>
                  <a:pt x="7329" y="9117"/>
                </a:cubicBezTo>
                <a:cubicBezTo>
                  <a:pt x="7358" y="9105"/>
                  <a:pt x="7387" y="9092"/>
                  <a:pt x="7414" y="9077"/>
                </a:cubicBezTo>
                <a:cubicBezTo>
                  <a:pt x="7437" y="9064"/>
                  <a:pt x="7459" y="9051"/>
                  <a:pt x="7481" y="9039"/>
                </a:cubicBezTo>
                <a:close/>
                <a:moveTo>
                  <a:pt x="8145" y="9295"/>
                </a:moveTo>
                <a:cubicBezTo>
                  <a:pt x="8543" y="9876"/>
                  <a:pt x="9064" y="10255"/>
                  <a:pt x="9753" y="10296"/>
                </a:cubicBezTo>
                <a:cubicBezTo>
                  <a:pt x="9716" y="10360"/>
                  <a:pt x="9679" y="10417"/>
                  <a:pt x="9640" y="10467"/>
                </a:cubicBezTo>
                <a:cubicBezTo>
                  <a:pt x="9489" y="10658"/>
                  <a:pt x="9324" y="10744"/>
                  <a:pt x="9145" y="10741"/>
                </a:cubicBezTo>
                <a:cubicBezTo>
                  <a:pt x="8966" y="10738"/>
                  <a:pt x="8771" y="10644"/>
                  <a:pt x="8565" y="10469"/>
                </a:cubicBezTo>
                <a:cubicBezTo>
                  <a:pt x="8360" y="10293"/>
                  <a:pt x="8144" y="10036"/>
                  <a:pt x="7923" y="9707"/>
                </a:cubicBezTo>
                <a:cubicBezTo>
                  <a:pt x="7840" y="9584"/>
                  <a:pt x="7760" y="9460"/>
                  <a:pt x="7685" y="9337"/>
                </a:cubicBezTo>
                <a:cubicBezTo>
                  <a:pt x="7841" y="9373"/>
                  <a:pt x="7997" y="9356"/>
                  <a:pt x="8145" y="9295"/>
                </a:cubicBezTo>
                <a:close/>
                <a:moveTo>
                  <a:pt x="9972" y="9871"/>
                </a:moveTo>
                <a:cubicBezTo>
                  <a:pt x="10026" y="9992"/>
                  <a:pt x="10081" y="10111"/>
                  <a:pt x="10139" y="10230"/>
                </a:cubicBezTo>
                <a:cubicBezTo>
                  <a:pt x="10064" y="10256"/>
                  <a:pt x="9978" y="10271"/>
                  <a:pt x="9879" y="10271"/>
                </a:cubicBezTo>
                <a:cubicBezTo>
                  <a:pt x="9853" y="10271"/>
                  <a:pt x="9826" y="10271"/>
                  <a:pt x="9801" y="10270"/>
                </a:cubicBezTo>
                <a:cubicBezTo>
                  <a:pt x="9862" y="10157"/>
                  <a:pt x="9918" y="10024"/>
                  <a:pt x="9972" y="9871"/>
                </a:cubicBezTo>
                <a:close/>
                <a:moveTo>
                  <a:pt x="11293" y="10949"/>
                </a:moveTo>
                <a:cubicBezTo>
                  <a:pt x="11285" y="10954"/>
                  <a:pt x="11271" y="10962"/>
                  <a:pt x="11253" y="10969"/>
                </a:cubicBezTo>
                <a:cubicBezTo>
                  <a:pt x="11266" y="10962"/>
                  <a:pt x="11280" y="10955"/>
                  <a:pt x="11293" y="10949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13" name="left reindeer"/>
          <p:cNvGrpSpPr/>
          <p:nvPr/>
        </p:nvGrpSpPr>
        <p:grpSpPr>
          <a:xfrm>
            <a:off x="506087" y="1768053"/>
            <a:ext cx="1263739" cy="2719420"/>
            <a:chOff x="-141750" y="179960"/>
            <a:chExt cx="1585087" cy="3410923"/>
          </a:xfrm>
        </p:grpSpPr>
        <p:grpSp>
          <p:nvGrpSpPr>
            <p:cNvPr id="114" name="Group 113"/>
            <p:cNvGrpSpPr/>
            <p:nvPr/>
          </p:nvGrpSpPr>
          <p:grpSpPr>
            <a:xfrm flipH="1">
              <a:off x="-141750" y="179960"/>
              <a:ext cx="1585087" cy="2721109"/>
              <a:chOff x="7195449" y="947528"/>
              <a:chExt cx="1585087" cy="2721109"/>
            </a:xfrm>
          </p:grpSpPr>
          <p:sp>
            <p:nvSpPr>
              <p:cNvPr id="125" name="Freeform 33"/>
              <p:cNvSpPr>
                <a:spLocks/>
              </p:cNvSpPr>
              <p:nvPr/>
            </p:nvSpPr>
            <p:spPr bwMode="auto">
              <a:xfrm>
                <a:off x="7679465" y="2248763"/>
                <a:ext cx="845000" cy="1419874"/>
              </a:xfrm>
              <a:custGeom>
                <a:avLst/>
                <a:gdLst>
                  <a:gd name="T0" fmla="*/ 4060 w 7405"/>
                  <a:gd name="T1" fmla="*/ 4466 h 4527"/>
                  <a:gd name="T2" fmla="*/ 1722 w 7405"/>
                  <a:gd name="T3" fmla="*/ 4020 h 4527"/>
                  <a:gd name="T4" fmla="*/ 386 w 7405"/>
                  <a:gd name="T5" fmla="*/ 3999 h 4527"/>
                  <a:gd name="T6" fmla="*/ 141 w 7405"/>
                  <a:gd name="T7" fmla="*/ 2495 h 4527"/>
                  <a:gd name="T8" fmla="*/ 575 w 7405"/>
                  <a:gd name="T9" fmla="*/ 1473 h 4527"/>
                  <a:gd name="T10" fmla="*/ 4950 w 7405"/>
                  <a:gd name="T11" fmla="*/ 106 h 4527"/>
                  <a:gd name="T12" fmla="*/ 6375 w 7405"/>
                  <a:gd name="T13" fmla="*/ 304 h 4527"/>
                  <a:gd name="T14" fmla="*/ 7212 w 7405"/>
                  <a:gd name="T15" fmla="*/ 1754 h 4527"/>
                  <a:gd name="T16" fmla="*/ 6944 w 7405"/>
                  <a:gd name="T17" fmla="*/ 3482 h 4527"/>
                  <a:gd name="T18" fmla="*/ 5172 w 7405"/>
                  <a:gd name="T19" fmla="*/ 4507 h 4527"/>
                  <a:gd name="T20" fmla="*/ 4060 w 7405"/>
                  <a:gd name="T21" fmla="*/ 4466 h 4527"/>
                  <a:gd name="connsiteX0" fmla="*/ 5386 w 9717"/>
                  <a:gd name="connsiteY0" fmla="*/ 9733 h 13166"/>
                  <a:gd name="connsiteX1" fmla="*/ 2677 w 9717"/>
                  <a:gd name="connsiteY1" fmla="*/ 13166 h 13166"/>
                  <a:gd name="connsiteX2" fmla="*/ 424 w 9717"/>
                  <a:gd name="connsiteY2" fmla="*/ 8702 h 13166"/>
                  <a:gd name="connsiteX3" fmla="*/ 93 w 9717"/>
                  <a:gd name="connsiteY3" fmla="*/ 5379 h 13166"/>
                  <a:gd name="connsiteX4" fmla="*/ 680 w 9717"/>
                  <a:gd name="connsiteY4" fmla="*/ 3122 h 13166"/>
                  <a:gd name="connsiteX5" fmla="*/ 6588 w 9717"/>
                  <a:gd name="connsiteY5" fmla="*/ 102 h 13166"/>
                  <a:gd name="connsiteX6" fmla="*/ 8512 w 9717"/>
                  <a:gd name="connsiteY6" fmla="*/ 540 h 13166"/>
                  <a:gd name="connsiteX7" fmla="*/ 9642 w 9717"/>
                  <a:gd name="connsiteY7" fmla="*/ 3743 h 13166"/>
                  <a:gd name="connsiteX8" fmla="*/ 9280 w 9717"/>
                  <a:gd name="connsiteY8" fmla="*/ 7560 h 13166"/>
                  <a:gd name="connsiteX9" fmla="*/ 6887 w 9717"/>
                  <a:gd name="connsiteY9" fmla="*/ 9824 h 13166"/>
                  <a:gd name="connsiteX10" fmla="*/ 5386 w 9717"/>
                  <a:gd name="connsiteY10" fmla="*/ 9733 h 13166"/>
                  <a:gd name="connsiteX0" fmla="*/ 5832 w 10000"/>
                  <a:gd name="connsiteY0" fmla="*/ 10539 h 10540"/>
                  <a:gd name="connsiteX1" fmla="*/ 2755 w 10000"/>
                  <a:gd name="connsiteY1" fmla="*/ 10000 h 10540"/>
                  <a:gd name="connsiteX2" fmla="*/ 436 w 10000"/>
                  <a:gd name="connsiteY2" fmla="*/ 6609 h 10540"/>
                  <a:gd name="connsiteX3" fmla="*/ 96 w 10000"/>
                  <a:gd name="connsiteY3" fmla="*/ 4086 h 10540"/>
                  <a:gd name="connsiteX4" fmla="*/ 700 w 10000"/>
                  <a:gd name="connsiteY4" fmla="*/ 2371 h 10540"/>
                  <a:gd name="connsiteX5" fmla="*/ 6780 w 10000"/>
                  <a:gd name="connsiteY5" fmla="*/ 77 h 10540"/>
                  <a:gd name="connsiteX6" fmla="*/ 8760 w 10000"/>
                  <a:gd name="connsiteY6" fmla="*/ 410 h 10540"/>
                  <a:gd name="connsiteX7" fmla="*/ 9923 w 10000"/>
                  <a:gd name="connsiteY7" fmla="*/ 2843 h 10540"/>
                  <a:gd name="connsiteX8" fmla="*/ 9550 w 10000"/>
                  <a:gd name="connsiteY8" fmla="*/ 5742 h 10540"/>
                  <a:gd name="connsiteX9" fmla="*/ 7088 w 10000"/>
                  <a:gd name="connsiteY9" fmla="*/ 7462 h 10540"/>
                  <a:gd name="connsiteX10" fmla="*/ 5832 w 10000"/>
                  <a:gd name="connsiteY10" fmla="*/ 10539 h 10540"/>
                  <a:gd name="connsiteX0" fmla="*/ 5832 w 10000"/>
                  <a:gd name="connsiteY0" fmla="*/ 10539 h 10539"/>
                  <a:gd name="connsiteX1" fmla="*/ 2755 w 10000"/>
                  <a:gd name="connsiteY1" fmla="*/ 10000 h 10539"/>
                  <a:gd name="connsiteX2" fmla="*/ 436 w 10000"/>
                  <a:gd name="connsiteY2" fmla="*/ 6609 h 10539"/>
                  <a:gd name="connsiteX3" fmla="*/ 96 w 10000"/>
                  <a:gd name="connsiteY3" fmla="*/ 4086 h 10539"/>
                  <a:gd name="connsiteX4" fmla="*/ 700 w 10000"/>
                  <a:gd name="connsiteY4" fmla="*/ 2371 h 10539"/>
                  <a:gd name="connsiteX5" fmla="*/ 6780 w 10000"/>
                  <a:gd name="connsiteY5" fmla="*/ 77 h 10539"/>
                  <a:gd name="connsiteX6" fmla="*/ 8760 w 10000"/>
                  <a:gd name="connsiteY6" fmla="*/ 410 h 10539"/>
                  <a:gd name="connsiteX7" fmla="*/ 9923 w 10000"/>
                  <a:gd name="connsiteY7" fmla="*/ 2843 h 10539"/>
                  <a:gd name="connsiteX8" fmla="*/ 9550 w 10000"/>
                  <a:gd name="connsiteY8" fmla="*/ 5742 h 10539"/>
                  <a:gd name="connsiteX9" fmla="*/ 5832 w 10000"/>
                  <a:gd name="connsiteY9" fmla="*/ 10539 h 10539"/>
                  <a:gd name="connsiteX0" fmla="*/ 5825 w 9993"/>
                  <a:gd name="connsiteY0" fmla="*/ 10539 h 10539"/>
                  <a:gd name="connsiteX1" fmla="*/ 2748 w 9993"/>
                  <a:gd name="connsiteY1" fmla="*/ 10000 h 10539"/>
                  <a:gd name="connsiteX2" fmla="*/ 89 w 9993"/>
                  <a:gd name="connsiteY2" fmla="*/ 4086 h 10539"/>
                  <a:gd name="connsiteX3" fmla="*/ 693 w 9993"/>
                  <a:gd name="connsiteY3" fmla="*/ 2371 h 10539"/>
                  <a:gd name="connsiteX4" fmla="*/ 6773 w 9993"/>
                  <a:gd name="connsiteY4" fmla="*/ 77 h 10539"/>
                  <a:gd name="connsiteX5" fmla="*/ 8753 w 9993"/>
                  <a:gd name="connsiteY5" fmla="*/ 410 h 10539"/>
                  <a:gd name="connsiteX6" fmla="*/ 9916 w 9993"/>
                  <a:gd name="connsiteY6" fmla="*/ 2843 h 10539"/>
                  <a:gd name="connsiteX7" fmla="*/ 9543 w 9993"/>
                  <a:gd name="connsiteY7" fmla="*/ 5742 h 10539"/>
                  <a:gd name="connsiteX8" fmla="*/ 5825 w 9993"/>
                  <a:gd name="connsiteY8" fmla="*/ 10539 h 10539"/>
                  <a:gd name="connsiteX0" fmla="*/ 5829 w 10000"/>
                  <a:gd name="connsiteY0" fmla="*/ 10000 h 10000"/>
                  <a:gd name="connsiteX1" fmla="*/ 2750 w 10000"/>
                  <a:gd name="connsiteY1" fmla="*/ 9489 h 10000"/>
                  <a:gd name="connsiteX2" fmla="*/ 409 w 10000"/>
                  <a:gd name="connsiteY2" fmla="*/ 7382 h 10000"/>
                  <a:gd name="connsiteX3" fmla="*/ 89 w 10000"/>
                  <a:gd name="connsiteY3" fmla="*/ 3877 h 10000"/>
                  <a:gd name="connsiteX4" fmla="*/ 693 w 10000"/>
                  <a:gd name="connsiteY4" fmla="*/ 2250 h 10000"/>
                  <a:gd name="connsiteX5" fmla="*/ 6778 w 10000"/>
                  <a:gd name="connsiteY5" fmla="*/ 73 h 10000"/>
                  <a:gd name="connsiteX6" fmla="*/ 8759 w 10000"/>
                  <a:gd name="connsiteY6" fmla="*/ 389 h 10000"/>
                  <a:gd name="connsiteX7" fmla="*/ 9923 w 10000"/>
                  <a:gd name="connsiteY7" fmla="*/ 2698 h 10000"/>
                  <a:gd name="connsiteX8" fmla="*/ 9550 w 10000"/>
                  <a:gd name="connsiteY8" fmla="*/ 5448 h 10000"/>
                  <a:gd name="connsiteX9" fmla="*/ 5829 w 10000"/>
                  <a:gd name="connsiteY9" fmla="*/ 10000 h 10000"/>
                  <a:gd name="connsiteX0" fmla="*/ 5829 w 10069"/>
                  <a:gd name="connsiteY0" fmla="*/ 10000 h 10000"/>
                  <a:gd name="connsiteX1" fmla="*/ 2750 w 10069"/>
                  <a:gd name="connsiteY1" fmla="*/ 9489 h 10000"/>
                  <a:gd name="connsiteX2" fmla="*/ 409 w 10069"/>
                  <a:gd name="connsiteY2" fmla="*/ 7382 h 10000"/>
                  <a:gd name="connsiteX3" fmla="*/ 89 w 10069"/>
                  <a:gd name="connsiteY3" fmla="*/ 3877 h 10000"/>
                  <a:gd name="connsiteX4" fmla="*/ 693 w 10069"/>
                  <a:gd name="connsiteY4" fmla="*/ 2250 h 10000"/>
                  <a:gd name="connsiteX5" fmla="*/ 6778 w 10069"/>
                  <a:gd name="connsiteY5" fmla="*/ 73 h 10000"/>
                  <a:gd name="connsiteX6" fmla="*/ 8759 w 10069"/>
                  <a:gd name="connsiteY6" fmla="*/ 389 h 10000"/>
                  <a:gd name="connsiteX7" fmla="*/ 9923 w 10069"/>
                  <a:gd name="connsiteY7" fmla="*/ 2698 h 10000"/>
                  <a:gd name="connsiteX8" fmla="*/ 9897 w 10069"/>
                  <a:gd name="connsiteY8" fmla="*/ 6310 h 10000"/>
                  <a:gd name="connsiteX9" fmla="*/ 5829 w 10069"/>
                  <a:gd name="connsiteY9" fmla="*/ 10000 h 10000"/>
                  <a:gd name="connsiteX0" fmla="*/ 5829 w 10069"/>
                  <a:gd name="connsiteY0" fmla="*/ 10000 h 10012"/>
                  <a:gd name="connsiteX1" fmla="*/ 2750 w 10069"/>
                  <a:gd name="connsiteY1" fmla="*/ 9489 h 10012"/>
                  <a:gd name="connsiteX2" fmla="*/ 409 w 10069"/>
                  <a:gd name="connsiteY2" fmla="*/ 7382 h 10012"/>
                  <a:gd name="connsiteX3" fmla="*/ 89 w 10069"/>
                  <a:gd name="connsiteY3" fmla="*/ 3877 h 10012"/>
                  <a:gd name="connsiteX4" fmla="*/ 693 w 10069"/>
                  <a:gd name="connsiteY4" fmla="*/ 2250 h 10012"/>
                  <a:gd name="connsiteX5" fmla="*/ 6778 w 10069"/>
                  <a:gd name="connsiteY5" fmla="*/ 73 h 10012"/>
                  <a:gd name="connsiteX6" fmla="*/ 8759 w 10069"/>
                  <a:gd name="connsiteY6" fmla="*/ 389 h 10012"/>
                  <a:gd name="connsiteX7" fmla="*/ 9923 w 10069"/>
                  <a:gd name="connsiteY7" fmla="*/ 2698 h 10012"/>
                  <a:gd name="connsiteX8" fmla="*/ 9897 w 10069"/>
                  <a:gd name="connsiteY8" fmla="*/ 6310 h 10012"/>
                  <a:gd name="connsiteX9" fmla="*/ 5829 w 10069"/>
                  <a:gd name="connsiteY9" fmla="*/ 10000 h 10012"/>
                  <a:gd name="connsiteX0" fmla="*/ 5769 w 10009"/>
                  <a:gd name="connsiteY0" fmla="*/ 10000 h 10012"/>
                  <a:gd name="connsiteX1" fmla="*/ 2690 w 10009"/>
                  <a:gd name="connsiteY1" fmla="*/ 9489 h 10012"/>
                  <a:gd name="connsiteX2" fmla="*/ 349 w 10009"/>
                  <a:gd name="connsiteY2" fmla="*/ 7382 h 10012"/>
                  <a:gd name="connsiteX3" fmla="*/ 29 w 10009"/>
                  <a:gd name="connsiteY3" fmla="*/ 3877 h 10012"/>
                  <a:gd name="connsiteX4" fmla="*/ 6718 w 10009"/>
                  <a:gd name="connsiteY4" fmla="*/ 73 h 10012"/>
                  <a:gd name="connsiteX5" fmla="*/ 8699 w 10009"/>
                  <a:gd name="connsiteY5" fmla="*/ 389 h 10012"/>
                  <a:gd name="connsiteX6" fmla="*/ 9863 w 10009"/>
                  <a:gd name="connsiteY6" fmla="*/ 2698 h 10012"/>
                  <a:gd name="connsiteX7" fmla="*/ 9837 w 10009"/>
                  <a:gd name="connsiteY7" fmla="*/ 6310 h 10012"/>
                  <a:gd name="connsiteX8" fmla="*/ 5769 w 10009"/>
                  <a:gd name="connsiteY8" fmla="*/ 10000 h 10012"/>
                  <a:gd name="connsiteX0" fmla="*/ 5506 w 9746"/>
                  <a:gd name="connsiteY0" fmla="*/ 10000 h 10012"/>
                  <a:gd name="connsiteX1" fmla="*/ 2427 w 9746"/>
                  <a:gd name="connsiteY1" fmla="*/ 9489 h 10012"/>
                  <a:gd name="connsiteX2" fmla="*/ 86 w 9746"/>
                  <a:gd name="connsiteY2" fmla="*/ 7382 h 10012"/>
                  <a:gd name="connsiteX3" fmla="*/ 1097 w 9746"/>
                  <a:gd name="connsiteY3" fmla="*/ 958 h 10012"/>
                  <a:gd name="connsiteX4" fmla="*/ 6455 w 9746"/>
                  <a:gd name="connsiteY4" fmla="*/ 73 h 10012"/>
                  <a:gd name="connsiteX5" fmla="*/ 8436 w 9746"/>
                  <a:gd name="connsiteY5" fmla="*/ 389 h 10012"/>
                  <a:gd name="connsiteX6" fmla="*/ 9600 w 9746"/>
                  <a:gd name="connsiteY6" fmla="*/ 2698 h 10012"/>
                  <a:gd name="connsiteX7" fmla="*/ 9574 w 9746"/>
                  <a:gd name="connsiteY7" fmla="*/ 6310 h 10012"/>
                  <a:gd name="connsiteX8" fmla="*/ 5506 w 9746"/>
                  <a:gd name="connsiteY8" fmla="*/ 10000 h 10012"/>
                  <a:gd name="connsiteX0" fmla="*/ 5649 w 10000"/>
                  <a:gd name="connsiteY0" fmla="*/ 9988 h 10000"/>
                  <a:gd name="connsiteX1" fmla="*/ 2490 w 10000"/>
                  <a:gd name="connsiteY1" fmla="*/ 9478 h 10000"/>
                  <a:gd name="connsiteX2" fmla="*/ 88 w 10000"/>
                  <a:gd name="connsiteY2" fmla="*/ 7373 h 10000"/>
                  <a:gd name="connsiteX3" fmla="*/ 1126 w 10000"/>
                  <a:gd name="connsiteY3" fmla="*/ 957 h 10000"/>
                  <a:gd name="connsiteX4" fmla="*/ 6623 w 10000"/>
                  <a:gd name="connsiteY4" fmla="*/ 73 h 10000"/>
                  <a:gd name="connsiteX5" fmla="*/ 8656 w 10000"/>
                  <a:gd name="connsiteY5" fmla="*/ 389 h 10000"/>
                  <a:gd name="connsiteX6" fmla="*/ 9850 w 10000"/>
                  <a:gd name="connsiteY6" fmla="*/ 2695 h 10000"/>
                  <a:gd name="connsiteX7" fmla="*/ 9824 w 10000"/>
                  <a:gd name="connsiteY7" fmla="*/ 6302 h 10000"/>
                  <a:gd name="connsiteX8" fmla="*/ 5649 w 10000"/>
                  <a:gd name="connsiteY8" fmla="*/ 9988 h 10000"/>
                  <a:gd name="connsiteX0" fmla="*/ 5649 w 10000"/>
                  <a:gd name="connsiteY0" fmla="*/ 9865 h 9877"/>
                  <a:gd name="connsiteX1" fmla="*/ 2490 w 10000"/>
                  <a:gd name="connsiteY1" fmla="*/ 9355 h 9877"/>
                  <a:gd name="connsiteX2" fmla="*/ 88 w 10000"/>
                  <a:gd name="connsiteY2" fmla="*/ 7250 h 9877"/>
                  <a:gd name="connsiteX3" fmla="*/ 1126 w 10000"/>
                  <a:gd name="connsiteY3" fmla="*/ 834 h 9877"/>
                  <a:gd name="connsiteX4" fmla="*/ 8656 w 10000"/>
                  <a:gd name="connsiteY4" fmla="*/ 266 h 9877"/>
                  <a:gd name="connsiteX5" fmla="*/ 9850 w 10000"/>
                  <a:gd name="connsiteY5" fmla="*/ 2572 h 9877"/>
                  <a:gd name="connsiteX6" fmla="*/ 9824 w 10000"/>
                  <a:gd name="connsiteY6" fmla="*/ 6179 h 9877"/>
                  <a:gd name="connsiteX7" fmla="*/ 5649 w 10000"/>
                  <a:gd name="connsiteY7" fmla="*/ 9865 h 9877"/>
                  <a:gd name="connsiteX0" fmla="*/ 5152 w 9503"/>
                  <a:gd name="connsiteY0" fmla="*/ 9988 h 10000"/>
                  <a:gd name="connsiteX1" fmla="*/ 1993 w 9503"/>
                  <a:gd name="connsiteY1" fmla="*/ 9471 h 10000"/>
                  <a:gd name="connsiteX2" fmla="*/ 125 w 9503"/>
                  <a:gd name="connsiteY2" fmla="*/ 6736 h 10000"/>
                  <a:gd name="connsiteX3" fmla="*/ 629 w 9503"/>
                  <a:gd name="connsiteY3" fmla="*/ 844 h 10000"/>
                  <a:gd name="connsiteX4" fmla="*/ 8159 w 9503"/>
                  <a:gd name="connsiteY4" fmla="*/ 269 h 10000"/>
                  <a:gd name="connsiteX5" fmla="*/ 9353 w 9503"/>
                  <a:gd name="connsiteY5" fmla="*/ 2604 h 10000"/>
                  <a:gd name="connsiteX6" fmla="*/ 9327 w 9503"/>
                  <a:gd name="connsiteY6" fmla="*/ 6256 h 10000"/>
                  <a:gd name="connsiteX7" fmla="*/ 5152 w 9503"/>
                  <a:gd name="connsiteY7" fmla="*/ 9988 h 10000"/>
                  <a:gd name="connsiteX0" fmla="*/ 5421 w 10000"/>
                  <a:gd name="connsiteY0" fmla="*/ 9988 h 10000"/>
                  <a:gd name="connsiteX1" fmla="*/ 2097 w 10000"/>
                  <a:gd name="connsiteY1" fmla="*/ 9471 h 10000"/>
                  <a:gd name="connsiteX2" fmla="*/ 132 w 10000"/>
                  <a:gd name="connsiteY2" fmla="*/ 6736 h 10000"/>
                  <a:gd name="connsiteX3" fmla="*/ 662 w 10000"/>
                  <a:gd name="connsiteY3" fmla="*/ 844 h 10000"/>
                  <a:gd name="connsiteX4" fmla="*/ 8586 w 10000"/>
                  <a:gd name="connsiteY4" fmla="*/ 269 h 10000"/>
                  <a:gd name="connsiteX5" fmla="*/ 9842 w 10000"/>
                  <a:gd name="connsiteY5" fmla="*/ 2604 h 10000"/>
                  <a:gd name="connsiteX6" fmla="*/ 9815 w 10000"/>
                  <a:gd name="connsiteY6" fmla="*/ 6256 h 10000"/>
                  <a:gd name="connsiteX7" fmla="*/ 5421 w 10000"/>
                  <a:gd name="connsiteY7" fmla="*/ 9988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00" h="10000">
                    <a:moveTo>
                      <a:pt x="5421" y="9988"/>
                    </a:moveTo>
                    <a:cubicBezTo>
                      <a:pt x="4247" y="9767"/>
                      <a:pt x="3439" y="10083"/>
                      <a:pt x="2097" y="9471"/>
                    </a:cubicBezTo>
                    <a:cubicBezTo>
                      <a:pt x="1143" y="8684"/>
                      <a:pt x="610" y="7682"/>
                      <a:pt x="132" y="6736"/>
                    </a:cubicBezTo>
                    <a:cubicBezTo>
                      <a:pt x="-346" y="5791"/>
                      <a:pt x="631" y="1363"/>
                      <a:pt x="662" y="844"/>
                    </a:cubicBezTo>
                    <a:cubicBezTo>
                      <a:pt x="2165" y="-334"/>
                      <a:pt x="7056" y="-24"/>
                      <a:pt x="8586" y="269"/>
                    </a:cubicBezTo>
                    <a:cubicBezTo>
                      <a:pt x="9391" y="734"/>
                      <a:pt x="9549" y="1766"/>
                      <a:pt x="9842" y="2604"/>
                    </a:cubicBezTo>
                    <a:cubicBezTo>
                      <a:pt x="10132" y="3547"/>
                      <a:pt x="9964" y="5343"/>
                      <a:pt x="9815" y="6256"/>
                    </a:cubicBezTo>
                    <a:cubicBezTo>
                      <a:pt x="9077" y="7488"/>
                      <a:pt x="6597" y="10209"/>
                      <a:pt x="5421" y="9988"/>
                    </a:cubicBezTo>
                    <a:close/>
                  </a:path>
                </a:pathLst>
              </a:custGeom>
              <a:solidFill>
                <a:srgbClr val="8033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" name="Oval 16"/>
              <p:cNvSpPr/>
              <p:nvPr/>
            </p:nvSpPr>
            <p:spPr>
              <a:xfrm rot="155121">
                <a:off x="7819901" y="1766223"/>
                <a:ext cx="520940" cy="1341143"/>
              </a:xfrm>
              <a:custGeom>
                <a:avLst/>
                <a:gdLst>
                  <a:gd name="connsiteX0" fmla="*/ 0 w 942975"/>
                  <a:gd name="connsiteY0" fmla="*/ 801821 h 1603642"/>
                  <a:gd name="connsiteX1" fmla="*/ 471488 w 942975"/>
                  <a:gd name="connsiteY1" fmla="*/ 0 h 1603642"/>
                  <a:gd name="connsiteX2" fmla="*/ 942976 w 942975"/>
                  <a:gd name="connsiteY2" fmla="*/ 801821 h 1603642"/>
                  <a:gd name="connsiteX3" fmla="*/ 471488 w 942975"/>
                  <a:gd name="connsiteY3" fmla="*/ 1603642 h 1603642"/>
                  <a:gd name="connsiteX4" fmla="*/ 0 w 942975"/>
                  <a:gd name="connsiteY4" fmla="*/ 801821 h 1603642"/>
                  <a:gd name="connsiteX0" fmla="*/ 13 w 942989"/>
                  <a:gd name="connsiteY0" fmla="*/ 801821 h 1349901"/>
                  <a:gd name="connsiteX1" fmla="*/ 471501 w 942989"/>
                  <a:gd name="connsiteY1" fmla="*/ 0 h 1349901"/>
                  <a:gd name="connsiteX2" fmla="*/ 942989 w 942989"/>
                  <a:gd name="connsiteY2" fmla="*/ 801821 h 1349901"/>
                  <a:gd name="connsiteX3" fmla="*/ 460044 w 942989"/>
                  <a:gd name="connsiteY3" fmla="*/ 1349901 h 1349901"/>
                  <a:gd name="connsiteX4" fmla="*/ 13 w 942989"/>
                  <a:gd name="connsiteY4" fmla="*/ 801821 h 1349901"/>
                  <a:gd name="connsiteX0" fmla="*/ 10 w 928497"/>
                  <a:gd name="connsiteY0" fmla="*/ 562631 h 1359346"/>
                  <a:gd name="connsiteX1" fmla="*/ 457009 w 928497"/>
                  <a:gd name="connsiteY1" fmla="*/ 3010 h 1359346"/>
                  <a:gd name="connsiteX2" fmla="*/ 928497 w 928497"/>
                  <a:gd name="connsiteY2" fmla="*/ 804831 h 1359346"/>
                  <a:gd name="connsiteX3" fmla="*/ 445552 w 928497"/>
                  <a:gd name="connsiteY3" fmla="*/ 1352911 h 1359346"/>
                  <a:gd name="connsiteX4" fmla="*/ 10 w 928497"/>
                  <a:gd name="connsiteY4" fmla="*/ 562631 h 1359346"/>
                  <a:gd name="connsiteX0" fmla="*/ 9 w 853031"/>
                  <a:gd name="connsiteY0" fmla="*/ 559713 h 1350009"/>
                  <a:gd name="connsiteX1" fmla="*/ 457008 w 853031"/>
                  <a:gd name="connsiteY1" fmla="*/ 92 h 1350009"/>
                  <a:gd name="connsiteX2" fmla="*/ 853031 w 853031"/>
                  <a:gd name="connsiteY2" fmla="*/ 538349 h 1350009"/>
                  <a:gd name="connsiteX3" fmla="*/ 445551 w 853031"/>
                  <a:gd name="connsiteY3" fmla="*/ 1349993 h 1350009"/>
                  <a:gd name="connsiteX4" fmla="*/ 9 w 853031"/>
                  <a:gd name="connsiteY4" fmla="*/ 559713 h 1350009"/>
                  <a:gd name="connsiteX0" fmla="*/ 9 w 853031"/>
                  <a:gd name="connsiteY0" fmla="*/ 559945 h 1350241"/>
                  <a:gd name="connsiteX1" fmla="*/ 457008 w 853031"/>
                  <a:gd name="connsiteY1" fmla="*/ 324 h 1350241"/>
                  <a:gd name="connsiteX2" fmla="*/ 853031 w 853031"/>
                  <a:gd name="connsiteY2" fmla="*/ 538581 h 1350241"/>
                  <a:gd name="connsiteX3" fmla="*/ 445551 w 853031"/>
                  <a:gd name="connsiteY3" fmla="*/ 1350225 h 1350241"/>
                  <a:gd name="connsiteX4" fmla="*/ 9 w 853031"/>
                  <a:gd name="connsiteY4" fmla="*/ 559945 h 1350241"/>
                  <a:gd name="connsiteX0" fmla="*/ 941 w 853963"/>
                  <a:gd name="connsiteY0" fmla="*/ 550766 h 1341062"/>
                  <a:gd name="connsiteX1" fmla="*/ 394791 w 853963"/>
                  <a:gd name="connsiteY1" fmla="*/ 353 h 1341062"/>
                  <a:gd name="connsiteX2" fmla="*/ 853963 w 853963"/>
                  <a:gd name="connsiteY2" fmla="*/ 529402 h 1341062"/>
                  <a:gd name="connsiteX3" fmla="*/ 446483 w 853963"/>
                  <a:gd name="connsiteY3" fmla="*/ 1341046 h 1341062"/>
                  <a:gd name="connsiteX4" fmla="*/ 941 w 853963"/>
                  <a:gd name="connsiteY4" fmla="*/ 550766 h 1341062"/>
                  <a:gd name="connsiteX0" fmla="*/ 941 w 853963"/>
                  <a:gd name="connsiteY0" fmla="*/ 550766 h 1341143"/>
                  <a:gd name="connsiteX1" fmla="*/ 394791 w 853963"/>
                  <a:gd name="connsiteY1" fmla="*/ 353 h 1341143"/>
                  <a:gd name="connsiteX2" fmla="*/ 853963 w 853963"/>
                  <a:gd name="connsiteY2" fmla="*/ 529402 h 1341143"/>
                  <a:gd name="connsiteX3" fmla="*/ 446483 w 853963"/>
                  <a:gd name="connsiteY3" fmla="*/ 1341046 h 1341143"/>
                  <a:gd name="connsiteX4" fmla="*/ 941 w 853963"/>
                  <a:gd name="connsiteY4" fmla="*/ 550766 h 1341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3963" h="1341143">
                    <a:moveTo>
                      <a:pt x="941" y="550766"/>
                    </a:moveTo>
                    <a:cubicBezTo>
                      <a:pt x="-7674" y="327317"/>
                      <a:pt x="36654" y="7309"/>
                      <a:pt x="394791" y="353"/>
                    </a:cubicBezTo>
                    <a:cubicBezTo>
                      <a:pt x="752928" y="-6603"/>
                      <a:pt x="853963" y="86568"/>
                      <a:pt x="853963" y="529402"/>
                    </a:cubicBezTo>
                    <a:cubicBezTo>
                      <a:pt x="853963" y="972236"/>
                      <a:pt x="727131" y="1332329"/>
                      <a:pt x="446483" y="1341046"/>
                    </a:cubicBezTo>
                    <a:cubicBezTo>
                      <a:pt x="165835" y="1349763"/>
                      <a:pt x="9556" y="774215"/>
                      <a:pt x="941" y="550766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Oval 16"/>
              <p:cNvSpPr/>
              <p:nvPr/>
            </p:nvSpPr>
            <p:spPr>
              <a:xfrm rot="155121">
                <a:off x="7640690" y="1658274"/>
                <a:ext cx="853963" cy="1341062"/>
              </a:xfrm>
              <a:custGeom>
                <a:avLst/>
                <a:gdLst>
                  <a:gd name="connsiteX0" fmla="*/ 0 w 942975"/>
                  <a:gd name="connsiteY0" fmla="*/ 801821 h 1603642"/>
                  <a:gd name="connsiteX1" fmla="*/ 471488 w 942975"/>
                  <a:gd name="connsiteY1" fmla="*/ 0 h 1603642"/>
                  <a:gd name="connsiteX2" fmla="*/ 942976 w 942975"/>
                  <a:gd name="connsiteY2" fmla="*/ 801821 h 1603642"/>
                  <a:gd name="connsiteX3" fmla="*/ 471488 w 942975"/>
                  <a:gd name="connsiteY3" fmla="*/ 1603642 h 1603642"/>
                  <a:gd name="connsiteX4" fmla="*/ 0 w 942975"/>
                  <a:gd name="connsiteY4" fmla="*/ 801821 h 1603642"/>
                  <a:gd name="connsiteX0" fmla="*/ 13 w 942989"/>
                  <a:gd name="connsiteY0" fmla="*/ 801821 h 1349901"/>
                  <a:gd name="connsiteX1" fmla="*/ 471501 w 942989"/>
                  <a:gd name="connsiteY1" fmla="*/ 0 h 1349901"/>
                  <a:gd name="connsiteX2" fmla="*/ 942989 w 942989"/>
                  <a:gd name="connsiteY2" fmla="*/ 801821 h 1349901"/>
                  <a:gd name="connsiteX3" fmla="*/ 460044 w 942989"/>
                  <a:gd name="connsiteY3" fmla="*/ 1349901 h 1349901"/>
                  <a:gd name="connsiteX4" fmla="*/ 13 w 942989"/>
                  <a:gd name="connsiteY4" fmla="*/ 801821 h 1349901"/>
                  <a:gd name="connsiteX0" fmla="*/ 10 w 928497"/>
                  <a:gd name="connsiteY0" fmla="*/ 562631 h 1359346"/>
                  <a:gd name="connsiteX1" fmla="*/ 457009 w 928497"/>
                  <a:gd name="connsiteY1" fmla="*/ 3010 h 1359346"/>
                  <a:gd name="connsiteX2" fmla="*/ 928497 w 928497"/>
                  <a:gd name="connsiteY2" fmla="*/ 804831 h 1359346"/>
                  <a:gd name="connsiteX3" fmla="*/ 445552 w 928497"/>
                  <a:gd name="connsiteY3" fmla="*/ 1352911 h 1359346"/>
                  <a:gd name="connsiteX4" fmla="*/ 10 w 928497"/>
                  <a:gd name="connsiteY4" fmla="*/ 562631 h 1359346"/>
                  <a:gd name="connsiteX0" fmla="*/ 9 w 853031"/>
                  <a:gd name="connsiteY0" fmla="*/ 559713 h 1350009"/>
                  <a:gd name="connsiteX1" fmla="*/ 457008 w 853031"/>
                  <a:gd name="connsiteY1" fmla="*/ 92 h 1350009"/>
                  <a:gd name="connsiteX2" fmla="*/ 853031 w 853031"/>
                  <a:gd name="connsiteY2" fmla="*/ 538349 h 1350009"/>
                  <a:gd name="connsiteX3" fmla="*/ 445551 w 853031"/>
                  <a:gd name="connsiteY3" fmla="*/ 1349993 h 1350009"/>
                  <a:gd name="connsiteX4" fmla="*/ 9 w 853031"/>
                  <a:gd name="connsiteY4" fmla="*/ 559713 h 1350009"/>
                  <a:gd name="connsiteX0" fmla="*/ 9 w 853031"/>
                  <a:gd name="connsiteY0" fmla="*/ 559945 h 1350241"/>
                  <a:gd name="connsiteX1" fmla="*/ 457008 w 853031"/>
                  <a:gd name="connsiteY1" fmla="*/ 324 h 1350241"/>
                  <a:gd name="connsiteX2" fmla="*/ 853031 w 853031"/>
                  <a:gd name="connsiteY2" fmla="*/ 538581 h 1350241"/>
                  <a:gd name="connsiteX3" fmla="*/ 445551 w 853031"/>
                  <a:gd name="connsiteY3" fmla="*/ 1350225 h 1350241"/>
                  <a:gd name="connsiteX4" fmla="*/ 9 w 853031"/>
                  <a:gd name="connsiteY4" fmla="*/ 559945 h 1350241"/>
                  <a:gd name="connsiteX0" fmla="*/ 941 w 853963"/>
                  <a:gd name="connsiteY0" fmla="*/ 550766 h 1341062"/>
                  <a:gd name="connsiteX1" fmla="*/ 394791 w 853963"/>
                  <a:gd name="connsiteY1" fmla="*/ 353 h 1341062"/>
                  <a:gd name="connsiteX2" fmla="*/ 853963 w 853963"/>
                  <a:gd name="connsiteY2" fmla="*/ 529402 h 1341062"/>
                  <a:gd name="connsiteX3" fmla="*/ 446483 w 853963"/>
                  <a:gd name="connsiteY3" fmla="*/ 1341046 h 1341062"/>
                  <a:gd name="connsiteX4" fmla="*/ 941 w 853963"/>
                  <a:gd name="connsiteY4" fmla="*/ 550766 h 1341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3963" h="1341062">
                    <a:moveTo>
                      <a:pt x="941" y="550766"/>
                    </a:moveTo>
                    <a:cubicBezTo>
                      <a:pt x="-7674" y="327317"/>
                      <a:pt x="36654" y="7309"/>
                      <a:pt x="394791" y="353"/>
                    </a:cubicBezTo>
                    <a:cubicBezTo>
                      <a:pt x="752928" y="-6603"/>
                      <a:pt x="853963" y="86568"/>
                      <a:pt x="853963" y="529402"/>
                    </a:cubicBezTo>
                    <a:cubicBezTo>
                      <a:pt x="853963" y="972236"/>
                      <a:pt x="588653" y="1337485"/>
                      <a:pt x="446483" y="1341046"/>
                    </a:cubicBezTo>
                    <a:cubicBezTo>
                      <a:pt x="304313" y="1344607"/>
                      <a:pt x="9556" y="774215"/>
                      <a:pt x="941" y="550766"/>
                    </a:cubicBezTo>
                    <a:close/>
                  </a:path>
                </a:pathLst>
              </a:custGeom>
              <a:solidFill>
                <a:srgbClr val="AA4400"/>
              </a:solidFill>
              <a:ln w="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28" name="Freeform 35"/>
              <p:cNvSpPr>
                <a:spLocks/>
              </p:cNvSpPr>
              <p:nvPr/>
            </p:nvSpPr>
            <p:spPr bwMode="auto">
              <a:xfrm rot="17995841" flipH="1">
                <a:off x="7348058" y="872931"/>
                <a:ext cx="657328" cy="962546"/>
              </a:xfrm>
              <a:custGeom>
                <a:avLst/>
                <a:gdLst>
                  <a:gd name="connsiteX0" fmla="*/ 179675 w 660747"/>
                  <a:gd name="connsiteY0" fmla="*/ 4304 h 962450"/>
                  <a:gd name="connsiteX1" fmla="*/ 289042 w 660747"/>
                  <a:gd name="connsiteY1" fmla="*/ 178305 h 962450"/>
                  <a:gd name="connsiteX2" fmla="*/ 455838 w 660747"/>
                  <a:gd name="connsiteY2" fmla="*/ 119163 h 962450"/>
                  <a:gd name="connsiteX3" fmla="*/ 428611 w 660747"/>
                  <a:gd name="connsiteY3" fmla="*/ 300928 h 962450"/>
                  <a:gd name="connsiteX4" fmla="*/ 434789 w 660747"/>
                  <a:gd name="connsiteY4" fmla="*/ 416929 h 962450"/>
                  <a:gd name="connsiteX5" fmla="*/ 483066 w 660747"/>
                  <a:gd name="connsiteY5" fmla="*/ 613537 h 962450"/>
                  <a:gd name="connsiteX6" fmla="*/ 619252 w 660747"/>
                  <a:gd name="connsiteY6" fmla="*/ 784531 h 962450"/>
                  <a:gd name="connsiteX7" fmla="*/ 660747 w 660747"/>
                  <a:gd name="connsiteY7" fmla="*/ 888304 h 962450"/>
                  <a:gd name="connsiteX8" fmla="*/ 654895 w 660747"/>
                  <a:gd name="connsiteY8" fmla="*/ 889154 h 962450"/>
                  <a:gd name="connsiteX9" fmla="*/ 505717 w 660747"/>
                  <a:gd name="connsiteY9" fmla="*/ 954233 h 962450"/>
                  <a:gd name="connsiteX10" fmla="*/ 310779 w 660747"/>
                  <a:gd name="connsiteY10" fmla="*/ 683869 h 962450"/>
                  <a:gd name="connsiteX11" fmla="*/ 150618 w 660747"/>
                  <a:gd name="connsiteY11" fmla="*/ 604403 h 962450"/>
                  <a:gd name="connsiteX12" fmla="*/ 10557 w 660747"/>
                  <a:gd name="connsiteY12" fmla="*/ 475303 h 962450"/>
                  <a:gd name="connsiteX13" fmla="*/ 52004 w 660747"/>
                  <a:gd name="connsiteY13" fmla="*/ 366464 h 962450"/>
                  <a:gd name="connsiteX14" fmla="*/ 124763 w 660747"/>
                  <a:gd name="connsiteY14" fmla="*/ 294306 h 962450"/>
                  <a:gd name="connsiteX15" fmla="*/ 75571 w 660747"/>
                  <a:gd name="connsiteY15" fmla="*/ 151817 h 962450"/>
                  <a:gd name="connsiteX16" fmla="*/ 179675 w 660747"/>
                  <a:gd name="connsiteY16" fmla="*/ 4304 h 962450"/>
                  <a:gd name="connsiteX0" fmla="*/ 179675 w 660747"/>
                  <a:gd name="connsiteY0" fmla="*/ 4304 h 962450"/>
                  <a:gd name="connsiteX1" fmla="*/ 289042 w 660747"/>
                  <a:gd name="connsiteY1" fmla="*/ 178305 h 962450"/>
                  <a:gd name="connsiteX2" fmla="*/ 455838 w 660747"/>
                  <a:gd name="connsiteY2" fmla="*/ 119163 h 962450"/>
                  <a:gd name="connsiteX3" fmla="*/ 428611 w 660747"/>
                  <a:gd name="connsiteY3" fmla="*/ 300928 h 962450"/>
                  <a:gd name="connsiteX4" fmla="*/ 434789 w 660747"/>
                  <a:gd name="connsiteY4" fmla="*/ 416929 h 962450"/>
                  <a:gd name="connsiteX5" fmla="*/ 483066 w 660747"/>
                  <a:gd name="connsiteY5" fmla="*/ 613537 h 962450"/>
                  <a:gd name="connsiteX6" fmla="*/ 619252 w 660747"/>
                  <a:gd name="connsiteY6" fmla="*/ 784531 h 962450"/>
                  <a:gd name="connsiteX7" fmla="*/ 660747 w 660747"/>
                  <a:gd name="connsiteY7" fmla="*/ 888304 h 962450"/>
                  <a:gd name="connsiteX8" fmla="*/ 654895 w 660747"/>
                  <a:gd name="connsiteY8" fmla="*/ 889154 h 962450"/>
                  <a:gd name="connsiteX9" fmla="*/ 505717 w 660747"/>
                  <a:gd name="connsiteY9" fmla="*/ 954233 h 962450"/>
                  <a:gd name="connsiteX10" fmla="*/ 310779 w 660747"/>
                  <a:gd name="connsiteY10" fmla="*/ 683869 h 962450"/>
                  <a:gd name="connsiteX11" fmla="*/ 150618 w 660747"/>
                  <a:gd name="connsiteY11" fmla="*/ 604403 h 962450"/>
                  <a:gd name="connsiteX12" fmla="*/ 211674 w 660747"/>
                  <a:gd name="connsiteY12" fmla="*/ 465649 h 962450"/>
                  <a:gd name="connsiteX13" fmla="*/ 10557 w 660747"/>
                  <a:gd name="connsiteY13" fmla="*/ 475303 h 962450"/>
                  <a:gd name="connsiteX14" fmla="*/ 52004 w 660747"/>
                  <a:gd name="connsiteY14" fmla="*/ 366464 h 962450"/>
                  <a:gd name="connsiteX15" fmla="*/ 124763 w 660747"/>
                  <a:gd name="connsiteY15" fmla="*/ 294306 h 962450"/>
                  <a:gd name="connsiteX16" fmla="*/ 75571 w 660747"/>
                  <a:gd name="connsiteY16" fmla="*/ 151817 h 962450"/>
                  <a:gd name="connsiteX17" fmla="*/ 179675 w 660747"/>
                  <a:gd name="connsiteY17" fmla="*/ 4304 h 962450"/>
                  <a:gd name="connsiteX0" fmla="*/ 176256 w 657328"/>
                  <a:gd name="connsiteY0" fmla="*/ 4304 h 962450"/>
                  <a:gd name="connsiteX1" fmla="*/ 285623 w 657328"/>
                  <a:gd name="connsiteY1" fmla="*/ 178305 h 962450"/>
                  <a:gd name="connsiteX2" fmla="*/ 452419 w 657328"/>
                  <a:gd name="connsiteY2" fmla="*/ 119163 h 962450"/>
                  <a:gd name="connsiteX3" fmla="*/ 425192 w 657328"/>
                  <a:gd name="connsiteY3" fmla="*/ 300928 h 962450"/>
                  <a:gd name="connsiteX4" fmla="*/ 431370 w 657328"/>
                  <a:gd name="connsiteY4" fmla="*/ 416929 h 962450"/>
                  <a:gd name="connsiteX5" fmla="*/ 479647 w 657328"/>
                  <a:gd name="connsiteY5" fmla="*/ 613537 h 962450"/>
                  <a:gd name="connsiteX6" fmla="*/ 615833 w 657328"/>
                  <a:gd name="connsiteY6" fmla="*/ 784531 h 962450"/>
                  <a:gd name="connsiteX7" fmla="*/ 657328 w 657328"/>
                  <a:gd name="connsiteY7" fmla="*/ 888304 h 962450"/>
                  <a:gd name="connsiteX8" fmla="*/ 651476 w 657328"/>
                  <a:gd name="connsiteY8" fmla="*/ 889154 h 962450"/>
                  <a:gd name="connsiteX9" fmla="*/ 502298 w 657328"/>
                  <a:gd name="connsiteY9" fmla="*/ 954233 h 962450"/>
                  <a:gd name="connsiteX10" fmla="*/ 307360 w 657328"/>
                  <a:gd name="connsiteY10" fmla="*/ 683869 h 962450"/>
                  <a:gd name="connsiteX11" fmla="*/ 147199 w 657328"/>
                  <a:gd name="connsiteY11" fmla="*/ 604403 h 962450"/>
                  <a:gd name="connsiteX12" fmla="*/ 208255 w 657328"/>
                  <a:gd name="connsiteY12" fmla="*/ 465649 h 962450"/>
                  <a:gd name="connsiteX13" fmla="*/ 7138 w 657328"/>
                  <a:gd name="connsiteY13" fmla="*/ 475303 h 962450"/>
                  <a:gd name="connsiteX14" fmla="*/ 48585 w 657328"/>
                  <a:gd name="connsiteY14" fmla="*/ 366464 h 962450"/>
                  <a:gd name="connsiteX15" fmla="*/ 230657 w 657328"/>
                  <a:gd name="connsiteY15" fmla="*/ 376476 h 962450"/>
                  <a:gd name="connsiteX16" fmla="*/ 72152 w 657328"/>
                  <a:gd name="connsiteY16" fmla="*/ 151817 h 962450"/>
                  <a:gd name="connsiteX17" fmla="*/ 176256 w 657328"/>
                  <a:gd name="connsiteY17" fmla="*/ 4304 h 962450"/>
                  <a:gd name="connsiteX0" fmla="*/ 176256 w 657328"/>
                  <a:gd name="connsiteY0" fmla="*/ 4400 h 962546"/>
                  <a:gd name="connsiteX1" fmla="*/ 183442 w 657328"/>
                  <a:gd name="connsiteY1" fmla="*/ 174526 h 962546"/>
                  <a:gd name="connsiteX2" fmla="*/ 452419 w 657328"/>
                  <a:gd name="connsiteY2" fmla="*/ 119259 h 962546"/>
                  <a:gd name="connsiteX3" fmla="*/ 425192 w 657328"/>
                  <a:gd name="connsiteY3" fmla="*/ 301024 h 962546"/>
                  <a:gd name="connsiteX4" fmla="*/ 431370 w 657328"/>
                  <a:gd name="connsiteY4" fmla="*/ 417025 h 962546"/>
                  <a:gd name="connsiteX5" fmla="*/ 479647 w 657328"/>
                  <a:gd name="connsiteY5" fmla="*/ 613633 h 962546"/>
                  <a:gd name="connsiteX6" fmla="*/ 615833 w 657328"/>
                  <a:gd name="connsiteY6" fmla="*/ 784627 h 962546"/>
                  <a:gd name="connsiteX7" fmla="*/ 657328 w 657328"/>
                  <a:gd name="connsiteY7" fmla="*/ 888400 h 962546"/>
                  <a:gd name="connsiteX8" fmla="*/ 651476 w 657328"/>
                  <a:gd name="connsiteY8" fmla="*/ 889250 h 962546"/>
                  <a:gd name="connsiteX9" fmla="*/ 502298 w 657328"/>
                  <a:gd name="connsiteY9" fmla="*/ 954329 h 962546"/>
                  <a:gd name="connsiteX10" fmla="*/ 307360 w 657328"/>
                  <a:gd name="connsiteY10" fmla="*/ 683965 h 962546"/>
                  <a:gd name="connsiteX11" fmla="*/ 147199 w 657328"/>
                  <a:gd name="connsiteY11" fmla="*/ 604499 h 962546"/>
                  <a:gd name="connsiteX12" fmla="*/ 208255 w 657328"/>
                  <a:gd name="connsiteY12" fmla="*/ 465745 h 962546"/>
                  <a:gd name="connsiteX13" fmla="*/ 7138 w 657328"/>
                  <a:gd name="connsiteY13" fmla="*/ 475399 h 962546"/>
                  <a:gd name="connsiteX14" fmla="*/ 48585 w 657328"/>
                  <a:gd name="connsiteY14" fmla="*/ 366560 h 962546"/>
                  <a:gd name="connsiteX15" fmla="*/ 230657 w 657328"/>
                  <a:gd name="connsiteY15" fmla="*/ 376572 h 962546"/>
                  <a:gd name="connsiteX16" fmla="*/ 72152 w 657328"/>
                  <a:gd name="connsiteY16" fmla="*/ 151913 h 962546"/>
                  <a:gd name="connsiteX17" fmla="*/ 176256 w 657328"/>
                  <a:gd name="connsiteY17" fmla="*/ 4400 h 962546"/>
                  <a:gd name="connsiteX0" fmla="*/ 176256 w 657328"/>
                  <a:gd name="connsiteY0" fmla="*/ 4400 h 962546"/>
                  <a:gd name="connsiteX1" fmla="*/ 183442 w 657328"/>
                  <a:gd name="connsiteY1" fmla="*/ 174526 h 962546"/>
                  <a:gd name="connsiteX2" fmla="*/ 452419 w 657328"/>
                  <a:gd name="connsiteY2" fmla="*/ 119259 h 962546"/>
                  <a:gd name="connsiteX3" fmla="*/ 425192 w 657328"/>
                  <a:gd name="connsiteY3" fmla="*/ 301024 h 962546"/>
                  <a:gd name="connsiteX4" fmla="*/ 523233 w 657328"/>
                  <a:gd name="connsiteY4" fmla="*/ 414960 h 962546"/>
                  <a:gd name="connsiteX5" fmla="*/ 479647 w 657328"/>
                  <a:gd name="connsiteY5" fmla="*/ 613633 h 962546"/>
                  <a:gd name="connsiteX6" fmla="*/ 615833 w 657328"/>
                  <a:gd name="connsiteY6" fmla="*/ 784627 h 962546"/>
                  <a:gd name="connsiteX7" fmla="*/ 657328 w 657328"/>
                  <a:gd name="connsiteY7" fmla="*/ 888400 h 962546"/>
                  <a:gd name="connsiteX8" fmla="*/ 651476 w 657328"/>
                  <a:gd name="connsiteY8" fmla="*/ 889250 h 962546"/>
                  <a:gd name="connsiteX9" fmla="*/ 502298 w 657328"/>
                  <a:gd name="connsiteY9" fmla="*/ 954329 h 962546"/>
                  <a:gd name="connsiteX10" fmla="*/ 307360 w 657328"/>
                  <a:gd name="connsiteY10" fmla="*/ 683965 h 962546"/>
                  <a:gd name="connsiteX11" fmla="*/ 147199 w 657328"/>
                  <a:gd name="connsiteY11" fmla="*/ 604499 h 962546"/>
                  <a:gd name="connsiteX12" fmla="*/ 208255 w 657328"/>
                  <a:gd name="connsiteY12" fmla="*/ 465745 h 962546"/>
                  <a:gd name="connsiteX13" fmla="*/ 7138 w 657328"/>
                  <a:gd name="connsiteY13" fmla="*/ 475399 h 962546"/>
                  <a:gd name="connsiteX14" fmla="*/ 48585 w 657328"/>
                  <a:gd name="connsiteY14" fmla="*/ 366560 h 962546"/>
                  <a:gd name="connsiteX15" fmla="*/ 230657 w 657328"/>
                  <a:gd name="connsiteY15" fmla="*/ 376572 h 962546"/>
                  <a:gd name="connsiteX16" fmla="*/ 72152 w 657328"/>
                  <a:gd name="connsiteY16" fmla="*/ 151913 h 962546"/>
                  <a:gd name="connsiteX17" fmla="*/ 176256 w 657328"/>
                  <a:gd name="connsiteY17" fmla="*/ 4400 h 962546"/>
                  <a:gd name="connsiteX0" fmla="*/ 176256 w 657328"/>
                  <a:gd name="connsiteY0" fmla="*/ 4400 h 962546"/>
                  <a:gd name="connsiteX1" fmla="*/ 183442 w 657328"/>
                  <a:gd name="connsiteY1" fmla="*/ 174526 h 962546"/>
                  <a:gd name="connsiteX2" fmla="*/ 452419 w 657328"/>
                  <a:gd name="connsiteY2" fmla="*/ 119259 h 962546"/>
                  <a:gd name="connsiteX3" fmla="*/ 425192 w 657328"/>
                  <a:gd name="connsiteY3" fmla="*/ 301024 h 962546"/>
                  <a:gd name="connsiteX4" fmla="*/ 523233 w 657328"/>
                  <a:gd name="connsiteY4" fmla="*/ 414960 h 962546"/>
                  <a:gd name="connsiteX5" fmla="*/ 479647 w 657328"/>
                  <a:gd name="connsiteY5" fmla="*/ 613633 h 962546"/>
                  <a:gd name="connsiteX6" fmla="*/ 615833 w 657328"/>
                  <a:gd name="connsiteY6" fmla="*/ 784627 h 962546"/>
                  <a:gd name="connsiteX7" fmla="*/ 657328 w 657328"/>
                  <a:gd name="connsiteY7" fmla="*/ 888400 h 962546"/>
                  <a:gd name="connsiteX8" fmla="*/ 651476 w 657328"/>
                  <a:gd name="connsiteY8" fmla="*/ 889250 h 962546"/>
                  <a:gd name="connsiteX9" fmla="*/ 502298 w 657328"/>
                  <a:gd name="connsiteY9" fmla="*/ 954329 h 962546"/>
                  <a:gd name="connsiteX10" fmla="*/ 307360 w 657328"/>
                  <a:gd name="connsiteY10" fmla="*/ 683965 h 962546"/>
                  <a:gd name="connsiteX11" fmla="*/ 147199 w 657328"/>
                  <a:gd name="connsiteY11" fmla="*/ 604499 h 962546"/>
                  <a:gd name="connsiteX12" fmla="*/ 208255 w 657328"/>
                  <a:gd name="connsiteY12" fmla="*/ 465745 h 962546"/>
                  <a:gd name="connsiteX13" fmla="*/ 7138 w 657328"/>
                  <a:gd name="connsiteY13" fmla="*/ 475399 h 962546"/>
                  <a:gd name="connsiteX14" fmla="*/ 48585 w 657328"/>
                  <a:gd name="connsiteY14" fmla="*/ 366560 h 962546"/>
                  <a:gd name="connsiteX15" fmla="*/ 230657 w 657328"/>
                  <a:gd name="connsiteY15" fmla="*/ 376572 h 962546"/>
                  <a:gd name="connsiteX16" fmla="*/ 72152 w 657328"/>
                  <a:gd name="connsiteY16" fmla="*/ 151913 h 962546"/>
                  <a:gd name="connsiteX17" fmla="*/ 176256 w 657328"/>
                  <a:gd name="connsiteY17" fmla="*/ 4400 h 962546"/>
                  <a:gd name="connsiteX0" fmla="*/ 176256 w 657328"/>
                  <a:gd name="connsiteY0" fmla="*/ 4400 h 962546"/>
                  <a:gd name="connsiteX1" fmla="*/ 183442 w 657328"/>
                  <a:gd name="connsiteY1" fmla="*/ 174526 h 962546"/>
                  <a:gd name="connsiteX2" fmla="*/ 452419 w 657328"/>
                  <a:gd name="connsiteY2" fmla="*/ 119259 h 962546"/>
                  <a:gd name="connsiteX3" fmla="*/ 490728 w 657328"/>
                  <a:gd name="connsiteY3" fmla="*/ 311279 h 962546"/>
                  <a:gd name="connsiteX4" fmla="*/ 523233 w 657328"/>
                  <a:gd name="connsiteY4" fmla="*/ 414960 h 962546"/>
                  <a:gd name="connsiteX5" fmla="*/ 479647 w 657328"/>
                  <a:gd name="connsiteY5" fmla="*/ 613633 h 962546"/>
                  <a:gd name="connsiteX6" fmla="*/ 615833 w 657328"/>
                  <a:gd name="connsiteY6" fmla="*/ 784627 h 962546"/>
                  <a:gd name="connsiteX7" fmla="*/ 657328 w 657328"/>
                  <a:gd name="connsiteY7" fmla="*/ 888400 h 962546"/>
                  <a:gd name="connsiteX8" fmla="*/ 651476 w 657328"/>
                  <a:gd name="connsiteY8" fmla="*/ 889250 h 962546"/>
                  <a:gd name="connsiteX9" fmla="*/ 502298 w 657328"/>
                  <a:gd name="connsiteY9" fmla="*/ 954329 h 962546"/>
                  <a:gd name="connsiteX10" fmla="*/ 307360 w 657328"/>
                  <a:gd name="connsiteY10" fmla="*/ 683965 h 962546"/>
                  <a:gd name="connsiteX11" fmla="*/ 147199 w 657328"/>
                  <a:gd name="connsiteY11" fmla="*/ 604499 h 962546"/>
                  <a:gd name="connsiteX12" fmla="*/ 208255 w 657328"/>
                  <a:gd name="connsiteY12" fmla="*/ 465745 h 962546"/>
                  <a:gd name="connsiteX13" fmla="*/ 7138 w 657328"/>
                  <a:gd name="connsiteY13" fmla="*/ 475399 h 962546"/>
                  <a:gd name="connsiteX14" fmla="*/ 48585 w 657328"/>
                  <a:gd name="connsiteY14" fmla="*/ 366560 h 962546"/>
                  <a:gd name="connsiteX15" fmla="*/ 230657 w 657328"/>
                  <a:gd name="connsiteY15" fmla="*/ 376572 h 962546"/>
                  <a:gd name="connsiteX16" fmla="*/ 72152 w 657328"/>
                  <a:gd name="connsiteY16" fmla="*/ 151913 h 962546"/>
                  <a:gd name="connsiteX17" fmla="*/ 176256 w 657328"/>
                  <a:gd name="connsiteY17" fmla="*/ 4400 h 962546"/>
                  <a:gd name="connsiteX0" fmla="*/ 176256 w 657328"/>
                  <a:gd name="connsiteY0" fmla="*/ 4400 h 962546"/>
                  <a:gd name="connsiteX1" fmla="*/ 183442 w 657328"/>
                  <a:gd name="connsiteY1" fmla="*/ 174526 h 962546"/>
                  <a:gd name="connsiteX2" fmla="*/ 452419 w 657328"/>
                  <a:gd name="connsiteY2" fmla="*/ 119259 h 962546"/>
                  <a:gd name="connsiteX3" fmla="*/ 490728 w 657328"/>
                  <a:gd name="connsiteY3" fmla="*/ 311279 h 962546"/>
                  <a:gd name="connsiteX4" fmla="*/ 523233 w 657328"/>
                  <a:gd name="connsiteY4" fmla="*/ 414960 h 962546"/>
                  <a:gd name="connsiteX5" fmla="*/ 479647 w 657328"/>
                  <a:gd name="connsiteY5" fmla="*/ 613633 h 962546"/>
                  <a:gd name="connsiteX6" fmla="*/ 615833 w 657328"/>
                  <a:gd name="connsiteY6" fmla="*/ 784627 h 962546"/>
                  <a:gd name="connsiteX7" fmla="*/ 657328 w 657328"/>
                  <a:gd name="connsiteY7" fmla="*/ 888400 h 962546"/>
                  <a:gd name="connsiteX8" fmla="*/ 651476 w 657328"/>
                  <a:gd name="connsiteY8" fmla="*/ 889250 h 962546"/>
                  <a:gd name="connsiteX9" fmla="*/ 502298 w 657328"/>
                  <a:gd name="connsiteY9" fmla="*/ 954329 h 962546"/>
                  <a:gd name="connsiteX10" fmla="*/ 307360 w 657328"/>
                  <a:gd name="connsiteY10" fmla="*/ 683965 h 962546"/>
                  <a:gd name="connsiteX11" fmla="*/ 147199 w 657328"/>
                  <a:gd name="connsiteY11" fmla="*/ 604499 h 962546"/>
                  <a:gd name="connsiteX12" fmla="*/ 208255 w 657328"/>
                  <a:gd name="connsiteY12" fmla="*/ 465745 h 962546"/>
                  <a:gd name="connsiteX13" fmla="*/ 7138 w 657328"/>
                  <a:gd name="connsiteY13" fmla="*/ 475399 h 962546"/>
                  <a:gd name="connsiteX14" fmla="*/ 48585 w 657328"/>
                  <a:gd name="connsiteY14" fmla="*/ 366560 h 962546"/>
                  <a:gd name="connsiteX15" fmla="*/ 230657 w 657328"/>
                  <a:gd name="connsiteY15" fmla="*/ 376572 h 962546"/>
                  <a:gd name="connsiteX16" fmla="*/ 72152 w 657328"/>
                  <a:gd name="connsiteY16" fmla="*/ 151913 h 962546"/>
                  <a:gd name="connsiteX17" fmla="*/ 176256 w 657328"/>
                  <a:gd name="connsiteY17" fmla="*/ 4400 h 962546"/>
                  <a:gd name="connsiteX0" fmla="*/ 176256 w 657328"/>
                  <a:gd name="connsiteY0" fmla="*/ 4400 h 962546"/>
                  <a:gd name="connsiteX1" fmla="*/ 183442 w 657328"/>
                  <a:gd name="connsiteY1" fmla="*/ 174526 h 962546"/>
                  <a:gd name="connsiteX2" fmla="*/ 452419 w 657328"/>
                  <a:gd name="connsiteY2" fmla="*/ 119259 h 962546"/>
                  <a:gd name="connsiteX3" fmla="*/ 490728 w 657328"/>
                  <a:gd name="connsiteY3" fmla="*/ 311279 h 962546"/>
                  <a:gd name="connsiteX4" fmla="*/ 523233 w 657328"/>
                  <a:gd name="connsiteY4" fmla="*/ 414960 h 962546"/>
                  <a:gd name="connsiteX5" fmla="*/ 479647 w 657328"/>
                  <a:gd name="connsiteY5" fmla="*/ 613633 h 962546"/>
                  <a:gd name="connsiteX6" fmla="*/ 615833 w 657328"/>
                  <a:gd name="connsiteY6" fmla="*/ 784627 h 962546"/>
                  <a:gd name="connsiteX7" fmla="*/ 657328 w 657328"/>
                  <a:gd name="connsiteY7" fmla="*/ 888400 h 962546"/>
                  <a:gd name="connsiteX8" fmla="*/ 651476 w 657328"/>
                  <a:gd name="connsiteY8" fmla="*/ 889250 h 962546"/>
                  <a:gd name="connsiteX9" fmla="*/ 502298 w 657328"/>
                  <a:gd name="connsiteY9" fmla="*/ 954329 h 962546"/>
                  <a:gd name="connsiteX10" fmla="*/ 307360 w 657328"/>
                  <a:gd name="connsiteY10" fmla="*/ 683965 h 962546"/>
                  <a:gd name="connsiteX11" fmla="*/ 147199 w 657328"/>
                  <a:gd name="connsiteY11" fmla="*/ 604499 h 962546"/>
                  <a:gd name="connsiteX12" fmla="*/ 208255 w 657328"/>
                  <a:gd name="connsiteY12" fmla="*/ 465745 h 962546"/>
                  <a:gd name="connsiteX13" fmla="*/ 7138 w 657328"/>
                  <a:gd name="connsiteY13" fmla="*/ 475399 h 962546"/>
                  <a:gd name="connsiteX14" fmla="*/ 48585 w 657328"/>
                  <a:gd name="connsiteY14" fmla="*/ 366560 h 962546"/>
                  <a:gd name="connsiteX15" fmla="*/ 230657 w 657328"/>
                  <a:gd name="connsiteY15" fmla="*/ 376572 h 962546"/>
                  <a:gd name="connsiteX16" fmla="*/ 72152 w 657328"/>
                  <a:gd name="connsiteY16" fmla="*/ 151913 h 962546"/>
                  <a:gd name="connsiteX17" fmla="*/ 176256 w 657328"/>
                  <a:gd name="connsiteY17" fmla="*/ 4400 h 962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57328" h="962546">
                    <a:moveTo>
                      <a:pt x="176256" y="4400"/>
                    </a:moveTo>
                    <a:cubicBezTo>
                      <a:pt x="289284" y="-27112"/>
                      <a:pt x="183900" y="119037"/>
                      <a:pt x="183442" y="174526"/>
                    </a:cubicBezTo>
                    <a:cubicBezTo>
                      <a:pt x="238355" y="144841"/>
                      <a:pt x="458368" y="-34648"/>
                      <a:pt x="452419" y="119259"/>
                    </a:cubicBezTo>
                    <a:cubicBezTo>
                      <a:pt x="251311" y="329273"/>
                      <a:pt x="365803" y="287988"/>
                      <a:pt x="490728" y="311279"/>
                    </a:cubicBezTo>
                    <a:cubicBezTo>
                      <a:pt x="486381" y="357177"/>
                      <a:pt x="285571" y="427224"/>
                      <a:pt x="523233" y="414960"/>
                    </a:cubicBezTo>
                    <a:cubicBezTo>
                      <a:pt x="474269" y="490772"/>
                      <a:pt x="453563" y="540790"/>
                      <a:pt x="479647" y="613633"/>
                    </a:cubicBezTo>
                    <a:cubicBezTo>
                      <a:pt x="477521" y="679776"/>
                      <a:pt x="558940" y="780118"/>
                      <a:pt x="615833" y="784627"/>
                    </a:cubicBezTo>
                    <a:lnTo>
                      <a:pt x="657328" y="888400"/>
                    </a:lnTo>
                    <a:cubicBezTo>
                      <a:pt x="655414" y="889148"/>
                      <a:pt x="653453" y="889213"/>
                      <a:pt x="651476" y="889250"/>
                    </a:cubicBezTo>
                    <a:cubicBezTo>
                      <a:pt x="618300" y="925557"/>
                      <a:pt x="556066" y="984243"/>
                      <a:pt x="502298" y="954329"/>
                    </a:cubicBezTo>
                    <a:cubicBezTo>
                      <a:pt x="468207" y="844265"/>
                      <a:pt x="477807" y="743479"/>
                      <a:pt x="307360" y="683965"/>
                    </a:cubicBezTo>
                    <a:cubicBezTo>
                      <a:pt x="265260" y="615460"/>
                      <a:pt x="229338" y="546956"/>
                      <a:pt x="147199" y="604499"/>
                    </a:cubicBezTo>
                    <a:cubicBezTo>
                      <a:pt x="105001" y="578531"/>
                      <a:pt x="231598" y="487262"/>
                      <a:pt x="208255" y="465745"/>
                    </a:cubicBezTo>
                    <a:cubicBezTo>
                      <a:pt x="184912" y="444228"/>
                      <a:pt x="8069" y="502332"/>
                      <a:pt x="7138" y="475399"/>
                    </a:cubicBezTo>
                    <a:cubicBezTo>
                      <a:pt x="-38622" y="420367"/>
                      <a:pt x="154749" y="356285"/>
                      <a:pt x="48585" y="366560"/>
                    </a:cubicBezTo>
                    <a:cubicBezTo>
                      <a:pt x="-76340" y="329568"/>
                      <a:pt x="163847" y="292768"/>
                      <a:pt x="230657" y="376572"/>
                    </a:cubicBezTo>
                    <a:cubicBezTo>
                      <a:pt x="300899" y="373375"/>
                      <a:pt x="71466" y="185023"/>
                      <a:pt x="72152" y="151913"/>
                    </a:cubicBezTo>
                    <a:cubicBezTo>
                      <a:pt x="2825" y="106015"/>
                      <a:pt x="137589" y="35227"/>
                      <a:pt x="176256" y="4400"/>
                    </a:cubicBezTo>
                    <a:close/>
                  </a:path>
                </a:pathLst>
              </a:custGeom>
              <a:solidFill>
                <a:srgbClr val="D38D5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" name="Freeform 41"/>
              <p:cNvSpPr>
                <a:spLocks/>
              </p:cNvSpPr>
              <p:nvPr/>
            </p:nvSpPr>
            <p:spPr bwMode="auto">
              <a:xfrm rot="20700000">
                <a:off x="7926297" y="2670617"/>
                <a:ext cx="313531" cy="312185"/>
              </a:xfrm>
              <a:custGeom>
                <a:avLst/>
                <a:gdLst>
                  <a:gd name="T0" fmla="*/ 1368 w 1368"/>
                  <a:gd name="T1" fmla="*/ 684 h 1368"/>
                  <a:gd name="T2" fmla="*/ 684 w 1368"/>
                  <a:gd name="T3" fmla="*/ 1368 h 1368"/>
                  <a:gd name="T4" fmla="*/ 0 w 1368"/>
                  <a:gd name="T5" fmla="*/ 684 h 1368"/>
                  <a:gd name="T6" fmla="*/ 684 w 1368"/>
                  <a:gd name="T7" fmla="*/ 0 h 1368"/>
                  <a:gd name="T8" fmla="*/ 1368 w 1368"/>
                  <a:gd name="T9" fmla="*/ 675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8" h="1368">
                    <a:moveTo>
                      <a:pt x="1368" y="684"/>
                    </a:moveTo>
                    <a:cubicBezTo>
                      <a:pt x="1368" y="1062"/>
                      <a:pt x="1062" y="1368"/>
                      <a:pt x="684" y="1368"/>
                    </a:cubicBezTo>
                    <a:cubicBezTo>
                      <a:pt x="306" y="1368"/>
                      <a:pt x="0" y="1062"/>
                      <a:pt x="0" y="684"/>
                    </a:cubicBezTo>
                    <a:cubicBezTo>
                      <a:pt x="0" y="306"/>
                      <a:pt x="306" y="0"/>
                      <a:pt x="684" y="0"/>
                    </a:cubicBezTo>
                    <a:cubicBezTo>
                      <a:pt x="1058" y="0"/>
                      <a:pt x="1363" y="301"/>
                      <a:pt x="1368" y="675"/>
                    </a:cubicBezTo>
                  </a:path>
                </a:pathLst>
              </a:custGeom>
              <a:solidFill>
                <a:schemeClr val="tx2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" name="Freeform 42"/>
              <p:cNvSpPr>
                <a:spLocks/>
              </p:cNvSpPr>
              <p:nvPr/>
            </p:nvSpPr>
            <p:spPr bwMode="auto">
              <a:xfrm rot="20700000">
                <a:off x="8210025" y="2049228"/>
                <a:ext cx="95539" cy="94194"/>
              </a:xfrm>
              <a:custGeom>
                <a:avLst/>
                <a:gdLst>
                  <a:gd name="T0" fmla="*/ 413 w 413"/>
                  <a:gd name="T1" fmla="*/ 206 h 413"/>
                  <a:gd name="T2" fmla="*/ 207 w 413"/>
                  <a:gd name="T3" fmla="*/ 413 h 413"/>
                  <a:gd name="T4" fmla="*/ 0 w 413"/>
                  <a:gd name="T5" fmla="*/ 206 h 413"/>
                  <a:gd name="T6" fmla="*/ 207 w 413"/>
                  <a:gd name="T7" fmla="*/ 0 h 413"/>
                  <a:gd name="T8" fmla="*/ 413 w 413"/>
                  <a:gd name="T9" fmla="*/ 204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3" h="413">
                    <a:moveTo>
                      <a:pt x="413" y="206"/>
                    </a:moveTo>
                    <a:cubicBezTo>
                      <a:pt x="413" y="321"/>
                      <a:pt x="321" y="413"/>
                      <a:pt x="207" y="413"/>
                    </a:cubicBezTo>
                    <a:cubicBezTo>
                      <a:pt x="93" y="413"/>
                      <a:pt x="0" y="321"/>
                      <a:pt x="0" y="206"/>
                    </a:cubicBezTo>
                    <a:cubicBezTo>
                      <a:pt x="0" y="92"/>
                      <a:pt x="93" y="0"/>
                      <a:pt x="207" y="0"/>
                    </a:cubicBezTo>
                    <a:cubicBezTo>
                      <a:pt x="320" y="0"/>
                      <a:pt x="412" y="91"/>
                      <a:pt x="413" y="204"/>
                    </a:cubicBezTo>
                  </a:path>
                </a:pathLst>
              </a:custGeom>
              <a:solidFill>
                <a:srgbClr val="2B11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" name="Freeform 43"/>
              <p:cNvSpPr>
                <a:spLocks/>
              </p:cNvSpPr>
              <p:nvPr/>
            </p:nvSpPr>
            <p:spPr bwMode="auto">
              <a:xfrm rot="20700000">
                <a:off x="7886652" y="2049228"/>
                <a:ext cx="95539" cy="94194"/>
              </a:xfrm>
              <a:custGeom>
                <a:avLst/>
                <a:gdLst>
                  <a:gd name="T0" fmla="*/ 414 w 414"/>
                  <a:gd name="T1" fmla="*/ 207 h 414"/>
                  <a:gd name="T2" fmla="*/ 207 w 414"/>
                  <a:gd name="T3" fmla="*/ 414 h 414"/>
                  <a:gd name="T4" fmla="*/ 0 w 414"/>
                  <a:gd name="T5" fmla="*/ 207 h 414"/>
                  <a:gd name="T6" fmla="*/ 207 w 414"/>
                  <a:gd name="T7" fmla="*/ 0 h 414"/>
                  <a:gd name="T8" fmla="*/ 414 w 414"/>
                  <a:gd name="T9" fmla="*/ 20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4" h="414">
                    <a:moveTo>
                      <a:pt x="414" y="207"/>
                    </a:moveTo>
                    <a:cubicBezTo>
                      <a:pt x="414" y="321"/>
                      <a:pt x="321" y="414"/>
                      <a:pt x="207" y="414"/>
                    </a:cubicBezTo>
                    <a:cubicBezTo>
                      <a:pt x="93" y="414"/>
                      <a:pt x="0" y="321"/>
                      <a:pt x="0" y="207"/>
                    </a:cubicBezTo>
                    <a:cubicBezTo>
                      <a:pt x="0" y="93"/>
                      <a:pt x="93" y="0"/>
                      <a:pt x="207" y="0"/>
                    </a:cubicBezTo>
                    <a:cubicBezTo>
                      <a:pt x="320" y="0"/>
                      <a:pt x="412" y="91"/>
                      <a:pt x="414" y="204"/>
                    </a:cubicBezTo>
                  </a:path>
                </a:pathLst>
              </a:custGeom>
              <a:solidFill>
                <a:srgbClr val="2B11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" name="Freeform 35"/>
              <p:cNvSpPr>
                <a:spLocks/>
              </p:cNvSpPr>
              <p:nvPr/>
            </p:nvSpPr>
            <p:spPr bwMode="auto">
              <a:xfrm rot="2114506" flipH="1">
                <a:off x="8323319" y="947528"/>
                <a:ext cx="457217" cy="968305"/>
              </a:xfrm>
              <a:custGeom>
                <a:avLst/>
                <a:gdLst>
                  <a:gd name="connsiteX0" fmla="*/ 107308 w 406231"/>
                  <a:gd name="connsiteY0" fmla="*/ 876357 h 986484"/>
                  <a:gd name="connsiteX1" fmla="*/ 97698 w 406231"/>
                  <a:gd name="connsiteY1" fmla="*/ 528582 h 986484"/>
                  <a:gd name="connsiteX2" fmla="*/ 1602 w 406231"/>
                  <a:gd name="connsiteY2" fmla="*/ 373533 h 986484"/>
                  <a:gd name="connsiteX3" fmla="*/ 0 w 406231"/>
                  <a:gd name="connsiteY3" fmla="*/ 247257 h 986484"/>
                  <a:gd name="connsiteX4" fmla="*/ 43701 w 406231"/>
                  <a:gd name="connsiteY4" fmla="*/ 52247 h 986484"/>
                  <a:gd name="connsiteX5" fmla="*/ 110944 w 406231"/>
                  <a:gd name="connsiteY5" fmla="*/ 4615 h 986484"/>
                  <a:gd name="connsiteX6" fmla="*/ 202032 w 406231"/>
                  <a:gd name="connsiteY6" fmla="*/ 133767 h 986484"/>
                  <a:gd name="connsiteX7" fmla="*/ 405665 w 406231"/>
                  <a:gd name="connsiteY7" fmla="*/ 106366 h 986484"/>
                  <a:gd name="connsiteX8" fmla="*/ 260833 w 406231"/>
                  <a:gd name="connsiteY8" fmla="*/ 304115 h 986484"/>
                  <a:gd name="connsiteX9" fmla="*/ 255800 w 406231"/>
                  <a:gd name="connsiteY9" fmla="*/ 451629 h 986484"/>
                  <a:gd name="connsiteX10" fmla="*/ 277765 w 406231"/>
                  <a:gd name="connsiteY10" fmla="*/ 722450 h 986484"/>
                  <a:gd name="connsiteX11" fmla="*/ 120710 w 406231"/>
                  <a:gd name="connsiteY11" fmla="*/ 986484 h 986484"/>
                  <a:gd name="connsiteX12" fmla="*/ 170655 w 406231"/>
                  <a:gd name="connsiteY12" fmla="*/ 974152 h 986484"/>
                  <a:gd name="connsiteX0" fmla="*/ 107308 w 406231"/>
                  <a:gd name="connsiteY0" fmla="*/ 876357 h 986484"/>
                  <a:gd name="connsiteX1" fmla="*/ 97698 w 406231"/>
                  <a:gd name="connsiteY1" fmla="*/ 528582 h 986484"/>
                  <a:gd name="connsiteX2" fmla="*/ 1602 w 406231"/>
                  <a:gd name="connsiteY2" fmla="*/ 373533 h 986484"/>
                  <a:gd name="connsiteX3" fmla="*/ 0 w 406231"/>
                  <a:gd name="connsiteY3" fmla="*/ 247257 h 986484"/>
                  <a:gd name="connsiteX4" fmla="*/ 43701 w 406231"/>
                  <a:gd name="connsiteY4" fmla="*/ 52247 h 986484"/>
                  <a:gd name="connsiteX5" fmla="*/ 110944 w 406231"/>
                  <a:gd name="connsiteY5" fmla="*/ 4615 h 986484"/>
                  <a:gd name="connsiteX6" fmla="*/ 202032 w 406231"/>
                  <a:gd name="connsiteY6" fmla="*/ 133767 h 986484"/>
                  <a:gd name="connsiteX7" fmla="*/ 405665 w 406231"/>
                  <a:gd name="connsiteY7" fmla="*/ 106366 h 986484"/>
                  <a:gd name="connsiteX8" fmla="*/ 260833 w 406231"/>
                  <a:gd name="connsiteY8" fmla="*/ 304115 h 986484"/>
                  <a:gd name="connsiteX9" fmla="*/ 255800 w 406231"/>
                  <a:gd name="connsiteY9" fmla="*/ 451629 h 986484"/>
                  <a:gd name="connsiteX10" fmla="*/ 277765 w 406231"/>
                  <a:gd name="connsiteY10" fmla="*/ 722450 h 986484"/>
                  <a:gd name="connsiteX11" fmla="*/ 120710 w 406231"/>
                  <a:gd name="connsiteY11" fmla="*/ 986484 h 986484"/>
                  <a:gd name="connsiteX12" fmla="*/ 170655 w 406231"/>
                  <a:gd name="connsiteY12" fmla="*/ 974152 h 986484"/>
                  <a:gd name="connsiteX13" fmla="*/ 107308 w 406231"/>
                  <a:gd name="connsiteY13" fmla="*/ 876357 h 986484"/>
                  <a:gd name="connsiteX0" fmla="*/ 107308 w 406231"/>
                  <a:gd name="connsiteY0" fmla="*/ 876357 h 992539"/>
                  <a:gd name="connsiteX1" fmla="*/ 97698 w 406231"/>
                  <a:gd name="connsiteY1" fmla="*/ 528582 h 992539"/>
                  <a:gd name="connsiteX2" fmla="*/ 1602 w 406231"/>
                  <a:gd name="connsiteY2" fmla="*/ 373533 h 992539"/>
                  <a:gd name="connsiteX3" fmla="*/ 0 w 406231"/>
                  <a:gd name="connsiteY3" fmla="*/ 247257 h 992539"/>
                  <a:gd name="connsiteX4" fmla="*/ 43701 w 406231"/>
                  <a:gd name="connsiteY4" fmla="*/ 52247 h 992539"/>
                  <a:gd name="connsiteX5" fmla="*/ 110944 w 406231"/>
                  <a:gd name="connsiteY5" fmla="*/ 4615 h 992539"/>
                  <a:gd name="connsiteX6" fmla="*/ 202032 w 406231"/>
                  <a:gd name="connsiteY6" fmla="*/ 133767 h 992539"/>
                  <a:gd name="connsiteX7" fmla="*/ 405665 w 406231"/>
                  <a:gd name="connsiteY7" fmla="*/ 106366 h 992539"/>
                  <a:gd name="connsiteX8" fmla="*/ 260833 w 406231"/>
                  <a:gd name="connsiteY8" fmla="*/ 304115 h 992539"/>
                  <a:gd name="connsiteX9" fmla="*/ 255800 w 406231"/>
                  <a:gd name="connsiteY9" fmla="*/ 451629 h 992539"/>
                  <a:gd name="connsiteX10" fmla="*/ 277765 w 406231"/>
                  <a:gd name="connsiteY10" fmla="*/ 722450 h 992539"/>
                  <a:gd name="connsiteX11" fmla="*/ 120710 w 406231"/>
                  <a:gd name="connsiteY11" fmla="*/ 986484 h 992539"/>
                  <a:gd name="connsiteX12" fmla="*/ 107308 w 406231"/>
                  <a:gd name="connsiteY12" fmla="*/ 876357 h 992539"/>
                  <a:gd name="connsiteX0" fmla="*/ 107308 w 406231"/>
                  <a:gd name="connsiteY0" fmla="*/ 876357 h 975919"/>
                  <a:gd name="connsiteX1" fmla="*/ 97698 w 406231"/>
                  <a:gd name="connsiteY1" fmla="*/ 528582 h 975919"/>
                  <a:gd name="connsiteX2" fmla="*/ 1602 w 406231"/>
                  <a:gd name="connsiteY2" fmla="*/ 373533 h 975919"/>
                  <a:gd name="connsiteX3" fmla="*/ 0 w 406231"/>
                  <a:gd name="connsiteY3" fmla="*/ 247257 h 975919"/>
                  <a:gd name="connsiteX4" fmla="*/ 43701 w 406231"/>
                  <a:gd name="connsiteY4" fmla="*/ 52247 h 975919"/>
                  <a:gd name="connsiteX5" fmla="*/ 110944 w 406231"/>
                  <a:gd name="connsiteY5" fmla="*/ 4615 h 975919"/>
                  <a:gd name="connsiteX6" fmla="*/ 202032 w 406231"/>
                  <a:gd name="connsiteY6" fmla="*/ 133767 h 975919"/>
                  <a:gd name="connsiteX7" fmla="*/ 405665 w 406231"/>
                  <a:gd name="connsiteY7" fmla="*/ 106366 h 975919"/>
                  <a:gd name="connsiteX8" fmla="*/ 260833 w 406231"/>
                  <a:gd name="connsiteY8" fmla="*/ 304115 h 975919"/>
                  <a:gd name="connsiteX9" fmla="*/ 255800 w 406231"/>
                  <a:gd name="connsiteY9" fmla="*/ 451629 h 975919"/>
                  <a:gd name="connsiteX10" fmla="*/ 277765 w 406231"/>
                  <a:gd name="connsiteY10" fmla="*/ 722450 h 975919"/>
                  <a:gd name="connsiteX11" fmla="*/ 156958 w 406231"/>
                  <a:gd name="connsiteY11" fmla="*/ 968305 h 975919"/>
                  <a:gd name="connsiteX12" fmla="*/ 107308 w 406231"/>
                  <a:gd name="connsiteY12" fmla="*/ 876357 h 975919"/>
                  <a:gd name="connsiteX0" fmla="*/ 107308 w 406231"/>
                  <a:gd name="connsiteY0" fmla="*/ 876357 h 968305"/>
                  <a:gd name="connsiteX1" fmla="*/ 97698 w 406231"/>
                  <a:gd name="connsiteY1" fmla="*/ 528582 h 968305"/>
                  <a:gd name="connsiteX2" fmla="*/ 1602 w 406231"/>
                  <a:gd name="connsiteY2" fmla="*/ 373533 h 968305"/>
                  <a:gd name="connsiteX3" fmla="*/ 0 w 406231"/>
                  <a:gd name="connsiteY3" fmla="*/ 247257 h 968305"/>
                  <a:gd name="connsiteX4" fmla="*/ 43701 w 406231"/>
                  <a:gd name="connsiteY4" fmla="*/ 52247 h 968305"/>
                  <a:gd name="connsiteX5" fmla="*/ 110944 w 406231"/>
                  <a:gd name="connsiteY5" fmla="*/ 4615 h 968305"/>
                  <a:gd name="connsiteX6" fmla="*/ 202032 w 406231"/>
                  <a:gd name="connsiteY6" fmla="*/ 133767 h 968305"/>
                  <a:gd name="connsiteX7" fmla="*/ 405665 w 406231"/>
                  <a:gd name="connsiteY7" fmla="*/ 106366 h 968305"/>
                  <a:gd name="connsiteX8" fmla="*/ 260833 w 406231"/>
                  <a:gd name="connsiteY8" fmla="*/ 304115 h 968305"/>
                  <a:gd name="connsiteX9" fmla="*/ 255800 w 406231"/>
                  <a:gd name="connsiteY9" fmla="*/ 451629 h 968305"/>
                  <a:gd name="connsiteX10" fmla="*/ 277765 w 406231"/>
                  <a:gd name="connsiteY10" fmla="*/ 722450 h 968305"/>
                  <a:gd name="connsiteX11" fmla="*/ 156958 w 406231"/>
                  <a:gd name="connsiteY11" fmla="*/ 968305 h 968305"/>
                  <a:gd name="connsiteX12" fmla="*/ 107308 w 406231"/>
                  <a:gd name="connsiteY12" fmla="*/ 876357 h 968305"/>
                  <a:gd name="connsiteX0" fmla="*/ 107308 w 422630"/>
                  <a:gd name="connsiteY0" fmla="*/ 876357 h 968305"/>
                  <a:gd name="connsiteX1" fmla="*/ 97698 w 422630"/>
                  <a:gd name="connsiteY1" fmla="*/ 528582 h 968305"/>
                  <a:gd name="connsiteX2" fmla="*/ 1602 w 422630"/>
                  <a:gd name="connsiteY2" fmla="*/ 373533 h 968305"/>
                  <a:gd name="connsiteX3" fmla="*/ 0 w 422630"/>
                  <a:gd name="connsiteY3" fmla="*/ 247257 h 968305"/>
                  <a:gd name="connsiteX4" fmla="*/ 43701 w 422630"/>
                  <a:gd name="connsiteY4" fmla="*/ 52247 h 968305"/>
                  <a:gd name="connsiteX5" fmla="*/ 110944 w 422630"/>
                  <a:gd name="connsiteY5" fmla="*/ 4615 h 968305"/>
                  <a:gd name="connsiteX6" fmla="*/ 202032 w 422630"/>
                  <a:gd name="connsiteY6" fmla="*/ 133767 h 968305"/>
                  <a:gd name="connsiteX7" fmla="*/ 405665 w 422630"/>
                  <a:gd name="connsiteY7" fmla="*/ 106366 h 968305"/>
                  <a:gd name="connsiteX8" fmla="*/ 260833 w 422630"/>
                  <a:gd name="connsiteY8" fmla="*/ 304115 h 968305"/>
                  <a:gd name="connsiteX9" fmla="*/ 255800 w 422630"/>
                  <a:gd name="connsiteY9" fmla="*/ 451629 h 968305"/>
                  <a:gd name="connsiteX10" fmla="*/ 277765 w 422630"/>
                  <a:gd name="connsiteY10" fmla="*/ 722450 h 968305"/>
                  <a:gd name="connsiteX11" fmla="*/ 156958 w 422630"/>
                  <a:gd name="connsiteY11" fmla="*/ 968305 h 968305"/>
                  <a:gd name="connsiteX12" fmla="*/ 107308 w 422630"/>
                  <a:gd name="connsiteY12" fmla="*/ 876357 h 968305"/>
                  <a:gd name="connsiteX0" fmla="*/ 142356 w 457678"/>
                  <a:gd name="connsiteY0" fmla="*/ 876357 h 968305"/>
                  <a:gd name="connsiteX1" fmla="*/ 132746 w 457678"/>
                  <a:gd name="connsiteY1" fmla="*/ 528582 h 968305"/>
                  <a:gd name="connsiteX2" fmla="*/ 461 w 457678"/>
                  <a:gd name="connsiteY2" fmla="*/ 441263 h 968305"/>
                  <a:gd name="connsiteX3" fmla="*/ 35048 w 457678"/>
                  <a:gd name="connsiteY3" fmla="*/ 247257 h 968305"/>
                  <a:gd name="connsiteX4" fmla="*/ 78749 w 457678"/>
                  <a:gd name="connsiteY4" fmla="*/ 52247 h 968305"/>
                  <a:gd name="connsiteX5" fmla="*/ 145992 w 457678"/>
                  <a:gd name="connsiteY5" fmla="*/ 4615 h 968305"/>
                  <a:gd name="connsiteX6" fmla="*/ 237080 w 457678"/>
                  <a:gd name="connsiteY6" fmla="*/ 133767 h 968305"/>
                  <a:gd name="connsiteX7" fmla="*/ 440713 w 457678"/>
                  <a:gd name="connsiteY7" fmla="*/ 106366 h 968305"/>
                  <a:gd name="connsiteX8" fmla="*/ 295881 w 457678"/>
                  <a:gd name="connsiteY8" fmla="*/ 304115 h 968305"/>
                  <a:gd name="connsiteX9" fmla="*/ 290848 w 457678"/>
                  <a:gd name="connsiteY9" fmla="*/ 451629 h 968305"/>
                  <a:gd name="connsiteX10" fmla="*/ 312813 w 457678"/>
                  <a:gd name="connsiteY10" fmla="*/ 722450 h 968305"/>
                  <a:gd name="connsiteX11" fmla="*/ 192006 w 457678"/>
                  <a:gd name="connsiteY11" fmla="*/ 968305 h 968305"/>
                  <a:gd name="connsiteX12" fmla="*/ 142356 w 457678"/>
                  <a:gd name="connsiteY12" fmla="*/ 876357 h 968305"/>
                  <a:gd name="connsiteX0" fmla="*/ 141895 w 457217"/>
                  <a:gd name="connsiteY0" fmla="*/ 876357 h 968305"/>
                  <a:gd name="connsiteX1" fmla="*/ 132285 w 457217"/>
                  <a:gd name="connsiteY1" fmla="*/ 528582 h 968305"/>
                  <a:gd name="connsiteX2" fmla="*/ 0 w 457217"/>
                  <a:gd name="connsiteY2" fmla="*/ 441263 h 968305"/>
                  <a:gd name="connsiteX3" fmla="*/ 34587 w 457217"/>
                  <a:gd name="connsiteY3" fmla="*/ 247257 h 968305"/>
                  <a:gd name="connsiteX4" fmla="*/ 78288 w 457217"/>
                  <a:gd name="connsiteY4" fmla="*/ 52247 h 968305"/>
                  <a:gd name="connsiteX5" fmla="*/ 145531 w 457217"/>
                  <a:gd name="connsiteY5" fmla="*/ 4615 h 968305"/>
                  <a:gd name="connsiteX6" fmla="*/ 236619 w 457217"/>
                  <a:gd name="connsiteY6" fmla="*/ 133767 h 968305"/>
                  <a:gd name="connsiteX7" fmla="*/ 440252 w 457217"/>
                  <a:gd name="connsiteY7" fmla="*/ 106366 h 968305"/>
                  <a:gd name="connsiteX8" fmla="*/ 295420 w 457217"/>
                  <a:gd name="connsiteY8" fmla="*/ 304115 h 968305"/>
                  <a:gd name="connsiteX9" fmla="*/ 290387 w 457217"/>
                  <a:gd name="connsiteY9" fmla="*/ 451629 h 968305"/>
                  <a:gd name="connsiteX10" fmla="*/ 312352 w 457217"/>
                  <a:gd name="connsiteY10" fmla="*/ 722450 h 968305"/>
                  <a:gd name="connsiteX11" fmla="*/ 191545 w 457217"/>
                  <a:gd name="connsiteY11" fmla="*/ 968305 h 968305"/>
                  <a:gd name="connsiteX12" fmla="*/ 141895 w 457217"/>
                  <a:gd name="connsiteY12" fmla="*/ 876357 h 968305"/>
                  <a:gd name="connsiteX0" fmla="*/ 141895 w 457217"/>
                  <a:gd name="connsiteY0" fmla="*/ 876357 h 968305"/>
                  <a:gd name="connsiteX1" fmla="*/ 132285 w 457217"/>
                  <a:gd name="connsiteY1" fmla="*/ 528582 h 968305"/>
                  <a:gd name="connsiteX2" fmla="*/ 0 w 457217"/>
                  <a:gd name="connsiteY2" fmla="*/ 441263 h 968305"/>
                  <a:gd name="connsiteX3" fmla="*/ 34587 w 457217"/>
                  <a:gd name="connsiteY3" fmla="*/ 247257 h 968305"/>
                  <a:gd name="connsiteX4" fmla="*/ 78288 w 457217"/>
                  <a:gd name="connsiteY4" fmla="*/ 52247 h 968305"/>
                  <a:gd name="connsiteX5" fmla="*/ 145531 w 457217"/>
                  <a:gd name="connsiteY5" fmla="*/ 4615 h 968305"/>
                  <a:gd name="connsiteX6" fmla="*/ 236619 w 457217"/>
                  <a:gd name="connsiteY6" fmla="*/ 133767 h 968305"/>
                  <a:gd name="connsiteX7" fmla="*/ 440252 w 457217"/>
                  <a:gd name="connsiteY7" fmla="*/ 106366 h 968305"/>
                  <a:gd name="connsiteX8" fmla="*/ 295420 w 457217"/>
                  <a:gd name="connsiteY8" fmla="*/ 304115 h 968305"/>
                  <a:gd name="connsiteX9" fmla="*/ 290387 w 457217"/>
                  <a:gd name="connsiteY9" fmla="*/ 451629 h 968305"/>
                  <a:gd name="connsiteX10" fmla="*/ 312352 w 457217"/>
                  <a:gd name="connsiteY10" fmla="*/ 722450 h 968305"/>
                  <a:gd name="connsiteX11" fmla="*/ 191545 w 457217"/>
                  <a:gd name="connsiteY11" fmla="*/ 968305 h 968305"/>
                  <a:gd name="connsiteX12" fmla="*/ 141895 w 457217"/>
                  <a:gd name="connsiteY12" fmla="*/ 876357 h 968305"/>
                  <a:gd name="connsiteX0" fmla="*/ 141895 w 457217"/>
                  <a:gd name="connsiteY0" fmla="*/ 876357 h 968305"/>
                  <a:gd name="connsiteX1" fmla="*/ 132285 w 457217"/>
                  <a:gd name="connsiteY1" fmla="*/ 528582 h 968305"/>
                  <a:gd name="connsiteX2" fmla="*/ 0 w 457217"/>
                  <a:gd name="connsiteY2" fmla="*/ 441263 h 968305"/>
                  <a:gd name="connsiteX3" fmla="*/ 34587 w 457217"/>
                  <a:gd name="connsiteY3" fmla="*/ 247257 h 968305"/>
                  <a:gd name="connsiteX4" fmla="*/ 78288 w 457217"/>
                  <a:gd name="connsiteY4" fmla="*/ 52247 h 968305"/>
                  <a:gd name="connsiteX5" fmla="*/ 145531 w 457217"/>
                  <a:gd name="connsiteY5" fmla="*/ 4615 h 968305"/>
                  <a:gd name="connsiteX6" fmla="*/ 236619 w 457217"/>
                  <a:gd name="connsiteY6" fmla="*/ 133767 h 968305"/>
                  <a:gd name="connsiteX7" fmla="*/ 440252 w 457217"/>
                  <a:gd name="connsiteY7" fmla="*/ 106366 h 968305"/>
                  <a:gd name="connsiteX8" fmla="*/ 295420 w 457217"/>
                  <a:gd name="connsiteY8" fmla="*/ 304115 h 968305"/>
                  <a:gd name="connsiteX9" fmla="*/ 290387 w 457217"/>
                  <a:gd name="connsiteY9" fmla="*/ 451629 h 968305"/>
                  <a:gd name="connsiteX10" fmla="*/ 262463 w 457217"/>
                  <a:gd name="connsiteY10" fmla="*/ 710527 h 968305"/>
                  <a:gd name="connsiteX11" fmla="*/ 191545 w 457217"/>
                  <a:gd name="connsiteY11" fmla="*/ 968305 h 968305"/>
                  <a:gd name="connsiteX12" fmla="*/ 141895 w 457217"/>
                  <a:gd name="connsiteY12" fmla="*/ 876357 h 968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57217" h="968305">
                    <a:moveTo>
                      <a:pt x="141895" y="876357"/>
                    </a:moveTo>
                    <a:cubicBezTo>
                      <a:pt x="160885" y="760584"/>
                      <a:pt x="149216" y="644126"/>
                      <a:pt x="132285" y="528582"/>
                    </a:cubicBezTo>
                    <a:cubicBezTo>
                      <a:pt x="100940" y="461676"/>
                      <a:pt x="75962" y="455649"/>
                      <a:pt x="0" y="441263"/>
                    </a:cubicBezTo>
                    <a:cubicBezTo>
                      <a:pt x="171803" y="302555"/>
                      <a:pt x="91559" y="293383"/>
                      <a:pt x="34587" y="247257"/>
                    </a:cubicBezTo>
                    <a:cubicBezTo>
                      <a:pt x="76458" y="179665"/>
                      <a:pt x="90415" y="130799"/>
                      <a:pt x="78288" y="52247"/>
                    </a:cubicBezTo>
                    <a:cubicBezTo>
                      <a:pt x="96993" y="27186"/>
                      <a:pt x="159135" y="193112"/>
                      <a:pt x="145531" y="4615"/>
                    </a:cubicBezTo>
                    <a:cubicBezTo>
                      <a:pt x="218815" y="-16686"/>
                      <a:pt x="294963" y="37347"/>
                      <a:pt x="236619" y="133767"/>
                    </a:cubicBezTo>
                    <a:cubicBezTo>
                      <a:pt x="276201" y="81019"/>
                      <a:pt x="429040" y="-19911"/>
                      <a:pt x="440252" y="106366"/>
                    </a:cubicBezTo>
                    <a:cubicBezTo>
                      <a:pt x="452378" y="231957"/>
                      <a:pt x="265448" y="184917"/>
                      <a:pt x="295420" y="304115"/>
                    </a:cubicBezTo>
                    <a:cubicBezTo>
                      <a:pt x="336147" y="319186"/>
                      <a:pt x="641223" y="413776"/>
                      <a:pt x="290387" y="451629"/>
                    </a:cubicBezTo>
                    <a:cubicBezTo>
                      <a:pt x="337520" y="529952"/>
                      <a:pt x="205720" y="621014"/>
                      <a:pt x="262463" y="710527"/>
                    </a:cubicBezTo>
                    <a:cubicBezTo>
                      <a:pt x="297181" y="836751"/>
                      <a:pt x="322295" y="962706"/>
                      <a:pt x="191545" y="968305"/>
                    </a:cubicBezTo>
                    <a:cubicBezTo>
                      <a:pt x="154397" y="955007"/>
                      <a:pt x="145730" y="952674"/>
                      <a:pt x="141895" y="876357"/>
                    </a:cubicBezTo>
                    <a:close/>
                  </a:path>
                </a:pathLst>
              </a:custGeom>
              <a:solidFill>
                <a:srgbClr val="D38D5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15" name="Group 114"/>
            <p:cNvGrpSpPr/>
            <p:nvPr/>
          </p:nvGrpSpPr>
          <p:grpSpPr>
            <a:xfrm>
              <a:off x="24000" y="1879184"/>
              <a:ext cx="243962" cy="1687580"/>
              <a:chOff x="1442362" y="2085640"/>
              <a:chExt cx="243962" cy="1687580"/>
            </a:xfrm>
          </p:grpSpPr>
          <p:sp>
            <p:nvSpPr>
              <p:cNvPr id="121" name="Isosceles Triangle 35"/>
              <p:cNvSpPr/>
              <p:nvPr/>
            </p:nvSpPr>
            <p:spPr>
              <a:xfrm rot="10800000" flipH="1">
                <a:off x="1442362" y="2085640"/>
                <a:ext cx="243962" cy="1638014"/>
              </a:xfrm>
              <a:custGeom>
                <a:avLst/>
                <a:gdLst>
                  <a:gd name="connsiteX0" fmla="*/ 121920 w 243840"/>
                  <a:gd name="connsiteY0" fmla="*/ 1637906 h 1637906"/>
                  <a:gd name="connsiteX1" fmla="*/ 243840 w 243840"/>
                  <a:gd name="connsiteY1" fmla="*/ 1216942 h 1637906"/>
                  <a:gd name="connsiteX2" fmla="*/ 206419 w 243840"/>
                  <a:gd name="connsiteY2" fmla="*/ 914400 h 1637906"/>
                  <a:gd name="connsiteX3" fmla="*/ 216079 w 243840"/>
                  <a:gd name="connsiteY3" fmla="*/ 914400 h 1637906"/>
                  <a:gd name="connsiteX4" fmla="*/ 121920 w 243840"/>
                  <a:gd name="connsiteY4" fmla="*/ 0 h 1637906"/>
                  <a:gd name="connsiteX5" fmla="*/ 27761 w 243840"/>
                  <a:gd name="connsiteY5" fmla="*/ 914400 h 1637906"/>
                  <a:gd name="connsiteX6" fmla="*/ 0 w 243840"/>
                  <a:gd name="connsiteY6" fmla="*/ 1216942 h 1637906"/>
                  <a:gd name="connsiteX7" fmla="*/ 121920 w 243840"/>
                  <a:gd name="connsiteY7" fmla="*/ 1637906 h 1637906"/>
                  <a:gd name="connsiteX0" fmla="*/ 121920 w 249013"/>
                  <a:gd name="connsiteY0" fmla="*/ 1637906 h 1637906"/>
                  <a:gd name="connsiteX1" fmla="*/ 243840 w 249013"/>
                  <a:gd name="connsiteY1" fmla="*/ 1216942 h 1637906"/>
                  <a:gd name="connsiteX2" fmla="*/ 216079 w 249013"/>
                  <a:gd name="connsiteY2" fmla="*/ 914400 h 1637906"/>
                  <a:gd name="connsiteX3" fmla="*/ 121920 w 249013"/>
                  <a:gd name="connsiteY3" fmla="*/ 0 h 1637906"/>
                  <a:gd name="connsiteX4" fmla="*/ 27761 w 249013"/>
                  <a:gd name="connsiteY4" fmla="*/ 914400 h 1637906"/>
                  <a:gd name="connsiteX5" fmla="*/ 0 w 249013"/>
                  <a:gd name="connsiteY5" fmla="*/ 1216942 h 1637906"/>
                  <a:gd name="connsiteX6" fmla="*/ 121920 w 249013"/>
                  <a:gd name="connsiteY6" fmla="*/ 1637906 h 1637906"/>
                  <a:gd name="connsiteX0" fmla="*/ 121920 w 243962"/>
                  <a:gd name="connsiteY0" fmla="*/ 1637906 h 1637906"/>
                  <a:gd name="connsiteX1" fmla="*/ 243840 w 243962"/>
                  <a:gd name="connsiteY1" fmla="*/ 1216942 h 1637906"/>
                  <a:gd name="connsiteX2" fmla="*/ 216079 w 243962"/>
                  <a:gd name="connsiteY2" fmla="*/ 914400 h 1637906"/>
                  <a:gd name="connsiteX3" fmla="*/ 121920 w 243962"/>
                  <a:gd name="connsiteY3" fmla="*/ 0 h 1637906"/>
                  <a:gd name="connsiteX4" fmla="*/ 27761 w 243962"/>
                  <a:gd name="connsiteY4" fmla="*/ 914400 h 1637906"/>
                  <a:gd name="connsiteX5" fmla="*/ 0 w 243962"/>
                  <a:gd name="connsiteY5" fmla="*/ 1216942 h 1637906"/>
                  <a:gd name="connsiteX6" fmla="*/ 121920 w 243962"/>
                  <a:gd name="connsiteY6" fmla="*/ 1637906 h 1637906"/>
                  <a:gd name="connsiteX0" fmla="*/ 121920 w 243962"/>
                  <a:gd name="connsiteY0" fmla="*/ 1637906 h 1637906"/>
                  <a:gd name="connsiteX1" fmla="*/ 243840 w 243962"/>
                  <a:gd name="connsiteY1" fmla="*/ 1216942 h 1637906"/>
                  <a:gd name="connsiteX2" fmla="*/ 216079 w 243962"/>
                  <a:gd name="connsiteY2" fmla="*/ 914400 h 1637906"/>
                  <a:gd name="connsiteX3" fmla="*/ 121920 w 243962"/>
                  <a:gd name="connsiteY3" fmla="*/ 0 h 1637906"/>
                  <a:gd name="connsiteX4" fmla="*/ 27761 w 243962"/>
                  <a:gd name="connsiteY4" fmla="*/ 914400 h 1637906"/>
                  <a:gd name="connsiteX5" fmla="*/ 0 w 243962"/>
                  <a:gd name="connsiteY5" fmla="*/ 1216942 h 1637906"/>
                  <a:gd name="connsiteX6" fmla="*/ 121920 w 243962"/>
                  <a:gd name="connsiteY6" fmla="*/ 1637906 h 1637906"/>
                  <a:gd name="connsiteX0" fmla="*/ 121920 w 243962"/>
                  <a:gd name="connsiteY0" fmla="*/ 1638014 h 1638014"/>
                  <a:gd name="connsiteX1" fmla="*/ 243840 w 243962"/>
                  <a:gd name="connsiteY1" fmla="*/ 1217050 h 1638014"/>
                  <a:gd name="connsiteX2" fmla="*/ 216079 w 243962"/>
                  <a:gd name="connsiteY2" fmla="*/ 914508 h 1638014"/>
                  <a:gd name="connsiteX3" fmla="*/ 121920 w 243962"/>
                  <a:gd name="connsiteY3" fmla="*/ 108 h 1638014"/>
                  <a:gd name="connsiteX4" fmla="*/ 27761 w 243962"/>
                  <a:gd name="connsiteY4" fmla="*/ 914508 h 1638014"/>
                  <a:gd name="connsiteX5" fmla="*/ 0 w 243962"/>
                  <a:gd name="connsiteY5" fmla="*/ 1217050 h 1638014"/>
                  <a:gd name="connsiteX6" fmla="*/ 121920 w 243962"/>
                  <a:gd name="connsiteY6" fmla="*/ 1638014 h 163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3962" h="1638014">
                    <a:moveTo>
                      <a:pt x="121920" y="1638014"/>
                    </a:moveTo>
                    <a:cubicBezTo>
                      <a:pt x="189255" y="1638014"/>
                      <a:pt x="246976" y="1338610"/>
                      <a:pt x="243840" y="1217050"/>
                    </a:cubicBezTo>
                    <a:cubicBezTo>
                      <a:pt x="240483" y="1086941"/>
                      <a:pt x="236399" y="1117332"/>
                      <a:pt x="216079" y="914508"/>
                    </a:cubicBezTo>
                    <a:cubicBezTo>
                      <a:pt x="184693" y="609708"/>
                      <a:pt x="177119" y="108"/>
                      <a:pt x="121920" y="108"/>
                    </a:cubicBezTo>
                    <a:cubicBezTo>
                      <a:pt x="85771" y="-9417"/>
                      <a:pt x="59147" y="609708"/>
                      <a:pt x="27761" y="914508"/>
                    </a:cubicBezTo>
                    <a:lnTo>
                      <a:pt x="0" y="1217050"/>
                    </a:lnTo>
                    <a:cubicBezTo>
                      <a:pt x="0" y="1449542"/>
                      <a:pt x="54585" y="1638014"/>
                      <a:pt x="121920" y="1638014"/>
                    </a:cubicBezTo>
                    <a:close/>
                  </a:path>
                </a:pathLst>
              </a:custGeom>
              <a:solidFill>
                <a:srgbClr val="8033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22" name="Group 121"/>
              <p:cNvGrpSpPr/>
              <p:nvPr/>
            </p:nvGrpSpPr>
            <p:grpSpPr>
              <a:xfrm flipH="1">
                <a:off x="1453078" y="3440906"/>
                <a:ext cx="194934" cy="332314"/>
                <a:chOff x="1440310" y="3406071"/>
                <a:chExt cx="311174" cy="343354"/>
              </a:xfrm>
            </p:grpSpPr>
            <p:sp>
              <p:nvSpPr>
                <p:cNvPr id="123" name="Freeform 9"/>
                <p:cNvSpPr>
                  <a:spLocks/>
                </p:cNvSpPr>
                <p:nvPr/>
              </p:nvSpPr>
              <p:spPr bwMode="auto">
                <a:xfrm rot="15300000" flipH="1" flipV="1">
                  <a:off x="1437189" y="3435130"/>
                  <a:ext cx="324813" cy="303777"/>
                </a:xfrm>
                <a:custGeom>
                  <a:avLst/>
                  <a:gdLst>
                    <a:gd name="T0" fmla="*/ 1113 w 2444"/>
                    <a:gd name="T1" fmla="*/ 1977 h 2033"/>
                    <a:gd name="T2" fmla="*/ 351 w 2444"/>
                    <a:gd name="T3" fmla="*/ 1769 h 2033"/>
                    <a:gd name="T4" fmla="*/ 193 w 2444"/>
                    <a:gd name="T5" fmla="*/ 1692 h 2033"/>
                    <a:gd name="T6" fmla="*/ 84 w 2444"/>
                    <a:gd name="T7" fmla="*/ 1331 h 2033"/>
                    <a:gd name="T8" fmla="*/ 192 w 2444"/>
                    <a:gd name="T9" fmla="*/ 586 h 2033"/>
                    <a:gd name="T10" fmla="*/ 632 w 2444"/>
                    <a:gd name="T11" fmla="*/ 416 h 2033"/>
                    <a:gd name="T12" fmla="*/ 1412 w 2444"/>
                    <a:gd name="T13" fmla="*/ 55 h 2033"/>
                    <a:gd name="T14" fmla="*/ 1627 w 2444"/>
                    <a:gd name="T15" fmla="*/ 503 h 2033"/>
                    <a:gd name="T16" fmla="*/ 1477 w 2444"/>
                    <a:gd name="T17" fmla="*/ 737 h 2033"/>
                    <a:gd name="T18" fmla="*/ 1979 w 2444"/>
                    <a:gd name="T19" fmla="*/ 811 h 2033"/>
                    <a:gd name="T20" fmla="*/ 2297 w 2444"/>
                    <a:gd name="T21" fmla="*/ 1221 h 2033"/>
                    <a:gd name="T22" fmla="*/ 1857 w 2444"/>
                    <a:gd name="T23" fmla="*/ 1881 h 2033"/>
                    <a:gd name="T24" fmla="*/ 1303 w 2444"/>
                    <a:gd name="T25" fmla="*/ 2000 h 2033"/>
                    <a:gd name="T26" fmla="*/ 1113 w 2444"/>
                    <a:gd name="T27" fmla="*/ 1977 h 2033"/>
                    <a:gd name="connsiteX0" fmla="*/ 4363 w 9374"/>
                    <a:gd name="connsiteY0" fmla="*/ 9482 h 9648"/>
                    <a:gd name="connsiteX1" fmla="*/ 1245 w 9374"/>
                    <a:gd name="connsiteY1" fmla="*/ 8458 h 9648"/>
                    <a:gd name="connsiteX2" fmla="*/ 599 w 9374"/>
                    <a:gd name="connsiteY2" fmla="*/ 8080 h 9648"/>
                    <a:gd name="connsiteX3" fmla="*/ 153 w 9374"/>
                    <a:gd name="connsiteY3" fmla="*/ 6304 h 9648"/>
                    <a:gd name="connsiteX4" fmla="*/ 595 w 9374"/>
                    <a:gd name="connsiteY4" fmla="*/ 2639 h 9648"/>
                    <a:gd name="connsiteX5" fmla="*/ 2395 w 9374"/>
                    <a:gd name="connsiteY5" fmla="*/ 1803 h 9648"/>
                    <a:gd name="connsiteX6" fmla="*/ 5586 w 9374"/>
                    <a:gd name="connsiteY6" fmla="*/ 28 h 9648"/>
                    <a:gd name="connsiteX7" fmla="*/ 6466 w 9374"/>
                    <a:gd name="connsiteY7" fmla="*/ 2231 h 9648"/>
                    <a:gd name="connsiteX8" fmla="*/ 4766 w 9374"/>
                    <a:gd name="connsiteY8" fmla="*/ 3275 h 9648"/>
                    <a:gd name="connsiteX9" fmla="*/ 7906 w 9374"/>
                    <a:gd name="connsiteY9" fmla="*/ 3746 h 9648"/>
                    <a:gd name="connsiteX10" fmla="*/ 9208 w 9374"/>
                    <a:gd name="connsiteY10" fmla="*/ 5763 h 9648"/>
                    <a:gd name="connsiteX11" fmla="*/ 7407 w 9374"/>
                    <a:gd name="connsiteY11" fmla="*/ 9009 h 9648"/>
                    <a:gd name="connsiteX12" fmla="*/ 5140 w 9374"/>
                    <a:gd name="connsiteY12" fmla="*/ 9595 h 9648"/>
                    <a:gd name="connsiteX13" fmla="*/ 4363 w 9374"/>
                    <a:gd name="connsiteY13" fmla="*/ 9482 h 9648"/>
                    <a:gd name="connsiteX0" fmla="*/ 4654 w 10000"/>
                    <a:gd name="connsiteY0" fmla="*/ 9828 h 10000"/>
                    <a:gd name="connsiteX1" fmla="*/ 1328 w 10000"/>
                    <a:gd name="connsiteY1" fmla="*/ 8767 h 10000"/>
                    <a:gd name="connsiteX2" fmla="*/ 639 w 10000"/>
                    <a:gd name="connsiteY2" fmla="*/ 8375 h 10000"/>
                    <a:gd name="connsiteX3" fmla="*/ 163 w 10000"/>
                    <a:gd name="connsiteY3" fmla="*/ 6534 h 10000"/>
                    <a:gd name="connsiteX4" fmla="*/ 635 w 10000"/>
                    <a:gd name="connsiteY4" fmla="*/ 2735 h 10000"/>
                    <a:gd name="connsiteX5" fmla="*/ 2555 w 10000"/>
                    <a:gd name="connsiteY5" fmla="*/ 1869 h 10000"/>
                    <a:gd name="connsiteX6" fmla="*/ 5959 w 10000"/>
                    <a:gd name="connsiteY6" fmla="*/ 29 h 10000"/>
                    <a:gd name="connsiteX7" fmla="*/ 6816 w 10000"/>
                    <a:gd name="connsiteY7" fmla="*/ 2673 h 10000"/>
                    <a:gd name="connsiteX8" fmla="*/ 5084 w 10000"/>
                    <a:gd name="connsiteY8" fmla="*/ 3394 h 10000"/>
                    <a:gd name="connsiteX9" fmla="*/ 8434 w 10000"/>
                    <a:gd name="connsiteY9" fmla="*/ 3883 h 10000"/>
                    <a:gd name="connsiteX10" fmla="*/ 9823 w 10000"/>
                    <a:gd name="connsiteY10" fmla="*/ 5973 h 10000"/>
                    <a:gd name="connsiteX11" fmla="*/ 7902 w 10000"/>
                    <a:gd name="connsiteY11" fmla="*/ 9338 h 10000"/>
                    <a:gd name="connsiteX12" fmla="*/ 5483 w 10000"/>
                    <a:gd name="connsiteY12" fmla="*/ 9945 h 10000"/>
                    <a:gd name="connsiteX13" fmla="*/ 4654 w 10000"/>
                    <a:gd name="connsiteY13" fmla="*/ 9828 h 10000"/>
                    <a:gd name="connsiteX0" fmla="*/ 4654 w 10000"/>
                    <a:gd name="connsiteY0" fmla="*/ 9469 h 9641"/>
                    <a:gd name="connsiteX1" fmla="*/ 1328 w 10000"/>
                    <a:gd name="connsiteY1" fmla="*/ 8408 h 9641"/>
                    <a:gd name="connsiteX2" fmla="*/ 639 w 10000"/>
                    <a:gd name="connsiteY2" fmla="*/ 8016 h 9641"/>
                    <a:gd name="connsiteX3" fmla="*/ 163 w 10000"/>
                    <a:gd name="connsiteY3" fmla="*/ 6175 h 9641"/>
                    <a:gd name="connsiteX4" fmla="*/ 635 w 10000"/>
                    <a:gd name="connsiteY4" fmla="*/ 2376 h 9641"/>
                    <a:gd name="connsiteX5" fmla="*/ 2555 w 10000"/>
                    <a:gd name="connsiteY5" fmla="*/ 1510 h 9641"/>
                    <a:gd name="connsiteX6" fmla="*/ 6109 w 10000"/>
                    <a:gd name="connsiteY6" fmla="*/ 35 h 9641"/>
                    <a:gd name="connsiteX7" fmla="*/ 6816 w 10000"/>
                    <a:gd name="connsiteY7" fmla="*/ 2314 h 9641"/>
                    <a:gd name="connsiteX8" fmla="*/ 5084 w 10000"/>
                    <a:gd name="connsiteY8" fmla="*/ 3035 h 9641"/>
                    <a:gd name="connsiteX9" fmla="*/ 8434 w 10000"/>
                    <a:gd name="connsiteY9" fmla="*/ 3524 h 9641"/>
                    <a:gd name="connsiteX10" fmla="*/ 9823 w 10000"/>
                    <a:gd name="connsiteY10" fmla="*/ 5614 h 9641"/>
                    <a:gd name="connsiteX11" fmla="*/ 7902 w 10000"/>
                    <a:gd name="connsiteY11" fmla="*/ 8979 h 9641"/>
                    <a:gd name="connsiteX12" fmla="*/ 5483 w 10000"/>
                    <a:gd name="connsiteY12" fmla="*/ 9586 h 9641"/>
                    <a:gd name="connsiteX13" fmla="*/ 4654 w 10000"/>
                    <a:gd name="connsiteY13" fmla="*/ 9469 h 9641"/>
                    <a:gd name="connsiteX0" fmla="*/ 4654 w 10000"/>
                    <a:gd name="connsiteY0" fmla="*/ 9822 h 10000"/>
                    <a:gd name="connsiteX1" fmla="*/ 1328 w 10000"/>
                    <a:gd name="connsiteY1" fmla="*/ 8721 h 10000"/>
                    <a:gd name="connsiteX2" fmla="*/ 639 w 10000"/>
                    <a:gd name="connsiteY2" fmla="*/ 8314 h 10000"/>
                    <a:gd name="connsiteX3" fmla="*/ 163 w 10000"/>
                    <a:gd name="connsiteY3" fmla="*/ 6405 h 10000"/>
                    <a:gd name="connsiteX4" fmla="*/ 635 w 10000"/>
                    <a:gd name="connsiteY4" fmla="*/ 2464 h 10000"/>
                    <a:gd name="connsiteX5" fmla="*/ 2555 w 10000"/>
                    <a:gd name="connsiteY5" fmla="*/ 1566 h 10000"/>
                    <a:gd name="connsiteX6" fmla="*/ 6109 w 10000"/>
                    <a:gd name="connsiteY6" fmla="*/ 36 h 10000"/>
                    <a:gd name="connsiteX7" fmla="*/ 5084 w 10000"/>
                    <a:gd name="connsiteY7" fmla="*/ 3148 h 10000"/>
                    <a:gd name="connsiteX8" fmla="*/ 8434 w 10000"/>
                    <a:gd name="connsiteY8" fmla="*/ 3655 h 10000"/>
                    <a:gd name="connsiteX9" fmla="*/ 9823 w 10000"/>
                    <a:gd name="connsiteY9" fmla="*/ 5823 h 10000"/>
                    <a:gd name="connsiteX10" fmla="*/ 7902 w 10000"/>
                    <a:gd name="connsiteY10" fmla="*/ 9313 h 10000"/>
                    <a:gd name="connsiteX11" fmla="*/ 5483 w 10000"/>
                    <a:gd name="connsiteY11" fmla="*/ 9943 h 10000"/>
                    <a:gd name="connsiteX12" fmla="*/ 4654 w 10000"/>
                    <a:gd name="connsiteY12" fmla="*/ 9822 h 10000"/>
                    <a:gd name="connsiteX0" fmla="*/ 4654 w 10000"/>
                    <a:gd name="connsiteY0" fmla="*/ 8256 h 8434"/>
                    <a:gd name="connsiteX1" fmla="*/ 1328 w 10000"/>
                    <a:gd name="connsiteY1" fmla="*/ 7155 h 8434"/>
                    <a:gd name="connsiteX2" fmla="*/ 639 w 10000"/>
                    <a:gd name="connsiteY2" fmla="*/ 6748 h 8434"/>
                    <a:gd name="connsiteX3" fmla="*/ 163 w 10000"/>
                    <a:gd name="connsiteY3" fmla="*/ 4839 h 8434"/>
                    <a:gd name="connsiteX4" fmla="*/ 635 w 10000"/>
                    <a:gd name="connsiteY4" fmla="*/ 898 h 8434"/>
                    <a:gd name="connsiteX5" fmla="*/ 2555 w 10000"/>
                    <a:gd name="connsiteY5" fmla="*/ 0 h 8434"/>
                    <a:gd name="connsiteX6" fmla="*/ 5084 w 10000"/>
                    <a:gd name="connsiteY6" fmla="*/ 1582 h 8434"/>
                    <a:gd name="connsiteX7" fmla="*/ 8434 w 10000"/>
                    <a:gd name="connsiteY7" fmla="*/ 2089 h 8434"/>
                    <a:gd name="connsiteX8" fmla="*/ 9823 w 10000"/>
                    <a:gd name="connsiteY8" fmla="*/ 4257 h 8434"/>
                    <a:gd name="connsiteX9" fmla="*/ 7902 w 10000"/>
                    <a:gd name="connsiteY9" fmla="*/ 7747 h 8434"/>
                    <a:gd name="connsiteX10" fmla="*/ 5483 w 10000"/>
                    <a:gd name="connsiteY10" fmla="*/ 8377 h 8434"/>
                    <a:gd name="connsiteX11" fmla="*/ 4654 w 10000"/>
                    <a:gd name="connsiteY11" fmla="*/ 8256 h 8434"/>
                    <a:gd name="connsiteX0" fmla="*/ 5084 w 10000"/>
                    <a:gd name="connsiteY0" fmla="*/ 1531 h 9654"/>
                    <a:gd name="connsiteX1" fmla="*/ 8434 w 10000"/>
                    <a:gd name="connsiteY1" fmla="*/ 2132 h 9654"/>
                    <a:gd name="connsiteX2" fmla="*/ 9823 w 10000"/>
                    <a:gd name="connsiteY2" fmla="*/ 4702 h 9654"/>
                    <a:gd name="connsiteX3" fmla="*/ 7902 w 10000"/>
                    <a:gd name="connsiteY3" fmla="*/ 8840 h 9654"/>
                    <a:gd name="connsiteX4" fmla="*/ 5483 w 10000"/>
                    <a:gd name="connsiteY4" fmla="*/ 9587 h 9654"/>
                    <a:gd name="connsiteX5" fmla="*/ 4654 w 10000"/>
                    <a:gd name="connsiteY5" fmla="*/ 9444 h 9654"/>
                    <a:gd name="connsiteX6" fmla="*/ 1328 w 10000"/>
                    <a:gd name="connsiteY6" fmla="*/ 8139 h 9654"/>
                    <a:gd name="connsiteX7" fmla="*/ 639 w 10000"/>
                    <a:gd name="connsiteY7" fmla="*/ 7656 h 9654"/>
                    <a:gd name="connsiteX8" fmla="*/ 163 w 10000"/>
                    <a:gd name="connsiteY8" fmla="*/ 5392 h 9654"/>
                    <a:gd name="connsiteX9" fmla="*/ 635 w 10000"/>
                    <a:gd name="connsiteY9" fmla="*/ 720 h 9654"/>
                    <a:gd name="connsiteX10" fmla="*/ 3118 w 10000"/>
                    <a:gd name="connsiteY10" fmla="*/ 466 h 9654"/>
                    <a:gd name="connsiteX0" fmla="*/ 5084 w 10000"/>
                    <a:gd name="connsiteY0" fmla="*/ 1586 h 10001"/>
                    <a:gd name="connsiteX1" fmla="*/ 8434 w 10000"/>
                    <a:gd name="connsiteY1" fmla="*/ 2208 h 10001"/>
                    <a:gd name="connsiteX2" fmla="*/ 9823 w 10000"/>
                    <a:gd name="connsiteY2" fmla="*/ 4871 h 10001"/>
                    <a:gd name="connsiteX3" fmla="*/ 7902 w 10000"/>
                    <a:gd name="connsiteY3" fmla="*/ 9157 h 10001"/>
                    <a:gd name="connsiteX4" fmla="*/ 5483 w 10000"/>
                    <a:gd name="connsiteY4" fmla="*/ 9931 h 10001"/>
                    <a:gd name="connsiteX5" fmla="*/ 4654 w 10000"/>
                    <a:gd name="connsiteY5" fmla="*/ 9782 h 10001"/>
                    <a:gd name="connsiteX6" fmla="*/ 1328 w 10000"/>
                    <a:gd name="connsiteY6" fmla="*/ 8431 h 10001"/>
                    <a:gd name="connsiteX7" fmla="*/ 639 w 10000"/>
                    <a:gd name="connsiteY7" fmla="*/ 7930 h 10001"/>
                    <a:gd name="connsiteX8" fmla="*/ 163 w 10000"/>
                    <a:gd name="connsiteY8" fmla="*/ 5585 h 10001"/>
                    <a:gd name="connsiteX9" fmla="*/ 635 w 10000"/>
                    <a:gd name="connsiteY9" fmla="*/ 746 h 10001"/>
                    <a:gd name="connsiteX10" fmla="*/ 3118 w 10000"/>
                    <a:gd name="connsiteY10" fmla="*/ 483 h 10001"/>
                    <a:gd name="connsiteX11" fmla="*/ 5084 w 10000"/>
                    <a:gd name="connsiteY11" fmla="*/ 1586 h 10001"/>
                    <a:gd name="connsiteX0" fmla="*/ 4921 w 9837"/>
                    <a:gd name="connsiteY0" fmla="*/ 1586 h 10001"/>
                    <a:gd name="connsiteX1" fmla="*/ 8271 w 9837"/>
                    <a:gd name="connsiteY1" fmla="*/ 2208 h 10001"/>
                    <a:gd name="connsiteX2" fmla="*/ 9660 w 9837"/>
                    <a:gd name="connsiteY2" fmla="*/ 4871 h 10001"/>
                    <a:gd name="connsiteX3" fmla="*/ 7739 w 9837"/>
                    <a:gd name="connsiteY3" fmla="*/ 9157 h 10001"/>
                    <a:gd name="connsiteX4" fmla="*/ 5320 w 9837"/>
                    <a:gd name="connsiteY4" fmla="*/ 9931 h 10001"/>
                    <a:gd name="connsiteX5" fmla="*/ 4491 w 9837"/>
                    <a:gd name="connsiteY5" fmla="*/ 9782 h 10001"/>
                    <a:gd name="connsiteX6" fmla="*/ 1165 w 9837"/>
                    <a:gd name="connsiteY6" fmla="*/ 8431 h 10001"/>
                    <a:gd name="connsiteX7" fmla="*/ 0 w 9837"/>
                    <a:gd name="connsiteY7" fmla="*/ 5585 h 10001"/>
                    <a:gd name="connsiteX8" fmla="*/ 472 w 9837"/>
                    <a:gd name="connsiteY8" fmla="*/ 746 h 10001"/>
                    <a:gd name="connsiteX9" fmla="*/ 2955 w 9837"/>
                    <a:gd name="connsiteY9" fmla="*/ 483 h 10001"/>
                    <a:gd name="connsiteX10" fmla="*/ 4921 w 9837"/>
                    <a:gd name="connsiteY10" fmla="*/ 1586 h 10001"/>
                    <a:gd name="connsiteX0" fmla="*/ 5114 w 10111"/>
                    <a:gd name="connsiteY0" fmla="*/ 1586 h 10000"/>
                    <a:gd name="connsiteX1" fmla="*/ 8519 w 10111"/>
                    <a:gd name="connsiteY1" fmla="*/ 2208 h 10000"/>
                    <a:gd name="connsiteX2" fmla="*/ 9931 w 10111"/>
                    <a:gd name="connsiteY2" fmla="*/ 4871 h 10000"/>
                    <a:gd name="connsiteX3" fmla="*/ 7978 w 10111"/>
                    <a:gd name="connsiteY3" fmla="*/ 9156 h 10000"/>
                    <a:gd name="connsiteX4" fmla="*/ 5519 w 10111"/>
                    <a:gd name="connsiteY4" fmla="*/ 9930 h 10000"/>
                    <a:gd name="connsiteX5" fmla="*/ 4676 w 10111"/>
                    <a:gd name="connsiteY5" fmla="*/ 9781 h 10000"/>
                    <a:gd name="connsiteX6" fmla="*/ 1295 w 10111"/>
                    <a:gd name="connsiteY6" fmla="*/ 8430 h 10000"/>
                    <a:gd name="connsiteX7" fmla="*/ 0 w 10111"/>
                    <a:gd name="connsiteY7" fmla="*/ 7715 h 10000"/>
                    <a:gd name="connsiteX8" fmla="*/ 591 w 10111"/>
                    <a:gd name="connsiteY8" fmla="*/ 746 h 10000"/>
                    <a:gd name="connsiteX9" fmla="*/ 3115 w 10111"/>
                    <a:gd name="connsiteY9" fmla="*/ 483 h 10000"/>
                    <a:gd name="connsiteX10" fmla="*/ 5114 w 10111"/>
                    <a:gd name="connsiteY10" fmla="*/ 1586 h 10000"/>
                    <a:gd name="connsiteX0" fmla="*/ 5114 w 10111"/>
                    <a:gd name="connsiteY0" fmla="*/ 1586 h 10000"/>
                    <a:gd name="connsiteX1" fmla="*/ 8519 w 10111"/>
                    <a:gd name="connsiteY1" fmla="*/ 2208 h 10000"/>
                    <a:gd name="connsiteX2" fmla="*/ 9931 w 10111"/>
                    <a:gd name="connsiteY2" fmla="*/ 4871 h 10000"/>
                    <a:gd name="connsiteX3" fmla="*/ 7978 w 10111"/>
                    <a:gd name="connsiteY3" fmla="*/ 9156 h 10000"/>
                    <a:gd name="connsiteX4" fmla="*/ 5519 w 10111"/>
                    <a:gd name="connsiteY4" fmla="*/ 9930 h 10000"/>
                    <a:gd name="connsiteX5" fmla="*/ 4676 w 10111"/>
                    <a:gd name="connsiteY5" fmla="*/ 9781 h 10000"/>
                    <a:gd name="connsiteX6" fmla="*/ 1295 w 10111"/>
                    <a:gd name="connsiteY6" fmla="*/ 8430 h 10000"/>
                    <a:gd name="connsiteX7" fmla="*/ 0 w 10111"/>
                    <a:gd name="connsiteY7" fmla="*/ 7715 h 10000"/>
                    <a:gd name="connsiteX8" fmla="*/ 591 w 10111"/>
                    <a:gd name="connsiteY8" fmla="*/ 746 h 10000"/>
                    <a:gd name="connsiteX9" fmla="*/ 3115 w 10111"/>
                    <a:gd name="connsiteY9" fmla="*/ 483 h 10000"/>
                    <a:gd name="connsiteX10" fmla="*/ 5114 w 10111"/>
                    <a:gd name="connsiteY10" fmla="*/ 1586 h 10000"/>
                    <a:gd name="connsiteX0" fmla="*/ 5114 w 10076"/>
                    <a:gd name="connsiteY0" fmla="*/ 2000 h 10414"/>
                    <a:gd name="connsiteX1" fmla="*/ 8072 w 10076"/>
                    <a:gd name="connsiteY1" fmla="*/ 0 h 10414"/>
                    <a:gd name="connsiteX2" fmla="*/ 9931 w 10076"/>
                    <a:gd name="connsiteY2" fmla="*/ 5285 h 10414"/>
                    <a:gd name="connsiteX3" fmla="*/ 7978 w 10076"/>
                    <a:gd name="connsiteY3" fmla="*/ 9570 h 10414"/>
                    <a:gd name="connsiteX4" fmla="*/ 5519 w 10076"/>
                    <a:gd name="connsiteY4" fmla="*/ 10344 h 10414"/>
                    <a:gd name="connsiteX5" fmla="*/ 4676 w 10076"/>
                    <a:gd name="connsiteY5" fmla="*/ 10195 h 10414"/>
                    <a:gd name="connsiteX6" fmla="*/ 1295 w 10076"/>
                    <a:gd name="connsiteY6" fmla="*/ 8844 h 10414"/>
                    <a:gd name="connsiteX7" fmla="*/ 0 w 10076"/>
                    <a:gd name="connsiteY7" fmla="*/ 8129 h 10414"/>
                    <a:gd name="connsiteX8" fmla="*/ 591 w 10076"/>
                    <a:gd name="connsiteY8" fmla="*/ 1160 h 10414"/>
                    <a:gd name="connsiteX9" fmla="*/ 3115 w 10076"/>
                    <a:gd name="connsiteY9" fmla="*/ 897 h 10414"/>
                    <a:gd name="connsiteX10" fmla="*/ 5114 w 10076"/>
                    <a:gd name="connsiteY10" fmla="*/ 2000 h 10414"/>
                    <a:gd name="connsiteX0" fmla="*/ 5114 w 10294"/>
                    <a:gd name="connsiteY0" fmla="*/ 2000 h 10414"/>
                    <a:gd name="connsiteX1" fmla="*/ 8072 w 10294"/>
                    <a:gd name="connsiteY1" fmla="*/ 0 h 10414"/>
                    <a:gd name="connsiteX2" fmla="*/ 10163 w 10294"/>
                    <a:gd name="connsiteY2" fmla="*/ 3338 h 10414"/>
                    <a:gd name="connsiteX3" fmla="*/ 7978 w 10294"/>
                    <a:gd name="connsiteY3" fmla="*/ 9570 h 10414"/>
                    <a:gd name="connsiteX4" fmla="*/ 5519 w 10294"/>
                    <a:gd name="connsiteY4" fmla="*/ 10344 h 10414"/>
                    <a:gd name="connsiteX5" fmla="*/ 4676 w 10294"/>
                    <a:gd name="connsiteY5" fmla="*/ 10195 h 10414"/>
                    <a:gd name="connsiteX6" fmla="*/ 1295 w 10294"/>
                    <a:gd name="connsiteY6" fmla="*/ 8844 h 10414"/>
                    <a:gd name="connsiteX7" fmla="*/ 0 w 10294"/>
                    <a:gd name="connsiteY7" fmla="*/ 8129 h 10414"/>
                    <a:gd name="connsiteX8" fmla="*/ 591 w 10294"/>
                    <a:gd name="connsiteY8" fmla="*/ 1160 h 10414"/>
                    <a:gd name="connsiteX9" fmla="*/ 3115 w 10294"/>
                    <a:gd name="connsiteY9" fmla="*/ 897 h 10414"/>
                    <a:gd name="connsiteX10" fmla="*/ 5114 w 10294"/>
                    <a:gd name="connsiteY10" fmla="*/ 2000 h 10414"/>
                    <a:gd name="connsiteX0" fmla="*/ 5114 w 10298"/>
                    <a:gd name="connsiteY0" fmla="*/ 2242 h 10656"/>
                    <a:gd name="connsiteX1" fmla="*/ 8147 w 10298"/>
                    <a:gd name="connsiteY1" fmla="*/ 0 h 10656"/>
                    <a:gd name="connsiteX2" fmla="*/ 10163 w 10298"/>
                    <a:gd name="connsiteY2" fmla="*/ 3580 h 10656"/>
                    <a:gd name="connsiteX3" fmla="*/ 7978 w 10298"/>
                    <a:gd name="connsiteY3" fmla="*/ 9812 h 10656"/>
                    <a:gd name="connsiteX4" fmla="*/ 5519 w 10298"/>
                    <a:gd name="connsiteY4" fmla="*/ 10586 h 10656"/>
                    <a:gd name="connsiteX5" fmla="*/ 4676 w 10298"/>
                    <a:gd name="connsiteY5" fmla="*/ 10437 h 10656"/>
                    <a:gd name="connsiteX6" fmla="*/ 1295 w 10298"/>
                    <a:gd name="connsiteY6" fmla="*/ 9086 h 10656"/>
                    <a:gd name="connsiteX7" fmla="*/ 0 w 10298"/>
                    <a:gd name="connsiteY7" fmla="*/ 8371 h 10656"/>
                    <a:gd name="connsiteX8" fmla="*/ 591 w 10298"/>
                    <a:gd name="connsiteY8" fmla="*/ 1402 h 10656"/>
                    <a:gd name="connsiteX9" fmla="*/ 3115 w 10298"/>
                    <a:gd name="connsiteY9" fmla="*/ 1139 h 10656"/>
                    <a:gd name="connsiteX10" fmla="*/ 5114 w 10298"/>
                    <a:gd name="connsiteY10" fmla="*/ 2242 h 10656"/>
                    <a:gd name="connsiteX0" fmla="*/ 5114 w 10238"/>
                    <a:gd name="connsiteY0" fmla="*/ 3294 h 11708"/>
                    <a:gd name="connsiteX1" fmla="*/ 6241 w 10238"/>
                    <a:gd name="connsiteY1" fmla="*/ 0 h 11708"/>
                    <a:gd name="connsiteX2" fmla="*/ 10163 w 10238"/>
                    <a:gd name="connsiteY2" fmla="*/ 4632 h 11708"/>
                    <a:gd name="connsiteX3" fmla="*/ 7978 w 10238"/>
                    <a:gd name="connsiteY3" fmla="*/ 10864 h 11708"/>
                    <a:gd name="connsiteX4" fmla="*/ 5519 w 10238"/>
                    <a:gd name="connsiteY4" fmla="*/ 11638 h 11708"/>
                    <a:gd name="connsiteX5" fmla="*/ 4676 w 10238"/>
                    <a:gd name="connsiteY5" fmla="*/ 11489 h 11708"/>
                    <a:gd name="connsiteX6" fmla="*/ 1295 w 10238"/>
                    <a:gd name="connsiteY6" fmla="*/ 10138 h 11708"/>
                    <a:gd name="connsiteX7" fmla="*/ 0 w 10238"/>
                    <a:gd name="connsiteY7" fmla="*/ 9423 h 11708"/>
                    <a:gd name="connsiteX8" fmla="*/ 591 w 10238"/>
                    <a:gd name="connsiteY8" fmla="*/ 2454 h 11708"/>
                    <a:gd name="connsiteX9" fmla="*/ 3115 w 10238"/>
                    <a:gd name="connsiteY9" fmla="*/ 2191 h 11708"/>
                    <a:gd name="connsiteX10" fmla="*/ 5114 w 10238"/>
                    <a:gd name="connsiteY10" fmla="*/ 3294 h 11708"/>
                    <a:gd name="connsiteX0" fmla="*/ 5114 w 8553"/>
                    <a:gd name="connsiteY0" fmla="*/ 3294 h 11708"/>
                    <a:gd name="connsiteX1" fmla="*/ 6241 w 8553"/>
                    <a:gd name="connsiteY1" fmla="*/ 0 h 11708"/>
                    <a:gd name="connsiteX2" fmla="*/ 8427 w 8553"/>
                    <a:gd name="connsiteY2" fmla="*/ 2197 h 11708"/>
                    <a:gd name="connsiteX3" fmla="*/ 7978 w 8553"/>
                    <a:gd name="connsiteY3" fmla="*/ 10864 h 11708"/>
                    <a:gd name="connsiteX4" fmla="*/ 5519 w 8553"/>
                    <a:gd name="connsiteY4" fmla="*/ 11638 h 11708"/>
                    <a:gd name="connsiteX5" fmla="*/ 4676 w 8553"/>
                    <a:gd name="connsiteY5" fmla="*/ 11489 h 11708"/>
                    <a:gd name="connsiteX6" fmla="*/ 1295 w 8553"/>
                    <a:gd name="connsiteY6" fmla="*/ 10138 h 11708"/>
                    <a:gd name="connsiteX7" fmla="*/ 0 w 8553"/>
                    <a:gd name="connsiteY7" fmla="*/ 9423 h 11708"/>
                    <a:gd name="connsiteX8" fmla="*/ 591 w 8553"/>
                    <a:gd name="connsiteY8" fmla="*/ 2454 h 11708"/>
                    <a:gd name="connsiteX9" fmla="*/ 3115 w 8553"/>
                    <a:gd name="connsiteY9" fmla="*/ 2191 h 11708"/>
                    <a:gd name="connsiteX10" fmla="*/ 5114 w 8553"/>
                    <a:gd name="connsiteY10" fmla="*/ 3294 h 11708"/>
                    <a:gd name="connsiteX0" fmla="*/ 5979 w 10001"/>
                    <a:gd name="connsiteY0" fmla="*/ 2813 h 10193"/>
                    <a:gd name="connsiteX1" fmla="*/ 7297 w 10001"/>
                    <a:gd name="connsiteY1" fmla="*/ 0 h 10193"/>
                    <a:gd name="connsiteX2" fmla="*/ 9853 w 10001"/>
                    <a:gd name="connsiteY2" fmla="*/ 1876 h 10193"/>
                    <a:gd name="connsiteX3" fmla="*/ 8513 w 10001"/>
                    <a:gd name="connsiteY3" fmla="*/ 9845 h 10193"/>
                    <a:gd name="connsiteX4" fmla="*/ 6453 w 10001"/>
                    <a:gd name="connsiteY4" fmla="*/ 9940 h 10193"/>
                    <a:gd name="connsiteX5" fmla="*/ 5467 w 10001"/>
                    <a:gd name="connsiteY5" fmla="*/ 9813 h 10193"/>
                    <a:gd name="connsiteX6" fmla="*/ 1514 w 10001"/>
                    <a:gd name="connsiteY6" fmla="*/ 8659 h 10193"/>
                    <a:gd name="connsiteX7" fmla="*/ 0 w 10001"/>
                    <a:gd name="connsiteY7" fmla="*/ 8048 h 10193"/>
                    <a:gd name="connsiteX8" fmla="*/ 691 w 10001"/>
                    <a:gd name="connsiteY8" fmla="*/ 2096 h 10193"/>
                    <a:gd name="connsiteX9" fmla="*/ 3642 w 10001"/>
                    <a:gd name="connsiteY9" fmla="*/ 1871 h 10193"/>
                    <a:gd name="connsiteX10" fmla="*/ 5979 w 10001"/>
                    <a:gd name="connsiteY10" fmla="*/ 2813 h 10193"/>
                    <a:gd name="connsiteX0" fmla="*/ 5979 w 10001"/>
                    <a:gd name="connsiteY0" fmla="*/ 2813 h 10470"/>
                    <a:gd name="connsiteX1" fmla="*/ 7297 w 10001"/>
                    <a:gd name="connsiteY1" fmla="*/ 0 h 10470"/>
                    <a:gd name="connsiteX2" fmla="*/ 9853 w 10001"/>
                    <a:gd name="connsiteY2" fmla="*/ 1876 h 10470"/>
                    <a:gd name="connsiteX3" fmla="*/ 8513 w 10001"/>
                    <a:gd name="connsiteY3" fmla="*/ 9845 h 10470"/>
                    <a:gd name="connsiteX4" fmla="*/ 5467 w 10001"/>
                    <a:gd name="connsiteY4" fmla="*/ 9813 h 10470"/>
                    <a:gd name="connsiteX5" fmla="*/ 1514 w 10001"/>
                    <a:gd name="connsiteY5" fmla="*/ 8659 h 10470"/>
                    <a:gd name="connsiteX6" fmla="*/ 0 w 10001"/>
                    <a:gd name="connsiteY6" fmla="*/ 8048 h 10470"/>
                    <a:gd name="connsiteX7" fmla="*/ 691 w 10001"/>
                    <a:gd name="connsiteY7" fmla="*/ 2096 h 10470"/>
                    <a:gd name="connsiteX8" fmla="*/ 3642 w 10001"/>
                    <a:gd name="connsiteY8" fmla="*/ 1871 h 10470"/>
                    <a:gd name="connsiteX9" fmla="*/ 5979 w 10001"/>
                    <a:gd name="connsiteY9" fmla="*/ 2813 h 10470"/>
                    <a:gd name="connsiteX0" fmla="*/ 5979 w 10325"/>
                    <a:gd name="connsiteY0" fmla="*/ 2813 h 10470"/>
                    <a:gd name="connsiteX1" fmla="*/ 7297 w 10325"/>
                    <a:gd name="connsiteY1" fmla="*/ 0 h 10470"/>
                    <a:gd name="connsiteX2" fmla="*/ 10192 w 10325"/>
                    <a:gd name="connsiteY2" fmla="*/ 2541 h 10470"/>
                    <a:gd name="connsiteX3" fmla="*/ 8513 w 10325"/>
                    <a:gd name="connsiteY3" fmla="*/ 9845 h 10470"/>
                    <a:gd name="connsiteX4" fmla="*/ 5467 w 10325"/>
                    <a:gd name="connsiteY4" fmla="*/ 9813 h 10470"/>
                    <a:gd name="connsiteX5" fmla="*/ 1514 w 10325"/>
                    <a:gd name="connsiteY5" fmla="*/ 8659 h 10470"/>
                    <a:gd name="connsiteX6" fmla="*/ 0 w 10325"/>
                    <a:gd name="connsiteY6" fmla="*/ 8048 h 10470"/>
                    <a:gd name="connsiteX7" fmla="*/ 691 w 10325"/>
                    <a:gd name="connsiteY7" fmla="*/ 2096 h 10470"/>
                    <a:gd name="connsiteX8" fmla="*/ 3642 w 10325"/>
                    <a:gd name="connsiteY8" fmla="*/ 1871 h 10470"/>
                    <a:gd name="connsiteX9" fmla="*/ 5979 w 10325"/>
                    <a:gd name="connsiteY9" fmla="*/ 2813 h 10470"/>
                    <a:gd name="connsiteX0" fmla="*/ 5979 w 10200"/>
                    <a:gd name="connsiteY0" fmla="*/ 2813 h 10470"/>
                    <a:gd name="connsiteX1" fmla="*/ 7297 w 10200"/>
                    <a:gd name="connsiteY1" fmla="*/ 0 h 10470"/>
                    <a:gd name="connsiteX2" fmla="*/ 10192 w 10200"/>
                    <a:gd name="connsiteY2" fmla="*/ 2541 h 10470"/>
                    <a:gd name="connsiteX3" fmla="*/ 8513 w 10200"/>
                    <a:gd name="connsiteY3" fmla="*/ 9845 h 10470"/>
                    <a:gd name="connsiteX4" fmla="*/ 5467 w 10200"/>
                    <a:gd name="connsiteY4" fmla="*/ 9813 h 10470"/>
                    <a:gd name="connsiteX5" fmla="*/ 1514 w 10200"/>
                    <a:gd name="connsiteY5" fmla="*/ 8659 h 10470"/>
                    <a:gd name="connsiteX6" fmla="*/ 0 w 10200"/>
                    <a:gd name="connsiteY6" fmla="*/ 8048 h 10470"/>
                    <a:gd name="connsiteX7" fmla="*/ 691 w 10200"/>
                    <a:gd name="connsiteY7" fmla="*/ 2096 h 10470"/>
                    <a:gd name="connsiteX8" fmla="*/ 3642 w 10200"/>
                    <a:gd name="connsiteY8" fmla="*/ 1871 h 10470"/>
                    <a:gd name="connsiteX9" fmla="*/ 5979 w 10200"/>
                    <a:gd name="connsiteY9" fmla="*/ 2813 h 10470"/>
                    <a:gd name="connsiteX0" fmla="*/ 5979 w 10203"/>
                    <a:gd name="connsiteY0" fmla="*/ 2482 h 10139"/>
                    <a:gd name="connsiteX1" fmla="*/ 7912 w 10203"/>
                    <a:gd name="connsiteY1" fmla="*/ 0 h 10139"/>
                    <a:gd name="connsiteX2" fmla="*/ 10192 w 10203"/>
                    <a:gd name="connsiteY2" fmla="*/ 2210 h 10139"/>
                    <a:gd name="connsiteX3" fmla="*/ 8513 w 10203"/>
                    <a:gd name="connsiteY3" fmla="*/ 9514 h 10139"/>
                    <a:gd name="connsiteX4" fmla="*/ 5467 w 10203"/>
                    <a:gd name="connsiteY4" fmla="*/ 9482 h 10139"/>
                    <a:gd name="connsiteX5" fmla="*/ 1514 w 10203"/>
                    <a:gd name="connsiteY5" fmla="*/ 8328 h 10139"/>
                    <a:gd name="connsiteX6" fmla="*/ 0 w 10203"/>
                    <a:gd name="connsiteY6" fmla="*/ 7717 h 10139"/>
                    <a:gd name="connsiteX7" fmla="*/ 691 w 10203"/>
                    <a:gd name="connsiteY7" fmla="*/ 1765 h 10139"/>
                    <a:gd name="connsiteX8" fmla="*/ 3642 w 10203"/>
                    <a:gd name="connsiteY8" fmla="*/ 1540 h 10139"/>
                    <a:gd name="connsiteX9" fmla="*/ 5979 w 10203"/>
                    <a:gd name="connsiteY9" fmla="*/ 2482 h 10139"/>
                    <a:gd name="connsiteX0" fmla="*/ 5979 w 10203"/>
                    <a:gd name="connsiteY0" fmla="*/ 2482 h 10233"/>
                    <a:gd name="connsiteX1" fmla="*/ 7912 w 10203"/>
                    <a:gd name="connsiteY1" fmla="*/ 0 h 10233"/>
                    <a:gd name="connsiteX2" fmla="*/ 10192 w 10203"/>
                    <a:gd name="connsiteY2" fmla="*/ 2210 h 10233"/>
                    <a:gd name="connsiteX3" fmla="*/ 8513 w 10203"/>
                    <a:gd name="connsiteY3" fmla="*/ 9514 h 10233"/>
                    <a:gd name="connsiteX4" fmla="*/ 5395 w 10203"/>
                    <a:gd name="connsiteY4" fmla="*/ 9771 h 10233"/>
                    <a:gd name="connsiteX5" fmla="*/ 1514 w 10203"/>
                    <a:gd name="connsiteY5" fmla="*/ 8328 h 10233"/>
                    <a:gd name="connsiteX6" fmla="*/ 0 w 10203"/>
                    <a:gd name="connsiteY6" fmla="*/ 7717 h 10233"/>
                    <a:gd name="connsiteX7" fmla="*/ 691 w 10203"/>
                    <a:gd name="connsiteY7" fmla="*/ 1765 h 10233"/>
                    <a:gd name="connsiteX8" fmla="*/ 3642 w 10203"/>
                    <a:gd name="connsiteY8" fmla="*/ 1540 h 10233"/>
                    <a:gd name="connsiteX9" fmla="*/ 5979 w 10203"/>
                    <a:gd name="connsiteY9" fmla="*/ 2482 h 10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203" h="10233">
                      <a:moveTo>
                        <a:pt x="5979" y="2482"/>
                      </a:moveTo>
                      <a:cubicBezTo>
                        <a:pt x="6773" y="2971"/>
                        <a:pt x="7021" y="129"/>
                        <a:pt x="7912" y="0"/>
                      </a:cubicBezTo>
                      <a:cubicBezTo>
                        <a:pt x="8851" y="178"/>
                        <a:pt x="10353" y="148"/>
                        <a:pt x="10192" y="2210"/>
                      </a:cubicBezTo>
                      <a:cubicBezTo>
                        <a:pt x="9813" y="3642"/>
                        <a:pt x="9623" y="8622"/>
                        <a:pt x="8513" y="9514"/>
                      </a:cubicBezTo>
                      <a:cubicBezTo>
                        <a:pt x="7782" y="10837"/>
                        <a:pt x="6561" y="9969"/>
                        <a:pt x="5395" y="9771"/>
                      </a:cubicBezTo>
                      <a:cubicBezTo>
                        <a:pt x="4026" y="9632"/>
                        <a:pt x="2760" y="8955"/>
                        <a:pt x="1514" y="8328"/>
                      </a:cubicBezTo>
                      <a:cubicBezTo>
                        <a:pt x="804" y="8169"/>
                        <a:pt x="137" y="8811"/>
                        <a:pt x="0" y="7717"/>
                      </a:cubicBezTo>
                      <a:cubicBezTo>
                        <a:pt x="140" y="6337"/>
                        <a:pt x="758" y="3157"/>
                        <a:pt x="691" y="1765"/>
                      </a:cubicBezTo>
                      <a:cubicBezTo>
                        <a:pt x="498" y="839"/>
                        <a:pt x="2330" y="1068"/>
                        <a:pt x="3642" y="1540"/>
                      </a:cubicBezTo>
                      <a:lnTo>
                        <a:pt x="5979" y="2482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" name="Freeform 123"/>
                <p:cNvSpPr/>
                <p:nvPr/>
              </p:nvSpPr>
              <p:spPr>
                <a:xfrm rot="304316">
                  <a:off x="1440310" y="3406071"/>
                  <a:ext cx="254372" cy="84202"/>
                </a:xfrm>
                <a:custGeom>
                  <a:avLst/>
                  <a:gdLst>
                    <a:gd name="connsiteX0" fmla="*/ 42862 w 990600"/>
                    <a:gd name="connsiteY0" fmla="*/ 171450 h 323850"/>
                    <a:gd name="connsiteX1" fmla="*/ 214312 w 990600"/>
                    <a:gd name="connsiteY1" fmla="*/ 119063 h 323850"/>
                    <a:gd name="connsiteX2" fmla="*/ 619125 w 990600"/>
                    <a:gd name="connsiteY2" fmla="*/ 80963 h 323850"/>
                    <a:gd name="connsiteX3" fmla="*/ 838200 w 990600"/>
                    <a:gd name="connsiteY3" fmla="*/ 28575 h 323850"/>
                    <a:gd name="connsiteX4" fmla="*/ 933450 w 990600"/>
                    <a:gd name="connsiteY4" fmla="*/ 0 h 323850"/>
                    <a:gd name="connsiteX5" fmla="*/ 990600 w 990600"/>
                    <a:gd name="connsiteY5" fmla="*/ 90488 h 323850"/>
                    <a:gd name="connsiteX6" fmla="*/ 966787 w 990600"/>
                    <a:gd name="connsiteY6" fmla="*/ 185738 h 323850"/>
                    <a:gd name="connsiteX7" fmla="*/ 781050 w 990600"/>
                    <a:gd name="connsiteY7" fmla="*/ 200025 h 323850"/>
                    <a:gd name="connsiteX8" fmla="*/ 714375 w 990600"/>
                    <a:gd name="connsiteY8" fmla="*/ 209550 h 323850"/>
                    <a:gd name="connsiteX9" fmla="*/ 485775 w 990600"/>
                    <a:gd name="connsiteY9" fmla="*/ 238125 h 323850"/>
                    <a:gd name="connsiteX10" fmla="*/ 438150 w 990600"/>
                    <a:gd name="connsiteY10" fmla="*/ 257175 h 323850"/>
                    <a:gd name="connsiteX11" fmla="*/ 385762 w 990600"/>
                    <a:gd name="connsiteY11" fmla="*/ 261938 h 323850"/>
                    <a:gd name="connsiteX12" fmla="*/ 57150 w 990600"/>
                    <a:gd name="connsiteY12" fmla="*/ 323850 h 323850"/>
                    <a:gd name="connsiteX13" fmla="*/ 0 w 990600"/>
                    <a:gd name="connsiteY13" fmla="*/ 276225 h 323850"/>
                    <a:gd name="connsiteX14" fmla="*/ 42862 w 990600"/>
                    <a:gd name="connsiteY14" fmla="*/ 171450 h 323850"/>
                    <a:gd name="connsiteX0" fmla="*/ 43206 w 990944"/>
                    <a:gd name="connsiteY0" fmla="*/ 171450 h 324009"/>
                    <a:gd name="connsiteX1" fmla="*/ 214656 w 990944"/>
                    <a:gd name="connsiteY1" fmla="*/ 119063 h 324009"/>
                    <a:gd name="connsiteX2" fmla="*/ 619469 w 990944"/>
                    <a:gd name="connsiteY2" fmla="*/ 80963 h 324009"/>
                    <a:gd name="connsiteX3" fmla="*/ 838544 w 990944"/>
                    <a:gd name="connsiteY3" fmla="*/ 28575 h 324009"/>
                    <a:gd name="connsiteX4" fmla="*/ 933794 w 990944"/>
                    <a:gd name="connsiteY4" fmla="*/ 0 h 324009"/>
                    <a:gd name="connsiteX5" fmla="*/ 990944 w 990944"/>
                    <a:gd name="connsiteY5" fmla="*/ 90488 h 324009"/>
                    <a:gd name="connsiteX6" fmla="*/ 967131 w 990944"/>
                    <a:gd name="connsiteY6" fmla="*/ 185738 h 324009"/>
                    <a:gd name="connsiteX7" fmla="*/ 781394 w 990944"/>
                    <a:gd name="connsiteY7" fmla="*/ 200025 h 324009"/>
                    <a:gd name="connsiteX8" fmla="*/ 714719 w 990944"/>
                    <a:gd name="connsiteY8" fmla="*/ 209550 h 324009"/>
                    <a:gd name="connsiteX9" fmla="*/ 486119 w 990944"/>
                    <a:gd name="connsiteY9" fmla="*/ 238125 h 324009"/>
                    <a:gd name="connsiteX10" fmla="*/ 438494 w 990944"/>
                    <a:gd name="connsiteY10" fmla="*/ 257175 h 324009"/>
                    <a:gd name="connsiteX11" fmla="*/ 386106 w 990944"/>
                    <a:gd name="connsiteY11" fmla="*/ 261938 h 324009"/>
                    <a:gd name="connsiteX12" fmla="*/ 57494 w 990944"/>
                    <a:gd name="connsiteY12" fmla="*/ 323850 h 324009"/>
                    <a:gd name="connsiteX13" fmla="*/ 344 w 990944"/>
                    <a:gd name="connsiteY13" fmla="*/ 276225 h 324009"/>
                    <a:gd name="connsiteX14" fmla="*/ 43206 w 990944"/>
                    <a:gd name="connsiteY14" fmla="*/ 171450 h 324009"/>
                    <a:gd name="connsiteX0" fmla="*/ 43206 w 995060"/>
                    <a:gd name="connsiteY0" fmla="*/ 171450 h 324009"/>
                    <a:gd name="connsiteX1" fmla="*/ 214656 w 995060"/>
                    <a:gd name="connsiteY1" fmla="*/ 119063 h 324009"/>
                    <a:gd name="connsiteX2" fmla="*/ 619469 w 995060"/>
                    <a:gd name="connsiteY2" fmla="*/ 80963 h 324009"/>
                    <a:gd name="connsiteX3" fmla="*/ 838544 w 995060"/>
                    <a:gd name="connsiteY3" fmla="*/ 28575 h 324009"/>
                    <a:gd name="connsiteX4" fmla="*/ 933794 w 995060"/>
                    <a:gd name="connsiteY4" fmla="*/ 0 h 324009"/>
                    <a:gd name="connsiteX5" fmla="*/ 990944 w 995060"/>
                    <a:gd name="connsiteY5" fmla="*/ 90488 h 324009"/>
                    <a:gd name="connsiteX6" fmla="*/ 967131 w 995060"/>
                    <a:gd name="connsiteY6" fmla="*/ 185738 h 324009"/>
                    <a:gd name="connsiteX7" fmla="*/ 781394 w 995060"/>
                    <a:gd name="connsiteY7" fmla="*/ 200025 h 324009"/>
                    <a:gd name="connsiteX8" fmla="*/ 714719 w 995060"/>
                    <a:gd name="connsiteY8" fmla="*/ 209550 h 324009"/>
                    <a:gd name="connsiteX9" fmla="*/ 486119 w 995060"/>
                    <a:gd name="connsiteY9" fmla="*/ 238125 h 324009"/>
                    <a:gd name="connsiteX10" fmla="*/ 438494 w 995060"/>
                    <a:gd name="connsiteY10" fmla="*/ 257175 h 324009"/>
                    <a:gd name="connsiteX11" fmla="*/ 386106 w 995060"/>
                    <a:gd name="connsiteY11" fmla="*/ 261938 h 324009"/>
                    <a:gd name="connsiteX12" fmla="*/ 57494 w 995060"/>
                    <a:gd name="connsiteY12" fmla="*/ 323850 h 324009"/>
                    <a:gd name="connsiteX13" fmla="*/ 344 w 995060"/>
                    <a:gd name="connsiteY13" fmla="*/ 276225 h 324009"/>
                    <a:gd name="connsiteX14" fmla="*/ 43206 w 995060"/>
                    <a:gd name="connsiteY14" fmla="*/ 171450 h 324009"/>
                    <a:gd name="connsiteX0" fmla="*/ 43206 w 995060"/>
                    <a:gd name="connsiteY0" fmla="*/ 173855 h 326414"/>
                    <a:gd name="connsiteX1" fmla="*/ 214656 w 995060"/>
                    <a:gd name="connsiteY1" fmla="*/ 121468 h 326414"/>
                    <a:gd name="connsiteX2" fmla="*/ 619469 w 995060"/>
                    <a:gd name="connsiteY2" fmla="*/ 83368 h 326414"/>
                    <a:gd name="connsiteX3" fmla="*/ 838544 w 995060"/>
                    <a:gd name="connsiteY3" fmla="*/ 30980 h 326414"/>
                    <a:gd name="connsiteX4" fmla="*/ 933794 w 995060"/>
                    <a:gd name="connsiteY4" fmla="*/ 2405 h 326414"/>
                    <a:gd name="connsiteX5" fmla="*/ 990944 w 995060"/>
                    <a:gd name="connsiteY5" fmla="*/ 92893 h 326414"/>
                    <a:gd name="connsiteX6" fmla="*/ 967131 w 995060"/>
                    <a:gd name="connsiteY6" fmla="*/ 188143 h 326414"/>
                    <a:gd name="connsiteX7" fmla="*/ 781394 w 995060"/>
                    <a:gd name="connsiteY7" fmla="*/ 202430 h 326414"/>
                    <a:gd name="connsiteX8" fmla="*/ 714719 w 995060"/>
                    <a:gd name="connsiteY8" fmla="*/ 211955 h 326414"/>
                    <a:gd name="connsiteX9" fmla="*/ 486119 w 995060"/>
                    <a:gd name="connsiteY9" fmla="*/ 240530 h 326414"/>
                    <a:gd name="connsiteX10" fmla="*/ 438494 w 995060"/>
                    <a:gd name="connsiteY10" fmla="*/ 259580 h 326414"/>
                    <a:gd name="connsiteX11" fmla="*/ 386106 w 995060"/>
                    <a:gd name="connsiteY11" fmla="*/ 264343 h 326414"/>
                    <a:gd name="connsiteX12" fmla="*/ 57494 w 995060"/>
                    <a:gd name="connsiteY12" fmla="*/ 326255 h 326414"/>
                    <a:gd name="connsiteX13" fmla="*/ 344 w 995060"/>
                    <a:gd name="connsiteY13" fmla="*/ 278630 h 326414"/>
                    <a:gd name="connsiteX14" fmla="*/ 43206 w 995060"/>
                    <a:gd name="connsiteY14" fmla="*/ 173855 h 326414"/>
                    <a:gd name="connsiteX0" fmla="*/ 43206 w 995060"/>
                    <a:gd name="connsiteY0" fmla="*/ 173855 h 326414"/>
                    <a:gd name="connsiteX1" fmla="*/ 214656 w 995060"/>
                    <a:gd name="connsiteY1" fmla="*/ 121468 h 326414"/>
                    <a:gd name="connsiteX2" fmla="*/ 619469 w 995060"/>
                    <a:gd name="connsiteY2" fmla="*/ 83368 h 326414"/>
                    <a:gd name="connsiteX3" fmla="*/ 838544 w 995060"/>
                    <a:gd name="connsiteY3" fmla="*/ 30980 h 326414"/>
                    <a:gd name="connsiteX4" fmla="*/ 933794 w 995060"/>
                    <a:gd name="connsiteY4" fmla="*/ 2405 h 326414"/>
                    <a:gd name="connsiteX5" fmla="*/ 990944 w 995060"/>
                    <a:gd name="connsiteY5" fmla="*/ 92893 h 326414"/>
                    <a:gd name="connsiteX6" fmla="*/ 967131 w 995060"/>
                    <a:gd name="connsiteY6" fmla="*/ 188143 h 326414"/>
                    <a:gd name="connsiteX7" fmla="*/ 781394 w 995060"/>
                    <a:gd name="connsiteY7" fmla="*/ 202430 h 326414"/>
                    <a:gd name="connsiteX8" fmla="*/ 714719 w 995060"/>
                    <a:gd name="connsiteY8" fmla="*/ 211955 h 326414"/>
                    <a:gd name="connsiteX9" fmla="*/ 486119 w 995060"/>
                    <a:gd name="connsiteY9" fmla="*/ 240530 h 326414"/>
                    <a:gd name="connsiteX10" fmla="*/ 438494 w 995060"/>
                    <a:gd name="connsiteY10" fmla="*/ 259580 h 326414"/>
                    <a:gd name="connsiteX11" fmla="*/ 290856 w 995060"/>
                    <a:gd name="connsiteY11" fmla="*/ 273868 h 326414"/>
                    <a:gd name="connsiteX12" fmla="*/ 57494 w 995060"/>
                    <a:gd name="connsiteY12" fmla="*/ 326255 h 326414"/>
                    <a:gd name="connsiteX13" fmla="*/ 344 w 995060"/>
                    <a:gd name="connsiteY13" fmla="*/ 278630 h 326414"/>
                    <a:gd name="connsiteX14" fmla="*/ 43206 w 995060"/>
                    <a:gd name="connsiteY14" fmla="*/ 173855 h 326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95060" h="326414">
                      <a:moveTo>
                        <a:pt x="43206" y="173855"/>
                      </a:moveTo>
                      <a:lnTo>
                        <a:pt x="214656" y="121468"/>
                      </a:lnTo>
                      <a:lnTo>
                        <a:pt x="619469" y="83368"/>
                      </a:lnTo>
                      <a:lnTo>
                        <a:pt x="838544" y="30980"/>
                      </a:lnTo>
                      <a:cubicBezTo>
                        <a:pt x="890931" y="17486"/>
                        <a:pt x="908394" y="-7914"/>
                        <a:pt x="933794" y="2405"/>
                      </a:cubicBezTo>
                      <a:cubicBezTo>
                        <a:pt x="959194" y="12724"/>
                        <a:pt x="985388" y="61937"/>
                        <a:pt x="990944" y="92893"/>
                      </a:cubicBezTo>
                      <a:cubicBezTo>
                        <a:pt x="996500" y="123849"/>
                        <a:pt x="1002056" y="169887"/>
                        <a:pt x="967131" y="188143"/>
                      </a:cubicBezTo>
                      <a:lnTo>
                        <a:pt x="781394" y="202430"/>
                      </a:lnTo>
                      <a:cubicBezTo>
                        <a:pt x="724320" y="212807"/>
                        <a:pt x="746755" y="211955"/>
                        <a:pt x="714719" y="211955"/>
                      </a:cubicBezTo>
                      <a:lnTo>
                        <a:pt x="486119" y="240530"/>
                      </a:lnTo>
                      <a:cubicBezTo>
                        <a:pt x="470244" y="246880"/>
                        <a:pt x="471038" y="254024"/>
                        <a:pt x="438494" y="259580"/>
                      </a:cubicBezTo>
                      <a:cubicBezTo>
                        <a:pt x="405950" y="265136"/>
                        <a:pt x="310362" y="273868"/>
                        <a:pt x="290856" y="273868"/>
                      </a:cubicBezTo>
                      <a:lnTo>
                        <a:pt x="57494" y="326255"/>
                      </a:lnTo>
                      <a:cubicBezTo>
                        <a:pt x="-6800" y="328636"/>
                        <a:pt x="2725" y="304030"/>
                        <a:pt x="344" y="278630"/>
                      </a:cubicBezTo>
                      <a:cubicBezTo>
                        <a:pt x="-2037" y="253230"/>
                        <a:pt x="7487" y="200049"/>
                        <a:pt x="43206" y="173855"/>
                      </a:cubicBezTo>
                      <a:close/>
                    </a:path>
                  </a:pathLst>
                </a:custGeom>
                <a:solidFill>
                  <a:srgbClr val="F9F9F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16" name="Group 115"/>
            <p:cNvGrpSpPr/>
            <p:nvPr/>
          </p:nvGrpSpPr>
          <p:grpSpPr>
            <a:xfrm flipH="1">
              <a:off x="807942" y="1903303"/>
              <a:ext cx="243962" cy="1687580"/>
              <a:chOff x="1442362" y="2085640"/>
              <a:chExt cx="243962" cy="1687580"/>
            </a:xfrm>
          </p:grpSpPr>
          <p:sp>
            <p:nvSpPr>
              <p:cNvPr id="117" name="Isosceles Triangle 35"/>
              <p:cNvSpPr/>
              <p:nvPr/>
            </p:nvSpPr>
            <p:spPr>
              <a:xfrm rot="10800000" flipH="1">
                <a:off x="1442362" y="2085640"/>
                <a:ext cx="243962" cy="1638014"/>
              </a:xfrm>
              <a:custGeom>
                <a:avLst/>
                <a:gdLst>
                  <a:gd name="connsiteX0" fmla="*/ 121920 w 243840"/>
                  <a:gd name="connsiteY0" fmla="*/ 1637906 h 1637906"/>
                  <a:gd name="connsiteX1" fmla="*/ 243840 w 243840"/>
                  <a:gd name="connsiteY1" fmla="*/ 1216942 h 1637906"/>
                  <a:gd name="connsiteX2" fmla="*/ 206419 w 243840"/>
                  <a:gd name="connsiteY2" fmla="*/ 914400 h 1637906"/>
                  <a:gd name="connsiteX3" fmla="*/ 216079 w 243840"/>
                  <a:gd name="connsiteY3" fmla="*/ 914400 h 1637906"/>
                  <a:gd name="connsiteX4" fmla="*/ 121920 w 243840"/>
                  <a:gd name="connsiteY4" fmla="*/ 0 h 1637906"/>
                  <a:gd name="connsiteX5" fmla="*/ 27761 w 243840"/>
                  <a:gd name="connsiteY5" fmla="*/ 914400 h 1637906"/>
                  <a:gd name="connsiteX6" fmla="*/ 0 w 243840"/>
                  <a:gd name="connsiteY6" fmla="*/ 1216942 h 1637906"/>
                  <a:gd name="connsiteX7" fmla="*/ 121920 w 243840"/>
                  <a:gd name="connsiteY7" fmla="*/ 1637906 h 1637906"/>
                  <a:gd name="connsiteX0" fmla="*/ 121920 w 249013"/>
                  <a:gd name="connsiteY0" fmla="*/ 1637906 h 1637906"/>
                  <a:gd name="connsiteX1" fmla="*/ 243840 w 249013"/>
                  <a:gd name="connsiteY1" fmla="*/ 1216942 h 1637906"/>
                  <a:gd name="connsiteX2" fmla="*/ 216079 w 249013"/>
                  <a:gd name="connsiteY2" fmla="*/ 914400 h 1637906"/>
                  <a:gd name="connsiteX3" fmla="*/ 121920 w 249013"/>
                  <a:gd name="connsiteY3" fmla="*/ 0 h 1637906"/>
                  <a:gd name="connsiteX4" fmla="*/ 27761 w 249013"/>
                  <a:gd name="connsiteY4" fmla="*/ 914400 h 1637906"/>
                  <a:gd name="connsiteX5" fmla="*/ 0 w 249013"/>
                  <a:gd name="connsiteY5" fmla="*/ 1216942 h 1637906"/>
                  <a:gd name="connsiteX6" fmla="*/ 121920 w 249013"/>
                  <a:gd name="connsiteY6" fmla="*/ 1637906 h 1637906"/>
                  <a:gd name="connsiteX0" fmla="*/ 121920 w 243962"/>
                  <a:gd name="connsiteY0" fmla="*/ 1637906 h 1637906"/>
                  <a:gd name="connsiteX1" fmla="*/ 243840 w 243962"/>
                  <a:gd name="connsiteY1" fmla="*/ 1216942 h 1637906"/>
                  <a:gd name="connsiteX2" fmla="*/ 216079 w 243962"/>
                  <a:gd name="connsiteY2" fmla="*/ 914400 h 1637906"/>
                  <a:gd name="connsiteX3" fmla="*/ 121920 w 243962"/>
                  <a:gd name="connsiteY3" fmla="*/ 0 h 1637906"/>
                  <a:gd name="connsiteX4" fmla="*/ 27761 w 243962"/>
                  <a:gd name="connsiteY4" fmla="*/ 914400 h 1637906"/>
                  <a:gd name="connsiteX5" fmla="*/ 0 w 243962"/>
                  <a:gd name="connsiteY5" fmla="*/ 1216942 h 1637906"/>
                  <a:gd name="connsiteX6" fmla="*/ 121920 w 243962"/>
                  <a:gd name="connsiteY6" fmla="*/ 1637906 h 1637906"/>
                  <a:gd name="connsiteX0" fmla="*/ 121920 w 243962"/>
                  <a:gd name="connsiteY0" fmla="*/ 1637906 h 1637906"/>
                  <a:gd name="connsiteX1" fmla="*/ 243840 w 243962"/>
                  <a:gd name="connsiteY1" fmla="*/ 1216942 h 1637906"/>
                  <a:gd name="connsiteX2" fmla="*/ 216079 w 243962"/>
                  <a:gd name="connsiteY2" fmla="*/ 914400 h 1637906"/>
                  <a:gd name="connsiteX3" fmla="*/ 121920 w 243962"/>
                  <a:gd name="connsiteY3" fmla="*/ 0 h 1637906"/>
                  <a:gd name="connsiteX4" fmla="*/ 27761 w 243962"/>
                  <a:gd name="connsiteY4" fmla="*/ 914400 h 1637906"/>
                  <a:gd name="connsiteX5" fmla="*/ 0 w 243962"/>
                  <a:gd name="connsiteY5" fmla="*/ 1216942 h 1637906"/>
                  <a:gd name="connsiteX6" fmla="*/ 121920 w 243962"/>
                  <a:gd name="connsiteY6" fmla="*/ 1637906 h 1637906"/>
                  <a:gd name="connsiteX0" fmla="*/ 121920 w 243962"/>
                  <a:gd name="connsiteY0" fmla="*/ 1638014 h 1638014"/>
                  <a:gd name="connsiteX1" fmla="*/ 243840 w 243962"/>
                  <a:gd name="connsiteY1" fmla="*/ 1217050 h 1638014"/>
                  <a:gd name="connsiteX2" fmla="*/ 216079 w 243962"/>
                  <a:gd name="connsiteY2" fmla="*/ 914508 h 1638014"/>
                  <a:gd name="connsiteX3" fmla="*/ 121920 w 243962"/>
                  <a:gd name="connsiteY3" fmla="*/ 108 h 1638014"/>
                  <a:gd name="connsiteX4" fmla="*/ 27761 w 243962"/>
                  <a:gd name="connsiteY4" fmla="*/ 914508 h 1638014"/>
                  <a:gd name="connsiteX5" fmla="*/ 0 w 243962"/>
                  <a:gd name="connsiteY5" fmla="*/ 1217050 h 1638014"/>
                  <a:gd name="connsiteX6" fmla="*/ 121920 w 243962"/>
                  <a:gd name="connsiteY6" fmla="*/ 1638014 h 163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3962" h="1638014">
                    <a:moveTo>
                      <a:pt x="121920" y="1638014"/>
                    </a:moveTo>
                    <a:cubicBezTo>
                      <a:pt x="189255" y="1638014"/>
                      <a:pt x="246976" y="1338610"/>
                      <a:pt x="243840" y="1217050"/>
                    </a:cubicBezTo>
                    <a:cubicBezTo>
                      <a:pt x="240483" y="1086941"/>
                      <a:pt x="236399" y="1117332"/>
                      <a:pt x="216079" y="914508"/>
                    </a:cubicBezTo>
                    <a:cubicBezTo>
                      <a:pt x="184693" y="609708"/>
                      <a:pt x="177119" y="108"/>
                      <a:pt x="121920" y="108"/>
                    </a:cubicBezTo>
                    <a:cubicBezTo>
                      <a:pt x="85771" y="-9417"/>
                      <a:pt x="59147" y="609708"/>
                      <a:pt x="27761" y="914508"/>
                    </a:cubicBezTo>
                    <a:lnTo>
                      <a:pt x="0" y="1217050"/>
                    </a:lnTo>
                    <a:cubicBezTo>
                      <a:pt x="0" y="1449542"/>
                      <a:pt x="54585" y="1638014"/>
                      <a:pt x="121920" y="1638014"/>
                    </a:cubicBezTo>
                    <a:close/>
                  </a:path>
                </a:pathLst>
              </a:custGeom>
              <a:solidFill>
                <a:srgbClr val="8033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8" name="Group 117"/>
              <p:cNvGrpSpPr/>
              <p:nvPr/>
            </p:nvGrpSpPr>
            <p:grpSpPr>
              <a:xfrm flipH="1">
                <a:off x="1453078" y="3440906"/>
                <a:ext cx="194934" cy="332314"/>
                <a:chOff x="1440309" y="3406072"/>
                <a:chExt cx="311175" cy="343354"/>
              </a:xfrm>
            </p:grpSpPr>
            <p:sp>
              <p:nvSpPr>
                <p:cNvPr id="119" name="Freeform 9"/>
                <p:cNvSpPr>
                  <a:spLocks/>
                </p:cNvSpPr>
                <p:nvPr/>
              </p:nvSpPr>
              <p:spPr bwMode="auto">
                <a:xfrm rot="15300000" flipH="1" flipV="1">
                  <a:off x="1437189" y="3435130"/>
                  <a:ext cx="324814" cy="303777"/>
                </a:xfrm>
                <a:custGeom>
                  <a:avLst/>
                  <a:gdLst>
                    <a:gd name="T0" fmla="*/ 1113 w 2444"/>
                    <a:gd name="T1" fmla="*/ 1977 h 2033"/>
                    <a:gd name="T2" fmla="*/ 351 w 2444"/>
                    <a:gd name="T3" fmla="*/ 1769 h 2033"/>
                    <a:gd name="T4" fmla="*/ 193 w 2444"/>
                    <a:gd name="T5" fmla="*/ 1692 h 2033"/>
                    <a:gd name="T6" fmla="*/ 84 w 2444"/>
                    <a:gd name="T7" fmla="*/ 1331 h 2033"/>
                    <a:gd name="T8" fmla="*/ 192 w 2444"/>
                    <a:gd name="T9" fmla="*/ 586 h 2033"/>
                    <a:gd name="T10" fmla="*/ 632 w 2444"/>
                    <a:gd name="T11" fmla="*/ 416 h 2033"/>
                    <a:gd name="T12" fmla="*/ 1412 w 2444"/>
                    <a:gd name="T13" fmla="*/ 55 h 2033"/>
                    <a:gd name="T14" fmla="*/ 1627 w 2444"/>
                    <a:gd name="T15" fmla="*/ 503 h 2033"/>
                    <a:gd name="T16" fmla="*/ 1477 w 2444"/>
                    <a:gd name="T17" fmla="*/ 737 h 2033"/>
                    <a:gd name="T18" fmla="*/ 1979 w 2444"/>
                    <a:gd name="T19" fmla="*/ 811 h 2033"/>
                    <a:gd name="T20" fmla="*/ 2297 w 2444"/>
                    <a:gd name="T21" fmla="*/ 1221 h 2033"/>
                    <a:gd name="T22" fmla="*/ 1857 w 2444"/>
                    <a:gd name="T23" fmla="*/ 1881 h 2033"/>
                    <a:gd name="T24" fmla="*/ 1303 w 2444"/>
                    <a:gd name="T25" fmla="*/ 2000 h 2033"/>
                    <a:gd name="T26" fmla="*/ 1113 w 2444"/>
                    <a:gd name="T27" fmla="*/ 1977 h 2033"/>
                    <a:gd name="connsiteX0" fmla="*/ 4363 w 9374"/>
                    <a:gd name="connsiteY0" fmla="*/ 9482 h 9648"/>
                    <a:gd name="connsiteX1" fmla="*/ 1245 w 9374"/>
                    <a:gd name="connsiteY1" fmla="*/ 8458 h 9648"/>
                    <a:gd name="connsiteX2" fmla="*/ 599 w 9374"/>
                    <a:gd name="connsiteY2" fmla="*/ 8080 h 9648"/>
                    <a:gd name="connsiteX3" fmla="*/ 153 w 9374"/>
                    <a:gd name="connsiteY3" fmla="*/ 6304 h 9648"/>
                    <a:gd name="connsiteX4" fmla="*/ 595 w 9374"/>
                    <a:gd name="connsiteY4" fmla="*/ 2639 h 9648"/>
                    <a:gd name="connsiteX5" fmla="*/ 2395 w 9374"/>
                    <a:gd name="connsiteY5" fmla="*/ 1803 h 9648"/>
                    <a:gd name="connsiteX6" fmla="*/ 5586 w 9374"/>
                    <a:gd name="connsiteY6" fmla="*/ 28 h 9648"/>
                    <a:gd name="connsiteX7" fmla="*/ 6466 w 9374"/>
                    <a:gd name="connsiteY7" fmla="*/ 2231 h 9648"/>
                    <a:gd name="connsiteX8" fmla="*/ 4766 w 9374"/>
                    <a:gd name="connsiteY8" fmla="*/ 3275 h 9648"/>
                    <a:gd name="connsiteX9" fmla="*/ 7906 w 9374"/>
                    <a:gd name="connsiteY9" fmla="*/ 3746 h 9648"/>
                    <a:gd name="connsiteX10" fmla="*/ 9208 w 9374"/>
                    <a:gd name="connsiteY10" fmla="*/ 5763 h 9648"/>
                    <a:gd name="connsiteX11" fmla="*/ 7407 w 9374"/>
                    <a:gd name="connsiteY11" fmla="*/ 9009 h 9648"/>
                    <a:gd name="connsiteX12" fmla="*/ 5140 w 9374"/>
                    <a:gd name="connsiteY12" fmla="*/ 9595 h 9648"/>
                    <a:gd name="connsiteX13" fmla="*/ 4363 w 9374"/>
                    <a:gd name="connsiteY13" fmla="*/ 9482 h 9648"/>
                    <a:gd name="connsiteX0" fmla="*/ 4654 w 10000"/>
                    <a:gd name="connsiteY0" fmla="*/ 9828 h 10000"/>
                    <a:gd name="connsiteX1" fmla="*/ 1328 w 10000"/>
                    <a:gd name="connsiteY1" fmla="*/ 8767 h 10000"/>
                    <a:gd name="connsiteX2" fmla="*/ 639 w 10000"/>
                    <a:gd name="connsiteY2" fmla="*/ 8375 h 10000"/>
                    <a:gd name="connsiteX3" fmla="*/ 163 w 10000"/>
                    <a:gd name="connsiteY3" fmla="*/ 6534 h 10000"/>
                    <a:gd name="connsiteX4" fmla="*/ 635 w 10000"/>
                    <a:gd name="connsiteY4" fmla="*/ 2735 h 10000"/>
                    <a:gd name="connsiteX5" fmla="*/ 2555 w 10000"/>
                    <a:gd name="connsiteY5" fmla="*/ 1869 h 10000"/>
                    <a:gd name="connsiteX6" fmla="*/ 5959 w 10000"/>
                    <a:gd name="connsiteY6" fmla="*/ 29 h 10000"/>
                    <a:gd name="connsiteX7" fmla="*/ 6816 w 10000"/>
                    <a:gd name="connsiteY7" fmla="*/ 2673 h 10000"/>
                    <a:gd name="connsiteX8" fmla="*/ 5084 w 10000"/>
                    <a:gd name="connsiteY8" fmla="*/ 3394 h 10000"/>
                    <a:gd name="connsiteX9" fmla="*/ 8434 w 10000"/>
                    <a:gd name="connsiteY9" fmla="*/ 3883 h 10000"/>
                    <a:gd name="connsiteX10" fmla="*/ 9823 w 10000"/>
                    <a:gd name="connsiteY10" fmla="*/ 5973 h 10000"/>
                    <a:gd name="connsiteX11" fmla="*/ 7902 w 10000"/>
                    <a:gd name="connsiteY11" fmla="*/ 9338 h 10000"/>
                    <a:gd name="connsiteX12" fmla="*/ 5483 w 10000"/>
                    <a:gd name="connsiteY12" fmla="*/ 9945 h 10000"/>
                    <a:gd name="connsiteX13" fmla="*/ 4654 w 10000"/>
                    <a:gd name="connsiteY13" fmla="*/ 9828 h 10000"/>
                    <a:gd name="connsiteX0" fmla="*/ 4654 w 10000"/>
                    <a:gd name="connsiteY0" fmla="*/ 9469 h 9641"/>
                    <a:gd name="connsiteX1" fmla="*/ 1328 w 10000"/>
                    <a:gd name="connsiteY1" fmla="*/ 8408 h 9641"/>
                    <a:gd name="connsiteX2" fmla="*/ 639 w 10000"/>
                    <a:gd name="connsiteY2" fmla="*/ 8016 h 9641"/>
                    <a:gd name="connsiteX3" fmla="*/ 163 w 10000"/>
                    <a:gd name="connsiteY3" fmla="*/ 6175 h 9641"/>
                    <a:gd name="connsiteX4" fmla="*/ 635 w 10000"/>
                    <a:gd name="connsiteY4" fmla="*/ 2376 h 9641"/>
                    <a:gd name="connsiteX5" fmla="*/ 2555 w 10000"/>
                    <a:gd name="connsiteY5" fmla="*/ 1510 h 9641"/>
                    <a:gd name="connsiteX6" fmla="*/ 6109 w 10000"/>
                    <a:gd name="connsiteY6" fmla="*/ 35 h 9641"/>
                    <a:gd name="connsiteX7" fmla="*/ 6816 w 10000"/>
                    <a:gd name="connsiteY7" fmla="*/ 2314 h 9641"/>
                    <a:gd name="connsiteX8" fmla="*/ 5084 w 10000"/>
                    <a:gd name="connsiteY8" fmla="*/ 3035 h 9641"/>
                    <a:gd name="connsiteX9" fmla="*/ 8434 w 10000"/>
                    <a:gd name="connsiteY9" fmla="*/ 3524 h 9641"/>
                    <a:gd name="connsiteX10" fmla="*/ 9823 w 10000"/>
                    <a:gd name="connsiteY10" fmla="*/ 5614 h 9641"/>
                    <a:gd name="connsiteX11" fmla="*/ 7902 w 10000"/>
                    <a:gd name="connsiteY11" fmla="*/ 8979 h 9641"/>
                    <a:gd name="connsiteX12" fmla="*/ 5483 w 10000"/>
                    <a:gd name="connsiteY12" fmla="*/ 9586 h 9641"/>
                    <a:gd name="connsiteX13" fmla="*/ 4654 w 10000"/>
                    <a:gd name="connsiteY13" fmla="*/ 9469 h 9641"/>
                    <a:gd name="connsiteX0" fmla="*/ 4654 w 10000"/>
                    <a:gd name="connsiteY0" fmla="*/ 9822 h 10000"/>
                    <a:gd name="connsiteX1" fmla="*/ 1328 w 10000"/>
                    <a:gd name="connsiteY1" fmla="*/ 8721 h 10000"/>
                    <a:gd name="connsiteX2" fmla="*/ 639 w 10000"/>
                    <a:gd name="connsiteY2" fmla="*/ 8314 h 10000"/>
                    <a:gd name="connsiteX3" fmla="*/ 163 w 10000"/>
                    <a:gd name="connsiteY3" fmla="*/ 6405 h 10000"/>
                    <a:gd name="connsiteX4" fmla="*/ 635 w 10000"/>
                    <a:gd name="connsiteY4" fmla="*/ 2464 h 10000"/>
                    <a:gd name="connsiteX5" fmla="*/ 2555 w 10000"/>
                    <a:gd name="connsiteY5" fmla="*/ 1566 h 10000"/>
                    <a:gd name="connsiteX6" fmla="*/ 6109 w 10000"/>
                    <a:gd name="connsiteY6" fmla="*/ 36 h 10000"/>
                    <a:gd name="connsiteX7" fmla="*/ 5084 w 10000"/>
                    <a:gd name="connsiteY7" fmla="*/ 3148 h 10000"/>
                    <a:gd name="connsiteX8" fmla="*/ 8434 w 10000"/>
                    <a:gd name="connsiteY8" fmla="*/ 3655 h 10000"/>
                    <a:gd name="connsiteX9" fmla="*/ 9823 w 10000"/>
                    <a:gd name="connsiteY9" fmla="*/ 5823 h 10000"/>
                    <a:gd name="connsiteX10" fmla="*/ 7902 w 10000"/>
                    <a:gd name="connsiteY10" fmla="*/ 9313 h 10000"/>
                    <a:gd name="connsiteX11" fmla="*/ 5483 w 10000"/>
                    <a:gd name="connsiteY11" fmla="*/ 9943 h 10000"/>
                    <a:gd name="connsiteX12" fmla="*/ 4654 w 10000"/>
                    <a:gd name="connsiteY12" fmla="*/ 9822 h 10000"/>
                    <a:gd name="connsiteX0" fmla="*/ 4654 w 10000"/>
                    <a:gd name="connsiteY0" fmla="*/ 8256 h 8434"/>
                    <a:gd name="connsiteX1" fmla="*/ 1328 w 10000"/>
                    <a:gd name="connsiteY1" fmla="*/ 7155 h 8434"/>
                    <a:gd name="connsiteX2" fmla="*/ 639 w 10000"/>
                    <a:gd name="connsiteY2" fmla="*/ 6748 h 8434"/>
                    <a:gd name="connsiteX3" fmla="*/ 163 w 10000"/>
                    <a:gd name="connsiteY3" fmla="*/ 4839 h 8434"/>
                    <a:gd name="connsiteX4" fmla="*/ 635 w 10000"/>
                    <a:gd name="connsiteY4" fmla="*/ 898 h 8434"/>
                    <a:gd name="connsiteX5" fmla="*/ 2555 w 10000"/>
                    <a:gd name="connsiteY5" fmla="*/ 0 h 8434"/>
                    <a:gd name="connsiteX6" fmla="*/ 5084 w 10000"/>
                    <a:gd name="connsiteY6" fmla="*/ 1582 h 8434"/>
                    <a:gd name="connsiteX7" fmla="*/ 8434 w 10000"/>
                    <a:gd name="connsiteY7" fmla="*/ 2089 h 8434"/>
                    <a:gd name="connsiteX8" fmla="*/ 9823 w 10000"/>
                    <a:gd name="connsiteY8" fmla="*/ 4257 h 8434"/>
                    <a:gd name="connsiteX9" fmla="*/ 7902 w 10000"/>
                    <a:gd name="connsiteY9" fmla="*/ 7747 h 8434"/>
                    <a:gd name="connsiteX10" fmla="*/ 5483 w 10000"/>
                    <a:gd name="connsiteY10" fmla="*/ 8377 h 8434"/>
                    <a:gd name="connsiteX11" fmla="*/ 4654 w 10000"/>
                    <a:gd name="connsiteY11" fmla="*/ 8256 h 8434"/>
                    <a:gd name="connsiteX0" fmla="*/ 5084 w 10000"/>
                    <a:gd name="connsiteY0" fmla="*/ 1531 h 9654"/>
                    <a:gd name="connsiteX1" fmla="*/ 8434 w 10000"/>
                    <a:gd name="connsiteY1" fmla="*/ 2132 h 9654"/>
                    <a:gd name="connsiteX2" fmla="*/ 9823 w 10000"/>
                    <a:gd name="connsiteY2" fmla="*/ 4702 h 9654"/>
                    <a:gd name="connsiteX3" fmla="*/ 7902 w 10000"/>
                    <a:gd name="connsiteY3" fmla="*/ 8840 h 9654"/>
                    <a:gd name="connsiteX4" fmla="*/ 5483 w 10000"/>
                    <a:gd name="connsiteY4" fmla="*/ 9587 h 9654"/>
                    <a:gd name="connsiteX5" fmla="*/ 4654 w 10000"/>
                    <a:gd name="connsiteY5" fmla="*/ 9444 h 9654"/>
                    <a:gd name="connsiteX6" fmla="*/ 1328 w 10000"/>
                    <a:gd name="connsiteY6" fmla="*/ 8139 h 9654"/>
                    <a:gd name="connsiteX7" fmla="*/ 639 w 10000"/>
                    <a:gd name="connsiteY7" fmla="*/ 7656 h 9654"/>
                    <a:gd name="connsiteX8" fmla="*/ 163 w 10000"/>
                    <a:gd name="connsiteY8" fmla="*/ 5392 h 9654"/>
                    <a:gd name="connsiteX9" fmla="*/ 635 w 10000"/>
                    <a:gd name="connsiteY9" fmla="*/ 720 h 9654"/>
                    <a:gd name="connsiteX10" fmla="*/ 3118 w 10000"/>
                    <a:gd name="connsiteY10" fmla="*/ 466 h 9654"/>
                    <a:gd name="connsiteX0" fmla="*/ 5084 w 10000"/>
                    <a:gd name="connsiteY0" fmla="*/ 1586 h 10001"/>
                    <a:gd name="connsiteX1" fmla="*/ 8434 w 10000"/>
                    <a:gd name="connsiteY1" fmla="*/ 2208 h 10001"/>
                    <a:gd name="connsiteX2" fmla="*/ 9823 w 10000"/>
                    <a:gd name="connsiteY2" fmla="*/ 4871 h 10001"/>
                    <a:gd name="connsiteX3" fmla="*/ 7902 w 10000"/>
                    <a:gd name="connsiteY3" fmla="*/ 9157 h 10001"/>
                    <a:gd name="connsiteX4" fmla="*/ 5483 w 10000"/>
                    <a:gd name="connsiteY4" fmla="*/ 9931 h 10001"/>
                    <a:gd name="connsiteX5" fmla="*/ 4654 w 10000"/>
                    <a:gd name="connsiteY5" fmla="*/ 9782 h 10001"/>
                    <a:gd name="connsiteX6" fmla="*/ 1328 w 10000"/>
                    <a:gd name="connsiteY6" fmla="*/ 8431 h 10001"/>
                    <a:gd name="connsiteX7" fmla="*/ 639 w 10000"/>
                    <a:gd name="connsiteY7" fmla="*/ 7930 h 10001"/>
                    <a:gd name="connsiteX8" fmla="*/ 163 w 10000"/>
                    <a:gd name="connsiteY8" fmla="*/ 5585 h 10001"/>
                    <a:gd name="connsiteX9" fmla="*/ 635 w 10000"/>
                    <a:gd name="connsiteY9" fmla="*/ 746 h 10001"/>
                    <a:gd name="connsiteX10" fmla="*/ 3118 w 10000"/>
                    <a:gd name="connsiteY10" fmla="*/ 483 h 10001"/>
                    <a:gd name="connsiteX11" fmla="*/ 5084 w 10000"/>
                    <a:gd name="connsiteY11" fmla="*/ 1586 h 10001"/>
                    <a:gd name="connsiteX0" fmla="*/ 4921 w 9837"/>
                    <a:gd name="connsiteY0" fmla="*/ 1586 h 10001"/>
                    <a:gd name="connsiteX1" fmla="*/ 8271 w 9837"/>
                    <a:gd name="connsiteY1" fmla="*/ 2208 h 10001"/>
                    <a:gd name="connsiteX2" fmla="*/ 9660 w 9837"/>
                    <a:gd name="connsiteY2" fmla="*/ 4871 h 10001"/>
                    <a:gd name="connsiteX3" fmla="*/ 7739 w 9837"/>
                    <a:gd name="connsiteY3" fmla="*/ 9157 h 10001"/>
                    <a:gd name="connsiteX4" fmla="*/ 5320 w 9837"/>
                    <a:gd name="connsiteY4" fmla="*/ 9931 h 10001"/>
                    <a:gd name="connsiteX5" fmla="*/ 4491 w 9837"/>
                    <a:gd name="connsiteY5" fmla="*/ 9782 h 10001"/>
                    <a:gd name="connsiteX6" fmla="*/ 1165 w 9837"/>
                    <a:gd name="connsiteY6" fmla="*/ 8431 h 10001"/>
                    <a:gd name="connsiteX7" fmla="*/ 0 w 9837"/>
                    <a:gd name="connsiteY7" fmla="*/ 5585 h 10001"/>
                    <a:gd name="connsiteX8" fmla="*/ 472 w 9837"/>
                    <a:gd name="connsiteY8" fmla="*/ 746 h 10001"/>
                    <a:gd name="connsiteX9" fmla="*/ 2955 w 9837"/>
                    <a:gd name="connsiteY9" fmla="*/ 483 h 10001"/>
                    <a:gd name="connsiteX10" fmla="*/ 4921 w 9837"/>
                    <a:gd name="connsiteY10" fmla="*/ 1586 h 10001"/>
                    <a:gd name="connsiteX0" fmla="*/ 5114 w 10111"/>
                    <a:gd name="connsiteY0" fmla="*/ 1586 h 10000"/>
                    <a:gd name="connsiteX1" fmla="*/ 8519 w 10111"/>
                    <a:gd name="connsiteY1" fmla="*/ 2208 h 10000"/>
                    <a:gd name="connsiteX2" fmla="*/ 9931 w 10111"/>
                    <a:gd name="connsiteY2" fmla="*/ 4871 h 10000"/>
                    <a:gd name="connsiteX3" fmla="*/ 7978 w 10111"/>
                    <a:gd name="connsiteY3" fmla="*/ 9156 h 10000"/>
                    <a:gd name="connsiteX4" fmla="*/ 5519 w 10111"/>
                    <a:gd name="connsiteY4" fmla="*/ 9930 h 10000"/>
                    <a:gd name="connsiteX5" fmla="*/ 4676 w 10111"/>
                    <a:gd name="connsiteY5" fmla="*/ 9781 h 10000"/>
                    <a:gd name="connsiteX6" fmla="*/ 1295 w 10111"/>
                    <a:gd name="connsiteY6" fmla="*/ 8430 h 10000"/>
                    <a:gd name="connsiteX7" fmla="*/ 0 w 10111"/>
                    <a:gd name="connsiteY7" fmla="*/ 7715 h 10000"/>
                    <a:gd name="connsiteX8" fmla="*/ 591 w 10111"/>
                    <a:gd name="connsiteY8" fmla="*/ 746 h 10000"/>
                    <a:gd name="connsiteX9" fmla="*/ 3115 w 10111"/>
                    <a:gd name="connsiteY9" fmla="*/ 483 h 10000"/>
                    <a:gd name="connsiteX10" fmla="*/ 5114 w 10111"/>
                    <a:gd name="connsiteY10" fmla="*/ 1586 h 10000"/>
                    <a:gd name="connsiteX0" fmla="*/ 5114 w 10111"/>
                    <a:gd name="connsiteY0" fmla="*/ 1586 h 10000"/>
                    <a:gd name="connsiteX1" fmla="*/ 8519 w 10111"/>
                    <a:gd name="connsiteY1" fmla="*/ 2208 h 10000"/>
                    <a:gd name="connsiteX2" fmla="*/ 9931 w 10111"/>
                    <a:gd name="connsiteY2" fmla="*/ 4871 h 10000"/>
                    <a:gd name="connsiteX3" fmla="*/ 7978 w 10111"/>
                    <a:gd name="connsiteY3" fmla="*/ 9156 h 10000"/>
                    <a:gd name="connsiteX4" fmla="*/ 5519 w 10111"/>
                    <a:gd name="connsiteY4" fmla="*/ 9930 h 10000"/>
                    <a:gd name="connsiteX5" fmla="*/ 4676 w 10111"/>
                    <a:gd name="connsiteY5" fmla="*/ 9781 h 10000"/>
                    <a:gd name="connsiteX6" fmla="*/ 1295 w 10111"/>
                    <a:gd name="connsiteY6" fmla="*/ 8430 h 10000"/>
                    <a:gd name="connsiteX7" fmla="*/ 0 w 10111"/>
                    <a:gd name="connsiteY7" fmla="*/ 7715 h 10000"/>
                    <a:gd name="connsiteX8" fmla="*/ 591 w 10111"/>
                    <a:gd name="connsiteY8" fmla="*/ 746 h 10000"/>
                    <a:gd name="connsiteX9" fmla="*/ 3115 w 10111"/>
                    <a:gd name="connsiteY9" fmla="*/ 483 h 10000"/>
                    <a:gd name="connsiteX10" fmla="*/ 5114 w 10111"/>
                    <a:gd name="connsiteY10" fmla="*/ 1586 h 10000"/>
                    <a:gd name="connsiteX0" fmla="*/ 5114 w 10076"/>
                    <a:gd name="connsiteY0" fmla="*/ 2000 h 10414"/>
                    <a:gd name="connsiteX1" fmla="*/ 8072 w 10076"/>
                    <a:gd name="connsiteY1" fmla="*/ 0 h 10414"/>
                    <a:gd name="connsiteX2" fmla="*/ 9931 w 10076"/>
                    <a:gd name="connsiteY2" fmla="*/ 5285 h 10414"/>
                    <a:gd name="connsiteX3" fmla="*/ 7978 w 10076"/>
                    <a:gd name="connsiteY3" fmla="*/ 9570 h 10414"/>
                    <a:gd name="connsiteX4" fmla="*/ 5519 w 10076"/>
                    <a:gd name="connsiteY4" fmla="*/ 10344 h 10414"/>
                    <a:gd name="connsiteX5" fmla="*/ 4676 w 10076"/>
                    <a:gd name="connsiteY5" fmla="*/ 10195 h 10414"/>
                    <a:gd name="connsiteX6" fmla="*/ 1295 w 10076"/>
                    <a:gd name="connsiteY6" fmla="*/ 8844 h 10414"/>
                    <a:gd name="connsiteX7" fmla="*/ 0 w 10076"/>
                    <a:gd name="connsiteY7" fmla="*/ 8129 h 10414"/>
                    <a:gd name="connsiteX8" fmla="*/ 591 w 10076"/>
                    <a:gd name="connsiteY8" fmla="*/ 1160 h 10414"/>
                    <a:gd name="connsiteX9" fmla="*/ 3115 w 10076"/>
                    <a:gd name="connsiteY9" fmla="*/ 897 h 10414"/>
                    <a:gd name="connsiteX10" fmla="*/ 5114 w 10076"/>
                    <a:gd name="connsiteY10" fmla="*/ 2000 h 10414"/>
                    <a:gd name="connsiteX0" fmla="*/ 5114 w 10294"/>
                    <a:gd name="connsiteY0" fmla="*/ 2000 h 10414"/>
                    <a:gd name="connsiteX1" fmla="*/ 8072 w 10294"/>
                    <a:gd name="connsiteY1" fmla="*/ 0 h 10414"/>
                    <a:gd name="connsiteX2" fmla="*/ 10163 w 10294"/>
                    <a:gd name="connsiteY2" fmla="*/ 3338 h 10414"/>
                    <a:gd name="connsiteX3" fmla="*/ 7978 w 10294"/>
                    <a:gd name="connsiteY3" fmla="*/ 9570 h 10414"/>
                    <a:gd name="connsiteX4" fmla="*/ 5519 w 10294"/>
                    <a:gd name="connsiteY4" fmla="*/ 10344 h 10414"/>
                    <a:gd name="connsiteX5" fmla="*/ 4676 w 10294"/>
                    <a:gd name="connsiteY5" fmla="*/ 10195 h 10414"/>
                    <a:gd name="connsiteX6" fmla="*/ 1295 w 10294"/>
                    <a:gd name="connsiteY6" fmla="*/ 8844 h 10414"/>
                    <a:gd name="connsiteX7" fmla="*/ 0 w 10294"/>
                    <a:gd name="connsiteY7" fmla="*/ 8129 h 10414"/>
                    <a:gd name="connsiteX8" fmla="*/ 591 w 10294"/>
                    <a:gd name="connsiteY8" fmla="*/ 1160 h 10414"/>
                    <a:gd name="connsiteX9" fmla="*/ 3115 w 10294"/>
                    <a:gd name="connsiteY9" fmla="*/ 897 h 10414"/>
                    <a:gd name="connsiteX10" fmla="*/ 5114 w 10294"/>
                    <a:gd name="connsiteY10" fmla="*/ 2000 h 10414"/>
                    <a:gd name="connsiteX0" fmla="*/ 5114 w 10298"/>
                    <a:gd name="connsiteY0" fmla="*/ 2242 h 10656"/>
                    <a:gd name="connsiteX1" fmla="*/ 8147 w 10298"/>
                    <a:gd name="connsiteY1" fmla="*/ 0 h 10656"/>
                    <a:gd name="connsiteX2" fmla="*/ 10163 w 10298"/>
                    <a:gd name="connsiteY2" fmla="*/ 3580 h 10656"/>
                    <a:gd name="connsiteX3" fmla="*/ 7978 w 10298"/>
                    <a:gd name="connsiteY3" fmla="*/ 9812 h 10656"/>
                    <a:gd name="connsiteX4" fmla="*/ 5519 w 10298"/>
                    <a:gd name="connsiteY4" fmla="*/ 10586 h 10656"/>
                    <a:gd name="connsiteX5" fmla="*/ 4676 w 10298"/>
                    <a:gd name="connsiteY5" fmla="*/ 10437 h 10656"/>
                    <a:gd name="connsiteX6" fmla="*/ 1295 w 10298"/>
                    <a:gd name="connsiteY6" fmla="*/ 9086 h 10656"/>
                    <a:gd name="connsiteX7" fmla="*/ 0 w 10298"/>
                    <a:gd name="connsiteY7" fmla="*/ 8371 h 10656"/>
                    <a:gd name="connsiteX8" fmla="*/ 591 w 10298"/>
                    <a:gd name="connsiteY8" fmla="*/ 1402 h 10656"/>
                    <a:gd name="connsiteX9" fmla="*/ 3115 w 10298"/>
                    <a:gd name="connsiteY9" fmla="*/ 1139 h 10656"/>
                    <a:gd name="connsiteX10" fmla="*/ 5114 w 10298"/>
                    <a:gd name="connsiteY10" fmla="*/ 2242 h 10656"/>
                    <a:gd name="connsiteX0" fmla="*/ 5114 w 10238"/>
                    <a:gd name="connsiteY0" fmla="*/ 3294 h 11708"/>
                    <a:gd name="connsiteX1" fmla="*/ 6241 w 10238"/>
                    <a:gd name="connsiteY1" fmla="*/ 0 h 11708"/>
                    <a:gd name="connsiteX2" fmla="*/ 10163 w 10238"/>
                    <a:gd name="connsiteY2" fmla="*/ 4632 h 11708"/>
                    <a:gd name="connsiteX3" fmla="*/ 7978 w 10238"/>
                    <a:gd name="connsiteY3" fmla="*/ 10864 h 11708"/>
                    <a:gd name="connsiteX4" fmla="*/ 5519 w 10238"/>
                    <a:gd name="connsiteY4" fmla="*/ 11638 h 11708"/>
                    <a:gd name="connsiteX5" fmla="*/ 4676 w 10238"/>
                    <a:gd name="connsiteY5" fmla="*/ 11489 h 11708"/>
                    <a:gd name="connsiteX6" fmla="*/ 1295 w 10238"/>
                    <a:gd name="connsiteY6" fmla="*/ 10138 h 11708"/>
                    <a:gd name="connsiteX7" fmla="*/ 0 w 10238"/>
                    <a:gd name="connsiteY7" fmla="*/ 9423 h 11708"/>
                    <a:gd name="connsiteX8" fmla="*/ 591 w 10238"/>
                    <a:gd name="connsiteY8" fmla="*/ 2454 h 11708"/>
                    <a:gd name="connsiteX9" fmla="*/ 3115 w 10238"/>
                    <a:gd name="connsiteY9" fmla="*/ 2191 h 11708"/>
                    <a:gd name="connsiteX10" fmla="*/ 5114 w 10238"/>
                    <a:gd name="connsiteY10" fmla="*/ 3294 h 11708"/>
                    <a:gd name="connsiteX0" fmla="*/ 5114 w 8553"/>
                    <a:gd name="connsiteY0" fmla="*/ 3294 h 11708"/>
                    <a:gd name="connsiteX1" fmla="*/ 6241 w 8553"/>
                    <a:gd name="connsiteY1" fmla="*/ 0 h 11708"/>
                    <a:gd name="connsiteX2" fmla="*/ 8427 w 8553"/>
                    <a:gd name="connsiteY2" fmla="*/ 2197 h 11708"/>
                    <a:gd name="connsiteX3" fmla="*/ 7978 w 8553"/>
                    <a:gd name="connsiteY3" fmla="*/ 10864 h 11708"/>
                    <a:gd name="connsiteX4" fmla="*/ 5519 w 8553"/>
                    <a:gd name="connsiteY4" fmla="*/ 11638 h 11708"/>
                    <a:gd name="connsiteX5" fmla="*/ 4676 w 8553"/>
                    <a:gd name="connsiteY5" fmla="*/ 11489 h 11708"/>
                    <a:gd name="connsiteX6" fmla="*/ 1295 w 8553"/>
                    <a:gd name="connsiteY6" fmla="*/ 10138 h 11708"/>
                    <a:gd name="connsiteX7" fmla="*/ 0 w 8553"/>
                    <a:gd name="connsiteY7" fmla="*/ 9423 h 11708"/>
                    <a:gd name="connsiteX8" fmla="*/ 591 w 8553"/>
                    <a:gd name="connsiteY8" fmla="*/ 2454 h 11708"/>
                    <a:gd name="connsiteX9" fmla="*/ 3115 w 8553"/>
                    <a:gd name="connsiteY9" fmla="*/ 2191 h 11708"/>
                    <a:gd name="connsiteX10" fmla="*/ 5114 w 8553"/>
                    <a:gd name="connsiteY10" fmla="*/ 3294 h 11708"/>
                    <a:gd name="connsiteX0" fmla="*/ 5979 w 10001"/>
                    <a:gd name="connsiteY0" fmla="*/ 2813 h 10193"/>
                    <a:gd name="connsiteX1" fmla="*/ 7297 w 10001"/>
                    <a:gd name="connsiteY1" fmla="*/ 0 h 10193"/>
                    <a:gd name="connsiteX2" fmla="*/ 9853 w 10001"/>
                    <a:gd name="connsiteY2" fmla="*/ 1876 h 10193"/>
                    <a:gd name="connsiteX3" fmla="*/ 8513 w 10001"/>
                    <a:gd name="connsiteY3" fmla="*/ 9845 h 10193"/>
                    <a:gd name="connsiteX4" fmla="*/ 6453 w 10001"/>
                    <a:gd name="connsiteY4" fmla="*/ 9940 h 10193"/>
                    <a:gd name="connsiteX5" fmla="*/ 5467 w 10001"/>
                    <a:gd name="connsiteY5" fmla="*/ 9813 h 10193"/>
                    <a:gd name="connsiteX6" fmla="*/ 1514 w 10001"/>
                    <a:gd name="connsiteY6" fmla="*/ 8659 h 10193"/>
                    <a:gd name="connsiteX7" fmla="*/ 0 w 10001"/>
                    <a:gd name="connsiteY7" fmla="*/ 8048 h 10193"/>
                    <a:gd name="connsiteX8" fmla="*/ 691 w 10001"/>
                    <a:gd name="connsiteY8" fmla="*/ 2096 h 10193"/>
                    <a:gd name="connsiteX9" fmla="*/ 3642 w 10001"/>
                    <a:gd name="connsiteY9" fmla="*/ 1871 h 10193"/>
                    <a:gd name="connsiteX10" fmla="*/ 5979 w 10001"/>
                    <a:gd name="connsiteY10" fmla="*/ 2813 h 10193"/>
                    <a:gd name="connsiteX0" fmla="*/ 5979 w 10001"/>
                    <a:gd name="connsiteY0" fmla="*/ 2813 h 10470"/>
                    <a:gd name="connsiteX1" fmla="*/ 7297 w 10001"/>
                    <a:gd name="connsiteY1" fmla="*/ 0 h 10470"/>
                    <a:gd name="connsiteX2" fmla="*/ 9853 w 10001"/>
                    <a:gd name="connsiteY2" fmla="*/ 1876 h 10470"/>
                    <a:gd name="connsiteX3" fmla="*/ 8513 w 10001"/>
                    <a:gd name="connsiteY3" fmla="*/ 9845 h 10470"/>
                    <a:gd name="connsiteX4" fmla="*/ 5467 w 10001"/>
                    <a:gd name="connsiteY4" fmla="*/ 9813 h 10470"/>
                    <a:gd name="connsiteX5" fmla="*/ 1514 w 10001"/>
                    <a:gd name="connsiteY5" fmla="*/ 8659 h 10470"/>
                    <a:gd name="connsiteX6" fmla="*/ 0 w 10001"/>
                    <a:gd name="connsiteY6" fmla="*/ 8048 h 10470"/>
                    <a:gd name="connsiteX7" fmla="*/ 691 w 10001"/>
                    <a:gd name="connsiteY7" fmla="*/ 2096 h 10470"/>
                    <a:gd name="connsiteX8" fmla="*/ 3642 w 10001"/>
                    <a:gd name="connsiteY8" fmla="*/ 1871 h 10470"/>
                    <a:gd name="connsiteX9" fmla="*/ 5979 w 10001"/>
                    <a:gd name="connsiteY9" fmla="*/ 2813 h 10470"/>
                    <a:gd name="connsiteX0" fmla="*/ 5979 w 10325"/>
                    <a:gd name="connsiteY0" fmla="*/ 2813 h 10470"/>
                    <a:gd name="connsiteX1" fmla="*/ 7297 w 10325"/>
                    <a:gd name="connsiteY1" fmla="*/ 0 h 10470"/>
                    <a:gd name="connsiteX2" fmla="*/ 10192 w 10325"/>
                    <a:gd name="connsiteY2" fmla="*/ 2541 h 10470"/>
                    <a:gd name="connsiteX3" fmla="*/ 8513 w 10325"/>
                    <a:gd name="connsiteY3" fmla="*/ 9845 h 10470"/>
                    <a:gd name="connsiteX4" fmla="*/ 5467 w 10325"/>
                    <a:gd name="connsiteY4" fmla="*/ 9813 h 10470"/>
                    <a:gd name="connsiteX5" fmla="*/ 1514 w 10325"/>
                    <a:gd name="connsiteY5" fmla="*/ 8659 h 10470"/>
                    <a:gd name="connsiteX6" fmla="*/ 0 w 10325"/>
                    <a:gd name="connsiteY6" fmla="*/ 8048 h 10470"/>
                    <a:gd name="connsiteX7" fmla="*/ 691 w 10325"/>
                    <a:gd name="connsiteY7" fmla="*/ 2096 h 10470"/>
                    <a:gd name="connsiteX8" fmla="*/ 3642 w 10325"/>
                    <a:gd name="connsiteY8" fmla="*/ 1871 h 10470"/>
                    <a:gd name="connsiteX9" fmla="*/ 5979 w 10325"/>
                    <a:gd name="connsiteY9" fmla="*/ 2813 h 10470"/>
                    <a:gd name="connsiteX0" fmla="*/ 5979 w 10200"/>
                    <a:gd name="connsiteY0" fmla="*/ 2813 h 10470"/>
                    <a:gd name="connsiteX1" fmla="*/ 7297 w 10200"/>
                    <a:gd name="connsiteY1" fmla="*/ 0 h 10470"/>
                    <a:gd name="connsiteX2" fmla="*/ 10192 w 10200"/>
                    <a:gd name="connsiteY2" fmla="*/ 2541 h 10470"/>
                    <a:gd name="connsiteX3" fmla="*/ 8513 w 10200"/>
                    <a:gd name="connsiteY3" fmla="*/ 9845 h 10470"/>
                    <a:gd name="connsiteX4" fmla="*/ 5467 w 10200"/>
                    <a:gd name="connsiteY4" fmla="*/ 9813 h 10470"/>
                    <a:gd name="connsiteX5" fmla="*/ 1514 w 10200"/>
                    <a:gd name="connsiteY5" fmla="*/ 8659 h 10470"/>
                    <a:gd name="connsiteX6" fmla="*/ 0 w 10200"/>
                    <a:gd name="connsiteY6" fmla="*/ 8048 h 10470"/>
                    <a:gd name="connsiteX7" fmla="*/ 691 w 10200"/>
                    <a:gd name="connsiteY7" fmla="*/ 2096 h 10470"/>
                    <a:gd name="connsiteX8" fmla="*/ 3642 w 10200"/>
                    <a:gd name="connsiteY8" fmla="*/ 1871 h 10470"/>
                    <a:gd name="connsiteX9" fmla="*/ 5979 w 10200"/>
                    <a:gd name="connsiteY9" fmla="*/ 2813 h 10470"/>
                    <a:gd name="connsiteX0" fmla="*/ 5979 w 10203"/>
                    <a:gd name="connsiteY0" fmla="*/ 2482 h 10139"/>
                    <a:gd name="connsiteX1" fmla="*/ 7912 w 10203"/>
                    <a:gd name="connsiteY1" fmla="*/ 0 h 10139"/>
                    <a:gd name="connsiteX2" fmla="*/ 10192 w 10203"/>
                    <a:gd name="connsiteY2" fmla="*/ 2210 h 10139"/>
                    <a:gd name="connsiteX3" fmla="*/ 8513 w 10203"/>
                    <a:gd name="connsiteY3" fmla="*/ 9514 h 10139"/>
                    <a:gd name="connsiteX4" fmla="*/ 5467 w 10203"/>
                    <a:gd name="connsiteY4" fmla="*/ 9482 h 10139"/>
                    <a:gd name="connsiteX5" fmla="*/ 1514 w 10203"/>
                    <a:gd name="connsiteY5" fmla="*/ 8328 h 10139"/>
                    <a:gd name="connsiteX6" fmla="*/ 0 w 10203"/>
                    <a:gd name="connsiteY6" fmla="*/ 7717 h 10139"/>
                    <a:gd name="connsiteX7" fmla="*/ 691 w 10203"/>
                    <a:gd name="connsiteY7" fmla="*/ 1765 h 10139"/>
                    <a:gd name="connsiteX8" fmla="*/ 3642 w 10203"/>
                    <a:gd name="connsiteY8" fmla="*/ 1540 h 10139"/>
                    <a:gd name="connsiteX9" fmla="*/ 5979 w 10203"/>
                    <a:gd name="connsiteY9" fmla="*/ 2482 h 10139"/>
                    <a:gd name="connsiteX0" fmla="*/ 5979 w 10203"/>
                    <a:gd name="connsiteY0" fmla="*/ 2482 h 10233"/>
                    <a:gd name="connsiteX1" fmla="*/ 7912 w 10203"/>
                    <a:gd name="connsiteY1" fmla="*/ 0 h 10233"/>
                    <a:gd name="connsiteX2" fmla="*/ 10192 w 10203"/>
                    <a:gd name="connsiteY2" fmla="*/ 2210 h 10233"/>
                    <a:gd name="connsiteX3" fmla="*/ 8513 w 10203"/>
                    <a:gd name="connsiteY3" fmla="*/ 9514 h 10233"/>
                    <a:gd name="connsiteX4" fmla="*/ 5395 w 10203"/>
                    <a:gd name="connsiteY4" fmla="*/ 9771 h 10233"/>
                    <a:gd name="connsiteX5" fmla="*/ 1514 w 10203"/>
                    <a:gd name="connsiteY5" fmla="*/ 8328 h 10233"/>
                    <a:gd name="connsiteX6" fmla="*/ 0 w 10203"/>
                    <a:gd name="connsiteY6" fmla="*/ 7717 h 10233"/>
                    <a:gd name="connsiteX7" fmla="*/ 691 w 10203"/>
                    <a:gd name="connsiteY7" fmla="*/ 1765 h 10233"/>
                    <a:gd name="connsiteX8" fmla="*/ 3642 w 10203"/>
                    <a:gd name="connsiteY8" fmla="*/ 1540 h 10233"/>
                    <a:gd name="connsiteX9" fmla="*/ 5979 w 10203"/>
                    <a:gd name="connsiteY9" fmla="*/ 2482 h 10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203" h="10233">
                      <a:moveTo>
                        <a:pt x="5979" y="2482"/>
                      </a:moveTo>
                      <a:cubicBezTo>
                        <a:pt x="6773" y="2971"/>
                        <a:pt x="7021" y="129"/>
                        <a:pt x="7912" y="0"/>
                      </a:cubicBezTo>
                      <a:cubicBezTo>
                        <a:pt x="8851" y="178"/>
                        <a:pt x="10353" y="148"/>
                        <a:pt x="10192" y="2210"/>
                      </a:cubicBezTo>
                      <a:cubicBezTo>
                        <a:pt x="9813" y="3642"/>
                        <a:pt x="9623" y="8622"/>
                        <a:pt x="8513" y="9514"/>
                      </a:cubicBezTo>
                      <a:cubicBezTo>
                        <a:pt x="7782" y="10837"/>
                        <a:pt x="6561" y="9969"/>
                        <a:pt x="5395" y="9771"/>
                      </a:cubicBezTo>
                      <a:cubicBezTo>
                        <a:pt x="4026" y="9632"/>
                        <a:pt x="2760" y="8955"/>
                        <a:pt x="1514" y="8328"/>
                      </a:cubicBezTo>
                      <a:cubicBezTo>
                        <a:pt x="804" y="8169"/>
                        <a:pt x="137" y="8811"/>
                        <a:pt x="0" y="7717"/>
                      </a:cubicBezTo>
                      <a:cubicBezTo>
                        <a:pt x="140" y="6337"/>
                        <a:pt x="758" y="3157"/>
                        <a:pt x="691" y="1765"/>
                      </a:cubicBezTo>
                      <a:cubicBezTo>
                        <a:pt x="498" y="839"/>
                        <a:pt x="2330" y="1068"/>
                        <a:pt x="3642" y="1540"/>
                      </a:cubicBezTo>
                      <a:lnTo>
                        <a:pt x="5979" y="2482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0" name="Freeform 119"/>
                <p:cNvSpPr/>
                <p:nvPr/>
              </p:nvSpPr>
              <p:spPr>
                <a:xfrm rot="304316">
                  <a:off x="1440309" y="3406072"/>
                  <a:ext cx="254372" cy="84202"/>
                </a:xfrm>
                <a:custGeom>
                  <a:avLst/>
                  <a:gdLst>
                    <a:gd name="connsiteX0" fmla="*/ 42862 w 990600"/>
                    <a:gd name="connsiteY0" fmla="*/ 171450 h 323850"/>
                    <a:gd name="connsiteX1" fmla="*/ 214312 w 990600"/>
                    <a:gd name="connsiteY1" fmla="*/ 119063 h 323850"/>
                    <a:gd name="connsiteX2" fmla="*/ 619125 w 990600"/>
                    <a:gd name="connsiteY2" fmla="*/ 80963 h 323850"/>
                    <a:gd name="connsiteX3" fmla="*/ 838200 w 990600"/>
                    <a:gd name="connsiteY3" fmla="*/ 28575 h 323850"/>
                    <a:gd name="connsiteX4" fmla="*/ 933450 w 990600"/>
                    <a:gd name="connsiteY4" fmla="*/ 0 h 323850"/>
                    <a:gd name="connsiteX5" fmla="*/ 990600 w 990600"/>
                    <a:gd name="connsiteY5" fmla="*/ 90488 h 323850"/>
                    <a:gd name="connsiteX6" fmla="*/ 966787 w 990600"/>
                    <a:gd name="connsiteY6" fmla="*/ 185738 h 323850"/>
                    <a:gd name="connsiteX7" fmla="*/ 781050 w 990600"/>
                    <a:gd name="connsiteY7" fmla="*/ 200025 h 323850"/>
                    <a:gd name="connsiteX8" fmla="*/ 714375 w 990600"/>
                    <a:gd name="connsiteY8" fmla="*/ 209550 h 323850"/>
                    <a:gd name="connsiteX9" fmla="*/ 485775 w 990600"/>
                    <a:gd name="connsiteY9" fmla="*/ 238125 h 323850"/>
                    <a:gd name="connsiteX10" fmla="*/ 438150 w 990600"/>
                    <a:gd name="connsiteY10" fmla="*/ 257175 h 323850"/>
                    <a:gd name="connsiteX11" fmla="*/ 385762 w 990600"/>
                    <a:gd name="connsiteY11" fmla="*/ 261938 h 323850"/>
                    <a:gd name="connsiteX12" fmla="*/ 57150 w 990600"/>
                    <a:gd name="connsiteY12" fmla="*/ 323850 h 323850"/>
                    <a:gd name="connsiteX13" fmla="*/ 0 w 990600"/>
                    <a:gd name="connsiteY13" fmla="*/ 276225 h 323850"/>
                    <a:gd name="connsiteX14" fmla="*/ 42862 w 990600"/>
                    <a:gd name="connsiteY14" fmla="*/ 171450 h 323850"/>
                    <a:gd name="connsiteX0" fmla="*/ 43206 w 990944"/>
                    <a:gd name="connsiteY0" fmla="*/ 171450 h 324009"/>
                    <a:gd name="connsiteX1" fmla="*/ 214656 w 990944"/>
                    <a:gd name="connsiteY1" fmla="*/ 119063 h 324009"/>
                    <a:gd name="connsiteX2" fmla="*/ 619469 w 990944"/>
                    <a:gd name="connsiteY2" fmla="*/ 80963 h 324009"/>
                    <a:gd name="connsiteX3" fmla="*/ 838544 w 990944"/>
                    <a:gd name="connsiteY3" fmla="*/ 28575 h 324009"/>
                    <a:gd name="connsiteX4" fmla="*/ 933794 w 990944"/>
                    <a:gd name="connsiteY4" fmla="*/ 0 h 324009"/>
                    <a:gd name="connsiteX5" fmla="*/ 990944 w 990944"/>
                    <a:gd name="connsiteY5" fmla="*/ 90488 h 324009"/>
                    <a:gd name="connsiteX6" fmla="*/ 967131 w 990944"/>
                    <a:gd name="connsiteY6" fmla="*/ 185738 h 324009"/>
                    <a:gd name="connsiteX7" fmla="*/ 781394 w 990944"/>
                    <a:gd name="connsiteY7" fmla="*/ 200025 h 324009"/>
                    <a:gd name="connsiteX8" fmla="*/ 714719 w 990944"/>
                    <a:gd name="connsiteY8" fmla="*/ 209550 h 324009"/>
                    <a:gd name="connsiteX9" fmla="*/ 486119 w 990944"/>
                    <a:gd name="connsiteY9" fmla="*/ 238125 h 324009"/>
                    <a:gd name="connsiteX10" fmla="*/ 438494 w 990944"/>
                    <a:gd name="connsiteY10" fmla="*/ 257175 h 324009"/>
                    <a:gd name="connsiteX11" fmla="*/ 386106 w 990944"/>
                    <a:gd name="connsiteY11" fmla="*/ 261938 h 324009"/>
                    <a:gd name="connsiteX12" fmla="*/ 57494 w 990944"/>
                    <a:gd name="connsiteY12" fmla="*/ 323850 h 324009"/>
                    <a:gd name="connsiteX13" fmla="*/ 344 w 990944"/>
                    <a:gd name="connsiteY13" fmla="*/ 276225 h 324009"/>
                    <a:gd name="connsiteX14" fmla="*/ 43206 w 990944"/>
                    <a:gd name="connsiteY14" fmla="*/ 171450 h 324009"/>
                    <a:gd name="connsiteX0" fmla="*/ 43206 w 995060"/>
                    <a:gd name="connsiteY0" fmla="*/ 171450 h 324009"/>
                    <a:gd name="connsiteX1" fmla="*/ 214656 w 995060"/>
                    <a:gd name="connsiteY1" fmla="*/ 119063 h 324009"/>
                    <a:gd name="connsiteX2" fmla="*/ 619469 w 995060"/>
                    <a:gd name="connsiteY2" fmla="*/ 80963 h 324009"/>
                    <a:gd name="connsiteX3" fmla="*/ 838544 w 995060"/>
                    <a:gd name="connsiteY3" fmla="*/ 28575 h 324009"/>
                    <a:gd name="connsiteX4" fmla="*/ 933794 w 995060"/>
                    <a:gd name="connsiteY4" fmla="*/ 0 h 324009"/>
                    <a:gd name="connsiteX5" fmla="*/ 990944 w 995060"/>
                    <a:gd name="connsiteY5" fmla="*/ 90488 h 324009"/>
                    <a:gd name="connsiteX6" fmla="*/ 967131 w 995060"/>
                    <a:gd name="connsiteY6" fmla="*/ 185738 h 324009"/>
                    <a:gd name="connsiteX7" fmla="*/ 781394 w 995060"/>
                    <a:gd name="connsiteY7" fmla="*/ 200025 h 324009"/>
                    <a:gd name="connsiteX8" fmla="*/ 714719 w 995060"/>
                    <a:gd name="connsiteY8" fmla="*/ 209550 h 324009"/>
                    <a:gd name="connsiteX9" fmla="*/ 486119 w 995060"/>
                    <a:gd name="connsiteY9" fmla="*/ 238125 h 324009"/>
                    <a:gd name="connsiteX10" fmla="*/ 438494 w 995060"/>
                    <a:gd name="connsiteY10" fmla="*/ 257175 h 324009"/>
                    <a:gd name="connsiteX11" fmla="*/ 386106 w 995060"/>
                    <a:gd name="connsiteY11" fmla="*/ 261938 h 324009"/>
                    <a:gd name="connsiteX12" fmla="*/ 57494 w 995060"/>
                    <a:gd name="connsiteY12" fmla="*/ 323850 h 324009"/>
                    <a:gd name="connsiteX13" fmla="*/ 344 w 995060"/>
                    <a:gd name="connsiteY13" fmla="*/ 276225 h 324009"/>
                    <a:gd name="connsiteX14" fmla="*/ 43206 w 995060"/>
                    <a:gd name="connsiteY14" fmla="*/ 171450 h 324009"/>
                    <a:gd name="connsiteX0" fmla="*/ 43206 w 995060"/>
                    <a:gd name="connsiteY0" fmla="*/ 173855 h 326414"/>
                    <a:gd name="connsiteX1" fmla="*/ 214656 w 995060"/>
                    <a:gd name="connsiteY1" fmla="*/ 121468 h 326414"/>
                    <a:gd name="connsiteX2" fmla="*/ 619469 w 995060"/>
                    <a:gd name="connsiteY2" fmla="*/ 83368 h 326414"/>
                    <a:gd name="connsiteX3" fmla="*/ 838544 w 995060"/>
                    <a:gd name="connsiteY3" fmla="*/ 30980 h 326414"/>
                    <a:gd name="connsiteX4" fmla="*/ 933794 w 995060"/>
                    <a:gd name="connsiteY4" fmla="*/ 2405 h 326414"/>
                    <a:gd name="connsiteX5" fmla="*/ 990944 w 995060"/>
                    <a:gd name="connsiteY5" fmla="*/ 92893 h 326414"/>
                    <a:gd name="connsiteX6" fmla="*/ 967131 w 995060"/>
                    <a:gd name="connsiteY6" fmla="*/ 188143 h 326414"/>
                    <a:gd name="connsiteX7" fmla="*/ 781394 w 995060"/>
                    <a:gd name="connsiteY7" fmla="*/ 202430 h 326414"/>
                    <a:gd name="connsiteX8" fmla="*/ 714719 w 995060"/>
                    <a:gd name="connsiteY8" fmla="*/ 211955 h 326414"/>
                    <a:gd name="connsiteX9" fmla="*/ 486119 w 995060"/>
                    <a:gd name="connsiteY9" fmla="*/ 240530 h 326414"/>
                    <a:gd name="connsiteX10" fmla="*/ 438494 w 995060"/>
                    <a:gd name="connsiteY10" fmla="*/ 259580 h 326414"/>
                    <a:gd name="connsiteX11" fmla="*/ 386106 w 995060"/>
                    <a:gd name="connsiteY11" fmla="*/ 264343 h 326414"/>
                    <a:gd name="connsiteX12" fmla="*/ 57494 w 995060"/>
                    <a:gd name="connsiteY12" fmla="*/ 326255 h 326414"/>
                    <a:gd name="connsiteX13" fmla="*/ 344 w 995060"/>
                    <a:gd name="connsiteY13" fmla="*/ 278630 h 326414"/>
                    <a:gd name="connsiteX14" fmla="*/ 43206 w 995060"/>
                    <a:gd name="connsiteY14" fmla="*/ 173855 h 326414"/>
                    <a:gd name="connsiteX0" fmla="*/ 43206 w 995060"/>
                    <a:gd name="connsiteY0" fmla="*/ 173855 h 326414"/>
                    <a:gd name="connsiteX1" fmla="*/ 214656 w 995060"/>
                    <a:gd name="connsiteY1" fmla="*/ 121468 h 326414"/>
                    <a:gd name="connsiteX2" fmla="*/ 619469 w 995060"/>
                    <a:gd name="connsiteY2" fmla="*/ 83368 h 326414"/>
                    <a:gd name="connsiteX3" fmla="*/ 838544 w 995060"/>
                    <a:gd name="connsiteY3" fmla="*/ 30980 h 326414"/>
                    <a:gd name="connsiteX4" fmla="*/ 933794 w 995060"/>
                    <a:gd name="connsiteY4" fmla="*/ 2405 h 326414"/>
                    <a:gd name="connsiteX5" fmla="*/ 990944 w 995060"/>
                    <a:gd name="connsiteY5" fmla="*/ 92893 h 326414"/>
                    <a:gd name="connsiteX6" fmla="*/ 967131 w 995060"/>
                    <a:gd name="connsiteY6" fmla="*/ 188143 h 326414"/>
                    <a:gd name="connsiteX7" fmla="*/ 781394 w 995060"/>
                    <a:gd name="connsiteY7" fmla="*/ 202430 h 326414"/>
                    <a:gd name="connsiteX8" fmla="*/ 714719 w 995060"/>
                    <a:gd name="connsiteY8" fmla="*/ 211955 h 326414"/>
                    <a:gd name="connsiteX9" fmla="*/ 486119 w 995060"/>
                    <a:gd name="connsiteY9" fmla="*/ 240530 h 326414"/>
                    <a:gd name="connsiteX10" fmla="*/ 438494 w 995060"/>
                    <a:gd name="connsiteY10" fmla="*/ 259580 h 326414"/>
                    <a:gd name="connsiteX11" fmla="*/ 290856 w 995060"/>
                    <a:gd name="connsiteY11" fmla="*/ 273868 h 326414"/>
                    <a:gd name="connsiteX12" fmla="*/ 57494 w 995060"/>
                    <a:gd name="connsiteY12" fmla="*/ 326255 h 326414"/>
                    <a:gd name="connsiteX13" fmla="*/ 344 w 995060"/>
                    <a:gd name="connsiteY13" fmla="*/ 278630 h 326414"/>
                    <a:gd name="connsiteX14" fmla="*/ 43206 w 995060"/>
                    <a:gd name="connsiteY14" fmla="*/ 173855 h 326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95060" h="326414">
                      <a:moveTo>
                        <a:pt x="43206" y="173855"/>
                      </a:moveTo>
                      <a:lnTo>
                        <a:pt x="214656" y="121468"/>
                      </a:lnTo>
                      <a:lnTo>
                        <a:pt x="619469" y="83368"/>
                      </a:lnTo>
                      <a:lnTo>
                        <a:pt x="838544" y="30980"/>
                      </a:lnTo>
                      <a:cubicBezTo>
                        <a:pt x="890931" y="17486"/>
                        <a:pt x="908394" y="-7914"/>
                        <a:pt x="933794" y="2405"/>
                      </a:cubicBezTo>
                      <a:cubicBezTo>
                        <a:pt x="959194" y="12724"/>
                        <a:pt x="985388" y="61937"/>
                        <a:pt x="990944" y="92893"/>
                      </a:cubicBezTo>
                      <a:cubicBezTo>
                        <a:pt x="996500" y="123849"/>
                        <a:pt x="1002056" y="169887"/>
                        <a:pt x="967131" y="188143"/>
                      </a:cubicBezTo>
                      <a:lnTo>
                        <a:pt x="781394" y="202430"/>
                      </a:lnTo>
                      <a:cubicBezTo>
                        <a:pt x="724320" y="212807"/>
                        <a:pt x="746755" y="211955"/>
                        <a:pt x="714719" y="211955"/>
                      </a:cubicBezTo>
                      <a:lnTo>
                        <a:pt x="486119" y="240530"/>
                      </a:lnTo>
                      <a:cubicBezTo>
                        <a:pt x="470244" y="246880"/>
                        <a:pt x="471038" y="254024"/>
                        <a:pt x="438494" y="259580"/>
                      </a:cubicBezTo>
                      <a:cubicBezTo>
                        <a:pt x="405950" y="265136"/>
                        <a:pt x="310362" y="273868"/>
                        <a:pt x="290856" y="273868"/>
                      </a:cubicBezTo>
                      <a:lnTo>
                        <a:pt x="57494" y="326255"/>
                      </a:lnTo>
                      <a:cubicBezTo>
                        <a:pt x="-6800" y="328636"/>
                        <a:pt x="2725" y="304030"/>
                        <a:pt x="344" y="278630"/>
                      </a:cubicBezTo>
                      <a:cubicBezTo>
                        <a:pt x="-2037" y="253230"/>
                        <a:pt x="7487" y="200049"/>
                        <a:pt x="43206" y="173855"/>
                      </a:cubicBezTo>
                      <a:close/>
                    </a:path>
                  </a:pathLst>
                </a:custGeom>
                <a:solidFill>
                  <a:srgbClr val="F9F9F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155" name="Group 154"/>
          <p:cNvGrpSpPr/>
          <p:nvPr/>
        </p:nvGrpSpPr>
        <p:grpSpPr>
          <a:xfrm>
            <a:off x="1744072" y="4026645"/>
            <a:ext cx="704134" cy="704134"/>
            <a:chOff x="4129633" y="2412752"/>
            <a:chExt cx="591046" cy="591046"/>
          </a:xfrm>
        </p:grpSpPr>
        <p:grpSp>
          <p:nvGrpSpPr>
            <p:cNvPr id="156" name="Group 155"/>
            <p:cNvGrpSpPr/>
            <p:nvPr/>
          </p:nvGrpSpPr>
          <p:grpSpPr>
            <a:xfrm>
              <a:off x="4408488" y="2682876"/>
              <a:ext cx="85725" cy="230187"/>
              <a:chOff x="4408488" y="2682876"/>
              <a:chExt cx="85725" cy="230187"/>
            </a:xfrm>
          </p:grpSpPr>
          <p:sp>
            <p:nvSpPr>
              <p:cNvPr id="159" name="Freeform 21"/>
              <p:cNvSpPr>
                <a:spLocks/>
              </p:cNvSpPr>
              <p:nvPr/>
            </p:nvSpPr>
            <p:spPr bwMode="auto">
              <a:xfrm>
                <a:off x="4410075" y="2682876"/>
                <a:ext cx="30162" cy="222250"/>
              </a:xfrm>
              <a:custGeom>
                <a:avLst/>
                <a:gdLst>
                  <a:gd name="T0" fmla="*/ 0 w 85"/>
                  <a:gd name="T1" fmla="*/ 14 h 616"/>
                  <a:gd name="T2" fmla="*/ 25 w 85"/>
                  <a:gd name="T3" fmla="*/ 613 h 616"/>
                  <a:gd name="T4" fmla="*/ 50 w 85"/>
                  <a:gd name="T5" fmla="*/ 616 h 616"/>
                  <a:gd name="T6" fmla="*/ 85 w 85"/>
                  <a:gd name="T7" fmla="*/ 0 h 616"/>
                  <a:gd name="T8" fmla="*/ 0 w 85"/>
                  <a:gd name="T9" fmla="*/ 14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16">
                    <a:moveTo>
                      <a:pt x="0" y="14"/>
                    </a:moveTo>
                    <a:lnTo>
                      <a:pt x="25" y="613"/>
                    </a:lnTo>
                    <a:lnTo>
                      <a:pt x="50" y="616"/>
                    </a:lnTo>
                    <a:lnTo>
                      <a:pt x="85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008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" name="Freeform 23"/>
              <p:cNvSpPr>
                <a:spLocks/>
              </p:cNvSpPr>
              <p:nvPr/>
            </p:nvSpPr>
            <p:spPr bwMode="auto">
              <a:xfrm>
                <a:off x="4408488" y="2868613"/>
                <a:ext cx="85725" cy="44450"/>
              </a:xfrm>
              <a:custGeom>
                <a:avLst/>
                <a:gdLst>
                  <a:gd name="T0" fmla="*/ 8 w 241"/>
                  <a:gd name="T1" fmla="*/ 6 h 123"/>
                  <a:gd name="T2" fmla="*/ 46 w 241"/>
                  <a:gd name="T3" fmla="*/ 23 h 123"/>
                  <a:gd name="T4" fmla="*/ 87 w 241"/>
                  <a:gd name="T5" fmla="*/ 1 h 123"/>
                  <a:gd name="T6" fmla="*/ 93 w 241"/>
                  <a:gd name="T7" fmla="*/ 8 h 123"/>
                  <a:gd name="T8" fmla="*/ 87 w 241"/>
                  <a:gd name="T9" fmla="*/ 15 h 123"/>
                  <a:gd name="T10" fmla="*/ 86 w 241"/>
                  <a:gd name="T11" fmla="*/ 74 h 123"/>
                  <a:gd name="T12" fmla="*/ 177 w 241"/>
                  <a:gd name="T13" fmla="*/ 25 h 123"/>
                  <a:gd name="T14" fmla="*/ 235 w 241"/>
                  <a:gd name="T15" fmla="*/ 64 h 123"/>
                  <a:gd name="T16" fmla="*/ 229 w 241"/>
                  <a:gd name="T17" fmla="*/ 112 h 123"/>
                  <a:gd name="T18" fmla="*/ 231 w 241"/>
                  <a:gd name="T19" fmla="*/ 116 h 123"/>
                  <a:gd name="T20" fmla="*/ 231 w 241"/>
                  <a:gd name="T21" fmla="*/ 122 h 123"/>
                  <a:gd name="T22" fmla="*/ 7 w 241"/>
                  <a:gd name="T23" fmla="*/ 123 h 123"/>
                  <a:gd name="T24" fmla="*/ 7 w 241"/>
                  <a:gd name="T25" fmla="*/ 117 h 123"/>
                  <a:gd name="T26" fmla="*/ 8 w 241"/>
                  <a:gd name="T27" fmla="*/ 117 h 123"/>
                  <a:gd name="T28" fmla="*/ 8 w 241"/>
                  <a:gd name="T29" fmla="*/ 22 h 123"/>
                  <a:gd name="T30" fmla="*/ 4 w 241"/>
                  <a:gd name="T31" fmla="*/ 14 h 123"/>
                  <a:gd name="T32" fmla="*/ 8 w 241"/>
                  <a:gd name="T33" fmla="*/ 6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1" h="123">
                    <a:moveTo>
                      <a:pt x="8" y="6"/>
                    </a:moveTo>
                    <a:cubicBezTo>
                      <a:pt x="16" y="4"/>
                      <a:pt x="32" y="23"/>
                      <a:pt x="46" y="23"/>
                    </a:cubicBezTo>
                    <a:cubicBezTo>
                      <a:pt x="61" y="22"/>
                      <a:pt x="83" y="0"/>
                      <a:pt x="87" y="1"/>
                    </a:cubicBezTo>
                    <a:cubicBezTo>
                      <a:pt x="92" y="3"/>
                      <a:pt x="92" y="5"/>
                      <a:pt x="93" y="8"/>
                    </a:cubicBezTo>
                    <a:cubicBezTo>
                      <a:pt x="93" y="11"/>
                      <a:pt x="87" y="15"/>
                      <a:pt x="87" y="15"/>
                    </a:cubicBezTo>
                    <a:lnTo>
                      <a:pt x="86" y="74"/>
                    </a:lnTo>
                    <a:cubicBezTo>
                      <a:pt x="86" y="74"/>
                      <a:pt x="148" y="24"/>
                      <a:pt x="177" y="25"/>
                    </a:cubicBezTo>
                    <a:cubicBezTo>
                      <a:pt x="206" y="27"/>
                      <a:pt x="229" y="51"/>
                      <a:pt x="235" y="64"/>
                    </a:cubicBezTo>
                    <a:cubicBezTo>
                      <a:pt x="241" y="77"/>
                      <a:pt x="234" y="99"/>
                      <a:pt x="229" y="112"/>
                    </a:cubicBezTo>
                    <a:cubicBezTo>
                      <a:pt x="229" y="113"/>
                      <a:pt x="231" y="115"/>
                      <a:pt x="231" y="116"/>
                    </a:cubicBezTo>
                    <a:lnTo>
                      <a:pt x="231" y="122"/>
                    </a:lnTo>
                    <a:lnTo>
                      <a:pt x="7" y="123"/>
                    </a:lnTo>
                    <a:lnTo>
                      <a:pt x="7" y="117"/>
                    </a:lnTo>
                    <a:lnTo>
                      <a:pt x="8" y="117"/>
                    </a:lnTo>
                    <a:cubicBezTo>
                      <a:pt x="12" y="90"/>
                      <a:pt x="17" y="71"/>
                      <a:pt x="8" y="22"/>
                    </a:cubicBezTo>
                    <a:cubicBezTo>
                      <a:pt x="8" y="22"/>
                      <a:pt x="4" y="17"/>
                      <a:pt x="4" y="14"/>
                    </a:cubicBezTo>
                    <a:cubicBezTo>
                      <a:pt x="4" y="11"/>
                      <a:pt x="0" y="9"/>
                      <a:pt x="8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57" name="Oval 156"/>
            <p:cNvSpPr/>
            <p:nvPr/>
          </p:nvSpPr>
          <p:spPr>
            <a:xfrm>
              <a:off x="4129633" y="2412752"/>
              <a:ext cx="66130" cy="66130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" name="Oval 157"/>
            <p:cNvSpPr/>
            <p:nvPr/>
          </p:nvSpPr>
          <p:spPr>
            <a:xfrm>
              <a:off x="4654549" y="2937668"/>
              <a:ext cx="66130" cy="66130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1652347" y="4026645"/>
            <a:ext cx="704134" cy="704134"/>
            <a:chOff x="4052640" y="2412752"/>
            <a:chExt cx="591046" cy="591046"/>
          </a:xfrm>
        </p:grpSpPr>
        <p:grpSp>
          <p:nvGrpSpPr>
            <p:cNvPr id="162" name="Group 161"/>
            <p:cNvGrpSpPr/>
            <p:nvPr/>
          </p:nvGrpSpPr>
          <p:grpSpPr>
            <a:xfrm>
              <a:off x="4279900" y="2681288"/>
              <a:ext cx="87313" cy="228600"/>
              <a:chOff x="4279900" y="2681288"/>
              <a:chExt cx="87313" cy="228600"/>
            </a:xfrm>
          </p:grpSpPr>
          <p:sp>
            <p:nvSpPr>
              <p:cNvPr id="165" name="Freeform 20"/>
              <p:cNvSpPr>
                <a:spLocks/>
              </p:cNvSpPr>
              <p:nvPr/>
            </p:nvSpPr>
            <p:spPr bwMode="auto">
              <a:xfrm>
                <a:off x="4335463" y="2681288"/>
                <a:ext cx="31750" cy="222250"/>
              </a:xfrm>
              <a:custGeom>
                <a:avLst/>
                <a:gdLst>
                  <a:gd name="T0" fmla="*/ 0 w 86"/>
                  <a:gd name="T1" fmla="*/ 15 h 617"/>
                  <a:gd name="T2" fmla="*/ 25 w 86"/>
                  <a:gd name="T3" fmla="*/ 613 h 617"/>
                  <a:gd name="T4" fmla="*/ 50 w 86"/>
                  <a:gd name="T5" fmla="*/ 617 h 617"/>
                  <a:gd name="T6" fmla="*/ 86 w 86"/>
                  <a:gd name="T7" fmla="*/ 0 h 617"/>
                  <a:gd name="T8" fmla="*/ 0 w 86"/>
                  <a:gd name="T9" fmla="*/ 15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617">
                    <a:moveTo>
                      <a:pt x="0" y="15"/>
                    </a:moveTo>
                    <a:lnTo>
                      <a:pt x="25" y="613"/>
                    </a:lnTo>
                    <a:lnTo>
                      <a:pt x="50" y="617"/>
                    </a:lnTo>
                    <a:lnTo>
                      <a:pt x="86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008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" name="Freeform 22"/>
              <p:cNvSpPr>
                <a:spLocks/>
              </p:cNvSpPr>
              <p:nvPr/>
            </p:nvSpPr>
            <p:spPr bwMode="auto">
              <a:xfrm>
                <a:off x="4279900" y="2865438"/>
                <a:ext cx="85725" cy="44450"/>
              </a:xfrm>
              <a:custGeom>
                <a:avLst/>
                <a:gdLst>
                  <a:gd name="T0" fmla="*/ 233 w 240"/>
                  <a:gd name="T1" fmla="*/ 7 h 123"/>
                  <a:gd name="T2" fmla="*/ 195 w 240"/>
                  <a:gd name="T3" fmla="*/ 23 h 123"/>
                  <a:gd name="T4" fmla="*/ 153 w 240"/>
                  <a:gd name="T5" fmla="*/ 2 h 123"/>
                  <a:gd name="T6" fmla="*/ 148 w 240"/>
                  <a:gd name="T7" fmla="*/ 9 h 123"/>
                  <a:gd name="T8" fmla="*/ 153 w 240"/>
                  <a:gd name="T9" fmla="*/ 16 h 123"/>
                  <a:gd name="T10" fmla="*/ 154 w 240"/>
                  <a:gd name="T11" fmla="*/ 75 h 123"/>
                  <a:gd name="T12" fmla="*/ 64 w 240"/>
                  <a:gd name="T13" fmla="*/ 26 h 123"/>
                  <a:gd name="T14" fmla="*/ 6 w 240"/>
                  <a:gd name="T15" fmla="*/ 65 h 123"/>
                  <a:gd name="T16" fmla="*/ 11 w 240"/>
                  <a:gd name="T17" fmla="*/ 112 h 123"/>
                  <a:gd name="T18" fmla="*/ 9 w 240"/>
                  <a:gd name="T19" fmla="*/ 116 h 123"/>
                  <a:gd name="T20" fmla="*/ 10 w 240"/>
                  <a:gd name="T21" fmla="*/ 122 h 123"/>
                  <a:gd name="T22" fmla="*/ 233 w 240"/>
                  <a:gd name="T23" fmla="*/ 123 h 123"/>
                  <a:gd name="T24" fmla="*/ 234 w 240"/>
                  <a:gd name="T25" fmla="*/ 117 h 123"/>
                  <a:gd name="T26" fmla="*/ 232 w 240"/>
                  <a:gd name="T27" fmla="*/ 117 h 123"/>
                  <a:gd name="T28" fmla="*/ 233 w 240"/>
                  <a:gd name="T29" fmla="*/ 22 h 123"/>
                  <a:gd name="T30" fmla="*/ 237 w 240"/>
                  <a:gd name="T31" fmla="*/ 15 h 123"/>
                  <a:gd name="T32" fmla="*/ 233 w 240"/>
                  <a:gd name="T33" fmla="*/ 7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0" h="123">
                    <a:moveTo>
                      <a:pt x="233" y="7"/>
                    </a:moveTo>
                    <a:cubicBezTo>
                      <a:pt x="225" y="4"/>
                      <a:pt x="208" y="24"/>
                      <a:pt x="195" y="23"/>
                    </a:cubicBezTo>
                    <a:cubicBezTo>
                      <a:pt x="179" y="23"/>
                      <a:pt x="158" y="0"/>
                      <a:pt x="153" y="2"/>
                    </a:cubicBezTo>
                    <a:cubicBezTo>
                      <a:pt x="149" y="3"/>
                      <a:pt x="148" y="6"/>
                      <a:pt x="148" y="9"/>
                    </a:cubicBezTo>
                    <a:cubicBezTo>
                      <a:pt x="148" y="12"/>
                      <a:pt x="153" y="16"/>
                      <a:pt x="153" y="16"/>
                    </a:cubicBezTo>
                    <a:lnTo>
                      <a:pt x="154" y="75"/>
                    </a:lnTo>
                    <a:cubicBezTo>
                      <a:pt x="154" y="75"/>
                      <a:pt x="92" y="24"/>
                      <a:pt x="64" y="26"/>
                    </a:cubicBezTo>
                    <a:cubicBezTo>
                      <a:pt x="35" y="27"/>
                      <a:pt x="11" y="52"/>
                      <a:pt x="6" y="65"/>
                    </a:cubicBezTo>
                    <a:cubicBezTo>
                      <a:pt x="0" y="78"/>
                      <a:pt x="6" y="99"/>
                      <a:pt x="11" y="112"/>
                    </a:cubicBezTo>
                    <a:cubicBezTo>
                      <a:pt x="12" y="114"/>
                      <a:pt x="9" y="115"/>
                      <a:pt x="9" y="116"/>
                    </a:cubicBezTo>
                    <a:lnTo>
                      <a:pt x="10" y="122"/>
                    </a:lnTo>
                    <a:lnTo>
                      <a:pt x="233" y="123"/>
                    </a:lnTo>
                    <a:lnTo>
                      <a:pt x="234" y="117"/>
                    </a:lnTo>
                    <a:lnTo>
                      <a:pt x="232" y="117"/>
                    </a:lnTo>
                    <a:cubicBezTo>
                      <a:pt x="228" y="91"/>
                      <a:pt x="224" y="72"/>
                      <a:pt x="233" y="22"/>
                    </a:cubicBezTo>
                    <a:cubicBezTo>
                      <a:pt x="233" y="22"/>
                      <a:pt x="237" y="18"/>
                      <a:pt x="237" y="15"/>
                    </a:cubicBezTo>
                    <a:cubicBezTo>
                      <a:pt x="237" y="12"/>
                      <a:pt x="240" y="9"/>
                      <a:pt x="233" y="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63" name="Oval 162"/>
            <p:cNvSpPr/>
            <p:nvPr/>
          </p:nvSpPr>
          <p:spPr>
            <a:xfrm>
              <a:off x="4052640" y="2412752"/>
              <a:ext cx="80392" cy="8039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Oval 163"/>
            <p:cNvSpPr/>
            <p:nvPr/>
          </p:nvSpPr>
          <p:spPr>
            <a:xfrm>
              <a:off x="4563294" y="2923406"/>
              <a:ext cx="80392" cy="8039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" name="elf body"/>
          <p:cNvGrpSpPr/>
          <p:nvPr/>
        </p:nvGrpSpPr>
        <p:grpSpPr>
          <a:xfrm>
            <a:off x="871646" y="2842164"/>
            <a:ext cx="2343076" cy="2343076"/>
            <a:chOff x="871646" y="2842164"/>
            <a:chExt cx="2343076" cy="2343076"/>
          </a:xfrm>
        </p:grpSpPr>
        <p:grpSp>
          <p:nvGrpSpPr>
            <p:cNvPr id="167" name="Group 166"/>
            <p:cNvGrpSpPr/>
            <p:nvPr/>
          </p:nvGrpSpPr>
          <p:grpSpPr>
            <a:xfrm rot="3467271">
              <a:off x="1726253" y="3676913"/>
              <a:ext cx="802183" cy="802183"/>
              <a:chOff x="4114676" y="2119189"/>
              <a:chExt cx="673348" cy="673348"/>
            </a:xfrm>
          </p:grpSpPr>
          <p:grpSp>
            <p:nvGrpSpPr>
              <p:cNvPr id="168" name="Group 167"/>
              <p:cNvGrpSpPr/>
              <p:nvPr/>
            </p:nvGrpSpPr>
            <p:grpSpPr>
              <a:xfrm>
                <a:off x="4433888" y="2430463"/>
                <a:ext cx="306387" cy="61913"/>
                <a:chOff x="4433888" y="2430463"/>
                <a:chExt cx="306387" cy="61913"/>
              </a:xfrm>
            </p:grpSpPr>
            <p:sp>
              <p:nvSpPr>
                <p:cNvPr id="171" name="Freeform 24"/>
                <p:cNvSpPr>
                  <a:spLocks/>
                </p:cNvSpPr>
                <p:nvPr/>
              </p:nvSpPr>
              <p:spPr bwMode="auto">
                <a:xfrm>
                  <a:off x="4433888" y="2432051"/>
                  <a:ext cx="222250" cy="52388"/>
                </a:xfrm>
                <a:custGeom>
                  <a:avLst/>
                  <a:gdLst>
                    <a:gd name="T0" fmla="*/ 63 w 618"/>
                    <a:gd name="T1" fmla="*/ 15 h 146"/>
                    <a:gd name="T2" fmla="*/ 337 w 618"/>
                    <a:gd name="T3" fmla="*/ 78 h 146"/>
                    <a:gd name="T4" fmla="*/ 617 w 618"/>
                    <a:gd name="T5" fmla="*/ 37 h 146"/>
                    <a:gd name="T6" fmla="*/ 618 w 618"/>
                    <a:gd name="T7" fmla="*/ 134 h 146"/>
                    <a:gd name="T8" fmla="*/ 325 w 618"/>
                    <a:gd name="T9" fmla="*/ 131 h 146"/>
                    <a:gd name="T10" fmla="*/ 50 w 618"/>
                    <a:gd name="T11" fmla="*/ 119 h 146"/>
                    <a:gd name="T12" fmla="*/ 10 w 618"/>
                    <a:gd name="T13" fmla="*/ 63 h 146"/>
                    <a:gd name="T14" fmla="*/ 63 w 618"/>
                    <a:gd name="T15" fmla="*/ 15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18" h="146">
                      <a:moveTo>
                        <a:pt x="63" y="15"/>
                      </a:moveTo>
                      <a:cubicBezTo>
                        <a:pt x="119" y="0"/>
                        <a:pt x="241" y="80"/>
                        <a:pt x="337" y="78"/>
                      </a:cubicBezTo>
                      <a:cubicBezTo>
                        <a:pt x="433" y="76"/>
                        <a:pt x="617" y="37"/>
                        <a:pt x="617" y="37"/>
                      </a:cubicBezTo>
                      <a:lnTo>
                        <a:pt x="618" y="134"/>
                      </a:lnTo>
                      <a:cubicBezTo>
                        <a:pt x="618" y="134"/>
                        <a:pt x="419" y="138"/>
                        <a:pt x="325" y="131"/>
                      </a:cubicBezTo>
                      <a:cubicBezTo>
                        <a:pt x="230" y="124"/>
                        <a:pt x="100" y="146"/>
                        <a:pt x="50" y="119"/>
                      </a:cubicBezTo>
                      <a:cubicBezTo>
                        <a:pt x="0" y="92"/>
                        <a:pt x="7" y="86"/>
                        <a:pt x="10" y="63"/>
                      </a:cubicBezTo>
                      <a:cubicBezTo>
                        <a:pt x="12" y="40"/>
                        <a:pt x="6" y="30"/>
                        <a:pt x="63" y="15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72" name="Freeform 25"/>
                <p:cNvSpPr>
                  <a:spLocks/>
                </p:cNvSpPr>
                <p:nvPr/>
              </p:nvSpPr>
              <p:spPr bwMode="auto">
                <a:xfrm>
                  <a:off x="4665663" y="2435226"/>
                  <a:ext cx="19050" cy="53975"/>
                </a:xfrm>
                <a:custGeom>
                  <a:avLst/>
                  <a:gdLst>
                    <a:gd name="T0" fmla="*/ 31 w 55"/>
                    <a:gd name="T1" fmla="*/ 1 h 150"/>
                    <a:gd name="T2" fmla="*/ 51 w 55"/>
                    <a:gd name="T3" fmla="*/ 71 h 150"/>
                    <a:gd name="T4" fmla="*/ 43 w 55"/>
                    <a:gd name="T5" fmla="*/ 146 h 150"/>
                    <a:gd name="T6" fmla="*/ 0 w 55"/>
                    <a:gd name="T7" fmla="*/ 81 h 150"/>
                    <a:gd name="T8" fmla="*/ 31 w 55"/>
                    <a:gd name="T9" fmla="*/ 1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150">
                      <a:moveTo>
                        <a:pt x="31" y="1"/>
                      </a:moveTo>
                      <a:cubicBezTo>
                        <a:pt x="55" y="2"/>
                        <a:pt x="49" y="46"/>
                        <a:pt x="51" y="71"/>
                      </a:cubicBezTo>
                      <a:cubicBezTo>
                        <a:pt x="53" y="95"/>
                        <a:pt x="52" y="144"/>
                        <a:pt x="43" y="146"/>
                      </a:cubicBezTo>
                      <a:cubicBezTo>
                        <a:pt x="18" y="150"/>
                        <a:pt x="0" y="81"/>
                        <a:pt x="0" y="81"/>
                      </a:cubicBezTo>
                      <a:cubicBezTo>
                        <a:pt x="0" y="81"/>
                        <a:pt x="2" y="0"/>
                        <a:pt x="31" y="1"/>
                      </a:cubicBezTo>
                      <a:close/>
                    </a:path>
                  </a:pathLst>
                </a:custGeom>
                <a:solidFill>
                  <a:srgbClr val="8033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73" name="Freeform 26"/>
                <p:cNvSpPr>
                  <a:spLocks/>
                </p:cNvSpPr>
                <p:nvPr/>
              </p:nvSpPr>
              <p:spPr bwMode="auto">
                <a:xfrm>
                  <a:off x="4657725" y="2452688"/>
                  <a:ext cx="31750" cy="19050"/>
                </a:xfrm>
                <a:custGeom>
                  <a:avLst/>
                  <a:gdLst>
                    <a:gd name="T0" fmla="*/ 85 w 91"/>
                    <a:gd name="T1" fmla="*/ 0 h 52"/>
                    <a:gd name="T2" fmla="*/ 0 w 91"/>
                    <a:gd name="T3" fmla="*/ 14 h 52"/>
                    <a:gd name="T4" fmla="*/ 13 w 91"/>
                    <a:gd name="T5" fmla="*/ 52 h 52"/>
                    <a:gd name="T6" fmla="*/ 91 w 91"/>
                    <a:gd name="T7" fmla="*/ 33 h 52"/>
                    <a:gd name="T8" fmla="*/ 85 w 91"/>
                    <a:gd name="T9" fmla="*/ 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52">
                      <a:moveTo>
                        <a:pt x="85" y="0"/>
                      </a:moveTo>
                      <a:lnTo>
                        <a:pt x="0" y="14"/>
                      </a:lnTo>
                      <a:lnTo>
                        <a:pt x="13" y="52"/>
                      </a:lnTo>
                      <a:lnTo>
                        <a:pt x="91" y="33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D38D5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74" name="Freeform 27"/>
                <p:cNvSpPr>
                  <a:spLocks/>
                </p:cNvSpPr>
                <p:nvPr/>
              </p:nvSpPr>
              <p:spPr bwMode="auto">
                <a:xfrm>
                  <a:off x="4646613" y="2430463"/>
                  <a:ext cx="34925" cy="61913"/>
                </a:xfrm>
                <a:custGeom>
                  <a:avLst/>
                  <a:gdLst>
                    <a:gd name="T0" fmla="*/ 6 w 96"/>
                    <a:gd name="T1" fmla="*/ 17 h 171"/>
                    <a:gd name="T2" fmla="*/ 0 w 96"/>
                    <a:gd name="T3" fmla="*/ 90 h 171"/>
                    <a:gd name="T4" fmla="*/ 11 w 96"/>
                    <a:gd name="T5" fmla="*/ 160 h 171"/>
                    <a:gd name="T6" fmla="*/ 96 w 96"/>
                    <a:gd name="T7" fmla="*/ 160 h 171"/>
                    <a:gd name="T8" fmla="*/ 66 w 96"/>
                    <a:gd name="T9" fmla="*/ 86 h 171"/>
                    <a:gd name="T10" fmla="*/ 84 w 96"/>
                    <a:gd name="T11" fmla="*/ 15 h 171"/>
                    <a:gd name="T12" fmla="*/ 6 w 96"/>
                    <a:gd name="T13" fmla="*/ 17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171">
                      <a:moveTo>
                        <a:pt x="6" y="17"/>
                      </a:moveTo>
                      <a:cubicBezTo>
                        <a:pt x="1" y="21"/>
                        <a:pt x="0" y="65"/>
                        <a:pt x="0" y="90"/>
                      </a:cubicBezTo>
                      <a:cubicBezTo>
                        <a:pt x="0" y="116"/>
                        <a:pt x="8" y="155"/>
                        <a:pt x="11" y="160"/>
                      </a:cubicBezTo>
                      <a:cubicBezTo>
                        <a:pt x="14" y="164"/>
                        <a:pt x="86" y="171"/>
                        <a:pt x="96" y="160"/>
                      </a:cubicBezTo>
                      <a:cubicBezTo>
                        <a:pt x="78" y="150"/>
                        <a:pt x="68" y="112"/>
                        <a:pt x="66" y="86"/>
                      </a:cubicBezTo>
                      <a:cubicBezTo>
                        <a:pt x="63" y="60"/>
                        <a:pt x="71" y="28"/>
                        <a:pt x="84" y="15"/>
                      </a:cubicBezTo>
                      <a:cubicBezTo>
                        <a:pt x="62" y="0"/>
                        <a:pt x="10" y="13"/>
                        <a:pt x="6" y="17"/>
                      </a:cubicBezTo>
                      <a:close/>
                    </a:path>
                  </a:pathLst>
                </a:custGeom>
                <a:solidFill>
                  <a:srgbClr val="00808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75" name="Freeform 28"/>
                <p:cNvSpPr>
                  <a:spLocks/>
                </p:cNvSpPr>
                <p:nvPr/>
              </p:nvSpPr>
              <p:spPr bwMode="auto">
                <a:xfrm>
                  <a:off x="4678363" y="2432051"/>
                  <a:ext cx="61912" cy="47625"/>
                </a:xfrm>
                <a:custGeom>
                  <a:avLst/>
                  <a:gdLst>
                    <a:gd name="T0" fmla="*/ 10 w 175"/>
                    <a:gd name="T1" fmla="*/ 88 h 132"/>
                    <a:gd name="T2" fmla="*/ 55 w 175"/>
                    <a:gd name="T3" fmla="*/ 14 h 132"/>
                    <a:gd name="T4" fmla="*/ 156 w 175"/>
                    <a:gd name="T5" fmla="*/ 24 h 132"/>
                    <a:gd name="T6" fmla="*/ 160 w 175"/>
                    <a:gd name="T7" fmla="*/ 88 h 132"/>
                    <a:gd name="T8" fmla="*/ 106 w 175"/>
                    <a:gd name="T9" fmla="*/ 129 h 132"/>
                    <a:gd name="T10" fmla="*/ 10 w 175"/>
                    <a:gd name="T11" fmla="*/ 88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5" h="132">
                      <a:moveTo>
                        <a:pt x="10" y="88"/>
                      </a:moveTo>
                      <a:cubicBezTo>
                        <a:pt x="0" y="58"/>
                        <a:pt x="27" y="28"/>
                        <a:pt x="55" y="14"/>
                      </a:cubicBezTo>
                      <a:cubicBezTo>
                        <a:pt x="83" y="0"/>
                        <a:pt x="137" y="4"/>
                        <a:pt x="156" y="24"/>
                      </a:cubicBezTo>
                      <a:cubicBezTo>
                        <a:pt x="175" y="44"/>
                        <a:pt x="169" y="68"/>
                        <a:pt x="160" y="88"/>
                      </a:cubicBezTo>
                      <a:cubicBezTo>
                        <a:pt x="151" y="108"/>
                        <a:pt x="134" y="125"/>
                        <a:pt x="106" y="129"/>
                      </a:cubicBezTo>
                      <a:cubicBezTo>
                        <a:pt x="77" y="132"/>
                        <a:pt x="20" y="119"/>
                        <a:pt x="10" y="88"/>
                      </a:cubicBezTo>
                      <a:close/>
                    </a:path>
                  </a:pathLst>
                </a:custGeom>
                <a:solidFill>
                  <a:srgbClr val="D38D5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69" name="Oval 168"/>
              <p:cNvSpPr/>
              <p:nvPr/>
            </p:nvSpPr>
            <p:spPr>
              <a:xfrm>
                <a:off x="4114676" y="2119189"/>
                <a:ext cx="84262" cy="84262"/>
              </a:xfrm>
              <a:prstGeom prst="ellipse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4703762" y="2708275"/>
                <a:ext cx="84262" cy="84262"/>
              </a:xfrm>
              <a:prstGeom prst="ellipse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76" name="Group 175"/>
            <p:cNvGrpSpPr/>
            <p:nvPr/>
          </p:nvGrpSpPr>
          <p:grpSpPr>
            <a:xfrm rot="17916302">
              <a:off x="1539167" y="3667604"/>
              <a:ext cx="820802" cy="820802"/>
              <a:chOff x="3957637" y="2111375"/>
              <a:chExt cx="688976" cy="688976"/>
            </a:xfrm>
          </p:grpSpPr>
          <p:grpSp>
            <p:nvGrpSpPr>
              <p:cNvPr id="177" name="Group 176"/>
              <p:cNvGrpSpPr/>
              <p:nvPr/>
            </p:nvGrpSpPr>
            <p:grpSpPr>
              <a:xfrm flipH="1">
                <a:off x="4025007" y="2432051"/>
                <a:ext cx="306387" cy="61913"/>
                <a:chOff x="4433888" y="2430463"/>
                <a:chExt cx="306387" cy="61913"/>
              </a:xfrm>
            </p:grpSpPr>
            <p:sp>
              <p:nvSpPr>
                <p:cNvPr id="180" name="Freeform 24"/>
                <p:cNvSpPr>
                  <a:spLocks/>
                </p:cNvSpPr>
                <p:nvPr/>
              </p:nvSpPr>
              <p:spPr bwMode="auto">
                <a:xfrm>
                  <a:off x="4433888" y="2432051"/>
                  <a:ext cx="222250" cy="52388"/>
                </a:xfrm>
                <a:custGeom>
                  <a:avLst/>
                  <a:gdLst>
                    <a:gd name="T0" fmla="*/ 63 w 618"/>
                    <a:gd name="T1" fmla="*/ 15 h 146"/>
                    <a:gd name="T2" fmla="*/ 337 w 618"/>
                    <a:gd name="T3" fmla="*/ 78 h 146"/>
                    <a:gd name="T4" fmla="*/ 617 w 618"/>
                    <a:gd name="T5" fmla="*/ 37 h 146"/>
                    <a:gd name="T6" fmla="*/ 618 w 618"/>
                    <a:gd name="T7" fmla="*/ 134 h 146"/>
                    <a:gd name="T8" fmla="*/ 325 w 618"/>
                    <a:gd name="T9" fmla="*/ 131 h 146"/>
                    <a:gd name="T10" fmla="*/ 50 w 618"/>
                    <a:gd name="T11" fmla="*/ 119 h 146"/>
                    <a:gd name="T12" fmla="*/ 10 w 618"/>
                    <a:gd name="T13" fmla="*/ 63 h 146"/>
                    <a:gd name="T14" fmla="*/ 63 w 618"/>
                    <a:gd name="T15" fmla="*/ 15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18" h="146">
                      <a:moveTo>
                        <a:pt x="63" y="15"/>
                      </a:moveTo>
                      <a:cubicBezTo>
                        <a:pt x="119" y="0"/>
                        <a:pt x="241" y="80"/>
                        <a:pt x="337" y="78"/>
                      </a:cubicBezTo>
                      <a:cubicBezTo>
                        <a:pt x="433" y="76"/>
                        <a:pt x="617" y="37"/>
                        <a:pt x="617" y="37"/>
                      </a:cubicBezTo>
                      <a:lnTo>
                        <a:pt x="618" y="134"/>
                      </a:lnTo>
                      <a:cubicBezTo>
                        <a:pt x="618" y="134"/>
                        <a:pt x="419" y="138"/>
                        <a:pt x="325" y="131"/>
                      </a:cubicBezTo>
                      <a:cubicBezTo>
                        <a:pt x="230" y="124"/>
                        <a:pt x="100" y="146"/>
                        <a:pt x="50" y="119"/>
                      </a:cubicBezTo>
                      <a:cubicBezTo>
                        <a:pt x="0" y="92"/>
                        <a:pt x="7" y="86"/>
                        <a:pt x="10" y="63"/>
                      </a:cubicBezTo>
                      <a:cubicBezTo>
                        <a:pt x="12" y="40"/>
                        <a:pt x="6" y="30"/>
                        <a:pt x="63" y="15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1" name="Freeform 25"/>
                <p:cNvSpPr>
                  <a:spLocks/>
                </p:cNvSpPr>
                <p:nvPr/>
              </p:nvSpPr>
              <p:spPr bwMode="auto">
                <a:xfrm>
                  <a:off x="4665663" y="2435226"/>
                  <a:ext cx="19050" cy="53975"/>
                </a:xfrm>
                <a:custGeom>
                  <a:avLst/>
                  <a:gdLst>
                    <a:gd name="T0" fmla="*/ 31 w 55"/>
                    <a:gd name="T1" fmla="*/ 1 h 150"/>
                    <a:gd name="T2" fmla="*/ 51 w 55"/>
                    <a:gd name="T3" fmla="*/ 71 h 150"/>
                    <a:gd name="T4" fmla="*/ 43 w 55"/>
                    <a:gd name="T5" fmla="*/ 146 h 150"/>
                    <a:gd name="T6" fmla="*/ 0 w 55"/>
                    <a:gd name="T7" fmla="*/ 81 h 150"/>
                    <a:gd name="T8" fmla="*/ 31 w 55"/>
                    <a:gd name="T9" fmla="*/ 1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150">
                      <a:moveTo>
                        <a:pt x="31" y="1"/>
                      </a:moveTo>
                      <a:cubicBezTo>
                        <a:pt x="55" y="2"/>
                        <a:pt x="49" y="46"/>
                        <a:pt x="51" y="71"/>
                      </a:cubicBezTo>
                      <a:cubicBezTo>
                        <a:pt x="53" y="95"/>
                        <a:pt x="52" y="144"/>
                        <a:pt x="43" y="146"/>
                      </a:cubicBezTo>
                      <a:cubicBezTo>
                        <a:pt x="18" y="150"/>
                        <a:pt x="0" y="81"/>
                        <a:pt x="0" y="81"/>
                      </a:cubicBezTo>
                      <a:cubicBezTo>
                        <a:pt x="0" y="81"/>
                        <a:pt x="2" y="0"/>
                        <a:pt x="31" y="1"/>
                      </a:cubicBezTo>
                      <a:close/>
                    </a:path>
                  </a:pathLst>
                </a:custGeom>
                <a:solidFill>
                  <a:srgbClr val="8033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2" name="Freeform 26"/>
                <p:cNvSpPr>
                  <a:spLocks/>
                </p:cNvSpPr>
                <p:nvPr/>
              </p:nvSpPr>
              <p:spPr bwMode="auto">
                <a:xfrm>
                  <a:off x="4657725" y="2452688"/>
                  <a:ext cx="31750" cy="19050"/>
                </a:xfrm>
                <a:custGeom>
                  <a:avLst/>
                  <a:gdLst>
                    <a:gd name="T0" fmla="*/ 85 w 91"/>
                    <a:gd name="T1" fmla="*/ 0 h 52"/>
                    <a:gd name="T2" fmla="*/ 0 w 91"/>
                    <a:gd name="T3" fmla="*/ 14 h 52"/>
                    <a:gd name="T4" fmla="*/ 13 w 91"/>
                    <a:gd name="T5" fmla="*/ 52 h 52"/>
                    <a:gd name="T6" fmla="*/ 91 w 91"/>
                    <a:gd name="T7" fmla="*/ 33 h 52"/>
                    <a:gd name="T8" fmla="*/ 85 w 91"/>
                    <a:gd name="T9" fmla="*/ 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52">
                      <a:moveTo>
                        <a:pt x="85" y="0"/>
                      </a:moveTo>
                      <a:lnTo>
                        <a:pt x="0" y="14"/>
                      </a:lnTo>
                      <a:lnTo>
                        <a:pt x="13" y="52"/>
                      </a:lnTo>
                      <a:lnTo>
                        <a:pt x="91" y="33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D38D5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3" name="Freeform 27"/>
                <p:cNvSpPr>
                  <a:spLocks/>
                </p:cNvSpPr>
                <p:nvPr/>
              </p:nvSpPr>
              <p:spPr bwMode="auto">
                <a:xfrm>
                  <a:off x="4646613" y="2430463"/>
                  <a:ext cx="34925" cy="61913"/>
                </a:xfrm>
                <a:custGeom>
                  <a:avLst/>
                  <a:gdLst>
                    <a:gd name="T0" fmla="*/ 6 w 96"/>
                    <a:gd name="T1" fmla="*/ 17 h 171"/>
                    <a:gd name="T2" fmla="*/ 0 w 96"/>
                    <a:gd name="T3" fmla="*/ 90 h 171"/>
                    <a:gd name="T4" fmla="*/ 11 w 96"/>
                    <a:gd name="T5" fmla="*/ 160 h 171"/>
                    <a:gd name="T6" fmla="*/ 96 w 96"/>
                    <a:gd name="T7" fmla="*/ 160 h 171"/>
                    <a:gd name="T8" fmla="*/ 66 w 96"/>
                    <a:gd name="T9" fmla="*/ 86 h 171"/>
                    <a:gd name="T10" fmla="*/ 84 w 96"/>
                    <a:gd name="T11" fmla="*/ 15 h 171"/>
                    <a:gd name="T12" fmla="*/ 6 w 96"/>
                    <a:gd name="T13" fmla="*/ 17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171">
                      <a:moveTo>
                        <a:pt x="6" y="17"/>
                      </a:moveTo>
                      <a:cubicBezTo>
                        <a:pt x="1" y="21"/>
                        <a:pt x="0" y="65"/>
                        <a:pt x="0" y="90"/>
                      </a:cubicBezTo>
                      <a:cubicBezTo>
                        <a:pt x="0" y="116"/>
                        <a:pt x="8" y="155"/>
                        <a:pt x="11" y="160"/>
                      </a:cubicBezTo>
                      <a:cubicBezTo>
                        <a:pt x="14" y="164"/>
                        <a:pt x="86" y="171"/>
                        <a:pt x="96" y="160"/>
                      </a:cubicBezTo>
                      <a:cubicBezTo>
                        <a:pt x="78" y="150"/>
                        <a:pt x="68" y="112"/>
                        <a:pt x="66" y="86"/>
                      </a:cubicBezTo>
                      <a:cubicBezTo>
                        <a:pt x="63" y="60"/>
                        <a:pt x="71" y="28"/>
                        <a:pt x="84" y="15"/>
                      </a:cubicBezTo>
                      <a:cubicBezTo>
                        <a:pt x="62" y="0"/>
                        <a:pt x="10" y="13"/>
                        <a:pt x="6" y="17"/>
                      </a:cubicBezTo>
                      <a:close/>
                    </a:path>
                  </a:pathLst>
                </a:custGeom>
                <a:solidFill>
                  <a:srgbClr val="00808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4" name="Freeform 28"/>
                <p:cNvSpPr>
                  <a:spLocks/>
                </p:cNvSpPr>
                <p:nvPr/>
              </p:nvSpPr>
              <p:spPr bwMode="auto">
                <a:xfrm>
                  <a:off x="4678363" y="2432051"/>
                  <a:ext cx="61912" cy="47625"/>
                </a:xfrm>
                <a:custGeom>
                  <a:avLst/>
                  <a:gdLst>
                    <a:gd name="T0" fmla="*/ 10 w 175"/>
                    <a:gd name="T1" fmla="*/ 88 h 132"/>
                    <a:gd name="T2" fmla="*/ 55 w 175"/>
                    <a:gd name="T3" fmla="*/ 14 h 132"/>
                    <a:gd name="T4" fmla="*/ 156 w 175"/>
                    <a:gd name="T5" fmla="*/ 24 h 132"/>
                    <a:gd name="T6" fmla="*/ 160 w 175"/>
                    <a:gd name="T7" fmla="*/ 88 h 132"/>
                    <a:gd name="T8" fmla="*/ 106 w 175"/>
                    <a:gd name="T9" fmla="*/ 129 h 132"/>
                    <a:gd name="T10" fmla="*/ 10 w 175"/>
                    <a:gd name="T11" fmla="*/ 88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5" h="132">
                      <a:moveTo>
                        <a:pt x="10" y="88"/>
                      </a:moveTo>
                      <a:cubicBezTo>
                        <a:pt x="0" y="58"/>
                        <a:pt x="27" y="28"/>
                        <a:pt x="55" y="14"/>
                      </a:cubicBezTo>
                      <a:cubicBezTo>
                        <a:pt x="83" y="0"/>
                        <a:pt x="137" y="4"/>
                        <a:pt x="156" y="24"/>
                      </a:cubicBezTo>
                      <a:cubicBezTo>
                        <a:pt x="175" y="44"/>
                        <a:pt x="169" y="68"/>
                        <a:pt x="160" y="88"/>
                      </a:cubicBezTo>
                      <a:cubicBezTo>
                        <a:pt x="151" y="108"/>
                        <a:pt x="134" y="125"/>
                        <a:pt x="106" y="129"/>
                      </a:cubicBezTo>
                      <a:cubicBezTo>
                        <a:pt x="77" y="132"/>
                        <a:pt x="20" y="119"/>
                        <a:pt x="10" y="88"/>
                      </a:cubicBezTo>
                      <a:close/>
                    </a:path>
                  </a:pathLst>
                </a:custGeom>
                <a:solidFill>
                  <a:srgbClr val="D38D5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78" name="Oval 177"/>
              <p:cNvSpPr/>
              <p:nvPr/>
            </p:nvSpPr>
            <p:spPr>
              <a:xfrm>
                <a:off x="3957637" y="2111375"/>
                <a:ext cx="84138" cy="84138"/>
              </a:xfrm>
              <a:prstGeom prst="ellipse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4562475" y="2716213"/>
                <a:ext cx="84138" cy="84138"/>
              </a:xfrm>
              <a:prstGeom prst="ellipse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1928765" y="3967428"/>
              <a:ext cx="234514" cy="424523"/>
              <a:chOff x="4284663" y="2363046"/>
              <a:chExt cx="196850" cy="356342"/>
            </a:xfrm>
          </p:grpSpPr>
          <p:sp>
            <p:nvSpPr>
              <p:cNvPr id="186" name="Freeform 6"/>
              <p:cNvSpPr>
                <a:spLocks/>
              </p:cNvSpPr>
              <p:nvPr/>
            </p:nvSpPr>
            <p:spPr bwMode="auto">
              <a:xfrm>
                <a:off x="4291013" y="2433638"/>
                <a:ext cx="190500" cy="285750"/>
              </a:xfrm>
              <a:custGeom>
                <a:avLst/>
                <a:gdLst>
                  <a:gd name="T0" fmla="*/ 0 w 529"/>
                  <a:gd name="T1" fmla="*/ 0 h 796"/>
                  <a:gd name="T2" fmla="*/ 41 w 529"/>
                  <a:gd name="T3" fmla="*/ 400 h 796"/>
                  <a:gd name="T4" fmla="*/ 13 w 529"/>
                  <a:gd name="T5" fmla="*/ 729 h 796"/>
                  <a:gd name="T6" fmla="*/ 529 w 529"/>
                  <a:gd name="T7" fmla="*/ 736 h 796"/>
                  <a:gd name="T8" fmla="*/ 453 w 529"/>
                  <a:gd name="T9" fmla="*/ 316 h 796"/>
                  <a:gd name="T10" fmla="*/ 487 w 529"/>
                  <a:gd name="T11" fmla="*/ 2 h 796"/>
                  <a:gd name="T12" fmla="*/ 0 w 529"/>
                  <a:gd name="T13" fmla="*/ 0 h 7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9" h="796">
                    <a:moveTo>
                      <a:pt x="0" y="0"/>
                    </a:moveTo>
                    <a:cubicBezTo>
                      <a:pt x="0" y="0"/>
                      <a:pt x="40" y="266"/>
                      <a:pt x="41" y="400"/>
                    </a:cubicBezTo>
                    <a:cubicBezTo>
                      <a:pt x="42" y="510"/>
                      <a:pt x="13" y="729"/>
                      <a:pt x="13" y="729"/>
                    </a:cubicBezTo>
                    <a:cubicBezTo>
                      <a:pt x="185" y="790"/>
                      <a:pt x="357" y="796"/>
                      <a:pt x="529" y="736"/>
                    </a:cubicBezTo>
                    <a:cubicBezTo>
                      <a:pt x="529" y="736"/>
                      <a:pt x="458" y="458"/>
                      <a:pt x="453" y="316"/>
                    </a:cubicBezTo>
                    <a:cubicBezTo>
                      <a:pt x="449" y="211"/>
                      <a:pt x="487" y="2"/>
                      <a:pt x="487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4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7" name="Freeform 7"/>
              <p:cNvSpPr>
                <a:spLocks/>
              </p:cNvSpPr>
              <p:nvPr/>
            </p:nvSpPr>
            <p:spPr bwMode="auto">
              <a:xfrm>
                <a:off x="4303713" y="2411413"/>
                <a:ext cx="141287" cy="74613"/>
              </a:xfrm>
              <a:custGeom>
                <a:avLst/>
                <a:gdLst>
                  <a:gd name="T0" fmla="*/ 105 w 397"/>
                  <a:gd name="T1" fmla="*/ 0 h 209"/>
                  <a:gd name="T2" fmla="*/ 0 w 397"/>
                  <a:gd name="T3" fmla="*/ 5 h 209"/>
                  <a:gd name="T4" fmla="*/ 219 w 397"/>
                  <a:gd name="T5" fmla="*/ 209 h 209"/>
                  <a:gd name="T6" fmla="*/ 397 w 397"/>
                  <a:gd name="T7" fmla="*/ 22 h 209"/>
                  <a:gd name="T8" fmla="*/ 298 w 397"/>
                  <a:gd name="T9" fmla="*/ 9 h 209"/>
                  <a:gd name="T10" fmla="*/ 105 w 397"/>
                  <a:gd name="T11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7" h="209">
                    <a:moveTo>
                      <a:pt x="105" y="0"/>
                    </a:moveTo>
                    <a:lnTo>
                      <a:pt x="0" y="5"/>
                    </a:lnTo>
                    <a:lnTo>
                      <a:pt x="219" y="209"/>
                    </a:lnTo>
                    <a:lnTo>
                      <a:pt x="397" y="22"/>
                    </a:lnTo>
                    <a:lnTo>
                      <a:pt x="298" y="9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8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8" name="Freeform 8"/>
              <p:cNvSpPr>
                <a:spLocks/>
              </p:cNvSpPr>
              <p:nvPr/>
            </p:nvSpPr>
            <p:spPr bwMode="auto">
              <a:xfrm>
                <a:off x="4302125" y="2405063"/>
                <a:ext cx="144462" cy="20638"/>
              </a:xfrm>
              <a:custGeom>
                <a:avLst/>
                <a:gdLst>
                  <a:gd name="T0" fmla="*/ 0 w 402"/>
                  <a:gd name="T1" fmla="*/ 24 h 59"/>
                  <a:gd name="T2" fmla="*/ 120 w 402"/>
                  <a:gd name="T3" fmla="*/ 6 h 59"/>
                  <a:gd name="T4" fmla="*/ 301 w 402"/>
                  <a:gd name="T5" fmla="*/ 8 h 59"/>
                  <a:gd name="T6" fmla="*/ 402 w 402"/>
                  <a:gd name="T7" fmla="*/ 35 h 59"/>
                  <a:gd name="T8" fmla="*/ 373 w 402"/>
                  <a:gd name="T9" fmla="*/ 59 h 59"/>
                  <a:gd name="T10" fmla="*/ 204 w 402"/>
                  <a:gd name="T11" fmla="*/ 36 h 59"/>
                  <a:gd name="T12" fmla="*/ 38 w 402"/>
                  <a:gd name="T13" fmla="*/ 53 h 59"/>
                  <a:gd name="T14" fmla="*/ 0 w 402"/>
                  <a:gd name="T15" fmla="*/ 2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2" h="59">
                    <a:moveTo>
                      <a:pt x="0" y="24"/>
                    </a:moveTo>
                    <a:cubicBezTo>
                      <a:pt x="0" y="24"/>
                      <a:pt x="80" y="9"/>
                      <a:pt x="120" y="6"/>
                    </a:cubicBezTo>
                    <a:cubicBezTo>
                      <a:pt x="180" y="2"/>
                      <a:pt x="241" y="0"/>
                      <a:pt x="301" y="8"/>
                    </a:cubicBezTo>
                    <a:cubicBezTo>
                      <a:pt x="335" y="13"/>
                      <a:pt x="402" y="35"/>
                      <a:pt x="402" y="35"/>
                    </a:cubicBezTo>
                    <a:lnTo>
                      <a:pt x="373" y="59"/>
                    </a:lnTo>
                    <a:cubicBezTo>
                      <a:pt x="373" y="59"/>
                      <a:pt x="261" y="37"/>
                      <a:pt x="204" y="36"/>
                    </a:cubicBezTo>
                    <a:cubicBezTo>
                      <a:pt x="148" y="35"/>
                      <a:pt x="38" y="53"/>
                      <a:pt x="38" y="53"/>
                    </a:cubicBez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51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9" name="Freeform 9"/>
              <p:cNvSpPr>
                <a:spLocks/>
              </p:cNvSpPr>
              <p:nvPr/>
            </p:nvSpPr>
            <p:spPr bwMode="auto">
              <a:xfrm>
                <a:off x="4348033" y="2363046"/>
                <a:ext cx="52549" cy="91230"/>
              </a:xfrm>
              <a:custGeom>
                <a:avLst/>
                <a:gdLst>
                  <a:gd name="T0" fmla="*/ 0 w 146"/>
                  <a:gd name="T1" fmla="*/ 0 h 121"/>
                  <a:gd name="T2" fmla="*/ 35 w 146"/>
                  <a:gd name="T3" fmla="*/ 117 h 121"/>
                  <a:gd name="T4" fmla="*/ 121 w 146"/>
                  <a:gd name="T5" fmla="*/ 121 h 121"/>
                  <a:gd name="T6" fmla="*/ 146 w 146"/>
                  <a:gd name="T7" fmla="*/ 0 h 121"/>
                  <a:gd name="T8" fmla="*/ 0 w 146"/>
                  <a:gd name="T9" fmla="*/ 0 h 121"/>
                  <a:gd name="connsiteX0" fmla="*/ 0 w 10000"/>
                  <a:gd name="connsiteY0" fmla="*/ 7407 h 17407"/>
                  <a:gd name="connsiteX1" fmla="*/ 2397 w 10000"/>
                  <a:gd name="connsiteY1" fmla="*/ 17076 h 17407"/>
                  <a:gd name="connsiteX2" fmla="*/ 8288 w 10000"/>
                  <a:gd name="connsiteY2" fmla="*/ 17407 h 17407"/>
                  <a:gd name="connsiteX3" fmla="*/ 10000 w 10000"/>
                  <a:gd name="connsiteY3" fmla="*/ 7407 h 17407"/>
                  <a:gd name="connsiteX4" fmla="*/ 0 w 10000"/>
                  <a:gd name="connsiteY4" fmla="*/ 7407 h 17407"/>
                  <a:gd name="connsiteX0" fmla="*/ 0 w 10000"/>
                  <a:gd name="connsiteY0" fmla="*/ 11284 h 21284"/>
                  <a:gd name="connsiteX1" fmla="*/ 2397 w 10000"/>
                  <a:gd name="connsiteY1" fmla="*/ 20953 h 21284"/>
                  <a:gd name="connsiteX2" fmla="*/ 8288 w 10000"/>
                  <a:gd name="connsiteY2" fmla="*/ 21284 h 21284"/>
                  <a:gd name="connsiteX3" fmla="*/ 10000 w 10000"/>
                  <a:gd name="connsiteY3" fmla="*/ 11284 h 21284"/>
                  <a:gd name="connsiteX4" fmla="*/ 0 w 10000"/>
                  <a:gd name="connsiteY4" fmla="*/ 11284 h 21284"/>
                  <a:gd name="connsiteX0" fmla="*/ 26 w 10026"/>
                  <a:gd name="connsiteY0" fmla="*/ 11284 h 21284"/>
                  <a:gd name="connsiteX1" fmla="*/ 2423 w 10026"/>
                  <a:gd name="connsiteY1" fmla="*/ 20953 h 21284"/>
                  <a:gd name="connsiteX2" fmla="*/ 8314 w 10026"/>
                  <a:gd name="connsiteY2" fmla="*/ 21284 h 21284"/>
                  <a:gd name="connsiteX3" fmla="*/ 10026 w 10026"/>
                  <a:gd name="connsiteY3" fmla="*/ 11284 h 21284"/>
                  <a:gd name="connsiteX4" fmla="*/ 26 w 10026"/>
                  <a:gd name="connsiteY4" fmla="*/ 11284 h 21284"/>
                  <a:gd name="connsiteX0" fmla="*/ 25 w 10031"/>
                  <a:gd name="connsiteY0" fmla="*/ 11284 h 21284"/>
                  <a:gd name="connsiteX1" fmla="*/ 2422 w 10031"/>
                  <a:gd name="connsiteY1" fmla="*/ 20953 h 21284"/>
                  <a:gd name="connsiteX2" fmla="*/ 8313 w 10031"/>
                  <a:gd name="connsiteY2" fmla="*/ 21284 h 21284"/>
                  <a:gd name="connsiteX3" fmla="*/ 10025 w 10031"/>
                  <a:gd name="connsiteY3" fmla="*/ 11284 h 21284"/>
                  <a:gd name="connsiteX4" fmla="*/ 25 w 10031"/>
                  <a:gd name="connsiteY4" fmla="*/ 11284 h 21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31" h="21284">
                    <a:moveTo>
                      <a:pt x="25" y="11284"/>
                    </a:moveTo>
                    <a:lnTo>
                      <a:pt x="2422" y="20953"/>
                    </a:lnTo>
                    <a:lnTo>
                      <a:pt x="8313" y="21284"/>
                    </a:lnTo>
                    <a:lnTo>
                      <a:pt x="10025" y="11284"/>
                    </a:lnTo>
                    <a:cubicBezTo>
                      <a:pt x="10328" y="-2049"/>
                      <a:pt x="-581" y="-5383"/>
                      <a:pt x="25" y="11284"/>
                    </a:cubicBezTo>
                    <a:close/>
                  </a:path>
                </a:pathLst>
              </a:custGeom>
              <a:solidFill>
                <a:srgbClr val="D38D5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0" name="Freeform 15"/>
              <p:cNvSpPr>
                <a:spLocks/>
              </p:cNvSpPr>
              <p:nvPr/>
            </p:nvSpPr>
            <p:spPr bwMode="auto">
              <a:xfrm>
                <a:off x="4327525" y="2432051"/>
                <a:ext cx="100012" cy="47625"/>
              </a:xfrm>
              <a:custGeom>
                <a:avLst/>
                <a:gdLst>
                  <a:gd name="T0" fmla="*/ 0 w 278"/>
                  <a:gd name="T1" fmla="*/ 29 h 134"/>
                  <a:gd name="T2" fmla="*/ 73 w 278"/>
                  <a:gd name="T3" fmla="*/ 0 h 134"/>
                  <a:gd name="T4" fmla="*/ 190 w 278"/>
                  <a:gd name="T5" fmla="*/ 0 h 134"/>
                  <a:gd name="T6" fmla="*/ 277 w 278"/>
                  <a:gd name="T7" fmla="*/ 35 h 134"/>
                  <a:gd name="T8" fmla="*/ 148 w 278"/>
                  <a:gd name="T9" fmla="*/ 134 h 134"/>
                  <a:gd name="T10" fmla="*/ 0 w 278"/>
                  <a:gd name="T11" fmla="*/ 29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8" h="134">
                    <a:moveTo>
                      <a:pt x="0" y="29"/>
                    </a:moveTo>
                    <a:cubicBezTo>
                      <a:pt x="0" y="3"/>
                      <a:pt x="47" y="5"/>
                      <a:pt x="73" y="0"/>
                    </a:cubicBezTo>
                    <a:cubicBezTo>
                      <a:pt x="108" y="29"/>
                      <a:pt x="159" y="27"/>
                      <a:pt x="190" y="0"/>
                    </a:cubicBezTo>
                    <a:cubicBezTo>
                      <a:pt x="225" y="5"/>
                      <a:pt x="278" y="17"/>
                      <a:pt x="277" y="35"/>
                    </a:cubicBezTo>
                    <a:cubicBezTo>
                      <a:pt x="274" y="62"/>
                      <a:pt x="148" y="134"/>
                      <a:pt x="148" y="134"/>
                    </a:cubicBezTo>
                    <a:cubicBezTo>
                      <a:pt x="148" y="134"/>
                      <a:pt x="0" y="44"/>
                      <a:pt x="0" y="29"/>
                    </a:cubicBezTo>
                    <a:close/>
                  </a:path>
                </a:pathLst>
              </a:custGeom>
              <a:solidFill>
                <a:srgbClr val="F2F2F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1" name="Freeform 16"/>
              <p:cNvSpPr>
                <a:spLocks/>
              </p:cNvSpPr>
              <p:nvPr/>
            </p:nvSpPr>
            <p:spPr bwMode="auto">
              <a:xfrm>
                <a:off x="4284663" y="2411413"/>
                <a:ext cx="184150" cy="90488"/>
              </a:xfrm>
              <a:custGeom>
                <a:avLst/>
                <a:gdLst>
                  <a:gd name="T0" fmla="*/ 6 w 513"/>
                  <a:gd name="T1" fmla="*/ 28 h 249"/>
                  <a:gd name="T2" fmla="*/ 65 w 513"/>
                  <a:gd name="T3" fmla="*/ 0 h 249"/>
                  <a:gd name="T4" fmla="*/ 248 w 513"/>
                  <a:gd name="T5" fmla="*/ 146 h 249"/>
                  <a:gd name="T6" fmla="*/ 264 w 513"/>
                  <a:gd name="T7" fmla="*/ 169 h 249"/>
                  <a:gd name="T8" fmla="*/ 275 w 513"/>
                  <a:gd name="T9" fmla="*/ 148 h 249"/>
                  <a:gd name="T10" fmla="*/ 440 w 513"/>
                  <a:gd name="T11" fmla="*/ 12 h 249"/>
                  <a:gd name="T12" fmla="*/ 487 w 513"/>
                  <a:gd name="T13" fmla="*/ 25 h 249"/>
                  <a:gd name="T14" fmla="*/ 512 w 513"/>
                  <a:gd name="T15" fmla="*/ 60 h 249"/>
                  <a:gd name="T16" fmla="*/ 490 w 513"/>
                  <a:gd name="T17" fmla="*/ 100 h 249"/>
                  <a:gd name="T18" fmla="*/ 277 w 513"/>
                  <a:gd name="T19" fmla="*/ 249 h 249"/>
                  <a:gd name="T20" fmla="*/ 27 w 513"/>
                  <a:gd name="T21" fmla="*/ 69 h 249"/>
                  <a:gd name="T22" fmla="*/ 6 w 513"/>
                  <a:gd name="T23" fmla="*/ 28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3" h="249">
                    <a:moveTo>
                      <a:pt x="6" y="28"/>
                    </a:moveTo>
                    <a:cubicBezTo>
                      <a:pt x="12" y="11"/>
                      <a:pt x="65" y="0"/>
                      <a:pt x="65" y="0"/>
                    </a:cubicBezTo>
                    <a:lnTo>
                      <a:pt x="248" y="146"/>
                    </a:lnTo>
                    <a:lnTo>
                      <a:pt x="264" y="169"/>
                    </a:lnTo>
                    <a:lnTo>
                      <a:pt x="275" y="148"/>
                    </a:lnTo>
                    <a:lnTo>
                      <a:pt x="440" y="12"/>
                    </a:lnTo>
                    <a:cubicBezTo>
                      <a:pt x="440" y="12"/>
                      <a:pt x="468" y="16"/>
                      <a:pt x="487" y="25"/>
                    </a:cubicBezTo>
                    <a:cubicBezTo>
                      <a:pt x="504" y="33"/>
                      <a:pt x="511" y="41"/>
                      <a:pt x="512" y="60"/>
                    </a:cubicBezTo>
                    <a:cubicBezTo>
                      <a:pt x="513" y="82"/>
                      <a:pt x="490" y="100"/>
                      <a:pt x="490" y="100"/>
                    </a:cubicBezTo>
                    <a:lnTo>
                      <a:pt x="277" y="249"/>
                    </a:lnTo>
                    <a:lnTo>
                      <a:pt x="27" y="69"/>
                    </a:lnTo>
                    <a:cubicBezTo>
                      <a:pt x="27" y="69"/>
                      <a:pt x="0" y="46"/>
                      <a:pt x="6" y="28"/>
                    </a:cubicBezTo>
                    <a:close/>
                  </a:path>
                </a:pathLst>
              </a:custGeom>
              <a:solidFill>
                <a:srgbClr val="008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2" name="Freeform 17"/>
              <p:cNvSpPr>
                <a:spLocks/>
              </p:cNvSpPr>
              <p:nvPr/>
            </p:nvSpPr>
            <p:spPr bwMode="auto">
              <a:xfrm>
                <a:off x="4300538" y="2598738"/>
                <a:ext cx="168275" cy="46038"/>
              </a:xfrm>
              <a:custGeom>
                <a:avLst/>
                <a:gdLst>
                  <a:gd name="T0" fmla="*/ 6 w 466"/>
                  <a:gd name="T1" fmla="*/ 1 h 128"/>
                  <a:gd name="T2" fmla="*/ 237 w 466"/>
                  <a:gd name="T3" fmla="*/ 20 h 128"/>
                  <a:gd name="T4" fmla="*/ 448 w 466"/>
                  <a:gd name="T5" fmla="*/ 0 h 128"/>
                  <a:gd name="T6" fmla="*/ 466 w 466"/>
                  <a:gd name="T7" fmla="*/ 100 h 128"/>
                  <a:gd name="T8" fmla="*/ 234 w 466"/>
                  <a:gd name="T9" fmla="*/ 126 h 128"/>
                  <a:gd name="T10" fmla="*/ 0 w 466"/>
                  <a:gd name="T11" fmla="*/ 113 h 128"/>
                  <a:gd name="T12" fmla="*/ 6 w 466"/>
                  <a:gd name="T13" fmla="*/ 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128">
                    <a:moveTo>
                      <a:pt x="6" y="1"/>
                    </a:moveTo>
                    <a:cubicBezTo>
                      <a:pt x="6" y="1"/>
                      <a:pt x="162" y="20"/>
                      <a:pt x="237" y="20"/>
                    </a:cubicBezTo>
                    <a:cubicBezTo>
                      <a:pt x="305" y="20"/>
                      <a:pt x="448" y="0"/>
                      <a:pt x="448" y="0"/>
                    </a:cubicBezTo>
                    <a:lnTo>
                      <a:pt x="466" y="100"/>
                    </a:lnTo>
                    <a:cubicBezTo>
                      <a:pt x="466" y="100"/>
                      <a:pt x="309" y="124"/>
                      <a:pt x="234" y="126"/>
                    </a:cubicBezTo>
                    <a:cubicBezTo>
                      <a:pt x="156" y="128"/>
                      <a:pt x="0" y="113"/>
                      <a:pt x="0" y="113"/>
                    </a:cubicBezTo>
                    <a:lnTo>
                      <a:pt x="6" y="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3" name="Freeform 18"/>
              <p:cNvSpPr>
                <a:spLocks/>
              </p:cNvSpPr>
              <p:nvPr/>
            </p:nvSpPr>
            <p:spPr bwMode="auto">
              <a:xfrm>
                <a:off x="4359275" y="2600326"/>
                <a:ext cx="49212" cy="49213"/>
              </a:xfrm>
              <a:custGeom>
                <a:avLst/>
                <a:gdLst>
                  <a:gd name="T0" fmla="*/ 129 w 136"/>
                  <a:gd name="T1" fmla="*/ 0 h 136"/>
                  <a:gd name="T2" fmla="*/ 12 w 136"/>
                  <a:gd name="T3" fmla="*/ 2 h 136"/>
                  <a:gd name="T4" fmla="*/ 1 w 136"/>
                  <a:gd name="T5" fmla="*/ 10 h 136"/>
                  <a:gd name="T6" fmla="*/ 1 w 136"/>
                  <a:gd name="T7" fmla="*/ 56 h 136"/>
                  <a:gd name="T8" fmla="*/ 16 w 136"/>
                  <a:gd name="T9" fmla="*/ 56 h 136"/>
                  <a:gd name="T10" fmla="*/ 16 w 136"/>
                  <a:gd name="T11" fmla="*/ 22 h 136"/>
                  <a:gd name="T12" fmla="*/ 24 w 136"/>
                  <a:gd name="T13" fmla="*/ 15 h 136"/>
                  <a:gd name="T14" fmla="*/ 114 w 136"/>
                  <a:gd name="T15" fmla="*/ 14 h 136"/>
                  <a:gd name="T16" fmla="*/ 118 w 136"/>
                  <a:gd name="T17" fmla="*/ 21 h 136"/>
                  <a:gd name="T18" fmla="*/ 120 w 136"/>
                  <a:gd name="T19" fmla="*/ 112 h 136"/>
                  <a:gd name="T20" fmla="*/ 107 w 136"/>
                  <a:gd name="T21" fmla="*/ 120 h 136"/>
                  <a:gd name="T22" fmla="*/ 24 w 136"/>
                  <a:gd name="T23" fmla="*/ 122 h 136"/>
                  <a:gd name="T24" fmla="*/ 16 w 136"/>
                  <a:gd name="T25" fmla="*/ 115 h 136"/>
                  <a:gd name="T26" fmla="*/ 16 w 136"/>
                  <a:gd name="T27" fmla="*/ 81 h 136"/>
                  <a:gd name="T28" fmla="*/ 1 w 136"/>
                  <a:gd name="T29" fmla="*/ 81 h 136"/>
                  <a:gd name="T30" fmla="*/ 1 w 136"/>
                  <a:gd name="T31" fmla="*/ 127 h 136"/>
                  <a:gd name="T32" fmla="*/ 12 w 136"/>
                  <a:gd name="T33" fmla="*/ 136 h 136"/>
                  <a:gd name="T34" fmla="*/ 121 w 136"/>
                  <a:gd name="T35" fmla="*/ 133 h 136"/>
                  <a:gd name="T36" fmla="*/ 136 w 136"/>
                  <a:gd name="T37" fmla="*/ 122 h 136"/>
                  <a:gd name="T38" fmla="*/ 134 w 136"/>
                  <a:gd name="T39" fmla="*/ 9 h 136"/>
                  <a:gd name="T40" fmla="*/ 129 w 136"/>
                  <a:gd name="T41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6" h="136">
                    <a:moveTo>
                      <a:pt x="129" y="0"/>
                    </a:moveTo>
                    <a:lnTo>
                      <a:pt x="12" y="2"/>
                    </a:lnTo>
                    <a:cubicBezTo>
                      <a:pt x="3" y="3"/>
                      <a:pt x="0" y="6"/>
                      <a:pt x="1" y="10"/>
                    </a:cubicBezTo>
                    <a:lnTo>
                      <a:pt x="1" y="56"/>
                    </a:lnTo>
                    <a:lnTo>
                      <a:pt x="16" y="56"/>
                    </a:lnTo>
                    <a:lnTo>
                      <a:pt x="16" y="22"/>
                    </a:lnTo>
                    <a:cubicBezTo>
                      <a:pt x="15" y="18"/>
                      <a:pt x="17" y="16"/>
                      <a:pt x="24" y="15"/>
                    </a:cubicBezTo>
                    <a:lnTo>
                      <a:pt x="114" y="14"/>
                    </a:lnTo>
                    <a:cubicBezTo>
                      <a:pt x="118" y="14"/>
                      <a:pt x="118" y="18"/>
                      <a:pt x="118" y="21"/>
                    </a:cubicBezTo>
                    <a:lnTo>
                      <a:pt x="120" y="112"/>
                    </a:lnTo>
                    <a:cubicBezTo>
                      <a:pt x="119" y="117"/>
                      <a:pt x="116" y="119"/>
                      <a:pt x="107" y="120"/>
                    </a:cubicBezTo>
                    <a:lnTo>
                      <a:pt x="24" y="122"/>
                    </a:lnTo>
                    <a:cubicBezTo>
                      <a:pt x="19" y="122"/>
                      <a:pt x="16" y="120"/>
                      <a:pt x="16" y="115"/>
                    </a:cubicBezTo>
                    <a:lnTo>
                      <a:pt x="16" y="81"/>
                    </a:lnTo>
                    <a:lnTo>
                      <a:pt x="1" y="81"/>
                    </a:lnTo>
                    <a:lnTo>
                      <a:pt x="1" y="127"/>
                    </a:lnTo>
                    <a:cubicBezTo>
                      <a:pt x="2" y="133"/>
                      <a:pt x="5" y="136"/>
                      <a:pt x="12" y="136"/>
                    </a:cubicBezTo>
                    <a:lnTo>
                      <a:pt x="121" y="133"/>
                    </a:lnTo>
                    <a:cubicBezTo>
                      <a:pt x="132" y="133"/>
                      <a:pt x="135" y="129"/>
                      <a:pt x="136" y="122"/>
                    </a:cubicBezTo>
                    <a:lnTo>
                      <a:pt x="134" y="9"/>
                    </a:lnTo>
                    <a:cubicBezTo>
                      <a:pt x="134" y="5"/>
                      <a:pt x="133" y="0"/>
                      <a:pt x="129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" name="Freeform 19"/>
              <p:cNvSpPr>
                <a:spLocks/>
              </p:cNvSpPr>
              <p:nvPr/>
            </p:nvSpPr>
            <p:spPr bwMode="auto">
              <a:xfrm>
                <a:off x="4351338" y="2620963"/>
                <a:ext cx="25400" cy="7938"/>
              </a:xfrm>
              <a:custGeom>
                <a:avLst/>
                <a:gdLst>
                  <a:gd name="T0" fmla="*/ 4 w 73"/>
                  <a:gd name="T1" fmla="*/ 0 h 19"/>
                  <a:gd name="T2" fmla="*/ 67 w 73"/>
                  <a:gd name="T3" fmla="*/ 0 h 19"/>
                  <a:gd name="T4" fmla="*/ 67 w 73"/>
                  <a:gd name="T5" fmla="*/ 18 h 19"/>
                  <a:gd name="T6" fmla="*/ 4 w 73"/>
                  <a:gd name="T7" fmla="*/ 18 h 19"/>
                  <a:gd name="T8" fmla="*/ 4 w 73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19">
                    <a:moveTo>
                      <a:pt x="4" y="0"/>
                    </a:moveTo>
                    <a:lnTo>
                      <a:pt x="67" y="0"/>
                    </a:lnTo>
                    <a:cubicBezTo>
                      <a:pt x="73" y="1"/>
                      <a:pt x="71" y="18"/>
                      <a:pt x="67" y="18"/>
                    </a:cubicBezTo>
                    <a:lnTo>
                      <a:pt x="4" y="18"/>
                    </a:lnTo>
                    <a:cubicBezTo>
                      <a:pt x="0" y="19"/>
                      <a:pt x="0" y="0"/>
                      <a:pt x="4" y="0"/>
                    </a:cubicBezTo>
                    <a:close/>
                  </a:path>
                </a:pathLst>
              </a:custGeom>
              <a:solidFill>
                <a:srgbClr val="D7CE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95" name="Group 194"/>
            <p:cNvGrpSpPr/>
            <p:nvPr/>
          </p:nvGrpSpPr>
          <p:grpSpPr>
            <a:xfrm>
              <a:off x="871646" y="2842164"/>
              <a:ext cx="2343076" cy="2343076"/>
              <a:chOff x="3397324" y="1418506"/>
              <a:chExt cx="1966764" cy="1966764"/>
            </a:xfrm>
          </p:grpSpPr>
          <p:grpSp>
            <p:nvGrpSpPr>
              <p:cNvPr id="196" name="Group 195"/>
              <p:cNvGrpSpPr/>
              <p:nvPr/>
            </p:nvGrpSpPr>
            <p:grpSpPr>
              <a:xfrm>
                <a:off x="4060826" y="1544638"/>
                <a:ext cx="633412" cy="892176"/>
                <a:chOff x="4060826" y="1544638"/>
                <a:chExt cx="633412" cy="892176"/>
              </a:xfrm>
            </p:grpSpPr>
            <p:sp>
              <p:nvSpPr>
                <p:cNvPr id="199" name="Freeform 10"/>
                <p:cNvSpPr>
                  <a:spLocks/>
                </p:cNvSpPr>
                <p:nvPr/>
              </p:nvSpPr>
              <p:spPr bwMode="auto">
                <a:xfrm>
                  <a:off x="4060826" y="1997076"/>
                  <a:ext cx="633412" cy="439738"/>
                </a:xfrm>
                <a:custGeom>
                  <a:avLst/>
                  <a:gdLst>
                    <a:gd name="T0" fmla="*/ 884 w 1762"/>
                    <a:gd name="T1" fmla="*/ 4 h 1220"/>
                    <a:gd name="T2" fmla="*/ 318 w 1762"/>
                    <a:gd name="T3" fmla="*/ 144 h 1220"/>
                    <a:gd name="T4" fmla="*/ 109 w 1762"/>
                    <a:gd name="T5" fmla="*/ 576 h 1220"/>
                    <a:gd name="T6" fmla="*/ 46 w 1762"/>
                    <a:gd name="T7" fmla="*/ 594 h 1220"/>
                    <a:gd name="T8" fmla="*/ 29 w 1762"/>
                    <a:gd name="T9" fmla="*/ 704 h 1220"/>
                    <a:gd name="T10" fmla="*/ 132 w 1762"/>
                    <a:gd name="T11" fmla="*/ 738 h 1220"/>
                    <a:gd name="T12" fmla="*/ 187 w 1762"/>
                    <a:gd name="T13" fmla="*/ 851 h 1220"/>
                    <a:gd name="T14" fmla="*/ 1106 w 1762"/>
                    <a:gd name="T15" fmla="*/ 1143 h 1220"/>
                    <a:gd name="T16" fmla="*/ 1628 w 1762"/>
                    <a:gd name="T17" fmla="*/ 749 h 1220"/>
                    <a:gd name="T18" fmla="*/ 1633 w 1762"/>
                    <a:gd name="T19" fmla="*/ 735 h 1220"/>
                    <a:gd name="T20" fmla="*/ 1733 w 1762"/>
                    <a:gd name="T21" fmla="*/ 701 h 1220"/>
                    <a:gd name="T22" fmla="*/ 1715 w 1762"/>
                    <a:gd name="T23" fmla="*/ 590 h 1220"/>
                    <a:gd name="T24" fmla="*/ 1656 w 1762"/>
                    <a:gd name="T25" fmla="*/ 572 h 1220"/>
                    <a:gd name="T26" fmla="*/ 1489 w 1762"/>
                    <a:gd name="T27" fmla="*/ 240 h 1220"/>
                    <a:gd name="T28" fmla="*/ 884 w 1762"/>
                    <a:gd name="T29" fmla="*/ 4 h 1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762" h="1220">
                      <a:moveTo>
                        <a:pt x="884" y="4"/>
                      </a:moveTo>
                      <a:cubicBezTo>
                        <a:pt x="660" y="29"/>
                        <a:pt x="441" y="54"/>
                        <a:pt x="318" y="144"/>
                      </a:cubicBezTo>
                      <a:cubicBezTo>
                        <a:pt x="204" y="231"/>
                        <a:pt x="112" y="399"/>
                        <a:pt x="109" y="576"/>
                      </a:cubicBezTo>
                      <a:cubicBezTo>
                        <a:pt x="85" y="577"/>
                        <a:pt x="62" y="582"/>
                        <a:pt x="46" y="594"/>
                      </a:cubicBezTo>
                      <a:cubicBezTo>
                        <a:pt x="10" y="622"/>
                        <a:pt x="0" y="664"/>
                        <a:pt x="29" y="704"/>
                      </a:cubicBezTo>
                      <a:cubicBezTo>
                        <a:pt x="48" y="731"/>
                        <a:pt x="94" y="741"/>
                        <a:pt x="132" y="738"/>
                      </a:cubicBezTo>
                      <a:cubicBezTo>
                        <a:pt x="145" y="777"/>
                        <a:pt x="163" y="814"/>
                        <a:pt x="187" y="851"/>
                      </a:cubicBezTo>
                      <a:cubicBezTo>
                        <a:pt x="353" y="1106"/>
                        <a:pt x="835" y="1220"/>
                        <a:pt x="1106" y="1143"/>
                      </a:cubicBezTo>
                      <a:cubicBezTo>
                        <a:pt x="1376" y="1065"/>
                        <a:pt x="1552" y="943"/>
                        <a:pt x="1628" y="749"/>
                      </a:cubicBezTo>
                      <a:cubicBezTo>
                        <a:pt x="1630" y="744"/>
                        <a:pt x="1631" y="740"/>
                        <a:pt x="1633" y="735"/>
                      </a:cubicBezTo>
                      <a:cubicBezTo>
                        <a:pt x="1670" y="737"/>
                        <a:pt x="1714" y="726"/>
                        <a:pt x="1733" y="701"/>
                      </a:cubicBezTo>
                      <a:cubicBezTo>
                        <a:pt x="1762" y="661"/>
                        <a:pt x="1751" y="619"/>
                        <a:pt x="1715" y="590"/>
                      </a:cubicBezTo>
                      <a:cubicBezTo>
                        <a:pt x="1701" y="579"/>
                        <a:pt x="1679" y="573"/>
                        <a:pt x="1656" y="572"/>
                      </a:cubicBezTo>
                      <a:cubicBezTo>
                        <a:pt x="1646" y="458"/>
                        <a:pt x="1581" y="354"/>
                        <a:pt x="1489" y="240"/>
                      </a:cubicBezTo>
                      <a:cubicBezTo>
                        <a:pt x="1370" y="92"/>
                        <a:pt x="1094" y="0"/>
                        <a:pt x="884" y="4"/>
                      </a:cubicBezTo>
                      <a:close/>
                    </a:path>
                  </a:pathLst>
                </a:custGeom>
                <a:solidFill>
                  <a:srgbClr val="FFB38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0" name="Freeform 11"/>
                <p:cNvSpPr>
                  <a:spLocks/>
                </p:cNvSpPr>
                <p:nvPr/>
              </p:nvSpPr>
              <p:spPr bwMode="auto">
                <a:xfrm>
                  <a:off x="4097338" y="1995488"/>
                  <a:ext cx="576262" cy="212725"/>
                </a:xfrm>
                <a:custGeom>
                  <a:avLst/>
                  <a:gdLst>
                    <a:gd name="T0" fmla="*/ 714 w 1606"/>
                    <a:gd name="T1" fmla="*/ 3 h 591"/>
                    <a:gd name="T2" fmla="*/ 27 w 1606"/>
                    <a:gd name="T3" fmla="*/ 353 h 591"/>
                    <a:gd name="T4" fmla="*/ 9 w 1606"/>
                    <a:gd name="T5" fmla="*/ 561 h 591"/>
                    <a:gd name="T6" fmla="*/ 429 w 1606"/>
                    <a:gd name="T7" fmla="*/ 304 h 591"/>
                    <a:gd name="T8" fmla="*/ 1039 w 1606"/>
                    <a:gd name="T9" fmla="*/ 467 h 591"/>
                    <a:gd name="T10" fmla="*/ 878 w 1606"/>
                    <a:gd name="T11" fmla="*/ 381 h 591"/>
                    <a:gd name="T12" fmla="*/ 1238 w 1606"/>
                    <a:gd name="T13" fmla="*/ 455 h 591"/>
                    <a:gd name="T14" fmla="*/ 1099 w 1606"/>
                    <a:gd name="T15" fmla="*/ 372 h 591"/>
                    <a:gd name="T16" fmla="*/ 1398 w 1606"/>
                    <a:gd name="T17" fmla="*/ 451 h 591"/>
                    <a:gd name="T18" fmla="*/ 1237 w 1606"/>
                    <a:gd name="T19" fmla="*/ 337 h 591"/>
                    <a:gd name="T20" fmla="*/ 1551 w 1606"/>
                    <a:gd name="T21" fmla="*/ 530 h 591"/>
                    <a:gd name="T22" fmla="*/ 714 w 1606"/>
                    <a:gd name="T23" fmla="*/ 3 h 5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06" h="591">
                      <a:moveTo>
                        <a:pt x="714" y="3"/>
                      </a:moveTo>
                      <a:cubicBezTo>
                        <a:pt x="196" y="6"/>
                        <a:pt x="53" y="214"/>
                        <a:pt x="27" y="353"/>
                      </a:cubicBezTo>
                      <a:cubicBezTo>
                        <a:pt x="0" y="492"/>
                        <a:pt x="12" y="474"/>
                        <a:pt x="9" y="561"/>
                      </a:cubicBezTo>
                      <a:cubicBezTo>
                        <a:pt x="144" y="536"/>
                        <a:pt x="389" y="382"/>
                        <a:pt x="429" y="304"/>
                      </a:cubicBezTo>
                      <a:cubicBezTo>
                        <a:pt x="488" y="406"/>
                        <a:pt x="983" y="591"/>
                        <a:pt x="1039" y="467"/>
                      </a:cubicBezTo>
                      <a:cubicBezTo>
                        <a:pt x="966" y="443"/>
                        <a:pt x="936" y="420"/>
                        <a:pt x="878" y="381"/>
                      </a:cubicBezTo>
                      <a:cubicBezTo>
                        <a:pt x="911" y="387"/>
                        <a:pt x="1052" y="513"/>
                        <a:pt x="1238" y="455"/>
                      </a:cubicBezTo>
                      <a:cubicBezTo>
                        <a:pt x="1169" y="407"/>
                        <a:pt x="1178" y="435"/>
                        <a:pt x="1099" y="372"/>
                      </a:cubicBezTo>
                      <a:cubicBezTo>
                        <a:pt x="1139" y="373"/>
                        <a:pt x="1241" y="463"/>
                        <a:pt x="1398" y="451"/>
                      </a:cubicBezTo>
                      <a:cubicBezTo>
                        <a:pt x="1357" y="397"/>
                        <a:pt x="1292" y="382"/>
                        <a:pt x="1237" y="337"/>
                      </a:cubicBezTo>
                      <a:cubicBezTo>
                        <a:pt x="1306" y="345"/>
                        <a:pt x="1521" y="534"/>
                        <a:pt x="1551" y="530"/>
                      </a:cubicBezTo>
                      <a:cubicBezTo>
                        <a:pt x="1606" y="244"/>
                        <a:pt x="1232" y="0"/>
                        <a:pt x="714" y="3"/>
                      </a:cubicBezTo>
                      <a:close/>
                    </a:path>
                  </a:pathLst>
                </a:custGeom>
                <a:solidFill>
                  <a:srgbClr val="501616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1" name="Freeform 12"/>
                <p:cNvSpPr>
                  <a:spLocks/>
                </p:cNvSpPr>
                <p:nvPr/>
              </p:nvSpPr>
              <p:spPr bwMode="auto">
                <a:xfrm>
                  <a:off x="4229100" y="1981201"/>
                  <a:ext cx="379412" cy="198438"/>
                </a:xfrm>
                <a:custGeom>
                  <a:avLst/>
                  <a:gdLst>
                    <a:gd name="T0" fmla="*/ 22 w 1057"/>
                    <a:gd name="T1" fmla="*/ 90 h 551"/>
                    <a:gd name="T2" fmla="*/ 148 w 1057"/>
                    <a:gd name="T3" fmla="*/ 268 h 551"/>
                    <a:gd name="T4" fmla="*/ 383 w 1057"/>
                    <a:gd name="T5" fmla="*/ 262 h 551"/>
                    <a:gd name="T6" fmla="*/ 626 w 1057"/>
                    <a:gd name="T7" fmla="*/ 263 h 551"/>
                    <a:gd name="T8" fmla="*/ 791 w 1057"/>
                    <a:gd name="T9" fmla="*/ 271 h 551"/>
                    <a:gd name="T10" fmla="*/ 895 w 1057"/>
                    <a:gd name="T11" fmla="*/ 161 h 551"/>
                    <a:gd name="T12" fmla="*/ 22 w 1057"/>
                    <a:gd name="T13" fmla="*/ 90 h 5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57" h="551">
                      <a:moveTo>
                        <a:pt x="22" y="90"/>
                      </a:moveTo>
                      <a:cubicBezTo>
                        <a:pt x="0" y="166"/>
                        <a:pt x="75" y="209"/>
                        <a:pt x="148" y="268"/>
                      </a:cubicBezTo>
                      <a:cubicBezTo>
                        <a:pt x="343" y="425"/>
                        <a:pt x="516" y="411"/>
                        <a:pt x="383" y="262"/>
                      </a:cubicBezTo>
                      <a:cubicBezTo>
                        <a:pt x="489" y="366"/>
                        <a:pt x="773" y="487"/>
                        <a:pt x="626" y="263"/>
                      </a:cubicBezTo>
                      <a:cubicBezTo>
                        <a:pt x="661" y="259"/>
                        <a:pt x="939" y="551"/>
                        <a:pt x="791" y="271"/>
                      </a:cubicBezTo>
                      <a:cubicBezTo>
                        <a:pt x="1057" y="438"/>
                        <a:pt x="1037" y="278"/>
                        <a:pt x="895" y="161"/>
                      </a:cubicBezTo>
                      <a:cubicBezTo>
                        <a:pt x="752" y="44"/>
                        <a:pt x="104" y="0"/>
                        <a:pt x="22" y="90"/>
                      </a:cubicBezTo>
                      <a:close/>
                    </a:path>
                  </a:pathLst>
                </a:custGeom>
                <a:solidFill>
                  <a:srgbClr val="78212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2" name="Freeform 13"/>
                <p:cNvSpPr>
                  <a:spLocks/>
                </p:cNvSpPr>
                <p:nvPr/>
              </p:nvSpPr>
              <p:spPr bwMode="auto">
                <a:xfrm>
                  <a:off x="4232275" y="2222501"/>
                  <a:ext cx="46037" cy="39688"/>
                </a:xfrm>
                <a:custGeom>
                  <a:avLst/>
                  <a:gdLst>
                    <a:gd name="T0" fmla="*/ 2 w 130"/>
                    <a:gd name="T1" fmla="*/ 70 h 111"/>
                    <a:gd name="T2" fmla="*/ 49 w 130"/>
                    <a:gd name="T3" fmla="*/ 6 h 111"/>
                    <a:gd name="T4" fmla="*/ 127 w 130"/>
                    <a:gd name="T5" fmla="*/ 57 h 111"/>
                    <a:gd name="T6" fmla="*/ 63 w 130"/>
                    <a:gd name="T7" fmla="*/ 109 h 111"/>
                    <a:gd name="T8" fmla="*/ 2 w 130"/>
                    <a:gd name="T9" fmla="*/ 7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0" h="111">
                      <a:moveTo>
                        <a:pt x="2" y="70"/>
                      </a:moveTo>
                      <a:cubicBezTo>
                        <a:pt x="0" y="43"/>
                        <a:pt x="8" y="13"/>
                        <a:pt x="49" y="6"/>
                      </a:cubicBezTo>
                      <a:cubicBezTo>
                        <a:pt x="89" y="0"/>
                        <a:pt x="130" y="17"/>
                        <a:pt x="127" y="57"/>
                      </a:cubicBezTo>
                      <a:cubicBezTo>
                        <a:pt x="125" y="96"/>
                        <a:pt x="97" y="111"/>
                        <a:pt x="63" y="109"/>
                      </a:cubicBezTo>
                      <a:cubicBezTo>
                        <a:pt x="29" y="108"/>
                        <a:pt x="4" y="96"/>
                        <a:pt x="2" y="7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3" name="Freeform 14"/>
                <p:cNvSpPr>
                  <a:spLocks/>
                </p:cNvSpPr>
                <p:nvPr/>
              </p:nvSpPr>
              <p:spPr bwMode="auto">
                <a:xfrm>
                  <a:off x="4497388" y="2224088"/>
                  <a:ext cx="49212" cy="41275"/>
                </a:xfrm>
                <a:custGeom>
                  <a:avLst/>
                  <a:gdLst>
                    <a:gd name="T0" fmla="*/ 128 w 137"/>
                    <a:gd name="T1" fmla="*/ 83 h 115"/>
                    <a:gd name="T2" fmla="*/ 103 w 137"/>
                    <a:gd name="T3" fmla="*/ 23 h 115"/>
                    <a:gd name="T4" fmla="*/ 10 w 137"/>
                    <a:gd name="T5" fmla="*/ 43 h 115"/>
                    <a:gd name="T6" fmla="*/ 68 w 137"/>
                    <a:gd name="T7" fmla="*/ 115 h 115"/>
                    <a:gd name="T8" fmla="*/ 128 w 137"/>
                    <a:gd name="T9" fmla="*/ 83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7" h="115">
                      <a:moveTo>
                        <a:pt x="128" y="83"/>
                      </a:moveTo>
                      <a:cubicBezTo>
                        <a:pt x="137" y="60"/>
                        <a:pt x="137" y="46"/>
                        <a:pt x="103" y="23"/>
                      </a:cubicBezTo>
                      <a:cubicBezTo>
                        <a:pt x="68" y="0"/>
                        <a:pt x="21" y="17"/>
                        <a:pt x="10" y="43"/>
                      </a:cubicBezTo>
                      <a:cubicBezTo>
                        <a:pt x="0" y="69"/>
                        <a:pt x="37" y="114"/>
                        <a:pt x="68" y="115"/>
                      </a:cubicBezTo>
                      <a:cubicBezTo>
                        <a:pt x="100" y="115"/>
                        <a:pt x="119" y="106"/>
                        <a:pt x="128" y="8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4" name="Freeform 29"/>
                <p:cNvSpPr>
                  <a:spLocks/>
                </p:cNvSpPr>
                <p:nvPr/>
              </p:nvSpPr>
              <p:spPr bwMode="auto">
                <a:xfrm>
                  <a:off x="4076700" y="1590676"/>
                  <a:ext cx="585787" cy="555625"/>
                </a:xfrm>
                <a:custGeom>
                  <a:avLst/>
                  <a:gdLst>
                    <a:gd name="T0" fmla="*/ 57 w 1632"/>
                    <a:gd name="T1" fmla="*/ 1540 h 1540"/>
                    <a:gd name="T2" fmla="*/ 79 w 1632"/>
                    <a:gd name="T3" fmla="*/ 1141 h 1540"/>
                    <a:gd name="T4" fmla="*/ 628 w 1632"/>
                    <a:gd name="T5" fmla="*/ 556 h 1540"/>
                    <a:gd name="T6" fmla="*/ 870 w 1632"/>
                    <a:gd name="T7" fmla="*/ 264 h 1540"/>
                    <a:gd name="T8" fmla="*/ 820 w 1632"/>
                    <a:gd name="T9" fmla="*/ 0 h 1540"/>
                    <a:gd name="T10" fmla="*/ 1119 w 1632"/>
                    <a:gd name="T11" fmla="*/ 285 h 1540"/>
                    <a:gd name="T12" fmla="*/ 1490 w 1632"/>
                    <a:gd name="T13" fmla="*/ 863 h 1540"/>
                    <a:gd name="T14" fmla="*/ 1632 w 1632"/>
                    <a:gd name="T15" fmla="*/ 1518 h 1540"/>
                    <a:gd name="T16" fmla="*/ 1461 w 1632"/>
                    <a:gd name="T17" fmla="*/ 1269 h 1540"/>
                    <a:gd name="T18" fmla="*/ 955 w 1632"/>
                    <a:gd name="T19" fmla="*/ 1119 h 1540"/>
                    <a:gd name="T20" fmla="*/ 535 w 1632"/>
                    <a:gd name="T21" fmla="*/ 1098 h 1540"/>
                    <a:gd name="T22" fmla="*/ 207 w 1632"/>
                    <a:gd name="T23" fmla="*/ 1255 h 1540"/>
                    <a:gd name="T24" fmla="*/ 57 w 1632"/>
                    <a:gd name="T25" fmla="*/ 1540 h 15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32" h="1540">
                      <a:moveTo>
                        <a:pt x="57" y="1540"/>
                      </a:moveTo>
                      <a:cubicBezTo>
                        <a:pt x="57" y="1540"/>
                        <a:pt x="0" y="1325"/>
                        <a:pt x="79" y="1141"/>
                      </a:cubicBezTo>
                      <a:cubicBezTo>
                        <a:pt x="157" y="957"/>
                        <a:pt x="497" y="704"/>
                        <a:pt x="628" y="556"/>
                      </a:cubicBezTo>
                      <a:cubicBezTo>
                        <a:pt x="758" y="409"/>
                        <a:pt x="843" y="369"/>
                        <a:pt x="870" y="264"/>
                      </a:cubicBezTo>
                      <a:cubicBezTo>
                        <a:pt x="897" y="159"/>
                        <a:pt x="820" y="0"/>
                        <a:pt x="820" y="0"/>
                      </a:cubicBezTo>
                      <a:cubicBezTo>
                        <a:pt x="820" y="0"/>
                        <a:pt x="1003" y="144"/>
                        <a:pt x="1119" y="285"/>
                      </a:cubicBezTo>
                      <a:cubicBezTo>
                        <a:pt x="1236" y="427"/>
                        <a:pt x="1403" y="654"/>
                        <a:pt x="1490" y="863"/>
                      </a:cubicBezTo>
                      <a:cubicBezTo>
                        <a:pt x="1576" y="1072"/>
                        <a:pt x="1632" y="1518"/>
                        <a:pt x="1632" y="1518"/>
                      </a:cubicBezTo>
                      <a:cubicBezTo>
                        <a:pt x="1632" y="1518"/>
                        <a:pt x="1573" y="1350"/>
                        <a:pt x="1461" y="1269"/>
                      </a:cubicBezTo>
                      <a:cubicBezTo>
                        <a:pt x="1350" y="1188"/>
                        <a:pt x="1111" y="1146"/>
                        <a:pt x="955" y="1119"/>
                      </a:cubicBezTo>
                      <a:cubicBezTo>
                        <a:pt x="800" y="1093"/>
                        <a:pt x="663" y="1072"/>
                        <a:pt x="535" y="1098"/>
                      </a:cubicBezTo>
                      <a:cubicBezTo>
                        <a:pt x="407" y="1124"/>
                        <a:pt x="289" y="1175"/>
                        <a:pt x="207" y="1255"/>
                      </a:cubicBezTo>
                      <a:cubicBezTo>
                        <a:pt x="125" y="1334"/>
                        <a:pt x="57" y="1540"/>
                        <a:pt x="57" y="1540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5" name="Freeform 30"/>
                <p:cNvSpPr>
                  <a:spLocks/>
                </p:cNvSpPr>
                <p:nvPr/>
              </p:nvSpPr>
              <p:spPr bwMode="auto">
                <a:xfrm>
                  <a:off x="4076700" y="1590676"/>
                  <a:ext cx="390525" cy="555625"/>
                </a:xfrm>
                <a:custGeom>
                  <a:avLst/>
                  <a:gdLst>
                    <a:gd name="T0" fmla="*/ 820 w 1089"/>
                    <a:gd name="T1" fmla="*/ 0 h 1540"/>
                    <a:gd name="T2" fmla="*/ 870 w 1089"/>
                    <a:gd name="T3" fmla="*/ 264 h 1540"/>
                    <a:gd name="T4" fmla="*/ 627 w 1089"/>
                    <a:gd name="T5" fmla="*/ 556 h 1540"/>
                    <a:gd name="T6" fmla="*/ 79 w 1089"/>
                    <a:gd name="T7" fmla="*/ 1141 h 1540"/>
                    <a:gd name="T8" fmla="*/ 57 w 1089"/>
                    <a:gd name="T9" fmla="*/ 1540 h 1540"/>
                    <a:gd name="T10" fmla="*/ 207 w 1089"/>
                    <a:gd name="T11" fmla="*/ 1254 h 1540"/>
                    <a:gd name="T12" fmla="*/ 535 w 1089"/>
                    <a:gd name="T13" fmla="*/ 1097 h 1540"/>
                    <a:gd name="T14" fmla="*/ 865 w 1089"/>
                    <a:gd name="T15" fmla="*/ 1105 h 1540"/>
                    <a:gd name="T16" fmla="*/ 1041 w 1089"/>
                    <a:gd name="T17" fmla="*/ 770 h 1540"/>
                    <a:gd name="T18" fmla="*/ 1048 w 1089"/>
                    <a:gd name="T19" fmla="*/ 442 h 1540"/>
                    <a:gd name="T20" fmla="*/ 850 w 1089"/>
                    <a:gd name="T21" fmla="*/ 25 h 1540"/>
                    <a:gd name="T22" fmla="*/ 849 w 1089"/>
                    <a:gd name="T23" fmla="*/ 24 h 1540"/>
                    <a:gd name="T24" fmla="*/ 820 w 1089"/>
                    <a:gd name="T25" fmla="*/ 0 h 15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89" h="1540">
                      <a:moveTo>
                        <a:pt x="820" y="0"/>
                      </a:moveTo>
                      <a:cubicBezTo>
                        <a:pt x="820" y="0"/>
                        <a:pt x="897" y="159"/>
                        <a:pt x="870" y="264"/>
                      </a:cubicBezTo>
                      <a:cubicBezTo>
                        <a:pt x="843" y="369"/>
                        <a:pt x="757" y="408"/>
                        <a:pt x="627" y="556"/>
                      </a:cubicBezTo>
                      <a:cubicBezTo>
                        <a:pt x="497" y="704"/>
                        <a:pt x="157" y="957"/>
                        <a:pt x="79" y="1141"/>
                      </a:cubicBezTo>
                      <a:cubicBezTo>
                        <a:pt x="0" y="1325"/>
                        <a:pt x="57" y="1540"/>
                        <a:pt x="57" y="1540"/>
                      </a:cubicBezTo>
                      <a:cubicBezTo>
                        <a:pt x="57" y="1540"/>
                        <a:pt x="125" y="1334"/>
                        <a:pt x="207" y="1254"/>
                      </a:cubicBezTo>
                      <a:cubicBezTo>
                        <a:pt x="290" y="1175"/>
                        <a:pt x="406" y="1123"/>
                        <a:pt x="535" y="1097"/>
                      </a:cubicBezTo>
                      <a:cubicBezTo>
                        <a:pt x="637" y="1077"/>
                        <a:pt x="746" y="1086"/>
                        <a:pt x="865" y="1105"/>
                      </a:cubicBezTo>
                      <a:cubicBezTo>
                        <a:pt x="950" y="989"/>
                        <a:pt x="1011" y="865"/>
                        <a:pt x="1041" y="770"/>
                      </a:cubicBezTo>
                      <a:cubicBezTo>
                        <a:pt x="1089" y="617"/>
                        <a:pt x="1077" y="578"/>
                        <a:pt x="1048" y="442"/>
                      </a:cubicBezTo>
                      <a:cubicBezTo>
                        <a:pt x="1024" y="332"/>
                        <a:pt x="899" y="108"/>
                        <a:pt x="850" y="25"/>
                      </a:cubicBezTo>
                      <a:cubicBezTo>
                        <a:pt x="850" y="25"/>
                        <a:pt x="850" y="25"/>
                        <a:pt x="849" y="24"/>
                      </a:cubicBezTo>
                      <a:cubicBezTo>
                        <a:pt x="832" y="9"/>
                        <a:pt x="820" y="0"/>
                        <a:pt x="820" y="0"/>
                      </a:cubicBezTo>
                      <a:close/>
                    </a:path>
                  </a:pathLst>
                </a:custGeom>
                <a:solidFill>
                  <a:srgbClr val="AA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6" name="Freeform 31"/>
                <p:cNvSpPr>
                  <a:spLocks/>
                </p:cNvSpPr>
                <p:nvPr/>
              </p:nvSpPr>
              <p:spPr bwMode="auto">
                <a:xfrm>
                  <a:off x="4081463" y="1955801"/>
                  <a:ext cx="601662" cy="228600"/>
                </a:xfrm>
                <a:custGeom>
                  <a:avLst/>
                  <a:gdLst>
                    <a:gd name="T0" fmla="*/ 43 w 1675"/>
                    <a:gd name="T1" fmla="*/ 620 h 635"/>
                    <a:gd name="T2" fmla="*/ 8 w 1675"/>
                    <a:gd name="T3" fmla="*/ 506 h 635"/>
                    <a:gd name="T4" fmla="*/ 58 w 1675"/>
                    <a:gd name="T5" fmla="*/ 443 h 635"/>
                    <a:gd name="T6" fmla="*/ 63 w 1675"/>
                    <a:gd name="T7" fmla="*/ 348 h 635"/>
                    <a:gd name="T8" fmla="*/ 136 w 1675"/>
                    <a:gd name="T9" fmla="*/ 297 h 635"/>
                    <a:gd name="T10" fmla="*/ 154 w 1675"/>
                    <a:gd name="T11" fmla="*/ 232 h 635"/>
                    <a:gd name="T12" fmla="*/ 217 w 1675"/>
                    <a:gd name="T13" fmla="*/ 217 h 635"/>
                    <a:gd name="T14" fmla="*/ 237 w 1675"/>
                    <a:gd name="T15" fmla="*/ 143 h 635"/>
                    <a:gd name="T16" fmla="*/ 333 w 1675"/>
                    <a:gd name="T17" fmla="*/ 141 h 635"/>
                    <a:gd name="T18" fmla="*/ 376 w 1675"/>
                    <a:gd name="T19" fmla="*/ 63 h 635"/>
                    <a:gd name="T20" fmla="*/ 454 w 1675"/>
                    <a:gd name="T21" fmla="*/ 88 h 635"/>
                    <a:gd name="T22" fmla="*/ 517 w 1675"/>
                    <a:gd name="T23" fmla="*/ 12 h 635"/>
                    <a:gd name="T24" fmla="*/ 605 w 1675"/>
                    <a:gd name="T25" fmla="*/ 60 h 635"/>
                    <a:gd name="T26" fmla="*/ 681 w 1675"/>
                    <a:gd name="T27" fmla="*/ 2 h 635"/>
                    <a:gd name="T28" fmla="*/ 746 w 1675"/>
                    <a:gd name="T29" fmla="*/ 63 h 635"/>
                    <a:gd name="T30" fmla="*/ 832 w 1675"/>
                    <a:gd name="T31" fmla="*/ 10 h 635"/>
                    <a:gd name="T32" fmla="*/ 892 w 1675"/>
                    <a:gd name="T33" fmla="*/ 75 h 635"/>
                    <a:gd name="T34" fmla="*/ 998 w 1675"/>
                    <a:gd name="T35" fmla="*/ 30 h 635"/>
                    <a:gd name="T36" fmla="*/ 1081 w 1675"/>
                    <a:gd name="T37" fmla="*/ 103 h 635"/>
                    <a:gd name="T38" fmla="*/ 1177 w 1675"/>
                    <a:gd name="T39" fmla="*/ 68 h 635"/>
                    <a:gd name="T40" fmla="*/ 1227 w 1675"/>
                    <a:gd name="T41" fmla="*/ 138 h 635"/>
                    <a:gd name="T42" fmla="*/ 1326 w 1675"/>
                    <a:gd name="T43" fmla="*/ 123 h 635"/>
                    <a:gd name="T44" fmla="*/ 1359 w 1675"/>
                    <a:gd name="T45" fmla="*/ 219 h 635"/>
                    <a:gd name="T46" fmla="*/ 1439 w 1675"/>
                    <a:gd name="T47" fmla="*/ 196 h 635"/>
                    <a:gd name="T48" fmla="*/ 1479 w 1675"/>
                    <a:gd name="T49" fmla="*/ 262 h 635"/>
                    <a:gd name="T50" fmla="*/ 1540 w 1675"/>
                    <a:gd name="T51" fmla="*/ 274 h 635"/>
                    <a:gd name="T52" fmla="*/ 1532 w 1675"/>
                    <a:gd name="T53" fmla="*/ 343 h 635"/>
                    <a:gd name="T54" fmla="*/ 1608 w 1675"/>
                    <a:gd name="T55" fmla="*/ 348 h 635"/>
                    <a:gd name="T56" fmla="*/ 1598 w 1675"/>
                    <a:gd name="T57" fmla="*/ 421 h 635"/>
                    <a:gd name="T58" fmla="*/ 1663 w 1675"/>
                    <a:gd name="T59" fmla="*/ 481 h 635"/>
                    <a:gd name="T60" fmla="*/ 1653 w 1675"/>
                    <a:gd name="T61" fmla="*/ 552 h 635"/>
                    <a:gd name="T62" fmla="*/ 1600 w 1675"/>
                    <a:gd name="T63" fmla="*/ 605 h 635"/>
                    <a:gd name="T64" fmla="*/ 1550 w 1675"/>
                    <a:gd name="T65" fmla="*/ 496 h 635"/>
                    <a:gd name="T66" fmla="*/ 1563 w 1675"/>
                    <a:gd name="T67" fmla="*/ 443 h 635"/>
                    <a:gd name="T68" fmla="*/ 1495 w 1675"/>
                    <a:gd name="T69" fmla="*/ 423 h 635"/>
                    <a:gd name="T70" fmla="*/ 1497 w 1675"/>
                    <a:gd name="T71" fmla="*/ 358 h 635"/>
                    <a:gd name="T72" fmla="*/ 1422 w 1675"/>
                    <a:gd name="T73" fmla="*/ 320 h 635"/>
                    <a:gd name="T74" fmla="*/ 1447 w 1675"/>
                    <a:gd name="T75" fmla="*/ 290 h 635"/>
                    <a:gd name="T76" fmla="*/ 1364 w 1675"/>
                    <a:gd name="T77" fmla="*/ 310 h 635"/>
                    <a:gd name="T78" fmla="*/ 1333 w 1675"/>
                    <a:gd name="T79" fmla="*/ 242 h 635"/>
                    <a:gd name="T80" fmla="*/ 1260 w 1675"/>
                    <a:gd name="T81" fmla="*/ 269 h 635"/>
                    <a:gd name="T82" fmla="*/ 1225 w 1675"/>
                    <a:gd name="T83" fmla="*/ 211 h 635"/>
                    <a:gd name="T84" fmla="*/ 1112 w 1675"/>
                    <a:gd name="T85" fmla="*/ 254 h 635"/>
                    <a:gd name="T86" fmla="*/ 1081 w 1675"/>
                    <a:gd name="T87" fmla="*/ 166 h 635"/>
                    <a:gd name="T88" fmla="*/ 960 w 1675"/>
                    <a:gd name="T89" fmla="*/ 199 h 635"/>
                    <a:gd name="T90" fmla="*/ 880 w 1675"/>
                    <a:gd name="T91" fmla="*/ 128 h 635"/>
                    <a:gd name="T92" fmla="*/ 764 w 1675"/>
                    <a:gd name="T93" fmla="*/ 184 h 635"/>
                    <a:gd name="T94" fmla="*/ 741 w 1675"/>
                    <a:gd name="T95" fmla="*/ 123 h 635"/>
                    <a:gd name="T96" fmla="*/ 640 w 1675"/>
                    <a:gd name="T97" fmla="*/ 201 h 635"/>
                    <a:gd name="T98" fmla="*/ 598 w 1675"/>
                    <a:gd name="T99" fmla="*/ 141 h 635"/>
                    <a:gd name="T100" fmla="*/ 545 w 1675"/>
                    <a:gd name="T101" fmla="*/ 196 h 635"/>
                    <a:gd name="T102" fmla="*/ 482 w 1675"/>
                    <a:gd name="T103" fmla="*/ 151 h 635"/>
                    <a:gd name="T104" fmla="*/ 434 w 1675"/>
                    <a:gd name="T105" fmla="*/ 222 h 635"/>
                    <a:gd name="T106" fmla="*/ 371 w 1675"/>
                    <a:gd name="T107" fmla="*/ 206 h 635"/>
                    <a:gd name="T108" fmla="*/ 313 w 1675"/>
                    <a:gd name="T109" fmla="*/ 274 h 635"/>
                    <a:gd name="T110" fmla="*/ 250 w 1675"/>
                    <a:gd name="T111" fmla="*/ 252 h 635"/>
                    <a:gd name="T112" fmla="*/ 225 w 1675"/>
                    <a:gd name="T113" fmla="*/ 312 h 635"/>
                    <a:gd name="T114" fmla="*/ 167 w 1675"/>
                    <a:gd name="T115" fmla="*/ 327 h 635"/>
                    <a:gd name="T116" fmla="*/ 152 w 1675"/>
                    <a:gd name="T117" fmla="*/ 408 h 635"/>
                    <a:gd name="T118" fmla="*/ 116 w 1675"/>
                    <a:gd name="T119" fmla="*/ 446 h 635"/>
                    <a:gd name="T120" fmla="*/ 111 w 1675"/>
                    <a:gd name="T121" fmla="*/ 529 h 635"/>
                    <a:gd name="T122" fmla="*/ 53 w 1675"/>
                    <a:gd name="T123" fmla="*/ 635 h 635"/>
                    <a:gd name="T124" fmla="*/ 43 w 1675"/>
                    <a:gd name="T125" fmla="*/ 620 h 6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675" h="635">
                      <a:moveTo>
                        <a:pt x="43" y="620"/>
                      </a:moveTo>
                      <a:cubicBezTo>
                        <a:pt x="43" y="620"/>
                        <a:pt x="0" y="544"/>
                        <a:pt x="8" y="506"/>
                      </a:cubicBezTo>
                      <a:cubicBezTo>
                        <a:pt x="16" y="468"/>
                        <a:pt x="58" y="443"/>
                        <a:pt x="58" y="443"/>
                      </a:cubicBezTo>
                      <a:cubicBezTo>
                        <a:pt x="58" y="443"/>
                        <a:pt x="46" y="378"/>
                        <a:pt x="63" y="348"/>
                      </a:cubicBezTo>
                      <a:cubicBezTo>
                        <a:pt x="80" y="317"/>
                        <a:pt x="136" y="297"/>
                        <a:pt x="136" y="297"/>
                      </a:cubicBezTo>
                      <a:cubicBezTo>
                        <a:pt x="136" y="297"/>
                        <a:pt x="135" y="256"/>
                        <a:pt x="154" y="232"/>
                      </a:cubicBezTo>
                      <a:cubicBezTo>
                        <a:pt x="173" y="207"/>
                        <a:pt x="217" y="217"/>
                        <a:pt x="217" y="217"/>
                      </a:cubicBezTo>
                      <a:cubicBezTo>
                        <a:pt x="217" y="217"/>
                        <a:pt x="205" y="162"/>
                        <a:pt x="237" y="143"/>
                      </a:cubicBezTo>
                      <a:cubicBezTo>
                        <a:pt x="270" y="124"/>
                        <a:pt x="333" y="141"/>
                        <a:pt x="333" y="141"/>
                      </a:cubicBezTo>
                      <a:cubicBezTo>
                        <a:pt x="333" y="141"/>
                        <a:pt x="334" y="80"/>
                        <a:pt x="376" y="63"/>
                      </a:cubicBezTo>
                      <a:cubicBezTo>
                        <a:pt x="418" y="46"/>
                        <a:pt x="454" y="88"/>
                        <a:pt x="454" y="88"/>
                      </a:cubicBezTo>
                      <a:cubicBezTo>
                        <a:pt x="454" y="88"/>
                        <a:pt x="473" y="9"/>
                        <a:pt x="517" y="12"/>
                      </a:cubicBezTo>
                      <a:cubicBezTo>
                        <a:pt x="560" y="16"/>
                        <a:pt x="605" y="60"/>
                        <a:pt x="605" y="60"/>
                      </a:cubicBezTo>
                      <a:cubicBezTo>
                        <a:pt x="605" y="60"/>
                        <a:pt x="641" y="2"/>
                        <a:pt x="681" y="2"/>
                      </a:cubicBezTo>
                      <a:cubicBezTo>
                        <a:pt x="721" y="3"/>
                        <a:pt x="746" y="63"/>
                        <a:pt x="746" y="63"/>
                      </a:cubicBezTo>
                      <a:cubicBezTo>
                        <a:pt x="746" y="63"/>
                        <a:pt x="788" y="0"/>
                        <a:pt x="832" y="10"/>
                      </a:cubicBezTo>
                      <a:cubicBezTo>
                        <a:pt x="876" y="20"/>
                        <a:pt x="892" y="75"/>
                        <a:pt x="892" y="75"/>
                      </a:cubicBezTo>
                      <a:cubicBezTo>
                        <a:pt x="892" y="75"/>
                        <a:pt x="954" y="17"/>
                        <a:pt x="998" y="30"/>
                      </a:cubicBezTo>
                      <a:cubicBezTo>
                        <a:pt x="1042" y="43"/>
                        <a:pt x="1081" y="103"/>
                        <a:pt x="1081" y="103"/>
                      </a:cubicBezTo>
                      <a:cubicBezTo>
                        <a:pt x="1081" y="103"/>
                        <a:pt x="1137" y="59"/>
                        <a:pt x="1177" y="68"/>
                      </a:cubicBezTo>
                      <a:cubicBezTo>
                        <a:pt x="1217" y="77"/>
                        <a:pt x="1227" y="138"/>
                        <a:pt x="1227" y="138"/>
                      </a:cubicBezTo>
                      <a:cubicBezTo>
                        <a:pt x="1227" y="138"/>
                        <a:pt x="1286" y="105"/>
                        <a:pt x="1326" y="123"/>
                      </a:cubicBezTo>
                      <a:cubicBezTo>
                        <a:pt x="1365" y="142"/>
                        <a:pt x="1359" y="219"/>
                        <a:pt x="1359" y="219"/>
                      </a:cubicBezTo>
                      <a:cubicBezTo>
                        <a:pt x="1359" y="219"/>
                        <a:pt x="1411" y="169"/>
                        <a:pt x="1439" y="196"/>
                      </a:cubicBezTo>
                      <a:cubicBezTo>
                        <a:pt x="1467" y="223"/>
                        <a:pt x="1479" y="262"/>
                        <a:pt x="1479" y="262"/>
                      </a:cubicBezTo>
                      <a:cubicBezTo>
                        <a:pt x="1479" y="262"/>
                        <a:pt x="1524" y="236"/>
                        <a:pt x="1540" y="274"/>
                      </a:cubicBezTo>
                      <a:cubicBezTo>
                        <a:pt x="1556" y="313"/>
                        <a:pt x="1532" y="343"/>
                        <a:pt x="1532" y="343"/>
                      </a:cubicBezTo>
                      <a:cubicBezTo>
                        <a:pt x="1532" y="343"/>
                        <a:pt x="1592" y="328"/>
                        <a:pt x="1608" y="348"/>
                      </a:cubicBezTo>
                      <a:cubicBezTo>
                        <a:pt x="1624" y="367"/>
                        <a:pt x="1598" y="421"/>
                        <a:pt x="1598" y="421"/>
                      </a:cubicBezTo>
                      <a:cubicBezTo>
                        <a:pt x="1598" y="421"/>
                        <a:pt x="1652" y="454"/>
                        <a:pt x="1663" y="481"/>
                      </a:cubicBezTo>
                      <a:cubicBezTo>
                        <a:pt x="1675" y="508"/>
                        <a:pt x="1653" y="552"/>
                        <a:pt x="1653" y="552"/>
                      </a:cubicBezTo>
                      <a:lnTo>
                        <a:pt x="1600" y="605"/>
                      </a:lnTo>
                      <a:cubicBezTo>
                        <a:pt x="1600" y="605"/>
                        <a:pt x="1556" y="528"/>
                        <a:pt x="1550" y="496"/>
                      </a:cubicBezTo>
                      <a:cubicBezTo>
                        <a:pt x="1544" y="465"/>
                        <a:pt x="1563" y="443"/>
                        <a:pt x="1563" y="443"/>
                      </a:cubicBezTo>
                      <a:cubicBezTo>
                        <a:pt x="1563" y="443"/>
                        <a:pt x="1509" y="447"/>
                        <a:pt x="1495" y="423"/>
                      </a:cubicBezTo>
                      <a:cubicBezTo>
                        <a:pt x="1480" y="399"/>
                        <a:pt x="1497" y="358"/>
                        <a:pt x="1497" y="358"/>
                      </a:cubicBezTo>
                      <a:cubicBezTo>
                        <a:pt x="1497" y="358"/>
                        <a:pt x="1433" y="338"/>
                        <a:pt x="1422" y="320"/>
                      </a:cubicBezTo>
                      <a:cubicBezTo>
                        <a:pt x="1410" y="302"/>
                        <a:pt x="1447" y="290"/>
                        <a:pt x="1447" y="290"/>
                      </a:cubicBezTo>
                      <a:cubicBezTo>
                        <a:pt x="1447" y="290"/>
                        <a:pt x="1386" y="321"/>
                        <a:pt x="1364" y="310"/>
                      </a:cubicBezTo>
                      <a:cubicBezTo>
                        <a:pt x="1341" y="299"/>
                        <a:pt x="1333" y="242"/>
                        <a:pt x="1333" y="242"/>
                      </a:cubicBezTo>
                      <a:cubicBezTo>
                        <a:pt x="1333" y="242"/>
                        <a:pt x="1299" y="280"/>
                        <a:pt x="1260" y="269"/>
                      </a:cubicBezTo>
                      <a:cubicBezTo>
                        <a:pt x="1221" y="259"/>
                        <a:pt x="1225" y="211"/>
                        <a:pt x="1225" y="211"/>
                      </a:cubicBezTo>
                      <a:cubicBezTo>
                        <a:pt x="1225" y="211"/>
                        <a:pt x="1151" y="268"/>
                        <a:pt x="1112" y="254"/>
                      </a:cubicBezTo>
                      <a:cubicBezTo>
                        <a:pt x="1072" y="241"/>
                        <a:pt x="1081" y="166"/>
                        <a:pt x="1081" y="166"/>
                      </a:cubicBezTo>
                      <a:cubicBezTo>
                        <a:pt x="1081" y="166"/>
                        <a:pt x="1015" y="205"/>
                        <a:pt x="960" y="199"/>
                      </a:cubicBezTo>
                      <a:cubicBezTo>
                        <a:pt x="906" y="193"/>
                        <a:pt x="880" y="128"/>
                        <a:pt x="880" y="128"/>
                      </a:cubicBezTo>
                      <a:cubicBezTo>
                        <a:pt x="880" y="128"/>
                        <a:pt x="801" y="198"/>
                        <a:pt x="764" y="184"/>
                      </a:cubicBezTo>
                      <a:cubicBezTo>
                        <a:pt x="727" y="170"/>
                        <a:pt x="741" y="123"/>
                        <a:pt x="741" y="123"/>
                      </a:cubicBezTo>
                      <a:cubicBezTo>
                        <a:pt x="741" y="123"/>
                        <a:pt x="681" y="206"/>
                        <a:pt x="640" y="201"/>
                      </a:cubicBezTo>
                      <a:cubicBezTo>
                        <a:pt x="600" y="197"/>
                        <a:pt x="598" y="141"/>
                        <a:pt x="598" y="141"/>
                      </a:cubicBezTo>
                      <a:cubicBezTo>
                        <a:pt x="598" y="141"/>
                        <a:pt x="583" y="196"/>
                        <a:pt x="545" y="196"/>
                      </a:cubicBezTo>
                      <a:cubicBezTo>
                        <a:pt x="507" y="197"/>
                        <a:pt x="482" y="151"/>
                        <a:pt x="482" y="151"/>
                      </a:cubicBezTo>
                      <a:cubicBezTo>
                        <a:pt x="482" y="151"/>
                        <a:pt x="474" y="213"/>
                        <a:pt x="434" y="222"/>
                      </a:cubicBezTo>
                      <a:cubicBezTo>
                        <a:pt x="393" y="230"/>
                        <a:pt x="371" y="206"/>
                        <a:pt x="371" y="206"/>
                      </a:cubicBezTo>
                      <a:cubicBezTo>
                        <a:pt x="371" y="206"/>
                        <a:pt x="352" y="261"/>
                        <a:pt x="313" y="274"/>
                      </a:cubicBezTo>
                      <a:cubicBezTo>
                        <a:pt x="274" y="288"/>
                        <a:pt x="250" y="252"/>
                        <a:pt x="250" y="252"/>
                      </a:cubicBezTo>
                      <a:cubicBezTo>
                        <a:pt x="250" y="252"/>
                        <a:pt x="259" y="288"/>
                        <a:pt x="225" y="312"/>
                      </a:cubicBezTo>
                      <a:cubicBezTo>
                        <a:pt x="190" y="336"/>
                        <a:pt x="167" y="327"/>
                        <a:pt x="167" y="327"/>
                      </a:cubicBezTo>
                      <a:cubicBezTo>
                        <a:pt x="167" y="327"/>
                        <a:pt x="172" y="381"/>
                        <a:pt x="152" y="408"/>
                      </a:cubicBezTo>
                      <a:cubicBezTo>
                        <a:pt x="131" y="435"/>
                        <a:pt x="116" y="446"/>
                        <a:pt x="116" y="446"/>
                      </a:cubicBezTo>
                      <a:cubicBezTo>
                        <a:pt x="116" y="446"/>
                        <a:pt x="122" y="486"/>
                        <a:pt x="111" y="529"/>
                      </a:cubicBezTo>
                      <a:cubicBezTo>
                        <a:pt x="100" y="572"/>
                        <a:pt x="53" y="635"/>
                        <a:pt x="53" y="635"/>
                      </a:cubicBezTo>
                      <a:lnTo>
                        <a:pt x="43" y="62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7" name="Freeform 32"/>
                <p:cNvSpPr>
                  <a:spLocks/>
                </p:cNvSpPr>
                <p:nvPr/>
              </p:nvSpPr>
              <p:spPr bwMode="auto">
                <a:xfrm>
                  <a:off x="4316413" y="1544638"/>
                  <a:ext cx="111125" cy="109538"/>
                </a:xfrm>
                <a:custGeom>
                  <a:avLst/>
                  <a:gdLst>
                    <a:gd name="T0" fmla="*/ 235 w 309"/>
                    <a:gd name="T1" fmla="*/ 277 h 300"/>
                    <a:gd name="T2" fmla="*/ 184 w 309"/>
                    <a:gd name="T3" fmla="*/ 242 h 300"/>
                    <a:gd name="T4" fmla="*/ 161 w 309"/>
                    <a:gd name="T5" fmla="*/ 298 h 300"/>
                    <a:gd name="T6" fmla="*/ 129 w 309"/>
                    <a:gd name="T7" fmla="*/ 239 h 300"/>
                    <a:gd name="T8" fmla="*/ 72 w 309"/>
                    <a:gd name="T9" fmla="*/ 271 h 300"/>
                    <a:gd name="T10" fmla="*/ 84 w 309"/>
                    <a:gd name="T11" fmla="*/ 207 h 300"/>
                    <a:gd name="T12" fmla="*/ 27 w 309"/>
                    <a:gd name="T13" fmla="*/ 205 h 300"/>
                    <a:gd name="T14" fmla="*/ 63 w 309"/>
                    <a:gd name="T15" fmla="*/ 155 h 300"/>
                    <a:gd name="T16" fmla="*/ 7 w 309"/>
                    <a:gd name="T17" fmla="*/ 118 h 300"/>
                    <a:gd name="T18" fmla="*/ 74 w 309"/>
                    <a:gd name="T19" fmla="*/ 101 h 300"/>
                    <a:gd name="T20" fmla="*/ 53 w 309"/>
                    <a:gd name="T21" fmla="*/ 46 h 300"/>
                    <a:gd name="T22" fmla="*/ 112 w 309"/>
                    <a:gd name="T23" fmla="*/ 61 h 300"/>
                    <a:gd name="T24" fmla="*/ 125 w 309"/>
                    <a:gd name="T25" fmla="*/ 8 h 300"/>
                    <a:gd name="T26" fmla="*/ 166 w 309"/>
                    <a:gd name="T27" fmla="*/ 48 h 300"/>
                    <a:gd name="T28" fmla="*/ 217 w 309"/>
                    <a:gd name="T29" fmla="*/ 15 h 300"/>
                    <a:gd name="T30" fmla="*/ 218 w 309"/>
                    <a:gd name="T31" fmla="*/ 66 h 300"/>
                    <a:gd name="T32" fmla="*/ 278 w 309"/>
                    <a:gd name="T33" fmla="*/ 62 h 300"/>
                    <a:gd name="T34" fmla="*/ 252 w 309"/>
                    <a:gd name="T35" fmla="*/ 110 h 300"/>
                    <a:gd name="T36" fmla="*/ 305 w 309"/>
                    <a:gd name="T37" fmla="*/ 133 h 300"/>
                    <a:gd name="T38" fmla="*/ 258 w 309"/>
                    <a:gd name="T39" fmla="*/ 165 h 300"/>
                    <a:gd name="T40" fmla="*/ 288 w 309"/>
                    <a:gd name="T41" fmla="*/ 217 h 300"/>
                    <a:gd name="T42" fmla="*/ 232 w 309"/>
                    <a:gd name="T43" fmla="*/ 214 h 300"/>
                    <a:gd name="T44" fmla="*/ 235 w 309"/>
                    <a:gd name="T45" fmla="*/ 277 h 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09" h="300">
                      <a:moveTo>
                        <a:pt x="235" y="277"/>
                      </a:moveTo>
                      <a:cubicBezTo>
                        <a:pt x="204" y="295"/>
                        <a:pt x="184" y="242"/>
                        <a:pt x="184" y="242"/>
                      </a:cubicBezTo>
                      <a:cubicBezTo>
                        <a:pt x="184" y="242"/>
                        <a:pt x="196" y="300"/>
                        <a:pt x="161" y="298"/>
                      </a:cubicBezTo>
                      <a:cubicBezTo>
                        <a:pt x="125" y="296"/>
                        <a:pt x="129" y="239"/>
                        <a:pt x="129" y="239"/>
                      </a:cubicBezTo>
                      <a:cubicBezTo>
                        <a:pt x="129" y="239"/>
                        <a:pt x="101" y="291"/>
                        <a:pt x="72" y="271"/>
                      </a:cubicBezTo>
                      <a:cubicBezTo>
                        <a:pt x="43" y="250"/>
                        <a:pt x="84" y="207"/>
                        <a:pt x="84" y="207"/>
                      </a:cubicBezTo>
                      <a:cubicBezTo>
                        <a:pt x="84" y="207"/>
                        <a:pt x="40" y="238"/>
                        <a:pt x="27" y="205"/>
                      </a:cubicBezTo>
                      <a:cubicBezTo>
                        <a:pt x="13" y="172"/>
                        <a:pt x="63" y="155"/>
                        <a:pt x="63" y="155"/>
                      </a:cubicBezTo>
                      <a:cubicBezTo>
                        <a:pt x="63" y="155"/>
                        <a:pt x="0" y="153"/>
                        <a:pt x="7" y="118"/>
                      </a:cubicBezTo>
                      <a:cubicBezTo>
                        <a:pt x="14" y="83"/>
                        <a:pt x="74" y="101"/>
                        <a:pt x="74" y="101"/>
                      </a:cubicBezTo>
                      <a:cubicBezTo>
                        <a:pt x="74" y="101"/>
                        <a:pt x="28" y="72"/>
                        <a:pt x="53" y="46"/>
                      </a:cubicBezTo>
                      <a:cubicBezTo>
                        <a:pt x="77" y="20"/>
                        <a:pt x="112" y="61"/>
                        <a:pt x="112" y="61"/>
                      </a:cubicBezTo>
                      <a:cubicBezTo>
                        <a:pt x="112" y="61"/>
                        <a:pt x="91" y="17"/>
                        <a:pt x="125" y="8"/>
                      </a:cubicBezTo>
                      <a:cubicBezTo>
                        <a:pt x="160" y="0"/>
                        <a:pt x="166" y="48"/>
                        <a:pt x="166" y="48"/>
                      </a:cubicBezTo>
                      <a:cubicBezTo>
                        <a:pt x="166" y="48"/>
                        <a:pt x="183" y="4"/>
                        <a:pt x="217" y="15"/>
                      </a:cubicBezTo>
                      <a:cubicBezTo>
                        <a:pt x="250" y="27"/>
                        <a:pt x="218" y="66"/>
                        <a:pt x="218" y="66"/>
                      </a:cubicBezTo>
                      <a:cubicBezTo>
                        <a:pt x="218" y="66"/>
                        <a:pt x="257" y="34"/>
                        <a:pt x="278" y="62"/>
                      </a:cubicBezTo>
                      <a:cubicBezTo>
                        <a:pt x="300" y="90"/>
                        <a:pt x="252" y="110"/>
                        <a:pt x="252" y="110"/>
                      </a:cubicBezTo>
                      <a:cubicBezTo>
                        <a:pt x="252" y="110"/>
                        <a:pt x="302" y="98"/>
                        <a:pt x="305" y="133"/>
                      </a:cubicBezTo>
                      <a:cubicBezTo>
                        <a:pt x="309" y="168"/>
                        <a:pt x="258" y="165"/>
                        <a:pt x="258" y="165"/>
                      </a:cubicBezTo>
                      <a:cubicBezTo>
                        <a:pt x="258" y="165"/>
                        <a:pt x="304" y="185"/>
                        <a:pt x="288" y="217"/>
                      </a:cubicBezTo>
                      <a:cubicBezTo>
                        <a:pt x="272" y="248"/>
                        <a:pt x="232" y="214"/>
                        <a:pt x="232" y="214"/>
                      </a:cubicBezTo>
                      <a:cubicBezTo>
                        <a:pt x="232" y="214"/>
                        <a:pt x="265" y="260"/>
                        <a:pt x="235" y="277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8" name="Freeform 33"/>
                <p:cNvSpPr>
                  <a:spLocks/>
                </p:cNvSpPr>
                <p:nvPr/>
              </p:nvSpPr>
              <p:spPr bwMode="auto">
                <a:xfrm>
                  <a:off x="4268788" y="2322513"/>
                  <a:ext cx="223837" cy="79375"/>
                </a:xfrm>
                <a:custGeom>
                  <a:avLst/>
                  <a:gdLst>
                    <a:gd name="T0" fmla="*/ 7 w 622"/>
                    <a:gd name="T1" fmla="*/ 111 h 217"/>
                    <a:gd name="T2" fmla="*/ 308 w 622"/>
                    <a:gd name="T3" fmla="*/ 208 h 217"/>
                    <a:gd name="T4" fmla="*/ 617 w 622"/>
                    <a:gd name="T5" fmla="*/ 90 h 217"/>
                    <a:gd name="T6" fmla="*/ 582 w 622"/>
                    <a:gd name="T7" fmla="*/ 85 h 217"/>
                    <a:gd name="T8" fmla="*/ 55 w 622"/>
                    <a:gd name="T9" fmla="*/ 112 h 217"/>
                    <a:gd name="T10" fmla="*/ 7 w 622"/>
                    <a:gd name="T11" fmla="*/ 111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22" h="217">
                      <a:moveTo>
                        <a:pt x="7" y="111"/>
                      </a:moveTo>
                      <a:cubicBezTo>
                        <a:pt x="15" y="166"/>
                        <a:pt x="157" y="217"/>
                        <a:pt x="308" y="208"/>
                      </a:cubicBezTo>
                      <a:cubicBezTo>
                        <a:pt x="460" y="199"/>
                        <a:pt x="612" y="153"/>
                        <a:pt x="617" y="90"/>
                      </a:cubicBezTo>
                      <a:cubicBezTo>
                        <a:pt x="622" y="28"/>
                        <a:pt x="590" y="0"/>
                        <a:pt x="582" y="85"/>
                      </a:cubicBezTo>
                      <a:cubicBezTo>
                        <a:pt x="573" y="171"/>
                        <a:pt x="67" y="197"/>
                        <a:pt x="55" y="112"/>
                      </a:cubicBezTo>
                      <a:cubicBezTo>
                        <a:pt x="44" y="27"/>
                        <a:pt x="0" y="57"/>
                        <a:pt x="7" y="1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97" name="Oval 196"/>
              <p:cNvSpPr/>
              <p:nvPr/>
            </p:nvSpPr>
            <p:spPr>
              <a:xfrm>
                <a:off x="3397324" y="1418506"/>
                <a:ext cx="101824" cy="101824"/>
              </a:xfrm>
              <a:prstGeom prst="ellipse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8" name="Oval 197"/>
              <p:cNvSpPr/>
              <p:nvPr/>
            </p:nvSpPr>
            <p:spPr>
              <a:xfrm>
                <a:off x="5262264" y="3283446"/>
                <a:ext cx="101824" cy="101824"/>
              </a:xfrm>
              <a:prstGeom prst="ellipse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355" name="Deep snow pipe"/>
          <p:cNvGrpSpPr/>
          <p:nvPr/>
        </p:nvGrpSpPr>
        <p:grpSpPr>
          <a:xfrm>
            <a:off x="1591049" y="-1134349"/>
            <a:ext cx="1944764" cy="4257139"/>
            <a:chOff x="1591049" y="-1134349"/>
            <a:chExt cx="1944764" cy="4257139"/>
          </a:xfrm>
        </p:grpSpPr>
        <p:grpSp>
          <p:nvGrpSpPr>
            <p:cNvPr id="379" name="Group 378"/>
            <p:cNvGrpSpPr/>
            <p:nvPr/>
          </p:nvGrpSpPr>
          <p:grpSpPr>
            <a:xfrm rot="-900000">
              <a:off x="1591049" y="-861944"/>
              <a:ext cx="105833" cy="2283649"/>
              <a:chOff x="3246967" y="-740825"/>
              <a:chExt cx="211666" cy="4567298"/>
            </a:xfrm>
          </p:grpSpPr>
          <p:grpSp>
            <p:nvGrpSpPr>
              <p:cNvPr id="380" name="Group 379"/>
              <p:cNvGrpSpPr/>
              <p:nvPr/>
            </p:nvGrpSpPr>
            <p:grpSpPr>
              <a:xfrm>
                <a:off x="3246967" y="2626255"/>
                <a:ext cx="211666" cy="1200218"/>
                <a:chOff x="3805767" y="556155"/>
                <a:chExt cx="211666" cy="1200218"/>
              </a:xfrm>
            </p:grpSpPr>
            <p:sp>
              <p:nvSpPr>
                <p:cNvPr id="411" name="Oval 410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2" name="Oval 411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413" name="Straight Connector 412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4" name="Straight Connector 413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5" name="Straight Connector 414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16" name="Group 415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417" name="Straight Connector 416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8" name="Straight Connector 417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9" name="Straight Connector 418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381" name="Group 380"/>
              <p:cNvGrpSpPr/>
              <p:nvPr/>
            </p:nvGrpSpPr>
            <p:grpSpPr>
              <a:xfrm>
                <a:off x="3246967" y="1503895"/>
                <a:ext cx="211666" cy="1200218"/>
                <a:chOff x="3805767" y="556155"/>
                <a:chExt cx="211666" cy="1200218"/>
              </a:xfrm>
            </p:grpSpPr>
            <p:sp>
              <p:nvSpPr>
                <p:cNvPr id="402" name="Oval 401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3" name="Oval 402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404" name="Straight Connector 403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5" name="Straight Connector 404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6" name="Straight Connector 405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07" name="Group 406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408" name="Straight Connector 407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9" name="Straight Connector 408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0" name="Straight Connector 409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382" name="Group 381"/>
              <p:cNvGrpSpPr/>
              <p:nvPr/>
            </p:nvGrpSpPr>
            <p:grpSpPr>
              <a:xfrm>
                <a:off x="3246967" y="381535"/>
                <a:ext cx="211666" cy="1200218"/>
                <a:chOff x="3805767" y="556155"/>
                <a:chExt cx="211666" cy="1200218"/>
              </a:xfrm>
            </p:grpSpPr>
            <p:sp>
              <p:nvSpPr>
                <p:cNvPr id="393" name="Oval 392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4" name="Oval 393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395" name="Straight Connector 394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6" name="Straight Connector 395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7" name="Straight Connector 396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98" name="Group 397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399" name="Straight Connector 398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0" name="Straight Connector 399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1" name="Straight Connector 400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383" name="Group 382"/>
              <p:cNvGrpSpPr/>
              <p:nvPr/>
            </p:nvGrpSpPr>
            <p:grpSpPr>
              <a:xfrm>
                <a:off x="3246967" y="-740825"/>
                <a:ext cx="211666" cy="1200218"/>
                <a:chOff x="3805767" y="556155"/>
                <a:chExt cx="211666" cy="1200218"/>
              </a:xfrm>
            </p:grpSpPr>
            <p:sp>
              <p:nvSpPr>
                <p:cNvPr id="384" name="Oval 383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5" name="Oval 384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386" name="Straight Connector 385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7" name="Straight Connector 386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8" name="Straight Connector 387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89" name="Group 388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390" name="Straight Connector 389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1" name="Straight Connector 390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2" name="Straight Connector 391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420" name="Group 419"/>
            <p:cNvGrpSpPr/>
            <p:nvPr/>
          </p:nvGrpSpPr>
          <p:grpSpPr>
            <a:xfrm rot="600000">
              <a:off x="3217763" y="-1134349"/>
              <a:ext cx="105833" cy="2283649"/>
              <a:chOff x="3246967" y="-740825"/>
              <a:chExt cx="211666" cy="4567298"/>
            </a:xfrm>
          </p:grpSpPr>
          <p:grpSp>
            <p:nvGrpSpPr>
              <p:cNvPr id="421" name="Group 420"/>
              <p:cNvGrpSpPr/>
              <p:nvPr/>
            </p:nvGrpSpPr>
            <p:grpSpPr>
              <a:xfrm>
                <a:off x="3246967" y="2626255"/>
                <a:ext cx="211666" cy="1200218"/>
                <a:chOff x="3805767" y="556155"/>
                <a:chExt cx="211666" cy="1200218"/>
              </a:xfrm>
            </p:grpSpPr>
            <p:sp>
              <p:nvSpPr>
                <p:cNvPr id="452" name="Oval 451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3" name="Oval 452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454" name="Straight Connector 453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5" name="Straight Connector 454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6" name="Straight Connector 455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57" name="Group 456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458" name="Straight Connector 457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9" name="Straight Connector 458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0" name="Straight Connector 459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22" name="Group 421"/>
              <p:cNvGrpSpPr/>
              <p:nvPr/>
            </p:nvGrpSpPr>
            <p:grpSpPr>
              <a:xfrm>
                <a:off x="3246967" y="1503895"/>
                <a:ext cx="211666" cy="1200218"/>
                <a:chOff x="3805767" y="556155"/>
                <a:chExt cx="211666" cy="1200218"/>
              </a:xfrm>
            </p:grpSpPr>
            <p:sp>
              <p:nvSpPr>
                <p:cNvPr id="443" name="Oval 442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44" name="Oval 443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445" name="Straight Connector 444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6" name="Straight Connector 445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7" name="Straight Connector 446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48" name="Group 447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449" name="Straight Connector 448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0" name="Straight Connector 449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1" name="Straight Connector 450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23" name="Group 422"/>
              <p:cNvGrpSpPr/>
              <p:nvPr/>
            </p:nvGrpSpPr>
            <p:grpSpPr>
              <a:xfrm>
                <a:off x="3246967" y="381535"/>
                <a:ext cx="211666" cy="1200218"/>
                <a:chOff x="3805767" y="556155"/>
                <a:chExt cx="211666" cy="1200218"/>
              </a:xfrm>
            </p:grpSpPr>
            <p:sp>
              <p:nvSpPr>
                <p:cNvPr id="434" name="Oval 433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5" name="Oval 434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436" name="Straight Connector 435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7" name="Straight Connector 436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8" name="Straight Connector 437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39" name="Group 438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440" name="Straight Connector 439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1" name="Straight Connector 440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2" name="Straight Connector 441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24" name="Group 423"/>
              <p:cNvGrpSpPr/>
              <p:nvPr/>
            </p:nvGrpSpPr>
            <p:grpSpPr>
              <a:xfrm>
                <a:off x="3246967" y="-740825"/>
                <a:ext cx="211666" cy="1200218"/>
                <a:chOff x="3805767" y="556155"/>
                <a:chExt cx="211666" cy="1200218"/>
              </a:xfrm>
            </p:grpSpPr>
            <p:sp>
              <p:nvSpPr>
                <p:cNvPr id="425" name="Oval 424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6" name="Oval 425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427" name="Straight Connector 426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8" name="Straight Connector 427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9" name="Straight Connector 428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30" name="Group 429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431" name="Straight Connector 430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2" name="Straight Connector 431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3" name="Straight Connector 432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340" name="Group 339"/>
            <p:cNvGrpSpPr/>
            <p:nvPr/>
          </p:nvGrpSpPr>
          <p:grpSpPr>
            <a:xfrm>
              <a:off x="1877861" y="-89252"/>
              <a:ext cx="1657952" cy="3212042"/>
              <a:chOff x="1877861" y="-89252"/>
              <a:chExt cx="1657952" cy="3212042"/>
            </a:xfrm>
          </p:grpSpPr>
          <p:grpSp>
            <p:nvGrpSpPr>
              <p:cNvPr id="236" name="Group 235"/>
              <p:cNvGrpSpPr/>
              <p:nvPr/>
            </p:nvGrpSpPr>
            <p:grpSpPr>
              <a:xfrm>
                <a:off x="1877861" y="-89252"/>
                <a:ext cx="1657952" cy="3212042"/>
                <a:chOff x="1877861" y="-89252"/>
                <a:chExt cx="1657952" cy="3212042"/>
              </a:xfrm>
            </p:grpSpPr>
            <p:grpSp>
              <p:nvGrpSpPr>
                <p:cNvPr id="2073" name="Group 2072"/>
                <p:cNvGrpSpPr/>
                <p:nvPr/>
              </p:nvGrpSpPr>
              <p:grpSpPr>
                <a:xfrm>
                  <a:off x="1951761" y="-89252"/>
                  <a:ext cx="1584052" cy="3212042"/>
                  <a:chOff x="1830250" y="-70203"/>
                  <a:chExt cx="1584052" cy="3212042"/>
                </a:xfrm>
              </p:grpSpPr>
              <p:grpSp>
                <p:nvGrpSpPr>
                  <p:cNvPr id="2059" name="Group 2058"/>
                  <p:cNvGrpSpPr/>
                  <p:nvPr/>
                </p:nvGrpSpPr>
                <p:grpSpPr>
                  <a:xfrm>
                    <a:off x="1877912" y="-70203"/>
                    <a:ext cx="1468638" cy="3212042"/>
                    <a:chOff x="1977276" y="-1057990"/>
                    <a:chExt cx="1468638" cy="3212042"/>
                  </a:xfrm>
                </p:grpSpPr>
                <p:sp>
                  <p:nvSpPr>
                    <p:cNvPr id="226" name="Freeform 17"/>
                    <p:cNvSpPr>
                      <a:spLocks/>
                    </p:cNvSpPr>
                    <p:nvPr/>
                  </p:nvSpPr>
                  <p:spPr bwMode="auto">
                    <a:xfrm>
                      <a:off x="1977276" y="-1057990"/>
                      <a:ext cx="1468638" cy="3212042"/>
                    </a:xfrm>
                    <a:custGeom>
                      <a:avLst/>
                      <a:gdLst>
                        <a:gd name="T0" fmla="*/ 3761 w 6696"/>
                        <a:gd name="T1" fmla="*/ 11712 h 14619"/>
                        <a:gd name="T2" fmla="*/ 3761 w 6696"/>
                        <a:gd name="T3" fmla="*/ 8805 h 14619"/>
                        <a:gd name="T4" fmla="*/ 2512 w 6696"/>
                        <a:gd name="T5" fmla="*/ 8805 h 14619"/>
                        <a:gd name="T6" fmla="*/ 801 w 6696"/>
                        <a:gd name="T7" fmla="*/ 8645 h 14619"/>
                        <a:gd name="T8" fmla="*/ 165 w 6696"/>
                        <a:gd name="T9" fmla="*/ 8011 h 14619"/>
                        <a:gd name="T10" fmla="*/ 7 w 6696"/>
                        <a:gd name="T11" fmla="*/ 3775 h 14619"/>
                        <a:gd name="T12" fmla="*/ 7 w 6696"/>
                        <a:gd name="T13" fmla="*/ 0 h 14619"/>
                        <a:gd name="T14" fmla="*/ 1475 w 6696"/>
                        <a:gd name="T15" fmla="*/ 0 h 14619"/>
                        <a:gd name="T16" fmla="*/ 2942 w 6696"/>
                        <a:gd name="T17" fmla="*/ 0 h 14619"/>
                        <a:gd name="T18" fmla="*/ 2942 w 6696"/>
                        <a:gd name="T19" fmla="*/ 2918 h 14619"/>
                        <a:gd name="T20" fmla="*/ 2942 w 6696"/>
                        <a:gd name="T21" fmla="*/ 5837 h 14619"/>
                        <a:gd name="T22" fmla="*/ 4205 w 6696"/>
                        <a:gd name="T23" fmla="*/ 5849 h 14619"/>
                        <a:gd name="T24" fmla="*/ 5623 w 6696"/>
                        <a:gd name="T25" fmla="*/ 5910 h 14619"/>
                        <a:gd name="T26" fmla="*/ 6651 w 6696"/>
                        <a:gd name="T27" fmla="*/ 6941 h 14619"/>
                        <a:gd name="T28" fmla="*/ 6696 w 6696"/>
                        <a:gd name="T29" fmla="*/ 10856 h 14619"/>
                        <a:gd name="T30" fmla="*/ 6696 w 6696"/>
                        <a:gd name="T31" fmla="*/ 14619 h 14619"/>
                        <a:gd name="T32" fmla="*/ 5228 w 6696"/>
                        <a:gd name="T33" fmla="*/ 14619 h 14619"/>
                        <a:gd name="T34" fmla="*/ 3761 w 6696"/>
                        <a:gd name="T35" fmla="*/ 14619 h 14619"/>
                        <a:gd name="T36" fmla="*/ 3761 w 6696"/>
                        <a:gd name="T37" fmla="*/ 11712 h 146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</a:cxnLst>
                      <a:rect l="0" t="0" r="r" b="b"/>
                      <a:pathLst>
                        <a:path w="6696" h="14619">
                          <a:moveTo>
                            <a:pt x="3761" y="11712"/>
                          </a:moveTo>
                          <a:cubicBezTo>
                            <a:pt x="3761" y="11712"/>
                            <a:pt x="3837" y="8882"/>
                            <a:pt x="3761" y="8805"/>
                          </a:cubicBezTo>
                          <a:cubicBezTo>
                            <a:pt x="3684" y="8729"/>
                            <a:pt x="2512" y="8805"/>
                            <a:pt x="2512" y="8805"/>
                          </a:cubicBezTo>
                          <a:cubicBezTo>
                            <a:pt x="1158" y="8805"/>
                            <a:pt x="1114" y="8800"/>
                            <a:pt x="801" y="8645"/>
                          </a:cubicBezTo>
                          <a:cubicBezTo>
                            <a:pt x="590" y="8541"/>
                            <a:pt x="265" y="8217"/>
                            <a:pt x="165" y="8011"/>
                          </a:cubicBezTo>
                          <a:cubicBezTo>
                            <a:pt x="0" y="7670"/>
                            <a:pt x="8" y="7878"/>
                            <a:pt x="7" y="3775"/>
                          </a:cubicBezTo>
                          <a:lnTo>
                            <a:pt x="7" y="0"/>
                          </a:lnTo>
                          <a:lnTo>
                            <a:pt x="1475" y="0"/>
                          </a:lnTo>
                          <a:lnTo>
                            <a:pt x="2942" y="0"/>
                          </a:lnTo>
                          <a:lnTo>
                            <a:pt x="2942" y="2918"/>
                          </a:lnTo>
                          <a:cubicBezTo>
                            <a:pt x="2942" y="2918"/>
                            <a:pt x="2894" y="5741"/>
                            <a:pt x="2942" y="5837"/>
                          </a:cubicBezTo>
                          <a:cubicBezTo>
                            <a:pt x="2991" y="5933"/>
                            <a:pt x="4205" y="5849"/>
                            <a:pt x="4205" y="5849"/>
                          </a:cubicBezTo>
                          <a:cubicBezTo>
                            <a:pt x="5313" y="5859"/>
                            <a:pt x="5487" y="5867"/>
                            <a:pt x="5623" y="5910"/>
                          </a:cubicBezTo>
                          <a:cubicBezTo>
                            <a:pt x="6141" y="6076"/>
                            <a:pt x="6504" y="6441"/>
                            <a:pt x="6651" y="6941"/>
                          </a:cubicBezTo>
                          <a:cubicBezTo>
                            <a:pt x="6691" y="7078"/>
                            <a:pt x="6696" y="7495"/>
                            <a:pt x="6696" y="10856"/>
                          </a:cubicBezTo>
                          <a:lnTo>
                            <a:pt x="6696" y="14619"/>
                          </a:lnTo>
                          <a:lnTo>
                            <a:pt x="5228" y="14619"/>
                          </a:lnTo>
                          <a:lnTo>
                            <a:pt x="3761" y="14619"/>
                          </a:lnTo>
                          <a:lnTo>
                            <a:pt x="3761" y="11712"/>
                          </a:lnTo>
                          <a:close/>
                        </a:path>
                      </a:pathLst>
                    </a:custGeom>
                    <a:solidFill>
                      <a:schemeClr val="bg2">
                        <a:lumMod val="25000"/>
                      </a:schemeClr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58" name="Freeform 17"/>
                    <p:cNvSpPr>
                      <a:spLocks/>
                    </p:cNvSpPr>
                    <p:nvPr/>
                  </p:nvSpPr>
                  <p:spPr bwMode="auto">
                    <a:xfrm>
                      <a:off x="1977276" y="-1057990"/>
                      <a:ext cx="1467103" cy="321204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7103" h="3212042">
                          <a:moveTo>
                            <a:pt x="0" y="0"/>
                          </a:moveTo>
                          <a:lnTo>
                            <a:pt x="28245" y="0"/>
                          </a:lnTo>
                          <a:lnTo>
                            <a:pt x="28245" y="790259"/>
                          </a:lnTo>
                          <a:cubicBezTo>
                            <a:pt x="28465" y="1691757"/>
                            <a:pt x="26710" y="1646056"/>
                            <a:pt x="62900" y="1720980"/>
                          </a:cubicBezTo>
                          <a:cubicBezTo>
                            <a:pt x="84833" y="1766241"/>
                            <a:pt x="156115" y="1837430"/>
                            <a:pt x="202394" y="1860280"/>
                          </a:cubicBezTo>
                          <a:cubicBezTo>
                            <a:pt x="271044" y="1894336"/>
                            <a:pt x="280695" y="1895435"/>
                            <a:pt x="577669" y="1895435"/>
                          </a:cubicBezTo>
                          <a:cubicBezTo>
                            <a:pt x="577669" y="1895435"/>
                            <a:pt x="834724" y="1878736"/>
                            <a:pt x="851613" y="1895435"/>
                          </a:cubicBezTo>
                          <a:cubicBezTo>
                            <a:pt x="868281" y="1912353"/>
                            <a:pt x="851614" y="2534113"/>
                            <a:pt x="851613" y="2534152"/>
                          </a:cubicBezTo>
                          <a:lnTo>
                            <a:pt x="851613" y="3172869"/>
                          </a:lnTo>
                          <a:lnTo>
                            <a:pt x="1173371" y="3172869"/>
                          </a:lnTo>
                          <a:lnTo>
                            <a:pt x="1467103" y="3172869"/>
                          </a:lnTo>
                          <a:lnTo>
                            <a:pt x="1467103" y="3212042"/>
                          </a:lnTo>
                          <a:lnTo>
                            <a:pt x="1145126" y="3212042"/>
                          </a:lnTo>
                          <a:lnTo>
                            <a:pt x="823368" y="3212042"/>
                          </a:lnTo>
                          <a:lnTo>
                            <a:pt x="823368" y="2573325"/>
                          </a:lnTo>
                          <a:cubicBezTo>
                            <a:pt x="823370" y="2573217"/>
                            <a:pt x="840035" y="1951525"/>
                            <a:pt x="823368" y="1934608"/>
                          </a:cubicBezTo>
                          <a:cubicBezTo>
                            <a:pt x="806479" y="1917909"/>
                            <a:pt x="549424" y="1934608"/>
                            <a:pt x="549424" y="1934608"/>
                          </a:cubicBezTo>
                          <a:cubicBezTo>
                            <a:pt x="252450" y="1934608"/>
                            <a:pt x="242799" y="1933509"/>
                            <a:pt x="174149" y="1899453"/>
                          </a:cubicBezTo>
                          <a:cubicBezTo>
                            <a:pt x="127870" y="1876603"/>
                            <a:pt x="56588" y="1805414"/>
                            <a:pt x="34655" y="1760153"/>
                          </a:cubicBezTo>
                          <a:cubicBezTo>
                            <a:pt x="-1535" y="1685229"/>
                            <a:pt x="220" y="1730930"/>
                            <a:pt x="0" y="829432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3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GB">
                        <a:solidFill>
                          <a:schemeClr val="lt1"/>
                        </a:solidFill>
                      </a:endParaRPr>
                    </a:p>
                  </p:txBody>
                </p:sp>
              </p:grpSp>
              <p:sp>
                <p:nvSpPr>
                  <p:cNvPr id="248" name="Freeform 17"/>
                  <p:cNvSpPr>
                    <a:spLocks/>
                  </p:cNvSpPr>
                  <p:nvPr/>
                </p:nvSpPr>
                <p:spPr bwMode="auto">
                  <a:xfrm>
                    <a:off x="1877912" y="-70203"/>
                    <a:ext cx="958923" cy="3212042"/>
                  </a:xfrm>
                  <a:custGeom>
                    <a:avLst/>
                    <a:gdLst>
                      <a:gd name="connsiteX0" fmla="*/ 0 w 979312"/>
                      <a:gd name="connsiteY0" fmla="*/ 0 h 3212042"/>
                      <a:gd name="connsiteX1" fmla="*/ 135555 w 979312"/>
                      <a:gd name="connsiteY1" fmla="*/ 0 h 3212042"/>
                      <a:gd name="connsiteX2" fmla="*/ 135555 w 979312"/>
                      <a:gd name="connsiteY2" fmla="*/ 674780 h 3212042"/>
                      <a:gd name="connsiteX3" fmla="*/ 170210 w 979312"/>
                      <a:gd name="connsiteY3" fmla="*/ 1605501 h 3212042"/>
                      <a:gd name="connsiteX4" fmla="*/ 309704 w 979312"/>
                      <a:gd name="connsiteY4" fmla="*/ 1744801 h 3212042"/>
                      <a:gd name="connsiteX5" fmla="*/ 684979 w 979312"/>
                      <a:gd name="connsiteY5" fmla="*/ 1779956 h 3212042"/>
                      <a:gd name="connsiteX6" fmla="*/ 958923 w 979312"/>
                      <a:gd name="connsiteY6" fmla="*/ 1779956 h 3212042"/>
                      <a:gd name="connsiteX7" fmla="*/ 958923 w 979312"/>
                      <a:gd name="connsiteY7" fmla="*/ 2631796 h 3212042"/>
                      <a:gd name="connsiteX8" fmla="*/ 956303 w 979312"/>
                      <a:gd name="connsiteY8" fmla="*/ 2631796 h 3212042"/>
                      <a:gd name="connsiteX9" fmla="*/ 956303 w 979312"/>
                      <a:gd name="connsiteY9" fmla="*/ 3212042 h 3212042"/>
                      <a:gd name="connsiteX10" fmla="*/ 823368 w 979312"/>
                      <a:gd name="connsiteY10" fmla="*/ 3212042 h 3212042"/>
                      <a:gd name="connsiteX11" fmla="*/ 823368 w 979312"/>
                      <a:gd name="connsiteY11" fmla="*/ 2573325 h 3212042"/>
                      <a:gd name="connsiteX12" fmla="*/ 823368 w 979312"/>
                      <a:gd name="connsiteY12" fmla="*/ 1934608 h 3212042"/>
                      <a:gd name="connsiteX13" fmla="*/ 549424 w 979312"/>
                      <a:gd name="connsiteY13" fmla="*/ 1934608 h 3212042"/>
                      <a:gd name="connsiteX14" fmla="*/ 174149 w 979312"/>
                      <a:gd name="connsiteY14" fmla="*/ 1899453 h 3212042"/>
                      <a:gd name="connsiteX15" fmla="*/ 34655 w 979312"/>
                      <a:gd name="connsiteY15" fmla="*/ 1760153 h 3212042"/>
                      <a:gd name="connsiteX16" fmla="*/ 0 w 979312"/>
                      <a:gd name="connsiteY16" fmla="*/ 829432 h 3212042"/>
                      <a:gd name="connsiteX17" fmla="*/ 0 w 979312"/>
                      <a:gd name="connsiteY17" fmla="*/ 0 h 3212042"/>
                      <a:gd name="connsiteX0" fmla="*/ 0 w 979312"/>
                      <a:gd name="connsiteY0" fmla="*/ 0 h 3212042"/>
                      <a:gd name="connsiteX1" fmla="*/ 135555 w 979312"/>
                      <a:gd name="connsiteY1" fmla="*/ 0 h 3212042"/>
                      <a:gd name="connsiteX2" fmla="*/ 135555 w 979312"/>
                      <a:gd name="connsiteY2" fmla="*/ 674780 h 3212042"/>
                      <a:gd name="connsiteX3" fmla="*/ 170210 w 979312"/>
                      <a:gd name="connsiteY3" fmla="*/ 1605501 h 3212042"/>
                      <a:gd name="connsiteX4" fmla="*/ 309704 w 979312"/>
                      <a:gd name="connsiteY4" fmla="*/ 1744801 h 3212042"/>
                      <a:gd name="connsiteX5" fmla="*/ 684979 w 979312"/>
                      <a:gd name="connsiteY5" fmla="*/ 1779956 h 3212042"/>
                      <a:gd name="connsiteX6" fmla="*/ 958923 w 979312"/>
                      <a:gd name="connsiteY6" fmla="*/ 1779956 h 3212042"/>
                      <a:gd name="connsiteX7" fmla="*/ 958923 w 979312"/>
                      <a:gd name="connsiteY7" fmla="*/ 2631796 h 3212042"/>
                      <a:gd name="connsiteX8" fmla="*/ 956303 w 979312"/>
                      <a:gd name="connsiteY8" fmla="*/ 3212042 h 3212042"/>
                      <a:gd name="connsiteX9" fmla="*/ 823368 w 979312"/>
                      <a:gd name="connsiteY9" fmla="*/ 3212042 h 3212042"/>
                      <a:gd name="connsiteX10" fmla="*/ 823368 w 979312"/>
                      <a:gd name="connsiteY10" fmla="*/ 2573325 h 3212042"/>
                      <a:gd name="connsiteX11" fmla="*/ 823368 w 979312"/>
                      <a:gd name="connsiteY11" fmla="*/ 1934608 h 3212042"/>
                      <a:gd name="connsiteX12" fmla="*/ 549424 w 979312"/>
                      <a:gd name="connsiteY12" fmla="*/ 1934608 h 3212042"/>
                      <a:gd name="connsiteX13" fmla="*/ 174149 w 979312"/>
                      <a:gd name="connsiteY13" fmla="*/ 1899453 h 3212042"/>
                      <a:gd name="connsiteX14" fmla="*/ 34655 w 979312"/>
                      <a:gd name="connsiteY14" fmla="*/ 1760153 h 3212042"/>
                      <a:gd name="connsiteX15" fmla="*/ 0 w 979312"/>
                      <a:gd name="connsiteY15" fmla="*/ 829432 h 3212042"/>
                      <a:gd name="connsiteX16" fmla="*/ 0 w 979312"/>
                      <a:gd name="connsiteY16" fmla="*/ 0 h 3212042"/>
                      <a:gd name="connsiteX0" fmla="*/ 0 w 958923"/>
                      <a:gd name="connsiteY0" fmla="*/ 0 h 3212042"/>
                      <a:gd name="connsiteX1" fmla="*/ 135555 w 958923"/>
                      <a:gd name="connsiteY1" fmla="*/ 0 h 3212042"/>
                      <a:gd name="connsiteX2" fmla="*/ 135555 w 958923"/>
                      <a:gd name="connsiteY2" fmla="*/ 674780 h 3212042"/>
                      <a:gd name="connsiteX3" fmla="*/ 170210 w 958923"/>
                      <a:gd name="connsiteY3" fmla="*/ 1605501 h 3212042"/>
                      <a:gd name="connsiteX4" fmla="*/ 309704 w 958923"/>
                      <a:gd name="connsiteY4" fmla="*/ 1744801 h 3212042"/>
                      <a:gd name="connsiteX5" fmla="*/ 684979 w 958923"/>
                      <a:gd name="connsiteY5" fmla="*/ 1779956 h 3212042"/>
                      <a:gd name="connsiteX6" fmla="*/ 958923 w 958923"/>
                      <a:gd name="connsiteY6" fmla="*/ 1779956 h 3212042"/>
                      <a:gd name="connsiteX7" fmla="*/ 958923 w 958923"/>
                      <a:gd name="connsiteY7" fmla="*/ 2631796 h 3212042"/>
                      <a:gd name="connsiteX8" fmla="*/ 956303 w 958923"/>
                      <a:gd name="connsiteY8" fmla="*/ 3212042 h 3212042"/>
                      <a:gd name="connsiteX9" fmla="*/ 823368 w 958923"/>
                      <a:gd name="connsiteY9" fmla="*/ 3212042 h 3212042"/>
                      <a:gd name="connsiteX10" fmla="*/ 823368 w 958923"/>
                      <a:gd name="connsiteY10" fmla="*/ 2573325 h 3212042"/>
                      <a:gd name="connsiteX11" fmla="*/ 823368 w 958923"/>
                      <a:gd name="connsiteY11" fmla="*/ 1934608 h 3212042"/>
                      <a:gd name="connsiteX12" fmla="*/ 549424 w 958923"/>
                      <a:gd name="connsiteY12" fmla="*/ 1934608 h 3212042"/>
                      <a:gd name="connsiteX13" fmla="*/ 174149 w 958923"/>
                      <a:gd name="connsiteY13" fmla="*/ 1899453 h 3212042"/>
                      <a:gd name="connsiteX14" fmla="*/ 34655 w 958923"/>
                      <a:gd name="connsiteY14" fmla="*/ 1760153 h 3212042"/>
                      <a:gd name="connsiteX15" fmla="*/ 0 w 958923"/>
                      <a:gd name="connsiteY15" fmla="*/ 829432 h 3212042"/>
                      <a:gd name="connsiteX16" fmla="*/ 0 w 958923"/>
                      <a:gd name="connsiteY16" fmla="*/ 0 h 32120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958923" h="3212042">
                        <a:moveTo>
                          <a:pt x="0" y="0"/>
                        </a:moveTo>
                        <a:lnTo>
                          <a:pt x="135555" y="0"/>
                        </a:lnTo>
                        <a:lnTo>
                          <a:pt x="135555" y="674780"/>
                        </a:lnTo>
                        <a:cubicBezTo>
                          <a:pt x="135775" y="1576278"/>
                          <a:pt x="134020" y="1530577"/>
                          <a:pt x="170210" y="1605501"/>
                        </a:cubicBezTo>
                        <a:cubicBezTo>
                          <a:pt x="192143" y="1650762"/>
                          <a:pt x="263425" y="1721951"/>
                          <a:pt x="309704" y="1744801"/>
                        </a:cubicBezTo>
                        <a:cubicBezTo>
                          <a:pt x="378354" y="1778857"/>
                          <a:pt x="388005" y="1779956"/>
                          <a:pt x="684979" y="1779956"/>
                        </a:cubicBezTo>
                        <a:cubicBezTo>
                          <a:pt x="685072" y="1779950"/>
                          <a:pt x="942037" y="1763260"/>
                          <a:pt x="958923" y="1779956"/>
                        </a:cubicBezTo>
                        <a:lnTo>
                          <a:pt x="958923" y="2631796"/>
                        </a:lnTo>
                        <a:cubicBezTo>
                          <a:pt x="958050" y="2825211"/>
                          <a:pt x="957176" y="3018627"/>
                          <a:pt x="956303" y="3212042"/>
                        </a:cubicBezTo>
                        <a:lnTo>
                          <a:pt x="823368" y="3212042"/>
                        </a:lnTo>
                        <a:lnTo>
                          <a:pt x="823368" y="2573325"/>
                        </a:lnTo>
                        <a:cubicBezTo>
                          <a:pt x="823371" y="2573199"/>
                          <a:pt x="840035" y="1951524"/>
                          <a:pt x="823368" y="1934608"/>
                        </a:cubicBezTo>
                        <a:cubicBezTo>
                          <a:pt x="806479" y="1917909"/>
                          <a:pt x="549424" y="1934608"/>
                          <a:pt x="549424" y="1934608"/>
                        </a:cubicBezTo>
                        <a:cubicBezTo>
                          <a:pt x="252450" y="1934608"/>
                          <a:pt x="242799" y="1933509"/>
                          <a:pt x="174149" y="1899453"/>
                        </a:cubicBezTo>
                        <a:cubicBezTo>
                          <a:pt x="127870" y="1876603"/>
                          <a:pt x="56588" y="1805414"/>
                          <a:pt x="34655" y="1760153"/>
                        </a:cubicBezTo>
                        <a:cubicBezTo>
                          <a:pt x="-1535" y="1685229"/>
                          <a:pt x="220" y="1730930"/>
                          <a:pt x="0" y="829432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>
                      <a:alpha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>
                      <a:solidFill>
                        <a:schemeClr val="lt1"/>
                      </a:solidFill>
                    </a:endParaRPr>
                  </a:p>
                </p:txBody>
              </p:sp>
              <p:grpSp>
                <p:nvGrpSpPr>
                  <p:cNvPr id="2070" name="Group 2069"/>
                  <p:cNvGrpSpPr/>
                  <p:nvPr/>
                </p:nvGrpSpPr>
                <p:grpSpPr>
                  <a:xfrm>
                    <a:off x="2657866" y="2021270"/>
                    <a:ext cx="756436" cy="201083"/>
                    <a:chOff x="2657866" y="2021270"/>
                    <a:chExt cx="756436" cy="201083"/>
                  </a:xfrm>
                </p:grpSpPr>
                <p:grpSp>
                  <p:nvGrpSpPr>
                    <p:cNvPr id="2062" name="Group 2061"/>
                    <p:cNvGrpSpPr/>
                    <p:nvPr/>
                  </p:nvGrpSpPr>
                  <p:grpSpPr>
                    <a:xfrm>
                      <a:off x="2657866" y="2021270"/>
                      <a:ext cx="756436" cy="201083"/>
                      <a:chOff x="2757230" y="927100"/>
                      <a:chExt cx="756436" cy="201083"/>
                    </a:xfrm>
                  </p:grpSpPr>
                  <p:sp>
                    <p:nvSpPr>
                      <p:cNvPr id="233" name="Rounded Rectangle 232"/>
                      <p:cNvSpPr/>
                      <p:nvPr/>
                    </p:nvSpPr>
                    <p:spPr>
                      <a:xfrm>
                        <a:off x="2757230" y="927100"/>
                        <a:ext cx="756436" cy="201083"/>
                      </a:xfrm>
                      <a:prstGeom prst="roundRect">
                        <a:avLst/>
                      </a:prstGeom>
                      <a:solidFill>
                        <a:schemeClr val="bg2">
                          <a:lumMod val="25000"/>
                        </a:schemeClr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GB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34" name="Rounded Rectangle 230"/>
                      <p:cNvSpPr/>
                      <p:nvPr/>
                    </p:nvSpPr>
                    <p:spPr>
                      <a:xfrm>
                        <a:off x="2757230" y="932942"/>
                        <a:ext cx="751986" cy="19524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751986" h="195241">
                            <a:moveTo>
                              <a:pt x="19410" y="0"/>
                            </a:moveTo>
                            <a:lnTo>
                              <a:pt x="14960" y="10744"/>
                            </a:lnTo>
                            <a:lnTo>
                              <a:pt x="14960" y="144797"/>
                            </a:lnTo>
                            <a:cubicBezTo>
                              <a:pt x="14960" y="163307"/>
                              <a:pt x="29965" y="178312"/>
                              <a:pt x="48475" y="178312"/>
                            </a:cubicBezTo>
                            <a:lnTo>
                              <a:pt x="737881" y="178312"/>
                            </a:lnTo>
                            <a:cubicBezTo>
                              <a:pt x="743363" y="178312"/>
                              <a:pt x="748538" y="176996"/>
                              <a:pt x="751986" y="172470"/>
                            </a:cubicBezTo>
                            <a:cubicBezTo>
                              <a:pt x="749640" y="186130"/>
                              <a:pt x="737345" y="195241"/>
                              <a:pt x="722921" y="195241"/>
                            </a:cubicBezTo>
                            <a:lnTo>
                              <a:pt x="33515" y="195241"/>
                            </a:lnTo>
                            <a:cubicBezTo>
                              <a:pt x="15005" y="195241"/>
                              <a:pt x="0" y="180236"/>
                              <a:pt x="0" y="161726"/>
                            </a:cubicBezTo>
                            <a:lnTo>
                              <a:pt x="0" y="27673"/>
                            </a:lnTo>
                            <a:cubicBezTo>
                              <a:pt x="0" y="14645"/>
                              <a:pt x="7433" y="3353"/>
                              <a:pt x="1941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tx1">
                          <a:alpha val="3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en-GB">
                          <a:solidFill>
                            <a:schemeClr val="lt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251" name="Rounded Rectangle 250"/>
                    <p:cNvSpPr/>
                    <p:nvPr/>
                  </p:nvSpPr>
                  <p:spPr>
                    <a:xfrm>
                      <a:off x="2657866" y="2021270"/>
                      <a:ext cx="128566" cy="20108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8566" h="201083">
                          <a:moveTo>
                            <a:pt x="33515" y="0"/>
                          </a:moveTo>
                          <a:lnTo>
                            <a:pt x="128566" y="0"/>
                          </a:lnTo>
                          <a:lnTo>
                            <a:pt x="128566" y="201083"/>
                          </a:lnTo>
                          <a:lnTo>
                            <a:pt x="33515" y="201083"/>
                          </a:lnTo>
                          <a:cubicBezTo>
                            <a:pt x="15005" y="201083"/>
                            <a:pt x="0" y="186078"/>
                            <a:pt x="0" y="167568"/>
                          </a:cubicBezTo>
                          <a:lnTo>
                            <a:pt x="0" y="33515"/>
                          </a:lnTo>
                          <a:cubicBezTo>
                            <a:pt x="0" y="15005"/>
                            <a:pt x="15005" y="0"/>
                            <a:pt x="33515" y="0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3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GB">
                        <a:solidFill>
                          <a:schemeClr val="lt1"/>
                        </a:solidFill>
                      </a:endParaRPr>
                    </a:p>
                  </p:txBody>
                </p:sp>
              </p:grpSp>
              <p:grpSp>
                <p:nvGrpSpPr>
                  <p:cNvPr id="2071" name="Group 2070"/>
                  <p:cNvGrpSpPr/>
                  <p:nvPr/>
                </p:nvGrpSpPr>
                <p:grpSpPr>
                  <a:xfrm>
                    <a:off x="2657866" y="2823483"/>
                    <a:ext cx="756436" cy="201083"/>
                    <a:chOff x="2657866" y="2823483"/>
                    <a:chExt cx="756436" cy="201083"/>
                  </a:xfrm>
                </p:grpSpPr>
                <p:grpSp>
                  <p:nvGrpSpPr>
                    <p:cNvPr id="240" name="Group 239"/>
                    <p:cNvGrpSpPr/>
                    <p:nvPr/>
                  </p:nvGrpSpPr>
                  <p:grpSpPr>
                    <a:xfrm>
                      <a:off x="2657866" y="2823483"/>
                      <a:ext cx="756436" cy="201083"/>
                      <a:chOff x="2757230" y="927100"/>
                      <a:chExt cx="756436" cy="201083"/>
                    </a:xfrm>
                  </p:grpSpPr>
                  <p:sp>
                    <p:nvSpPr>
                      <p:cNvPr id="241" name="Rounded Rectangle 240"/>
                      <p:cNvSpPr/>
                      <p:nvPr/>
                    </p:nvSpPr>
                    <p:spPr>
                      <a:xfrm>
                        <a:off x="2757230" y="927100"/>
                        <a:ext cx="756436" cy="201083"/>
                      </a:xfrm>
                      <a:prstGeom prst="roundRect">
                        <a:avLst/>
                      </a:prstGeom>
                      <a:solidFill>
                        <a:schemeClr val="bg2">
                          <a:lumMod val="25000"/>
                        </a:schemeClr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GB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42" name="Rounded Rectangle 230"/>
                      <p:cNvSpPr/>
                      <p:nvPr/>
                    </p:nvSpPr>
                    <p:spPr>
                      <a:xfrm>
                        <a:off x="2757230" y="932942"/>
                        <a:ext cx="751986" cy="19524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751986" h="195241">
                            <a:moveTo>
                              <a:pt x="19410" y="0"/>
                            </a:moveTo>
                            <a:lnTo>
                              <a:pt x="14960" y="10744"/>
                            </a:lnTo>
                            <a:lnTo>
                              <a:pt x="14960" y="144797"/>
                            </a:lnTo>
                            <a:cubicBezTo>
                              <a:pt x="14960" y="163307"/>
                              <a:pt x="29965" y="178312"/>
                              <a:pt x="48475" y="178312"/>
                            </a:cubicBezTo>
                            <a:lnTo>
                              <a:pt x="737881" y="178312"/>
                            </a:lnTo>
                            <a:cubicBezTo>
                              <a:pt x="743363" y="178312"/>
                              <a:pt x="748538" y="176996"/>
                              <a:pt x="751986" y="172470"/>
                            </a:cubicBezTo>
                            <a:cubicBezTo>
                              <a:pt x="749640" y="186130"/>
                              <a:pt x="737345" y="195241"/>
                              <a:pt x="722921" y="195241"/>
                            </a:cubicBezTo>
                            <a:lnTo>
                              <a:pt x="33515" y="195241"/>
                            </a:lnTo>
                            <a:cubicBezTo>
                              <a:pt x="15005" y="195241"/>
                              <a:pt x="0" y="180236"/>
                              <a:pt x="0" y="161726"/>
                            </a:cubicBezTo>
                            <a:lnTo>
                              <a:pt x="0" y="27673"/>
                            </a:lnTo>
                            <a:cubicBezTo>
                              <a:pt x="0" y="14645"/>
                              <a:pt x="7433" y="3353"/>
                              <a:pt x="1941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tx1">
                          <a:alpha val="3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en-GB">
                          <a:solidFill>
                            <a:schemeClr val="lt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253" name="Rounded Rectangle 250"/>
                    <p:cNvSpPr/>
                    <p:nvPr/>
                  </p:nvSpPr>
                  <p:spPr>
                    <a:xfrm>
                      <a:off x="2657866" y="2823483"/>
                      <a:ext cx="128566" cy="20108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8566" h="201083">
                          <a:moveTo>
                            <a:pt x="33515" y="0"/>
                          </a:moveTo>
                          <a:lnTo>
                            <a:pt x="128566" y="0"/>
                          </a:lnTo>
                          <a:lnTo>
                            <a:pt x="128566" y="201083"/>
                          </a:lnTo>
                          <a:lnTo>
                            <a:pt x="33515" y="201083"/>
                          </a:lnTo>
                          <a:cubicBezTo>
                            <a:pt x="15005" y="201083"/>
                            <a:pt x="0" y="186078"/>
                            <a:pt x="0" y="167568"/>
                          </a:cubicBezTo>
                          <a:lnTo>
                            <a:pt x="0" y="33515"/>
                          </a:lnTo>
                          <a:cubicBezTo>
                            <a:pt x="0" y="15005"/>
                            <a:pt x="15005" y="0"/>
                            <a:pt x="33515" y="0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3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GB">
                        <a:solidFill>
                          <a:schemeClr val="lt1"/>
                        </a:solidFill>
                      </a:endParaRPr>
                    </a:p>
                  </p:txBody>
                </p:sp>
              </p:grpSp>
              <p:grpSp>
                <p:nvGrpSpPr>
                  <p:cNvPr id="2072" name="Group 2071"/>
                  <p:cNvGrpSpPr/>
                  <p:nvPr/>
                </p:nvGrpSpPr>
                <p:grpSpPr>
                  <a:xfrm>
                    <a:off x="1830250" y="905237"/>
                    <a:ext cx="756436" cy="201083"/>
                    <a:chOff x="1830250" y="905237"/>
                    <a:chExt cx="756436" cy="201083"/>
                  </a:xfrm>
                </p:grpSpPr>
                <p:grpSp>
                  <p:nvGrpSpPr>
                    <p:cNvPr id="2063" name="Group 2062"/>
                    <p:cNvGrpSpPr/>
                    <p:nvPr/>
                  </p:nvGrpSpPr>
                  <p:grpSpPr>
                    <a:xfrm>
                      <a:off x="1830250" y="905237"/>
                      <a:ext cx="756436" cy="201083"/>
                      <a:chOff x="1929614" y="-82550"/>
                      <a:chExt cx="756436" cy="201083"/>
                    </a:xfrm>
                  </p:grpSpPr>
                  <p:sp>
                    <p:nvSpPr>
                      <p:cNvPr id="2060" name="Rounded Rectangle 2059"/>
                      <p:cNvSpPr/>
                      <p:nvPr/>
                    </p:nvSpPr>
                    <p:spPr>
                      <a:xfrm>
                        <a:off x="1929614" y="-82550"/>
                        <a:ext cx="756436" cy="201083"/>
                      </a:xfrm>
                      <a:prstGeom prst="roundRect">
                        <a:avLst/>
                      </a:prstGeom>
                      <a:solidFill>
                        <a:schemeClr val="bg2">
                          <a:lumMod val="25000"/>
                        </a:schemeClr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GB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31" name="Rounded Rectangle 230"/>
                      <p:cNvSpPr/>
                      <p:nvPr/>
                    </p:nvSpPr>
                    <p:spPr>
                      <a:xfrm>
                        <a:off x="1929614" y="-76708"/>
                        <a:ext cx="751986" cy="19524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751986" h="195241">
                            <a:moveTo>
                              <a:pt x="19410" y="0"/>
                            </a:moveTo>
                            <a:lnTo>
                              <a:pt x="14960" y="10744"/>
                            </a:lnTo>
                            <a:lnTo>
                              <a:pt x="14960" y="144797"/>
                            </a:lnTo>
                            <a:cubicBezTo>
                              <a:pt x="14960" y="163307"/>
                              <a:pt x="29965" y="178312"/>
                              <a:pt x="48475" y="178312"/>
                            </a:cubicBezTo>
                            <a:lnTo>
                              <a:pt x="737881" y="178312"/>
                            </a:lnTo>
                            <a:cubicBezTo>
                              <a:pt x="743363" y="178312"/>
                              <a:pt x="748538" y="176996"/>
                              <a:pt x="751986" y="172470"/>
                            </a:cubicBezTo>
                            <a:cubicBezTo>
                              <a:pt x="749640" y="186130"/>
                              <a:pt x="737345" y="195241"/>
                              <a:pt x="722921" y="195241"/>
                            </a:cubicBezTo>
                            <a:lnTo>
                              <a:pt x="33515" y="195241"/>
                            </a:lnTo>
                            <a:cubicBezTo>
                              <a:pt x="15005" y="195241"/>
                              <a:pt x="0" y="180236"/>
                              <a:pt x="0" y="161726"/>
                            </a:cubicBezTo>
                            <a:lnTo>
                              <a:pt x="0" y="27673"/>
                            </a:lnTo>
                            <a:cubicBezTo>
                              <a:pt x="0" y="14645"/>
                              <a:pt x="7433" y="3353"/>
                              <a:pt x="1941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tx1">
                          <a:alpha val="3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en-GB">
                          <a:solidFill>
                            <a:schemeClr val="lt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255" name="Rounded Rectangle 250"/>
                    <p:cNvSpPr/>
                    <p:nvPr/>
                  </p:nvSpPr>
                  <p:spPr>
                    <a:xfrm>
                      <a:off x="1830250" y="905237"/>
                      <a:ext cx="128566" cy="20108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8566" h="201083">
                          <a:moveTo>
                            <a:pt x="33515" y="0"/>
                          </a:moveTo>
                          <a:lnTo>
                            <a:pt x="128566" y="0"/>
                          </a:lnTo>
                          <a:lnTo>
                            <a:pt x="128566" y="201083"/>
                          </a:lnTo>
                          <a:lnTo>
                            <a:pt x="33515" y="201083"/>
                          </a:lnTo>
                          <a:cubicBezTo>
                            <a:pt x="15005" y="201083"/>
                            <a:pt x="0" y="186078"/>
                            <a:pt x="0" y="167568"/>
                          </a:cubicBezTo>
                          <a:lnTo>
                            <a:pt x="0" y="33515"/>
                          </a:lnTo>
                          <a:cubicBezTo>
                            <a:pt x="0" y="15005"/>
                            <a:pt x="15005" y="0"/>
                            <a:pt x="33515" y="0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3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GB">
                        <a:solidFill>
                          <a:schemeClr val="lt1"/>
                        </a:solidFill>
                      </a:endParaRPr>
                    </a:p>
                  </p:txBody>
                </p:sp>
              </p:grpSp>
              <p:grpSp>
                <p:nvGrpSpPr>
                  <p:cNvPr id="2069" name="Group 2068"/>
                  <p:cNvGrpSpPr/>
                  <p:nvPr/>
                </p:nvGrpSpPr>
                <p:grpSpPr>
                  <a:xfrm>
                    <a:off x="2517980" y="1161668"/>
                    <a:ext cx="201083" cy="756436"/>
                    <a:chOff x="2517980" y="1161668"/>
                    <a:chExt cx="201083" cy="756436"/>
                  </a:xfrm>
                </p:grpSpPr>
                <p:grpSp>
                  <p:nvGrpSpPr>
                    <p:cNvPr id="2064" name="Group 2063"/>
                    <p:cNvGrpSpPr/>
                    <p:nvPr/>
                  </p:nvGrpSpPr>
                  <p:grpSpPr>
                    <a:xfrm>
                      <a:off x="2517980" y="1161668"/>
                      <a:ext cx="201083" cy="756436"/>
                      <a:chOff x="2617344" y="173881"/>
                      <a:chExt cx="201083" cy="756436"/>
                    </a:xfrm>
                  </p:grpSpPr>
                  <p:sp>
                    <p:nvSpPr>
                      <p:cNvPr id="238" name="Rounded Rectangle 237"/>
                      <p:cNvSpPr/>
                      <p:nvPr/>
                    </p:nvSpPr>
                    <p:spPr>
                      <a:xfrm rot="5400000">
                        <a:off x="2339668" y="451557"/>
                        <a:ext cx="756436" cy="201083"/>
                      </a:xfrm>
                      <a:prstGeom prst="roundRect">
                        <a:avLst/>
                      </a:prstGeom>
                      <a:solidFill>
                        <a:schemeClr val="bg2">
                          <a:lumMod val="25000"/>
                        </a:schemeClr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GB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44" name="Rounded Rectangle 243"/>
                      <p:cNvSpPr/>
                      <p:nvPr/>
                    </p:nvSpPr>
                    <p:spPr>
                      <a:xfrm rot="5400000">
                        <a:off x="2340005" y="457514"/>
                        <a:ext cx="750142" cy="19546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750142" h="195464">
                            <a:moveTo>
                              <a:pt x="0" y="177145"/>
                            </a:moveTo>
                            <a:lnTo>
                              <a:pt x="13566" y="182764"/>
                            </a:lnTo>
                            <a:lnTo>
                              <a:pt x="702972" y="182764"/>
                            </a:lnTo>
                            <a:cubicBezTo>
                              <a:pt x="721482" y="182764"/>
                              <a:pt x="736487" y="167759"/>
                              <a:pt x="736487" y="149249"/>
                            </a:cubicBezTo>
                            <a:lnTo>
                              <a:pt x="736487" y="15196"/>
                            </a:lnTo>
                            <a:cubicBezTo>
                              <a:pt x="736487" y="9262"/>
                              <a:pt x="734945" y="3689"/>
                              <a:pt x="730193" y="0"/>
                            </a:cubicBezTo>
                            <a:cubicBezTo>
                              <a:pt x="742451" y="3189"/>
                              <a:pt x="750142" y="14644"/>
                              <a:pt x="750142" y="27896"/>
                            </a:cubicBezTo>
                            <a:lnTo>
                              <a:pt x="750142" y="161949"/>
                            </a:lnTo>
                            <a:cubicBezTo>
                              <a:pt x="750142" y="180459"/>
                              <a:pt x="735137" y="195464"/>
                              <a:pt x="716627" y="195464"/>
                            </a:cubicBezTo>
                            <a:lnTo>
                              <a:pt x="27221" y="195464"/>
                            </a:lnTo>
                            <a:cubicBezTo>
                              <a:pt x="14645" y="195464"/>
                              <a:pt x="3686" y="188537"/>
                              <a:pt x="0" y="177145"/>
                            </a:cubicBezTo>
                            <a:close/>
                          </a:path>
                        </a:pathLst>
                      </a:custGeom>
                      <a:solidFill>
                        <a:schemeClr val="tx1">
                          <a:alpha val="3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en-GB">
                          <a:solidFill>
                            <a:schemeClr val="lt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259" name="Rectangle 258"/>
                    <p:cNvSpPr/>
                    <p:nvPr/>
                  </p:nvSpPr>
                  <p:spPr>
                    <a:xfrm>
                      <a:off x="2517980" y="1161668"/>
                      <a:ext cx="64255" cy="75643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4255" h="756436">
                          <a:moveTo>
                            <a:pt x="33515" y="0"/>
                          </a:moveTo>
                          <a:lnTo>
                            <a:pt x="64255" y="0"/>
                          </a:lnTo>
                          <a:lnTo>
                            <a:pt x="64255" y="756436"/>
                          </a:lnTo>
                          <a:lnTo>
                            <a:pt x="33515" y="756436"/>
                          </a:lnTo>
                          <a:cubicBezTo>
                            <a:pt x="15005" y="756436"/>
                            <a:pt x="0" y="741431"/>
                            <a:pt x="0" y="722921"/>
                          </a:cubicBezTo>
                          <a:lnTo>
                            <a:pt x="0" y="33515"/>
                          </a:lnTo>
                          <a:cubicBezTo>
                            <a:pt x="0" y="15005"/>
                            <a:pt x="15005" y="0"/>
                            <a:pt x="33515" y="0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3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  <p:sp>
              <p:nvSpPr>
                <p:cNvPr id="2078" name="Donut 2077"/>
                <p:cNvSpPr/>
                <p:nvPr/>
              </p:nvSpPr>
              <p:spPr>
                <a:xfrm>
                  <a:off x="3001068" y="1088711"/>
                  <a:ext cx="121278" cy="121278"/>
                </a:xfrm>
                <a:prstGeom prst="donu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noFill/>
                </a:ln>
                <a:effectLst>
                  <a:innerShdw dist="6350"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7" name="Donut 336"/>
                <p:cNvSpPr/>
                <p:nvPr/>
              </p:nvSpPr>
              <p:spPr>
                <a:xfrm>
                  <a:off x="1877861" y="1349157"/>
                  <a:ext cx="121278" cy="121278"/>
                </a:xfrm>
                <a:prstGeom prst="donu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noFill/>
                </a:ln>
                <a:effectLst>
                  <a:innerShdw dist="6350"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35" name="Group 234"/>
                <p:cNvGrpSpPr/>
                <p:nvPr/>
              </p:nvGrpSpPr>
              <p:grpSpPr>
                <a:xfrm>
                  <a:off x="2010747" y="395920"/>
                  <a:ext cx="625946" cy="355656"/>
                  <a:chOff x="2010747" y="395920"/>
                  <a:chExt cx="625946" cy="355656"/>
                </a:xfrm>
              </p:grpSpPr>
              <p:sp>
                <p:nvSpPr>
                  <p:cNvPr id="224" name="Rectangle 223"/>
                  <p:cNvSpPr/>
                  <p:nvPr/>
                </p:nvSpPr>
                <p:spPr>
                  <a:xfrm>
                    <a:off x="2010747" y="395920"/>
                    <a:ext cx="625946" cy="355656"/>
                  </a:xfrm>
                  <a:prstGeom prst="rect">
                    <a:avLst/>
                  </a:prstGeom>
                  <a:solidFill>
                    <a:srgbClr val="FFCC00"/>
                  </a:solidFill>
                  <a:ln>
                    <a:noFill/>
                  </a:ln>
                  <a:effectLst>
                    <a:innerShdw dist="12700"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r>
                      <a:rPr lang="en-GB" sz="1600" dirty="0" smtClean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rPr>
                      <a:t>DEEP</a:t>
                    </a:r>
                    <a:endParaRPr lang="en-GB" sz="1600" dirty="0">
                      <a:solidFill>
                        <a:schemeClr val="tx1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346" name="Rectangle 345"/>
                  <p:cNvSpPr/>
                  <p:nvPr/>
                </p:nvSpPr>
                <p:spPr>
                  <a:xfrm>
                    <a:off x="2010747" y="395920"/>
                    <a:ext cx="90000" cy="355656"/>
                  </a:xfrm>
                  <a:prstGeom prst="rect">
                    <a:avLst/>
                  </a:prstGeom>
                  <a:solidFill>
                    <a:schemeClr val="tx1">
                      <a:alpha val="3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en-GB" sz="1600" dirty="0">
                      <a:solidFill>
                        <a:schemeClr val="tx1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347" name="Rectangle 346"/>
                  <p:cNvSpPr/>
                  <p:nvPr/>
                </p:nvSpPr>
                <p:spPr>
                  <a:xfrm>
                    <a:off x="2546693" y="395920"/>
                    <a:ext cx="90000" cy="355656"/>
                  </a:xfrm>
                  <a:prstGeom prst="rect">
                    <a:avLst/>
                  </a:prstGeom>
                  <a:solidFill>
                    <a:schemeClr val="bg1">
                      <a:alpha val="3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en-GB" sz="1600" dirty="0">
                      <a:solidFill>
                        <a:schemeClr val="tx1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grpSp>
                <p:nvGrpSpPr>
                  <p:cNvPr id="229" name="Group 228"/>
                  <p:cNvGrpSpPr/>
                  <p:nvPr/>
                </p:nvGrpSpPr>
                <p:grpSpPr>
                  <a:xfrm>
                    <a:off x="2037747" y="417636"/>
                    <a:ext cx="36000" cy="312225"/>
                    <a:chOff x="2037747" y="413068"/>
                    <a:chExt cx="36000" cy="312225"/>
                  </a:xfrm>
                </p:grpSpPr>
                <p:sp>
                  <p:nvSpPr>
                    <p:cNvPr id="228" name="Oval 227"/>
                    <p:cNvSpPr/>
                    <p:nvPr/>
                  </p:nvSpPr>
                  <p:spPr>
                    <a:xfrm>
                      <a:off x="2037747" y="413068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0" name="Oval 349"/>
                    <p:cNvSpPr/>
                    <p:nvPr/>
                  </p:nvSpPr>
                  <p:spPr>
                    <a:xfrm>
                      <a:off x="2037747" y="689293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352" name="Group 351"/>
                  <p:cNvGrpSpPr/>
                  <p:nvPr/>
                </p:nvGrpSpPr>
                <p:grpSpPr>
                  <a:xfrm>
                    <a:off x="2573693" y="417636"/>
                    <a:ext cx="36000" cy="312225"/>
                    <a:chOff x="2037747" y="413068"/>
                    <a:chExt cx="36000" cy="312225"/>
                  </a:xfrm>
                </p:grpSpPr>
                <p:sp>
                  <p:nvSpPr>
                    <p:cNvPr id="353" name="Oval 352"/>
                    <p:cNvSpPr/>
                    <p:nvPr/>
                  </p:nvSpPr>
                  <p:spPr>
                    <a:xfrm>
                      <a:off x="2037747" y="413068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4" name="Oval 353"/>
                    <p:cNvSpPr/>
                    <p:nvPr/>
                  </p:nvSpPr>
                  <p:spPr>
                    <a:xfrm>
                      <a:off x="2037747" y="689293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336" name="Group 335"/>
              <p:cNvGrpSpPr/>
              <p:nvPr/>
            </p:nvGrpSpPr>
            <p:grpSpPr>
              <a:xfrm>
                <a:off x="2947633" y="2317807"/>
                <a:ext cx="439466" cy="439466"/>
                <a:chOff x="2947633" y="2317807"/>
                <a:chExt cx="439466" cy="439466"/>
              </a:xfrm>
            </p:grpSpPr>
            <p:grpSp>
              <p:nvGrpSpPr>
                <p:cNvPr id="335" name="Group 334"/>
                <p:cNvGrpSpPr/>
                <p:nvPr/>
              </p:nvGrpSpPr>
              <p:grpSpPr>
                <a:xfrm>
                  <a:off x="2947633" y="2317807"/>
                  <a:ext cx="439466" cy="439466"/>
                  <a:chOff x="2947633" y="2317807"/>
                  <a:chExt cx="439466" cy="439466"/>
                </a:xfrm>
              </p:grpSpPr>
              <p:grpSp>
                <p:nvGrpSpPr>
                  <p:cNvPr id="334" name="Group 333"/>
                  <p:cNvGrpSpPr/>
                  <p:nvPr/>
                </p:nvGrpSpPr>
                <p:grpSpPr>
                  <a:xfrm>
                    <a:off x="2947633" y="2317807"/>
                    <a:ext cx="439466" cy="439466"/>
                    <a:chOff x="2947633" y="2317807"/>
                    <a:chExt cx="439466" cy="439466"/>
                  </a:xfrm>
                </p:grpSpPr>
                <p:sp>
                  <p:nvSpPr>
                    <p:cNvPr id="250" name="Oval 249"/>
                    <p:cNvSpPr/>
                    <p:nvPr/>
                  </p:nvSpPr>
                  <p:spPr>
                    <a:xfrm>
                      <a:off x="2947633" y="2317807"/>
                      <a:ext cx="439466" cy="439466"/>
                    </a:xfrm>
                    <a:prstGeom prst="ellipse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  <a:effectLst>
                      <a:innerShdw dist="1270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GB" sz="1600">
                        <a:solidFill>
                          <a:schemeClr val="tx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702" name="Oval 701"/>
                    <p:cNvSpPr/>
                    <p:nvPr/>
                  </p:nvSpPr>
                  <p:spPr>
                    <a:xfrm>
                      <a:off x="3308440" y="2372524"/>
                      <a:ext cx="78659" cy="33003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8659" h="330033">
                          <a:moveTo>
                            <a:pt x="0" y="0"/>
                          </a:moveTo>
                          <a:cubicBezTo>
                            <a:pt x="48811" y="38297"/>
                            <a:pt x="78659" y="98171"/>
                            <a:pt x="78659" y="165016"/>
                          </a:cubicBezTo>
                          <a:cubicBezTo>
                            <a:pt x="78659" y="231861"/>
                            <a:pt x="48811" y="291735"/>
                            <a:pt x="0" y="330033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alpha val="3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14" name="Rectangle 313"/>
                    <p:cNvSpPr/>
                    <p:nvPr/>
                  </p:nvSpPr>
                  <p:spPr>
                    <a:xfrm>
                      <a:off x="2947633" y="2372524"/>
                      <a:ext cx="78659" cy="33003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8659" h="330033">
                          <a:moveTo>
                            <a:pt x="78659" y="0"/>
                          </a:moveTo>
                          <a:lnTo>
                            <a:pt x="78659" y="330033"/>
                          </a:lnTo>
                          <a:cubicBezTo>
                            <a:pt x="29849" y="291735"/>
                            <a:pt x="0" y="231861"/>
                            <a:pt x="0" y="165016"/>
                          </a:cubicBezTo>
                          <a:cubicBezTo>
                            <a:pt x="0" y="98171"/>
                            <a:pt x="29849" y="38297"/>
                            <a:pt x="78659" y="0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3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320" name="Group 319"/>
                  <p:cNvGrpSpPr/>
                  <p:nvPr/>
                </p:nvGrpSpPr>
                <p:grpSpPr>
                  <a:xfrm>
                    <a:off x="2975128" y="2345302"/>
                    <a:ext cx="384476" cy="384477"/>
                    <a:chOff x="2975128" y="2345302"/>
                    <a:chExt cx="384476" cy="384477"/>
                  </a:xfrm>
                </p:grpSpPr>
                <p:sp>
                  <p:nvSpPr>
                    <p:cNvPr id="658" name="Oval 657"/>
                    <p:cNvSpPr/>
                    <p:nvPr/>
                  </p:nvSpPr>
                  <p:spPr>
                    <a:xfrm>
                      <a:off x="3149366" y="2345302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60" name="Oval 659"/>
                    <p:cNvSpPr/>
                    <p:nvPr/>
                  </p:nvSpPr>
                  <p:spPr>
                    <a:xfrm>
                      <a:off x="3062247" y="2368645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62" name="Oval 661"/>
                    <p:cNvSpPr/>
                    <p:nvPr/>
                  </p:nvSpPr>
                  <p:spPr>
                    <a:xfrm>
                      <a:off x="2998471" y="2432421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57" name="Oval 656"/>
                    <p:cNvSpPr/>
                    <p:nvPr/>
                  </p:nvSpPr>
                  <p:spPr>
                    <a:xfrm>
                      <a:off x="2975128" y="2519540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71" name="Oval 670"/>
                    <p:cNvSpPr/>
                    <p:nvPr/>
                  </p:nvSpPr>
                  <p:spPr>
                    <a:xfrm>
                      <a:off x="3236486" y="2670434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69" name="Oval 668"/>
                    <p:cNvSpPr/>
                    <p:nvPr/>
                  </p:nvSpPr>
                  <p:spPr>
                    <a:xfrm>
                      <a:off x="3300262" y="2606659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80" name="Oval 679"/>
                    <p:cNvSpPr/>
                    <p:nvPr/>
                  </p:nvSpPr>
                  <p:spPr>
                    <a:xfrm>
                      <a:off x="3323604" y="2519540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81" name="Oval 680"/>
                    <p:cNvSpPr/>
                    <p:nvPr/>
                  </p:nvSpPr>
                  <p:spPr>
                    <a:xfrm>
                      <a:off x="3300260" y="2432421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82" name="Oval 681"/>
                    <p:cNvSpPr/>
                    <p:nvPr/>
                  </p:nvSpPr>
                  <p:spPr>
                    <a:xfrm>
                      <a:off x="3236485" y="2368646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86" name="Oval 685"/>
                    <p:cNvSpPr/>
                    <p:nvPr/>
                  </p:nvSpPr>
                  <p:spPr>
                    <a:xfrm>
                      <a:off x="2998471" y="2606660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87" name="Oval 686"/>
                    <p:cNvSpPr/>
                    <p:nvPr/>
                  </p:nvSpPr>
                  <p:spPr>
                    <a:xfrm>
                      <a:off x="3062247" y="2670436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88" name="Oval 687"/>
                    <p:cNvSpPr/>
                    <p:nvPr/>
                  </p:nvSpPr>
                  <p:spPr>
                    <a:xfrm>
                      <a:off x="3149366" y="2693779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673" name="Oval 672"/>
                  <p:cNvSpPr/>
                  <p:nvPr/>
                </p:nvSpPr>
                <p:spPr>
                  <a:xfrm rot="16200000">
                    <a:off x="3149367" y="2693777"/>
                    <a:ext cx="36000" cy="36000"/>
                  </a:xfrm>
                  <a:prstGeom prst="ellipse">
                    <a:avLst/>
                  </a:prstGeom>
                  <a:solidFill>
                    <a:schemeClr val="bg2">
                      <a:lumMod val="25000"/>
                    </a:schemeClr>
                  </a:solidFill>
                  <a:ln>
                    <a:noFill/>
                  </a:ln>
                  <a:effectLst>
                    <a:innerShdw dist="6350"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67" name="Oval 666"/>
                  <p:cNvSpPr/>
                  <p:nvPr/>
                </p:nvSpPr>
                <p:spPr>
                  <a:xfrm rot="10800000">
                    <a:off x="3323605" y="2519540"/>
                    <a:ext cx="36000" cy="36000"/>
                  </a:xfrm>
                  <a:prstGeom prst="ellipse">
                    <a:avLst/>
                  </a:prstGeom>
                  <a:solidFill>
                    <a:schemeClr val="bg2">
                      <a:lumMod val="25000"/>
                    </a:schemeClr>
                  </a:solidFill>
                  <a:ln>
                    <a:noFill/>
                  </a:ln>
                  <a:effectLst>
                    <a:innerShdw dist="6350"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4" name="Pie 263"/>
                  <p:cNvSpPr/>
                  <p:nvPr/>
                </p:nvSpPr>
                <p:spPr>
                  <a:xfrm>
                    <a:off x="3027898" y="2404622"/>
                    <a:ext cx="257437" cy="265813"/>
                  </a:xfrm>
                  <a:custGeom>
                    <a:avLst/>
                    <a:gdLst>
                      <a:gd name="connsiteX0" fmla="*/ 136059 w 265792"/>
                      <a:gd name="connsiteY0" fmla="*/ 265754 h 265792"/>
                      <a:gd name="connsiteX1" fmla="*/ 1205 w 265792"/>
                      <a:gd name="connsiteY1" fmla="*/ 150753 h 265792"/>
                      <a:gd name="connsiteX2" fmla="*/ 100565 w 265792"/>
                      <a:gd name="connsiteY2" fmla="*/ 3993 h 265792"/>
                      <a:gd name="connsiteX3" fmla="*/ 257426 w 265792"/>
                      <a:gd name="connsiteY3" fmla="*/ 86488 h 265792"/>
                      <a:gd name="connsiteX4" fmla="*/ 132896 w 265792"/>
                      <a:gd name="connsiteY4" fmla="*/ 132896 h 265792"/>
                      <a:gd name="connsiteX5" fmla="*/ 136059 w 265792"/>
                      <a:gd name="connsiteY5" fmla="*/ 265754 h 265792"/>
                      <a:gd name="connsiteX0" fmla="*/ 132907 w 257437"/>
                      <a:gd name="connsiteY0" fmla="*/ 132917 h 265813"/>
                      <a:gd name="connsiteX1" fmla="*/ 136070 w 257437"/>
                      <a:gd name="connsiteY1" fmla="*/ 265775 h 265813"/>
                      <a:gd name="connsiteX2" fmla="*/ 1216 w 257437"/>
                      <a:gd name="connsiteY2" fmla="*/ 150774 h 265813"/>
                      <a:gd name="connsiteX3" fmla="*/ 100576 w 257437"/>
                      <a:gd name="connsiteY3" fmla="*/ 4014 h 265813"/>
                      <a:gd name="connsiteX4" fmla="*/ 257437 w 257437"/>
                      <a:gd name="connsiteY4" fmla="*/ 86509 h 265813"/>
                      <a:gd name="connsiteX5" fmla="*/ 224347 w 257437"/>
                      <a:gd name="connsiteY5" fmla="*/ 224357 h 265813"/>
                      <a:gd name="connsiteX0" fmla="*/ 132907 w 257437"/>
                      <a:gd name="connsiteY0" fmla="*/ 132917 h 265813"/>
                      <a:gd name="connsiteX1" fmla="*/ 136070 w 257437"/>
                      <a:gd name="connsiteY1" fmla="*/ 265775 h 265813"/>
                      <a:gd name="connsiteX2" fmla="*/ 1216 w 257437"/>
                      <a:gd name="connsiteY2" fmla="*/ 150774 h 265813"/>
                      <a:gd name="connsiteX3" fmla="*/ 100576 w 257437"/>
                      <a:gd name="connsiteY3" fmla="*/ 4014 h 265813"/>
                      <a:gd name="connsiteX4" fmla="*/ 257437 w 257437"/>
                      <a:gd name="connsiteY4" fmla="*/ 86509 h 265813"/>
                      <a:gd name="connsiteX0" fmla="*/ 136070 w 257437"/>
                      <a:gd name="connsiteY0" fmla="*/ 265775 h 265813"/>
                      <a:gd name="connsiteX1" fmla="*/ 1216 w 257437"/>
                      <a:gd name="connsiteY1" fmla="*/ 150774 h 265813"/>
                      <a:gd name="connsiteX2" fmla="*/ 100576 w 257437"/>
                      <a:gd name="connsiteY2" fmla="*/ 4014 h 265813"/>
                      <a:gd name="connsiteX3" fmla="*/ 257437 w 257437"/>
                      <a:gd name="connsiteY3" fmla="*/ 86509 h 2658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437" h="265813">
                        <a:moveTo>
                          <a:pt x="136070" y="265775"/>
                        </a:moveTo>
                        <a:cubicBezTo>
                          <a:pt x="68388" y="267386"/>
                          <a:pt x="10313" y="217861"/>
                          <a:pt x="1216" y="150774"/>
                        </a:cubicBezTo>
                        <a:cubicBezTo>
                          <a:pt x="-7881" y="83687"/>
                          <a:pt x="34909" y="20484"/>
                          <a:pt x="100576" y="4014"/>
                        </a:cubicBezTo>
                        <a:cubicBezTo>
                          <a:pt x="166243" y="-12456"/>
                          <a:pt x="233795" y="23070"/>
                          <a:pt x="257437" y="86509"/>
                        </a:cubicBezTo>
                      </a:path>
                    </a:pathLst>
                  </a:custGeom>
                  <a:noFill/>
                  <a:ln w="6350">
                    <a:solidFill>
                      <a:schemeClr val="bg2">
                        <a:lumMod val="10000"/>
                      </a:schemeClr>
                    </a:solidFill>
                    <a:headEnd type="triangle" w="sm" len="sm"/>
                    <a:tailEnd type="none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653" name="Oval 652"/>
                <p:cNvSpPr/>
                <p:nvPr/>
              </p:nvSpPr>
              <p:spPr>
                <a:xfrm>
                  <a:off x="3073985" y="2444159"/>
                  <a:ext cx="186762" cy="186762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ffectLst>
                  <a:innerShdw dist="12700"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 sz="1600">
                    <a:solidFill>
                      <a:schemeClr val="tx1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</p:grpSp>
      <p:grpSp>
        <p:nvGrpSpPr>
          <p:cNvPr id="263" name="Group 262"/>
          <p:cNvGrpSpPr/>
          <p:nvPr/>
        </p:nvGrpSpPr>
        <p:grpSpPr>
          <a:xfrm rot="18724225">
            <a:off x="2202383" y="1567270"/>
            <a:ext cx="1940266" cy="1940266"/>
            <a:chOff x="2201605" y="1569294"/>
            <a:chExt cx="1940266" cy="1940266"/>
          </a:xfrm>
        </p:grpSpPr>
        <p:grpSp>
          <p:nvGrpSpPr>
            <p:cNvPr id="260" name="Group 259"/>
            <p:cNvGrpSpPr/>
            <p:nvPr/>
          </p:nvGrpSpPr>
          <p:grpSpPr>
            <a:xfrm>
              <a:off x="2201605" y="1569294"/>
              <a:ext cx="1940266" cy="1940266"/>
              <a:chOff x="2201605" y="1569294"/>
              <a:chExt cx="1940266" cy="1940266"/>
            </a:xfrm>
          </p:grpSpPr>
          <p:sp>
            <p:nvSpPr>
              <p:cNvPr id="252" name="Oval 251"/>
              <p:cNvSpPr/>
              <p:nvPr/>
            </p:nvSpPr>
            <p:spPr>
              <a:xfrm>
                <a:off x="3120535" y="1962658"/>
                <a:ext cx="93662" cy="574882"/>
              </a:xfrm>
              <a:custGeom>
                <a:avLst/>
                <a:gdLst/>
                <a:ahLst/>
                <a:cxnLst/>
                <a:rect l="l" t="t" r="r" b="b"/>
                <a:pathLst>
                  <a:path w="93662" h="574882">
                    <a:moveTo>
                      <a:pt x="46831" y="67"/>
                    </a:moveTo>
                    <a:cubicBezTo>
                      <a:pt x="93333" y="3242"/>
                      <a:pt x="93662" y="106818"/>
                      <a:pt x="93662" y="238502"/>
                    </a:cubicBezTo>
                    <a:cubicBezTo>
                      <a:pt x="93662" y="327111"/>
                      <a:pt x="84169" y="404431"/>
                      <a:pt x="69691" y="445401"/>
                    </a:cubicBezTo>
                    <a:lnTo>
                      <a:pt x="69691" y="574882"/>
                    </a:lnTo>
                    <a:lnTo>
                      <a:pt x="23972" y="574882"/>
                    </a:lnTo>
                    <a:lnTo>
                      <a:pt x="23972" y="445404"/>
                    </a:lnTo>
                    <a:cubicBezTo>
                      <a:pt x="9494" y="404434"/>
                      <a:pt x="0" y="327113"/>
                      <a:pt x="0" y="238502"/>
                    </a:cubicBezTo>
                    <a:cubicBezTo>
                      <a:pt x="0" y="106818"/>
                      <a:pt x="329" y="-3108"/>
                      <a:pt x="46831" y="67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ffectLst>
                <a:innerShdw dist="12700" dir="81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60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sp>
            <p:nvSpPr>
              <p:cNvPr id="692" name="Oval 691"/>
              <p:cNvSpPr/>
              <p:nvPr/>
            </p:nvSpPr>
            <p:spPr>
              <a:xfrm>
                <a:off x="2201605" y="1569294"/>
                <a:ext cx="1940266" cy="1940266"/>
              </a:xfrm>
              <a:prstGeom prst="ellipse">
                <a:avLst/>
              </a:prstGeom>
              <a:solidFill>
                <a:schemeClr val="accent1">
                  <a:alpha val="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3" name="Oval 692"/>
              <p:cNvSpPr/>
              <p:nvPr/>
            </p:nvSpPr>
            <p:spPr>
              <a:xfrm>
                <a:off x="3696514" y="3064203"/>
                <a:ext cx="110341" cy="110341"/>
              </a:xfrm>
              <a:prstGeom prst="ellipse">
                <a:avLst/>
              </a:prstGeom>
              <a:solidFill>
                <a:schemeClr val="accent1">
                  <a:alpha val="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698" name="Oval 251"/>
            <p:cNvSpPr/>
            <p:nvPr/>
          </p:nvSpPr>
          <p:spPr>
            <a:xfrm>
              <a:off x="3124069" y="2064366"/>
              <a:ext cx="90735" cy="230996"/>
            </a:xfrm>
            <a:custGeom>
              <a:avLst/>
              <a:gdLst/>
              <a:ahLst/>
              <a:cxnLst/>
              <a:rect l="l" t="t" r="r" b="b"/>
              <a:pathLst>
                <a:path w="90735" h="230996">
                  <a:moveTo>
                    <a:pt x="0" y="202196"/>
                  </a:moveTo>
                  <a:lnTo>
                    <a:pt x="90735" y="202196"/>
                  </a:lnTo>
                  <a:cubicBezTo>
                    <a:pt x="90497" y="212063"/>
                    <a:pt x="89919" y="221683"/>
                    <a:pt x="88833" y="230996"/>
                  </a:cubicBezTo>
                  <a:lnTo>
                    <a:pt x="1901" y="230996"/>
                  </a:lnTo>
                  <a:cubicBezTo>
                    <a:pt x="816" y="221683"/>
                    <a:pt x="237" y="212063"/>
                    <a:pt x="0" y="202196"/>
                  </a:cubicBezTo>
                  <a:close/>
                  <a:moveTo>
                    <a:pt x="2996" y="0"/>
                  </a:moveTo>
                  <a:lnTo>
                    <a:pt x="87603" y="0"/>
                  </a:lnTo>
                  <a:lnTo>
                    <a:pt x="89598" y="28800"/>
                  </a:lnTo>
                  <a:lnTo>
                    <a:pt x="1040" y="288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ffectLst>
              <a:innerShdw dist="127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60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656" name="Oval 655"/>
          <p:cNvSpPr/>
          <p:nvPr/>
        </p:nvSpPr>
        <p:spPr>
          <a:xfrm>
            <a:off x="3106934" y="2477108"/>
            <a:ext cx="120864" cy="12086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dist="127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351" name="Crisp snow pipe"/>
          <p:cNvGrpSpPr/>
          <p:nvPr/>
        </p:nvGrpSpPr>
        <p:grpSpPr>
          <a:xfrm>
            <a:off x="3996221" y="-604091"/>
            <a:ext cx="1132148" cy="3807052"/>
            <a:chOff x="3996221" y="-604091"/>
            <a:chExt cx="1132148" cy="3807052"/>
          </a:xfrm>
        </p:grpSpPr>
        <p:grpSp>
          <p:nvGrpSpPr>
            <p:cNvPr id="461" name="Group 460"/>
            <p:cNvGrpSpPr/>
            <p:nvPr/>
          </p:nvGrpSpPr>
          <p:grpSpPr>
            <a:xfrm rot="-420000">
              <a:off x="3996221" y="-604091"/>
              <a:ext cx="105842" cy="2283650"/>
              <a:chOff x="3246951" y="-740826"/>
              <a:chExt cx="211683" cy="4567298"/>
            </a:xfrm>
          </p:grpSpPr>
          <p:grpSp>
            <p:nvGrpSpPr>
              <p:cNvPr id="462" name="Group 461"/>
              <p:cNvGrpSpPr/>
              <p:nvPr/>
            </p:nvGrpSpPr>
            <p:grpSpPr>
              <a:xfrm>
                <a:off x="3246952" y="2626254"/>
                <a:ext cx="211665" cy="1200218"/>
                <a:chOff x="3805767" y="556155"/>
                <a:chExt cx="211666" cy="1200218"/>
              </a:xfrm>
            </p:grpSpPr>
            <p:sp>
              <p:nvSpPr>
                <p:cNvPr id="493" name="Oval 492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4" name="Oval 493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495" name="Straight Connector 494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6" name="Straight Connector 495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7" name="Straight Connector 496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98" name="Group 497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499" name="Straight Connector 498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0" name="Straight Connector 499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1" name="Straight Connector 500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63" name="Group 462"/>
              <p:cNvGrpSpPr/>
              <p:nvPr/>
            </p:nvGrpSpPr>
            <p:grpSpPr>
              <a:xfrm>
                <a:off x="3246951" y="1503895"/>
                <a:ext cx="211665" cy="1200218"/>
                <a:chOff x="3805767" y="556155"/>
                <a:chExt cx="211666" cy="1200218"/>
              </a:xfrm>
            </p:grpSpPr>
            <p:sp>
              <p:nvSpPr>
                <p:cNvPr id="484" name="Oval 483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5" name="Oval 484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486" name="Straight Connector 485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7" name="Straight Connector 486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8" name="Straight Connector 487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9" name="Group 488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490" name="Straight Connector 489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1" name="Straight Connector 490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2" name="Straight Connector 491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64" name="Group 463"/>
              <p:cNvGrpSpPr/>
              <p:nvPr/>
            </p:nvGrpSpPr>
            <p:grpSpPr>
              <a:xfrm>
                <a:off x="3246968" y="381534"/>
                <a:ext cx="211666" cy="1200218"/>
                <a:chOff x="3805767" y="556155"/>
                <a:chExt cx="211666" cy="1200218"/>
              </a:xfrm>
            </p:grpSpPr>
            <p:sp>
              <p:nvSpPr>
                <p:cNvPr id="475" name="Oval 474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6" name="Oval 475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477" name="Straight Connector 476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8" name="Straight Connector 477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9" name="Straight Connector 478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0" name="Group 479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481" name="Straight Connector 480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2" name="Straight Connector 481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3" name="Straight Connector 482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65" name="Group 464"/>
              <p:cNvGrpSpPr/>
              <p:nvPr/>
            </p:nvGrpSpPr>
            <p:grpSpPr>
              <a:xfrm>
                <a:off x="3246967" y="-740826"/>
                <a:ext cx="211666" cy="1200218"/>
                <a:chOff x="3805767" y="556155"/>
                <a:chExt cx="211666" cy="1200218"/>
              </a:xfrm>
            </p:grpSpPr>
            <p:sp>
              <p:nvSpPr>
                <p:cNvPr id="466" name="Oval 465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7" name="Oval 466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468" name="Straight Connector 467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9" name="Straight Connector 468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0" name="Straight Connector 469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71" name="Group 470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472" name="Straight Connector 471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3" name="Straight Connector 472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4" name="Straight Connector 473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502" name="Group 501"/>
            <p:cNvGrpSpPr/>
            <p:nvPr/>
          </p:nvGrpSpPr>
          <p:grpSpPr>
            <a:xfrm rot="420000">
              <a:off x="5022527" y="-604090"/>
              <a:ext cx="105842" cy="2283651"/>
              <a:chOff x="3246951" y="-740826"/>
              <a:chExt cx="211682" cy="4567300"/>
            </a:xfrm>
          </p:grpSpPr>
          <p:grpSp>
            <p:nvGrpSpPr>
              <p:cNvPr id="503" name="Group 502"/>
              <p:cNvGrpSpPr/>
              <p:nvPr/>
            </p:nvGrpSpPr>
            <p:grpSpPr>
              <a:xfrm>
                <a:off x="3246951" y="2626256"/>
                <a:ext cx="211665" cy="1200218"/>
                <a:chOff x="3805767" y="556155"/>
                <a:chExt cx="211666" cy="1200218"/>
              </a:xfrm>
            </p:grpSpPr>
            <p:sp>
              <p:nvSpPr>
                <p:cNvPr id="534" name="Oval 533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5" name="Oval 534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536" name="Straight Connector 535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7" name="Straight Connector 536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8" name="Straight Connector 537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39" name="Group 538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540" name="Straight Connector 539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1" name="Straight Connector 540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2" name="Straight Connector 541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504" name="Group 503"/>
              <p:cNvGrpSpPr/>
              <p:nvPr/>
            </p:nvGrpSpPr>
            <p:grpSpPr>
              <a:xfrm>
                <a:off x="3246952" y="1503897"/>
                <a:ext cx="211665" cy="1200218"/>
                <a:chOff x="3805767" y="556155"/>
                <a:chExt cx="211666" cy="1200218"/>
              </a:xfrm>
            </p:grpSpPr>
            <p:sp>
              <p:nvSpPr>
                <p:cNvPr id="525" name="Oval 524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6" name="Oval 525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527" name="Straight Connector 526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8" name="Straight Connector 527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9" name="Straight Connector 528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30" name="Group 529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531" name="Straight Connector 530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2" name="Straight Connector 531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3" name="Straight Connector 532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505" name="Group 504"/>
              <p:cNvGrpSpPr/>
              <p:nvPr/>
            </p:nvGrpSpPr>
            <p:grpSpPr>
              <a:xfrm>
                <a:off x="3246966" y="381534"/>
                <a:ext cx="211666" cy="1200218"/>
                <a:chOff x="3805767" y="556155"/>
                <a:chExt cx="211666" cy="1200218"/>
              </a:xfrm>
            </p:grpSpPr>
            <p:sp>
              <p:nvSpPr>
                <p:cNvPr id="516" name="Oval 515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7" name="Oval 516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518" name="Straight Connector 517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9" name="Straight Connector 518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0" name="Straight Connector 519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21" name="Group 520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522" name="Straight Connector 521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3" name="Straight Connector 522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4" name="Straight Connector 523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506" name="Group 505"/>
              <p:cNvGrpSpPr/>
              <p:nvPr/>
            </p:nvGrpSpPr>
            <p:grpSpPr>
              <a:xfrm>
                <a:off x="3246967" y="-740826"/>
                <a:ext cx="211666" cy="1200218"/>
                <a:chOff x="3805767" y="556155"/>
                <a:chExt cx="211666" cy="1200218"/>
              </a:xfrm>
            </p:grpSpPr>
            <p:sp>
              <p:nvSpPr>
                <p:cNvPr id="507" name="Oval 506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8" name="Oval 507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509" name="Straight Connector 508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0" name="Straight Connector 509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1" name="Straight Connector 510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12" name="Group 511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513" name="Straight Connector 512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4" name="Straight Connector 513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5" name="Straight Connector 514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343" name="Group 342"/>
            <p:cNvGrpSpPr/>
            <p:nvPr/>
          </p:nvGrpSpPr>
          <p:grpSpPr>
            <a:xfrm>
              <a:off x="4123663" y="0"/>
              <a:ext cx="876951" cy="3202961"/>
              <a:chOff x="4123663" y="0"/>
              <a:chExt cx="876951" cy="3202961"/>
            </a:xfrm>
          </p:grpSpPr>
          <p:grpSp>
            <p:nvGrpSpPr>
              <p:cNvPr id="246" name="Group 245"/>
              <p:cNvGrpSpPr/>
              <p:nvPr/>
            </p:nvGrpSpPr>
            <p:grpSpPr>
              <a:xfrm>
                <a:off x="4123663" y="0"/>
                <a:ext cx="876951" cy="3202961"/>
                <a:chOff x="4123663" y="0"/>
                <a:chExt cx="876951" cy="3202961"/>
              </a:xfrm>
            </p:grpSpPr>
            <p:sp>
              <p:nvSpPr>
                <p:cNvPr id="2074" name="Rectangle 2073"/>
                <p:cNvSpPr/>
                <p:nvPr/>
              </p:nvSpPr>
              <p:spPr>
                <a:xfrm>
                  <a:off x="4233870" y="0"/>
                  <a:ext cx="658637" cy="3202961"/>
                </a:xfrm>
                <a:prstGeom prst="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6" name="Rectangle 315"/>
                <p:cNvSpPr/>
                <p:nvPr/>
              </p:nvSpPr>
              <p:spPr>
                <a:xfrm>
                  <a:off x="4233870" y="0"/>
                  <a:ext cx="144000" cy="3202961"/>
                </a:xfrm>
                <a:prstGeom prst="rect">
                  <a:avLst/>
                </a:prstGeom>
                <a:solidFill>
                  <a:schemeClr val="tx1">
                    <a:alpha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5" name="Rectangle 314"/>
                <p:cNvSpPr/>
                <p:nvPr/>
              </p:nvSpPr>
              <p:spPr>
                <a:xfrm>
                  <a:off x="4233870" y="0"/>
                  <a:ext cx="658637" cy="32029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8637" h="3202961">
                      <a:moveTo>
                        <a:pt x="0" y="0"/>
                      </a:moveTo>
                      <a:lnTo>
                        <a:pt x="36000" y="0"/>
                      </a:lnTo>
                      <a:lnTo>
                        <a:pt x="36000" y="3166961"/>
                      </a:lnTo>
                      <a:lnTo>
                        <a:pt x="658637" y="3166961"/>
                      </a:lnTo>
                      <a:lnTo>
                        <a:pt x="658637" y="3202961"/>
                      </a:lnTo>
                      <a:lnTo>
                        <a:pt x="36000" y="3202961"/>
                      </a:lnTo>
                      <a:lnTo>
                        <a:pt x="0" y="3202961"/>
                      </a:lnTo>
                      <a:lnTo>
                        <a:pt x="0" y="3166961"/>
                      </a:lnTo>
                      <a:close/>
                    </a:path>
                  </a:pathLst>
                </a:custGeom>
                <a:solidFill>
                  <a:schemeClr val="tx1">
                    <a:alpha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2075" name="Group 2074"/>
                <p:cNvGrpSpPr/>
                <p:nvPr/>
              </p:nvGrpSpPr>
              <p:grpSpPr>
                <a:xfrm>
                  <a:off x="4193782" y="94051"/>
                  <a:ext cx="756436" cy="201083"/>
                  <a:chOff x="1863502" y="1038588"/>
                  <a:chExt cx="756436" cy="201083"/>
                </a:xfrm>
              </p:grpSpPr>
              <p:sp>
                <p:nvSpPr>
                  <p:cNvPr id="317" name="Rounded Rectangle 316"/>
                  <p:cNvSpPr/>
                  <p:nvPr/>
                </p:nvSpPr>
                <p:spPr>
                  <a:xfrm>
                    <a:off x="1863502" y="1038588"/>
                    <a:ext cx="756436" cy="201083"/>
                  </a:xfrm>
                  <a:prstGeom prst="roundRect">
                    <a:avLst/>
                  </a:prstGeom>
                  <a:solidFill>
                    <a:schemeClr val="tx2">
                      <a:lumMod val="75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18" name="Rounded Rectangle 230"/>
                  <p:cNvSpPr/>
                  <p:nvPr/>
                </p:nvSpPr>
                <p:spPr>
                  <a:xfrm>
                    <a:off x="1863502" y="1044430"/>
                    <a:ext cx="751986" cy="1952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51986" h="195241">
                        <a:moveTo>
                          <a:pt x="19410" y="0"/>
                        </a:moveTo>
                        <a:lnTo>
                          <a:pt x="14960" y="10744"/>
                        </a:lnTo>
                        <a:lnTo>
                          <a:pt x="14960" y="144797"/>
                        </a:lnTo>
                        <a:cubicBezTo>
                          <a:pt x="14960" y="163307"/>
                          <a:pt x="29965" y="178312"/>
                          <a:pt x="48475" y="178312"/>
                        </a:cubicBezTo>
                        <a:lnTo>
                          <a:pt x="737881" y="178312"/>
                        </a:lnTo>
                        <a:cubicBezTo>
                          <a:pt x="743363" y="178312"/>
                          <a:pt x="748538" y="176996"/>
                          <a:pt x="751986" y="172470"/>
                        </a:cubicBezTo>
                        <a:cubicBezTo>
                          <a:pt x="749640" y="186130"/>
                          <a:pt x="737345" y="195241"/>
                          <a:pt x="722921" y="195241"/>
                        </a:cubicBezTo>
                        <a:lnTo>
                          <a:pt x="33515" y="195241"/>
                        </a:lnTo>
                        <a:cubicBezTo>
                          <a:pt x="15005" y="195241"/>
                          <a:pt x="0" y="180236"/>
                          <a:pt x="0" y="161726"/>
                        </a:cubicBezTo>
                        <a:lnTo>
                          <a:pt x="0" y="27673"/>
                        </a:lnTo>
                        <a:cubicBezTo>
                          <a:pt x="0" y="14645"/>
                          <a:pt x="7433" y="3353"/>
                          <a:pt x="19410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319" name="Rounded Rectangle 250"/>
                  <p:cNvSpPr/>
                  <p:nvPr/>
                </p:nvSpPr>
                <p:spPr>
                  <a:xfrm>
                    <a:off x="1863502" y="1038588"/>
                    <a:ext cx="128566" cy="2010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566" h="201083">
                        <a:moveTo>
                          <a:pt x="33515" y="0"/>
                        </a:moveTo>
                        <a:lnTo>
                          <a:pt x="128566" y="0"/>
                        </a:lnTo>
                        <a:lnTo>
                          <a:pt x="128566" y="201083"/>
                        </a:lnTo>
                        <a:lnTo>
                          <a:pt x="33515" y="201083"/>
                        </a:lnTo>
                        <a:cubicBezTo>
                          <a:pt x="15005" y="201083"/>
                          <a:pt x="0" y="186078"/>
                          <a:pt x="0" y="167568"/>
                        </a:cubicBezTo>
                        <a:lnTo>
                          <a:pt x="0" y="33515"/>
                        </a:lnTo>
                        <a:cubicBezTo>
                          <a:pt x="0" y="15005"/>
                          <a:pt x="15005" y="0"/>
                          <a:pt x="33515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>
                      <a:solidFill>
                        <a:schemeClr val="lt1"/>
                      </a:solidFill>
                    </a:endParaRPr>
                  </a:p>
                </p:txBody>
              </p:sp>
            </p:grpSp>
            <p:grpSp>
              <p:nvGrpSpPr>
                <p:cNvPr id="321" name="Group 320"/>
                <p:cNvGrpSpPr/>
                <p:nvPr/>
              </p:nvGrpSpPr>
              <p:grpSpPr>
                <a:xfrm>
                  <a:off x="4193782" y="873947"/>
                  <a:ext cx="756436" cy="201083"/>
                  <a:chOff x="1863502" y="1038588"/>
                  <a:chExt cx="756436" cy="201083"/>
                </a:xfrm>
              </p:grpSpPr>
              <p:sp>
                <p:nvSpPr>
                  <p:cNvPr id="322" name="Rounded Rectangle 321"/>
                  <p:cNvSpPr/>
                  <p:nvPr/>
                </p:nvSpPr>
                <p:spPr>
                  <a:xfrm>
                    <a:off x="1863502" y="1038588"/>
                    <a:ext cx="756436" cy="201083"/>
                  </a:xfrm>
                  <a:prstGeom prst="roundRect">
                    <a:avLst/>
                  </a:prstGeom>
                  <a:solidFill>
                    <a:schemeClr val="tx2">
                      <a:lumMod val="75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23" name="Rounded Rectangle 230"/>
                  <p:cNvSpPr/>
                  <p:nvPr/>
                </p:nvSpPr>
                <p:spPr>
                  <a:xfrm>
                    <a:off x="1863502" y="1044430"/>
                    <a:ext cx="751986" cy="1952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51986" h="195241">
                        <a:moveTo>
                          <a:pt x="19410" y="0"/>
                        </a:moveTo>
                        <a:lnTo>
                          <a:pt x="14960" y="10744"/>
                        </a:lnTo>
                        <a:lnTo>
                          <a:pt x="14960" y="144797"/>
                        </a:lnTo>
                        <a:cubicBezTo>
                          <a:pt x="14960" y="163307"/>
                          <a:pt x="29965" y="178312"/>
                          <a:pt x="48475" y="178312"/>
                        </a:cubicBezTo>
                        <a:lnTo>
                          <a:pt x="737881" y="178312"/>
                        </a:lnTo>
                        <a:cubicBezTo>
                          <a:pt x="743363" y="178312"/>
                          <a:pt x="748538" y="176996"/>
                          <a:pt x="751986" y="172470"/>
                        </a:cubicBezTo>
                        <a:cubicBezTo>
                          <a:pt x="749640" y="186130"/>
                          <a:pt x="737345" y="195241"/>
                          <a:pt x="722921" y="195241"/>
                        </a:cubicBezTo>
                        <a:lnTo>
                          <a:pt x="33515" y="195241"/>
                        </a:lnTo>
                        <a:cubicBezTo>
                          <a:pt x="15005" y="195241"/>
                          <a:pt x="0" y="180236"/>
                          <a:pt x="0" y="161726"/>
                        </a:cubicBezTo>
                        <a:lnTo>
                          <a:pt x="0" y="27673"/>
                        </a:lnTo>
                        <a:cubicBezTo>
                          <a:pt x="0" y="14645"/>
                          <a:pt x="7433" y="3353"/>
                          <a:pt x="19410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324" name="Rounded Rectangle 250"/>
                  <p:cNvSpPr/>
                  <p:nvPr/>
                </p:nvSpPr>
                <p:spPr>
                  <a:xfrm>
                    <a:off x="1863502" y="1038588"/>
                    <a:ext cx="128566" cy="2010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566" h="201083">
                        <a:moveTo>
                          <a:pt x="33515" y="0"/>
                        </a:moveTo>
                        <a:lnTo>
                          <a:pt x="128566" y="0"/>
                        </a:lnTo>
                        <a:lnTo>
                          <a:pt x="128566" y="201083"/>
                        </a:lnTo>
                        <a:lnTo>
                          <a:pt x="33515" y="201083"/>
                        </a:lnTo>
                        <a:cubicBezTo>
                          <a:pt x="15005" y="201083"/>
                          <a:pt x="0" y="186078"/>
                          <a:pt x="0" y="167568"/>
                        </a:cubicBezTo>
                        <a:lnTo>
                          <a:pt x="0" y="33515"/>
                        </a:lnTo>
                        <a:cubicBezTo>
                          <a:pt x="0" y="15005"/>
                          <a:pt x="15005" y="0"/>
                          <a:pt x="33515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>
                      <a:solidFill>
                        <a:schemeClr val="lt1"/>
                      </a:solidFill>
                    </a:endParaRPr>
                  </a:p>
                </p:txBody>
              </p:sp>
            </p:grpSp>
            <p:grpSp>
              <p:nvGrpSpPr>
                <p:cNvPr id="325" name="Group 324"/>
                <p:cNvGrpSpPr/>
                <p:nvPr/>
              </p:nvGrpSpPr>
              <p:grpSpPr>
                <a:xfrm>
                  <a:off x="4193782" y="2108237"/>
                  <a:ext cx="756436" cy="201083"/>
                  <a:chOff x="1863502" y="1038588"/>
                  <a:chExt cx="756436" cy="201083"/>
                </a:xfrm>
              </p:grpSpPr>
              <p:sp>
                <p:nvSpPr>
                  <p:cNvPr id="326" name="Rounded Rectangle 325"/>
                  <p:cNvSpPr/>
                  <p:nvPr/>
                </p:nvSpPr>
                <p:spPr>
                  <a:xfrm>
                    <a:off x="1863502" y="1038588"/>
                    <a:ext cx="756436" cy="201083"/>
                  </a:xfrm>
                  <a:prstGeom prst="roundRect">
                    <a:avLst/>
                  </a:prstGeom>
                  <a:solidFill>
                    <a:schemeClr val="tx2">
                      <a:lumMod val="75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27" name="Rounded Rectangle 230"/>
                  <p:cNvSpPr/>
                  <p:nvPr/>
                </p:nvSpPr>
                <p:spPr>
                  <a:xfrm>
                    <a:off x="1863502" y="1044430"/>
                    <a:ext cx="751986" cy="1952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51986" h="195241">
                        <a:moveTo>
                          <a:pt x="19410" y="0"/>
                        </a:moveTo>
                        <a:lnTo>
                          <a:pt x="14960" y="10744"/>
                        </a:lnTo>
                        <a:lnTo>
                          <a:pt x="14960" y="144797"/>
                        </a:lnTo>
                        <a:cubicBezTo>
                          <a:pt x="14960" y="163307"/>
                          <a:pt x="29965" y="178312"/>
                          <a:pt x="48475" y="178312"/>
                        </a:cubicBezTo>
                        <a:lnTo>
                          <a:pt x="737881" y="178312"/>
                        </a:lnTo>
                        <a:cubicBezTo>
                          <a:pt x="743363" y="178312"/>
                          <a:pt x="748538" y="176996"/>
                          <a:pt x="751986" y="172470"/>
                        </a:cubicBezTo>
                        <a:cubicBezTo>
                          <a:pt x="749640" y="186130"/>
                          <a:pt x="737345" y="195241"/>
                          <a:pt x="722921" y="195241"/>
                        </a:cubicBezTo>
                        <a:lnTo>
                          <a:pt x="33515" y="195241"/>
                        </a:lnTo>
                        <a:cubicBezTo>
                          <a:pt x="15005" y="195241"/>
                          <a:pt x="0" y="180236"/>
                          <a:pt x="0" y="161726"/>
                        </a:cubicBezTo>
                        <a:lnTo>
                          <a:pt x="0" y="27673"/>
                        </a:lnTo>
                        <a:cubicBezTo>
                          <a:pt x="0" y="14645"/>
                          <a:pt x="7433" y="3353"/>
                          <a:pt x="19410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328" name="Rounded Rectangle 250"/>
                  <p:cNvSpPr/>
                  <p:nvPr/>
                </p:nvSpPr>
                <p:spPr>
                  <a:xfrm>
                    <a:off x="1863502" y="1038588"/>
                    <a:ext cx="128566" cy="2010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566" h="201083">
                        <a:moveTo>
                          <a:pt x="33515" y="0"/>
                        </a:moveTo>
                        <a:lnTo>
                          <a:pt x="128566" y="0"/>
                        </a:lnTo>
                        <a:lnTo>
                          <a:pt x="128566" y="201083"/>
                        </a:lnTo>
                        <a:lnTo>
                          <a:pt x="33515" y="201083"/>
                        </a:lnTo>
                        <a:cubicBezTo>
                          <a:pt x="15005" y="201083"/>
                          <a:pt x="0" y="186078"/>
                          <a:pt x="0" y="167568"/>
                        </a:cubicBezTo>
                        <a:lnTo>
                          <a:pt x="0" y="33515"/>
                        </a:lnTo>
                        <a:cubicBezTo>
                          <a:pt x="0" y="15005"/>
                          <a:pt x="15005" y="0"/>
                          <a:pt x="33515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>
                      <a:solidFill>
                        <a:schemeClr val="lt1"/>
                      </a:solidFill>
                    </a:endParaRPr>
                  </a:p>
                </p:txBody>
              </p:sp>
            </p:grpSp>
            <p:grpSp>
              <p:nvGrpSpPr>
                <p:cNvPr id="329" name="Group 328"/>
                <p:cNvGrpSpPr/>
                <p:nvPr/>
              </p:nvGrpSpPr>
              <p:grpSpPr>
                <a:xfrm>
                  <a:off x="4193782" y="2931201"/>
                  <a:ext cx="756436" cy="201083"/>
                  <a:chOff x="1863502" y="1038588"/>
                  <a:chExt cx="756436" cy="201083"/>
                </a:xfrm>
              </p:grpSpPr>
              <p:sp>
                <p:nvSpPr>
                  <p:cNvPr id="330" name="Rounded Rectangle 329"/>
                  <p:cNvSpPr/>
                  <p:nvPr/>
                </p:nvSpPr>
                <p:spPr>
                  <a:xfrm>
                    <a:off x="1863502" y="1038588"/>
                    <a:ext cx="756436" cy="201083"/>
                  </a:xfrm>
                  <a:prstGeom prst="roundRect">
                    <a:avLst/>
                  </a:prstGeom>
                  <a:solidFill>
                    <a:schemeClr val="tx2">
                      <a:lumMod val="75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1" name="Rounded Rectangle 230"/>
                  <p:cNvSpPr/>
                  <p:nvPr/>
                </p:nvSpPr>
                <p:spPr>
                  <a:xfrm>
                    <a:off x="1863502" y="1044430"/>
                    <a:ext cx="751986" cy="1952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51986" h="195241">
                        <a:moveTo>
                          <a:pt x="19410" y="0"/>
                        </a:moveTo>
                        <a:lnTo>
                          <a:pt x="14960" y="10744"/>
                        </a:lnTo>
                        <a:lnTo>
                          <a:pt x="14960" y="144797"/>
                        </a:lnTo>
                        <a:cubicBezTo>
                          <a:pt x="14960" y="163307"/>
                          <a:pt x="29965" y="178312"/>
                          <a:pt x="48475" y="178312"/>
                        </a:cubicBezTo>
                        <a:lnTo>
                          <a:pt x="737881" y="178312"/>
                        </a:lnTo>
                        <a:cubicBezTo>
                          <a:pt x="743363" y="178312"/>
                          <a:pt x="748538" y="176996"/>
                          <a:pt x="751986" y="172470"/>
                        </a:cubicBezTo>
                        <a:cubicBezTo>
                          <a:pt x="749640" y="186130"/>
                          <a:pt x="737345" y="195241"/>
                          <a:pt x="722921" y="195241"/>
                        </a:cubicBezTo>
                        <a:lnTo>
                          <a:pt x="33515" y="195241"/>
                        </a:lnTo>
                        <a:cubicBezTo>
                          <a:pt x="15005" y="195241"/>
                          <a:pt x="0" y="180236"/>
                          <a:pt x="0" y="161726"/>
                        </a:cubicBezTo>
                        <a:lnTo>
                          <a:pt x="0" y="27673"/>
                        </a:lnTo>
                        <a:cubicBezTo>
                          <a:pt x="0" y="14645"/>
                          <a:pt x="7433" y="3353"/>
                          <a:pt x="19410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332" name="Rounded Rectangle 250"/>
                  <p:cNvSpPr/>
                  <p:nvPr/>
                </p:nvSpPr>
                <p:spPr>
                  <a:xfrm>
                    <a:off x="1863502" y="1038588"/>
                    <a:ext cx="128566" cy="2010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566" h="201083">
                        <a:moveTo>
                          <a:pt x="33515" y="0"/>
                        </a:moveTo>
                        <a:lnTo>
                          <a:pt x="128566" y="0"/>
                        </a:lnTo>
                        <a:lnTo>
                          <a:pt x="128566" y="201083"/>
                        </a:lnTo>
                        <a:lnTo>
                          <a:pt x="33515" y="201083"/>
                        </a:lnTo>
                        <a:cubicBezTo>
                          <a:pt x="15005" y="201083"/>
                          <a:pt x="0" y="186078"/>
                          <a:pt x="0" y="167568"/>
                        </a:cubicBezTo>
                        <a:lnTo>
                          <a:pt x="0" y="33515"/>
                        </a:lnTo>
                        <a:cubicBezTo>
                          <a:pt x="0" y="15005"/>
                          <a:pt x="15005" y="0"/>
                          <a:pt x="33515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>
                      <a:solidFill>
                        <a:schemeClr val="lt1"/>
                      </a:solidFill>
                    </a:endParaRPr>
                  </a:p>
                </p:txBody>
              </p:sp>
            </p:grpSp>
            <p:sp>
              <p:nvSpPr>
                <p:cNvPr id="338" name="Donut 337"/>
                <p:cNvSpPr/>
                <p:nvPr/>
              </p:nvSpPr>
              <p:spPr>
                <a:xfrm>
                  <a:off x="4123663" y="1615520"/>
                  <a:ext cx="121278" cy="121278"/>
                </a:xfrm>
                <a:prstGeom prst="donu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ffectLst>
                  <a:innerShdw dist="6350"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9" name="Donut 338"/>
                <p:cNvSpPr/>
                <p:nvPr/>
              </p:nvSpPr>
              <p:spPr>
                <a:xfrm>
                  <a:off x="4879336" y="1615520"/>
                  <a:ext cx="121278" cy="121278"/>
                </a:xfrm>
                <a:prstGeom prst="donu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ffectLst>
                  <a:innerShdw dist="6350"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356" name="Group 355"/>
                <p:cNvGrpSpPr/>
                <p:nvPr/>
              </p:nvGrpSpPr>
              <p:grpSpPr>
                <a:xfrm>
                  <a:off x="4250215" y="395920"/>
                  <a:ext cx="625946" cy="355656"/>
                  <a:chOff x="2010747" y="395920"/>
                  <a:chExt cx="625946" cy="355656"/>
                </a:xfrm>
              </p:grpSpPr>
              <p:sp>
                <p:nvSpPr>
                  <p:cNvPr id="357" name="Rectangle 356"/>
                  <p:cNvSpPr/>
                  <p:nvPr/>
                </p:nvSpPr>
                <p:spPr>
                  <a:xfrm>
                    <a:off x="2010747" y="395920"/>
                    <a:ext cx="625946" cy="355656"/>
                  </a:xfrm>
                  <a:prstGeom prst="rect">
                    <a:avLst/>
                  </a:prstGeom>
                  <a:solidFill>
                    <a:srgbClr val="FFCC00"/>
                  </a:solidFill>
                  <a:ln>
                    <a:noFill/>
                  </a:ln>
                  <a:effectLst>
                    <a:innerShdw dist="12700"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r>
                      <a:rPr lang="en-GB" sz="1600" dirty="0" smtClean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rPr>
                      <a:t>CRISP</a:t>
                    </a:r>
                    <a:endParaRPr lang="en-GB" sz="1600" dirty="0">
                      <a:solidFill>
                        <a:schemeClr val="tx1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358" name="Rectangle 357"/>
                  <p:cNvSpPr/>
                  <p:nvPr/>
                </p:nvSpPr>
                <p:spPr>
                  <a:xfrm>
                    <a:off x="2010747" y="395920"/>
                    <a:ext cx="90000" cy="355656"/>
                  </a:xfrm>
                  <a:prstGeom prst="rect">
                    <a:avLst/>
                  </a:prstGeom>
                  <a:solidFill>
                    <a:schemeClr val="tx1">
                      <a:alpha val="3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en-GB" sz="1600" dirty="0">
                      <a:solidFill>
                        <a:schemeClr val="tx1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359" name="Rectangle 358"/>
                  <p:cNvSpPr/>
                  <p:nvPr/>
                </p:nvSpPr>
                <p:spPr>
                  <a:xfrm>
                    <a:off x="2546693" y="395920"/>
                    <a:ext cx="90000" cy="355656"/>
                  </a:xfrm>
                  <a:prstGeom prst="rect">
                    <a:avLst/>
                  </a:prstGeom>
                  <a:solidFill>
                    <a:schemeClr val="bg1">
                      <a:alpha val="3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en-GB" sz="1600" dirty="0">
                      <a:solidFill>
                        <a:schemeClr val="tx1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grpSp>
                <p:nvGrpSpPr>
                  <p:cNvPr id="360" name="Group 359"/>
                  <p:cNvGrpSpPr/>
                  <p:nvPr/>
                </p:nvGrpSpPr>
                <p:grpSpPr>
                  <a:xfrm>
                    <a:off x="2037747" y="417636"/>
                    <a:ext cx="36000" cy="312225"/>
                    <a:chOff x="2037747" y="413068"/>
                    <a:chExt cx="36000" cy="312225"/>
                  </a:xfrm>
                </p:grpSpPr>
                <p:sp>
                  <p:nvSpPr>
                    <p:cNvPr id="364" name="Oval 363"/>
                    <p:cNvSpPr/>
                    <p:nvPr/>
                  </p:nvSpPr>
                  <p:spPr>
                    <a:xfrm>
                      <a:off x="2037747" y="413068"/>
                      <a:ext cx="36000" cy="36000"/>
                    </a:xfrm>
                    <a:prstGeom prst="ellipse">
                      <a:avLst/>
                    </a:prstGeom>
                    <a:solidFill>
                      <a:schemeClr val="tx2">
                        <a:lumMod val="7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5" name="Oval 364"/>
                    <p:cNvSpPr/>
                    <p:nvPr/>
                  </p:nvSpPr>
                  <p:spPr>
                    <a:xfrm>
                      <a:off x="2037747" y="689293"/>
                      <a:ext cx="36000" cy="36000"/>
                    </a:xfrm>
                    <a:prstGeom prst="ellipse">
                      <a:avLst/>
                    </a:prstGeom>
                    <a:solidFill>
                      <a:schemeClr val="tx2">
                        <a:lumMod val="7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361" name="Group 360"/>
                  <p:cNvGrpSpPr/>
                  <p:nvPr/>
                </p:nvGrpSpPr>
                <p:grpSpPr>
                  <a:xfrm>
                    <a:off x="2573693" y="417636"/>
                    <a:ext cx="36000" cy="312225"/>
                    <a:chOff x="2037747" y="413068"/>
                    <a:chExt cx="36000" cy="312225"/>
                  </a:xfrm>
                </p:grpSpPr>
                <p:sp>
                  <p:nvSpPr>
                    <p:cNvPr id="362" name="Oval 361"/>
                    <p:cNvSpPr/>
                    <p:nvPr/>
                  </p:nvSpPr>
                  <p:spPr>
                    <a:xfrm>
                      <a:off x="2037747" y="413068"/>
                      <a:ext cx="36000" cy="36000"/>
                    </a:xfrm>
                    <a:prstGeom prst="ellipse">
                      <a:avLst/>
                    </a:prstGeom>
                    <a:solidFill>
                      <a:schemeClr val="tx2">
                        <a:lumMod val="7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3" name="Oval 362"/>
                    <p:cNvSpPr/>
                    <p:nvPr/>
                  </p:nvSpPr>
                  <p:spPr>
                    <a:xfrm>
                      <a:off x="2037747" y="689293"/>
                      <a:ext cx="36000" cy="36000"/>
                    </a:xfrm>
                    <a:prstGeom prst="ellipse">
                      <a:avLst/>
                    </a:prstGeom>
                    <a:solidFill>
                      <a:schemeClr val="tx2">
                        <a:lumMod val="7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710" name="Group 709"/>
              <p:cNvGrpSpPr/>
              <p:nvPr/>
            </p:nvGrpSpPr>
            <p:grpSpPr>
              <a:xfrm>
                <a:off x="4346443" y="2396136"/>
                <a:ext cx="439466" cy="439466"/>
                <a:chOff x="2947633" y="2317807"/>
                <a:chExt cx="439466" cy="439466"/>
              </a:xfrm>
            </p:grpSpPr>
            <p:grpSp>
              <p:nvGrpSpPr>
                <p:cNvPr id="711" name="Group 710"/>
                <p:cNvGrpSpPr/>
                <p:nvPr/>
              </p:nvGrpSpPr>
              <p:grpSpPr>
                <a:xfrm>
                  <a:off x="2947633" y="2317807"/>
                  <a:ext cx="439466" cy="439466"/>
                  <a:chOff x="2947633" y="2317807"/>
                  <a:chExt cx="439466" cy="439466"/>
                </a:xfrm>
              </p:grpSpPr>
              <p:grpSp>
                <p:nvGrpSpPr>
                  <p:cNvPr id="713" name="Group 712"/>
                  <p:cNvGrpSpPr/>
                  <p:nvPr/>
                </p:nvGrpSpPr>
                <p:grpSpPr>
                  <a:xfrm>
                    <a:off x="2947633" y="2317807"/>
                    <a:ext cx="439466" cy="439466"/>
                    <a:chOff x="2947633" y="2317807"/>
                    <a:chExt cx="439466" cy="439466"/>
                  </a:xfrm>
                </p:grpSpPr>
                <p:sp>
                  <p:nvSpPr>
                    <p:cNvPr id="730" name="Oval 729"/>
                    <p:cNvSpPr/>
                    <p:nvPr/>
                  </p:nvSpPr>
                  <p:spPr>
                    <a:xfrm>
                      <a:off x="2947633" y="2317807"/>
                      <a:ext cx="439466" cy="439466"/>
                    </a:xfrm>
                    <a:prstGeom prst="ellipse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  <a:effectLst>
                      <a:innerShdw dist="1270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GB" sz="1600">
                        <a:solidFill>
                          <a:schemeClr val="tx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731" name="Oval 701"/>
                    <p:cNvSpPr/>
                    <p:nvPr/>
                  </p:nvSpPr>
                  <p:spPr>
                    <a:xfrm>
                      <a:off x="3308440" y="2372524"/>
                      <a:ext cx="78659" cy="33003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8659" h="330033">
                          <a:moveTo>
                            <a:pt x="0" y="0"/>
                          </a:moveTo>
                          <a:cubicBezTo>
                            <a:pt x="48811" y="38297"/>
                            <a:pt x="78659" y="98171"/>
                            <a:pt x="78659" y="165016"/>
                          </a:cubicBezTo>
                          <a:cubicBezTo>
                            <a:pt x="78659" y="231861"/>
                            <a:pt x="48811" y="291735"/>
                            <a:pt x="0" y="330033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alpha val="3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732" name="Rectangle 313"/>
                    <p:cNvSpPr/>
                    <p:nvPr/>
                  </p:nvSpPr>
                  <p:spPr>
                    <a:xfrm>
                      <a:off x="2947633" y="2372524"/>
                      <a:ext cx="78659" cy="33003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8659" h="330033">
                          <a:moveTo>
                            <a:pt x="78659" y="0"/>
                          </a:moveTo>
                          <a:lnTo>
                            <a:pt x="78659" y="330033"/>
                          </a:lnTo>
                          <a:cubicBezTo>
                            <a:pt x="29849" y="291735"/>
                            <a:pt x="0" y="231861"/>
                            <a:pt x="0" y="165016"/>
                          </a:cubicBezTo>
                          <a:cubicBezTo>
                            <a:pt x="0" y="98171"/>
                            <a:pt x="29849" y="38297"/>
                            <a:pt x="78659" y="0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3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714" name="Group 713"/>
                  <p:cNvGrpSpPr/>
                  <p:nvPr/>
                </p:nvGrpSpPr>
                <p:grpSpPr>
                  <a:xfrm>
                    <a:off x="2975128" y="2345302"/>
                    <a:ext cx="384476" cy="384477"/>
                    <a:chOff x="2975128" y="2345302"/>
                    <a:chExt cx="384476" cy="384477"/>
                  </a:xfrm>
                </p:grpSpPr>
                <p:sp>
                  <p:nvSpPr>
                    <p:cNvPr id="718" name="Oval 717"/>
                    <p:cNvSpPr/>
                    <p:nvPr/>
                  </p:nvSpPr>
                  <p:spPr>
                    <a:xfrm>
                      <a:off x="3149366" y="2345302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19" name="Oval 718"/>
                    <p:cNvSpPr/>
                    <p:nvPr/>
                  </p:nvSpPr>
                  <p:spPr>
                    <a:xfrm>
                      <a:off x="3062247" y="2368645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20" name="Oval 719"/>
                    <p:cNvSpPr/>
                    <p:nvPr/>
                  </p:nvSpPr>
                  <p:spPr>
                    <a:xfrm>
                      <a:off x="2998471" y="2432421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21" name="Oval 720"/>
                    <p:cNvSpPr/>
                    <p:nvPr/>
                  </p:nvSpPr>
                  <p:spPr>
                    <a:xfrm>
                      <a:off x="2975128" y="2519540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22" name="Oval 721"/>
                    <p:cNvSpPr/>
                    <p:nvPr/>
                  </p:nvSpPr>
                  <p:spPr>
                    <a:xfrm>
                      <a:off x="3236486" y="2670434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23" name="Oval 722"/>
                    <p:cNvSpPr/>
                    <p:nvPr/>
                  </p:nvSpPr>
                  <p:spPr>
                    <a:xfrm>
                      <a:off x="3300262" y="2606659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24" name="Oval 723"/>
                    <p:cNvSpPr/>
                    <p:nvPr/>
                  </p:nvSpPr>
                  <p:spPr>
                    <a:xfrm>
                      <a:off x="3323604" y="2519540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25" name="Oval 724"/>
                    <p:cNvSpPr/>
                    <p:nvPr/>
                  </p:nvSpPr>
                  <p:spPr>
                    <a:xfrm>
                      <a:off x="3300260" y="2432421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26" name="Oval 725"/>
                    <p:cNvSpPr/>
                    <p:nvPr/>
                  </p:nvSpPr>
                  <p:spPr>
                    <a:xfrm>
                      <a:off x="3236485" y="2368646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27" name="Oval 726"/>
                    <p:cNvSpPr/>
                    <p:nvPr/>
                  </p:nvSpPr>
                  <p:spPr>
                    <a:xfrm>
                      <a:off x="2998471" y="2606660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28" name="Oval 727"/>
                    <p:cNvSpPr/>
                    <p:nvPr/>
                  </p:nvSpPr>
                  <p:spPr>
                    <a:xfrm>
                      <a:off x="3062247" y="2670436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29" name="Oval 728"/>
                    <p:cNvSpPr/>
                    <p:nvPr/>
                  </p:nvSpPr>
                  <p:spPr>
                    <a:xfrm>
                      <a:off x="3149366" y="2693779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715" name="Oval 714"/>
                  <p:cNvSpPr/>
                  <p:nvPr/>
                </p:nvSpPr>
                <p:spPr>
                  <a:xfrm rot="16200000">
                    <a:off x="3149367" y="2693777"/>
                    <a:ext cx="36000" cy="36000"/>
                  </a:xfrm>
                  <a:prstGeom prst="ellipse">
                    <a:avLst/>
                  </a:prstGeom>
                  <a:solidFill>
                    <a:schemeClr val="bg2">
                      <a:lumMod val="25000"/>
                    </a:schemeClr>
                  </a:solidFill>
                  <a:ln>
                    <a:noFill/>
                  </a:ln>
                  <a:effectLst>
                    <a:innerShdw dist="6350"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6" name="Oval 715"/>
                  <p:cNvSpPr/>
                  <p:nvPr/>
                </p:nvSpPr>
                <p:spPr>
                  <a:xfrm rot="10800000">
                    <a:off x="3323605" y="2519540"/>
                    <a:ext cx="36000" cy="36000"/>
                  </a:xfrm>
                  <a:prstGeom prst="ellipse">
                    <a:avLst/>
                  </a:prstGeom>
                  <a:solidFill>
                    <a:schemeClr val="bg2">
                      <a:lumMod val="25000"/>
                    </a:schemeClr>
                  </a:solidFill>
                  <a:ln>
                    <a:noFill/>
                  </a:ln>
                  <a:effectLst>
                    <a:innerShdw dist="6350"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7" name="Pie 263"/>
                  <p:cNvSpPr/>
                  <p:nvPr/>
                </p:nvSpPr>
                <p:spPr>
                  <a:xfrm>
                    <a:off x="3027898" y="2404622"/>
                    <a:ext cx="257437" cy="265813"/>
                  </a:xfrm>
                  <a:custGeom>
                    <a:avLst/>
                    <a:gdLst>
                      <a:gd name="connsiteX0" fmla="*/ 136059 w 265792"/>
                      <a:gd name="connsiteY0" fmla="*/ 265754 h 265792"/>
                      <a:gd name="connsiteX1" fmla="*/ 1205 w 265792"/>
                      <a:gd name="connsiteY1" fmla="*/ 150753 h 265792"/>
                      <a:gd name="connsiteX2" fmla="*/ 100565 w 265792"/>
                      <a:gd name="connsiteY2" fmla="*/ 3993 h 265792"/>
                      <a:gd name="connsiteX3" fmla="*/ 257426 w 265792"/>
                      <a:gd name="connsiteY3" fmla="*/ 86488 h 265792"/>
                      <a:gd name="connsiteX4" fmla="*/ 132896 w 265792"/>
                      <a:gd name="connsiteY4" fmla="*/ 132896 h 265792"/>
                      <a:gd name="connsiteX5" fmla="*/ 136059 w 265792"/>
                      <a:gd name="connsiteY5" fmla="*/ 265754 h 265792"/>
                      <a:gd name="connsiteX0" fmla="*/ 132907 w 257437"/>
                      <a:gd name="connsiteY0" fmla="*/ 132917 h 265813"/>
                      <a:gd name="connsiteX1" fmla="*/ 136070 w 257437"/>
                      <a:gd name="connsiteY1" fmla="*/ 265775 h 265813"/>
                      <a:gd name="connsiteX2" fmla="*/ 1216 w 257437"/>
                      <a:gd name="connsiteY2" fmla="*/ 150774 h 265813"/>
                      <a:gd name="connsiteX3" fmla="*/ 100576 w 257437"/>
                      <a:gd name="connsiteY3" fmla="*/ 4014 h 265813"/>
                      <a:gd name="connsiteX4" fmla="*/ 257437 w 257437"/>
                      <a:gd name="connsiteY4" fmla="*/ 86509 h 265813"/>
                      <a:gd name="connsiteX5" fmla="*/ 224347 w 257437"/>
                      <a:gd name="connsiteY5" fmla="*/ 224357 h 265813"/>
                      <a:gd name="connsiteX0" fmla="*/ 132907 w 257437"/>
                      <a:gd name="connsiteY0" fmla="*/ 132917 h 265813"/>
                      <a:gd name="connsiteX1" fmla="*/ 136070 w 257437"/>
                      <a:gd name="connsiteY1" fmla="*/ 265775 h 265813"/>
                      <a:gd name="connsiteX2" fmla="*/ 1216 w 257437"/>
                      <a:gd name="connsiteY2" fmla="*/ 150774 h 265813"/>
                      <a:gd name="connsiteX3" fmla="*/ 100576 w 257437"/>
                      <a:gd name="connsiteY3" fmla="*/ 4014 h 265813"/>
                      <a:gd name="connsiteX4" fmla="*/ 257437 w 257437"/>
                      <a:gd name="connsiteY4" fmla="*/ 86509 h 265813"/>
                      <a:gd name="connsiteX0" fmla="*/ 136070 w 257437"/>
                      <a:gd name="connsiteY0" fmla="*/ 265775 h 265813"/>
                      <a:gd name="connsiteX1" fmla="*/ 1216 w 257437"/>
                      <a:gd name="connsiteY1" fmla="*/ 150774 h 265813"/>
                      <a:gd name="connsiteX2" fmla="*/ 100576 w 257437"/>
                      <a:gd name="connsiteY2" fmla="*/ 4014 h 265813"/>
                      <a:gd name="connsiteX3" fmla="*/ 257437 w 257437"/>
                      <a:gd name="connsiteY3" fmla="*/ 86509 h 2658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437" h="265813">
                        <a:moveTo>
                          <a:pt x="136070" y="265775"/>
                        </a:moveTo>
                        <a:cubicBezTo>
                          <a:pt x="68388" y="267386"/>
                          <a:pt x="10313" y="217861"/>
                          <a:pt x="1216" y="150774"/>
                        </a:cubicBezTo>
                        <a:cubicBezTo>
                          <a:pt x="-7881" y="83687"/>
                          <a:pt x="34909" y="20484"/>
                          <a:pt x="100576" y="4014"/>
                        </a:cubicBezTo>
                        <a:cubicBezTo>
                          <a:pt x="166243" y="-12456"/>
                          <a:pt x="233795" y="23070"/>
                          <a:pt x="257437" y="86509"/>
                        </a:cubicBezTo>
                      </a:path>
                    </a:pathLst>
                  </a:custGeom>
                  <a:noFill/>
                  <a:ln w="6350">
                    <a:solidFill>
                      <a:schemeClr val="bg2">
                        <a:lumMod val="10000"/>
                      </a:schemeClr>
                    </a:solidFill>
                    <a:headEnd type="triangle" w="sm" len="sm"/>
                    <a:tailEnd type="none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712" name="Oval 711"/>
                <p:cNvSpPr/>
                <p:nvPr/>
              </p:nvSpPr>
              <p:spPr>
                <a:xfrm>
                  <a:off x="3073985" y="2444159"/>
                  <a:ext cx="186762" cy="186762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ffectLst>
                  <a:innerShdw dist="12700"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 sz="1600">
                    <a:solidFill>
                      <a:schemeClr val="tx1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</p:grpSp>
      <p:grpSp>
        <p:nvGrpSpPr>
          <p:cNvPr id="733" name="Group 732"/>
          <p:cNvGrpSpPr/>
          <p:nvPr/>
        </p:nvGrpSpPr>
        <p:grpSpPr>
          <a:xfrm rot="18724225">
            <a:off x="3260393" y="1307589"/>
            <a:ext cx="2616536" cy="2616560"/>
            <a:chOff x="1861584" y="1229260"/>
            <a:chExt cx="2616536" cy="2616560"/>
          </a:xfrm>
        </p:grpSpPr>
        <p:grpSp>
          <p:nvGrpSpPr>
            <p:cNvPr id="734" name="Group 733"/>
            <p:cNvGrpSpPr/>
            <p:nvPr/>
          </p:nvGrpSpPr>
          <p:grpSpPr>
            <a:xfrm>
              <a:off x="1861584" y="1229260"/>
              <a:ext cx="2616536" cy="2616560"/>
              <a:chOff x="1861584" y="1229260"/>
              <a:chExt cx="2616536" cy="2616560"/>
            </a:xfrm>
          </p:grpSpPr>
          <p:sp>
            <p:nvSpPr>
              <p:cNvPr id="736" name="Oval 251"/>
              <p:cNvSpPr/>
              <p:nvPr/>
            </p:nvSpPr>
            <p:spPr>
              <a:xfrm>
                <a:off x="3120535" y="1962658"/>
                <a:ext cx="93662" cy="574882"/>
              </a:xfrm>
              <a:custGeom>
                <a:avLst/>
                <a:gdLst/>
                <a:ahLst/>
                <a:cxnLst/>
                <a:rect l="l" t="t" r="r" b="b"/>
                <a:pathLst>
                  <a:path w="93662" h="574882">
                    <a:moveTo>
                      <a:pt x="46831" y="67"/>
                    </a:moveTo>
                    <a:cubicBezTo>
                      <a:pt x="93333" y="3242"/>
                      <a:pt x="93662" y="106818"/>
                      <a:pt x="93662" y="238502"/>
                    </a:cubicBezTo>
                    <a:cubicBezTo>
                      <a:pt x="93662" y="327111"/>
                      <a:pt x="84169" y="404431"/>
                      <a:pt x="69691" y="445401"/>
                    </a:cubicBezTo>
                    <a:lnTo>
                      <a:pt x="69691" y="574882"/>
                    </a:lnTo>
                    <a:lnTo>
                      <a:pt x="23972" y="574882"/>
                    </a:lnTo>
                    <a:lnTo>
                      <a:pt x="23972" y="445404"/>
                    </a:lnTo>
                    <a:cubicBezTo>
                      <a:pt x="9494" y="404434"/>
                      <a:pt x="0" y="327113"/>
                      <a:pt x="0" y="238502"/>
                    </a:cubicBezTo>
                    <a:cubicBezTo>
                      <a:pt x="0" y="106818"/>
                      <a:pt x="329" y="-3108"/>
                      <a:pt x="46831" y="67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ffectLst>
                <a:innerShdw dist="12700" dir="81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60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sp>
            <p:nvSpPr>
              <p:cNvPr id="737" name="Oval 736"/>
              <p:cNvSpPr/>
              <p:nvPr/>
            </p:nvSpPr>
            <p:spPr>
              <a:xfrm>
                <a:off x="1861584" y="1229260"/>
                <a:ext cx="1452868" cy="1452894"/>
              </a:xfrm>
              <a:prstGeom prst="ellipse">
                <a:avLst/>
              </a:prstGeom>
              <a:solidFill>
                <a:schemeClr val="accent1">
                  <a:alpha val="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8" name="Oval 737"/>
              <p:cNvSpPr/>
              <p:nvPr/>
            </p:nvSpPr>
            <p:spPr>
              <a:xfrm>
                <a:off x="3025252" y="2392926"/>
                <a:ext cx="1452868" cy="1452894"/>
              </a:xfrm>
              <a:prstGeom prst="ellipse">
                <a:avLst/>
              </a:prstGeom>
              <a:solidFill>
                <a:schemeClr val="accent1">
                  <a:alpha val="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735" name="Oval 251"/>
            <p:cNvSpPr/>
            <p:nvPr/>
          </p:nvSpPr>
          <p:spPr>
            <a:xfrm>
              <a:off x="3124069" y="2064366"/>
              <a:ext cx="90735" cy="230996"/>
            </a:xfrm>
            <a:custGeom>
              <a:avLst/>
              <a:gdLst/>
              <a:ahLst/>
              <a:cxnLst/>
              <a:rect l="l" t="t" r="r" b="b"/>
              <a:pathLst>
                <a:path w="90735" h="230996">
                  <a:moveTo>
                    <a:pt x="0" y="202196"/>
                  </a:moveTo>
                  <a:lnTo>
                    <a:pt x="90735" y="202196"/>
                  </a:lnTo>
                  <a:cubicBezTo>
                    <a:pt x="90497" y="212063"/>
                    <a:pt x="89919" y="221683"/>
                    <a:pt x="88833" y="230996"/>
                  </a:cubicBezTo>
                  <a:lnTo>
                    <a:pt x="1901" y="230996"/>
                  </a:lnTo>
                  <a:cubicBezTo>
                    <a:pt x="816" y="221683"/>
                    <a:pt x="237" y="212063"/>
                    <a:pt x="0" y="202196"/>
                  </a:cubicBezTo>
                  <a:close/>
                  <a:moveTo>
                    <a:pt x="2996" y="0"/>
                  </a:moveTo>
                  <a:lnTo>
                    <a:pt x="87603" y="0"/>
                  </a:lnTo>
                  <a:lnTo>
                    <a:pt x="89598" y="28800"/>
                  </a:lnTo>
                  <a:lnTo>
                    <a:pt x="1040" y="288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ffectLst>
              <a:innerShdw dist="127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60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739" name="Oval 738"/>
          <p:cNvSpPr/>
          <p:nvPr/>
        </p:nvSpPr>
        <p:spPr>
          <a:xfrm>
            <a:off x="4505744" y="2555437"/>
            <a:ext cx="120864" cy="12086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dist="127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349" name="Even snow pipe"/>
          <p:cNvGrpSpPr/>
          <p:nvPr/>
        </p:nvGrpSpPr>
        <p:grpSpPr>
          <a:xfrm>
            <a:off x="5608187" y="-1123909"/>
            <a:ext cx="1952554" cy="4246701"/>
            <a:chOff x="5608187" y="-1123909"/>
            <a:chExt cx="1952554" cy="4246701"/>
          </a:xfrm>
        </p:grpSpPr>
        <p:grpSp>
          <p:nvGrpSpPr>
            <p:cNvPr id="570" name="Group 569"/>
            <p:cNvGrpSpPr/>
            <p:nvPr/>
          </p:nvGrpSpPr>
          <p:grpSpPr>
            <a:xfrm rot="-600000">
              <a:off x="5854750" y="-1123909"/>
              <a:ext cx="105833" cy="2283649"/>
              <a:chOff x="3246967" y="-740825"/>
              <a:chExt cx="211666" cy="4567298"/>
            </a:xfrm>
          </p:grpSpPr>
          <p:grpSp>
            <p:nvGrpSpPr>
              <p:cNvPr id="571" name="Group 570"/>
              <p:cNvGrpSpPr/>
              <p:nvPr/>
            </p:nvGrpSpPr>
            <p:grpSpPr>
              <a:xfrm>
                <a:off x="3246967" y="2626255"/>
                <a:ext cx="211666" cy="1200218"/>
                <a:chOff x="3805767" y="556155"/>
                <a:chExt cx="211666" cy="1200218"/>
              </a:xfrm>
            </p:grpSpPr>
            <p:sp>
              <p:nvSpPr>
                <p:cNvPr id="602" name="Oval 601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3" name="Oval 602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604" name="Straight Connector 603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5" name="Straight Connector 604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6" name="Straight Connector 605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07" name="Group 606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608" name="Straight Connector 607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9" name="Straight Connector 608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0" name="Straight Connector 609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572" name="Group 571"/>
              <p:cNvGrpSpPr/>
              <p:nvPr/>
            </p:nvGrpSpPr>
            <p:grpSpPr>
              <a:xfrm>
                <a:off x="3246967" y="1503895"/>
                <a:ext cx="211666" cy="1200218"/>
                <a:chOff x="3805767" y="556155"/>
                <a:chExt cx="211666" cy="1200218"/>
              </a:xfrm>
            </p:grpSpPr>
            <p:sp>
              <p:nvSpPr>
                <p:cNvPr id="593" name="Oval 592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4" name="Oval 593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595" name="Straight Connector 594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6" name="Straight Connector 595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7" name="Straight Connector 596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98" name="Group 597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599" name="Straight Connector 598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0" name="Straight Connector 599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1" name="Straight Connector 600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573" name="Group 572"/>
              <p:cNvGrpSpPr/>
              <p:nvPr/>
            </p:nvGrpSpPr>
            <p:grpSpPr>
              <a:xfrm>
                <a:off x="3246967" y="381535"/>
                <a:ext cx="211666" cy="1200218"/>
                <a:chOff x="3805767" y="556155"/>
                <a:chExt cx="211666" cy="1200218"/>
              </a:xfrm>
            </p:grpSpPr>
            <p:sp>
              <p:nvSpPr>
                <p:cNvPr id="584" name="Oval 583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5" name="Oval 584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586" name="Straight Connector 585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7" name="Straight Connector 586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8" name="Straight Connector 587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89" name="Group 588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590" name="Straight Connector 589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1" name="Straight Connector 590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2" name="Straight Connector 591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574" name="Group 573"/>
              <p:cNvGrpSpPr/>
              <p:nvPr/>
            </p:nvGrpSpPr>
            <p:grpSpPr>
              <a:xfrm>
                <a:off x="3246967" y="-740825"/>
                <a:ext cx="211666" cy="1200218"/>
                <a:chOff x="3805767" y="556155"/>
                <a:chExt cx="211666" cy="1200218"/>
              </a:xfrm>
            </p:grpSpPr>
            <p:sp>
              <p:nvSpPr>
                <p:cNvPr id="575" name="Oval 574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6" name="Oval 575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577" name="Straight Connector 576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8" name="Straight Connector 577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9" name="Straight Connector 578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80" name="Group 579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581" name="Straight Connector 580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2" name="Straight Connector 581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3" name="Straight Connector 582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611" name="Group 610"/>
            <p:cNvGrpSpPr/>
            <p:nvPr/>
          </p:nvGrpSpPr>
          <p:grpSpPr>
            <a:xfrm rot="900000">
              <a:off x="7454908" y="-846086"/>
              <a:ext cx="105833" cy="2283649"/>
              <a:chOff x="3246967" y="-740825"/>
              <a:chExt cx="211666" cy="4567298"/>
            </a:xfrm>
          </p:grpSpPr>
          <p:grpSp>
            <p:nvGrpSpPr>
              <p:cNvPr id="612" name="Group 611"/>
              <p:cNvGrpSpPr/>
              <p:nvPr/>
            </p:nvGrpSpPr>
            <p:grpSpPr>
              <a:xfrm>
                <a:off x="3246967" y="2626255"/>
                <a:ext cx="211666" cy="1200218"/>
                <a:chOff x="3805767" y="556155"/>
                <a:chExt cx="211666" cy="1200218"/>
              </a:xfrm>
            </p:grpSpPr>
            <p:sp>
              <p:nvSpPr>
                <p:cNvPr id="643" name="Oval 642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4" name="Oval 643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645" name="Straight Connector 644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6" name="Straight Connector 645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7" name="Straight Connector 646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48" name="Group 647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649" name="Straight Connector 648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0" name="Straight Connector 649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1" name="Straight Connector 650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613" name="Group 612"/>
              <p:cNvGrpSpPr/>
              <p:nvPr/>
            </p:nvGrpSpPr>
            <p:grpSpPr>
              <a:xfrm>
                <a:off x="3246967" y="1503895"/>
                <a:ext cx="211666" cy="1200218"/>
                <a:chOff x="3805767" y="556155"/>
                <a:chExt cx="211666" cy="1200218"/>
              </a:xfrm>
            </p:grpSpPr>
            <p:sp>
              <p:nvSpPr>
                <p:cNvPr id="634" name="Oval 633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5" name="Oval 634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636" name="Straight Connector 635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7" name="Straight Connector 636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8" name="Straight Connector 637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39" name="Group 638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640" name="Straight Connector 639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1" name="Straight Connector 640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2" name="Straight Connector 641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614" name="Group 613"/>
              <p:cNvGrpSpPr/>
              <p:nvPr/>
            </p:nvGrpSpPr>
            <p:grpSpPr>
              <a:xfrm>
                <a:off x="3246967" y="381535"/>
                <a:ext cx="211666" cy="1200218"/>
                <a:chOff x="3805767" y="556155"/>
                <a:chExt cx="211666" cy="1200218"/>
              </a:xfrm>
            </p:grpSpPr>
            <p:sp>
              <p:nvSpPr>
                <p:cNvPr id="625" name="Oval 624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6" name="Oval 625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627" name="Straight Connector 626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8" name="Straight Connector 627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9" name="Straight Connector 628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30" name="Group 629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631" name="Straight Connector 630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2" name="Straight Connector 631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3" name="Straight Connector 632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615" name="Group 614"/>
              <p:cNvGrpSpPr/>
              <p:nvPr/>
            </p:nvGrpSpPr>
            <p:grpSpPr>
              <a:xfrm>
                <a:off x="3246967" y="-740825"/>
                <a:ext cx="211666" cy="1200218"/>
                <a:chOff x="3805767" y="556155"/>
                <a:chExt cx="211666" cy="1200218"/>
              </a:xfrm>
            </p:grpSpPr>
            <p:sp>
              <p:nvSpPr>
                <p:cNvPr id="616" name="Oval 615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7" name="Oval 616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618" name="Straight Connector 617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9" name="Straight Connector 618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0" name="Straight Connector 619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21" name="Group 620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622" name="Straight Connector 621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3" name="Straight Connector 622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4" name="Straight Connector 623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348" name="Group 347"/>
            <p:cNvGrpSpPr/>
            <p:nvPr/>
          </p:nvGrpSpPr>
          <p:grpSpPr>
            <a:xfrm>
              <a:off x="5608187" y="-89252"/>
              <a:ext cx="1662915" cy="3212044"/>
              <a:chOff x="5608187" y="-89252"/>
              <a:chExt cx="1662915" cy="3212044"/>
            </a:xfrm>
          </p:grpSpPr>
          <p:grpSp>
            <p:nvGrpSpPr>
              <p:cNvPr id="247" name="Group 246"/>
              <p:cNvGrpSpPr/>
              <p:nvPr/>
            </p:nvGrpSpPr>
            <p:grpSpPr>
              <a:xfrm>
                <a:off x="5608187" y="-89252"/>
                <a:ext cx="1662915" cy="3212044"/>
                <a:chOff x="5608187" y="-89252"/>
                <a:chExt cx="1662915" cy="3212044"/>
              </a:xfrm>
            </p:grpSpPr>
            <p:grpSp>
              <p:nvGrpSpPr>
                <p:cNvPr id="290" name="Group 289"/>
                <p:cNvGrpSpPr/>
                <p:nvPr/>
              </p:nvGrpSpPr>
              <p:grpSpPr>
                <a:xfrm>
                  <a:off x="5608187" y="-89252"/>
                  <a:ext cx="1584052" cy="3212044"/>
                  <a:chOff x="5367528" y="-162065"/>
                  <a:chExt cx="1584052" cy="3212044"/>
                </a:xfrm>
              </p:grpSpPr>
              <p:sp>
                <p:nvSpPr>
                  <p:cNvPr id="291" name="Freeform 17"/>
                  <p:cNvSpPr>
                    <a:spLocks/>
                  </p:cNvSpPr>
                  <p:nvPr/>
                </p:nvSpPr>
                <p:spPr bwMode="auto">
                  <a:xfrm flipH="1">
                    <a:off x="5435280" y="-162064"/>
                    <a:ext cx="1468638" cy="3212042"/>
                  </a:xfrm>
                  <a:custGeom>
                    <a:avLst/>
                    <a:gdLst>
                      <a:gd name="T0" fmla="*/ 3761 w 6696"/>
                      <a:gd name="T1" fmla="*/ 11712 h 14619"/>
                      <a:gd name="T2" fmla="*/ 3761 w 6696"/>
                      <a:gd name="T3" fmla="*/ 8805 h 14619"/>
                      <a:gd name="T4" fmla="*/ 2512 w 6696"/>
                      <a:gd name="T5" fmla="*/ 8805 h 14619"/>
                      <a:gd name="T6" fmla="*/ 801 w 6696"/>
                      <a:gd name="T7" fmla="*/ 8645 h 14619"/>
                      <a:gd name="T8" fmla="*/ 165 w 6696"/>
                      <a:gd name="T9" fmla="*/ 8011 h 14619"/>
                      <a:gd name="T10" fmla="*/ 7 w 6696"/>
                      <a:gd name="T11" fmla="*/ 3775 h 14619"/>
                      <a:gd name="T12" fmla="*/ 7 w 6696"/>
                      <a:gd name="T13" fmla="*/ 0 h 14619"/>
                      <a:gd name="T14" fmla="*/ 1475 w 6696"/>
                      <a:gd name="T15" fmla="*/ 0 h 14619"/>
                      <a:gd name="T16" fmla="*/ 2942 w 6696"/>
                      <a:gd name="T17" fmla="*/ 0 h 14619"/>
                      <a:gd name="T18" fmla="*/ 2942 w 6696"/>
                      <a:gd name="T19" fmla="*/ 2918 h 14619"/>
                      <a:gd name="T20" fmla="*/ 2942 w 6696"/>
                      <a:gd name="T21" fmla="*/ 5837 h 14619"/>
                      <a:gd name="T22" fmla="*/ 4205 w 6696"/>
                      <a:gd name="T23" fmla="*/ 5849 h 14619"/>
                      <a:gd name="T24" fmla="*/ 5623 w 6696"/>
                      <a:gd name="T25" fmla="*/ 5910 h 14619"/>
                      <a:gd name="T26" fmla="*/ 6651 w 6696"/>
                      <a:gd name="T27" fmla="*/ 6941 h 14619"/>
                      <a:gd name="T28" fmla="*/ 6696 w 6696"/>
                      <a:gd name="T29" fmla="*/ 10856 h 14619"/>
                      <a:gd name="T30" fmla="*/ 6696 w 6696"/>
                      <a:gd name="T31" fmla="*/ 14619 h 14619"/>
                      <a:gd name="T32" fmla="*/ 5228 w 6696"/>
                      <a:gd name="T33" fmla="*/ 14619 h 14619"/>
                      <a:gd name="T34" fmla="*/ 3761 w 6696"/>
                      <a:gd name="T35" fmla="*/ 14619 h 14619"/>
                      <a:gd name="T36" fmla="*/ 3761 w 6696"/>
                      <a:gd name="T37" fmla="*/ 11712 h 146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6696" h="14619">
                        <a:moveTo>
                          <a:pt x="3761" y="11712"/>
                        </a:moveTo>
                        <a:cubicBezTo>
                          <a:pt x="3761" y="11712"/>
                          <a:pt x="3837" y="8882"/>
                          <a:pt x="3761" y="8805"/>
                        </a:cubicBezTo>
                        <a:cubicBezTo>
                          <a:pt x="3684" y="8729"/>
                          <a:pt x="2512" y="8805"/>
                          <a:pt x="2512" y="8805"/>
                        </a:cubicBezTo>
                        <a:cubicBezTo>
                          <a:pt x="1158" y="8805"/>
                          <a:pt x="1114" y="8800"/>
                          <a:pt x="801" y="8645"/>
                        </a:cubicBezTo>
                        <a:cubicBezTo>
                          <a:pt x="590" y="8541"/>
                          <a:pt x="265" y="8217"/>
                          <a:pt x="165" y="8011"/>
                        </a:cubicBezTo>
                        <a:cubicBezTo>
                          <a:pt x="0" y="7670"/>
                          <a:pt x="8" y="7878"/>
                          <a:pt x="7" y="3775"/>
                        </a:cubicBezTo>
                        <a:lnTo>
                          <a:pt x="7" y="0"/>
                        </a:lnTo>
                        <a:lnTo>
                          <a:pt x="1475" y="0"/>
                        </a:lnTo>
                        <a:lnTo>
                          <a:pt x="2942" y="0"/>
                        </a:lnTo>
                        <a:lnTo>
                          <a:pt x="2942" y="2918"/>
                        </a:lnTo>
                        <a:cubicBezTo>
                          <a:pt x="2942" y="2918"/>
                          <a:pt x="2894" y="5741"/>
                          <a:pt x="2942" y="5837"/>
                        </a:cubicBezTo>
                        <a:cubicBezTo>
                          <a:pt x="2991" y="5933"/>
                          <a:pt x="4205" y="5849"/>
                          <a:pt x="4205" y="5849"/>
                        </a:cubicBezTo>
                        <a:cubicBezTo>
                          <a:pt x="5313" y="5859"/>
                          <a:pt x="5487" y="5867"/>
                          <a:pt x="5623" y="5910"/>
                        </a:cubicBezTo>
                        <a:cubicBezTo>
                          <a:pt x="6141" y="6076"/>
                          <a:pt x="6504" y="6441"/>
                          <a:pt x="6651" y="6941"/>
                        </a:cubicBezTo>
                        <a:cubicBezTo>
                          <a:pt x="6691" y="7078"/>
                          <a:pt x="6696" y="7495"/>
                          <a:pt x="6696" y="10856"/>
                        </a:cubicBezTo>
                        <a:lnTo>
                          <a:pt x="6696" y="14619"/>
                        </a:lnTo>
                        <a:lnTo>
                          <a:pt x="5228" y="14619"/>
                        </a:lnTo>
                        <a:lnTo>
                          <a:pt x="3761" y="14619"/>
                        </a:lnTo>
                        <a:lnTo>
                          <a:pt x="3761" y="11712"/>
                        </a:lnTo>
                        <a:close/>
                      </a:path>
                    </a:pathLst>
                  </a:custGeom>
                  <a:solidFill>
                    <a:schemeClr val="accent5">
                      <a:lumMod val="5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92" name="Freeform 17"/>
                  <p:cNvSpPr>
                    <a:spLocks/>
                  </p:cNvSpPr>
                  <p:nvPr/>
                </p:nvSpPr>
                <p:spPr bwMode="auto">
                  <a:xfrm flipH="1">
                    <a:off x="5435280" y="1154596"/>
                    <a:ext cx="194994" cy="1895383"/>
                  </a:xfrm>
                  <a:custGeom>
                    <a:avLst/>
                    <a:gdLst>
                      <a:gd name="connsiteX0" fmla="*/ 0 w 194994"/>
                      <a:gd name="connsiteY0" fmla="*/ 0 h 1895383"/>
                      <a:gd name="connsiteX1" fmla="*/ 32724 w 194994"/>
                      <a:gd name="connsiteY1" fmla="*/ 360797 h 1895383"/>
                      <a:gd name="connsiteX2" fmla="*/ 42594 w 194994"/>
                      <a:gd name="connsiteY2" fmla="*/ 1220988 h 1895383"/>
                      <a:gd name="connsiteX3" fmla="*/ 42594 w 194994"/>
                      <a:gd name="connsiteY3" fmla="*/ 1895383 h 1895383"/>
                      <a:gd name="connsiteX4" fmla="*/ 194994 w 194994"/>
                      <a:gd name="connsiteY4" fmla="*/ 1895383 h 1895383"/>
                      <a:gd name="connsiteX5" fmla="*/ 194994 w 194994"/>
                      <a:gd name="connsiteY5" fmla="*/ 1068588 h 1895383"/>
                      <a:gd name="connsiteX6" fmla="*/ 185124 w 194994"/>
                      <a:gd name="connsiteY6" fmla="*/ 208397 h 1895383"/>
                      <a:gd name="connsiteX7" fmla="*/ 0 w 194994"/>
                      <a:gd name="connsiteY7" fmla="*/ 0 h 1895383"/>
                      <a:gd name="connsiteX0" fmla="*/ 0 w 194994"/>
                      <a:gd name="connsiteY0" fmla="*/ 0 h 1895383"/>
                      <a:gd name="connsiteX1" fmla="*/ 39074 w 194994"/>
                      <a:gd name="connsiteY1" fmla="*/ 360797 h 1895383"/>
                      <a:gd name="connsiteX2" fmla="*/ 42594 w 194994"/>
                      <a:gd name="connsiteY2" fmla="*/ 1220988 h 1895383"/>
                      <a:gd name="connsiteX3" fmla="*/ 42594 w 194994"/>
                      <a:gd name="connsiteY3" fmla="*/ 1895383 h 1895383"/>
                      <a:gd name="connsiteX4" fmla="*/ 194994 w 194994"/>
                      <a:gd name="connsiteY4" fmla="*/ 1895383 h 1895383"/>
                      <a:gd name="connsiteX5" fmla="*/ 194994 w 194994"/>
                      <a:gd name="connsiteY5" fmla="*/ 1068588 h 1895383"/>
                      <a:gd name="connsiteX6" fmla="*/ 185124 w 194994"/>
                      <a:gd name="connsiteY6" fmla="*/ 208397 h 1895383"/>
                      <a:gd name="connsiteX7" fmla="*/ 0 w 194994"/>
                      <a:gd name="connsiteY7" fmla="*/ 0 h 1895383"/>
                      <a:gd name="connsiteX0" fmla="*/ 0 w 194994"/>
                      <a:gd name="connsiteY0" fmla="*/ 0 h 1895383"/>
                      <a:gd name="connsiteX1" fmla="*/ 39074 w 194994"/>
                      <a:gd name="connsiteY1" fmla="*/ 360797 h 1895383"/>
                      <a:gd name="connsiteX2" fmla="*/ 42594 w 194994"/>
                      <a:gd name="connsiteY2" fmla="*/ 1220988 h 1895383"/>
                      <a:gd name="connsiteX3" fmla="*/ 42594 w 194994"/>
                      <a:gd name="connsiteY3" fmla="*/ 1895383 h 1895383"/>
                      <a:gd name="connsiteX4" fmla="*/ 194994 w 194994"/>
                      <a:gd name="connsiteY4" fmla="*/ 1895383 h 1895383"/>
                      <a:gd name="connsiteX5" fmla="*/ 194994 w 194994"/>
                      <a:gd name="connsiteY5" fmla="*/ 1068588 h 1895383"/>
                      <a:gd name="connsiteX6" fmla="*/ 185124 w 194994"/>
                      <a:gd name="connsiteY6" fmla="*/ 208397 h 1895383"/>
                      <a:gd name="connsiteX7" fmla="*/ 0 w 194994"/>
                      <a:gd name="connsiteY7" fmla="*/ 0 h 1895383"/>
                      <a:gd name="connsiteX0" fmla="*/ 6195 w 201189"/>
                      <a:gd name="connsiteY0" fmla="*/ 0 h 1895383"/>
                      <a:gd name="connsiteX1" fmla="*/ 45269 w 201189"/>
                      <a:gd name="connsiteY1" fmla="*/ 360797 h 1895383"/>
                      <a:gd name="connsiteX2" fmla="*/ 48789 w 201189"/>
                      <a:gd name="connsiteY2" fmla="*/ 1220988 h 1895383"/>
                      <a:gd name="connsiteX3" fmla="*/ 48789 w 201189"/>
                      <a:gd name="connsiteY3" fmla="*/ 1895383 h 1895383"/>
                      <a:gd name="connsiteX4" fmla="*/ 201189 w 201189"/>
                      <a:gd name="connsiteY4" fmla="*/ 1895383 h 1895383"/>
                      <a:gd name="connsiteX5" fmla="*/ 201189 w 201189"/>
                      <a:gd name="connsiteY5" fmla="*/ 1068588 h 1895383"/>
                      <a:gd name="connsiteX6" fmla="*/ 191319 w 201189"/>
                      <a:gd name="connsiteY6" fmla="*/ 208397 h 1895383"/>
                      <a:gd name="connsiteX7" fmla="*/ 6195 w 201189"/>
                      <a:gd name="connsiteY7" fmla="*/ 0 h 1895383"/>
                      <a:gd name="connsiteX0" fmla="*/ 5177 w 200171"/>
                      <a:gd name="connsiteY0" fmla="*/ 0 h 1895383"/>
                      <a:gd name="connsiteX1" fmla="*/ 58538 w 200171"/>
                      <a:gd name="connsiteY1" fmla="*/ 362384 h 1895383"/>
                      <a:gd name="connsiteX2" fmla="*/ 47771 w 200171"/>
                      <a:gd name="connsiteY2" fmla="*/ 1220988 h 1895383"/>
                      <a:gd name="connsiteX3" fmla="*/ 47771 w 200171"/>
                      <a:gd name="connsiteY3" fmla="*/ 1895383 h 1895383"/>
                      <a:gd name="connsiteX4" fmla="*/ 200171 w 200171"/>
                      <a:gd name="connsiteY4" fmla="*/ 1895383 h 1895383"/>
                      <a:gd name="connsiteX5" fmla="*/ 200171 w 200171"/>
                      <a:gd name="connsiteY5" fmla="*/ 1068588 h 1895383"/>
                      <a:gd name="connsiteX6" fmla="*/ 190301 w 200171"/>
                      <a:gd name="connsiteY6" fmla="*/ 208397 h 1895383"/>
                      <a:gd name="connsiteX7" fmla="*/ 5177 w 200171"/>
                      <a:gd name="connsiteY7" fmla="*/ 0 h 1895383"/>
                      <a:gd name="connsiteX0" fmla="*/ 4542 w 199536"/>
                      <a:gd name="connsiteY0" fmla="*/ 0 h 1895383"/>
                      <a:gd name="connsiteX1" fmla="*/ 57903 w 199536"/>
                      <a:gd name="connsiteY1" fmla="*/ 362384 h 1895383"/>
                      <a:gd name="connsiteX2" fmla="*/ 47136 w 199536"/>
                      <a:gd name="connsiteY2" fmla="*/ 1220988 h 1895383"/>
                      <a:gd name="connsiteX3" fmla="*/ 47136 w 199536"/>
                      <a:gd name="connsiteY3" fmla="*/ 1895383 h 1895383"/>
                      <a:gd name="connsiteX4" fmla="*/ 199536 w 199536"/>
                      <a:gd name="connsiteY4" fmla="*/ 1895383 h 1895383"/>
                      <a:gd name="connsiteX5" fmla="*/ 199536 w 199536"/>
                      <a:gd name="connsiteY5" fmla="*/ 1068588 h 1895383"/>
                      <a:gd name="connsiteX6" fmla="*/ 189666 w 199536"/>
                      <a:gd name="connsiteY6" fmla="*/ 208397 h 1895383"/>
                      <a:gd name="connsiteX7" fmla="*/ 4542 w 199536"/>
                      <a:gd name="connsiteY7" fmla="*/ 0 h 1895383"/>
                      <a:gd name="connsiteX0" fmla="*/ 0 w 194994"/>
                      <a:gd name="connsiteY0" fmla="*/ 0 h 1895383"/>
                      <a:gd name="connsiteX1" fmla="*/ 53361 w 194994"/>
                      <a:gd name="connsiteY1" fmla="*/ 362384 h 1895383"/>
                      <a:gd name="connsiteX2" fmla="*/ 42594 w 194994"/>
                      <a:gd name="connsiteY2" fmla="*/ 1220988 h 1895383"/>
                      <a:gd name="connsiteX3" fmla="*/ 42594 w 194994"/>
                      <a:gd name="connsiteY3" fmla="*/ 1895383 h 1895383"/>
                      <a:gd name="connsiteX4" fmla="*/ 194994 w 194994"/>
                      <a:gd name="connsiteY4" fmla="*/ 1895383 h 1895383"/>
                      <a:gd name="connsiteX5" fmla="*/ 194994 w 194994"/>
                      <a:gd name="connsiteY5" fmla="*/ 1068588 h 1895383"/>
                      <a:gd name="connsiteX6" fmla="*/ 185124 w 194994"/>
                      <a:gd name="connsiteY6" fmla="*/ 208397 h 1895383"/>
                      <a:gd name="connsiteX7" fmla="*/ 0 w 194994"/>
                      <a:gd name="connsiteY7" fmla="*/ 0 h 1895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4994" h="1895383">
                        <a:moveTo>
                          <a:pt x="0" y="0"/>
                        </a:moveTo>
                        <a:cubicBezTo>
                          <a:pt x="42333" y="76200"/>
                          <a:pt x="57287" y="260846"/>
                          <a:pt x="53361" y="362384"/>
                        </a:cubicBezTo>
                        <a:cubicBezTo>
                          <a:pt x="49435" y="463922"/>
                          <a:pt x="42594" y="482520"/>
                          <a:pt x="42594" y="1220988"/>
                        </a:cubicBezTo>
                        <a:lnTo>
                          <a:pt x="42594" y="1895383"/>
                        </a:lnTo>
                        <a:lnTo>
                          <a:pt x="194994" y="1895383"/>
                        </a:lnTo>
                        <a:lnTo>
                          <a:pt x="194994" y="1068588"/>
                        </a:lnTo>
                        <a:cubicBezTo>
                          <a:pt x="194994" y="330120"/>
                          <a:pt x="193898" y="238498"/>
                          <a:pt x="185124" y="208397"/>
                        </a:cubicBezTo>
                        <a:cubicBezTo>
                          <a:pt x="156953" y="112404"/>
                          <a:pt x="92609" y="39058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293" name="Freeform 17"/>
                  <p:cNvSpPr>
                    <a:spLocks/>
                  </p:cNvSpPr>
                  <p:nvPr/>
                </p:nvSpPr>
                <p:spPr bwMode="auto">
                  <a:xfrm flipH="1">
                    <a:off x="5436817" y="1154113"/>
                    <a:ext cx="643735" cy="1895866"/>
                  </a:xfrm>
                  <a:custGeom>
                    <a:avLst/>
                    <a:gdLst>
                      <a:gd name="connsiteX0" fmla="*/ 337029 w 643735"/>
                      <a:gd name="connsiteY0" fmla="*/ 0 h 1922695"/>
                      <a:gd name="connsiteX1" fmla="*/ 376750 w 643735"/>
                      <a:gd name="connsiteY1" fmla="*/ 44740 h 1922695"/>
                      <a:gd name="connsiteX2" fmla="*/ 602222 w 643735"/>
                      <a:gd name="connsiteY2" fmla="*/ 271268 h 1922695"/>
                      <a:gd name="connsiteX3" fmla="*/ 612092 w 643735"/>
                      <a:gd name="connsiteY3" fmla="*/ 1131460 h 1922695"/>
                      <a:gd name="connsiteX4" fmla="*/ 612092 w 643735"/>
                      <a:gd name="connsiteY4" fmla="*/ 1897295 h 1922695"/>
                      <a:gd name="connsiteX5" fmla="*/ 0 w 643735"/>
                      <a:gd name="connsiteY5" fmla="*/ 1897295 h 1922695"/>
                      <a:gd name="connsiteX6" fmla="*/ 0 w 643735"/>
                      <a:gd name="connsiteY6" fmla="*/ 1922695 h 1922695"/>
                      <a:gd name="connsiteX7" fmla="*/ 321758 w 643735"/>
                      <a:gd name="connsiteY7" fmla="*/ 1922695 h 1922695"/>
                      <a:gd name="connsiteX8" fmla="*/ 612092 w 643735"/>
                      <a:gd name="connsiteY8" fmla="*/ 1922695 h 1922695"/>
                      <a:gd name="connsiteX9" fmla="*/ 643735 w 643735"/>
                      <a:gd name="connsiteY9" fmla="*/ 1922695 h 1922695"/>
                      <a:gd name="connsiteX10" fmla="*/ 643735 w 643735"/>
                      <a:gd name="connsiteY10" fmla="*/ 1897295 h 1922695"/>
                      <a:gd name="connsiteX11" fmla="*/ 643735 w 643735"/>
                      <a:gd name="connsiteY11" fmla="*/ 1095900 h 1922695"/>
                      <a:gd name="connsiteX12" fmla="*/ 633865 w 643735"/>
                      <a:gd name="connsiteY12" fmla="*/ 235708 h 1922695"/>
                      <a:gd name="connsiteX13" fmla="*/ 408393 w 643735"/>
                      <a:gd name="connsiteY13" fmla="*/ 9180 h 1922695"/>
                      <a:gd name="connsiteX14" fmla="*/ 337029 w 643735"/>
                      <a:gd name="connsiteY14" fmla="*/ 0 h 1922695"/>
                      <a:gd name="connsiteX0" fmla="*/ 337029 w 643735"/>
                      <a:gd name="connsiteY0" fmla="*/ 0 h 1922695"/>
                      <a:gd name="connsiteX1" fmla="*/ 602222 w 643735"/>
                      <a:gd name="connsiteY1" fmla="*/ 271268 h 1922695"/>
                      <a:gd name="connsiteX2" fmla="*/ 612092 w 643735"/>
                      <a:gd name="connsiteY2" fmla="*/ 1131460 h 1922695"/>
                      <a:gd name="connsiteX3" fmla="*/ 612092 w 643735"/>
                      <a:gd name="connsiteY3" fmla="*/ 1897295 h 1922695"/>
                      <a:gd name="connsiteX4" fmla="*/ 0 w 643735"/>
                      <a:gd name="connsiteY4" fmla="*/ 1897295 h 1922695"/>
                      <a:gd name="connsiteX5" fmla="*/ 0 w 643735"/>
                      <a:gd name="connsiteY5" fmla="*/ 1922695 h 1922695"/>
                      <a:gd name="connsiteX6" fmla="*/ 321758 w 643735"/>
                      <a:gd name="connsiteY6" fmla="*/ 1922695 h 1922695"/>
                      <a:gd name="connsiteX7" fmla="*/ 612092 w 643735"/>
                      <a:gd name="connsiteY7" fmla="*/ 1922695 h 1922695"/>
                      <a:gd name="connsiteX8" fmla="*/ 643735 w 643735"/>
                      <a:gd name="connsiteY8" fmla="*/ 1922695 h 1922695"/>
                      <a:gd name="connsiteX9" fmla="*/ 643735 w 643735"/>
                      <a:gd name="connsiteY9" fmla="*/ 1897295 h 1922695"/>
                      <a:gd name="connsiteX10" fmla="*/ 643735 w 643735"/>
                      <a:gd name="connsiteY10" fmla="*/ 1095900 h 1922695"/>
                      <a:gd name="connsiteX11" fmla="*/ 633865 w 643735"/>
                      <a:gd name="connsiteY11" fmla="*/ 235708 h 1922695"/>
                      <a:gd name="connsiteX12" fmla="*/ 408393 w 643735"/>
                      <a:gd name="connsiteY12" fmla="*/ 9180 h 1922695"/>
                      <a:gd name="connsiteX13" fmla="*/ 337029 w 643735"/>
                      <a:gd name="connsiteY13" fmla="*/ 0 h 1922695"/>
                      <a:gd name="connsiteX0" fmla="*/ 337029 w 643735"/>
                      <a:gd name="connsiteY0" fmla="*/ 0 h 1922695"/>
                      <a:gd name="connsiteX1" fmla="*/ 602222 w 643735"/>
                      <a:gd name="connsiteY1" fmla="*/ 271268 h 1922695"/>
                      <a:gd name="connsiteX2" fmla="*/ 612092 w 643735"/>
                      <a:gd name="connsiteY2" fmla="*/ 1131460 h 1922695"/>
                      <a:gd name="connsiteX3" fmla="*/ 612092 w 643735"/>
                      <a:gd name="connsiteY3" fmla="*/ 1897295 h 1922695"/>
                      <a:gd name="connsiteX4" fmla="*/ 0 w 643735"/>
                      <a:gd name="connsiteY4" fmla="*/ 1897295 h 1922695"/>
                      <a:gd name="connsiteX5" fmla="*/ 0 w 643735"/>
                      <a:gd name="connsiteY5" fmla="*/ 1922695 h 1922695"/>
                      <a:gd name="connsiteX6" fmla="*/ 321758 w 643735"/>
                      <a:gd name="connsiteY6" fmla="*/ 1922695 h 1922695"/>
                      <a:gd name="connsiteX7" fmla="*/ 612092 w 643735"/>
                      <a:gd name="connsiteY7" fmla="*/ 1922695 h 1922695"/>
                      <a:gd name="connsiteX8" fmla="*/ 643735 w 643735"/>
                      <a:gd name="connsiteY8" fmla="*/ 1922695 h 1922695"/>
                      <a:gd name="connsiteX9" fmla="*/ 643735 w 643735"/>
                      <a:gd name="connsiteY9" fmla="*/ 1897295 h 1922695"/>
                      <a:gd name="connsiteX10" fmla="*/ 643735 w 643735"/>
                      <a:gd name="connsiteY10" fmla="*/ 1095900 h 1922695"/>
                      <a:gd name="connsiteX11" fmla="*/ 633865 w 643735"/>
                      <a:gd name="connsiteY11" fmla="*/ 235708 h 1922695"/>
                      <a:gd name="connsiteX12" fmla="*/ 408393 w 643735"/>
                      <a:gd name="connsiteY12" fmla="*/ 9180 h 1922695"/>
                      <a:gd name="connsiteX13" fmla="*/ 337029 w 643735"/>
                      <a:gd name="connsiteY13" fmla="*/ 0 h 1922695"/>
                      <a:gd name="connsiteX0" fmla="*/ 337029 w 643735"/>
                      <a:gd name="connsiteY0" fmla="*/ 0 h 1922695"/>
                      <a:gd name="connsiteX1" fmla="*/ 602222 w 643735"/>
                      <a:gd name="connsiteY1" fmla="*/ 271268 h 1922695"/>
                      <a:gd name="connsiteX2" fmla="*/ 612092 w 643735"/>
                      <a:gd name="connsiteY2" fmla="*/ 1131460 h 1922695"/>
                      <a:gd name="connsiteX3" fmla="*/ 612092 w 643735"/>
                      <a:gd name="connsiteY3" fmla="*/ 1897295 h 1922695"/>
                      <a:gd name="connsiteX4" fmla="*/ 0 w 643735"/>
                      <a:gd name="connsiteY4" fmla="*/ 1897295 h 1922695"/>
                      <a:gd name="connsiteX5" fmla="*/ 0 w 643735"/>
                      <a:gd name="connsiteY5" fmla="*/ 1922695 h 1922695"/>
                      <a:gd name="connsiteX6" fmla="*/ 321758 w 643735"/>
                      <a:gd name="connsiteY6" fmla="*/ 1922695 h 1922695"/>
                      <a:gd name="connsiteX7" fmla="*/ 612092 w 643735"/>
                      <a:gd name="connsiteY7" fmla="*/ 1922695 h 1922695"/>
                      <a:gd name="connsiteX8" fmla="*/ 643735 w 643735"/>
                      <a:gd name="connsiteY8" fmla="*/ 1922695 h 1922695"/>
                      <a:gd name="connsiteX9" fmla="*/ 643735 w 643735"/>
                      <a:gd name="connsiteY9" fmla="*/ 1897295 h 1922695"/>
                      <a:gd name="connsiteX10" fmla="*/ 643735 w 643735"/>
                      <a:gd name="connsiteY10" fmla="*/ 1095900 h 1922695"/>
                      <a:gd name="connsiteX11" fmla="*/ 633865 w 643735"/>
                      <a:gd name="connsiteY11" fmla="*/ 235708 h 1922695"/>
                      <a:gd name="connsiteX12" fmla="*/ 408393 w 643735"/>
                      <a:gd name="connsiteY12" fmla="*/ 9180 h 1922695"/>
                      <a:gd name="connsiteX13" fmla="*/ 337029 w 643735"/>
                      <a:gd name="connsiteY13" fmla="*/ 0 h 1922695"/>
                      <a:gd name="connsiteX0" fmla="*/ 337029 w 643735"/>
                      <a:gd name="connsiteY0" fmla="*/ 0 h 1922695"/>
                      <a:gd name="connsiteX1" fmla="*/ 602222 w 643735"/>
                      <a:gd name="connsiteY1" fmla="*/ 271268 h 1922695"/>
                      <a:gd name="connsiteX2" fmla="*/ 612092 w 643735"/>
                      <a:gd name="connsiteY2" fmla="*/ 1131460 h 1922695"/>
                      <a:gd name="connsiteX3" fmla="*/ 612092 w 643735"/>
                      <a:gd name="connsiteY3" fmla="*/ 1897295 h 1922695"/>
                      <a:gd name="connsiteX4" fmla="*/ 0 w 643735"/>
                      <a:gd name="connsiteY4" fmla="*/ 1897295 h 1922695"/>
                      <a:gd name="connsiteX5" fmla="*/ 0 w 643735"/>
                      <a:gd name="connsiteY5" fmla="*/ 1922695 h 1922695"/>
                      <a:gd name="connsiteX6" fmla="*/ 321758 w 643735"/>
                      <a:gd name="connsiteY6" fmla="*/ 1922695 h 1922695"/>
                      <a:gd name="connsiteX7" fmla="*/ 612092 w 643735"/>
                      <a:gd name="connsiteY7" fmla="*/ 1922695 h 1922695"/>
                      <a:gd name="connsiteX8" fmla="*/ 643735 w 643735"/>
                      <a:gd name="connsiteY8" fmla="*/ 1922695 h 1922695"/>
                      <a:gd name="connsiteX9" fmla="*/ 643735 w 643735"/>
                      <a:gd name="connsiteY9" fmla="*/ 1897295 h 1922695"/>
                      <a:gd name="connsiteX10" fmla="*/ 643735 w 643735"/>
                      <a:gd name="connsiteY10" fmla="*/ 1095900 h 1922695"/>
                      <a:gd name="connsiteX11" fmla="*/ 633865 w 643735"/>
                      <a:gd name="connsiteY11" fmla="*/ 235708 h 1922695"/>
                      <a:gd name="connsiteX12" fmla="*/ 452864 w 643735"/>
                      <a:gd name="connsiteY12" fmla="*/ 26829 h 1922695"/>
                      <a:gd name="connsiteX13" fmla="*/ 408393 w 643735"/>
                      <a:gd name="connsiteY13" fmla="*/ 9180 h 1922695"/>
                      <a:gd name="connsiteX14" fmla="*/ 337029 w 643735"/>
                      <a:gd name="connsiteY14" fmla="*/ 0 h 1922695"/>
                      <a:gd name="connsiteX0" fmla="*/ 337029 w 643735"/>
                      <a:gd name="connsiteY0" fmla="*/ 19439 h 1942134"/>
                      <a:gd name="connsiteX1" fmla="*/ 602222 w 643735"/>
                      <a:gd name="connsiteY1" fmla="*/ 290707 h 1942134"/>
                      <a:gd name="connsiteX2" fmla="*/ 612092 w 643735"/>
                      <a:gd name="connsiteY2" fmla="*/ 1150899 h 1942134"/>
                      <a:gd name="connsiteX3" fmla="*/ 612092 w 643735"/>
                      <a:gd name="connsiteY3" fmla="*/ 1916734 h 1942134"/>
                      <a:gd name="connsiteX4" fmla="*/ 0 w 643735"/>
                      <a:gd name="connsiteY4" fmla="*/ 1916734 h 1942134"/>
                      <a:gd name="connsiteX5" fmla="*/ 0 w 643735"/>
                      <a:gd name="connsiteY5" fmla="*/ 1942134 h 1942134"/>
                      <a:gd name="connsiteX6" fmla="*/ 321758 w 643735"/>
                      <a:gd name="connsiteY6" fmla="*/ 1942134 h 1942134"/>
                      <a:gd name="connsiteX7" fmla="*/ 612092 w 643735"/>
                      <a:gd name="connsiteY7" fmla="*/ 1942134 h 1942134"/>
                      <a:gd name="connsiteX8" fmla="*/ 643735 w 643735"/>
                      <a:gd name="connsiteY8" fmla="*/ 1942134 h 1942134"/>
                      <a:gd name="connsiteX9" fmla="*/ 643735 w 643735"/>
                      <a:gd name="connsiteY9" fmla="*/ 1916734 h 1942134"/>
                      <a:gd name="connsiteX10" fmla="*/ 643735 w 643735"/>
                      <a:gd name="connsiteY10" fmla="*/ 1115339 h 1942134"/>
                      <a:gd name="connsiteX11" fmla="*/ 633865 w 643735"/>
                      <a:gd name="connsiteY11" fmla="*/ 255147 h 1942134"/>
                      <a:gd name="connsiteX12" fmla="*/ 452864 w 643735"/>
                      <a:gd name="connsiteY12" fmla="*/ 46268 h 1942134"/>
                      <a:gd name="connsiteX13" fmla="*/ 408393 w 643735"/>
                      <a:gd name="connsiteY13" fmla="*/ 28619 h 1942134"/>
                      <a:gd name="connsiteX14" fmla="*/ 413177 w 643735"/>
                      <a:gd name="connsiteY14" fmla="*/ 22455 h 1942134"/>
                      <a:gd name="connsiteX15" fmla="*/ 337029 w 643735"/>
                      <a:gd name="connsiteY15" fmla="*/ 19439 h 1942134"/>
                      <a:gd name="connsiteX0" fmla="*/ 337029 w 643735"/>
                      <a:gd name="connsiteY0" fmla="*/ 18133 h 1940828"/>
                      <a:gd name="connsiteX1" fmla="*/ 602222 w 643735"/>
                      <a:gd name="connsiteY1" fmla="*/ 289401 h 1940828"/>
                      <a:gd name="connsiteX2" fmla="*/ 612092 w 643735"/>
                      <a:gd name="connsiteY2" fmla="*/ 1149593 h 1940828"/>
                      <a:gd name="connsiteX3" fmla="*/ 612092 w 643735"/>
                      <a:gd name="connsiteY3" fmla="*/ 1915428 h 1940828"/>
                      <a:gd name="connsiteX4" fmla="*/ 0 w 643735"/>
                      <a:gd name="connsiteY4" fmla="*/ 1915428 h 1940828"/>
                      <a:gd name="connsiteX5" fmla="*/ 0 w 643735"/>
                      <a:gd name="connsiteY5" fmla="*/ 1940828 h 1940828"/>
                      <a:gd name="connsiteX6" fmla="*/ 321758 w 643735"/>
                      <a:gd name="connsiteY6" fmla="*/ 1940828 h 1940828"/>
                      <a:gd name="connsiteX7" fmla="*/ 612092 w 643735"/>
                      <a:gd name="connsiteY7" fmla="*/ 1940828 h 1940828"/>
                      <a:gd name="connsiteX8" fmla="*/ 643735 w 643735"/>
                      <a:gd name="connsiteY8" fmla="*/ 1940828 h 1940828"/>
                      <a:gd name="connsiteX9" fmla="*/ 643735 w 643735"/>
                      <a:gd name="connsiteY9" fmla="*/ 1915428 h 1940828"/>
                      <a:gd name="connsiteX10" fmla="*/ 643735 w 643735"/>
                      <a:gd name="connsiteY10" fmla="*/ 1114033 h 1940828"/>
                      <a:gd name="connsiteX11" fmla="*/ 633865 w 643735"/>
                      <a:gd name="connsiteY11" fmla="*/ 253841 h 1940828"/>
                      <a:gd name="connsiteX12" fmla="*/ 452864 w 643735"/>
                      <a:gd name="connsiteY12" fmla="*/ 44962 h 1940828"/>
                      <a:gd name="connsiteX13" fmla="*/ 408393 w 643735"/>
                      <a:gd name="connsiteY13" fmla="*/ 27313 h 1940828"/>
                      <a:gd name="connsiteX14" fmla="*/ 337029 w 643735"/>
                      <a:gd name="connsiteY14" fmla="*/ 18133 h 1940828"/>
                      <a:gd name="connsiteX0" fmla="*/ 337029 w 643735"/>
                      <a:gd name="connsiteY0" fmla="*/ 19901 h 1942596"/>
                      <a:gd name="connsiteX1" fmla="*/ 602222 w 643735"/>
                      <a:gd name="connsiteY1" fmla="*/ 291169 h 1942596"/>
                      <a:gd name="connsiteX2" fmla="*/ 612092 w 643735"/>
                      <a:gd name="connsiteY2" fmla="*/ 1151361 h 1942596"/>
                      <a:gd name="connsiteX3" fmla="*/ 612092 w 643735"/>
                      <a:gd name="connsiteY3" fmla="*/ 1917196 h 1942596"/>
                      <a:gd name="connsiteX4" fmla="*/ 0 w 643735"/>
                      <a:gd name="connsiteY4" fmla="*/ 1917196 h 1942596"/>
                      <a:gd name="connsiteX5" fmla="*/ 0 w 643735"/>
                      <a:gd name="connsiteY5" fmla="*/ 1942596 h 1942596"/>
                      <a:gd name="connsiteX6" fmla="*/ 321758 w 643735"/>
                      <a:gd name="connsiteY6" fmla="*/ 1942596 h 1942596"/>
                      <a:gd name="connsiteX7" fmla="*/ 612092 w 643735"/>
                      <a:gd name="connsiteY7" fmla="*/ 1942596 h 1942596"/>
                      <a:gd name="connsiteX8" fmla="*/ 643735 w 643735"/>
                      <a:gd name="connsiteY8" fmla="*/ 1942596 h 1942596"/>
                      <a:gd name="connsiteX9" fmla="*/ 643735 w 643735"/>
                      <a:gd name="connsiteY9" fmla="*/ 1917196 h 1942596"/>
                      <a:gd name="connsiteX10" fmla="*/ 643735 w 643735"/>
                      <a:gd name="connsiteY10" fmla="*/ 1115801 h 1942596"/>
                      <a:gd name="connsiteX11" fmla="*/ 633865 w 643735"/>
                      <a:gd name="connsiteY11" fmla="*/ 255609 h 1942596"/>
                      <a:gd name="connsiteX12" fmla="*/ 452864 w 643735"/>
                      <a:gd name="connsiteY12" fmla="*/ 46730 h 1942596"/>
                      <a:gd name="connsiteX13" fmla="*/ 337029 w 643735"/>
                      <a:gd name="connsiteY13" fmla="*/ 19901 h 1942596"/>
                      <a:gd name="connsiteX0" fmla="*/ 452864 w 643735"/>
                      <a:gd name="connsiteY0" fmla="*/ 0 h 1895866"/>
                      <a:gd name="connsiteX1" fmla="*/ 602222 w 643735"/>
                      <a:gd name="connsiteY1" fmla="*/ 244439 h 1895866"/>
                      <a:gd name="connsiteX2" fmla="*/ 612092 w 643735"/>
                      <a:gd name="connsiteY2" fmla="*/ 1104631 h 1895866"/>
                      <a:gd name="connsiteX3" fmla="*/ 612092 w 643735"/>
                      <a:gd name="connsiteY3" fmla="*/ 1870466 h 1895866"/>
                      <a:gd name="connsiteX4" fmla="*/ 0 w 643735"/>
                      <a:gd name="connsiteY4" fmla="*/ 1870466 h 1895866"/>
                      <a:gd name="connsiteX5" fmla="*/ 0 w 643735"/>
                      <a:gd name="connsiteY5" fmla="*/ 1895866 h 1895866"/>
                      <a:gd name="connsiteX6" fmla="*/ 321758 w 643735"/>
                      <a:gd name="connsiteY6" fmla="*/ 1895866 h 1895866"/>
                      <a:gd name="connsiteX7" fmla="*/ 612092 w 643735"/>
                      <a:gd name="connsiteY7" fmla="*/ 1895866 h 1895866"/>
                      <a:gd name="connsiteX8" fmla="*/ 643735 w 643735"/>
                      <a:gd name="connsiteY8" fmla="*/ 1895866 h 1895866"/>
                      <a:gd name="connsiteX9" fmla="*/ 643735 w 643735"/>
                      <a:gd name="connsiteY9" fmla="*/ 1870466 h 1895866"/>
                      <a:gd name="connsiteX10" fmla="*/ 643735 w 643735"/>
                      <a:gd name="connsiteY10" fmla="*/ 1069071 h 1895866"/>
                      <a:gd name="connsiteX11" fmla="*/ 633865 w 643735"/>
                      <a:gd name="connsiteY11" fmla="*/ 208879 h 1895866"/>
                      <a:gd name="connsiteX12" fmla="*/ 452864 w 643735"/>
                      <a:gd name="connsiteY12" fmla="*/ 0 h 1895866"/>
                      <a:gd name="connsiteX0" fmla="*/ 452864 w 643735"/>
                      <a:gd name="connsiteY0" fmla="*/ 0 h 1895866"/>
                      <a:gd name="connsiteX1" fmla="*/ 602222 w 643735"/>
                      <a:gd name="connsiteY1" fmla="*/ 244439 h 1895866"/>
                      <a:gd name="connsiteX2" fmla="*/ 612092 w 643735"/>
                      <a:gd name="connsiteY2" fmla="*/ 1104631 h 1895866"/>
                      <a:gd name="connsiteX3" fmla="*/ 612092 w 643735"/>
                      <a:gd name="connsiteY3" fmla="*/ 1870466 h 1895866"/>
                      <a:gd name="connsiteX4" fmla="*/ 0 w 643735"/>
                      <a:gd name="connsiteY4" fmla="*/ 1870466 h 1895866"/>
                      <a:gd name="connsiteX5" fmla="*/ 0 w 643735"/>
                      <a:gd name="connsiteY5" fmla="*/ 1895866 h 1895866"/>
                      <a:gd name="connsiteX6" fmla="*/ 321758 w 643735"/>
                      <a:gd name="connsiteY6" fmla="*/ 1895866 h 1895866"/>
                      <a:gd name="connsiteX7" fmla="*/ 612092 w 643735"/>
                      <a:gd name="connsiteY7" fmla="*/ 1895866 h 1895866"/>
                      <a:gd name="connsiteX8" fmla="*/ 643735 w 643735"/>
                      <a:gd name="connsiteY8" fmla="*/ 1895866 h 1895866"/>
                      <a:gd name="connsiteX9" fmla="*/ 643735 w 643735"/>
                      <a:gd name="connsiteY9" fmla="*/ 1870466 h 1895866"/>
                      <a:gd name="connsiteX10" fmla="*/ 643735 w 643735"/>
                      <a:gd name="connsiteY10" fmla="*/ 1069071 h 1895866"/>
                      <a:gd name="connsiteX11" fmla="*/ 633865 w 643735"/>
                      <a:gd name="connsiteY11" fmla="*/ 208879 h 1895866"/>
                      <a:gd name="connsiteX12" fmla="*/ 452864 w 643735"/>
                      <a:gd name="connsiteY12" fmla="*/ 0 h 1895866"/>
                      <a:gd name="connsiteX0" fmla="*/ 452864 w 643735"/>
                      <a:gd name="connsiteY0" fmla="*/ 0 h 1895866"/>
                      <a:gd name="connsiteX1" fmla="*/ 602222 w 643735"/>
                      <a:gd name="connsiteY1" fmla="*/ 244439 h 1895866"/>
                      <a:gd name="connsiteX2" fmla="*/ 612092 w 643735"/>
                      <a:gd name="connsiteY2" fmla="*/ 1104631 h 1895866"/>
                      <a:gd name="connsiteX3" fmla="*/ 612092 w 643735"/>
                      <a:gd name="connsiteY3" fmla="*/ 1870466 h 1895866"/>
                      <a:gd name="connsiteX4" fmla="*/ 0 w 643735"/>
                      <a:gd name="connsiteY4" fmla="*/ 1870466 h 1895866"/>
                      <a:gd name="connsiteX5" fmla="*/ 0 w 643735"/>
                      <a:gd name="connsiteY5" fmla="*/ 1895866 h 1895866"/>
                      <a:gd name="connsiteX6" fmla="*/ 321758 w 643735"/>
                      <a:gd name="connsiteY6" fmla="*/ 1895866 h 1895866"/>
                      <a:gd name="connsiteX7" fmla="*/ 612092 w 643735"/>
                      <a:gd name="connsiteY7" fmla="*/ 1895866 h 1895866"/>
                      <a:gd name="connsiteX8" fmla="*/ 643735 w 643735"/>
                      <a:gd name="connsiteY8" fmla="*/ 1895866 h 1895866"/>
                      <a:gd name="connsiteX9" fmla="*/ 643735 w 643735"/>
                      <a:gd name="connsiteY9" fmla="*/ 1870466 h 1895866"/>
                      <a:gd name="connsiteX10" fmla="*/ 643735 w 643735"/>
                      <a:gd name="connsiteY10" fmla="*/ 1069071 h 1895866"/>
                      <a:gd name="connsiteX11" fmla="*/ 633865 w 643735"/>
                      <a:gd name="connsiteY11" fmla="*/ 208879 h 1895866"/>
                      <a:gd name="connsiteX12" fmla="*/ 452864 w 643735"/>
                      <a:gd name="connsiteY12" fmla="*/ 0 h 1895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643735" h="1895866">
                        <a:moveTo>
                          <a:pt x="452864" y="0"/>
                        </a:moveTo>
                        <a:cubicBezTo>
                          <a:pt x="447590" y="5927"/>
                          <a:pt x="575684" y="60334"/>
                          <a:pt x="602222" y="244439"/>
                        </a:cubicBezTo>
                        <a:cubicBezTo>
                          <a:pt x="610996" y="274541"/>
                          <a:pt x="612092" y="366163"/>
                          <a:pt x="612092" y="1104631"/>
                        </a:cubicBezTo>
                        <a:lnTo>
                          <a:pt x="612092" y="1870466"/>
                        </a:lnTo>
                        <a:lnTo>
                          <a:pt x="0" y="1870466"/>
                        </a:lnTo>
                        <a:lnTo>
                          <a:pt x="0" y="1895866"/>
                        </a:lnTo>
                        <a:lnTo>
                          <a:pt x="321758" y="1895866"/>
                        </a:lnTo>
                        <a:lnTo>
                          <a:pt x="612092" y="1895866"/>
                        </a:lnTo>
                        <a:lnTo>
                          <a:pt x="643735" y="1895866"/>
                        </a:lnTo>
                        <a:lnTo>
                          <a:pt x="643735" y="1870466"/>
                        </a:lnTo>
                        <a:lnTo>
                          <a:pt x="643735" y="1069071"/>
                        </a:lnTo>
                        <a:cubicBezTo>
                          <a:pt x="643735" y="330603"/>
                          <a:pt x="642639" y="238981"/>
                          <a:pt x="633865" y="208879"/>
                        </a:cubicBezTo>
                        <a:cubicBezTo>
                          <a:pt x="579828" y="40226"/>
                          <a:pt x="480918" y="17117"/>
                          <a:pt x="452864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>
                      <a:solidFill>
                        <a:schemeClr val="lt1"/>
                      </a:solidFill>
                    </a:endParaRPr>
                  </a:p>
                </p:txBody>
              </p:sp>
              <p:grpSp>
                <p:nvGrpSpPr>
                  <p:cNvPr id="294" name="Group 293"/>
                  <p:cNvGrpSpPr/>
                  <p:nvPr/>
                </p:nvGrpSpPr>
                <p:grpSpPr>
                  <a:xfrm flipH="1">
                    <a:off x="5367528" y="1929409"/>
                    <a:ext cx="756436" cy="201083"/>
                    <a:chOff x="5367528" y="1929409"/>
                    <a:chExt cx="756436" cy="201083"/>
                  </a:xfrm>
                </p:grpSpPr>
                <p:sp>
                  <p:nvSpPr>
                    <p:cNvPr id="311" name="Rounded Rectangle 310"/>
                    <p:cNvSpPr/>
                    <p:nvPr/>
                  </p:nvSpPr>
                  <p:spPr>
                    <a:xfrm flipH="1">
                      <a:off x="5367528" y="1929409"/>
                      <a:ext cx="756436" cy="201083"/>
                    </a:xfrm>
                    <a:prstGeom prst="roundRect">
                      <a:avLst/>
                    </a:prstGeom>
                    <a:solidFill>
                      <a:schemeClr val="accent5">
                        <a:lumMod val="50000"/>
                      </a:schemeClr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2" name="Rounded Rectangle 230"/>
                    <p:cNvSpPr/>
                    <p:nvPr/>
                  </p:nvSpPr>
                  <p:spPr>
                    <a:xfrm flipH="1">
                      <a:off x="5371978" y="1935251"/>
                      <a:ext cx="751986" cy="1952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51986" h="195241">
                          <a:moveTo>
                            <a:pt x="19410" y="0"/>
                          </a:moveTo>
                          <a:lnTo>
                            <a:pt x="14960" y="10744"/>
                          </a:lnTo>
                          <a:lnTo>
                            <a:pt x="14960" y="144797"/>
                          </a:lnTo>
                          <a:cubicBezTo>
                            <a:pt x="14960" y="163307"/>
                            <a:pt x="29965" y="178312"/>
                            <a:pt x="48475" y="178312"/>
                          </a:cubicBezTo>
                          <a:lnTo>
                            <a:pt x="737881" y="178312"/>
                          </a:lnTo>
                          <a:cubicBezTo>
                            <a:pt x="743363" y="178312"/>
                            <a:pt x="748538" y="176996"/>
                            <a:pt x="751986" y="172470"/>
                          </a:cubicBezTo>
                          <a:cubicBezTo>
                            <a:pt x="749640" y="186130"/>
                            <a:pt x="737345" y="195241"/>
                            <a:pt x="722921" y="195241"/>
                          </a:cubicBezTo>
                          <a:lnTo>
                            <a:pt x="33515" y="195241"/>
                          </a:lnTo>
                          <a:cubicBezTo>
                            <a:pt x="15005" y="195241"/>
                            <a:pt x="0" y="180236"/>
                            <a:pt x="0" y="161726"/>
                          </a:cubicBezTo>
                          <a:lnTo>
                            <a:pt x="0" y="27673"/>
                          </a:lnTo>
                          <a:cubicBezTo>
                            <a:pt x="0" y="14645"/>
                            <a:pt x="7433" y="3353"/>
                            <a:pt x="19410" y="0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3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GB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313" name="Rounded Rectangle 250"/>
                    <p:cNvSpPr/>
                    <p:nvPr/>
                  </p:nvSpPr>
                  <p:spPr>
                    <a:xfrm flipH="1">
                      <a:off x="5995398" y="1929409"/>
                      <a:ext cx="128566" cy="20108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8566" h="201083">
                          <a:moveTo>
                            <a:pt x="33515" y="0"/>
                          </a:moveTo>
                          <a:lnTo>
                            <a:pt x="128566" y="0"/>
                          </a:lnTo>
                          <a:lnTo>
                            <a:pt x="128566" y="201083"/>
                          </a:lnTo>
                          <a:lnTo>
                            <a:pt x="33515" y="201083"/>
                          </a:lnTo>
                          <a:cubicBezTo>
                            <a:pt x="15005" y="201083"/>
                            <a:pt x="0" y="186078"/>
                            <a:pt x="0" y="167568"/>
                          </a:cubicBezTo>
                          <a:lnTo>
                            <a:pt x="0" y="33515"/>
                          </a:lnTo>
                          <a:cubicBezTo>
                            <a:pt x="0" y="15005"/>
                            <a:pt x="15005" y="0"/>
                            <a:pt x="33515" y="0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3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GB">
                        <a:solidFill>
                          <a:schemeClr val="lt1"/>
                        </a:solidFill>
                      </a:endParaRPr>
                    </a:p>
                  </p:txBody>
                </p:sp>
              </p:grpSp>
              <p:grpSp>
                <p:nvGrpSpPr>
                  <p:cNvPr id="295" name="Group 294"/>
                  <p:cNvGrpSpPr/>
                  <p:nvPr/>
                </p:nvGrpSpPr>
                <p:grpSpPr>
                  <a:xfrm flipH="1">
                    <a:off x="5367528" y="2731622"/>
                    <a:ext cx="756436" cy="201083"/>
                    <a:chOff x="5367528" y="2731622"/>
                    <a:chExt cx="756436" cy="201083"/>
                  </a:xfrm>
                </p:grpSpPr>
                <p:sp>
                  <p:nvSpPr>
                    <p:cNvPr id="308" name="Rounded Rectangle 307"/>
                    <p:cNvSpPr/>
                    <p:nvPr/>
                  </p:nvSpPr>
                  <p:spPr>
                    <a:xfrm flipH="1">
                      <a:off x="5367528" y="2731622"/>
                      <a:ext cx="756436" cy="201083"/>
                    </a:xfrm>
                    <a:prstGeom prst="roundRect">
                      <a:avLst/>
                    </a:prstGeom>
                    <a:solidFill>
                      <a:schemeClr val="accent5">
                        <a:lumMod val="50000"/>
                      </a:schemeClr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09" name="Rounded Rectangle 230"/>
                    <p:cNvSpPr/>
                    <p:nvPr/>
                  </p:nvSpPr>
                  <p:spPr>
                    <a:xfrm flipH="1">
                      <a:off x="5371978" y="2737464"/>
                      <a:ext cx="751986" cy="1952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51986" h="195241">
                          <a:moveTo>
                            <a:pt x="19410" y="0"/>
                          </a:moveTo>
                          <a:lnTo>
                            <a:pt x="14960" y="10744"/>
                          </a:lnTo>
                          <a:lnTo>
                            <a:pt x="14960" y="144797"/>
                          </a:lnTo>
                          <a:cubicBezTo>
                            <a:pt x="14960" y="163307"/>
                            <a:pt x="29965" y="178312"/>
                            <a:pt x="48475" y="178312"/>
                          </a:cubicBezTo>
                          <a:lnTo>
                            <a:pt x="737881" y="178312"/>
                          </a:lnTo>
                          <a:cubicBezTo>
                            <a:pt x="743363" y="178312"/>
                            <a:pt x="748538" y="176996"/>
                            <a:pt x="751986" y="172470"/>
                          </a:cubicBezTo>
                          <a:cubicBezTo>
                            <a:pt x="749640" y="186130"/>
                            <a:pt x="737345" y="195241"/>
                            <a:pt x="722921" y="195241"/>
                          </a:cubicBezTo>
                          <a:lnTo>
                            <a:pt x="33515" y="195241"/>
                          </a:lnTo>
                          <a:cubicBezTo>
                            <a:pt x="15005" y="195241"/>
                            <a:pt x="0" y="180236"/>
                            <a:pt x="0" y="161726"/>
                          </a:cubicBezTo>
                          <a:lnTo>
                            <a:pt x="0" y="27673"/>
                          </a:lnTo>
                          <a:cubicBezTo>
                            <a:pt x="0" y="14645"/>
                            <a:pt x="7433" y="3353"/>
                            <a:pt x="19410" y="0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3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GB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310" name="Rounded Rectangle 250"/>
                    <p:cNvSpPr/>
                    <p:nvPr/>
                  </p:nvSpPr>
                  <p:spPr>
                    <a:xfrm flipH="1">
                      <a:off x="5995398" y="2731622"/>
                      <a:ext cx="128566" cy="20108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8566" h="201083">
                          <a:moveTo>
                            <a:pt x="33515" y="0"/>
                          </a:moveTo>
                          <a:lnTo>
                            <a:pt x="128566" y="0"/>
                          </a:lnTo>
                          <a:lnTo>
                            <a:pt x="128566" y="201083"/>
                          </a:lnTo>
                          <a:lnTo>
                            <a:pt x="33515" y="201083"/>
                          </a:lnTo>
                          <a:cubicBezTo>
                            <a:pt x="15005" y="201083"/>
                            <a:pt x="0" y="186078"/>
                            <a:pt x="0" y="167568"/>
                          </a:cubicBezTo>
                          <a:lnTo>
                            <a:pt x="0" y="33515"/>
                          </a:lnTo>
                          <a:cubicBezTo>
                            <a:pt x="0" y="15005"/>
                            <a:pt x="15005" y="0"/>
                            <a:pt x="33515" y="0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3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GB">
                        <a:solidFill>
                          <a:schemeClr val="lt1"/>
                        </a:solidFill>
                      </a:endParaRPr>
                    </a:p>
                  </p:txBody>
                </p:sp>
              </p:grpSp>
              <p:sp>
                <p:nvSpPr>
                  <p:cNvPr id="296" name="Freeform 17"/>
                  <p:cNvSpPr>
                    <a:spLocks/>
                  </p:cNvSpPr>
                  <p:nvPr/>
                </p:nvSpPr>
                <p:spPr bwMode="auto">
                  <a:xfrm flipH="1">
                    <a:off x="6258230" y="-162064"/>
                    <a:ext cx="645688" cy="13259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45688" h="1325998">
                        <a:moveTo>
                          <a:pt x="643735" y="0"/>
                        </a:moveTo>
                        <a:lnTo>
                          <a:pt x="321977" y="0"/>
                        </a:lnTo>
                        <a:lnTo>
                          <a:pt x="0" y="0"/>
                        </a:lnTo>
                        <a:lnTo>
                          <a:pt x="0" y="35560"/>
                        </a:lnTo>
                        <a:lnTo>
                          <a:pt x="290334" y="35560"/>
                        </a:lnTo>
                        <a:lnTo>
                          <a:pt x="612092" y="35560"/>
                        </a:lnTo>
                        <a:lnTo>
                          <a:pt x="612092" y="676694"/>
                        </a:lnTo>
                        <a:cubicBezTo>
                          <a:pt x="612090" y="676821"/>
                          <a:pt x="601565" y="1296957"/>
                          <a:pt x="612092" y="1318048"/>
                        </a:cubicBezTo>
                        <a:cubicBezTo>
                          <a:pt x="614266" y="1322314"/>
                          <a:pt x="626890" y="1324962"/>
                          <a:pt x="645688" y="1325998"/>
                        </a:cubicBezTo>
                        <a:lnTo>
                          <a:pt x="645688" y="1283292"/>
                        </a:lnTo>
                        <a:cubicBezTo>
                          <a:pt x="644464" y="1283555"/>
                          <a:pt x="644014" y="1283035"/>
                          <a:pt x="643735" y="1282488"/>
                        </a:cubicBezTo>
                        <a:cubicBezTo>
                          <a:pt x="633207" y="1261396"/>
                          <a:pt x="643734" y="641174"/>
                          <a:pt x="643735" y="641134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297" name="Freeform 17"/>
                  <p:cNvSpPr>
                    <a:spLocks/>
                  </p:cNvSpPr>
                  <p:nvPr/>
                </p:nvSpPr>
                <p:spPr bwMode="auto">
                  <a:xfrm flipH="1">
                    <a:off x="6079015" y="1718733"/>
                    <a:ext cx="677705" cy="53811"/>
                  </a:xfrm>
                  <a:custGeom>
                    <a:avLst/>
                    <a:gdLst>
                      <a:gd name="connsiteX0" fmla="*/ 693954 w 703566"/>
                      <a:gd name="connsiteY0" fmla="*/ 0 h 211089"/>
                      <a:gd name="connsiteX1" fmla="*/ 0 w 703566"/>
                      <a:gd name="connsiteY1" fmla="*/ 0 h 211089"/>
                      <a:gd name="connsiteX2" fmla="*/ 28486 w 703566"/>
                      <a:gd name="connsiteY2" fmla="*/ 18656 h 211089"/>
                      <a:gd name="connsiteX3" fmla="*/ 403761 w 703566"/>
                      <a:gd name="connsiteY3" fmla="*/ 53811 h 211089"/>
                      <a:gd name="connsiteX4" fmla="*/ 677705 w 703566"/>
                      <a:gd name="connsiteY4" fmla="*/ 53811 h 211089"/>
                      <a:gd name="connsiteX5" fmla="*/ 693954 w 703566"/>
                      <a:gd name="connsiteY5" fmla="*/ 210676 h 211089"/>
                      <a:gd name="connsiteX6" fmla="*/ 693954 w 703566"/>
                      <a:gd name="connsiteY6" fmla="*/ 0 h 211089"/>
                      <a:gd name="connsiteX0" fmla="*/ 693954 w 751204"/>
                      <a:gd name="connsiteY0" fmla="*/ 0 h 53811"/>
                      <a:gd name="connsiteX1" fmla="*/ 0 w 751204"/>
                      <a:gd name="connsiteY1" fmla="*/ 0 h 53811"/>
                      <a:gd name="connsiteX2" fmla="*/ 28486 w 751204"/>
                      <a:gd name="connsiteY2" fmla="*/ 18656 h 53811"/>
                      <a:gd name="connsiteX3" fmla="*/ 403761 w 751204"/>
                      <a:gd name="connsiteY3" fmla="*/ 53811 h 53811"/>
                      <a:gd name="connsiteX4" fmla="*/ 677705 w 751204"/>
                      <a:gd name="connsiteY4" fmla="*/ 53811 h 53811"/>
                      <a:gd name="connsiteX5" fmla="*/ 693954 w 751204"/>
                      <a:gd name="connsiteY5" fmla="*/ 0 h 53811"/>
                      <a:gd name="connsiteX0" fmla="*/ 693954 w 693954"/>
                      <a:gd name="connsiteY0" fmla="*/ 0 h 53811"/>
                      <a:gd name="connsiteX1" fmla="*/ 0 w 693954"/>
                      <a:gd name="connsiteY1" fmla="*/ 0 h 53811"/>
                      <a:gd name="connsiteX2" fmla="*/ 28486 w 693954"/>
                      <a:gd name="connsiteY2" fmla="*/ 18656 h 53811"/>
                      <a:gd name="connsiteX3" fmla="*/ 403761 w 693954"/>
                      <a:gd name="connsiteY3" fmla="*/ 53811 h 53811"/>
                      <a:gd name="connsiteX4" fmla="*/ 677705 w 693954"/>
                      <a:gd name="connsiteY4" fmla="*/ 53811 h 53811"/>
                      <a:gd name="connsiteX5" fmla="*/ 693954 w 693954"/>
                      <a:gd name="connsiteY5" fmla="*/ 0 h 53811"/>
                      <a:gd name="connsiteX0" fmla="*/ 662204 w 677705"/>
                      <a:gd name="connsiteY0" fmla="*/ 12700 h 53811"/>
                      <a:gd name="connsiteX1" fmla="*/ 0 w 677705"/>
                      <a:gd name="connsiteY1" fmla="*/ 0 h 53811"/>
                      <a:gd name="connsiteX2" fmla="*/ 28486 w 677705"/>
                      <a:gd name="connsiteY2" fmla="*/ 18656 h 53811"/>
                      <a:gd name="connsiteX3" fmla="*/ 403761 w 677705"/>
                      <a:gd name="connsiteY3" fmla="*/ 53811 h 53811"/>
                      <a:gd name="connsiteX4" fmla="*/ 677705 w 677705"/>
                      <a:gd name="connsiteY4" fmla="*/ 53811 h 53811"/>
                      <a:gd name="connsiteX5" fmla="*/ 662204 w 677705"/>
                      <a:gd name="connsiteY5" fmla="*/ 12700 h 53811"/>
                      <a:gd name="connsiteX0" fmla="*/ 662204 w 677705"/>
                      <a:gd name="connsiteY0" fmla="*/ 12700 h 53811"/>
                      <a:gd name="connsiteX1" fmla="*/ 0 w 677705"/>
                      <a:gd name="connsiteY1" fmla="*/ 0 h 53811"/>
                      <a:gd name="connsiteX2" fmla="*/ 28486 w 677705"/>
                      <a:gd name="connsiteY2" fmla="*/ 18656 h 53811"/>
                      <a:gd name="connsiteX3" fmla="*/ 403761 w 677705"/>
                      <a:gd name="connsiteY3" fmla="*/ 53811 h 53811"/>
                      <a:gd name="connsiteX4" fmla="*/ 677705 w 677705"/>
                      <a:gd name="connsiteY4" fmla="*/ 53811 h 53811"/>
                      <a:gd name="connsiteX5" fmla="*/ 662204 w 677705"/>
                      <a:gd name="connsiteY5" fmla="*/ 12700 h 53811"/>
                      <a:gd name="connsiteX0" fmla="*/ 672787 w 677705"/>
                      <a:gd name="connsiteY0" fmla="*/ 29633 h 53811"/>
                      <a:gd name="connsiteX1" fmla="*/ 0 w 677705"/>
                      <a:gd name="connsiteY1" fmla="*/ 0 h 53811"/>
                      <a:gd name="connsiteX2" fmla="*/ 28486 w 677705"/>
                      <a:gd name="connsiteY2" fmla="*/ 18656 h 53811"/>
                      <a:gd name="connsiteX3" fmla="*/ 403761 w 677705"/>
                      <a:gd name="connsiteY3" fmla="*/ 53811 h 53811"/>
                      <a:gd name="connsiteX4" fmla="*/ 677705 w 677705"/>
                      <a:gd name="connsiteY4" fmla="*/ 53811 h 53811"/>
                      <a:gd name="connsiteX5" fmla="*/ 672787 w 677705"/>
                      <a:gd name="connsiteY5" fmla="*/ 29633 h 538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7705" h="53811">
                        <a:moveTo>
                          <a:pt x="672787" y="29633"/>
                        </a:moveTo>
                        <a:cubicBezTo>
                          <a:pt x="452052" y="25400"/>
                          <a:pt x="210152" y="61383"/>
                          <a:pt x="0" y="0"/>
                        </a:cubicBezTo>
                        <a:lnTo>
                          <a:pt x="28486" y="18656"/>
                        </a:lnTo>
                        <a:cubicBezTo>
                          <a:pt x="97137" y="52712"/>
                          <a:pt x="106787" y="53811"/>
                          <a:pt x="403761" y="53811"/>
                        </a:cubicBezTo>
                        <a:cubicBezTo>
                          <a:pt x="403761" y="53811"/>
                          <a:pt x="660816" y="37112"/>
                          <a:pt x="677705" y="53811"/>
                        </a:cubicBezTo>
                        <a:lnTo>
                          <a:pt x="672787" y="29633"/>
                        </a:lnTo>
                        <a:close/>
                      </a:path>
                    </a:pathLst>
                  </a:custGeom>
                  <a:solidFill>
                    <a:schemeClr val="tx1">
                      <a:alpha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298" name="Freeform 17"/>
                  <p:cNvSpPr>
                    <a:spLocks/>
                  </p:cNvSpPr>
                  <p:nvPr/>
                </p:nvSpPr>
                <p:spPr bwMode="auto">
                  <a:xfrm flipH="1">
                    <a:off x="6079015" y="1647039"/>
                    <a:ext cx="758560" cy="132244"/>
                  </a:xfrm>
                  <a:custGeom>
                    <a:avLst/>
                    <a:gdLst>
                      <a:gd name="connsiteX0" fmla="*/ 758560 w 758560"/>
                      <a:gd name="connsiteY0" fmla="*/ 0 h 132244"/>
                      <a:gd name="connsiteX1" fmla="*/ 0 w 758560"/>
                      <a:gd name="connsiteY1" fmla="*/ 0 h 132244"/>
                      <a:gd name="connsiteX2" fmla="*/ 110878 w 758560"/>
                      <a:gd name="connsiteY2" fmla="*/ 97089 h 132244"/>
                      <a:gd name="connsiteX3" fmla="*/ 486153 w 758560"/>
                      <a:gd name="connsiteY3" fmla="*/ 132244 h 132244"/>
                      <a:gd name="connsiteX4" fmla="*/ 758560 w 758560"/>
                      <a:gd name="connsiteY4" fmla="*/ 131801 h 132244"/>
                      <a:gd name="connsiteX5" fmla="*/ 758560 w 758560"/>
                      <a:gd name="connsiteY5" fmla="*/ 0 h 132244"/>
                      <a:gd name="connsiteX0" fmla="*/ 758560 w 758560"/>
                      <a:gd name="connsiteY0" fmla="*/ 49212 h 132244"/>
                      <a:gd name="connsiteX1" fmla="*/ 0 w 758560"/>
                      <a:gd name="connsiteY1" fmla="*/ 0 h 132244"/>
                      <a:gd name="connsiteX2" fmla="*/ 110878 w 758560"/>
                      <a:gd name="connsiteY2" fmla="*/ 97089 h 132244"/>
                      <a:gd name="connsiteX3" fmla="*/ 486153 w 758560"/>
                      <a:gd name="connsiteY3" fmla="*/ 132244 h 132244"/>
                      <a:gd name="connsiteX4" fmla="*/ 758560 w 758560"/>
                      <a:gd name="connsiteY4" fmla="*/ 131801 h 132244"/>
                      <a:gd name="connsiteX5" fmla="*/ 758560 w 758560"/>
                      <a:gd name="connsiteY5" fmla="*/ 49212 h 132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58560" h="132244">
                        <a:moveTo>
                          <a:pt x="758560" y="49212"/>
                        </a:moveTo>
                        <a:cubicBezTo>
                          <a:pt x="505707" y="49212"/>
                          <a:pt x="298891" y="63500"/>
                          <a:pt x="0" y="0"/>
                        </a:cubicBezTo>
                        <a:cubicBezTo>
                          <a:pt x="31227" y="39083"/>
                          <a:pt x="77540" y="80628"/>
                          <a:pt x="110878" y="97089"/>
                        </a:cubicBezTo>
                        <a:cubicBezTo>
                          <a:pt x="179529" y="131145"/>
                          <a:pt x="189179" y="132244"/>
                          <a:pt x="486153" y="132244"/>
                        </a:cubicBezTo>
                        <a:cubicBezTo>
                          <a:pt x="486153" y="132244"/>
                          <a:pt x="733357" y="116185"/>
                          <a:pt x="758560" y="131801"/>
                        </a:cubicBezTo>
                        <a:lnTo>
                          <a:pt x="758560" y="49212"/>
                        </a:lnTo>
                        <a:close/>
                      </a:path>
                    </a:pathLst>
                  </a:custGeom>
                  <a:solidFill>
                    <a:schemeClr val="tx1">
                      <a:alpha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>
                      <a:solidFill>
                        <a:schemeClr val="lt1"/>
                      </a:solidFill>
                    </a:endParaRPr>
                  </a:p>
                </p:txBody>
              </p:sp>
              <p:grpSp>
                <p:nvGrpSpPr>
                  <p:cNvPr id="299" name="Group 298"/>
                  <p:cNvGrpSpPr/>
                  <p:nvPr/>
                </p:nvGrpSpPr>
                <p:grpSpPr>
                  <a:xfrm flipH="1">
                    <a:off x="6062766" y="1069807"/>
                    <a:ext cx="201084" cy="756436"/>
                    <a:chOff x="6062766" y="1069807"/>
                    <a:chExt cx="201084" cy="756436"/>
                  </a:xfrm>
                </p:grpSpPr>
                <p:sp>
                  <p:nvSpPr>
                    <p:cNvPr id="305" name="Rounded Rectangle 304"/>
                    <p:cNvSpPr/>
                    <p:nvPr/>
                  </p:nvSpPr>
                  <p:spPr>
                    <a:xfrm rot="16200000" flipH="1">
                      <a:off x="5785090" y="1347483"/>
                      <a:ext cx="756436" cy="201083"/>
                    </a:xfrm>
                    <a:prstGeom prst="roundRect">
                      <a:avLst/>
                    </a:prstGeom>
                    <a:solidFill>
                      <a:schemeClr val="accent5">
                        <a:lumMod val="50000"/>
                      </a:schemeClr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06" name="Rounded Rectangle 243"/>
                    <p:cNvSpPr/>
                    <p:nvPr/>
                  </p:nvSpPr>
                  <p:spPr>
                    <a:xfrm rot="16200000" flipH="1">
                      <a:off x="5791047" y="1353440"/>
                      <a:ext cx="750142" cy="19546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50142" h="195464">
                          <a:moveTo>
                            <a:pt x="0" y="177145"/>
                          </a:moveTo>
                          <a:lnTo>
                            <a:pt x="13566" y="182764"/>
                          </a:lnTo>
                          <a:lnTo>
                            <a:pt x="702972" y="182764"/>
                          </a:lnTo>
                          <a:cubicBezTo>
                            <a:pt x="721482" y="182764"/>
                            <a:pt x="736487" y="167759"/>
                            <a:pt x="736487" y="149249"/>
                          </a:cubicBezTo>
                          <a:lnTo>
                            <a:pt x="736487" y="15196"/>
                          </a:lnTo>
                          <a:cubicBezTo>
                            <a:pt x="736487" y="9262"/>
                            <a:pt x="734945" y="3689"/>
                            <a:pt x="730193" y="0"/>
                          </a:cubicBezTo>
                          <a:cubicBezTo>
                            <a:pt x="742451" y="3189"/>
                            <a:pt x="750142" y="14644"/>
                            <a:pt x="750142" y="27896"/>
                          </a:cubicBezTo>
                          <a:lnTo>
                            <a:pt x="750142" y="161949"/>
                          </a:lnTo>
                          <a:cubicBezTo>
                            <a:pt x="750142" y="180459"/>
                            <a:pt x="735137" y="195464"/>
                            <a:pt x="716627" y="195464"/>
                          </a:cubicBezTo>
                          <a:lnTo>
                            <a:pt x="27221" y="195464"/>
                          </a:lnTo>
                          <a:cubicBezTo>
                            <a:pt x="14645" y="195464"/>
                            <a:pt x="3686" y="188537"/>
                            <a:pt x="0" y="177145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3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GB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307" name="Rectangle 258"/>
                    <p:cNvSpPr/>
                    <p:nvPr/>
                  </p:nvSpPr>
                  <p:spPr>
                    <a:xfrm flipH="1">
                      <a:off x="6199595" y="1069807"/>
                      <a:ext cx="64255" cy="75643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4255" h="756436">
                          <a:moveTo>
                            <a:pt x="33515" y="0"/>
                          </a:moveTo>
                          <a:lnTo>
                            <a:pt x="64255" y="0"/>
                          </a:lnTo>
                          <a:lnTo>
                            <a:pt x="64255" y="756436"/>
                          </a:lnTo>
                          <a:lnTo>
                            <a:pt x="33515" y="756436"/>
                          </a:lnTo>
                          <a:cubicBezTo>
                            <a:pt x="15005" y="756436"/>
                            <a:pt x="0" y="741431"/>
                            <a:pt x="0" y="722921"/>
                          </a:cubicBezTo>
                          <a:lnTo>
                            <a:pt x="0" y="33515"/>
                          </a:lnTo>
                          <a:cubicBezTo>
                            <a:pt x="0" y="15005"/>
                            <a:pt x="15005" y="0"/>
                            <a:pt x="33515" y="0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3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sp>
                <p:nvSpPr>
                  <p:cNvPr id="300" name="Freeform 17"/>
                  <p:cNvSpPr>
                    <a:spLocks/>
                  </p:cNvSpPr>
                  <p:nvPr/>
                </p:nvSpPr>
                <p:spPr bwMode="auto">
                  <a:xfrm flipH="1">
                    <a:off x="6258230" y="-162065"/>
                    <a:ext cx="155270" cy="1325221"/>
                  </a:xfrm>
                  <a:custGeom>
                    <a:avLst/>
                    <a:gdLst>
                      <a:gd name="connsiteX0" fmla="*/ 164573 w 164990"/>
                      <a:gd name="connsiteY0" fmla="*/ 0 h 1444976"/>
                      <a:gd name="connsiteX1" fmla="*/ 17768 w 164990"/>
                      <a:gd name="connsiteY1" fmla="*/ 0 h 1444976"/>
                      <a:gd name="connsiteX2" fmla="*/ 12173 w 164990"/>
                      <a:gd name="connsiteY2" fmla="*/ 793534 h 1444976"/>
                      <a:gd name="connsiteX3" fmla="*/ 9720 w 164990"/>
                      <a:gd name="connsiteY3" fmla="*/ 1288959 h 1444976"/>
                      <a:gd name="connsiteX4" fmla="*/ 12173 w 164990"/>
                      <a:gd name="connsiteY4" fmla="*/ 1434888 h 1444976"/>
                      <a:gd name="connsiteX5" fmla="*/ 164990 w 164990"/>
                      <a:gd name="connsiteY5" fmla="*/ 1443731 h 1444976"/>
                      <a:gd name="connsiteX6" fmla="*/ 164990 w 164990"/>
                      <a:gd name="connsiteY6" fmla="*/ 1282660 h 1444976"/>
                      <a:gd name="connsiteX7" fmla="*/ 164573 w 164990"/>
                      <a:gd name="connsiteY7" fmla="*/ 1282488 h 1444976"/>
                      <a:gd name="connsiteX8" fmla="*/ 164573 w 164990"/>
                      <a:gd name="connsiteY8" fmla="*/ 641134 h 1444976"/>
                      <a:gd name="connsiteX9" fmla="*/ 164573 w 164990"/>
                      <a:gd name="connsiteY9" fmla="*/ 0 h 1444976"/>
                      <a:gd name="connsiteX0" fmla="*/ 154853 w 155270"/>
                      <a:gd name="connsiteY0" fmla="*/ 0 h 1444129"/>
                      <a:gd name="connsiteX1" fmla="*/ 8048 w 155270"/>
                      <a:gd name="connsiteY1" fmla="*/ 0 h 1444129"/>
                      <a:gd name="connsiteX2" fmla="*/ 2453 w 155270"/>
                      <a:gd name="connsiteY2" fmla="*/ 793534 h 1444129"/>
                      <a:gd name="connsiteX3" fmla="*/ 0 w 155270"/>
                      <a:gd name="connsiteY3" fmla="*/ 1288959 h 1444129"/>
                      <a:gd name="connsiteX4" fmla="*/ 53253 w 155270"/>
                      <a:gd name="connsiteY4" fmla="*/ 1426239 h 1444129"/>
                      <a:gd name="connsiteX5" fmla="*/ 155270 w 155270"/>
                      <a:gd name="connsiteY5" fmla="*/ 1443731 h 1444129"/>
                      <a:gd name="connsiteX6" fmla="*/ 155270 w 155270"/>
                      <a:gd name="connsiteY6" fmla="*/ 1282660 h 1444129"/>
                      <a:gd name="connsiteX7" fmla="*/ 154853 w 155270"/>
                      <a:gd name="connsiteY7" fmla="*/ 1282488 h 1444129"/>
                      <a:gd name="connsiteX8" fmla="*/ 154853 w 155270"/>
                      <a:gd name="connsiteY8" fmla="*/ 641134 h 1444129"/>
                      <a:gd name="connsiteX9" fmla="*/ 154853 w 155270"/>
                      <a:gd name="connsiteY9" fmla="*/ 0 h 14441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55270" h="1444129">
                        <a:moveTo>
                          <a:pt x="154853" y="0"/>
                        </a:moveTo>
                        <a:lnTo>
                          <a:pt x="8048" y="0"/>
                        </a:lnTo>
                        <a:lnTo>
                          <a:pt x="2453" y="793534"/>
                        </a:lnTo>
                        <a:cubicBezTo>
                          <a:pt x="1112" y="1008360"/>
                          <a:pt x="0" y="1182067"/>
                          <a:pt x="0" y="1288959"/>
                        </a:cubicBezTo>
                        <a:cubicBezTo>
                          <a:pt x="0" y="1395851"/>
                          <a:pt x="27375" y="1400444"/>
                          <a:pt x="53253" y="1426239"/>
                        </a:cubicBezTo>
                        <a:cubicBezTo>
                          <a:pt x="58898" y="1437319"/>
                          <a:pt x="84247" y="1446135"/>
                          <a:pt x="155270" y="1443731"/>
                        </a:cubicBezTo>
                        <a:lnTo>
                          <a:pt x="155270" y="1282660"/>
                        </a:lnTo>
                        <a:cubicBezTo>
                          <a:pt x="154970" y="1282703"/>
                          <a:pt x="154908" y="1282596"/>
                          <a:pt x="154853" y="1282488"/>
                        </a:cubicBezTo>
                        <a:cubicBezTo>
                          <a:pt x="144326" y="1261396"/>
                          <a:pt x="154853" y="641171"/>
                          <a:pt x="154853" y="641134"/>
                        </a:cubicBezTo>
                        <a:lnTo>
                          <a:pt x="154853" y="0"/>
                        </a:lnTo>
                        <a:close/>
                      </a:path>
                    </a:pathLst>
                  </a:custGeom>
                  <a:solidFill>
                    <a:schemeClr val="tx1">
                      <a:alpha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>
                      <a:solidFill>
                        <a:schemeClr val="lt1"/>
                      </a:solidFill>
                    </a:endParaRPr>
                  </a:p>
                </p:txBody>
              </p:sp>
              <p:grpSp>
                <p:nvGrpSpPr>
                  <p:cNvPr id="301" name="Group 300"/>
                  <p:cNvGrpSpPr/>
                  <p:nvPr/>
                </p:nvGrpSpPr>
                <p:grpSpPr>
                  <a:xfrm flipH="1">
                    <a:off x="6195144" y="813376"/>
                    <a:ext cx="756436" cy="201083"/>
                    <a:chOff x="6195144" y="813376"/>
                    <a:chExt cx="756436" cy="201083"/>
                  </a:xfrm>
                </p:grpSpPr>
                <p:sp>
                  <p:nvSpPr>
                    <p:cNvPr id="302" name="Rounded Rectangle 301"/>
                    <p:cNvSpPr/>
                    <p:nvPr/>
                  </p:nvSpPr>
                  <p:spPr>
                    <a:xfrm flipH="1">
                      <a:off x="6195144" y="813376"/>
                      <a:ext cx="756436" cy="201083"/>
                    </a:xfrm>
                    <a:prstGeom prst="roundRect">
                      <a:avLst/>
                    </a:prstGeom>
                    <a:solidFill>
                      <a:schemeClr val="accent5">
                        <a:lumMod val="50000"/>
                      </a:schemeClr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03" name="Rounded Rectangle 230"/>
                    <p:cNvSpPr/>
                    <p:nvPr/>
                  </p:nvSpPr>
                  <p:spPr>
                    <a:xfrm flipH="1">
                      <a:off x="6199594" y="819218"/>
                      <a:ext cx="751986" cy="1952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51986" h="195241">
                          <a:moveTo>
                            <a:pt x="19410" y="0"/>
                          </a:moveTo>
                          <a:lnTo>
                            <a:pt x="14960" y="10744"/>
                          </a:lnTo>
                          <a:lnTo>
                            <a:pt x="14960" y="144797"/>
                          </a:lnTo>
                          <a:cubicBezTo>
                            <a:pt x="14960" y="163307"/>
                            <a:pt x="29965" y="178312"/>
                            <a:pt x="48475" y="178312"/>
                          </a:cubicBezTo>
                          <a:lnTo>
                            <a:pt x="737881" y="178312"/>
                          </a:lnTo>
                          <a:cubicBezTo>
                            <a:pt x="743363" y="178312"/>
                            <a:pt x="748538" y="176996"/>
                            <a:pt x="751986" y="172470"/>
                          </a:cubicBezTo>
                          <a:cubicBezTo>
                            <a:pt x="749640" y="186130"/>
                            <a:pt x="737345" y="195241"/>
                            <a:pt x="722921" y="195241"/>
                          </a:cubicBezTo>
                          <a:lnTo>
                            <a:pt x="33515" y="195241"/>
                          </a:lnTo>
                          <a:cubicBezTo>
                            <a:pt x="15005" y="195241"/>
                            <a:pt x="0" y="180236"/>
                            <a:pt x="0" y="161726"/>
                          </a:cubicBezTo>
                          <a:lnTo>
                            <a:pt x="0" y="27673"/>
                          </a:lnTo>
                          <a:cubicBezTo>
                            <a:pt x="0" y="14645"/>
                            <a:pt x="7433" y="3353"/>
                            <a:pt x="19410" y="0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3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GB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304" name="Rounded Rectangle 250"/>
                    <p:cNvSpPr/>
                    <p:nvPr/>
                  </p:nvSpPr>
                  <p:spPr>
                    <a:xfrm flipH="1">
                      <a:off x="6823014" y="813376"/>
                      <a:ext cx="128566" cy="20108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8566" h="201083">
                          <a:moveTo>
                            <a:pt x="33515" y="0"/>
                          </a:moveTo>
                          <a:lnTo>
                            <a:pt x="128566" y="0"/>
                          </a:lnTo>
                          <a:lnTo>
                            <a:pt x="128566" y="201083"/>
                          </a:lnTo>
                          <a:lnTo>
                            <a:pt x="33515" y="201083"/>
                          </a:lnTo>
                          <a:cubicBezTo>
                            <a:pt x="15005" y="201083"/>
                            <a:pt x="0" y="186078"/>
                            <a:pt x="0" y="167568"/>
                          </a:cubicBezTo>
                          <a:lnTo>
                            <a:pt x="0" y="33515"/>
                          </a:lnTo>
                          <a:cubicBezTo>
                            <a:pt x="0" y="15005"/>
                            <a:pt x="15005" y="0"/>
                            <a:pt x="33515" y="0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3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GB">
                        <a:solidFill>
                          <a:schemeClr val="lt1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341" name="Donut 340"/>
                <p:cNvSpPr/>
                <p:nvPr/>
              </p:nvSpPr>
              <p:spPr>
                <a:xfrm>
                  <a:off x="7149824" y="1349157"/>
                  <a:ext cx="121278" cy="121278"/>
                </a:xfrm>
                <a:prstGeom prst="donut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>
                  <a:innerShdw dist="6350"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42" name="Donut 341"/>
                <p:cNvSpPr/>
                <p:nvPr/>
              </p:nvSpPr>
              <p:spPr>
                <a:xfrm>
                  <a:off x="6041857" y="1088711"/>
                  <a:ext cx="121278" cy="121278"/>
                </a:xfrm>
                <a:prstGeom prst="donut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>
                  <a:innerShdw dist="6350"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366" name="Group 365"/>
                <p:cNvGrpSpPr/>
                <p:nvPr/>
              </p:nvGrpSpPr>
              <p:grpSpPr>
                <a:xfrm>
                  <a:off x="6512005" y="395920"/>
                  <a:ext cx="625946" cy="355656"/>
                  <a:chOff x="2010747" y="395920"/>
                  <a:chExt cx="625946" cy="355656"/>
                </a:xfrm>
              </p:grpSpPr>
              <p:sp>
                <p:nvSpPr>
                  <p:cNvPr id="367" name="Rectangle 366"/>
                  <p:cNvSpPr/>
                  <p:nvPr/>
                </p:nvSpPr>
                <p:spPr>
                  <a:xfrm>
                    <a:off x="2010747" y="395920"/>
                    <a:ext cx="625946" cy="355656"/>
                  </a:xfrm>
                  <a:prstGeom prst="rect">
                    <a:avLst/>
                  </a:prstGeom>
                  <a:solidFill>
                    <a:srgbClr val="FFCC00"/>
                  </a:solidFill>
                  <a:ln>
                    <a:noFill/>
                  </a:ln>
                  <a:effectLst>
                    <a:innerShdw dist="12700"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r>
                      <a:rPr lang="en-GB" sz="1600" dirty="0" smtClean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rPr>
                      <a:t>EVEN</a:t>
                    </a:r>
                    <a:endParaRPr lang="en-GB" sz="1600" dirty="0">
                      <a:solidFill>
                        <a:schemeClr val="tx1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368" name="Rectangle 367"/>
                  <p:cNvSpPr/>
                  <p:nvPr/>
                </p:nvSpPr>
                <p:spPr>
                  <a:xfrm>
                    <a:off x="2010747" y="395920"/>
                    <a:ext cx="90000" cy="355656"/>
                  </a:xfrm>
                  <a:prstGeom prst="rect">
                    <a:avLst/>
                  </a:prstGeom>
                  <a:solidFill>
                    <a:schemeClr val="tx1">
                      <a:alpha val="3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en-GB" sz="1600" dirty="0">
                      <a:solidFill>
                        <a:schemeClr val="tx1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369" name="Rectangle 368"/>
                  <p:cNvSpPr/>
                  <p:nvPr/>
                </p:nvSpPr>
                <p:spPr>
                  <a:xfrm>
                    <a:off x="2546693" y="395920"/>
                    <a:ext cx="90000" cy="355656"/>
                  </a:xfrm>
                  <a:prstGeom prst="rect">
                    <a:avLst/>
                  </a:prstGeom>
                  <a:solidFill>
                    <a:schemeClr val="bg1">
                      <a:alpha val="3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en-GB" sz="1600" dirty="0">
                      <a:solidFill>
                        <a:schemeClr val="tx1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grpSp>
                <p:nvGrpSpPr>
                  <p:cNvPr id="370" name="Group 369"/>
                  <p:cNvGrpSpPr/>
                  <p:nvPr/>
                </p:nvGrpSpPr>
                <p:grpSpPr>
                  <a:xfrm>
                    <a:off x="2037747" y="417636"/>
                    <a:ext cx="36000" cy="312225"/>
                    <a:chOff x="2037747" y="413068"/>
                    <a:chExt cx="36000" cy="312225"/>
                  </a:xfrm>
                </p:grpSpPr>
                <p:sp>
                  <p:nvSpPr>
                    <p:cNvPr id="374" name="Oval 373"/>
                    <p:cNvSpPr/>
                    <p:nvPr/>
                  </p:nvSpPr>
                  <p:spPr>
                    <a:xfrm>
                      <a:off x="2037747" y="413068"/>
                      <a:ext cx="36000" cy="36000"/>
                    </a:xfrm>
                    <a:prstGeom prst="ellipse">
                      <a:avLst/>
                    </a:prstGeom>
                    <a:solidFill>
                      <a:schemeClr val="accent5">
                        <a:lumMod val="50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5" name="Oval 374"/>
                    <p:cNvSpPr/>
                    <p:nvPr/>
                  </p:nvSpPr>
                  <p:spPr>
                    <a:xfrm>
                      <a:off x="2037747" y="689293"/>
                      <a:ext cx="36000" cy="36000"/>
                    </a:xfrm>
                    <a:prstGeom prst="ellipse">
                      <a:avLst/>
                    </a:prstGeom>
                    <a:solidFill>
                      <a:schemeClr val="accent5">
                        <a:lumMod val="50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371" name="Group 370"/>
                  <p:cNvGrpSpPr/>
                  <p:nvPr/>
                </p:nvGrpSpPr>
                <p:grpSpPr>
                  <a:xfrm>
                    <a:off x="2573693" y="417636"/>
                    <a:ext cx="36000" cy="312225"/>
                    <a:chOff x="2037747" y="413068"/>
                    <a:chExt cx="36000" cy="312225"/>
                  </a:xfrm>
                </p:grpSpPr>
                <p:sp>
                  <p:nvSpPr>
                    <p:cNvPr id="372" name="Oval 371"/>
                    <p:cNvSpPr/>
                    <p:nvPr/>
                  </p:nvSpPr>
                  <p:spPr>
                    <a:xfrm>
                      <a:off x="2037747" y="413068"/>
                      <a:ext cx="36000" cy="36000"/>
                    </a:xfrm>
                    <a:prstGeom prst="ellipse">
                      <a:avLst/>
                    </a:prstGeom>
                    <a:solidFill>
                      <a:schemeClr val="accent5">
                        <a:lumMod val="50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3" name="Oval 372"/>
                    <p:cNvSpPr/>
                    <p:nvPr/>
                  </p:nvSpPr>
                  <p:spPr>
                    <a:xfrm>
                      <a:off x="2037747" y="689293"/>
                      <a:ext cx="36000" cy="36000"/>
                    </a:xfrm>
                    <a:prstGeom prst="ellipse">
                      <a:avLst/>
                    </a:prstGeom>
                    <a:solidFill>
                      <a:schemeClr val="accent5">
                        <a:lumMod val="50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740" name="Group 739"/>
              <p:cNvGrpSpPr/>
              <p:nvPr/>
            </p:nvGrpSpPr>
            <p:grpSpPr>
              <a:xfrm>
                <a:off x="5779125" y="2317807"/>
                <a:ext cx="439466" cy="439466"/>
                <a:chOff x="2947633" y="2317807"/>
                <a:chExt cx="439466" cy="439466"/>
              </a:xfrm>
            </p:grpSpPr>
            <p:grpSp>
              <p:nvGrpSpPr>
                <p:cNvPr id="741" name="Group 740"/>
                <p:cNvGrpSpPr/>
                <p:nvPr/>
              </p:nvGrpSpPr>
              <p:grpSpPr>
                <a:xfrm>
                  <a:off x="2947633" y="2317807"/>
                  <a:ext cx="439466" cy="439466"/>
                  <a:chOff x="2947633" y="2317807"/>
                  <a:chExt cx="439466" cy="439466"/>
                </a:xfrm>
              </p:grpSpPr>
              <p:grpSp>
                <p:nvGrpSpPr>
                  <p:cNvPr id="743" name="Group 742"/>
                  <p:cNvGrpSpPr/>
                  <p:nvPr/>
                </p:nvGrpSpPr>
                <p:grpSpPr>
                  <a:xfrm>
                    <a:off x="2947633" y="2317807"/>
                    <a:ext cx="439466" cy="439466"/>
                    <a:chOff x="2947633" y="2317807"/>
                    <a:chExt cx="439466" cy="439466"/>
                  </a:xfrm>
                </p:grpSpPr>
                <p:sp>
                  <p:nvSpPr>
                    <p:cNvPr id="760" name="Oval 759"/>
                    <p:cNvSpPr/>
                    <p:nvPr/>
                  </p:nvSpPr>
                  <p:spPr>
                    <a:xfrm>
                      <a:off x="2947633" y="2317807"/>
                      <a:ext cx="439466" cy="439466"/>
                    </a:xfrm>
                    <a:prstGeom prst="ellipse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  <a:effectLst>
                      <a:innerShdw dist="1270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GB" sz="1600">
                        <a:solidFill>
                          <a:schemeClr val="tx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761" name="Oval 701"/>
                    <p:cNvSpPr/>
                    <p:nvPr/>
                  </p:nvSpPr>
                  <p:spPr>
                    <a:xfrm>
                      <a:off x="3308440" y="2372524"/>
                      <a:ext cx="78659" cy="33003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8659" h="330033">
                          <a:moveTo>
                            <a:pt x="0" y="0"/>
                          </a:moveTo>
                          <a:cubicBezTo>
                            <a:pt x="48811" y="38297"/>
                            <a:pt x="78659" y="98171"/>
                            <a:pt x="78659" y="165016"/>
                          </a:cubicBezTo>
                          <a:cubicBezTo>
                            <a:pt x="78659" y="231861"/>
                            <a:pt x="48811" y="291735"/>
                            <a:pt x="0" y="330033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alpha val="3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762" name="Rectangle 313"/>
                    <p:cNvSpPr/>
                    <p:nvPr/>
                  </p:nvSpPr>
                  <p:spPr>
                    <a:xfrm>
                      <a:off x="2947633" y="2372524"/>
                      <a:ext cx="78659" cy="33003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8659" h="330033">
                          <a:moveTo>
                            <a:pt x="78659" y="0"/>
                          </a:moveTo>
                          <a:lnTo>
                            <a:pt x="78659" y="330033"/>
                          </a:lnTo>
                          <a:cubicBezTo>
                            <a:pt x="29849" y="291735"/>
                            <a:pt x="0" y="231861"/>
                            <a:pt x="0" y="165016"/>
                          </a:cubicBezTo>
                          <a:cubicBezTo>
                            <a:pt x="0" y="98171"/>
                            <a:pt x="29849" y="38297"/>
                            <a:pt x="78659" y="0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3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744" name="Group 743"/>
                  <p:cNvGrpSpPr/>
                  <p:nvPr/>
                </p:nvGrpSpPr>
                <p:grpSpPr>
                  <a:xfrm>
                    <a:off x="2975128" y="2345302"/>
                    <a:ext cx="384476" cy="384477"/>
                    <a:chOff x="2975128" y="2345302"/>
                    <a:chExt cx="384476" cy="384477"/>
                  </a:xfrm>
                </p:grpSpPr>
                <p:sp>
                  <p:nvSpPr>
                    <p:cNvPr id="748" name="Oval 747"/>
                    <p:cNvSpPr/>
                    <p:nvPr/>
                  </p:nvSpPr>
                  <p:spPr>
                    <a:xfrm>
                      <a:off x="3149366" y="2345302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49" name="Oval 748"/>
                    <p:cNvSpPr/>
                    <p:nvPr/>
                  </p:nvSpPr>
                  <p:spPr>
                    <a:xfrm>
                      <a:off x="3062247" y="2368645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50" name="Oval 749"/>
                    <p:cNvSpPr/>
                    <p:nvPr/>
                  </p:nvSpPr>
                  <p:spPr>
                    <a:xfrm>
                      <a:off x="2998471" y="2432421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51" name="Oval 750"/>
                    <p:cNvSpPr/>
                    <p:nvPr/>
                  </p:nvSpPr>
                  <p:spPr>
                    <a:xfrm>
                      <a:off x="2975128" y="2519540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52" name="Oval 751"/>
                    <p:cNvSpPr/>
                    <p:nvPr/>
                  </p:nvSpPr>
                  <p:spPr>
                    <a:xfrm>
                      <a:off x="3236486" y="2670434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53" name="Oval 752"/>
                    <p:cNvSpPr/>
                    <p:nvPr/>
                  </p:nvSpPr>
                  <p:spPr>
                    <a:xfrm>
                      <a:off x="3300262" y="2606659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54" name="Oval 753"/>
                    <p:cNvSpPr/>
                    <p:nvPr/>
                  </p:nvSpPr>
                  <p:spPr>
                    <a:xfrm>
                      <a:off x="3323604" y="2519540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55" name="Oval 754"/>
                    <p:cNvSpPr/>
                    <p:nvPr/>
                  </p:nvSpPr>
                  <p:spPr>
                    <a:xfrm>
                      <a:off x="3300260" y="2432421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56" name="Oval 755"/>
                    <p:cNvSpPr/>
                    <p:nvPr/>
                  </p:nvSpPr>
                  <p:spPr>
                    <a:xfrm>
                      <a:off x="3236485" y="2368646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57" name="Oval 756"/>
                    <p:cNvSpPr/>
                    <p:nvPr/>
                  </p:nvSpPr>
                  <p:spPr>
                    <a:xfrm>
                      <a:off x="2998471" y="2606660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58" name="Oval 757"/>
                    <p:cNvSpPr/>
                    <p:nvPr/>
                  </p:nvSpPr>
                  <p:spPr>
                    <a:xfrm>
                      <a:off x="3062247" y="2670436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59" name="Oval 758"/>
                    <p:cNvSpPr/>
                    <p:nvPr/>
                  </p:nvSpPr>
                  <p:spPr>
                    <a:xfrm>
                      <a:off x="3149366" y="2693779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  <a:effectLst>
                      <a:innerShdw dist="6350" dir="8100000">
                        <a:prstClr val="black">
                          <a:alpha val="5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745" name="Oval 744"/>
                  <p:cNvSpPr/>
                  <p:nvPr/>
                </p:nvSpPr>
                <p:spPr>
                  <a:xfrm rot="16200000">
                    <a:off x="3149367" y="2693777"/>
                    <a:ext cx="36000" cy="36000"/>
                  </a:xfrm>
                  <a:prstGeom prst="ellipse">
                    <a:avLst/>
                  </a:prstGeom>
                  <a:solidFill>
                    <a:schemeClr val="bg2">
                      <a:lumMod val="25000"/>
                    </a:schemeClr>
                  </a:solidFill>
                  <a:ln>
                    <a:noFill/>
                  </a:ln>
                  <a:effectLst>
                    <a:innerShdw dist="6350"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46" name="Oval 745"/>
                  <p:cNvSpPr/>
                  <p:nvPr/>
                </p:nvSpPr>
                <p:spPr>
                  <a:xfrm rot="10800000">
                    <a:off x="3323605" y="2519540"/>
                    <a:ext cx="36000" cy="36000"/>
                  </a:xfrm>
                  <a:prstGeom prst="ellipse">
                    <a:avLst/>
                  </a:prstGeom>
                  <a:solidFill>
                    <a:schemeClr val="bg2">
                      <a:lumMod val="25000"/>
                    </a:schemeClr>
                  </a:solidFill>
                  <a:ln>
                    <a:noFill/>
                  </a:ln>
                  <a:effectLst>
                    <a:innerShdw dist="6350"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47" name="Pie 263"/>
                  <p:cNvSpPr/>
                  <p:nvPr/>
                </p:nvSpPr>
                <p:spPr>
                  <a:xfrm>
                    <a:off x="3027898" y="2404622"/>
                    <a:ext cx="257437" cy="265813"/>
                  </a:xfrm>
                  <a:custGeom>
                    <a:avLst/>
                    <a:gdLst>
                      <a:gd name="connsiteX0" fmla="*/ 136059 w 265792"/>
                      <a:gd name="connsiteY0" fmla="*/ 265754 h 265792"/>
                      <a:gd name="connsiteX1" fmla="*/ 1205 w 265792"/>
                      <a:gd name="connsiteY1" fmla="*/ 150753 h 265792"/>
                      <a:gd name="connsiteX2" fmla="*/ 100565 w 265792"/>
                      <a:gd name="connsiteY2" fmla="*/ 3993 h 265792"/>
                      <a:gd name="connsiteX3" fmla="*/ 257426 w 265792"/>
                      <a:gd name="connsiteY3" fmla="*/ 86488 h 265792"/>
                      <a:gd name="connsiteX4" fmla="*/ 132896 w 265792"/>
                      <a:gd name="connsiteY4" fmla="*/ 132896 h 265792"/>
                      <a:gd name="connsiteX5" fmla="*/ 136059 w 265792"/>
                      <a:gd name="connsiteY5" fmla="*/ 265754 h 265792"/>
                      <a:gd name="connsiteX0" fmla="*/ 132907 w 257437"/>
                      <a:gd name="connsiteY0" fmla="*/ 132917 h 265813"/>
                      <a:gd name="connsiteX1" fmla="*/ 136070 w 257437"/>
                      <a:gd name="connsiteY1" fmla="*/ 265775 h 265813"/>
                      <a:gd name="connsiteX2" fmla="*/ 1216 w 257437"/>
                      <a:gd name="connsiteY2" fmla="*/ 150774 h 265813"/>
                      <a:gd name="connsiteX3" fmla="*/ 100576 w 257437"/>
                      <a:gd name="connsiteY3" fmla="*/ 4014 h 265813"/>
                      <a:gd name="connsiteX4" fmla="*/ 257437 w 257437"/>
                      <a:gd name="connsiteY4" fmla="*/ 86509 h 265813"/>
                      <a:gd name="connsiteX5" fmla="*/ 224347 w 257437"/>
                      <a:gd name="connsiteY5" fmla="*/ 224357 h 265813"/>
                      <a:gd name="connsiteX0" fmla="*/ 132907 w 257437"/>
                      <a:gd name="connsiteY0" fmla="*/ 132917 h 265813"/>
                      <a:gd name="connsiteX1" fmla="*/ 136070 w 257437"/>
                      <a:gd name="connsiteY1" fmla="*/ 265775 h 265813"/>
                      <a:gd name="connsiteX2" fmla="*/ 1216 w 257437"/>
                      <a:gd name="connsiteY2" fmla="*/ 150774 h 265813"/>
                      <a:gd name="connsiteX3" fmla="*/ 100576 w 257437"/>
                      <a:gd name="connsiteY3" fmla="*/ 4014 h 265813"/>
                      <a:gd name="connsiteX4" fmla="*/ 257437 w 257437"/>
                      <a:gd name="connsiteY4" fmla="*/ 86509 h 265813"/>
                      <a:gd name="connsiteX0" fmla="*/ 136070 w 257437"/>
                      <a:gd name="connsiteY0" fmla="*/ 265775 h 265813"/>
                      <a:gd name="connsiteX1" fmla="*/ 1216 w 257437"/>
                      <a:gd name="connsiteY1" fmla="*/ 150774 h 265813"/>
                      <a:gd name="connsiteX2" fmla="*/ 100576 w 257437"/>
                      <a:gd name="connsiteY2" fmla="*/ 4014 h 265813"/>
                      <a:gd name="connsiteX3" fmla="*/ 257437 w 257437"/>
                      <a:gd name="connsiteY3" fmla="*/ 86509 h 2658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437" h="265813">
                        <a:moveTo>
                          <a:pt x="136070" y="265775"/>
                        </a:moveTo>
                        <a:cubicBezTo>
                          <a:pt x="68388" y="267386"/>
                          <a:pt x="10313" y="217861"/>
                          <a:pt x="1216" y="150774"/>
                        </a:cubicBezTo>
                        <a:cubicBezTo>
                          <a:pt x="-7881" y="83687"/>
                          <a:pt x="34909" y="20484"/>
                          <a:pt x="100576" y="4014"/>
                        </a:cubicBezTo>
                        <a:cubicBezTo>
                          <a:pt x="166243" y="-12456"/>
                          <a:pt x="233795" y="23070"/>
                          <a:pt x="257437" y="86509"/>
                        </a:cubicBezTo>
                      </a:path>
                    </a:pathLst>
                  </a:custGeom>
                  <a:noFill/>
                  <a:ln w="6350">
                    <a:solidFill>
                      <a:schemeClr val="bg2">
                        <a:lumMod val="10000"/>
                      </a:schemeClr>
                    </a:solidFill>
                    <a:headEnd type="triangle" w="sm" len="sm"/>
                    <a:tailEnd type="none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742" name="Oval 741"/>
                <p:cNvSpPr/>
                <p:nvPr/>
              </p:nvSpPr>
              <p:spPr>
                <a:xfrm>
                  <a:off x="3073985" y="2444159"/>
                  <a:ext cx="186762" cy="186762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ffectLst>
                  <a:innerShdw dist="12700"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 sz="1600">
                    <a:solidFill>
                      <a:schemeClr val="tx1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</p:grpSp>
      <p:grpSp>
        <p:nvGrpSpPr>
          <p:cNvPr id="1021" name="Group 1020"/>
          <p:cNvGrpSpPr/>
          <p:nvPr/>
        </p:nvGrpSpPr>
        <p:grpSpPr>
          <a:xfrm>
            <a:off x="-814853" y="2634918"/>
            <a:ext cx="10619222" cy="3030033"/>
            <a:chOff x="-814853" y="2634918"/>
            <a:chExt cx="10619222" cy="3030033"/>
          </a:xfrm>
        </p:grpSpPr>
        <p:grpSp>
          <p:nvGrpSpPr>
            <p:cNvPr id="1022" name="Group 1021"/>
            <p:cNvGrpSpPr/>
            <p:nvPr/>
          </p:nvGrpSpPr>
          <p:grpSpPr>
            <a:xfrm>
              <a:off x="3155207" y="2874342"/>
              <a:ext cx="983575" cy="568988"/>
              <a:chOff x="3155207" y="2874342"/>
              <a:chExt cx="983575" cy="568988"/>
            </a:xfrm>
          </p:grpSpPr>
          <p:sp>
            <p:nvSpPr>
              <p:cNvPr id="1041" name="Freeform 6"/>
              <p:cNvSpPr>
                <a:spLocks/>
              </p:cNvSpPr>
              <p:nvPr/>
            </p:nvSpPr>
            <p:spPr bwMode="auto">
              <a:xfrm>
                <a:off x="3306747" y="2874342"/>
                <a:ext cx="800585" cy="254472"/>
              </a:xfrm>
              <a:custGeom>
                <a:avLst/>
                <a:gdLst>
                  <a:gd name="T0" fmla="*/ 955 w 1237"/>
                  <a:gd name="T1" fmla="*/ 0 h 391"/>
                  <a:gd name="T2" fmla="*/ 1237 w 1237"/>
                  <a:gd name="T3" fmla="*/ 252 h 391"/>
                  <a:gd name="T4" fmla="*/ 212 w 1237"/>
                  <a:gd name="T5" fmla="*/ 391 h 391"/>
                  <a:gd name="T6" fmla="*/ 0 w 1237"/>
                  <a:gd name="T7" fmla="*/ 139 h 391"/>
                  <a:gd name="T8" fmla="*/ 955 w 1237"/>
                  <a:gd name="T9" fmla="*/ 0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7" h="391">
                    <a:moveTo>
                      <a:pt x="955" y="0"/>
                    </a:moveTo>
                    <a:lnTo>
                      <a:pt x="1237" y="252"/>
                    </a:lnTo>
                    <a:lnTo>
                      <a:pt x="212" y="391"/>
                    </a:lnTo>
                    <a:lnTo>
                      <a:pt x="0" y="139"/>
                    </a:lnTo>
                    <a:lnTo>
                      <a:pt x="955" y="0"/>
                    </a:lnTo>
                    <a:close/>
                  </a:path>
                </a:pathLst>
              </a:custGeom>
              <a:solidFill>
                <a:srgbClr val="99999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2" name="Freeform 7"/>
              <p:cNvSpPr>
                <a:spLocks/>
              </p:cNvSpPr>
              <p:nvPr/>
            </p:nvSpPr>
            <p:spPr bwMode="auto">
              <a:xfrm>
                <a:off x="3801393" y="2874342"/>
                <a:ext cx="337389" cy="471774"/>
              </a:xfrm>
              <a:custGeom>
                <a:avLst/>
                <a:gdLst>
                  <a:gd name="T0" fmla="*/ 78 w 520"/>
                  <a:gd name="T1" fmla="*/ 727 h 727"/>
                  <a:gd name="T2" fmla="*/ 0 w 520"/>
                  <a:gd name="T3" fmla="*/ 278 h 727"/>
                  <a:gd name="T4" fmla="*/ 189 w 520"/>
                  <a:gd name="T5" fmla="*/ 0 h 727"/>
                  <a:gd name="T6" fmla="*/ 435 w 520"/>
                  <a:gd name="T7" fmla="*/ 221 h 727"/>
                  <a:gd name="T8" fmla="*/ 520 w 520"/>
                  <a:gd name="T9" fmla="*/ 663 h 727"/>
                  <a:gd name="T10" fmla="*/ 78 w 520"/>
                  <a:gd name="T11" fmla="*/ 72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0" h="727">
                    <a:moveTo>
                      <a:pt x="78" y="727"/>
                    </a:moveTo>
                    <a:lnTo>
                      <a:pt x="0" y="278"/>
                    </a:lnTo>
                    <a:lnTo>
                      <a:pt x="189" y="0"/>
                    </a:lnTo>
                    <a:lnTo>
                      <a:pt x="435" y="221"/>
                    </a:lnTo>
                    <a:lnTo>
                      <a:pt x="520" y="663"/>
                    </a:lnTo>
                    <a:lnTo>
                      <a:pt x="78" y="727"/>
                    </a:lnTo>
                    <a:close/>
                  </a:path>
                </a:pathLst>
              </a:custGeom>
              <a:solidFill>
                <a:srgbClr val="786F44"/>
              </a:solidFill>
              <a:ln w="0">
                <a:solidFill>
                  <a:schemeClr val="bg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3" name="Freeform 8"/>
              <p:cNvSpPr>
                <a:spLocks/>
              </p:cNvSpPr>
              <p:nvPr/>
            </p:nvSpPr>
            <p:spPr bwMode="auto">
              <a:xfrm>
                <a:off x="3203815" y="3060193"/>
                <a:ext cx="649044" cy="383137"/>
              </a:xfrm>
              <a:custGeom>
                <a:avLst/>
                <a:gdLst>
                  <a:gd name="T0" fmla="*/ 923 w 999"/>
                  <a:gd name="T1" fmla="*/ 0 h 591"/>
                  <a:gd name="T2" fmla="*/ 0 w 999"/>
                  <a:gd name="T3" fmla="*/ 135 h 591"/>
                  <a:gd name="T4" fmla="*/ 164 w 999"/>
                  <a:gd name="T5" fmla="*/ 591 h 591"/>
                  <a:gd name="T6" fmla="*/ 999 w 999"/>
                  <a:gd name="T7" fmla="*/ 439 h 591"/>
                  <a:gd name="T8" fmla="*/ 923 w 999"/>
                  <a:gd name="T9" fmla="*/ 0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9" h="591">
                    <a:moveTo>
                      <a:pt x="923" y="0"/>
                    </a:moveTo>
                    <a:lnTo>
                      <a:pt x="0" y="135"/>
                    </a:lnTo>
                    <a:lnTo>
                      <a:pt x="164" y="591"/>
                    </a:lnTo>
                    <a:lnTo>
                      <a:pt x="999" y="439"/>
                    </a:lnTo>
                    <a:lnTo>
                      <a:pt x="923" y="0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4" name="Freeform 9"/>
              <p:cNvSpPr>
                <a:spLocks/>
              </p:cNvSpPr>
              <p:nvPr/>
            </p:nvSpPr>
            <p:spPr bwMode="auto">
              <a:xfrm>
                <a:off x="3155207" y="2874342"/>
                <a:ext cx="769132" cy="297360"/>
              </a:xfrm>
              <a:custGeom>
                <a:avLst/>
                <a:gdLst>
                  <a:gd name="T0" fmla="*/ 1189 w 1189"/>
                  <a:gd name="T1" fmla="*/ 0 h 459"/>
                  <a:gd name="T2" fmla="*/ 975 w 1189"/>
                  <a:gd name="T3" fmla="*/ 325 h 459"/>
                  <a:gd name="T4" fmla="*/ 0 w 1189"/>
                  <a:gd name="T5" fmla="*/ 459 h 459"/>
                  <a:gd name="T6" fmla="*/ 239 w 1189"/>
                  <a:gd name="T7" fmla="*/ 142 h 459"/>
                  <a:gd name="T8" fmla="*/ 1189 w 1189"/>
                  <a:gd name="T9" fmla="*/ 0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9" h="459">
                    <a:moveTo>
                      <a:pt x="1189" y="0"/>
                    </a:moveTo>
                    <a:lnTo>
                      <a:pt x="975" y="325"/>
                    </a:lnTo>
                    <a:lnTo>
                      <a:pt x="0" y="459"/>
                    </a:lnTo>
                    <a:lnTo>
                      <a:pt x="239" y="142"/>
                    </a:lnTo>
                    <a:lnTo>
                      <a:pt x="1189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5" name="Freeform 10"/>
              <p:cNvSpPr>
                <a:spLocks/>
              </p:cNvSpPr>
              <p:nvPr/>
            </p:nvSpPr>
            <p:spPr bwMode="auto">
              <a:xfrm>
                <a:off x="3158067" y="3088785"/>
                <a:ext cx="629031" cy="200146"/>
              </a:xfrm>
              <a:custGeom>
                <a:avLst/>
                <a:gdLst>
                  <a:gd name="T0" fmla="*/ 0 w 970"/>
                  <a:gd name="T1" fmla="*/ 131 h 311"/>
                  <a:gd name="T2" fmla="*/ 14 w 970"/>
                  <a:gd name="T3" fmla="*/ 310 h 311"/>
                  <a:gd name="T4" fmla="*/ 19 w 970"/>
                  <a:gd name="T5" fmla="*/ 149 h 311"/>
                  <a:gd name="T6" fmla="*/ 25 w 970"/>
                  <a:gd name="T7" fmla="*/ 237 h 311"/>
                  <a:gd name="T8" fmla="*/ 36 w 970"/>
                  <a:gd name="T9" fmla="*/ 132 h 311"/>
                  <a:gd name="T10" fmla="*/ 79 w 970"/>
                  <a:gd name="T11" fmla="*/ 123 h 311"/>
                  <a:gd name="T12" fmla="*/ 88 w 970"/>
                  <a:gd name="T13" fmla="*/ 217 h 311"/>
                  <a:gd name="T14" fmla="*/ 92 w 970"/>
                  <a:gd name="T15" fmla="*/ 118 h 311"/>
                  <a:gd name="T16" fmla="*/ 107 w 970"/>
                  <a:gd name="T17" fmla="*/ 258 h 311"/>
                  <a:gd name="T18" fmla="*/ 114 w 970"/>
                  <a:gd name="T19" fmla="*/ 121 h 311"/>
                  <a:gd name="T20" fmla="*/ 160 w 970"/>
                  <a:gd name="T21" fmla="*/ 116 h 311"/>
                  <a:gd name="T22" fmla="*/ 174 w 970"/>
                  <a:gd name="T23" fmla="*/ 181 h 311"/>
                  <a:gd name="T24" fmla="*/ 179 w 970"/>
                  <a:gd name="T25" fmla="*/ 112 h 311"/>
                  <a:gd name="T26" fmla="*/ 194 w 970"/>
                  <a:gd name="T27" fmla="*/ 173 h 311"/>
                  <a:gd name="T28" fmla="*/ 200 w 970"/>
                  <a:gd name="T29" fmla="*/ 112 h 311"/>
                  <a:gd name="T30" fmla="*/ 251 w 970"/>
                  <a:gd name="T31" fmla="*/ 103 h 311"/>
                  <a:gd name="T32" fmla="*/ 263 w 970"/>
                  <a:gd name="T33" fmla="*/ 217 h 311"/>
                  <a:gd name="T34" fmla="*/ 262 w 970"/>
                  <a:gd name="T35" fmla="*/ 101 h 311"/>
                  <a:gd name="T36" fmla="*/ 277 w 970"/>
                  <a:gd name="T37" fmla="*/ 171 h 311"/>
                  <a:gd name="T38" fmla="*/ 285 w 970"/>
                  <a:gd name="T39" fmla="*/ 97 h 311"/>
                  <a:gd name="T40" fmla="*/ 295 w 970"/>
                  <a:gd name="T41" fmla="*/ 192 h 311"/>
                  <a:gd name="T42" fmla="*/ 301 w 970"/>
                  <a:gd name="T43" fmla="*/ 96 h 311"/>
                  <a:gd name="T44" fmla="*/ 314 w 970"/>
                  <a:gd name="T45" fmla="*/ 157 h 311"/>
                  <a:gd name="T46" fmla="*/ 327 w 970"/>
                  <a:gd name="T47" fmla="*/ 92 h 311"/>
                  <a:gd name="T48" fmla="*/ 387 w 970"/>
                  <a:gd name="T49" fmla="*/ 88 h 311"/>
                  <a:gd name="T50" fmla="*/ 393 w 970"/>
                  <a:gd name="T51" fmla="*/ 164 h 311"/>
                  <a:gd name="T52" fmla="*/ 400 w 970"/>
                  <a:gd name="T53" fmla="*/ 88 h 311"/>
                  <a:gd name="T54" fmla="*/ 422 w 970"/>
                  <a:gd name="T55" fmla="*/ 81 h 311"/>
                  <a:gd name="T56" fmla="*/ 498 w 970"/>
                  <a:gd name="T57" fmla="*/ 68 h 311"/>
                  <a:gd name="T58" fmla="*/ 504 w 970"/>
                  <a:gd name="T59" fmla="*/ 200 h 311"/>
                  <a:gd name="T60" fmla="*/ 510 w 970"/>
                  <a:gd name="T61" fmla="*/ 69 h 311"/>
                  <a:gd name="T62" fmla="*/ 523 w 970"/>
                  <a:gd name="T63" fmla="*/ 191 h 311"/>
                  <a:gd name="T64" fmla="*/ 528 w 970"/>
                  <a:gd name="T65" fmla="*/ 67 h 311"/>
                  <a:gd name="T66" fmla="*/ 618 w 970"/>
                  <a:gd name="T67" fmla="*/ 52 h 311"/>
                  <a:gd name="T68" fmla="*/ 624 w 970"/>
                  <a:gd name="T69" fmla="*/ 132 h 311"/>
                  <a:gd name="T70" fmla="*/ 634 w 970"/>
                  <a:gd name="T71" fmla="*/ 48 h 311"/>
                  <a:gd name="T72" fmla="*/ 649 w 970"/>
                  <a:gd name="T73" fmla="*/ 122 h 311"/>
                  <a:gd name="T74" fmla="*/ 661 w 970"/>
                  <a:gd name="T75" fmla="*/ 42 h 311"/>
                  <a:gd name="T76" fmla="*/ 727 w 970"/>
                  <a:gd name="T77" fmla="*/ 39 h 311"/>
                  <a:gd name="T78" fmla="*/ 746 w 970"/>
                  <a:gd name="T79" fmla="*/ 151 h 311"/>
                  <a:gd name="T80" fmla="*/ 737 w 970"/>
                  <a:gd name="T81" fmla="*/ 37 h 311"/>
                  <a:gd name="T82" fmla="*/ 780 w 970"/>
                  <a:gd name="T83" fmla="*/ 30 h 311"/>
                  <a:gd name="T84" fmla="*/ 797 w 970"/>
                  <a:gd name="T85" fmla="*/ 189 h 311"/>
                  <a:gd name="T86" fmla="*/ 799 w 970"/>
                  <a:gd name="T87" fmla="*/ 26 h 311"/>
                  <a:gd name="T88" fmla="*/ 831 w 970"/>
                  <a:gd name="T89" fmla="*/ 20 h 311"/>
                  <a:gd name="T90" fmla="*/ 841 w 970"/>
                  <a:gd name="T91" fmla="*/ 101 h 311"/>
                  <a:gd name="T92" fmla="*/ 850 w 970"/>
                  <a:gd name="T93" fmla="*/ 34 h 311"/>
                  <a:gd name="T94" fmla="*/ 875 w 970"/>
                  <a:gd name="T95" fmla="*/ 133 h 311"/>
                  <a:gd name="T96" fmla="*/ 881 w 970"/>
                  <a:gd name="T97" fmla="*/ 13 h 311"/>
                  <a:gd name="T98" fmla="*/ 904 w 970"/>
                  <a:gd name="T99" fmla="*/ 17 h 311"/>
                  <a:gd name="T100" fmla="*/ 912 w 970"/>
                  <a:gd name="T101" fmla="*/ 88 h 311"/>
                  <a:gd name="T102" fmla="*/ 928 w 970"/>
                  <a:gd name="T103" fmla="*/ 6 h 311"/>
                  <a:gd name="T104" fmla="*/ 951 w 970"/>
                  <a:gd name="T105" fmla="*/ 6 h 311"/>
                  <a:gd name="T106" fmla="*/ 966 w 970"/>
                  <a:gd name="T107" fmla="*/ 150 h 311"/>
                  <a:gd name="T108" fmla="*/ 970 w 970"/>
                  <a:gd name="T109" fmla="*/ 0 h 311"/>
                  <a:gd name="T110" fmla="*/ 0 w 970"/>
                  <a:gd name="T111" fmla="*/ 13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70" h="311">
                    <a:moveTo>
                      <a:pt x="0" y="131"/>
                    </a:moveTo>
                    <a:cubicBezTo>
                      <a:pt x="0" y="131"/>
                      <a:pt x="7" y="311"/>
                      <a:pt x="14" y="310"/>
                    </a:cubicBezTo>
                    <a:cubicBezTo>
                      <a:pt x="20" y="309"/>
                      <a:pt x="19" y="149"/>
                      <a:pt x="19" y="149"/>
                    </a:cubicBezTo>
                    <a:cubicBezTo>
                      <a:pt x="19" y="149"/>
                      <a:pt x="20" y="234"/>
                      <a:pt x="25" y="237"/>
                    </a:cubicBezTo>
                    <a:cubicBezTo>
                      <a:pt x="30" y="240"/>
                      <a:pt x="36" y="132"/>
                      <a:pt x="36" y="132"/>
                    </a:cubicBezTo>
                    <a:lnTo>
                      <a:pt x="79" y="123"/>
                    </a:lnTo>
                    <a:cubicBezTo>
                      <a:pt x="79" y="123"/>
                      <a:pt x="82" y="217"/>
                      <a:pt x="88" y="217"/>
                    </a:cubicBezTo>
                    <a:cubicBezTo>
                      <a:pt x="94" y="216"/>
                      <a:pt x="92" y="118"/>
                      <a:pt x="92" y="118"/>
                    </a:cubicBezTo>
                    <a:cubicBezTo>
                      <a:pt x="92" y="118"/>
                      <a:pt x="98" y="260"/>
                      <a:pt x="107" y="258"/>
                    </a:cubicBezTo>
                    <a:cubicBezTo>
                      <a:pt x="116" y="257"/>
                      <a:pt x="114" y="121"/>
                      <a:pt x="114" y="121"/>
                    </a:cubicBezTo>
                    <a:lnTo>
                      <a:pt x="160" y="116"/>
                    </a:lnTo>
                    <a:cubicBezTo>
                      <a:pt x="160" y="116"/>
                      <a:pt x="166" y="180"/>
                      <a:pt x="174" y="181"/>
                    </a:cubicBezTo>
                    <a:cubicBezTo>
                      <a:pt x="181" y="183"/>
                      <a:pt x="179" y="112"/>
                      <a:pt x="179" y="112"/>
                    </a:cubicBezTo>
                    <a:cubicBezTo>
                      <a:pt x="179" y="112"/>
                      <a:pt x="185" y="176"/>
                      <a:pt x="194" y="173"/>
                    </a:cubicBezTo>
                    <a:cubicBezTo>
                      <a:pt x="202" y="169"/>
                      <a:pt x="200" y="112"/>
                      <a:pt x="200" y="112"/>
                    </a:cubicBezTo>
                    <a:lnTo>
                      <a:pt x="251" y="103"/>
                    </a:lnTo>
                    <a:cubicBezTo>
                      <a:pt x="251" y="103"/>
                      <a:pt x="259" y="218"/>
                      <a:pt x="263" y="217"/>
                    </a:cubicBezTo>
                    <a:cubicBezTo>
                      <a:pt x="267" y="216"/>
                      <a:pt x="262" y="101"/>
                      <a:pt x="262" y="101"/>
                    </a:cubicBezTo>
                    <a:cubicBezTo>
                      <a:pt x="262" y="101"/>
                      <a:pt x="272" y="171"/>
                      <a:pt x="277" y="171"/>
                    </a:cubicBezTo>
                    <a:cubicBezTo>
                      <a:pt x="281" y="171"/>
                      <a:pt x="285" y="97"/>
                      <a:pt x="285" y="97"/>
                    </a:cubicBezTo>
                    <a:cubicBezTo>
                      <a:pt x="285" y="97"/>
                      <a:pt x="287" y="194"/>
                      <a:pt x="295" y="192"/>
                    </a:cubicBezTo>
                    <a:cubicBezTo>
                      <a:pt x="303" y="190"/>
                      <a:pt x="301" y="96"/>
                      <a:pt x="301" y="96"/>
                    </a:cubicBezTo>
                    <a:cubicBezTo>
                      <a:pt x="320" y="95"/>
                      <a:pt x="307" y="152"/>
                      <a:pt x="314" y="157"/>
                    </a:cubicBezTo>
                    <a:cubicBezTo>
                      <a:pt x="322" y="155"/>
                      <a:pt x="307" y="99"/>
                      <a:pt x="327" y="92"/>
                    </a:cubicBezTo>
                    <a:lnTo>
                      <a:pt x="387" y="88"/>
                    </a:lnTo>
                    <a:cubicBezTo>
                      <a:pt x="387" y="88"/>
                      <a:pt x="388" y="164"/>
                      <a:pt x="393" y="164"/>
                    </a:cubicBezTo>
                    <a:cubicBezTo>
                      <a:pt x="398" y="165"/>
                      <a:pt x="400" y="88"/>
                      <a:pt x="400" y="88"/>
                    </a:cubicBezTo>
                    <a:cubicBezTo>
                      <a:pt x="400" y="88"/>
                      <a:pt x="409" y="81"/>
                      <a:pt x="422" y="81"/>
                    </a:cubicBezTo>
                    <a:cubicBezTo>
                      <a:pt x="435" y="81"/>
                      <a:pt x="498" y="68"/>
                      <a:pt x="498" y="68"/>
                    </a:cubicBezTo>
                    <a:cubicBezTo>
                      <a:pt x="498" y="68"/>
                      <a:pt x="498" y="200"/>
                      <a:pt x="504" y="200"/>
                    </a:cubicBezTo>
                    <a:cubicBezTo>
                      <a:pt x="509" y="201"/>
                      <a:pt x="495" y="68"/>
                      <a:pt x="510" y="69"/>
                    </a:cubicBezTo>
                    <a:cubicBezTo>
                      <a:pt x="523" y="57"/>
                      <a:pt x="517" y="189"/>
                      <a:pt x="523" y="191"/>
                    </a:cubicBezTo>
                    <a:cubicBezTo>
                      <a:pt x="534" y="197"/>
                      <a:pt x="514" y="59"/>
                      <a:pt x="528" y="67"/>
                    </a:cubicBezTo>
                    <a:lnTo>
                      <a:pt x="618" y="52"/>
                    </a:lnTo>
                    <a:cubicBezTo>
                      <a:pt x="618" y="52"/>
                      <a:pt x="620" y="134"/>
                      <a:pt x="624" y="132"/>
                    </a:cubicBezTo>
                    <a:cubicBezTo>
                      <a:pt x="628" y="131"/>
                      <a:pt x="616" y="53"/>
                      <a:pt x="634" y="48"/>
                    </a:cubicBezTo>
                    <a:cubicBezTo>
                      <a:pt x="647" y="44"/>
                      <a:pt x="638" y="117"/>
                      <a:pt x="649" y="122"/>
                    </a:cubicBezTo>
                    <a:cubicBezTo>
                      <a:pt x="656" y="123"/>
                      <a:pt x="641" y="49"/>
                      <a:pt x="661" y="42"/>
                    </a:cubicBezTo>
                    <a:cubicBezTo>
                      <a:pt x="661" y="42"/>
                      <a:pt x="724" y="33"/>
                      <a:pt x="727" y="39"/>
                    </a:cubicBezTo>
                    <a:cubicBezTo>
                      <a:pt x="730" y="45"/>
                      <a:pt x="742" y="154"/>
                      <a:pt x="746" y="151"/>
                    </a:cubicBezTo>
                    <a:cubicBezTo>
                      <a:pt x="750" y="149"/>
                      <a:pt x="736" y="44"/>
                      <a:pt x="737" y="37"/>
                    </a:cubicBezTo>
                    <a:cubicBezTo>
                      <a:pt x="738" y="29"/>
                      <a:pt x="780" y="30"/>
                      <a:pt x="780" y="30"/>
                    </a:cubicBezTo>
                    <a:cubicBezTo>
                      <a:pt x="780" y="30"/>
                      <a:pt x="790" y="188"/>
                      <a:pt x="797" y="189"/>
                    </a:cubicBezTo>
                    <a:cubicBezTo>
                      <a:pt x="810" y="191"/>
                      <a:pt x="799" y="26"/>
                      <a:pt x="799" y="26"/>
                    </a:cubicBezTo>
                    <a:lnTo>
                      <a:pt x="831" y="20"/>
                    </a:lnTo>
                    <a:cubicBezTo>
                      <a:pt x="831" y="20"/>
                      <a:pt x="835" y="102"/>
                      <a:pt x="841" y="101"/>
                    </a:cubicBezTo>
                    <a:cubicBezTo>
                      <a:pt x="848" y="100"/>
                      <a:pt x="828" y="35"/>
                      <a:pt x="850" y="34"/>
                    </a:cubicBezTo>
                    <a:cubicBezTo>
                      <a:pt x="884" y="32"/>
                      <a:pt x="870" y="132"/>
                      <a:pt x="875" y="133"/>
                    </a:cubicBezTo>
                    <a:cubicBezTo>
                      <a:pt x="878" y="133"/>
                      <a:pt x="881" y="13"/>
                      <a:pt x="881" y="13"/>
                    </a:cubicBezTo>
                    <a:cubicBezTo>
                      <a:pt x="881" y="13"/>
                      <a:pt x="899" y="11"/>
                      <a:pt x="904" y="17"/>
                    </a:cubicBezTo>
                    <a:cubicBezTo>
                      <a:pt x="909" y="23"/>
                      <a:pt x="912" y="88"/>
                      <a:pt x="912" y="88"/>
                    </a:cubicBezTo>
                    <a:cubicBezTo>
                      <a:pt x="917" y="60"/>
                      <a:pt x="903" y="14"/>
                      <a:pt x="928" y="6"/>
                    </a:cubicBezTo>
                    <a:cubicBezTo>
                      <a:pt x="928" y="6"/>
                      <a:pt x="946" y="3"/>
                      <a:pt x="951" y="6"/>
                    </a:cubicBezTo>
                    <a:cubicBezTo>
                      <a:pt x="956" y="10"/>
                      <a:pt x="958" y="152"/>
                      <a:pt x="966" y="150"/>
                    </a:cubicBezTo>
                    <a:cubicBezTo>
                      <a:pt x="969" y="149"/>
                      <a:pt x="970" y="0"/>
                      <a:pt x="970" y="0"/>
                    </a:cubicBezTo>
                    <a:lnTo>
                      <a:pt x="0" y="13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6" name="Freeform 11"/>
              <p:cNvSpPr>
                <a:spLocks/>
              </p:cNvSpPr>
              <p:nvPr/>
            </p:nvSpPr>
            <p:spPr bwMode="auto">
              <a:xfrm>
                <a:off x="3872875" y="3054474"/>
                <a:ext cx="214441" cy="240175"/>
              </a:xfrm>
              <a:custGeom>
                <a:avLst/>
                <a:gdLst>
                  <a:gd name="T0" fmla="*/ 68 w 332"/>
                  <a:gd name="T1" fmla="*/ 371 h 371"/>
                  <a:gd name="T2" fmla="*/ 0 w 332"/>
                  <a:gd name="T3" fmla="*/ 36 h 371"/>
                  <a:gd name="T4" fmla="*/ 260 w 332"/>
                  <a:gd name="T5" fmla="*/ 0 h 371"/>
                  <a:gd name="T6" fmla="*/ 332 w 332"/>
                  <a:gd name="T7" fmla="*/ 332 h 371"/>
                  <a:gd name="T8" fmla="*/ 68 w 332"/>
                  <a:gd name="T9" fmla="*/ 371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2" h="371">
                    <a:moveTo>
                      <a:pt x="68" y="371"/>
                    </a:moveTo>
                    <a:lnTo>
                      <a:pt x="0" y="36"/>
                    </a:lnTo>
                    <a:lnTo>
                      <a:pt x="260" y="0"/>
                    </a:lnTo>
                    <a:lnTo>
                      <a:pt x="332" y="332"/>
                    </a:lnTo>
                    <a:lnTo>
                      <a:pt x="68" y="371"/>
                    </a:ln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023" name="Group 1022"/>
            <p:cNvGrpSpPr/>
            <p:nvPr/>
          </p:nvGrpSpPr>
          <p:grpSpPr>
            <a:xfrm>
              <a:off x="-814853" y="2634918"/>
              <a:ext cx="10619222" cy="3030033"/>
              <a:chOff x="-814853" y="2634918"/>
              <a:chExt cx="10619222" cy="3030033"/>
            </a:xfrm>
          </p:grpSpPr>
          <p:grpSp>
            <p:nvGrpSpPr>
              <p:cNvPr id="1026" name="Group 1025"/>
              <p:cNvGrpSpPr/>
              <p:nvPr/>
            </p:nvGrpSpPr>
            <p:grpSpPr>
              <a:xfrm>
                <a:off x="-814853" y="2765691"/>
                <a:ext cx="10619222" cy="2899260"/>
                <a:chOff x="-596102" y="2765691"/>
                <a:chExt cx="10127395" cy="2899260"/>
              </a:xfrm>
            </p:grpSpPr>
            <p:sp>
              <p:nvSpPr>
                <p:cNvPr id="1039" name="Freeform 12"/>
                <p:cNvSpPr>
                  <a:spLocks/>
                </p:cNvSpPr>
                <p:nvPr/>
              </p:nvSpPr>
              <p:spPr bwMode="auto">
                <a:xfrm>
                  <a:off x="-596102" y="2765691"/>
                  <a:ext cx="10127395" cy="2899260"/>
                </a:xfrm>
                <a:custGeom>
                  <a:avLst/>
                  <a:gdLst>
                    <a:gd name="T0" fmla="*/ 1039 w 15626"/>
                    <a:gd name="T1" fmla="*/ 4264 h 4466"/>
                    <a:gd name="T2" fmla="*/ 656 w 15626"/>
                    <a:gd name="T3" fmla="*/ 858 h 4466"/>
                    <a:gd name="T4" fmla="*/ 2733 w 15626"/>
                    <a:gd name="T5" fmla="*/ 737 h 4466"/>
                    <a:gd name="T6" fmla="*/ 4668 w 15626"/>
                    <a:gd name="T7" fmla="*/ 1019 h 4466"/>
                    <a:gd name="T8" fmla="*/ 7651 w 15626"/>
                    <a:gd name="T9" fmla="*/ 737 h 4466"/>
                    <a:gd name="T10" fmla="*/ 9808 w 15626"/>
                    <a:gd name="T11" fmla="*/ 1220 h 4466"/>
                    <a:gd name="T12" fmla="*/ 12469 w 15626"/>
                    <a:gd name="T13" fmla="*/ 535 h 4466"/>
                    <a:gd name="T14" fmla="*/ 14969 w 15626"/>
                    <a:gd name="T15" fmla="*/ 797 h 4466"/>
                    <a:gd name="T16" fmla="*/ 14646 w 15626"/>
                    <a:gd name="T17" fmla="*/ 4466 h 4466"/>
                    <a:gd name="T18" fmla="*/ 1039 w 15626"/>
                    <a:gd name="T19" fmla="*/ 4264 h 44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5626" h="4466">
                      <a:moveTo>
                        <a:pt x="1039" y="4264"/>
                      </a:moveTo>
                      <a:cubicBezTo>
                        <a:pt x="1039" y="4264"/>
                        <a:pt x="0" y="1613"/>
                        <a:pt x="656" y="858"/>
                      </a:cubicBezTo>
                      <a:cubicBezTo>
                        <a:pt x="1312" y="102"/>
                        <a:pt x="2074" y="516"/>
                        <a:pt x="2733" y="737"/>
                      </a:cubicBezTo>
                      <a:cubicBezTo>
                        <a:pt x="3391" y="957"/>
                        <a:pt x="3780" y="816"/>
                        <a:pt x="4668" y="1019"/>
                      </a:cubicBezTo>
                      <a:cubicBezTo>
                        <a:pt x="5555" y="1222"/>
                        <a:pt x="6721" y="752"/>
                        <a:pt x="7651" y="737"/>
                      </a:cubicBezTo>
                      <a:cubicBezTo>
                        <a:pt x="8582" y="721"/>
                        <a:pt x="8982" y="1233"/>
                        <a:pt x="9808" y="1220"/>
                      </a:cubicBezTo>
                      <a:cubicBezTo>
                        <a:pt x="10635" y="1207"/>
                        <a:pt x="11595" y="600"/>
                        <a:pt x="12469" y="535"/>
                      </a:cubicBezTo>
                      <a:cubicBezTo>
                        <a:pt x="13344" y="470"/>
                        <a:pt x="14312" y="0"/>
                        <a:pt x="14969" y="797"/>
                      </a:cubicBezTo>
                      <a:cubicBezTo>
                        <a:pt x="15626" y="1594"/>
                        <a:pt x="14646" y="4466"/>
                        <a:pt x="14646" y="4466"/>
                      </a:cubicBezTo>
                      <a:lnTo>
                        <a:pt x="1039" y="4264"/>
                      </a:lnTo>
                      <a:close/>
                    </a:path>
                  </a:pathLst>
                </a:custGeom>
                <a:solidFill>
                  <a:srgbClr val="ECECEC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40" name="Freeform 13"/>
                <p:cNvSpPr>
                  <a:spLocks/>
                </p:cNvSpPr>
                <p:nvPr/>
              </p:nvSpPr>
              <p:spPr bwMode="auto">
                <a:xfrm>
                  <a:off x="3950073" y="3268916"/>
                  <a:ext cx="1026463" cy="546114"/>
                </a:xfrm>
                <a:custGeom>
                  <a:avLst/>
                  <a:gdLst>
                    <a:gd name="T0" fmla="*/ 154 w 1580"/>
                    <a:gd name="T1" fmla="*/ 0 h 837"/>
                    <a:gd name="T2" fmla="*/ 0 w 1580"/>
                    <a:gd name="T3" fmla="*/ 24 h 837"/>
                    <a:gd name="T4" fmla="*/ 1128 w 1580"/>
                    <a:gd name="T5" fmla="*/ 284 h 837"/>
                    <a:gd name="T6" fmla="*/ 174 w 1580"/>
                    <a:gd name="T7" fmla="*/ 553 h 837"/>
                    <a:gd name="T8" fmla="*/ 1117 w 1580"/>
                    <a:gd name="T9" fmla="*/ 837 h 837"/>
                    <a:gd name="T10" fmla="*/ 1580 w 1580"/>
                    <a:gd name="T11" fmla="*/ 716 h 837"/>
                    <a:gd name="T12" fmla="*/ 558 w 1580"/>
                    <a:gd name="T13" fmla="*/ 543 h 837"/>
                    <a:gd name="T14" fmla="*/ 1334 w 1580"/>
                    <a:gd name="T15" fmla="*/ 281 h 837"/>
                    <a:gd name="T16" fmla="*/ 154 w 1580"/>
                    <a:gd name="T17" fmla="*/ 0 h 8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80" h="837">
                      <a:moveTo>
                        <a:pt x="154" y="0"/>
                      </a:moveTo>
                      <a:cubicBezTo>
                        <a:pt x="103" y="7"/>
                        <a:pt x="52" y="16"/>
                        <a:pt x="0" y="24"/>
                      </a:cubicBezTo>
                      <a:cubicBezTo>
                        <a:pt x="278" y="201"/>
                        <a:pt x="1124" y="191"/>
                        <a:pt x="1128" y="284"/>
                      </a:cubicBezTo>
                      <a:cubicBezTo>
                        <a:pt x="1133" y="396"/>
                        <a:pt x="164" y="312"/>
                        <a:pt x="174" y="553"/>
                      </a:cubicBezTo>
                      <a:cubicBezTo>
                        <a:pt x="184" y="794"/>
                        <a:pt x="1117" y="837"/>
                        <a:pt x="1117" y="837"/>
                      </a:cubicBezTo>
                      <a:lnTo>
                        <a:pt x="1580" y="716"/>
                      </a:lnTo>
                      <a:cubicBezTo>
                        <a:pt x="1580" y="716"/>
                        <a:pt x="575" y="631"/>
                        <a:pt x="558" y="543"/>
                      </a:cubicBezTo>
                      <a:cubicBezTo>
                        <a:pt x="542" y="454"/>
                        <a:pt x="1336" y="504"/>
                        <a:pt x="1334" y="281"/>
                      </a:cubicBezTo>
                      <a:cubicBezTo>
                        <a:pt x="1332" y="94"/>
                        <a:pt x="469" y="107"/>
                        <a:pt x="154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027" name="Freeform 18"/>
              <p:cNvSpPr>
                <a:spLocks/>
              </p:cNvSpPr>
              <p:nvPr/>
            </p:nvSpPr>
            <p:spPr bwMode="auto">
              <a:xfrm>
                <a:off x="7374873" y="2742803"/>
                <a:ext cx="586363" cy="628144"/>
              </a:xfrm>
              <a:custGeom>
                <a:avLst/>
                <a:gdLst>
                  <a:gd name="T0" fmla="*/ 966 w 1796"/>
                  <a:gd name="T1" fmla="*/ 0 h 1922"/>
                  <a:gd name="T2" fmla="*/ 314 w 1796"/>
                  <a:gd name="T3" fmla="*/ 401 h 1922"/>
                  <a:gd name="T4" fmla="*/ 818 w 1796"/>
                  <a:gd name="T5" fmla="*/ 424 h 1922"/>
                  <a:gd name="T6" fmla="*/ 219 w 1796"/>
                  <a:gd name="T7" fmla="*/ 750 h 1922"/>
                  <a:gd name="T8" fmla="*/ 867 w 1796"/>
                  <a:gd name="T9" fmla="*/ 720 h 1922"/>
                  <a:gd name="T10" fmla="*/ 101 w 1796"/>
                  <a:gd name="T11" fmla="*/ 1157 h 1922"/>
                  <a:gd name="T12" fmla="*/ 821 w 1796"/>
                  <a:gd name="T13" fmla="*/ 1092 h 1922"/>
                  <a:gd name="T14" fmla="*/ 0 w 1796"/>
                  <a:gd name="T15" fmla="*/ 1434 h 1922"/>
                  <a:gd name="T16" fmla="*/ 722 w 1796"/>
                  <a:gd name="T17" fmla="*/ 1472 h 1922"/>
                  <a:gd name="T18" fmla="*/ 10 w 1796"/>
                  <a:gd name="T19" fmla="*/ 1827 h 1922"/>
                  <a:gd name="T20" fmla="*/ 936 w 1796"/>
                  <a:gd name="T21" fmla="*/ 1751 h 1922"/>
                  <a:gd name="T22" fmla="*/ 1793 w 1796"/>
                  <a:gd name="T23" fmla="*/ 1804 h 1922"/>
                  <a:gd name="T24" fmla="*/ 1158 w 1796"/>
                  <a:gd name="T25" fmla="*/ 1511 h 1922"/>
                  <a:gd name="T26" fmla="*/ 1796 w 1796"/>
                  <a:gd name="T27" fmla="*/ 1537 h 1922"/>
                  <a:gd name="T28" fmla="*/ 1116 w 1796"/>
                  <a:gd name="T29" fmla="*/ 1216 h 1922"/>
                  <a:gd name="T30" fmla="*/ 1697 w 1796"/>
                  <a:gd name="T31" fmla="*/ 1241 h 1922"/>
                  <a:gd name="T32" fmla="*/ 1155 w 1796"/>
                  <a:gd name="T33" fmla="*/ 943 h 1922"/>
                  <a:gd name="T34" fmla="*/ 1739 w 1796"/>
                  <a:gd name="T35" fmla="*/ 898 h 1922"/>
                  <a:gd name="T36" fmla="*/ 1143 w 1796"/>
                  <a:gd name="T37" fmla="*/ 658 h 1922"/>
                  <a:gd name="T38" fmla="*/ 1687 w 1796"/>
                  <a:gd name="T39" fmla="*/ 702 h 1922"/>
                  <a:gd name="T40" fmla="*/ 1149 w 1796"/>
                  <a:gd name="T41" fmla="*/ 431 h 1922"/>
                  <a:gd name="T42" fmla="*/ 1552 w 1796"/>
                  <a:gd name="T43" fmla="*/ 386 h 1922"/>
                  <a:gd name="T44" fmla="*/ 966 w 1796"/>
                  <a:gd name="T45" fmla="*/ 0 h 1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96" h="1922">
                    <a:moveTo>
                      <a:pt x="966" y="0"/>
                    </a:moveTo>
                    <a:cubicBezTo>
                      <a:pt x="966" y="0"/>
                      <a:pt x="621" y="283"/>
                      <a:pt x="314" y="401"/>
                    </a:cubicBezTo>
                    <a:cubicBezTo>
                      <a:pt x="503" y="531"/>
                      <a:pt x="818" y="424"/>
                      <a:pt x="818" y="424"/>
                    </a:cubicBezTo>
                    <a:cubicBezTo>
                      <a:pt x="818" y="424"/>
                      <a:pt x="441" y="713"/>
                      <a:pt x="219" y="750"/>
                    </a:cubicBezTo>
                    <a:cubicBezTo>
                      <a:pt x="402" y="845"/>
                      <a:pt x="867" y="720"/>
                      <a:pt x="867" y="720"/>
                    </a:cubicBezTo>
                    <a:cubicBezTo>
                      <a:pt x="867" y="720"/>
                      <a:pt x="384" y="1063"/>
                      <a:pt x="101" y="1157"/>
                    </a:cubicBezTo>
                    <a:cubicBezTo>
                      <a:pt x="374" y="1296"/>
                      <a:pt x="821" y="1092"/>
                      <a:pt x="821" y="1092"/>
                    </a:cubicBezTo>
                    <a:cubicBezTo>
                      <a:pt x="821" y="1092"/>
                      <a:pt x="361" y="1346"/>
                      <a:pt x="0" y="1434"/>
                    </a:cubicBezTo>
                    <a:cubicBezTo>
                      <a:pt x="111" y="1715"/>
                      <a:pt x="722" y="1472"/>
                      <a:pt x="722" y="1472"/>
                    </a:cubicBezTo>
                    <a:cubicBezTo>
                      <a:pt x="722" y="1472"/>
                      <a:pt x="352" y="1738"/>
                      <a:pt x="10" y="1827"/>
                    </a:cubicBezTo>
                    <a:cubicBezTo>
                      <a:pt x="153" y="1922"/>
                      <a:pt x="936" y="1751"/>
                      <a:pt x="936" y="1751"/>
                    </a:cubicBezTo>
                    <a:cubicBezTo>
                      <a:pt x="936" y="1751"/>
                      <a:pt x="1505" y="1909"/>
                      <a:pt x="1793" y="1804"/>
                    </a:cubicBezTo>
                    <a:cubicBezTo>
                      <a:pt x="1434" y="1640"/>
                      <a:pt x="1158" y="1511"/>
                      <a:pt x="1158" y="1511"/>
                    </a:cubicBezTo>
                    <a:cubicBezTo>
                      <a:pt x="1158" y="1511"/>
                      <a:pt x="1625" y="1677"/>
                      <a:pt x="1796" y="1537"/>
                    </a:cubicBezTo>
                    <a:cubicBezTo>
                      <a:pt x="1504" y="1455"/>
                      <a:pt x="1116" y="1216"/>
                      <a:pt x="1116" y="1216"/>
                    </a:cubicBezTo>
                    <a:cubicBezTo>
                      <a:pt x="1116" y="1216"/>
                      <a:pt x="1653" y="1347"/>
                      <a:pt x="1697" y="1241"/>
                    </a:cubicBezTo>
                    <a:cubicBezTo>
                      <a:pt x="1403" y="1108"/>
                      <a:pt x="1155" y="943"/>
                      <a:pt x="1155" y="943"/>
                    </a:cubicBezTo>
                    <a:cubicBezTo>
                      <a:pt x="1155" y="943"/>
                      <a:pt x="1667" y="1094"/>
                      <a:pt x="1739" y="898"/>
                    </a:cubicBezTo>
                    <a:cubicBezTo>
                      <a:pt x="1436" y="808"/>
                      <a:pt x="1143" y="658"/>
                      <a:pt x="1143" y="658"/>
                    </a:cubicBezTo>
                    <a:cubicBezTo>
                      <a:pt x="1143" y="658"/>
                      <a:pt x="1593" y="885"/>
                      <a:pt x="1687" y="702"/>
                    </a:cubicBezTo>
                    <a:cubicBezTo>
                      <a:pt x="1451" y="588"/>
                      <a:pt x="1149" y="431"/>
                      <a:pt x="1149" y="431"/>
                    </a:cubicBezTo>
                    <a:cubicBezTo>
                      <a:pt x="1149" y="431"/>
                      <a:pt x="1514" y="486"/>
                      <a:pt x="1552" y="386"/>
                    </a:cubicBezTo>
                    <a:cubicBezTo>
                      <a:pt x="1268" y="291"/>
                      <a:pt x="966" y="0"/>
                      <a:pt x="966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8" name="Freeform 22"/>
              <p:cNvSpPr>
                <a:spLocks/>
              </p:cNvSpPr>
              <p:nvPr/>
            </p:nvSpPr>
            <p:spPr bwMode="auto">
              <a:xfrm>
                <a:off x="387020" y="2743200"/>
                <a:ext cx="544246" cy="566595"/>
              </a:xfrm>
              <a:custGeom>
                <a:avLst/>
                <a:gdLst>
                  <a:gd name="T0" fmla="*/ 994 w 1825"/>
                  <a:gd name="T1" fmla="*/ 0 h 1898"/>
                  <a:gd name="T2" fmla="*/ 478 w 1825"/>
                  <a:gd name="T3" fmla="*/ 412 h 1898"/>
                  <a:gd name="T4" fmla="*/ 699 w 1825"/>
                  <a:gd name="T5" fmla="*/ 456 h 1898"/>
                  <a:gd name="T6" fmla="*/ 382 w 1825"/>
                  <a:gd name="T7" fmla="*/ 761 h 1898"/>
                  <a:gd name="T8" fmla="*/ 750 w 1825"/>
                  <a:gd name="T9" fmla="*/ 749 h 1898"/>
                  <a:gd name="T10" fmla="*/ 101 w 1825"/>
                  <a:gd name="T11" fmla="*/ 1157 h 1898"/>
                  <a:gd name="T12" fmla="*/ 610 w 1825"/>
                  <a:gd name="T13" fmla="*/ 1214 h 1898"/>
                  <a:gd name="T14" fmla="*/ 0 w 1825"/>
                  <a:gd name="T15" fmla="*/ 1435 h 1898"/>
                  <a:gd name="T16" fmla="*/ 534 w 1825"/>
                  <a:gd name="T17" fmla="*/ 1622 h 1898"/>
                  <a:gd name="T18" fmla="*/ 10 w 1825"/>
                  <a:gd name="T19" fmla="*/ 1826 h 1898"/>
                  <a:gd name="T20" fmla="*/ 979 w 1825"/>
                  <a:gd name="T21" fmla="*/ 1736 h 1898"/>
                  <a:gd name="T22" fmla="*/ 1821 w 1825"/>
                  <a:gd name="T23" fmla="*/ 1803 h 1898"/>
                  <a:gd name="T24" fmla="*/ 1186 w 1825"/>
                  <a:gd name="T25" fmla="*/ 1511 h 1898"/>
                  <a:gd name="T26" fmla="*/ 1825 w 1825"/>
                  <a:gd name="T27" fmla="*/ 1537 h 1898"/>
                  <a:gd name="T28" fmla="*/ 1145 w 1825"/>
                  <a:gd name="T29" fmla="*/ 1216 h 1898"/>
                  <a:gd name="T30" fmla="*/ 1725 w 1825"/>
                  <a:gd name="T31" fmla="*/ 1242 h 1898"/>
                  <a:gd name="T32" fmla="*/ 1184 w 1825"/>
                  <a:gd name="T33" fmla="*/ 943 h 1898"/>
                  <a:gd name="T34" fmla="*/ 1768 w 1825"/>
                  <a:gd name="T35" fmla="*/ 899 h 1898"/>
                  <a:gd name="T36" fmla="*/ 1194 w 1825"/>
                  <a:gd name="T37" fmla="*/ 670 h 1898"/>
                  <a:gd name="T38" fmla="*/ 1716 w 1825"/>
                  <a:gd name="T39" fmla="*/ 702 h 1898"/>
                  <a:gd name="T40" fmla="*/ 1177 w 1825"/>
                  <a:gd name="T41" fmla="*/ 430 h 1898"/>
                  <a:gd name="T42" fmla="*/ 1580 w 1825"/>
                  <a:gd name="T43" fmla="*/ 385 h 1898"/>
                  <a:gd name="T44" fmla="*/ 994 w 1825"/>
                  <a:gd name="T45" fmla="*/ 0 h 1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25" h="1898">
                    <a:moveTo>
                      <a:pt x="994" y="0"/>
                    </a:moveTo>
                    <a:cubicBezTo>
                      <a:pt x="709" y="281"/>
                      <a:pt x="818" y="270"/>
                      <a:pt x="478" y="412"/>
                    </a:cubicBezTo>
                    <a:cubicBezTo>
                      <a:pt x="643" y="525"/>
                      <a:pt x="690" y="471"/>
                      <a:pt x="699" y="456"/>
                    </a:cubicBezTo>
                    <a:cubicBezTo>
                      <a:pt x="691" y="476"/>
                      <a:pt x="596" y="725"/>
                      <a:pt x="382" y="761"/>
                    </a:cubicBezTo>
                    <a:cubicBezTo>
                      <a:pt x="566" y="856"/>
                      <a:pt x="750" y="749"/>
                      <a:pt x="750" y="749"/>
                    </a:cubicBezTo>
                    <a:cubicBezTo>
                      <a:pt x="750" y="749"/>
                      <a:pt x="384" y="1064"/>
                      <a:pt x="101" y="1157"/>
                    </a:cubicBezTo>
                    <a:cubicBezTo>
                      <a:pt x="374" y="1297"/>
                      <a:pt x="610" y="1214"/>
                      <a:pt x="610" y="1214"/>
                    </a:cubicBezTo>
                    <a:cubicBezTo>
                      <a:pt x="610" y="1214"/>
                      <a:pt x="360" y="1347"/>
                      <a:pt x="0" y="1435"/>
                    </a:cubicBezTo>
                    <a:cubicBezTo>
                      <a:pt x="110" y="1715"/>
                      <a:pt x="534" y="1622"/>
                      <a:pt x="534" y="1622"/>
                    </a:cubicBezTo>
                    <a:cubicBezTo>
                      <a:pt x="534" y="1622"/>
                      <a:pt x="352" y="1738"/>
                      <a:pt x="10" y="1826"/>
                    </a:cubicBezTo>
                    <a:cubicBezTo>
                      <a:pt x="400" y="1898"/>
                      <a:pt x="859" y="1761"/>
                      <a:pt x="979" y="1736"/>
                    </a:cubicBezTo>
                    <a:cubicBezTo>
                      <a:pt x="1172" y="1810"/>
                      <a:pt x="1633" y="1865"/>
                      <a:pt x="1821" y="1803"/>
                    </a:cubicBezTo>
                    <a:cubicBezTo>
                      <a:pt x="1463" y="1640"/>
                      <a:pt x="1186" y="1511"/>
                      <a:pt x="1186" y="1511"/>
                    </a:cubicBezTo>
                    <a:cubicBezTo>
                      <a:pt x="1186" y="1511"/>
                      <a:pt x="1654" y="1677"/>
                      <a:pt x="1825" y="1537"/>
                    </a:cubicBezTo>
                    <a:cubicBezTo>
                      <a:pt x="1533" y="1456"/>
                      <a:pt x="1145" y="1216"/>
                      <a:pt x="1145" y="1216"/>
                    </a:cubicBezTo>
                    <a:cubicBezTo>
                      <a:pt x="1145" y="1216"/>
                      <a:pt x="1682" y="1347"/>
                      <a:pt x="1725" y="1242"/>
                    </a:cubicBezTo>
                    <a:cubicBezTo>
                      <a:pt x="1432" y="1108"/>
                      <a:pt x="1184" y="943"/>
                      <a:pt x="1184" y="943"/>
                    </a:cubicBezTo>
                    <a:cubicBezTo>
                      <a:pt x="1184" y="943"/>
                      <a:pt x="1695" y="1094"/>
                      <a:pt x="1768" y="899"/>
                    </a:cubicBezTo>
                    <a:cubicBezTo>
                      <a:pt x="1498" y="819"/>
                      <a:pt x="1250" y="698"/>
                      <a:pt x="1194" y="670"/>
                    </a:cubicBezTo>
                    <a:cubicBezTo>
                      <a:pt x="1286" y="713"/>
                      <a:pt x="1634" y="861"/>
                      <a:pt x="1716" y="702"/>
                    </a:cubicBezTo>
                    <a:cubicBezTo>
                      <a:pt x="1479" y="588"/>
                      <a:pt x="1177" y="430"/>
                      <a:pt x="1177" y="430"/>
                    </a:cubicBezTo>
                    <a:cubicBezTo>
                      <a:pt x="1177" y="430"/>
                      <a:pt x="1542" y="486"/>
                      <a:pt x="1580" y="385"/>
                    </a:cubicBezTo>
                    <a:cubicBezTo>
                      <a:pt x="1296" y="291"/>
                      <a:pt x="994" y="0"/>
                      <a:pt x="994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9" name="Freeform 21"/>
              <p:cNvSpPr>
                <a:spLocks/>
              </p:cNvSpPr>
              <p:nvPr/>
            </p:nvSpPr>
            <p:spPr bwMode="auto">
              <a:xfrm>
                <a:off x="5570867" y="3072300"/>
                <a:ext cx="760285" cy="755113"/>
              </a:xfrm>
              <a:custGeom>
                <a:avLst/>
                <a:gdLst>
                  <a:gd name="T0" fmla="*/ 478 w 1944"/>
                  <a:gd name="T1" fmla="*/ 393 h 1930"/>
                  <a:gd name="T2" fmla="*/ 700 w 1944"/>
                  <a:gd name="T3" fmla="*/ 434 h 1930"/>
                  <a:gd name="T4" fmla="*/ 382 w 1944"/>
                  <a:gd name="T5" fmla="*/ 742 h 1930"/>
                  <a:gd name="T6" fmla="*/ 750 w 1944"/>
                  <a:gd name="T7" fmla="*/ 730 h 1930"/>
                  <a:gd name="T8" fmla="*/ 101 w 1944"/>
                  <a:gd name="T9" fmla="*/ 1138 h 1930"/>
                  <a:gd name="T10" fmla="*/ 610 w 1944"/>
                  <a:gd name="T11" fmla="*/ 1195 h 1930"/>
                  <a:gd name="T12" fmla="*/ 0 w 1944"/>
                  <a:gd name="T13" fmla="*/ 1416 h 1930"/>
                  <a:gd name="T14" fmla="*/ 534 w 1944"/>
                  <a:gd name="T15" fmla="*/ 1602 h 1930"/>
                  <a:gd name="T16" fmla="*/ 10 w 1944"/>
                  <a:gd name="T17" fmla="*/ 1807 h 1930"/>
                  <a:gd name="T18" fmla="*/ 1011 w 1944"/>
                  <a:gd name="T19" fmla="*/ 1712 h 1930"/>
                  <a:gd name="T20" fmla="*/ 1935 w 1944"/>
                  <a:gd name="T21" fmla="*/ 1807 h 1930"/>
                  <a:gd name="T22" fmla="*/ 1354 w 1944"/>
                  <a:gd name="T23" fmla="*/ 1549 h 1930"/>
                  <a:gd name="T24" fmla="*/ 1944 w 1944"/>
                  <a:gd name="T25" fmla="*/ 1416 h 1930"/>
                  <a:gd name="T26" fmla="*/ 1302 w 1944"/>
                  <a:gd name="T27" fmla="*/ 1141 h 1930"/>
                  <a:gd name="T28" fmla="*/ 1844 w 1944"/>
                  <a:gd name="T29" fmla="*/ 1138 h 1930"/>
                  <a:gd name="T30" fmla="*/ 1177 w 1944"/>
                  <a:gd name="T31" fmla="*/ 769 h 1930"/>
                  <a:gd name="T32" fmla="*/ 1559 w 1944"/>
                  <a:gd name="T33" fmla="*/ 714 h 1930"/>
                  <a:gd name="T34" fmla="*/ 1226 w 1944"/>
                  <a:gd name="T35" fmla="*/ 473 h 1930"/>
                  <a:gd name="T36" fmla="*/ 1463 w 1944"/>
                  <a:gd name="T37" fmla="*/ 364 h 1930"/>
                  <a:gd name="T38" fmla="*/ 987 w 1944"/>
                  <a:gd name="T39" fmla="*/ 0 h 1930"/>
                  <a:gd name="T40" fmla="*/ 478 w 1944"/>
                  <a:gd name="T41" fmla="*/ 393 h 1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44" h="1930">
                    <a:moveTo>
                      <a:pt x="478" y="393"/>
                    </a:moveTo>
                    <a:cubicBezTo>
                      <a:pt x="667" y="522"/>
                      <a:pt x="700" y="434"/>
                      <a:pt x="700" y="434"/>
                    </a:cubicBezTo>
                    <a:cubicBezTo>
                      <a:pt x="700" y="434"/>
                      <a:pt x="605" y="704"/>
                      <a:pt x="382" y="742"/>
                    </a:cubicBezTo>
                    <a:cubicBezTo>
                      <a:pt x="566" y="837"/>
                      <a:pt x="750" y="730"/>
                      <a:pt x="750" y="730"/>
                    </a:cubicBezTo>
                    <a:cubicBezTo>
                      <a:pt x="750" y="730"/>
                      <a:pt x="384" y="1045"/>
                      <a:pt x="101" y="1138"/>
                    </a:cubicBezTo>
                    <a:cubicBezTo>
                      <a:pt x="374" y="1278"/>
                      <a:pt x="610" y="1195"/>
                      <a:pt x="610" y="1195"/>
                    </a:cubicBezTo>
                    <a:cubicBezTo>
                      <a:pt x="610" y="1195"/>
                      <a:pt x="361" y="1328"/>
                      <a:pt x="0" y="1416"/>
                    </a:cubicBezTo>
                    <a:cubicBezTo>
                      <a:pt x="111" y="1696"/>
                      <a:pt x="534" y="1602"/>
                      <a:pt x="534" y="1602"/>
                    </a:cubicBezTo>
                    <a:cubicBezTo>
                      <a:pt x="534" y="1602"/>
                      <a:pt x="352" y="1719"/>
                      <a:pt x="10" y="1807"/>
                    </a:cubicBezTo>
                    <a:cubicBezTo>
                      <a:pt x="442" y="1886"/>
                      <a:pt x="964" y="1708"/>
                      <a:pt x="1011" y="1712"/>
                    </a:cubicBezTo>
                    <a:cubicBezTo>
                      <a:pt x="1078" y="1717"/>
                      <a:pt x="1699" y="1930"/>
                      <a:pt x="1935" y="1807"/>
                    </a:cubicBezTo>
                    <a:cubicBezTo>
                      <a:pt x="1593" y="1719"/>
                      <a:pt x="1354" y="1549"/>
                      <a:pt x="1354" y="1549"/>
                    </a:cubicBezTo>
                    <a:cubicBezTo>
                      <a:pt x="1354" y="1549"/>
                      <a:pt x="1834" y="1696"/>
                      <a:pt x="1944" y="1416"/>
                    </a:cubicBezTo>
                    <a:cubicBezTo>
                      <a:pt x="1584" y="1328"/>
                      <a:pt x="1302" y="1141"/>
                      <a:pt x="1302" y="1141"/>
                    </a:cubicBezTo>
                    <a:cubicBezTo>
                      <a:pt x="1302" y="1141"/>
                      <a:pt x="1571" y="1278"/>
                      <a:pt x="1844" y="1138"/>
                    </a:cubicBezTo>
                    <a:cubicBezTo>
                      <a:pt x="1561" y="1045"/>
                      <a:pt x="1177" y="769"/>
                      <a:pt x="1177" y="769"/>
                    </a:cubicBezTo>
                    <a:cubicBezTo>
                      <a:pt x="1177" y="769"/>
                      <a:pt x="1375" y="808"/>
                      <a:pt x="1559" y="714"/>
                    </a:cubicBezTo>
                    <a:cubicBezTo>
                      <a:pt x="1336" y="676"/>
                      <a:pt x="1226" y="473"/>
                      <a:pt x="1226" y="473"/>
                    </a:cubicBezTo>
                    <a:cubicBezTo>
                      <a:pt x="1226" y="473"/>
                      <a:pt x="1274" y="494"/>
                      <a:pt x="1463" y="364"/>
                    </a:cubicBezTo>
                    <a:cubicBezTo>
                      <a:pt x="1041" y="122"/>
                      <a:pt x="1069" y="53"/>
                      <a:pt x="987" y="0"/>
                    </a:cubicBezTo>
                    <a:cubicBezTo>
                      <a:pt x="923" y="46"/>
                      <a:pt x="968" y="195"/>
                      <a:pt x="478" y="393"/>
                    </a:cubicBezTo>
                    <a:close/>
                  </a:path>
                </a:pathLst>
              </a:custGeom>
              <a:solidFill>
                <a:srgbClr val="334F2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0" name="Freeform 20"/>
              <p:cNvSpPr>
                <a:spLocks/>
              </p:cNvSpPr>
              <p:nvPr/>
            </p:nvSpPr>
            <p:spPr bwMode="auto">
              <a:xfrm>
                <a:off x="1754874" y="2808706"/>
                <a:ext cx="784379" cy="780814"/>
              </a:xfrm>
              <a:custGeom>
                <a:avLst/>
                <a:gdLst>
                  <a:gd name="T0" fmla="*/ 478 w 1944"/>
                  <a:gd name="T1" fmla="*/ 393 h 1930"/>
                  <a:gd name="T2" fmla="*/ 700 w 1944"/>
                  <a:gd name="T3" fmla="*/ 433 h 1930"/>
                  <a:gd name="T4" fmla="*/ 382 w 1944"/>
                  <a:gd name="T5" fmla="*/ 742 h 1930"/>
                  <a:gd name="T6" fmla="*/ 749 w 1944"/>
                  <a:gd name="T7" fmla="*/ 730 h 1930"/>
                  <a:gd name="T8" fmla="*/ 100 w 1944"/>
                  <a:gd name="T9" fmla="*/ 1138 h 1930"/>
                  <a:gd name="T10" fmla="*/ 610 w 1944"/>
                  <a:gd name="T11" fmla="*/ 1195 h 1930"/>
                  <a:gd name="T12" fmla="*/ 0 w 1944"/>
                  <a:gd name="T13" fmla="*/ 1416 h 1930"/>
                  <a:gd name="T14" fmla="*/ 533 w 1944"/>
                  <a:gd name="T15" fmla="*/ 1602 h 1930"/>
                  <a:gd name="T16" fmla="*/ 10 w 1944"/>
                  <a:gd name="T17" fmla="*/ 1807 h 1930"/>
                  <a:gd name="T18" fmla="*/ 1010 w 1944"/>
                  <a:gd name="T19" fmla="*/ 1712 h 1930"/>
                  <a:gd name="T20" fmla="*/ 1934 w 1944"/>
                  <a:gd name="T21" fmla="*/ 1807 h 1930"/>
                  <a:gd name="T22" fmla="*/ 1353 w 1944"/>
                  <a:gd name="T23" fmla="*/ 1549 h 1930"/>
                  <a:gd name="T24" fmla="*/ 1944 w 1944"/>
                  <a:gd name="T25" fmla="*/ 1416 h 1930"/>
                  <a:gd name="T26" fmla="*/ 1302 w 1944"/>
                  <a:gd name="T27" fmla="*/ 1141 h 1930"/>
                  <a:gd name="T28" fmla="*/ 1843 w 1944"/>
                  <a:gd name="T29" fmla="*/ 1138 h 1930"/>
                  <a:gd name="T30" fmla="*/ 1177 w 1944"/>
                  <a:gd name="T31" fmla="*/ 769 h 1930"/>
                  <a:gd name="T32" fmla="*/ 1558 w 1944"/>
                  <a:gd name="T33" fmla="*/ 713 h 1930"/>
                  <a:gd name="T34" fmla="*/ 1226 w 1944"/>
                  <a:gd name="T35" fmla="*/ 473 h 1930"/>
                  <a:gd name="T36" fmla="*/ 1462 w 1944"/>
                  <a:gd name="T37" fmla="*/ 364 h 1930"/>
                  <a:gd name="T38" fmla="*/ 986 w 1944"/>
                  <a:gd name="T39" fmla="*/ 0 h 1930"/>
                  <a:gd name="T40" fmla="*/ 478 w 1944"/>
                  <a:gd name="T41" fmla="*/ 393 h 1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44" h="1930">
                    <a:moveTo>
                      <a:pt x="478" y="393"/>
                    </a:moveTo>
                    <a:cubicBezTo>
                      <a:pt x="666" y="522"/>
                      <a:pt x="700" y="433"/>
                      <a:pt x="700" y="433"/>
                    </a:cubicBezTo>
                    <a:cubicBezTo>
                      <a:pt x="700" y="433"/>
                      <a:pt x="604" y="704"/>
                      <a:pt x="382" y="742"/>
                    </a:cubicBezTo>
                    <a:cubicBezTo>
                      <a:pt x="565" y="837"/>
                      <a:pt x="749" y="730"/>
                      <a:pt x="749" y="730"/>
                    </a:cubicBezTo>
                    <a:cubicBezTo>
                      <a:pt x="749" y="730"/>
                      <a:pt x="383" y="1044"/>
                      <a:pt x="100" y="1138"/>
                    </a:cubicBezTo>
                    <a:cubicBezTo>
                      <a:pt x="373" y="1278"/>
                      <a:pt x="610" y="1195"/>
                      <a:pt x="610" y="1195"/>
                    </a:cubicBezTo>
                    <a:cubicBezTo>
                      <a:pt x="610" y="1195"/>
                      <a:pt x="360" y="1328"/>
                      <a:pt x="0" y="1416"/>
                    </a:cubicBezTo>
                    <a:cubicBezTo>
                      <a:pt x="110" y="1696"/>
                      <a:pt x="533" y="1602"/>
                      <a:pt x="533" y="1602"/>
                    </a:cubicBezTo>
                    <a:cubicBezTo>
                      <a:pt x="533" y="1602"/>
                      <a:pt x="351" y="1719"/>
                      <a:pt x="10" y="1807"/>
                    </a:cubicBezTo>
                    <a:cubicBezTo>
                      <a:pt x="441" y="1886"/>
                      <a:pt x="964" y="1708"/>
                      <a:pt x="1010" y="1712"/>
                    </a:cubicBezTo>
                    <a:cubicBezTo>
                      <a:pt x="1078" y="1717"/>
                      <a:pt x="1698" y="1930"/>
                      <a:pt x="1934" y="1807"/>
                    </a:cubicBezTo>
                    <a:cubicBezTo>
                      <a:pt x="1592" y="1719"/>
                      <a:pt x="1353" y="1549"/>
                      <a:pt x="1353" y="1549"/>
                    </a:cubicBezTo>
                    <a:cubicBezTo>
                      <a:pt x="1353" y="1549"/>
                      <a:pt x="1833" y="1696"/>
                      <a:pt x="1944" y="1416"/>
                    </a:cubicBezTo>
                    <a:cubicBezTo>
                      <a:pt x="1584" y="1328"/>
                      <a:pt x="1302" y="1141"/>
                      <a:pt x="1302" y="1141"/>
                    </a:cubicBezTo>
                    <a:cubicBezTo>
                      <a:pt x="1302" y="1141"/>
                      <a:pt x="1570" y="1278"/>
                      <a:pt x="1843" y="1138"/>
                    </a:cubicBezTo>
                    <a:cubicBezTo>
                      <a:pt x="1560" y="1044"/>
                      <a:pt x="1177" y="769"/>
                      <a:pt x="1177" y="769"/>
                    </a:cubicBezTo>
                    <a:cubicBezTo>
                      <a:pt x="1177" y="769"/>
                      <a:pt x="1375" y="808"/>
                      <a:pt x="1558" y="713"/>
                    </a:cubicBezTo>
                    <a:cubicBezTo>
                      <a:pt x="1336" y="676"/>
                      <a:pt x="1226" y="473"/>
                      <a:pt x="1226" y="473"/>
                    </a:cubicBezTo>
                    <a:cubicBezTo>
                      <a:pt x="1226" y="473"/>
                      <a:pt x="1274" y="494"/>
                      <a:pt x="1462" y="364"/>
                    </a:cubicBezTo>
                    <a:cubicBezTo>
                      <a:pt x="1040" y="122"/>
                      <a:pt x="1068" y="53"/>
                      <a:pt x="986" y="0"/>
                    </a:cubicBezTo>
                    <a:cubicBezTo>
                      <a:pt x="922" y="46"/>
                      <a:pt x="967" y="195"/>
                      <a:pt x="478" y="393"/>
                    </a:cubicBezTo>
                    <a:close/>
                  </a:path>
                </a:pathLst>
              </a:custGeom>
              <a:solidFill>
                <a:srgbClr val="00206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1" name="Freeform 20"/>
              <p:cNvSpPr>
                <a:spLocks/>
              </p:cNvSpPr>
              <p:nvPr/>
            </p:nvSpPr>
            <p:spPr bwMode="auto">
              <a:xfrm>
                <a:off x="6717050" y="2930648"/>
                <a:ext cx="784379" cy="780814"/>
              </a:xfrm>
              <a:custGeom>
                <a:avLst/>
                <a:gdLst>
                  <a:gd name="T0" fmla="*/ 478 w 1944"/>
                  <a:gd name="T1" fmla="*/ 393 h 1930"/>
                  <a:gd name="T2" fmla="*/ 700 w 1944"/>
                  <a:gd name="T3" fmla="*/ 433 h 1930"/>
                  <a:gd name="T4" fmla="*/ 382 w 1944"/>
                  <a:gd name="T5" fmla="*/ 742 h 1930"/>
                  <a:gd name="T6" fmla="*/ 749 w 1944"/>
                  <a:gd name="T7" fmla="*/ 730 h 1930"/>
                  <a:gd name="T8" fmla="*/ 100 w 1944"/>
                  <a:gd name="T9" fmla="*/ 1138 h 1930"/>
                  <a:gd name="T10" fmla="*/ 610 w 1944"/>
                  <a:gd name="T11" fmla="*/ 1195 h 1930"/>
                  <a:gd name="T12" fmla="*/ 0 w 1944"/>
                  <a:gd name="T13" fmla="*/ 1416 h 1930"/>
                  <a:gd name="T14" fmla="*/ 533 w 1944"/>
                  <a:gd name="T15" fmla="*/ 1602 h 1930"/>
                  <a:gd name="T16" fmla="*/ 10 w 1944"/>
                  <a:gd name="T17" fmla="*/ 1807 h 1930"/>
                  <a:gd name="T18" fmla="*/ 1010 w 1944"/>
                  <a:gd name="T19" fmla="*/ 1712 h 1930"/>
                  <a:gd name="T20" fmla="*/ 1934 w 1944"/>
                  <a:gd name="T21" fmla="*/ 1807 h 1930"/>
                  <a:gd name="T22" fmla="*/ 1353 w 1944"/>
                  <a:gd name="T23" fmla="*/ 1549 h 1930"/>
                  <a:gd name="T24" fmla="*/ 1944 w 1944"/>
                  <a:gd name="T25" fmla="*/ 1416 h 1930"/>
                  <a:gd name="T26" fmla="*/ 1302 w 1944"/>
                  <a:gd name="T27" fmla="*/ 1141 h 1930"/>
                  <a:gd name="T28" fmla="*/ 1843 w 1944"/>
                  <a:gd name="T29" fmla="*/ 1138 h 1930"/>
                  <a:gd name="T30" fmla="*/ 1177 w 1944"/>
                  <a:gd name="T31" fmla="*/ 769 h 1930"/>
                  <a:gd name="T32" fmla="*/ 1558 w 1944"/>
                  <a:gd name="T33" fmla="*/ 713 h 1930"/>
                  <a:gd name="T34" fmla="*/ 1226 w 1944"/>
                  <a:gd name="T35" fmla="*/ 473 h 1930"/>
                  <a:gd name="T36" fmla="*/ 1462 w 1944"/>
                  <a:gd name="T37" fmla="*/ 364 h 1930"/>
                  <a:gd name="T38" fmla="*/ 986 w 1944"/>
                  <a:gd name="T39" fmla="*/ 0 h 1930"/>
                  <a:gd name="T40" fmla="*/ 478 w 1944"/>
                  <a:gd name="T41" fmla="*/ 393 h 1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44" h="1930">
                    <a:moveTo>
                      <a:pt x="478" y="393"/>
                    </a:moveTo>
                    <a:cubicBezTo>
                      <a:pt x="666" y="522"/>
                      <a:pt x="700" y="433"/>
                      <a:pt x="700" y="433"/>
                    </a:cubicBezTo>
                    <a:cubicBezTo>
                      <a:pt x="700" y="433"/>
                      <a:pt x="604" y="704"/>
                      <a:pt x="382" y="742"/>
                    </a:cubicBezTo>
                    <a:cubicBezTo>
                      <a:pt x="565" y="837"/>
                      <a:pt x="749" y="730"/>
                      <a:pt x="749" y="730"/>
                    </a:cubicBezTo>
                    <a:cubicBezTo>
                      <a:pt x="749" y="730"/>
                      <a:pt x="383" y="1044"/>
                      <a:pt x="100" y="1138"/>
                    </a:cubicBezTo>
                    <a:cubicBezTo>
                      <a:pt x="373" y="1278"/>
                      <a:pt x="610" y="1195"/>
                      <a:pt x="610" y="1195"/>
                    </a:cubicBezTo>
                    <a:cubicBezTo>
                      <a:pt x="610" y="1195"/>
                      <a:pt x="360" y="1328"/>
                      <a:pt x="0" y="1416"/>
                    </a:cubicBezTo>
                    <a:cubicBezTo>
                      <a:pt x="110" y="1696"/>
                      <a:pt x="533" y="1602"/>
                      <a:pt x="533" y="1602"/>
                    </a:cubicBezTo>
                    <a:cubicBezTo>
                      <a:pt x="533" y="1602"/>
                      <a:pt x="351" y="1719"/>
                      <a:pt x="10" y="1807"/>
                    </a:cubicBezTo>
                    <a:cubicBezTo>
                      <a:pt x="441" y="1886"/>
                      <a:pt x="964" y="1708"/>
                      <a:pt x="1010" y="1712"/>
                    </a:cubicBezTo>
                    <a:cubicBezTo>
                      <a:pt x="1078" y="1717"/>
                      <a:pt x="1698" y="1930"/>
                      <a:pt x="1934" y="1807"/>
                    </a:cubicBezTo>
                    <a:cubicBezTo>
                      <a:pt x="1592" y="1719"/>
                      <a:pt x="1353" y="1549"/>
                      <a:pt x="1353" y="1549"/>
                    </a:cubicBezTo>
                    <a:cubicBezTo>
                      <a:pt x="1353" y="1549"/>
                      <a:pt x="1833" y="1696"/>
                      <a:pt x="1944" y="1416"/>
                    </a:cubicBezTo>
                    <a:cubicBezTo>
                      <a:pt x="1584" y="1328"/>
                      <a:pt x="1302" y="1141"/>
                      <a:pt x="1302" y="1141"/>
                    </a:cubicBezTo>
                    <a:cubicBezTo>
                      <a:pt x="1302" y="1141"/>
                      <a:pt x="1570" y="1278"/>
                      <a:pt x="1843" y="1138"/>
                    </a:cubicBezTo>
                    <a:cubicBezTo>
                      <a:pt x="1560" y="1044"/>
                      <a:pt x="1177" y="769"/>
                      <a:pt x="1177" y="769"/>
                    </a:cubicBezTo>
                    <a:cubicBezTo>
                      <a:pt x="1177" y="769"/>
                      <a:pt x="1375" y="808"/>
                      <a:pt x="1558" y="713"/>
                    </a:cubicBezTo>
                    <a:cubicBezTo>
                      <a:pt x="1336" y="676"/>
                      <a:pt x="1226" y="473"/>
                      <a:pt x="1226" y="473"/>
                    </a:cubicBezTo>
                    <a:cubicBezTo>
                      <a:pt x="1226" y="473"/>
                      <a:pt x="1274" y="494"/>
                      <a:pt x="1462" y="364"/>
                    </a:cubicBezTo>
                    <a:cubicBezTo>
                      <a:pt x="1040" y="122"/>
                      <a:pt x="1068" y="53"/>
                      <a:pt x="986" y="0"/>
                    </a:cubicBezTo>
                    <a:cubicBezTo>
                      <a:pt x="922" y="46"/>
                      <a:pt x="967" y="195"/>
                      <a:pt x="478" y="393"/>
                    </a:cubicBezTo>
                    <a:close/>
                  </a:path>
                </a:pathLst>
              </a:custGeom>
              <a:solidFill>
                <a:srgbClr val="1D2C1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2" name="Freeform 24"/>
              <p:cNvSpPr>
                <a:spLocks/>
              </p:cNvSpPr>
              <p:nvPr/>
            </p:nvSpPr>
            <p:spPr bwMode="auto">
              <a:xfrm>
                <a:off x="1115616" y="3085685"/>
                <a:ext cx="361616" cy="387383"/>
              </a:xfrm>
              <a:custGeom>
                <a:avLst/>
                <a:gdLst>
                  <a:gd name="T0" fmla="*/ 966 w 1796"/>
                  <a:gd name="T1" fmla="*/ 0 h 1922"/>
                  <a:gd name="T2" fmla="*/ 314 w 1796"/>
                  <a:gd name="T3" fmla="*/ 401 h 1922"/>
                  <a:gd name="T4" fmla="*/ 818 w 1796"/>
                  <a:gd name="T5" fmla="*/ 423 h 1922"/>
                  <a:gd name="T6" fmla="*/ 218 w 1796"/>
                  <a:gd name="T7" fmla="*/ 750 h 1922"/>
                  <a:gd name="T8" fmla="*/ 867 w 1796"/>
                  <a:gd name="T9" fmla="*/ 720 h 1922"/>
                  <a:gd name="T10" fmla="*/ 101 w 1796"/>
                  <a:gd name="T11" fmla="*/ 1156 h 1922"/>
                  <a:gd name="T12" fmla="*/ 821 w 1796"/>
                  <a:gd name="T13" fmla="*/ 1092 h 1922"/>
                  <a:gd name="T14" fmla="*/ 0 w 1796"/>
                  <a:gd name="T15" fmla="*/ 1434 h 1922"/>
                  <a:gd name="T16" fmla="*/ 722 w 1796"/>
                  <a:gd name="T17" fmla="*/ 1471 h 1922"/>
                  <a:gd name="T18" fmla="*/ 10 w 1796"/>
                  <a:gd name="T19" fmla="*/ 1826 h 1922"/>
                  <a:gd name="T20" fmla="*/ 936 w 1796"/>
                  <a:gd name="T21" fmla="*/ 1751 h 1922"/>
                  <a:gd name="T22" fmla="*/ 1793 w 1796"/>
                  <a:gd name="T23" fmla="*/ 1803 h 1922"/>
                  <a:gd name="T24" fmla="*/ 1157 w 1796"/>
                  <a:gd name="T25" fmla="*/ 1510 h 1922"/>
                  <a:gd name="T26" fmla="*/ 1796 w 1796"/>
                  <a:gd name="T27" fmla="*/ 1537 h 1922"/>
                  <a:gd name="T28" fmla="*/ 1116 w 1796"/>
                  <a:gd name="T29" fmla="*/ 1216 h 1922"/>
                  <a:gd name="T30" fmla="*/ 1697 w 1796"/>
                  <a:gd name="T31" fmla="*/ 1241 h 1922"/>
                  <a:gd name="T32" fmla="*/ 1155 w 1796"/>
                  <a:gd name="T33" fmla="*/ 942 h 1922"/>
                  <a:gd name="T34" fmla="*/ 1739 w 1796"/>
                  <a:gd name="T35" fmla="*/ 898 h 1922"/>
                  <a:gd name="T36" fmla="*/ 1143 w 1796"/>
                  <a:gd name="T37" fmla="*/ 658 h 1922"/>
                  <a:gd name="T38" fmla="*/ 1687 w 1796"/>
                  <a:gd name="T39" fmla="*/ 701 h 1922"/>
                  <a:gd name="T40" fmla="*/ 1148 w 1796"/>
                  <a:gd name="T41" fmla="*/ 430 h 1922"/>
                  <a:gd name="T42" fmla="*/ 1552 w 1796"/>
                  <a:gd name="T43" fmla="*/ 385 h 1922"/>
                  <a:gd name="T44" fmla="*/ 966 w 1796"/>
                  <a:gd name="T45" fmla="*/ 0 h 1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96" h="1922">
                    <a:moveTo>
                      <a:pt x="966" y="0"/>
                    </a:moveTo>
                    <a:cubicBezTo>
                      <a:pt x="966" y="0"/>
                      <a:pt x="621" y="282"/>
                      <a:pt x="314" y="401"/>
                    </a:cubicBezTo>
                    <a:cubicBezTo>
                      <a:pt x="503" y="530"/>
                      <a:pt x="818" y="423"/>
                      <a:pt x="818" y="423"/>
                    </a:cubicBezTo>
                    <a:cubicBezTo>
                      <a:pt x="818" y="423"/>
                      <a:pt x="441" y="712"/>
                      <a:pt x="218" y="750"/>
                    </a:cubicBezTo>
                    <a:cubicBezTo>
                      <a:pt x="402" y="845"/>
                      <a:pt x="867" y="720"/>
                      <a:pt x="867" y="720"/>
                    </a:cubicBezTo>
                    <a:cubicBezTo>
                      <a:pt x="867" y="720"/>
                      <a:pt x="384" y="1063"/>
                      <a:pt x="101" y="1156"/>
                    </a:cubicBezTo>
                    <a:cubicBezTo>
                      <a:pt x="374" y="1296"/>
                      <a:pt x="821" y="1092"/>
                      <a:pt x="821" y="1092"/>
                    </a:cubicBezTo>
                    <a:cubicBezTo>
                      <a:pt x="821" y="1092"/>
                      <a:pt x="360" y="1346"/>
                      <a:pt x="0" y="1434"/>
                    </a:cubicBezTo>
                    <a:cubicBezTo>
                      <a:pt x="111" y="1714"/>
                      <a:pt x="722" y="1471"/>
                      <a:pt x="722" y="1471"/>
                    </a:cubicBezTo>
                    <a:cubicBezTo>
                      <a:pt x="722" y="1471"/>
                      <a:pt x="352" y="1738"/>
                      <a:pt x="10" y="1826"/>
                    </a:cubicBezTo>
                    <a:cubicBezTo>
                      <a:pt x="153" y="1922"/>
                      <a:pt x="936" y="1751"/>
                      <a:pt x="936" y="1751"/>
                    </a:cubicBezTo>
                    <a:cubicBezTo>
                      <a:pt x="936" y="1751"/>
                      <a:pt x="1505" y="1908"/>
                      <a:pt x="1793" y="1803"/>
                    </a:cubicBezTo>
                    <a:cubicBezTo>
                      <a:pt x="1434" y="1640"/>
                      <a:pt x="1157" y="1510"/>
                      <a:pt x="1157" y="1510"/>
                    </a:cubicBezTo>
                    <a:cubicBezTo>
                      <a:pt x="1157" y="1510"/>
                      <a:pt x="1625" y="1677"/>
                      <a:pt x="1796" y="1537"/>
                    </a:cubicBezTo>
                    <a:cubicBezTo>
                      <a:pt x="1504" y="1455"/>
                      <a:pt x="1116" y="1216"/>
                      <a:pt x="1116" y="1216"/>
                    </a:cubicBezTo>
                    <a:cubicBezTo>
                      <a:pt x="1116" y="1216"/>
                      <a:pt x="1653" y="1346"/>
                      <a:pt x="1697" y="1241"/>
                    </a:cubicBezTo>
                    <a:cubicBezTo>
                      <a:pt x="1403" y="1107"/>
                      <a:pt x="1155" y="942"/>
                      <a:pt x="1155" y="942"/>
                    </a:cubicBezTo>
                    <a:cubicBezTo>
                      <a:pt x="1155" y="942"/>
                      <a:pt x="1667" y="1093"/>
                      <a:pt x="1739" y="898"/>
                    </a:cubicBezTo>
                    <a:cubicBezTo>
                      <a:pt x="1435" y="807"/>
                      <a:pt x="1143" y="658"/>
                      <a:pt x="1143" y="658"/>
                    </a:cubicBezTo>
                    <a:cubicBezTo>
                      <a:pt x="1143" y="658"/>
                      <a:pt x="1593" y="885"/>
                      <a:pt x="1687" y="701"/>
                    </a:cubicBezTo>
                    <a:cubicBezTo>
                      <a:pt x="1451" y="587"/>
                      <a:pt x="1148" y="430"/>
                      <a:pt x="1148" y="430"/>
                    </a:cubicBezTo>
                    <a:cubicBezTo>
                      <a:pt x="1148" y="430"/>
                      <a:pt x="1514" y="485"/>
                      <a:pt x="1552" y="385"/>
                    </a:cubicBezTo>
                    <a:cubicBezTo>
                      <a:pt x="1267" y="291"/>
                      <a:pt x="966" y="0"/>
                      <a:pt x="966" y="0"/>
                    </a:cubicBezTo>
                    <a:close/>
                  </a:path>
                </a:pathLst>
              </a:custGeom>
              <a:solidFill>
                <a:srgbClr val="29492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3" name="Freeform 24"/>
              <p:cNvSpPr>
                <a:spLocks/>
              </p:cNvSpPr>
              <p:nvPr/>
            </p:nvSpPr>
            <p:spPr bwMode="auto">
              <a:xfrm>
                <a:off x="2427003" y="3127797"/>
                <a:ext cx="528415" cy="566067"/>
              </a:xfrm>
              <a:custGeom>
                <a:avLst/>
                <a:gdLst>
                  <a:gd name="T0" fmla="*/ 966 w 1796"/>
                  <a:gd name="T1" fmla="*/ 0 h 1922"/>
                  <a:gd name="T2" fmla="*/ 314 w 1796"/>
                  <a:gd name="T3" fmla="*/ 401 h 1922"/>
                  <a:gd name="T4" fmla="*/ 818 w 1796"/>
                  <a:gd name="T5" fmla="*/ 423 h 1922"/>
                  <a:gd name="T6" fmla="*/ 218 w 1796"/>
                  <a:gd name="T7" fmla="*/ 750 h 1922"/>
                  <a:gd name="T8" fmla="*/ 867 w 1796"/>
                  <a:gd name="T9" fmla="*/ 720 h 1922"/>
                  <a:gd name="T10" fmla="*/ 101 w 1796"/>
                  <a:gd name="T11" fmla="*/ 1156 h 1922"/>
                  <a:gd name="T12" fmla="*/ 821 w 1796"/>
                  <a:gd name="T13" fmla="*/ 1092 h 1922"/>
                  <a:gd name="T14" fmla="*/ 0 w 1796"/>
                  <a:gd name="T15" fmla="*/ 1434 h 1922"/>
                  <a:gd name="T16" fmla="*/ 722 w 1796"/>
                  <a:gd name="T17" fmla="*/ 1471 h 1922"/>
                  <a:gd name="T18" fmla="*/ 10 w 1796"/>
                  <a:gd name="T19" fmla="*/ 1826 h 1922"/>
                  <a:gd name="T20" fmla="*/ 936 w 1796"/>
                  <a:gd name="T21" fmla="*/ 1751 h 1922"/>
                  <a:gd name="T22" fmla="*/ 1793 w 1796"/>
                  <a:gd name="T23" fmla="*/ 1803 h 1922"/>
                  <a:gd name="T24" fmla="*/ 1157 w 1796"/>
                  <a:gd name="T25" fmla="*/ 1510 h 1922"/>
                  <a:gd name="T26" fmla="*/ 1796 w 1796"/>
                  <a:gd name="T27" fmla="*/ 1537 h 1922"/>
                  <a:gd name="T28" fmla="*/ 1116 w 1796"/>
                  <a:gd name="T29" fmla="*/ 1216 h 1922"/>
                  <a:gd name="T30" fmla="*/ 1697 w 1796"/>
                  <a:gd name="T31" fmla="*/ 1241 h 1922"/>
                  <a:gd name="T32" fmla="*/ 1155 w 1796"/>
                  <a:gd name="T33" fmla="*/ 942 h 1922"/>
                  <a:gd name="T34" fmla="*/ 1739 w 1796"/>
                  <a:gd name="T35" fmla="*/ 898 h 1922"/>
                  <a:gd name="T36" fmla="*/ 1143 w 1796"/>
                  <a:gd name="T37" fmla="*/ 658 h 1922"/>
                  <a:gd name="T38" fmla="*/ 1687 w 1796"/>
                  <a:gd name="T39" fmla="*/ 701 h 1922"/>
                  <a:gd name="T40" fmla="*/ 1148 w 1796"/>
                  <a:gd name="T41" fmla="*/ 430 h 1922"/>
                  <a:gd name="T42" fmla="*/ 1552 w 1796"/>
                  <a:gd name="T43" fmla="*/ 385 h 1922"/>
                  <a:gd name="T44" fmla="*/ 966 w 1796"/>
                  <a:gd name="T45" fmla="*/ 0 h 1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96" h="1922">
                    <a:moveTo>
                      <a:pt x="966" y="0"/>
                    </a:moveTo>
                    <a:cubicBezTo>
                      <a:pt x="966" y="0"/>
                      <a:pt x="621" y="282"/>
                      <a:pt x="314" y="401"/>
                    </a:cubicBezTo>
                    <a:cubicBezTo>
                      <a:pt x="503" y="530"/>
                      <a:pt x="818" y="423"/>
                      <a:pt x="818" y="423"/>
                    </a:cubicBezTo>
                    <a:cubicBezTo>
                      <a:pt x="818" y="423"/>
                      <a:pt x="441" y="712"/>
                      <a:pt x="218" y="750"/>
                    </a:cubicBezTo>
                    <a:cubicBezTo>
                      <a:pt x="402" y="845"/>
                      <a:pt x="867" y="720"/>
                      <a:pt x="867" y="720"/>
                    </a:cubicBezTo>
                    <a:cubicBezTo>
                      <a:pt x="867" y="720"/>
                      <a:pt x="384" y="1063"/>
                      <a:pt x="101" y="1156"/>
                    </a:cubicBezTo>
                    <a:cubicBezTo>
                      <a:pt x="374" y="1296"/>
                      <a:pt x="821" y="1092"/>
                      <a:pt x="821" y="1092"/>
                    </a:cubicBezTo>
                    <a:cubicBezTo>
                      <a:pt x="821" y="1092"/>
                      <a:pt x="360" y="1346"/>
                      <a:pt x="0" y="1434"/>
                    </a:cubicBezTo>
                    <a:cubicBezTo>
                      <a:pt x="111" y="1714"/>
                      <a:pt x="722" y="1471"/>
                      <a:pt x="722" y="1471"/>
                    </a:cubicBezTo>
                    <a:cubicBezTo>
                      <a:pt x="722" y="1471"/>
                      <a:pt x="352" y="1738"/>
                      <a:pt x="10" y="1826"/>
                    </a:cubicBezTo>
                    <a:cubicBezTo>
                      <a:pt x="153" y="1922"/>
                      <a:pt x="936" y="1751"/>
                      <a:pt x="936" y="1751"/>
                    </a:cubicBezTo>
                    <a:cubicBezTo>
                      <a:pt x="936" y="1751"/>
                      <a:pt x="1505" y="1908"/>
                      <a:pt x="1793" y="1803"/>
                    </a:cubicBezTo>
                    <a:cubicBezTo>
                      <a:pt x="1434" y="1640"/>
                      <a:pt x="1157" y="1510"/>
                      <a:pt x="1157" y="1510"/>
                    </a:cubicBezTo>
                    <a:cubicBezTo>
                      <a:pt x="1157" y="1510"/>
                      <a:pt x="1625" y="1677"/>
                      <a:pt x="1796" y="1537"/>
                    </a:cubicBezTo>
                    <a:cubicBezTo>
                      <a:pt x="1504" y="1455"/>
                      <a:pt x="1116" y="1216"/>
                      <a:pt x="1116" y="1216"/>
                    </a:cubicBezTo>
                    <a:cubicBezTo>
                      <a:pt x="1116" y="1216"/>
                      <a:pt x="1653" y="1346"/>
                      <a:pt x="1697" y="1241"/>
                    </a:cubicBezTo>
                    <a:cubicBezTo>
                      <a:pt x="1403" y="1107"/>
                      <a:pt x="1155" y="942"/>
                      <a:pt x="1155" y="942"/>
                    </a:cubicBezTo>
                    <a:cubicBezTo>
                      <a:pt x="1155" y="942"/>
                      <a:pt x="1667" y="1093"/>
                      <a:pt x="1739" y="898"/>
                    </a:cubicBezTo>
                    <a:cubicBezTo>
                      <a:pt x="1435" y="807"/>
                      <a:pt x="1143" y="658"/>
                      <a:pt x="1143" y="658"/>
                    </a:cubicBezTo>
                    <a:cubicBezTo>
                      <a:pt x="1143" y="658"/>
                      <a:pt x="1593" y="885"/>
                      <a:pt x="1687" y="701"/>
                    </a:cubicBezTo>
                    <a:cubicBezTo>
                      <a:pt x="1451" y="587"/>
                      <a:pt x="1148" y="430"/>
                      <a:pt x="1148" y="430"/>
                    </a:cubicBezTo>
                    <a:cubicBezTo>
                      <a:pt x="1148" y="430"/>
                      <a:pt x="1514" y="485"/>
                      <a:pt x="1552" y="385"/>
                    </a:cubicBezTo>
                    <a:cubicBezTo>
                      <a:pt x="1267" y="291"/>
                      <a:pt x="966" y="0"/>
                      <a:pt x="966" y="0"/>
                    </a:cubicBezTo>
                    <a:close/>
                  </a:path>
                </a:pathLst>
              </a:custGeom>
              <a:solidFill>
                <a:srgbClr val="29492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4" name="Freeform 25"/>
              <p:cNvSpPr>
                <a:spLocks/>
              </p:cNvSpPr>
              <p:nvPr/>
            </p:nvSpPr>
            <p:spPr bwMode="auto">
              <a:xfrm>
                <a:off x="1370713" y="3171702"/>
                <a:ext cx="631025" cy="620941"/>
              </a:xfrm>
              <a:custGeom>
                <a:avLst/>
                <a:gdLst>
                  <a:gd name="T0" fmla="*/ 933 w 1932"/>
                  <a:gd name="T1" fmla="*/ 0 h 1898"/>
                  <a:gd name="T2" fmla="*/ 314 w 1932"/>
                  <a:gd name="T3" fmla="*/ 377 h 1898"/>
                  <a:gd name="T4" fmla="*/ 819 w 1932"/>
                  <a:gd name="T5" fmla="*/ 400 h 1898"/>
                  <a:gd name="T6" fmla="*/ 219 w 1932"/>
                  <a:gd name="T7" fmla="*/ 726 h 1898"/>
                  <a:gd name="T8" fmla="*/ 868 w 1932"/>
                  <a:gd name="T9" fmla="*/ 696 h 1898"/>
                  <a:gd name="T10" fmla="*/ 102 w 1932"/>
                  <a:gd name="T11" fmla="*/ 1133 h 1898"/>
                  <a:gd name="T12" fmla="*/ 821 w 1932"/>
                  <a:gd name="T13" fmla="*/ 1068 h 1898"/>
                  <a:gd name="T14" fmla="*/ 0 w 1932"/>
                  <a:gd name="T15" fmla="*/ 1411 h 1898"/>
                  <a:gd name="T16" fmla="*/ 722 w 1932"/>
                  <a:gd name="T17" fmla="*/ 1448 h 1898"/>
                  <a:gd name="T18" fmla="*/ 11 w 1932"/>
                  <a:gd name="T19" fmla="*/ 1802 h 1898"/>
                  <a:gd name="T20" fmla="*/ 937 w 1932"/>
                  <a:gd name="T21" fmla="*/ 1727 h 1898"/>
                  <a:gd name="T22" fmla="*/ 951 w 1932"/>
                  <a:gd name="T23" fmla="*/ 1731 h 1898"/>
                  <a:gd name="T24" fmla="*/ 951 w 1932"/>
                  <a:gd name="T25" fmla="*/ 1700 h 1898"/>
                  <a:gd name="T26" fmla="*/ 1922 w 1932"/>
                  <a:gd name="T27" fmla="*/ 1791 h 1898"/>
                  <a:gd name="T28" fmla="*/ 1398 w 1932"/>
                  <a:gd name="T29" fmla="*/ 1586 h 1898"/>
                  <a:gd name="T30" fmla="*/ 1932 w 1932"/>
                  <a:gd name="T31" fmla="*/ 1399 h 1898"/>
                  <a:gd name="T32" fmla="*/ 1322 w 1932"/>
                  <a:gd name="T33" fmla="*/ 1179 h 1898"/>
                  <a:gd name="T34" fmla="*/ 1831 w 1932"/>
                  <a:gd name="T35" fmla="*/ 1121 h 1898"/>
                  <a:gd name="T36" fmla="*/ 1182 w 1932"/>
                  <a:gd name="T37" fmla="*/ 713 h 1898"/>
                  <a:gd name="T38" fmla="*/ 1550 w 1932"/>
                  <a:gd name="T39" fmla="*/ 725 h 1898"/>
                  <a:gd name="T40" fmla="*/ 1233 w 1932"/>
                  <a:gd name="T41" fmla="*/ 420 h 1898"/>
                  <a:gd name="T42" fmla="*/ 1454 w 1932"/>
                  <a:gd name="T43" fmla="*/ 376 h 1898"/>
                  <a:gd name="T44" fmla="*/ 933 w 1932"/>
                  <a:gd name="T45" fmla="*/ 0 h 1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32" h="1898">
                    <a:moveTo>
                      <a:pt x="933" y="0"/>
                    </a:moveTo>
                    <a:cubicBezTo>
                      <a:pt x="867" y="53"/>
                      <a:pt x="585" y="272"/>
                      <a:pt x="314" y="377"/>
                    </a:cubicBezTo>
                    <a:cubicBezTo>
                      <a:pt x="503" y="506"/>
                      <a:pt x="819" y="400"/>
                      <a:pt x="819" y="400"/>
                    </a:cubicBezTo>
                    <a:cubicBezTo>
                      <a:pt x="819" y="400"/>
                      <a:pt x="441" y="688"/>
                      <a:pt x="219" y="726"/>
                    </a:cubicBezTo>
                    <a:cubicBezTo>
                      <a:pt x="403" y="821"/>
                      <a:pt x="868" y="696"/>
                      <a:pt x="868" y="696"/>
                    </a:cubicBezTo>
                    <a:cubicBezTo>
                      <a:pt x="868" y="696"/>
                      <a:pt x="385" y="1039"/>
                      <a:pt x="102" y="1133"/>
                    </a:cubicBezTo>
                    <a:cubicBezTo>
                      <a:pt x="374" y="1272"/>
                      <a:pt x="821" y="1068"/>
                      <a:pt x="821" y="1068"/>
                    </a:cubicBezTo>
                    <a:cubicBezTo>
                      <a:pt x="821" y="1068"/>
                      <a:pt x="360" y="1322"/>
                      <a:pt x="0" y="1411"/>
                    </a:cubicBezTo>
                    <a:cubicBezTo>
                      <a:pt x="110" y="1691"/>
                      <a:pt x="722" y="1448"/>
                      <a:pt x="722" y="1448"/>
                    </a:cubicBezTo>
                    <a:cubicBezTo>
                      <a:pt x="722" y="1448"/>
                      <a:pt x="353" y="1714"/>
                      <a:pt x="11" y="1802"/>
                    </a:cubicBezTo>
                    <a:cubicBezTo>
                      <a:pt x="154" y="1898"/>
                      <a:pt x="937" y="1727"/>
                      <a:pt x="937" y="1727"/>
                    </a:cubicBezTo>
                    <a:cubicBezTo>
                      <a:pt x="937" y="1727"/>
                      <a:pt x="945" y="1729"/>
                      <a:pt x="951" y="1731"/>
                    </a:cubicBezTo>
                    <a:lnTo>
                      <a:pt x="951" y="1700"/>
                    </a:lnTo>
                    <a:cubicBezTo>
                      <a:pt x="1068" y="1723"/>
                      <a:pt x="1530" y="1863"/>
                      <a:pt x="1922" y="1791"/>
                    </a:cubicBezTo>
                    <a:cubicBezTo>
                      <a:pt x="1580" y="1702"/>
                      <a:pt x="1398" y="1586"/>
                      <a:pt x="1398" y="1586"/>
                    </a:cubicBezTo>
                    <a:cubicBezTo>
                      <a:pt x="1398" y="1586"/>
                      <a:pt x="1821" y="1680"/>
                      <a:pt x="1932" y="1399"/>
                    </a:cubicBezTo>
                    <a:cubicBezTo>
                      <a:pt x="1571" y="1311"/>
                      <a:pt x="1322" y="1179"/>
                      <a:pt x="1322" y="1179"/>
                    </a:cubicBezTo>
                    <a:cubicBezTo>
                      <a:pt x="1322" y="1179"/>
                      <a:pt x="1558" y="1261"/>
                      <a:pt x="1831" y="1121"/>
                    </a:cubicBezTo>
                    <a:cubicBezTo>
                      <a:pt x="1548" y="1028"/>
                      <a:pt x="1182" y="713"/>
                      <a:pt x="1182" y="713"/>
                    </a:cubicBezTo>
                    <a:cubicBezTo>
                      <a:pt x="1182" y="713"/>
                      <a:pt x="1366" y="820"/>
                      <a:pt x="1550" y="725"/>
                    </a:cubicBezTo>
                    <a:cubicBezTo>
                      <a:pt x="1335" y="689"/>
                      <a:pt x="1240" y="439"/>
                      <a:pt x="1233" y="420"/>
                    </a:cubicBezTo>
                    <a:cubicBezTo>
                      <a:pt x="1242" y="435"/>
                      <a:pt x="1289" y="489"/>
                      <a:pt x="1454" y="376"/>
                    </a:cubicBezTo>
                    <a:cubicBezTo>
                      <a:pt x="1167" y="348"/>
                      <a:pt x="991" y="36"/>
                      <a:pt x="933" y="0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5" name="Freeform 25"/>
              <p:cNvSpPr>
                <a:spLocks/>
              </p:cNvSpPr>
              <p:nvPr/>
            </p:nvSpPr>
            <p:spPr bwMode="auto">
              <a:xfrm flipH="1">
                <a:off x="8130708" y="2634918"/>
                <a:ext cx="631025" cy="620941"/>
              </a:xfrm>
              <a:custGeom>
                <a:avLst/>
                <a:gdLst>
                  <a:gd name="T0" fmla="*/ 933 w 1932"/>
                  <a:gd name="T1" fmla="*/ 0 h 1898"/>
                  <a:gd name="T2" fmla="*/ 314 w 1932"/>
                  <a:gd name="T3" fmla="*/ 377 h 1898"/>
                  <a:gd name="T4" fmla="*/ 819 w 1932"/>
                  <a:gd name="T5" fmla="*/ 400 h 1898"/>
                  <a:gd name="T6" fmla="*/ 219 w 1932"/>
                  <a:gd name="T7" fmla="*/ 726 h 1898"/>
                  <a:gd name="T8" fmla="*/ 868 w 1932"/>
                  <a:gd name="T9" fmla="*/ 696 h 1898"/>
                  <a:gd name="T10" fmla="*/ 102 w 1932"/>
                  <a:gd name="T11" fmla="*/ 1133 h 1898"/>
                  <a:gd name="T12" fmla="*/ 821 w 1932"/>
                  <a:gd name="T13" fmla="*/ 1068 h 1898"/>
                  <a:gd name="T14" fmla="*/ 0 w 1932"/>
                  <a:gd name="T15" fmla="*/ 1411 h 1898"/>
                  <a:gd name="T16" fmla="*/ 722 w 1932"/>
                  <a:gd name="T17" fmla="*/ 1448 h 1898"/>
                  <a:gd name="T18" fmla="*/ 11 w 1932"/>
                  <a:gd name="T19" fmla="*/ 1802 h 1898"/>
                  <a:gd name="T20" fmla="*/ 937 w 1932"/>
                  <a:gd name="T21" fmla="*/ 1727 h 1898"/>
                  <a:gd name="T22" fmla="*/ 951 w 1932"/>
                  <a:gd name="T23" fmla="*/ 1731 h 1898"/>
                  <a:gd name="T24" fmla="*/ 951 w 1932"/>
                  <a:gd name="T25" fmla="*/ 1700 h 1898"/>
                  <a:gd name="T26" fmla="*/ 1922 w 1932"/>
                  <a:gd name="T27" fmla="*/ 1791 h 1898"/>
                  <a:gd name="T28" fmla="*/ 1398 w 1932"/>
                  <a:gd name="T29" fmla="*/ 1586 h 1898"/>
                  <a:gd name="T30" fmla="*/ 1932 w 1932"/>
                  <a:gd name="T31" fmla="*/ 1399 h 1898"/>
                  <a:gd name="T32" fmla="*/ 1322 w 1932"/>
                  <a:gd name="T33" fmla="*/ 1179 h 1898"/>
                  <a:gd name="T34" fmla="*/ 1831 w 1932"/>
                  <a:gd name="T35" fmla="*/ 1121 h 1898"/>
                  <a:gd name="T36" fmla="*/ 1182 w 1932"/>
                  <a:gd name="T37" fmla="*/ 713 h 1898"/>
                  <a:gd name="T38" fmla="*/ 1550 w 1932"/>
                  <a:gd name="T39" fmla="*/ 725 h 1898"/>
                  <a:gd name="T40" fmla="*/ 1233 w 1932"/>
                  <a:gd name="T41" fmla="*/ 420 h 1898"/>
                  <a:gd name="T42" fmla="*/ 1454 w 1932"/>
                  <a:gd name="T43" fmla="*/ 376 h 1898"/>
                  <a:gd name="T44" fmla="*/ 933 w 1932"/>
                  <a:gd name="T45" fmla="*/ 0 h 1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32" h="1898">
                    <a:moveTo>
                      <a:pt x="933" y="0"/>
                    </a:moveTo>
                    <a:cubicBezTo>
                      <a:pt x="867" y="53"/>
                      <a:pt x="585" y="272"/>
                      <a:pt x="314" y="377"/>
                    </a:cubicBezTo>
                    <a:cubicBezTo>
                      <a:pt x="503" y="506"/>
                      <a:pt x="819" y="400"/>
                      <a:pt x="819" y="400"/>
                    </a:cubicBezTo>
                    <a:cubicBezTo>
                      <a:pt x="819" y="400"/>
                      <a:pt x="441" y="688"/>
                      <a:pt x="219" y="726"/>
                    </a:cubicBezTo>
                    <a:cubicBezTo>
                      <a:pt x="403" y="821"/>
                      <a:pt x="868" y="696"/>
                      <a:pt x="868" y="696"/>
                    </a:cubicBezTo>
                    <a:cubicBezTo>
                      <a:pt x="868" y="696"/>
                      <a:pt x="385" y="1039"/>
                      <a:pt x="102" y="1133"/>
                    </a:cubicBezTo>
                    <a:cubicBezTo>
                      <a:pt x="374" y="1272"/>
                      <a:pt x="821" y="1068"/>
                      <a:pt x="821" y="1068"/>
                    </a:cubicBezTo>
                    <a:cubicBezTo>
                      <a:pt x="821" y="1068"/>
                      <a:pt x="360" y="1322"/>
                      <a:pt x="0" y="1411"/>
                    </a:cubicBezTo>
                    <a:cubicBezTo>
                      <a:pt x="110" y="1691"/>
                      <a:pt x="722" y="1448"/>
                      <a:pt x="722" y="1448"/>
                    </a:cubicBezTo>
                    <a:cubicBezTo>
                      <a:pt x="722" y="1448"/>
                      <a:pt x="353" y="1714"/>
                      <a:pt x="11" y="1802"/>
                    </a:cubicBezTo>
                    <a:cubicBezTo>
                      <a:pt x="154" y="1898"/>
                      <a:pt x="937" y="1727"/>
                      <a:pt x="937" y="1727"/>
                    </a:cubicBezTo>
                    <a:cubicBezTo>
                      <a:pt x="937" y="1727"/>
                      <a:pt x="945" y="1729"/>
                      <a:pt x="951" y="1731"/>
                    </a:cubicBezTo>
                    <a:lnTo>
                      <a:pt x="951" y="1700"/>
                    </a:lnTo>
                    <a:cubicBezTo>
                      <a:pt x="1068" y="1723"/>
                      <a:pt x="1530" y="1863"/>
                      <a:pt x="1922" y="1791"/>
                    </a:cubicBezTo>
                    <a:cubicBezTo>
                      <a:pt x="1580" y="1702"/>
                      <a:pt x="1398" y="1586"/>
                      <a:pt x="1398" y="1586"/>
                    </a:cubicBezTo>
                    <a:cubicBezTo>
                      <a:pt x="1398" y="1586"/>
                      <a:pt x="1821" y="1680"/>
                      <a:pt x="1932" y="1399"/>
                    </a:cubicBezTo>
                    <a:cubicBezTo>
                      <a:pt x="1571" y="1311"/>
                      <a:pt x="1322" y="1179"/>
                      <a:pt x="1322" y="1179"/>
                    </a:cubicBezTo>
                    <a:cubicBezTo>
                      <a:pt x="1322" y="1179"/>
                      <a:pt x="1558" y="1261"/>
                      <a:pt x="1831" y="1121"/>
                    </a:cubicBezTo>
                    <a:cubicBezTo>
                      <a:pt x="1548" y="1028"/>
                      <a:pt x="1182" y="713"/>
                      <a:pt x="1182" y="713"/>
                    </a:cubicBezTo>
                    <a:cubicBezTo>
                      <a:pt x="1182" y="713"/>
                      <a:pt x="1366" y="820"/>
                      <a:pt x="1550" y="725"/>
                    </a:cubicBezTo>
                    <a:cubicBezTo>
                      <a:pt x="1335" y="689"/>
                      <a:pt x="1240" y="439"/>
                      <a:pt x="1233" y="420"/>
                    </a:cubicBezTo>
                    <a:cubicBezTo>
                      <a:pt x="1242" y="435"/>
                      <a:pt x="1289" y="489"/>
                      <a:pt x="1454" y="376"/>
                    </a:cubicBezTo>
                    <a:cubicBezTo>
                      <a:pt x="1167" y="348"/>
                      <a:pt x="991" y="36"/>
                      <a:pt x="933" y="0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6" name="Freeform 22"/>
              <p:cNvSpPr>
                <a:spLocks/>
              </p:cNvSpPr>
              <p:nvPr/>
            </p:nvSpPr>
            <p:spPr bwMode="auto">
              <a:xfrm flipH="1">
                <a:off x="539420" y="3150528"/>
                <a:ext cx="544246" cy="566595"/>
              </a:xfrm>
              <a:custGeom>
                <a:avLst/>
                <a:gdLst>
                  <a:gd name="T0" fmla="*/ 994 w 1825"/>
                  <a:gd name="T1" fmla="*/ 0 h 1898"/>
                  <a:gd name="T2" fmla="*/ 478 w 1825"/>
                  <a:gd name="T3" fmla="*/ 412 h 1898"/>
                  <a:gd name="T4" fmla="*/ 699 w 1825"/>
                  <a:gd name="T5" fmla="*/ 456 h 1898"/>
                  <a:gd name="T6" fmla="*/ 382 w 1825"/>
                  <a:gd name="T7" fmla="*/ 761 h 1898"/>
                  <a:gd name="T8" fmla="*/ 750 w 1825"/>
                  <a:gd name="T9" fmla="*/ 749 h 1898"/>
                  <a:gd name="T10" fmla="*/ 101 w 1825"/>
                  <a:gd name="T11" fmla="*/ 1157 h 1898"/>
                  <a:gd name="T12" fmla="*/ 610 w 1825"/>
                  <a:gd name="T13" fmla="*/ 1214 h 1898"/>
                  <a:gd name="T14" fmla="*/ 0 w 1825"/>
                  <a:gd name="T15" fmla="*/ 1435 h 1898"/>
                  <a:gd name="T16" fmla="*/ 534 w 1825"/>
                  <a:gd name="T17" fmla="*/ 1622 h 1898"/>
                  <a:gd name="T18" fmla="*/ 10 w 1825"/>
                  <a:gd name="T19" fmla="*/ 1826 h 1898"/>
                  <a:gd name="T20" fmla="*/ 979 w 1825"/>
                  <a:gd name="T21" fmla="*/ 1736 h 1898"/>
                  <a:gd name="T22" fmla="*/ 1821 w 1825"/>
                  <a:gd name="T23" fmla="*/ 1803 h 1898"/>
                  <a:gd name="T24" fmla="*/ 1186 w 1825"/>
                  <a:gd name="T25" fmla="*/ 1511 h 1898"/>
                  <a:gd name="T26" fmla="*/ 1825 w 1825"/>
                  <a:gd name="T27" fmla="*/ 1537 h 1898"/>
                  <a:gd name="T28" fmla="*/ 1145 w 1825"/>
                  <a:gd name="T29" fmla="*/ 1216 h 1898"/>
                  <a:gd name="T30" fmla="*/ 1725 w 1825"/>
                  <a:gd name="T31" fmla="*/ 1242 h 1898"/>
                  <a:gd name="T32" fmla="*/ 1184 w 1825"/>
                  <a:gd name="T33" fmla="*/ 943 h 1898"/>
                  <a:gd name="T34" fmla="*/ 1768 w 1825"/>
                  <a:gd name="T35" fmla="*/ 899 h 1898"/>
                  <a:gd name="T36" fmla="*/ 1194 w 1825"/>
                  <a:gd name="T37" fmla="*/ 670 h 1898"/>
                  <a:gd name="T38" fmla="*/ 1716 w 1825"/>
                  <a:gd name="T39" fmla="*/ 702 h 1898"/>
                  <a:gd name="T40" fmla="*/ 1177 w 1825"/>
                  <a:gd name="T41" fmla="*/ 430 h 1898"/>
                  <a:gd name="T42" fmla="*/ 1580 w 1825"/>
                  <a:gd name="T43" fmla="*/ 385 h 1898"/>
                  <a:gd name="T44" fmla="*/ 994 w 1825"/>
                  <a:gd name="T45" fmla="*/ 0 h 1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25" h="1898">
                    <a:moveTo>
                      <a:pt x="994" y="0"/>
                    </a:moveTo>
                    <a:cubicBezTo>
                      <a:pt x="709" y="281"/>
                      <a:pt x="818" y="270"/>
                      <a:pt x="478" y="412"/>
                    </a:cubicBezTo>
                    <a:cubicBezTo>
                      <a:pt x="643" y="525"/>
                      <a:pt x="690" y="471"/>
                      <a:pt x="699" y="456"/>
                    </a:cubicBezTo>
                    <a:cubicBezTo>
                      <a:pt x="691" y="476"/>
                      <a:pt x="596" y="725"/>
                      <a:pt x="382" y="761"/>
                    </a:cubicBezTo>
                    <a:cubicBezTo>
                      <a:pt x="566" y="856"/>
                      <a:pt x="750" y="749"/>
                      <a:pt x="750" y="749"/>
                    </a:cubicBezTo>
                    <a:cubicBezTo>
                      <a:pt x="750" y="749"/>
                      <a:pt x="384" y="1064"/>
                      <a:pt x="101" y="1157"/>
                    </a:cubicBezTo>
                    <a:cubicBezTo>
                      <a:pt x="374" y="1297"/>
                      <a:pt x="610" y="1214"/>
                      <a:pt x="610" y="1214"/>
                    </a:cubicBezTo>
                    <a:cubicBezTo>
                      <a:pt x="610" y="1214"/>
                      <a:pt x="360" y="1347"/>
                      <a:pt x="0" y="1435"/>
                    </a:cubicBezTo>
                    <a:cubicBezTo>
                      <a:pt x="110" y="1715"/>
                      <a:pt x="534" y="1622"/>
                      <a:pt x="534" y="1622"/>
                    </a:cubicBezTo>
                    <a:cubicBezTo>
                      <a:pt x="534" y="1622"/>
                      <a:pt x="352" y="1738"/>
                      <a:pt x="10" y="1826"/>
                    </a:cubicBezTo>
                    <a:cubicBezTo>
                      <a:pt x="400" y="1898"/>
                      <a:pt x="859" y="1761"/>
                      <a:pt x="979" y="1736"/>
                    </a:cubicBezTo>
                    <a:cubicBezTo>
                      <a:pt x="1172" y="1810"/>
                      <a:pt x="1633" y="1865"/>
                      <a:pt x="1821" y="1803"/>
                    </a:cubicBezTo>
                    <a:cubicBezTo>
                      <a:pt x="1463" y="1640"/>
                      <a:pt x="1186" y="1511"/>
                      <a:pt x="1186" y="1511"/>
                    </a:cubicBezTo>
                    <a:cubicBezTo>
                      <a:pt x="1186" y="1511"/>
                      <a:pt x="1654" y="1677"/>
                      <a:pt x="1825" y="1537"/>
                    </a:cubicBezTo>
                    <a:cubicBezTo>
                      <a:pt x="1533" y="1456"/>
                      <a:pt x="1145" y="1216"/>
                      <a:pt x="1145" y="1216"/>
                    </a:cubicBezTo>
                    <a:cubicBezTo>
                      <a:pt x="1145" y="1216"/>
                      <a:pt x="1682" y="1347"/>
                      <a:pt x="1725" y="1242"/>
                    </a:cubicBezTo>
                    <a:cubicBezTo>
                      <a:pt x="1432" y="1108"/>
                      <a:pt x="1184" y="943"/>
                      <a:pt x="1184" y="943"/>
                    </a:cubicBezTo>
                    <a:cubicBezTo>
                      <a:pt x="1184" y="943"/>
                      <a:pt x="1695" y="1094"/>
                      <a:pt x="1768" y="899"/>
                    </a:cubicBezTo>
                    <a:cubicBezTo>
                      <a:pt x="1498" y="819"/>
                      <a:pt x="1250" y="698"/>
                      <a:pt x="1194" y="670"/>
                    </a:cubicBezTo>
                    <a:cubicBezTo>
                      <a:pt x="1286" y="713"/>
                      <a:pt x="1634" y="861"/>
                      <a:pt x="1716" y="702"/>
                    </a:cubicBezTo>
                    <a:cubicBezTo>
                      <a:pt x="1479" y="588"/>
                      <a:pt x="1177" y="430"/>
                      <a:pt x="1177" y="430"/>
                    </a:cubicBezTo>
                    <a:cubicBezTo>
                      <a:pt x="1177" y="430"/>
                      <a:pt x="1542" y="486"/>
                      <a:pt x="1580" y="385"/>
                    </a:cubicBezTo>
                    <a:cubicBezTo>
                      <a:pt x="1296" y="291"/>
                      <a:pt x="994" y="0"/>
                      <a:pt x="994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7" name="Freeform 22"/>
              <p:cNvSpPr>
                <a:spLocks/>
              </p:cNvSpPr>
              <p:nvPr/>
            </p:nvSpPr>
            <p:spPr bwMode="auto">
              <a:xfrm>
                <a:off x="6464645" y="3245024"/>
                <a:ext cx="544246" cy="566595"/>
              </a:xfrm>
              <a:custGeom>
                <a:avLst/>
                <a:gdLst>
                  <a:gd name="T0" fmla="*/ 994 w 1825"/>
                  <a:gd name="T1" fmla="*/ 0 h 1898"/>
                  <a:gd name="T2" fmla="*/ 478 w 1825"/>
                  <a:gd name="T3" fmla="*/ 412 h 1898"/>
                  <a:gd name="T4" fmla="*/ 699 w 1825"/>
                  <a:gd name="T5" fmla="*/ 456 h 1898"/>
                  <a:gd name="T6" fmla="*/ 382 w 1825"/>
                  <a:gd name="T7" fmla="*/ 761 h 1898"/>
                  <a:gd name="T8" fmla="*/ 750 w 1825"/>
                  <a:gd name="T9" fmla="*/ 749 h 1898"/>
                  <a:gd name="T10" fmla="*/ 101 w 1825"/>
                  <a:gd name="T11" fmla="*/ 1157 h 1898"/>
                  <a:gd name="T12" fmla="*/ 610 w 1825"/>
                  <a:gd name="T13" fmla="*/ 1214 h 1898"/>
                  <a:gd name="T14" fmla="*/ 0 w 1825"/>
                  <a:gd name="T15" fmla="*/ 1435 h 1898"/>
                  <a:gd name="T16" fmla="*/ 534 w 1825"/>
                  <a:gd name="T17" fmla="*/ 1622 h 1898"/>
                  <a:gd name="T18" fmla="*/ 10 w 1825"/>
                  <a:gd name="T19" fmla="*/ 1826 h 1898"/>
                  <a:gd name="T20" fmla="*/ 979 w 1825"/>
                  <a:gd name="T21" fmla="*/ 1736 h 1898"/>
                  <a:gd name="T22" fmla="*/ 1821 w 1825"/>
                  <a:gd name="T23" fmla="*/ 1803 h 1898"/>
                  <a:gd name="T24" fmla="*/ 1186 w 1825"/>
                  <a:gd name="T25" fmla="*/ 1511 h 1898"/>
                  <a:gd name="T26" fmla="*/ 1825 w 1825"/>
                  <a:gd name="T27" fmla="*/ 1537 h 1898"/>
                  <a:gd name="T28" fmla="*/ 1145 w 1825"/>
                  <a:gd name="T29" fmla="*/ 1216 h 1898"/>
                  <a:gd name="T30" fmla="*/ 1725 w 1825"/>
                  <a:gd name="T31" fmla="*/ 1242 h 1898"/>
                  <a:gd name="T32" fmla="*/ 1184 w 1825"/>
                  <a:gd name="T33" fmla="*/ 943 h 1898"/>
                  <a:gd name="T34" fmla="*/ 1768 w 1825"/>
                  <a:gd name="T35" fmla="*/ 899 h 1898"/>
                  <a:gd name="T36" fmla="*/ 1194 w 1825"/>
                  <a:gd name="T37" fmla="*/ 670 h 1898"/>
                  <a:gd name="T38" fmla="*/ 1716 w 1825"/>
                  <a:gd name="T39" fmla="*/ 702 h 1898"/>
                  <a:gd name="T40" fmla="*/ 1177 w 1825"/>
                  <a:gd name="T41" fmla="*/ 430 h 1898"/>
                  <a:gd name="T42" fmla="*/ 1580 w 1825"/>
                  <a:gd name="T43" fmla="*/ 385 h 1898"/>
                  <a:gd name="T44" fmla="*/ 994 w 1825"/>
                  <a:gd name="T45" fmla="*/ 0 h 1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25" h="1898">
                    <a:moveTo>
                      <a:pt x="994" y="0"/>
                    </a:moveTo>
                    <a:cubicBezTo>
                      <a:pt x="709" y="281"/>
                      <a:pt x="818" y="270"/>
                      <a:pt x="478" y="412"/>
                    </a:cubicBezTo>
                    <a:cubicBezTo>
                      <a:pt x="643" y="525"/>
                      <a:pt x="690" y="471"/>
                      <a:pt x="699" y="456"/>
                    </a:cubicBezTo>
                    <a:cubicBezTo>
                      <a:pt x="691" y="476"/>
                      <a:pt x="596" y="725"/>
                      <a:pt x="382" y="761"/>
                    </a:cubicBezTo>
                    <a:cubicBezTo>
                      <a:pt x="566" y="856"/>
                      <a:pt x="750" y="749"/>
                      <a:pt x="750" y="749"/>
                    </a:cubicBezTo>
                    <a:cubicBezTo>
                      <a:pt x="750" y="749"/>
                      <a:pt x="384" y="1064"/>
                      <a:pt x="101" y="1157"/>
                    </a:cubicBezTo>
                    <a:cubicBezTo>
                      <a:pt x="374" y="1297"/>
                      <a:pt x="610" y="1214"/>
                      <a:pt x="610" y="1214"/>
                    </a:cubicBezTo>
                    <a:cubicBezTo>
                      <a:pt x="610" y="1214"/>
                      <a:pt x="360" y="1347"/>
                      <a:pt x="0" y="1435"/>
                    </a:cubicBezTo>
                    <a:cubicBezTo>
                      <a:pt x="110" y="1715"/>
                      <a:pt x="534" y="1622"/>
                      <a:pt x="534" y="1622"/>
                    </a:cubicBezTo>
                    <a:cubicBezTo>
                      <a:pt x="534" y="1622"/>
                      <a:pt x="352" y="1738"/>
                      <a:pt x="10" y="1826"/>
                    </a:cubicBezTo>
                    <a:cubicBezTo>
                      <a:pt x="400" y="1898"/>
                      <a:pt x="859" y="1761"/>
                      <a:pt x="979" y="1736"/>
                    </a:cubicBezTo>
                    <a:cubicBezTo>
                      <a:pt x="1172" y="1810"/>
                      <a:pt x="1633" y="1865"/>
                      <a:pt x="1821" y="1803"/>
                    </a:cubicBezTo>
                    <a:cubicBezTo>
                      <a:pt x="1463" y="1640"/>
                      <a:pt x="1186" y="1511"/>
                      <a:pt x="1186" y="1511"/>
                    </a:cubicBezTo>
                    <a:cubicBezTo>
                      <a:pt x="1186" y="1511"/>
                      <a:pt x="1654" y="1677"/>
                      <a:pt x="1825" y="1537"/>
                    </a:cubicBezTo>
                    <a:cubicBezTo>
                      <a:pt x="1533" y="1456"/>
                      <a:pt x="1145" y="1216"/>
                      <a:pt x="1145" y="1216"/>
                    </a:cubicBezTo>
                    <a:cubicBezTo>
                      <a:pt x="1145" y="1216"/>
                      <a:pt x="1682" y="1347"/>
                      <a:pt x="1725" y="1242"/>
                    </a:cubicBezTo>
                    <a:cubicBezTo>
                      <a:pt x="1432" y="1108"/>
                      <a:pt x="1184" y="943"/>
                      <a:pt x="1184" y="943"/>
                    </a:cubicBezTo>
                    <a:cubicBezTo>
                      <a:pt x="1184" y="943"/>
                      <a:pt x="1695" y="1094"/>
                      <a:pt x="1768" y="899"/>
                    </a:cubicBezTo>
                    <a:cubicBezTo>
                      <a:pt x="1498" y="819"/>
                      <a:pt x="1250" y="698"/>
                      <a:pt x="1194" y="670"/>
                    </a:cubicBezTo>
                    <a:cubicBezTo>
                      <a:pt x="1286" y="713"/>
                      <a:pt x="1634" y="861"/>
                      <a:pt x="1716" y="702"/>
                    </a:cubicBezTo>
                    <a:cubicBezTo>
                      <a:pt x="1479" y="588"/>
                      <a:pt x="1177" y="430"/>
                      <a:pt x="1177" y="430"/>
                    </a:cubicBezTo>
                    <a:cubicBezTo>
                      <a:pt x="1177" y="430"/>
                      <a:pt x="1542" y="486"/>
                      <a:pt x="1580" y="385"/>
                    </a:cubicBezTo>
                    <a:cubicBezTo>
                      <a:pt x="1296" y="291"/>
                      <a:pt x="994" y="0"/>
                      <a:pt x="994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8" name="Freeform 25"/>
              <p:cNvSpPr>
                <a:spLocks/>
              </p:cNvSpPr>
              <p:nvPr/>
            </p:nvSpPr>
            <p:spPr bwMode="auto">
              <a:xfrm>
                <a:off x="7721395" y="3023022"/>
                <a:ext cx="631025" cy="620941"/>
              </a:xfrm>
              <a:custGeom>
                <a:avLst/>
                <a:gdLst>
                  <a:gd name="T0" fmla="*/ 933 w 1932"/>
                  <a:gd name="T1" fmla="*/ 0 h 1898"/>
                  <a:gd name="T2" fmla="*/ 314 w 1932"/>
                  <a:gd name="T3" fmla="*/ 377 h 1898"/>
                  <a:gd name="T4" fmla="*/ 819 w 1932"/>
                  <a:gd name="T5" fmla="*/ 400 h 1898"/>
                  <a:gd name="T6" fmla="*/ 219 w 1932"/>
                  <a:gd name="T7" fmla="*/ 726 h 1898"/>
                  <a:gd name="T8" fmla="*/ 868 w 1932"/>
                  <a:gd name="T9" fmla="*/ 696 h 1898"/>
                  <a:gd name="T10" fmla="*/ 102 w 1932"/>
                  <a:gd name="T11" fmla="*/ 1133 h 1898"/>
                  <a:gd name="T12" fmla="*/ 821 w 1932"/>
                  <a:gd name="T13" fmla="*/ 1068 h 1898"/>
                  <a:gd name="T14" fmla="*/ 0 w 1932"/>
                  <a:gd name="T15" fmla="*/ 1411 h 1898"/>
                  <a:gd name="T16" fmla="*/ 722 w 1932"/>
                  <a:gd name="T17" fmla="*/ 1448 h 1898"/>
                  <a:gd name="T18" fmla="*/ 11 w 1932"/>
                  <a:gd name="T19" fmla="*/ 1802 h 1898"/>
                  <a:gd name="T20" fmla="*/ 937 w 1932"/>
                  <a:gd name="T21" fmla="*/ 1727 h 1898"/>
                  <a:gd name="T22" fmla="*/ 951 w 1932"/>
                  <a:gd name="T23" fmla="*/ 1731 h 1898"/>
                  <a:gd name="T24" fmla="*/ 951 w 1932"/>
                  <a:gd name="T25" fmla="*/ 1700 h 1898"/>
                  <a:gd name="T26" fmla="*/ 1922 w 1932"/>
                  <a:gd name="T27" fmla="*/ 1791 h 1898"/>
                  <a:gd name="T28" fmla="*/ 1398 w 1932"/>
                  <a:gd name="T29" fmla="*/ 1586 h 1898"/>
                  <a:gd name="T30" fmla="*/ 1932 w 1932"/>
                  <a:gd name="T31" fmla="*/ 1399 h 1898"/>
                  <a:gd name="T32" fmla="*/ 1322 w 1932"/>
                  <a:gd name="T33" fmla="*/ 1179 h 1898"/>
                  <a:gd name="T34" fmla="*/ 1831 w 1932"/>
                  <a:gd name="T35" fmla="*/ 1121 h 1898"/>
                  <a:gd name="T36" fmla="*/ 1182 w 1932"/>
                  <a:gd name="T37" fmla="*/ 713 h 1898"/>
                  <a:gd name="T38" fmla="*/ 1550 w 1932"/>
                  <a:gd name="T39" fmla="*/ 725 h 1898"/>
                  <a:gd name="T40" fmla="*/ 1233 w 1932"/>
                  <a:gd name="T41" fmla="*/ 420 h 1898"/>
                  <a:gd name="T42" fmla="*/ 1454 w 1932"/>
                  <a:gd name="T43" fmla="*/ 376 h 1898"/>
                  <a:gd name="T44" fmla="*/ 933 w 1932"/>
                  <a:gd name="T45" fmla="*/ 0 h 1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32" h="1898">
                    <a:moveTo>
                      <a:pt x="933" y="0"/>
                    </a:moveTo>
                    <a:cubicBezTo>
                      <a:pt x="867" y="53"/>
                      <a:pt x="585" y="272"/>
                      <a:pt x="314" y="377"/>
                    </a:cubicBezTo>
                    <a:cubicBezTo>
                      <a:pt x="503" y="506"/>
                      <a:pt x="819" y="400"/>
                      <a:pt x="819" y="400"/>
                    </a:cubicBezTo>
                    <a:cubicBezTo>
                      <a:pt x="819" y="400"/>
                      <a:pt x="441" y="688"/>
                      <a:pt x="219" y="726"/>
                    </a:cubicBezTo>
                    <a:cubicBezTo>
                      <a:pt x="403" y="821"/>
                      <a:pt x="868" y="696"/>
                      <a:pt x="868" y="696"/>
                    </a:cubicBezTo>
                    <a:cubicBezTo>
                      <a:pt x="868" y="696"/>
                      <a:pt x="385" y="1039"/>
                      <a:pt x="102" y="1133"/>
                    </a:cubicBezTo>
                    <a:cubicBezTo>
                      <a:pt x="374" y="1272"/>
                      <a:pt x="821" y="1068"/>
                      <a:pt x="821" y="1068"/>
                    </a:cubicBezTo>
                    <a:cubicBezTo>
                      <a:pt x="821" y="1068"/>
                      <a:pt x="360" y="1322"/>
                      <a:pt x="0" y="1411"/>
                    </a:cubicBezTo>
                    <a:cubicBezTo>
                      <a:pt x="110" y="1691"/>
                      <a:pt x="722" y="1448"/>
                      <a:pt x="722" y="1448"/>
                    </a:cubicBezTo>
                    <a:cubicBezTo>
                      <a:pt x="722" y="1448"/>
                      <a:pt x="353" y="1714"/>
                      <a:pt x="11" y="1802"/>
                    </a:cubicBezTo>
                    <a:cubicBezTo>
                      <a:pt x="154" y="1898"/>
                      <a:pt x="937" y="1727"/>
                      <a:pt x="937" y="1727"/>
                    </a:cubicBezTo>
                    <a:cubicBezTo>
                      <a:pt x="937" y="1727"/>
                      <a:pt x="945" y="1729"/>
                      <a:pt x="951" y="1731"/>
                    </a:cubicBezTo>
                    <a:lnTo>
                      <a:pt x="951" y="1700"/>
                    </a:lnTo>
                    <a:cubicBezTo>
                      <a:pt x="1068" y="1723"/>
                      <a:pt x="1530" y="1863"/>
                      <a:pt x="1922" y="1791"/>
                    </a:cubicBezTo>
                    <a:cubicBezTo>
                      <a:pt x="1580" y="1702"/>
                      <a:pt x="1398" y="1586"/>
                      <a:pt x="1398" y="1586"/>
                    </a:cubicBezTo>
                    <a:cubicBezTo>
                      <a:pt x="1398" y="1586"/>
                      <a:pt x="1821" y="1680"/>
                      <a:pt x="1932" y="1399"/>
                    </a:cubicBezTo>
                    <a:cubicBezTo>
                      <a:pt x="1571" y="1311"/>
                      <a:pt x="1322" y="1179"/>
                      <a:pt x="1322" y="1179"/>
                    </a:cubicBezTo>
                    <a:cubicBezTo>
                      <a:pt x="1322" y="1179"/>
                      <a:pt x="1558" y="1261"/>
                      <a:pt x="1831" y="1121"/>
                    </a:cubicBezTo>
                    <a:cubicBezTo>
                      <a:pt x="1548" y="1028"/>
                      <a:pt x="1182" y="713"/>
                      <a:pt x="1182" y="713"/>
                    </a:cubicBezTo>
                    <a:cubicBezTo>
                      <a:pt x="1182" y="713"/>
                      <a:pt x="1366" y="820"/>
                      <a:pt x="1550" y="725"/>
                    </a:cubicBezTo>
                    <a:cubicBezTo>
                      <a:pt x="1335" y="689"/>
                      <a:pt x="1240" y="439"/>
                      <a:pt x="1233" y="420"/>
                    </a:cubicBezTo>
                    <a:cubicBezTo>
                      <a:pt x="1242" y="435"/>
                      <a:pt x="1289" y="489"/>
                      <a:pt x="1454" y="376"/>
                    </a:cubicBezTo>
                    <a:cubicBezTo>
                      <a:pt x="1167" y="348"/>
                      <a:pt x="991" y="36"/>
                      <a:pt x="933" y="0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024" name="Freeform 1023"/>
            <p:cNvSpPr/>
            <p:nvPr/>
          </p:nvSpPr>
          <p:spPr>
            <a:xfrm>
              <a:off x="3819525" y="3079750"/>
              <a:ext cx="104775" cy="217488"/>
            </a:xfrm>
            <a:custGeom>
              <a:avLst/>
              <a:gdLst>
                <a:gd name="connsiteX0" fmla="*/ 55563 w 104775"/>
                <a:gd name="connsiteY0" fmla="*/ 3175 h 217488"/>
                <a:gd name="connsiteX1" fmla="*/ 0 w 104775"/>
                <a:gd name="connsiteY1" fmla="*/ 0 h 217488"/>
                <a:gd name="connsiteX2" fmla="*/ 49213 w 104775"/>
                <a:gd name="connsiteY2" fmla="*/ 217488 h 217488"/>
                <a:gd name="connsiteX3" fmla="*/ 104775 w 104775"/>
                <a:gd name="connsiteY3" fmla="*/ 203200 h 217488"/>
                <a:gd name="connsiteX4" fmla="*/ 55563 w 104775"/>
                <a:gd name="connsiteY4" fmla="*/ 3175 h 217488"/>
                <a:gd name="connsiteX0" fmla="*/ 55563 w 104775"/>
                <a:gd name="connsiteY0" fmla="*/ 3175 h 217488"/>
                <a:gd name="connsiteX1" fmla="*/ 0 w 104775"/>
                <a:gd name="connsiteY1" fmla="*/ 0 h 217488"/>
                <a:gd name="connsiteX2" fmla="*/ 49213 w 104775"/>
                <a:gd name="connsiteY2" fmla="*/ 217488 h 217488"/>
                <a:gd name="connsiteX3" fmla="*/ 96838 w 104775"/>
                <a:gd name="connsiteY3" fmla="*/ 211138 h 217488"/>
                <a:gd name="connsiteX4" fmla="*/ 104775 w 104775"/>
                <a:gd name="connsiteY4" fmla="*/ 203200 h 217488"/>
                <a:gd name="connsiteX5" fmla="*/ 55563 w 104775"/>
                <a:gd name="connsiteY5" fmla="*/ 3175 h 217488"/>
                <a:gd name="connsiteX0" fmla="*/ 55563 w 104775"/>
                <a:gd name="connsiteY0" fmla="*/ 3175 h 237381"/>
                <a:gd name="connsiteX1" fmla="*/ 0 w 104775"/>
                <a:gd name="connsiteY1" fmla="*/ 0 h 237381"/>
                <a:gd name="connsiteX2" fmla="*/ 49213 w 104775"/>
                <a:gd name="connsiteY2" fmla="*/ 217488 h 237381"/>
                <a:gd name="connsiteX3" fmla="*/ 104775 w 104775"/>
                <a:gd name="connsiteY3" fmla="*/ 203200 h 237381"/>
                <a:gd name="connsiteX4" fmla="*/ 55563 w 104775"/>
                <a:gd name="connsiteY4" fmla="*/ 3175 h 237381"/>
                <a:gd name="connsiteX0" fmla="*/ 55563 w 104775"/>
                <a:gd name="connsiteY0" fmla="*/ 3175 h 217488"/>
                <a:gd name="connsiteX1" fmla="*/ 0 w 104775"/>
                <a:gd name="connsiteY1" fmla="*/ 0 h 217488"/>
                <a:gd name="connsiteX2" fmla="*/ 49213 w 104775"/>
                <a:gd name="connsiteY2" fmla="*/ 217488 h 217488"/>
                <a:gd name="connsiteX3" fmla="*/ 104775 w 104775"/>
                <a:gd name="connsiteY3" fmla="*/ 203200 h 217488"/>
                <a:gd name="connsiteX4" fmla="*/ 55563 w 104775"/>
                <a:gd name="connsiteY4" fmla="*/ 3175 h 217488"/>
                <a:gd name="connsiteX0" fmla="*/ 55563 w 104775"/>
                <a:gd name="connsiteY0" fmla="*/ 3175 h 217488"/>
                <a:gd name="connsiteX1" fmla="*/ 0 w 104775"/>
                <a:gd name="connsiteY1" fmla="*/ 0 h 217488"/>
                <a:gd name="connsiteX2" fmla="*/ 49213 w 104775"/>
                <a:gd name="connsiteY2" fmla="*/ 217488 h 217488"/>
                <a:gd name="connsiteX3" fmla="*/ 104775 w 104775"/>
                <a:gd name="connsiteY3" fmla="*/ 207962 h 217488"/>
                <a:gd name="connsiteX4" fmla="*/ 55563 w 104775"/>
                <a:gd name="connsiteY4" fmla="*/ 3175 h 217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217488">
                  <a:moveTo>
                    <a:pt x="55563" y="3175"/>
                  </a:moveTo>
                  <a:lnTo>
                    <a:pt x="0" y="0"/>
                  </a:lnTo>
                  <a:lnTo>
                    <a:pt x="49213" y="217488"/>
                  </a:lnTo>
                  <a:lnTo>
                    <a:pt x="104775" y="207962"/>
                  </a:lnTo>
                  <a:lnTo>
                    <a:pt x="55563" y="31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5" name="Freeform 1024"/>
            <p:cNvSpPr/>
            <p:nvPr/>
          </p:nvSpPr>
          <p:spPr>
            <a:xfrm>
              <a:off x="3954464" y="3049588"/>
              <a:ext cx="133350" cy="228600"/>
            </a:xfrm>
            <a:custGeom>
              <a:avLst/>
              <a:gdLst>
                <a:gd name="connsiteX0" fmla="*/ 0 w 133350"/>
                <a:gd name="connsiteY0" fmla="*/ 15875 h 228600"/>
                <a:gd name="connsiteX1" fmla="*/ 88900 w 133350"/>
                <a:gd name="connsiteY1" fmla="*/ 0 h 228600"/>
                <a:gd name="connsiteX2" fmla="*/ 133350 w 133350"/>
                <a:gd name="connsiteY2" fmla="*/ 215900 h 228600"/>
                <a:gd name="connsiteX3" fmla="*/ 49212 w 133350"/>
                <a:gd name="connsiteY3" fmla="*/ 228600 h 228600"/>
                <a:gd name="connsiteX4" fmla="*/ 0 w 133350"/>
                <a:gd name="connsiteY4" fmla="*/ 1587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228600">
                  <a:moveTo>
                    <a:pt x="0" y="15875"/>
                  </a:moveTo>
                  <a:lnTo>
                    <a:pt x="88900" y="0"/>
                  </a:lnTo>
                  <a:lnTo>
                    <a:pt x="133350" y="215900"/>
                  </a:lnTo>
                  <a:lnTo>
                    <a:pt x="49212" y="228600"/>
                  </a:lnTo>
                  <a:lnTo>
                    <a:pt x="0" y="158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47" name="Group 1046"/>
          <p:cNvGrpSpPr/>
          <p:nvPr/>
        </p:nvGrpSpPr>
        <p:grpSpPr>
          <a:xfrm>
            <a:off x="-680759" y="2609435"/>
            <a:ext cx="10508290" cy="3029784"/>
            <a:chOff x="-680759" y="2609435"/>
            <a:chExt cx="10508290" cy="3029784"/>
          </a:xfrm>
        </p:grpSpPr>
        <p:grpSp>
          <p:nvGrpSpPr>
            <p:cNvPr id="1048" name="Group 1047"/>
            <p:cNvGrpSpPr/>
            <p:nvPr/>
          </p:nvGrpSpPr>
          <p:grpSpPr>
            <a:xfrm>
              <a:off x="-680759" y="3045896"/>
              <a:ext cx="10508290" cy="2593323"/>
              <a:chOff x="-464577" y="3045896"/>
              <a:chExt cx="10021602" cy="2593323"/>
            </a:xfrm>
          </p:grpSpPr>
          <p:sp>
            <p:nvSpPr>
              <p:cNvPr id="1065" name="Freeform 14"/>
              <p:cNvSpPr>
                <a:spLocks/>
              </p:cNvSpPr>
              <p:nvPr/>
            </p:nvSpPr>
            <p:spPr bwMode="auto">
              <a:xfrm>
                <a:off x="-464577" y="3045896"/>
                <a:ext cx="10021602" cy="2593323"/>
              </a:xfrm>
              <a:custGeom>
                <a:avLst/>
                <a:gdLst>
                  <a:gd name="T0" fmla="*/ 894 w 15462"/>
                  <a:gd name="T1" fmla="*/ 3853 h 3994"/>
                  <a:gd name="T2" fmla="*/ 511 w 15462"/>
                  <a:gd name="T3" fmla="*/ 708 h 3994"/>
                  <a:gd name="T4" fmla="*/ 1982 w 15462"/>
                  <a:gd name="T5" fmla="*/ 365 h 3994"/>
                  <a:gd name="T6" fmla="*/ 3756 w 15462"/>
                  <a:gd name="T7" fmla="*/ 607 h 3994"/>
                  <a:gd name="T8" fmla="*/ 5470 w 15462"/>
                  <a:gd name="T9" fmla="*/ 466 h 3994"/>
                  <a:gd name="T10" fmla="*/ 7345 w 15462"/>
                  <a:gd name="T11" fmla="*/ 1071 h 3994"/>
                  <a:gd name="T12" fmla="*/ 10006 w 15462"/>
                  <a:gd name="T13" fmla="*/ 446 h 3994"/>
                  <a:gd name="T14" fmla="*/ 13029 w 15462"/>
                  <a:gd name="T15" fmla="*/ 829 h 3994"/>
                  <a:gd name="T16" fmla="*/ 14682 w 15462"/>
                  <a:gd name="T17" fmla="*/ 909 h 3994"/>
                  <a:gd name="T18" fmla="*/ 14561 w 15462"/>
                  <a:gd name="T19" fmla="*/ 3994 h 3994"/>
                  <a:gd name="T20" fmla="*/ 894 w 15462"/>
                  <a:gd name="T21" fmla="*/ 3853 h 39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62" h="3994">
                    <a:moveTo>
                      <a:pt x="894" y="3853"/>
                    </a:moveTo>
                    <a:cubicBezTo>
                      <a:pt x="894" y="3853"/>
                      <a:pt x="0" y="1416"/>
                      <a:pt x="511" y="708"/>
                    </a:cubicBezTo>
                    <a:cubicBezTo>
                      <a:pt x="1021" y="0"/>
                      <a:pt x="1417" y="331"/>
                      <a:pt x="1982" y="365"/>
                    </a:cubicBezTo>
                    <a:cubicBezTo>
                      <a:pt x="2548" y="399"/>
                      <a:pt x="3161" y="527"/>
                      <a:pt x="3756" y="607"/>
                    </a:cubicBezTo>
                    <a:cubicBezTo>
                      <a:pt x="4352" y="687"/>
                      <a:pt x="4859" y="395"/>
                      <a:pt x="5470" y="466"/>
                    </a:cubicBezTo>
                    <a:cubicBezTo>
                      <a:pt x="6081" y="536"/>
                      <a:pt x="6544" y="1112"/>
                      <a:pt x="7345" y="1071"/>
                    </a:cubicBezTo>
                    <a:cubicBezTo>
                      <a:pt x="8146" y="1029"/>
                      <a:pt x="8998" y="511"/>
                      <a:pt x="10006" y="446"/>
                    </a:cubicBezTo>
                    <a:cubicBezTo>
                      <a:pt x="11013" y="380"/>
                      <a:pt x="12195" y="863"/>
                      <a:pt x="13029" y="829"/>
                    </a:cubicBezTo>
                    <a:cubicBezTo>
                      <a:pt x="13863" y="795"/>
                      <a:pt x="13902" y="347"/>
                      <a:pt x="14682" y="909"/>
                    </a:cubicBezTo>
                    <a:cubicBezTo>
                      <a:pt x="15462" y="1471"/>
                      <a:pt x="14561" y="3994"/>
                      <a:pt x="14561" y="3994"/>
                    </a:cubicBezTo>
                    <a:lnTo>
                      <a:pt x="894" y="3853"/>
                    </a:lnTo>
                    <a:close/>
                  </a:path>
                </a:pathLst>
              </a:custGeom>
              <a:solidFill>
                <a:srgbClr val="F2F2F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6" name="Freeform 15"/>
              <p:cNvSpPr>
                <a:spLocks/>
              </p:cNvSpPr>
              <p:nvPr/>
            </p:nvSpPr>
            <p:spPr bwMode="auto">
              <a:xfrm>
                <a:off x="3649855" y="3654913"/>
                <a:ext cx="1912824" cy="995012"/>
              </a:xfrm>
              <a:custGeom>
                <a:avLst/>
                <a:gdLst>
                  <a:gd name="T0" fmla="*/ 263 w 2949"/>
                  <a:gd name="T1" fmla="*/ 0 h 1533"/>
                  <a:gd name="T2" fmla="*/ 48 w 2949"/>
                  <a:gd name="T3" fmla="*/ 384 h 1533"/>
                  <a:gd name="T4" fmla="*/ 1913 w 2949"/>
                  <a:gd name="T5" fmla="*/ 748 h 1533"/>
                  <a:gd name="T6" fmla="*/ 1429 w 2949"/>
                  <a:gd name="T7" fmla="*/ 1483 h 1533"/>
                  <a:gd name="T8" fmla="*/ 1429 w 2949"/>
                  <a:gd name="T9" fmla="*/ 1533 h 1533"/>
                  <a:gd name="T10" fmla="*/ 2498 w 2949"/>
                  <a:gd name="T11" fmla="*/ 1362 h 1533"/>
                  <a:gd name="T12" fmla="*/ 2669 w 2949"/>
                  <a:gd name="T13" fmla="*/ 445 h 1533"/>
                  <a:gd name="T14" fmla="*/ 491 w 2949"/>
                  <a:gd name="T15" fmla="*/ 274 h 1533"/>
                  <a:gd name="T16" fmla="*/ 589 w 2949"/>
                  <a:gd name="T17" fmla="*/ 101 h 1533"/>
                  <a:gd name="T18" fmla="*/ 263 w 2949"/>
                  <a:gd name="T19" fmla="*/ 0 h 1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9" h="1533">
                    <a:moveTo>
                      <a:pt x="263" y="0"/>
                    </a:moveTo>
                    <a:cubicBezTo>
                      <a:pt x="109" y="99"/>
                      <a:pt x="0" y="226"/>
                      <a:pt x="48" y="384"/>
                    </a:cubicBezTo>
                    <a:cubicBezTo>
                      <a:pt x="176" y="794"/>
                      <a:pt x="1763" y="441"/>
                      <a:pt x="1913" y="748"/>
                    </a:cubicBezTo>
                    <a:cubicBezTo>
                      <a:pt x="2062" y="1054"/>
                      <a:pt x="1429" y="1483"/>
                      <a:pt x="1429" y="1483"/>
                    </a:cubicBezTo>
                    <a:lnTo>
                      <a:pt x="1429" y="1533"/>
                    </a:lnTo>
                    <a:lnTo>
                      <a:pt x="2498" y="1362"/>
                    </a:lnTo>
                    <a:cubicBezTo>
                      <a:pt x="2498" y="1362"/>
                      <a:pt x="2949" y="818"/>
                      <a:pt x="2669" y="445"/>
                    </a:cubicBezTo>
                    <a:cubicBezTo>
                      <a:pt x="2389" y="72"/>
                      <a:pt x="585" y="461"/>
                      <a:pt x="491" y="274"/>
                    </a:cubicBezTo>
                    <a:cubicBezTo>
                      <a:pt x="466" y="223"/>
                      <a:pt x="511" y="162"/>
                      <a:pt x="589" y="101"/>
                    </a:cubicBezTo>
                    <a:cubicBezTo>
                      <a:pt x="474" y="77"/>
                      <a:pt x="366" y="41"/>
                      <a:pt x="263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049" name="Freeform 18"/>
            <p:cNvSpPr>
              <a:spLocks/>
            </p:cNvSpPr>
            <p:nvPr/>
          </p:nvSpPr>
          <p:spPr bwMode="auto">
            <a:xfrm>
              <a:off x="7239640" y="2867829"/>
              <a:ext cx="856830" cy="917883"/>
            </a:xfrm>
            <a:custGeom>
              <a:avLst/>
              <a:gdLst>
                <a:gd name="T0" fmla="*/ 966 w 1796"/>
                <a:gd name="T1" fmla="*/ 0 h 1922"/>
                <a:gd name="T2" fmla="*/ 314 w 1796"/>
                <a:gd name="T3" fmla="*/ 401 h 1922"/>
                <a:gd name="T4" fmla="*/ 818 w 1796"/>
                <a:gd name="T5" fmla="*/ 424 h 1922"/>
                <a:gd name="T6" fmla="*/ 219 w 1796"/>
                <a:gd name="T7" fmla="*/ 750 h 1922"/>
                <a:gd name="T8" fmla="*/ 867 w 1796"/>
                <a:gd name="T9" fmla="*/ 720 h 1922"/>
                <a:gd name="T10" fmla="*/ 101 w 1796"/>
                <a:gd name="T11" fmla="*/ 1157 h 1922"/>
                <a:gd name="T12" fmla="*/ 821 w 1796"/>
                <a:gd name="T13" fmla="*/ 1092 h 1922"/>
                <a:gd name="T14" fmla="*/ 0 w 1796"/>
                <a:gd name="T15" fmla="*/ 1434 h 1922"/>
                <a:gd name="T16" fmla="*/ 722 w 1796"/>
                <a:gd name="T17" fmla="*/ 1472 h 1922"/>
                <a:gd name="T18" fmla="*/ 10 w 1796"/>
                <a:gd name="T19" fmla="*/ 1827 h 1922"/>
                <a:gd name="T20" fmla="*/ 936 w 1796"/>
                <a:gd name="T21" fmla="*/ 1751 h 1922"/>
                <a:gd name="T22" fmla="*/ 1793 w 1796"/>
                <a:gd name="T23" fmla="*/ 1804 h 1922"/>
                <a:gd name="T24" fmla="*/ 1158 w 1796"/>
                <a:gd name="T25" fmla="*/ 1511 h 1922"/>
                <a:gd name="T26" fmla="*/ 1796 w 1796"/>
                <a:gd name="T27" fmla="*/ 1537 h 1922"/>
                <a:gd name="T28" fmla="*/ 1116 w 1796"/>
                <a:gd name="T29" fmla="*/ 1216 h 1922"/>
                <a:gd name="T30" fmla="*/ 1697 w 1796"/>
                <a:gd name="T31" fmla="*/ 1241 h 1922"/>
                <a:gd name="T32" fmla="*/ 1155 w 1796"/>
                <a:gd name="T33" fmla="*/ 943 h 1922"/>
                <a:gd name="T34" fmla="*/ 1739 w 1796"/>
                <a:gd name="T35" fmla="*/ 898 h 1922"/>
                <a:gd name="T36" fmla="*/ 1143 w 1796"/>
                <a:gd name="T37" fmla="*/ 658 h 1922"/>
                <a:gd name="T38" fmla="*/ 1687 w 1796"/>
                <a:gd name="T39" fmla="*/ 702 h 1922"/>
                <a:gd name="T40" fmla="*/ 1149 w 1796"/>
                <a:gd name="T41" fmla="*/ 431 h 1922"/>
                <a:gd name="T42" fmla="*/ 1552 w 1796"/>
                <a:gd name="T43" fmla="*/ 386 h 1922"/>
                <a:gd name="T44" fmla="*/ 966 w 1796"/>
                <a:gd name="T45" fmla="*/ 0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6" h="1922">
                  <a:moveTo>
                    <a:pt x="966" y="0"/>
                  </a:moveTo>
                  <a:cubicBezTo>
                    <a:pt x="966" y="0"/>
                    <a:pt x="621" y="283"/>
                    <a:pt x="314" y="401"/>
                  </a:cubicBezTo>
                  <a:cubicBezTo>
                    <a:pt x="503" y="531"/>
                    <a:pt x="818" y="424"/>
                    <a:pt x="818" y="424"/>
                  </a:cubicBezTo>
                  <a:cubicBezTo>
                    <a:pt x="818" y="424"/>
                    <a:pt x="441" y="713"/>
                    <a:pt x="219" y="750"/>
                  </a:cubicBezTo>
                  <a:cubicBezTo>
                    <a:pt x="402" y="845"/>
                    <a:pt x="867" y="720"/>
                    <a:pt x="867" y="720"/>
                  </a:cubicBezTo>
                  <a:cubicBezTo>
                    <a:pt x="867" y="720"/>
                    <a:pt x="384" y="1063"/>
                    <a:pt x="101" y="1157"/>
                  </a:cubicBezTo>
                  <a:cubicBezTo>
                    <a:pt x="374" y="1296"/>
                    <a:pt x="821" y="1092"/>
                    <a:pt x="821" y="1092"/>
                  </a:cubicBezTo>
                  <a:cubicBezTo>
                    <a:pt x="821" y="1092"/>
                    <a:pt x="361" y="1346"/>
                    <a:pt x="0" y="1434"/>
                  </a:cubicBezTo>
                  <a:cubicBezTo>
                    <a:pt x="111" y="1715"/>
                    <a:pt x="722" y="1472"/>
                    <a:pt x="722" y="1472"/>
                  </a:cubicBezTo>
                  <a:cubicBezTo>
                    <a:pt x="722" y="1472"/>
                    <a:pt x="352" y="1738"/>
                    <a:pt x="10" y="1827"/>
                  </a:cubicBezTo>
                  <a:cubicBezTo>
                    <a:pt x="153" y="1922"/>
                    <a:pt x="936" y="1751"/>
                    <a:pt x="936" y="1751"/>
                  </a:cubicBezTo>
                  <a:cubicBezTo>
                    <a:pt x="936" y="1751"/>
                    <a:pt x="1505" y="1909"/>
                    <a:pt x="1793" y="1804"/>
                  </a:cubicBezTo>
                  <a:cubicBezTo>
                    <a:pt x="1434" y="1640"/>
                    <a:pt x="1158" y="1511"/>
                    <a:pt x="1158" y="1511"/>
                  </a:cubicBezTo>
                  <a:cubicBezTo>
                    <a:pt x="1158" y="1511"/>
                    <a:pt x="1625" y="1677"/>
                    <a:pt x="1796" y="1537"/>
                  </a:cubicBezTo>
                  <a:cubicBezTo>
                    <a:pt x="1504" y="1455"/>
                    <a:pt x="1116" y="1216"/>
                    <a:pt x="1116" y="1216"/>
                  </a:cubicBezTo>
                  <a:cubicBezTo>
                    <a:pt x="1116" y="1216"/>
                    <a:pt x="1653" y="1347"/>
                    <a:pt x="1697" y="1241"/>
                  </a:cubicBezTo>
                  <a:cubicBezTo>
                    <a:pt x="1403" y="1108"/>
                    <a:pt x="1155" y="943"/>
                    <a:pt x="1155" y="943"/>
                  </a:cubicBezTo>
                  <a:cubicBezTo>
                    <a:pt x="1155" y="943"/>
                    <a:pt x="1667" y="1094"/>
                    <a:pt x="1739" y="898"/>
                  </a:cubicBezTo>
                  <a:cubicBezTo>
                    <a:pt x="1436" y="808"/>
                    <a:pt x="1143" y="658"/>
                    <a:pt x="1143" y="658"/>
                  </a:cubicBezTo>
                  <a:cubicBezTo>
                    <a:pt x="1143" y="658"/>
                    <a:pt x="1593" y="885"/>
                    <a:pt x="1687" y="702"/>
                  </a:cubicBezTo>
                  <a:cubicBezTo>
                    <a:pt x="1451" y="588"/>
                    <a:pt x="1149" y="431"/>
                    <a:pt x="1149" y="431"/>
                  </a:cubicBezTo>
                  <a:cubicBezTo>
                    <a:pt x="1149" y="431"/>
                    <a:pt x="1514" y="486"/>
                    <a:pt x="1552" y="386"/>
                  </a:cubicBezTo>
                  <a:cubicBezTo>
                    <a:pt x="1268" y="291"/>
                    <a:pt x="966" y="0"/>
                    <a:pt x="966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0" name="Freeform 22"/>
            <p:cNvSpPr>
              <a:spLocks/>
            </p:cNvSpPr>
            <p:nvPr/>
          </p:nvSpPr>
          <p:spPr bwMode="auto">
            <a:xfrm>
              <a:off x="8314839" y="2891285"/>
              <a:ext cx="795286" cy="827944"/>
            </a:xfrm>
            <a:custGeom>
              <a:avLst/>
              <a:gdLst>
                <a:gd name="T0" fmla="*/ 994 w 1825"/>
                <a:gd name="T1" fmla="*/ 0 h 1898"/>
                <a:gd name="T2" fmla="*/ 478 w 1825"/>
                <a:gd name="T3" fmla="*/ 412 h 1898"/>
                <a:gd name="T4" fmla="*/ 699 w 1825"/>
                <a:gd name="T5" fmla="*/ 456 h 1898"/>
                <a:gd name="T6" fmla="*/ 382 w 1825"/>
                <a:gd name="T7" fmla="*/ 761 h 1898"/>
                <a:gd name="T8" fmla="*/ 750 w 1825"/>
                <a:gd name="T9" fmla="*/ 749 h 1898"/>
                <a:gd name="T10" fmla="*/ 101 w 1825"/>
                <a:gd name="T11" fmla="*/ 1157 h 1898"/>
                <a:gd name="T12" fmla="*/ 610 w 1825"/>
                <a:gd name="T13" fmla="*/ 1214 h 1898"/>
                <a:gd name="T14" fmla="*/ 0 w 1825"/>
                <a:gd name="T15" fmla="*/ 1435 h 1898"/>
                <a:gd name="T16" fmla="*/ 534 w 1825"/>
                <a:gd name="T17" fmla="*/ 1622 h 1898"/>
                <a:gd name="T18" fmla="*/ 10 w 1825"/>
                <a:gd name="T19" fmla="*/ 1826 h 1898"/>
                <a:gd name="T20" fmla="*/ 979 w 1825"/>
                <a:gd name="T21" fmla="*/ 1736 h 1898"/>
                <a:gd name="T22" fmla="*/ 1821 w 1825"/>
                <a:gd name="T23" fmla="*/ 1803 h 1898"/>
                <a:gd name="T24" fmla="*/ 1186 w 1825"/>
                <a:gd name="T25" fmla="*/ 1511 h 1898"/>
                <a:gd name="T26" fmla="*/ 1825 w 1825"/>
                <a:gd name="T27" fmla="*/ 1537 h 1898"/>
                <a:gd name="T28" fmla="*/ 1145 w 1825"/>
                <a:gd name="T29" fmla="*/ 1216 h 1898"/>
                <a:gd name="T30" fmla="*/ 1725 w 1825"/>
                <a:gd name="T31" fmla="*/ 1242 h 1898"/>
                <a:gd name="T32" fmla="*/ 1184 w 1825"/>
                <a:gd name="T33" fmla="*/ 943 h 1898"/>
                <a:gd name="T34" fmla="*/ 1768 w 1825"/>
                <a:gd name="T35" fmla="*/ 899 h 1898"/>
                <a:gd name="T36" fmla="*/ 1194 w 1825"/>
                <a:gd name="T37" fmla="*/ 670 h 1898"/>
                <a:gd name="T38" fmla="*/ 1716 w 1825"/>
                <a:gd name="T39" fmla="*/ 702 h 1898"/>
                <a:gd name="T40" fmla="*/ 1177 w 1825"/>
                <a:gd name="T41" fmla="*/ 430 h 1898"/>
                <a:gd name="T42" fmla="*/ 1580 w 1825"/>
                <a:gd name="T43" fmla="*/ 385 h 1898"/>
                <a:gd name="T44" fmla="*/ 994 w 1825"/>
                <a:gd name="T45" fmla="*/ 0 h 1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25" h="1898">
                  <a:moveTo>
                    <a:pt x="994" y="0"/>
                  </a:moveTo>
                  <a:cubicBezTo>
                    <a:pt x="709" y="281"/>
                    <a:pt x="818" y="270"/>
                    <a:pt x="478" y="412"/>
                  </a:cubicBezTo>
                  <a:cubicBezTo>
                    <a:pt x="643" y="525"/>
                    <a:pt x="690" y="471"/>
                    <a:pt x="699" y="456"/>
                  </a:cubicBezTo>
                  <a:cubicBezTo>
                    <a:pt x="691" y="476"/>
                    <a:pt x="596" y="725"/>
                    <a:pt x="382" y="761"/>
                  </a:cubicBezTo>
                  <a:cubicBezTo>
                    <a:pt x="566" y="856"/>
                    <a:pt x="750" y="749"/>
                    <a:pt x="750" y="749"/>
                  </a:cubicBezTo>
                  <a:cubicBezTo>
                    <a:pt x="750" y="749"/>
                    <a:pt x="384" y="1064"/>
                    <a:pt x="101" y="1157"/>
                  </a:cubicBezTo>
                  <a:cubicBezTo>
                    <a:pt x="374" y="1297"/>
                    <a:pt x="610" y="1214"/>
                    <a:pt x="610" y="1214"/>
                  </a:cubicBezTo>
                  <a:cubicBezTo>
                    <a:pt x="610" y="1214"/>
                    <a:pt x="360" y="1347"/>
                    <a:pt x="0" y="1435"/>
                  </a:cubicBezTo>
                  <a:cubicBezTo>
                    <a:pt x="110" y="1715"/>
                    <a:pt x="534" y="1622"/>
                    <a:pt x="534" y="1622"/>
                  </a:cubicBezTo>
                  <a:cubicBezTo>
                    <a:pt x="534" y="1622"/>
                    <a:pt x="352" y="1738"/>
                    <a:pt x="10" y="1826"/>
                  </a:cubicBezTo>
                  <a:cubicBezTo>
                    <a:pt x="400" y="1898"/>
                    <a:pt x="859" y="1761"/>
                    <a:pt x="979" y="1736"/>
                  </a:cubicBezTo>
                  <a:cubicBezTo>
                    <a:pt x="1172" y="1810"/>
                    <a:pt x="1633" y="1865"/>
                    <a:pt x="1821" y="1803"/>
                  </a:cubicBezTo>
                  <a:cubicBezTo>
                    <a:pt x="1463" y="1640"/>
                    <a:pt x="1186" y="1511"/>
                    <a:pt x="1186" y="1511"/>
                  </a:cubicBezTo>
                  <a:cubicBezTo>
                    <a:pt x="1186" y="1511"/>
                    <a:pt x="1654" y="1677"/>
                    <a:pt x="1825" y="1537"/>
                  </a:cubicBezTo>
                  <a:cubicBezTo>
                    <a:pt x="1533" y="1456"/>
                    <a:pt x="1145" y="1216"/>
                    <a:pt x="1145" y="1216"/>
                  </a:cubicBezTo>
                  <a:cubicBezTo>
                    <a:pt x="1145" y="1216"/>
                    <a:pt x="1682" y="1347"/>
                    <a:pt x="1725" y="1242"/>
                  </a:cubicBezTo>
                  <a:cubicBezTo>
                    <a:pt x="1432" y="1108"/>
                    <a:pt x="1184" y="943"/>
                    <a:pt x="1184" y="943"/>
                  </a:cubicBezTo>
                  <a:cubicBezTo>
                    <a:pt x="1184" y="943"/>
                    <a:pt x="1695" y="1094"/>
                    <a:pt x="1768" y="899"/>
                  </a:cubicBezTo>
                  <a:cubicBezTo>
                    <a:pt x="1498" y="819"/>
                    <a:pt x="1250" y="698"/>
                    <a:pt x="1194" y="670"/>
                  </a:cubicBezTo>
                  <a:cubicBezTo>
                    <a:pt x="1286" y="713"/>
                    <a:pt x="1634" y="861"/>
                    <a:pt x="1716" y="702"/>
                  </a:cubicBezTo>
                  <a:cubicBezTo>
                    <a:pt x="1479" y="588"/>
                    <a:pt x="1177" y="430"/>
                    <a:pt x="1177" y="430"/>
                  </a:cubicBezTo>
                  <a:cubicBezTo>
                    <a:pt x="1177" y="430"/>
                    <a:pt x="1542" y="486"/>
                    <a:pt x="1580" y="385"/>
                  </a:cubicBezTo>
                  <a:cubicBezTo>
                    <a:pt x="1296" y="291"/>
                    <a:pt x="994" y="0"/>
                    <a:pt x="994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1" name="Freeform 25"/>
            <p:cNvSpPr>
              <a:spLocks/>
            </p:cNvSpPr>
            <p:nvPr/>
          </p:nvSpPr>
          <p:spPr bwMode="auto">
            <a:xfrm>
              <a:off x="6028853" y="2765691"/>
              <a:ext cx="922093" cy="907357"/>
            </a:xfrm>
            <a:custGeom>
              <a:avLst/>
              <a:gdLst>
                <a:gd name="T0" fmla="*/ 933 w 1932"/>
                <a:gd name="T1" fmla="*/ 0 h 1898"/>
                <a:gd name="T2" fmla="*/ 314 w 1932"/>
                <a:gd name="T3" fmla="*/ 377 h 1898"/>
                <a:gd name="T4" fmla="*/ 819 w 1932"/>
                <a:gd name="T5" fmla="*/ 400 h 1898"/>
                <a:gd name="T6" fmla="*/ 219 w 1932"/>
                <a:gd name="T7" fmla="*/ 726 h 1898"/>
                <a:gd name="T8" fmla="*/ 868 w 1932"/>
                <a:gd name="T9" fmla="*/ 696 h 1898"/>
                <a:gd name="T10" fmla="*/ 102 w 1932"/>
                <a:gd name="T11" fmla="*/ 1133 h 1898"/>
                <a:gd name="T12" fmla="*/ 821 w 1932"/>
                <a:gd name="T13" fmla="*/ 1068 h 1898"/>
                <a:gd name="T14" fmla="*/ 0 w 1932"/>
                <a:gd name="T15" fmla="*/ 1411 h 1898"/>
                <a:gd name="T16" fmla="*/ 722 w 1932"/>
                <a:gd name="T17" fmla="*/ 1448 h 1898"/>
                <a:gd name="T18" fmla="*/ 11 w 1932"/>
                <a:gd name="T19" fmla="*/ 1802 h 1898"/>
                <a:gd name="T20" fmla="*/ 937 w 1932"/>
                <a:gd name="T21" fmla="*/ 1727 h 1898"/>
                <a:gd name="T22" fmla="*/ 951 w 1932"/>
                <a:gd name="T23" fmla="*/ 1731 h 1898"/>
                <a:gd name="T24" fmla="*/ 951 w 1932"/>
                <a:gd name="T25" fmla="*/ 1700 h 1898"/>
                <a:gd name="T26" fmla="*/ 1922 w 1932"/>
                <a:gd name="T27" fmla="*/ 1791 h 1898"/>
                <a:gd name="T28" fmla="*/ 1398 w 1932"/>
                <a:gd name="T29" fmla="*/ 1586 h 1898"/>
                <a:gd name="T30" fmla="*/ 1932 w 1932"/>
                <a:gd name="T31" fmla="*/ 1399 h 1898"/>
                <a:gd name="T32" fmla="*/ 1322 w 1932"/>
                <a:gd name="T33" fmla="*/ 1179 h 1898"/>
                <a:gd name="T34" fmla="*/ 1831 w 1932"/>
                <a:gd name="T35" fmla="*/ 1121 h 1898"/>
                <a:gd name="T36" fmla="*/ 1182 w 1932"/>
                <a:gd name="T37" fmla="*/ 713 h 1898"/>
                <a:gd name="T38" fmla="*/ 1550 w 1932"/>
                <a:gd name="T39" fmla="*/ 725 h 1898"/>
                <a:gd name="T40" fmla="*/ 1233 w 1932"/>
                <a:gd name="T41" fmla="*/ 420 h 1898"/>
                <a:gd name="T42" fmla="*/ 1454 w 1932"/>
                <a:gd name="T43" fmla="*/ 376 h 1898"/>
                <a:gd name="T44" fmla="*/ 933 w 1932"/>
                <a:gd name="T45" fmla="*/ 0 h 1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32" h="1898">
                  <a:moveTo>
                    <a:pt x="933" y="0"/>
                  </a:moveTo>
                  <a:cubicBezTo>
                    <a:pt x="867" y="53"/>
                    <a:pt x="585" y="272"/>
                    <a:pt x="314" y="377"/>
                  </a:cubicBezTo>
                  <a:cubicBezTo>
                    <a:pt x="503" y="506"/>
                    <a:pt x="819" y="400"/>
                    <a:pt x="819" y="400"/>
                  </a:cubicBezTo>
                  <a:cubicBezTo>
                    <a:pt x="819" y="400"/>
                    <a:pt x="441" y="688"/>
                    <a:pt x="219" y="726"/>
                  </a:cubicBezTo>
                  <a:cubicBezTo>
                    <a:pt x="403" y="821"/>
                    <a:pt x="868" y="696"/>
                    <a:pt x="868" y="696"/>
                  </a:cubicBezTo>
                  <a:cubicBezTo>
                    <a:pt x="868" y="696"/>
                    <a:pt x="385" y="1039"/>
                    <a:pt x="102" y="1133"/>
                  </a:cubicBezTo>
                  <a:cubicBezTo>
                    <a:pt x="374" y="1272"/>
                    <a:pt x="821" y="1068"/>
                    <a:pt x="821" y="1068"/>
                  </a:cubicBezTo>
                  <a:cubicBezTo>
                    <a:pt x="821" y="1068"/>
                    <a:pt x="360" y="1322"/>
                    <a:pt x="0" y="1411"/>
                  </a:cubicBezTo>
                  <a:cubicBezTo>
                    <a:pt x="110" y="1691"/>
                    <a:pt x="722" y="1448"/>
                    <a:pt x="722" y="1448"/>
                  </a:cubicBezTo>
                  <a:cubicBezTo>
                    <a:pt x="722" y="1448"/>
                    <a:pt x="353" y="1714"/>
                    <a:pt x="11" y="1802"/>
                  </a:cubicBezTo>
                  <a:cubicBezTo>
                    <a:pt x="154" y="1898"/>
                    <a:pt x="937" y="1727"/>
                    <a:pt x="937" y="1727"/>
                  </a:cubicBezTo>
                  <a:cubicBezTo>
                    <a:pt x="937" y="1727"/>
                    <a:pt x="945" y="1729"/>
                    <a:pt x="951" y="1731"/>
                  </a:cubicBezTo>
                  <a:lnTo>
                    <a:pt x="951" y="1700"/>
                  </a:lnTo>
                  <a:cubicBezTo>
                    <a:pt x="1068" y="1723"/>
                    <a:pt x="1530" y="1863"/>
                    <a:pt x="1922" y="1791"/>
                  </a:cubicBezTo>
                  <a:cubicBezTo>
                    <a:pt x="1580" y="1702"/>
                    <a:pt x="1398" y="1586"/>
                    <a:pt x="1398" y="1586"/>
                  </a:cubicBezTo>
                  <a:cubicBezTo>
                    <a:pt x="1398" y="1586"/>
                    <a:pt x="1821" y="1680"/>
                    <a:pt x="1932" y="1399"/>
                  </a:cubicBezTo>
                  <a:cubicBezTo>
                    <a:pt x="1571" y="1311"/>
                    <a:pt x="1322" y="1179"/>
                    <a:pt x="1322" y="1179"/>
                  </a:cubicBezTo>
                  <a:cubicBezTo>
                    <a:pt x="1322" y="1179"/>
                    <a:pt x="1558" y="1261"/>
                    <a:pt x="1831" y="1121"/>
                  </a:cubicBezTo>
                  <a:cubicBezTo>
                    <a:pt x="1548" y="1028"/>
                    <a:pt x="1182" y="713"/>
                    <a:pt x="1182" y="713"/>
                  </a:cubicBezTo>
                  <a:cubicBezTo>
                    <a:pt x="1182" y="713"/>
                    <a:pt x="1366" y="820"/>
                    <a:pt x="1550" y="725"/>
                  </a:cubicBezTo>
                  <a:cubicBezTo>
                    <a:pt x="1335" y="689"/>
                    <a:pt x="1240" y="439"/>
                    <a:pt x="1233" y="420"/>
                  </a:cubicBezTo>
                  <a:cubicBezTo>
                    <a:pt x="1242" y="435"/>
                    <a:pt x="1289" y="489"/>
                    <a:pt x="1454" y="376"/>
                  </a:cubicBezTo>
                  <a:cubicBezTo>
                    <a:pt x="1167" y="348"/>
                    <a:pt x="991" y="36"/>
                    <a:pt x="933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2" name="Freeform 26"/>
            <p:cNvSpPr>
              <a:spLocks/>
            </p:cNvSpPr>
            <p:nvPr/>
          </p:nvSpPr>
          <p:spPr bwMode="auto">
            <a:xfrm>
              <a:off x="1887585" y="2953391"/>
              <a:ext cx="852620" cy="928410"/>
            </a:xfrm>
            <a:custGeom>
              <a:avLst/>
              <a:gdLst>
                <a:gd name="T0" fmla="*/ 830 w 1788"/>
                <a:gd name="T1" fmla="*/ 0 h 1944"/>
                <a:gd name="T2" fmla="*/ 245 w 1788"/>
                <a:gd name="T3" fmla="*/ 386 h 1944"/>
                <a:gd name="T4" fmla="*/ 648 w 1788"/>
                <a:gd name="T5" fmla="*/ 431 h 1944"/>
                <a:gd name="T6" fmla="*/ 109 w 1788"/>
                <a:gd name="T7" fmla="*/ 702 h 1944"/>
                <a:gd name="T8" fmla="*/ 653 w 1788"/>
                <a:gd name="T9" fmla="*/ 659 h 1944"/>
                <a:gd name="T10" fmla="*/ 57 w 1788"/>
                <a:gd name="T11" fmla="*/ 899 h 1944"/>
                <a:gd name="T12" fmla="*/ 641 w 1788"/>
                <a:gd name="T13" fmla="*/ 943 h 1944"/>
                <a:gd name="T14" fmla="*/ 99 w 1788"/>
                <a:gd name="T15" fmla="*/ 1242 h 1944"/>
                <a:gd name="T16" fmla="*/ 680 w 1788"/>
                <a:gd name="T17" fmla="*/ 1217 h 1944"/>
                <a:gd name="T18" fmla="*/ 0 w 1788"/>
                <a:gd name="T19" fmla="*/ 1538 h 1944"/>
                <a:gd name="T20" fmla="*/ 638 w 1788"/>
                <a:gd name="T21" fmla="*/ 1511 h 1944"/>
                <a:gd name="T22" fmla="*/ 3 w 1788"/>
                <a:gd name="T23" fmla="*/ 1804 h 1944"/>
                <a:gd name="T24" fmla="*/ 845 w 1788"/>
                <a:gd name="T25" fmla="*/ 1755 h 1944"/>
                <a:gd name="T26" fmla="*/ 1778 w 1788"/>
                <a:gd name="T27" fmla="*/ 1818 h 1944"/>
                <a:gd name="T28" fmla="*/ 1066 w 1788"/>
                <a:gd name="T29" fmla="*/ 1464 h 1944"/>
                <a:gd name="T30" fmla="*/ 1788 w 1788"/>
                <a:gd name="T31" fmla="*/ 1426 h 1944"/>
                <a:gd name="T32" fmla="*/ 967 w 1788"/>
                <a:gd name="T33" fmla="*/ 1084 h 1944"/>
                <a:gd name="T34" fmla="*/ 1687 w 1788"/>
                <a:gd name="T35" fmla="*/ 1149 h 1944"/>
                <a:gd name="T36" fmla="*/ 920 w 1788"/>
                <a:gd name="T37" fmla="*/ 712 h 1944"/>
                <a:gd name="T38" fmla="*/ 1569 w 1788"/>
                <a:gd name="T39" fmla="*/ 742 h 1944"/>
                <a:gd name="T40" fmla="*/ 970 w 1788"/>
                <a:gd name="T41" fmla="*/ 416 h 1944"/>
                <a:gd name="T42" fmla="*/ 1474 w 1788"/>
                <a:gd name="T43" fmla="*/ 393 h 1944"/>
                <a:gd name="T44" fmla="*/ 830 w 1788"/>
                <a:gd name="T45" fmla="*/ 0 h 1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88" h="1944">
                  <a:moveTo>
                    <a:pt x="830" y="0"/>
                  </a:moveTo>
                  <a:cubicBezTo>
                    <a:pt x="830" y="0"/>
                    <a:pt x="529" y="291"/>
                    <a:pt x="245" y="386"/>
                  </a:cubicBezTo>
                  <a:cubicBezTo>
                    <a:pt x="282" y="486"/>
                    <a:pt x="648" y="431"/>
                    <a:pt x="648" y="431"/>
                  </a:cubicBezTo>
                  <a:cubicBezTo>
                    <a:pt x="648" y="431"/>
                    <a:pt x="345" y="588"/>
                    <a:pt x="109" y="702"/>
                  </a:cubicBezTo>
                  <a:cubicBezTo>
                    <a:pt x="203" y="886"/>
                    <a:pt x="653" y="659"/>
                    <a:pt x="653" y="659"/>
                  </a:cubicBezTo>
                  <a:cubicBezTo>
                    <a:pt x="653" y="659"/>
                    <a:pt x="361" y="809"/>
                    <a:pt x="57" y="899"/>
                  </a:cubicBezTo>
                  <a:cubicBezTo>
                    <a:pt x="129" y="1095"/>
                    <a:pt x="641" y="943"/>
                    <a:pt x="641" y="943"/>
                  </a:cubicBezTo>
                  <a:cubicBezTo>
                    <a:pt x="641" y="943"/>
                    <a:pt x="393" y="1109"/>
                    <a:pt x="99" y="1242"/>
                  </a:cubicBezTo>
                  <a:cubicBezTo>
                    <a:pt x="143" y="1347"/>
                    <a:pt x="680" y="1217"/>
                    <a:pt x="680" y="1217"/>
                  </a:cubicBezTo>
                  <a:cubicBezTo>
                    <a:pt x="680" y="1217"/>
                    <a:pt x="292" y="1456"/>
                    <a:pt x="0" y="1538"/>
                  </a:cubicBezTo>
                  <a:cubicBezTo>
                    <a:pt x="171" y="1678"/>
                    <a:pt x="638" y="1511"/>
                    <a:pt x="638" y="1511"/>
                  </a:cubicBezTo>
                  <a:cubicBezTo>
                    <a:pt x="638" y="1511"/>
                    <a:pt x="362" y="1640"/>
                    <a:pt x="3" y="1804"/>
                  </a:cubicBezTo>
                  <a:cubicBezTo>
                    <a:pt x="270" y="1902"/>
                    <a:pt x="774" y="1774"/>
                    <a:pt x="845" y="1755"/>
                  </a:cubicBezTo>
                  <a:cubicBezTo>
                    <a:pt x="885" y="1766"/>
                    <a:pt x="1497" y="1944"/>
                    <a:pt x="1778" y="1818"/>
                  </a:cubicBezTo>
                  <a:cubicBezTo>
                    <a:pt x="1436" y="1730"/>
                    <a:pt x="1066" y="1464"/>
                    <a:pt x="1066" y="1464"/>
                  </a:cubicBezTo>
                  <a:cubicBezTo>
                    <a:pt x="1066" y="1464"/>
                    <a:pt x="1678" y="1707"/>
                    <a:pt x="1788" y="1426"/>
                  </a:cubicBezTo>
                  <a:cubicBezTo>
                    <a:pt x="1428" y="1338"/>
                    <a:pt x="967" y="1084"/>
                    <a:pt x="967" y="1084"/>
                  </a:cubicBezTo>
                  <a:cubicBezTo>
                    <a:pt x="967" y="1084"/>
                    <a:pt x="1414" y="1288"/>
                    <a:pt x="1687" y="1149"/>
                  </a:cubicBezTo>
                  <a:cubicBezTo>
                    <a:pt x="1404" y="1055"/>
                    <a:pt x="920" y="712"/>
                    <a:pt x="920" y="712"/>
                  </a:cubicBezTo>
                  <a:cubicBezTo>
                    <a:pt x="920" y="712"/>
                    <a:pt x="1386" y="837"/>
                    <a:pt x="1569" y="742"/>
                  </a:cubicBezTo>
                  <a:cubicBezTo>
                    <a:pt x="1347" y="704"/>
                    <a:pt x="970" y="416"/>
                    <a:pt x="970" y="416"/>
                  </a:cubicBezTo>
                  <a:cubicBezTo>
                    <a:pt x="970" y="416"/>
                    <a:pt x="1286" y="522"/>
                    <a:pt x="1474" y="393"/>
                  </a:cubicBezTo>
                  <a:cubicBezTo>
                    <a:pt x="1242" y="301"/>
                    <a:pt x="1024" y="143"/>
                    <a:pt x="830" y="0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3" name="Freeform 23"/>
            <p:cNvSpPr>
              <a:spLocks/>
            </p:cNvSpPr>
            <p:nvPr/>
          </p:nvSpPr>
          <p:spPr bwMode="auto">
            <a:xfrm>
              <a:off x="2398296" y="3085685"/>
              <a:ext cx="892620" cy="917883"/>
            </a:xfrm>
            <a:custGeom>
              <a:avLst/>
              <a:gdLst>
                <a:gd name="T0" fmla="*/ 946 w 1874"/>
                <a:gd name="T1" fmla="*/ 0 h 1919"/>
                <a:gd name="T2" fmla="*/ 482 w 1874"/>
                <a:gd name="T3" fmla="*/ 356 h 1919"/>
                <a:gd name="T4" fmla="*/ 718 w 1874"/>
                <a:gd name="T5" fmla="*/ 464 h 1919"/>
                <a:gd name="T6" fmla="*/ 386 w 1874"/>
                <a:gd name="T7" fmla="*/ 705 h 1919"/>
                <a:gd name="T8" fmla="*/ 768 w 1874"/>
                <a:gd name="T9" fmla="*/ 760 h 1919"/>
                <a:gd name="T10" fmla="*/ 101 w 1874"/>
                <a:gd name="T11" fmla="*/ 1129 h 1919"/>
                <a:gd name="T12" fmla="*/ 642 w 1874"/>
                <a:gd name="T13" fmla="*/ 1133 h 1919"/>
                <a:gd name="T14" fmla="*/ 0 w 1874"/>
                <a:gd name="T15" fmla="*/ 1407 h 1919"/>
                <a:gd name="T16" fmla="*/ 591 w 1874"/>
                <a:gd name="T17" fmla="*/ 1540 h 1919"/>
                <a:gd name="T18" fmla="*/ 10 w 1874"/>
                <a:gd name="T19" fmla="*/ 1799 h 1919"/>
                <a:gd name="T20" fmla="*/ 928 w 1874"/>
                <a:gd name="T21" fmla="*/ 1704 h 1919"/>
                <a:gd name="T22" fmla="*/ 1864 w 1874"/>
                <a:gd name="T23" fmla="*/ 1819 h 1919"/>
                <a:gd name="T24" fmla="*/ 1283 w 1874"/>
                <a:gd name="T25" fmla="*/ 1560 h 1919"/>
                <a:gd name="T26" fmla="*/ 1874 w 1874"/>
                <a:gd name="T27" fmla="*/ 1427 h 1919"/>
                <a:gd name="T28" fmla="*/ 1232 w 1874"/>
                <a:gd name="T29" fmla="*/ 1153 h 1919"/>
                <a:gd name="T30" fmla="*/ 1773 w 1874"/>
                <a:gd name="T31" fmla="*/ 1149 h 1919"/>
                <a:gd name="T32" fmla="*/ 1106 w 1874"/>
                <a:gd name="T33" fmla="*/ 781 h 1919"/>
                <a:gd name="T34" fmla="*/ 1488 w 1874"/>
                <a:gd name="T35" fmla="*/ 725 h 1919"/>
                <a:gd name="T36" fmla="*/ 1156 w 1874"/>
                <a:gd name="T37" fmla="*/ 484 h 1919"/>
                <a:gd name="T38" fmla="*/ 1392 w 1874"/>
                <a:gd name="T39" fmla="*/ 376 h 1919"/>
                <a:gd name="T40" fmla="*/ 946 w 1874"/>
                <a:gd name="T41" fmla="*/ 0 h 1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74" h="1919">
                  <a:moveTo>
                    <a:pt x="946" y="0"/>
                  </a:moveTo>
                  <a:cubicBezTo>
                    <a:pt x="878" y="53"/>
                    <a:pt x="881" y="127"/>
                    <a:pt x="482" y="356"/>
                  </a:cubicBezTo>
                  <a:cubicBezTo>
                    <a:pt x="670" y="485"/>
                    <a:pt x="718" y="464"/>
                    <a:pt x="718" y="464"/>
                  </a:cubicBezTo>
                  <a:cubicBezTo>
                    <a:pt x="718" y="464"/>
                    <a:pt x="608" y="667"/>
                    <a:pt x="386" y="705"/>
                  </a:cubicBezTo>
                  <a:cubicBezTo>
                    <a:pt x="570" y="800"/>
                    <a:pt x="768" y="760"/>
                    <a:pt x="768" y="760"/>
                  </a:cubicBezTo>
                  <a:cubicBezTo>
                    <a:pt x="768" y="760"/>
                    <a:pt x="384" y="1036"/>
                    <a:pt x="101" y="1129"/>
                  </a:cubicBezTo>
                  <a:cubicBezTo>
                    <a:pt x="374" y="1269"/>
                    <a:pt x="642" y="1133"/>
                    <a:pt x="642" y="1133"/>
                  </a:cubicBezTo>
                  <a:cubicBezTo>
                    <a:pt x="642" y="1133"/>
                    <a:pt x="361" y="1319"/>
                    <a:pt x="0" y="1407"/>
                  </a:cubicBezTo>
                  <a:cubicBezTo>
                    <a:pt x="111" y="1688"/>
                    <a:pt x="591" y="1540"/>
                    <a:pt x="591" y="1540"/>
                  </a:cubicBezTo>
                  <a:cubicBezTo>
                    <a:pt x="591" y="1540"/>
                    <a:pt x="352" y="1710"/>
                    <a:pt x="10" y="1799"/>
                  </a:cubicBezTo>
                  <a:cubicBezTo>
                    <a:pt x="241" y="1919"/>
                    <a:pt x="841" y="1717"/>
                    <a:pt x="928" y="1704"/>
                  </a:cubicBezTo>
                  <a:cubicBezTo>
                    <a:pt x="1170" y="1720"/>
                    <a:pt x="1663" y="1907"/>
                    <a:pt x="1864" y="1819"/>
                  </a:cubicBezTo>
                  <a:cubicBezTo>
                    <a:pt x="1522" y="1730"/>
                    <a:pt x="1283" y="1560"/>
                    <a:pt x="1283" y="1560"/>
                  </a:cubicBezTo>
                  <a:cubicBezTo>
                    <a:pt x="1283" y="1560"/>
                    <a:pt x="1763" y="1708"/>
                    <a:pt x="1874" y="1427"/>
                  </a:cubicBezTo>
                  <a:cubicBezTo>
                    <a:pt x="1513" y="1339"/>
                    <a:pt x="1232" y="1153"/>
                    <a:pt x="1232" y="1153"/>
                  </a:cubicBezTo>
                  <a:cubicBezTo>
                    <a:pt x="1232" y="1153"/>
                    <a:pt x="1500" y="1289"/>
                    <a:pt x="1773" y="1149"/>
                  </a:cubicBezTo>
                  <a:cubicBezTo>
                    <a:pt x="1490" y="1056"/>
                    <a:pt x="1106" y="781"/>
                    <a:pt x="1106" y="781"/>
                  </a:cubicBezTo>
                  <a:cubicBezTo>
                    <a:pt x="1106" y="781"/>
                    <a:pt x="1304" y="820"/>
                    <a:pt x="1488" y="725"/>
                  </a:cubicBezTo>
                  <a:cubicBezTo>
                    <a:pt x="1266" y="687"/>
                    <a:pt x="1156" y="484"/>
                    <a:pt x="1156" y="484"/>
                  </a:cubicBezTo>
                  <a:cubicBezTo>
                    <a:pt x="1156" y="484"/>
                    <a:pt x="1204" y="505"/>
                    <a:pt x="1392" y="376"/>
                  </a:cubicBezTo>
                  <a:cubicBezTo>
                    <a:pt x="1293" y="281"/>
                    <a:pt x="946" y="172"/>
                    <a:pt x="946" y="0"/>
                  </a:cubicBezTo>
                  <a:close/>
                </a:path>
              </a:pathLst>
            </a:custGeom>
            <a:solidFill>
              <a:srgbClr val="1C230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4" name="Freeform 24"/>
            <p:cNvSpPr>
              <a:spLocks/>
            </p:cNvSpPr>
            <p:nvPr/>
          </p:nvSpPr>
          <p:spPr bwMode="auto">
            <a:xfrm>
              <a:off x="52376" y="2609435"/>
              <a:ext cx="889144" cy="952499"/>
            </a:xfrm>
            <a:custGeom>
              <a:avLst/>
              <a:gdLst>
                <a:gd name="T0" fmla="*/ 966 w 1796"/>
                <a:gd name="T1" fmla="*/ 0 h 1922"/>
                <a:gd name="T2" fmla="*/ 314 w 1796"/>
                <a:gd name="T3" fmla="*/ 401 h 1922"/>
                <a:gd name="T4" fmla="*/ 818 w 1796"/>
                <a:gd name="T5" fmla="*/ 423 h 1922"/>
                <a:gd name="T6" fmla="*/ 218 w 1796"/>
                <a:gd name="T7" fmla="*/ 750 h 1922"/>
                <a:gd name="T8" fmla="*/ 867 w 1796"/>
                <a:gd name="T9" fmla="*/ 720 h 1922"/>
                <a:gd name="T10" fmla="*/ 101 w 1796"/>
                <a:gd name="T11" fmla="*/ 1156 h 1922"/>
                <a:gd name="T12" fmla="*/ 821 w 1796"/>
                <a:gd name="T13" fmla="*/ 1092 h 1922"/>
                <a:gd name="T14" fmla="*/ 0 w 1796"/>
                <a:gd name="T15" fmla="*/ 1434 h 1922"/>
                <a:gd name="T16" fmla="*/ 722 w 1796"/>
                <a:gd name="T17" fmla="*/ 1471 h 1922"/>
                <a:gd name="T18" fmla="*/ 10 w 1796"/>
                <a:gd name="T19" fmla="*/ 1826 h 1922"/>
                <a:gd name="T20" fmla="*/ 936 w 1796"/>
                <a:gd name="T21" fmla="*/ 1751 h 1922"/>
                <a:gd name="T22" fmla="*/ 1793 w 1796"/>
                <a:gd name="T23" fmla="*/ 1803 h 1922"/>
                <a:gd name="T24" fmla="*/ 1157 w 1796"/>
                <a:gd name="T25" fmla="*/ 1510 h 1922"/>
                <a:gd name="T26" fmla="*/ 1796 w 1796"/>
                <a:gd name="T27" fmla="*/ 1537 h 1922"/>
                <a:gd name="T28" fmla="*/ 1116 w 1796"/>
                <a:gd name="T29" fmla="*/ 1216 h 1922"/>
                <a:gd name="T30" fmla="*/ 1697 w 1796"/>
                <a:gd name="T31" fmla="*/ 1241 h 1922"/>
                <a:gd name="T32" fmla="*/ 1155 w 1796"/>
                <a:gd name="T33" fmla="*/ 942 h 1922"/>
                <a:gd name="T34" fmla="*/ 1739 w 1796"/>
                <a:gd name="T35" fmla="*/ 898 h 1922"/>
                <a:gd name="T36" fmla="*/ 1143 w 1796"/>
                <a:gd name="T37" fmla="*/ 658 h 1922"/>
                <a:gd name="T38" fmla="*/ 1687 w 1796"/>
                <a:gd name="T39" fmla="*/ 701 h 1922"/>
                <a:gd name="T40" fmla="*/ 1148 w 1796"/>
                <a:gd name="T41" fmla="*/ 430 h 1922"/>
                <a:gd name="T42" fmla="*/ 1552 w 1796"/>
                <a:gd name="T43" fmla="*/ 385 h 1922"/>
                <a:gd name="T44" fmla="*/ 966 w 1796"/>
                <a:gd name="T45" fmla="*/ 0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6" h="1922">
                  <a:moveTo>
                    <a:pt x="966" y="0"/>
                  </a:moveTo>
                  <a:cubicBezTo>
                    <a:pt x="966" y="0"/>
                    <a:pt x="621" y="282"/>
                    <a:pt x="314" y="401"/>
                  </a:cubicBezTo>
                  <a:cubicBezTo>
                    <a:pt x="503" y="530"/>
                    <a:pt x="818" y="423"/>
                    <a:pt x="818" y="423"/>
                  </a:cubicBezTo>
                  <a:cubicBezTo>
                    <a:pt x="818" y="423"/>
                    <a:pt x="441" y="712"/>
                    <a:pt x="218" y="750"/>
                  </a:cubicBezTo>
                  <a:cubicBezTo>
                    <a:pt x="402" y="845"/>
                    <a:pt x="867" y="720"/>
                    <a:pt x="867" y="720"/>
                  </a:cubicBezTo>
                  <a:cubicBezTo>
                    <a:pt x="867" y="720"/>
                    <a:pt x="384" y="1063"/>
                    <a:pt x="101" y="1156"/>
                  </a:cubicBezTo>
                  <a:cubicBezTo>
                    <a:pt x="374" y="1296"/>
                    <a:pt x="821" y="1092"/>
                    <a:pt x="821" y="1092"/>
                  </a:cubicBezTo>
                  <a:cubicBezTo>
                    <a:pt x="821" y="1092"/>
                    <a:pt x="360" y="1346"/>
                    <a:pt x="0" y="1434"/>
                  </a:cubicBezTo>
                  <a:cubicBezTo>
                    <a:pt x="111" y="1714"/>
                    <a:pt x="722" y="1471"/>
                    <a:pt x="722" y="1471"/>
                  </a:cubicBezTo>
                  <a:cubicBezTo>
                    <a:pt x="722" y="1471"/>
                    <a:pt x="352" y="1738"/>
                    <a:pt x="10" y="1826"/>
                  </a:cubicBezTo>
                  <a:cubicBezTo>
                    <a:pt x="153" y="1922"/>
                    <a:pt x="936" y="1751"/>
                    <a:pt x="936" y="1751"/>
                  </a:cubicBezTo>
                  <a:cubicBezTo>
                    <a:pt x="936" y="1751"/>
                    <a:pt x="1505" y="1908"/>
                    <a:pt x="1793" y="1803"/>
                  </a:cubicBezTo>
                  <a:cubicBezTo>
                    <a:pt x="1434" y="1640"/>
                    <a:pt x="1157" y="1510"/>
                    <a:pt x="1157" y="1510"/>
                  </a:cubicBezTo>
                  <a:cubicBezTo>
                    <a:pt x="1157" y="1510"/>
                    <a:pt x="1625" y="1677"/>
                    <a:pt x="1796" y="1537"/>
                  </a:cubicBezTo>
                  <a:cubicBezTo>
                    <a:pt x="1504" y="1455"/>
                    <a:pt x="1116" y="1216"/>
                    <a:pt x="1116" y="1216"/>
                  </a:cubicBezTo>
                  <a:cubicBezTo>
                    <a:pt x="1116" y="1216"/>
                    <a:pt x="1653" y="1346"/>
                    <a:pt x="1697" y="1241"/>
                  </a:cubicBezTo>
                  <a:cubicBezTo>
                    <a:pt x="1403" y="1107"/>
                    <a:pt x="1155" y="942"/>
                    <a:pt x="1155" y="942"/>
                  </a:cubicBezTo>
                  <a:cubicBezTo>
                    <a:pt x="1155" y="942"/>
                    <a:pt x="1667" y="1093"/>
                    <a:pt x="1739" y="898"/>
                  </a:cubicBezTo>
                  <a:cubicBezTo>
                    <a:pt x="1435" y="807"/>
                    <a:pt x="1143" y="658"/>
                    <a:pt x="1143" y="658"/>
                  </a:cubicBezTo>
                  <a:cubicBezTo>
                    <a:pt x="1143" y="658"/>
                    <a:pt x="1593" y="885"/>
                    <a:pt x="1687" y="701"/>
                  </a:cubicBezTo>
                  <a:cubicBezTo>
                    <a:pt x="1451" y="587"/>
                    <a:pt x="1148" y="430"/>
                    <a:pt x="1148" y="430"/>
                  </a:cubicBezTo>
                  <a:cubicBezTo>
                    <a:pt x="1148" y="430"/>
                    <a:pt x="1514" y="485"/>
                    <a:pt x="1552" y="385"/>
                  </a:cubicBezTo>
                  <a:cubicBezTo>
                    <a:pt x="1267" y="291"/>
                    <a:pt x="966" y="0"/>
                    <a:pt x="966" y="0"/>
                  </a:cubicBezTo>
                  <a:close/>
                </a:path>
              </a:pathLst>
            </a:custGeom>
            <a:solidFill>
              <a:srgbClr val="3333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5" name="Freeform 21"/>
            <p:cNvSpPr>
              <a:spLocks/>
            </p:cNvSpPr>
            <p:nvPr/>
          </p:nvSpPr>
          <p:spPr bwMode="auto">
            <a:xfrm>
              <a:off x="477316" y="2982283"/>
              <a:ext cx="928408" cy="922093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4 h 1930"/>
                <a:gd name="T4" fmla="*/ 382 w 1944"/>
                <a:gd name="T5" fmla="*/ 742 h 1930"/>
                <a:gd name="T6" fmla="*/ 750 w 1944"/>
                <a:gd name="T7" fmla="*/ 730 h 1930"/>
                <a:gd name="T8" fmla="*/ 101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4 w 1944"/>
                <a:gd name="T15" fmla="*/ 1602 h 1930"/>
                <a:gd name="T16" fmla="*/ 10 w 1944"/>
                <a:gd name="T17" fmla="*/ 1807 h 1930"/>
                <a:gd name="T18" fmla="*/ 1011 w 1944"/>
                <a:gd name="T19" fmla="*/ 1712 h 1930"/>
                <a:gd name="T20" fmla="*/ 1935 w 1944"/>
                <a:gd name="T21" fmla="*/ 1807 h 1930"/>
                <a:gd name="T22" fmla="*/ 1354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4 w 1944"/>
                <a:gd name="T29" fmla="*/ 1138 h 1930"/>
                <a:gd name="T30" fmla="*/ 1177 w 1944"/>
                <a:gd name="T31" fmla="*/ 769 h 1930"/>
                <a:gd name="T32" fmla="*/ 1559 w 1944"/>
                <a:gd name="T33" fmla="*/ 714 h 1930"/>
                <a:gd name="T34" fmla="*/ 1226 w 1944"/>
                <a:gd name="T35" fmla="*/ 473 h 1930"/>
                <a:gd name="T36" fmla="*/ 1463 w 1944"/>
                <a:gd name="T37" fmla="*/ 364 h 1930"/>
                <a:gd name="T38" fmla="*/ 987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7" y="522"/>
                    <a:pt x="700" y="434"/>
                    <a:pt x="700" y="434"/>
                  </a:cubicBezTo>
                  <a:cubicBezTo>
                    <a:pt x="700" y="434"/>
                    <a:pt x="605" y="704"/>
                    <a:pt x="382" y="742"/>
                  </a:cubicBezTo>
                  <a:cubicBezTo>
                    <a:pt x="566" y="837"/>
                    <a:pt x="750" y="730"/>
                    <a:pt x="750" y="730"/>
                  </a:cubicBezTo>
                  <a:cubicBezTo>
                    <a:pt x="750" y="730"/>
                    <a:pt x="384" y="1045"/>
                    <a:pt x="101" y="1138"/>
                  </a:cubicBezTo>
                  <a:cubicBezTo>
                    <a:pt x="374" y="1278"/>
                    <a:pt x="610" y="1195"/>
                    <a:pt x="610" y="1195"/>
                  </a:cubicBezTo>
                  <a:cubicBezTo>
                    <a:pt x="610" y="1195"/>
                    <a:pt x="361" y="1328"/>
                    <a:pt x="0" y="1416"/>
                  </a:cubicBezTo>
                  <a:cubicBezTo>
                    <a:pt x="111" y="1696"/>
                    <a:pt x="534" y="1602"/>
                    <a:pt x="534" y="1602"/>
                  </a:cubicBezTo>
                  <a:cubicBezTo>
                    <a:pt x="534" y="1602"/>
                    <a:pt x="352" y="1719"/>
                    <a:pt x="10" y="1807"/>
                  </a:cubicBezTo>
                  <a:cubicBezTo>
                    <a:pt x="442" y="1886"/>
                    <a:pt x="964" y="1708"/>
                    <a:pt x="1011" y="1712"/>
                  </a:cubicBezTo>
                  <a:cubicBezTo>
                    <a:pt x="1078" y="1717"/>
                    <a:pt x="1699" y="1930"/>
                    <a:pt x="1935" y="1807"/>
                  </a:cubicBezTo>
                  <a:cubicBezTo>
                    <a:pt x="1593" y="1719"/>
                    <a:pt x="1354" y="1549"/>
                    <a:pt x="1354" y="1549"/>
                  </a:cubicBezTo>
                  <a:cubicBezTo>
                    <a:pt x="1354" y="1549"/>
                    <a:pt x="1834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1" y="1278"/>
                    <a:pt x="1844" y="1138"/>
                  </a:cubicBezTo>
                  <a:cubicBezTo>
                    <a:pt x="1561" y="1045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9" y="714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3" y="364"/>
                  </a:cubicBezTo>
                  <a:cubicBezTo>
                    <a:pt x="1041" y="122"/>
                    <a:pt x="1069" y="53"/>
                    <a:pt x="987" y="0"/>
                  </a:cubicBezTo>
                  <a:cubicBezTo>
                    <a:pt x="923" y="46"/>
                    <a:pt x="968" y="195"/>
                    <a:pt x="478" y="393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6" name="Freeform 25"/>
            <p:cNvSpPr>
              <a:spLocks/>
            </p:cNvSpPr>
            <p:nvPr/>
          </p:nvSpPr>
          <p:spPr bwMode="auto">
            <a:xfrm>
              <a:off x="-205638" y="3343638"/>
              <a:ext cx="922093" cy="907357"/>
            </a:xfrm>
            <a:custGeom>
              <a:avLst/>
              <a:gdLst>
                <a:gd name="T0" fmla="*/ 933 w 1932"/>
                <a:gd name="T1" fmla="*/ 0 h 1898"/>
                <a:gd name="T2" fmla="*/ 314 w 1932"/>
                <a:gd name="T3" fmla="*/ 377 h 1898"/>
                <a:gd name="T4" fmla="*/ 819 w 1932"/>
                <a:gd name="T5" fmla="*/ 400 h 1898"/>
                <a:gd name="T6" fmla="*/ 219 w 1932"/>
                <a:gd name="T7" fmla="*/ 726 h 1898"/>
                <a:gd name="T8" fmla="*/ 868 w 1932"/>
                <a:gd name="T9" fmla="*/ 696 h 1898"/>
                <a:gd name="T10" fmla="*/ 102 w 1932"/>
                <a:gd name="T11" fmla="*/ 1133 h 1898"/>
                <a:gd name="T12" fmla="*/ 821 w 1932"/>
                <a:gd name="T13" fmla="*/ 1068 h 1898"/>
                <a:gd name="T14" fmla="*/ 0 w 1932"/>
                <a:gd name="T15" fmla="*/ 1411 h 1898"/>
                <a:gd name="T16" fmla="*/ 722 w 1932"/>
                <a:gd name="T17" fmla="*/ 1448 h 1898"/>
                <a:gd name="T18" fmla="*/ 11 w 1932"/>
                <a:gd name="T19" fmla="*/ 1802 h 1898"/>
                <a:gd name="T20" fmla="*/ 937 w 1932"/>
                <a:gd name="T21" fmla="*/ 1727 h 1898"/>
                <a:gd name="T22" fmla="*/ 951 w 1932"/>
                <a:gd name="T23" fmla="*/ 1731 h 1898"/>
                <a:gd name="T24" fmla="*/ 951 w 1932"/>
                <a:gd name="T25" fmla="*/ 1700 h 1898"/>
                <a:gd name="T26" fmla="*/ 1922 w 1932"/>
                <a:gd name="T27" fmla="*/ 1791 h 1898"/>
                <a:gd name="T28" fmla="*/ 1398 w 1932"/>
                <a:gd name="T29" fmla="*/ 1586 h 1898"/>
                <a:gd name="T30" fmla="*/ 1932 w 1932"/>
                <a:gd name="T31" fmla="*/ 1399 h 1898"/>
                <a:gd name="T32" fmla="*/ 1322 w 1932"/>
                <a:gd name="T33" fmla="*/ 1179 h 1898"/>
                <a:gd name="T34" fmla="*/ 1831 w 1932"/>
                <a:gd name="T35" fmla="*/ 1121 h 1898"/>
                <a:gd name="T36" fmla="*/ 1182 w 1932"/>
                <a:gd name="T37" fmla="*/ 713 h 1898"/>
                <a:gd name="T38" fmla="*/ 1550 w 1932"/>
                <a:gd name="T39" fmla="*/ 725 h 1898"/>
                <a:gd name="T40" fmla="*/ 1233 w 1932"/>
                <a:gd name="T41" fmla="*/ 420 h 1898"/>
                <a:gd name="T42" fmla="*/ 1454 w 1932"/>
                <a:gd name="T43" fmla="*/ 376 h 1898"/>
                <a:gd name="T44" fmla="*/ 933 w 1932"/>
                <a:gd name="T45" fmla="*/ 0 h 1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32" h="1898">
                  <a:moveTo>
                    <a:pt x="933" y="0"/>
                  </a:moveTo>
                  <a:cubicBezTo>
                    <a:pt x="867" y="53"/>
                    <a:pt x="585" y="272"/>
                    <a:pt x="314" y="377"/>
                  </a:cubicBezTo>
                  <a:cubicBezTo>
                    <a:pt x="503" y="506"/>
                    <a:pt x="819" y="400"/>
                    <a:pt x="819" y="400"/>
                  </a:cubicBezTo>
                  <a:cubicBezTo>
                    <a:pt x="819" y="400"/>
                    <a:pt x="441" y="688"/>
                    <a:pt x="219" y="726"/>
                  </a:cubicBezTo>
                  <a:cubicBezTo>
                    <a:pt x="403" y="821"/>
                    <a:pt x="868" y="696"/>
                    <a:pt x="868" y="696"/>
                  </a:cubicBezTo>
                  <a:cubicBezTo>
                    <a:pt x="868" y="696"/>
                    <a:pt x="385" y="1039"/>
                    <a:pt x="102" y="1133"/>
                  </a:cubicBezTo>
                  <a:cubicBezTo>
                    <a:pt x="374" y="1272"/>
                    <a:pt x="821" y="1068"/>
                    <a:pt x="821" y="1068"/>
                  </a:cubicBezTo>
                  <a:cubicBezTo>
                    <a:pt x="821" y="1068"/>
                    <a:pt x="360" y="1322"/>
                    <a:pt x="0" y="1411"/>
                  </a:cubicBezTo>
                  <a:cubicBezTo>
                    <a:pt x="110" y="1691"/>
                    <a:pt x="722" y="1448"/>
                    <a:pt x="722" y="1448"/>
                  </a:cubicBezTo>
                  <a:cubicBezTo>
                    <a:pt x="722" y="1448"/>
                    <a:pt x="353" y="1714"/>
                    <a:pt x="11" y="1802"/>
                  </a:cubicBezTo>
                  <a:cubicBezTo>
                    <a:pt x="154" y="1898"/>
                    <a:pt x="937" y="1727"/>
                    <a:pt x="937" y="1727"/>
                  </a:cubicBezTo>
                  <a:cubicBezTo>
                    <a:pt x="937" y="1727"/>
                    <a:pt x="945" y="1729"/>
                    <a:pt x="951" y="1731"/>
                  </a:cubicBezTo>
                  <a:lnTo>
                    <a:pt x="951" y="1700"/>
                  </a:lnTo>
                  <a:cubicBezTo>
                    <a:pt x="1068" y="1723"/>
                    <a:pt x="1530" y="1863"/>
                    <a:pt x="1922" y="1791"/>
                  </a:cubicBezTo>
                  <a:cubicBezTo>
                    <a:pt x="1580" y="1702"/>
                    <a:pt x="1398" y="1586"/>
                    <a:pt x="1398" y="1586"/>
                  </a:cubicBezTo>
                  <a:cubicBezTo>
                    <a:pt x="1398" y="1586"/>
                    <a:pt x="1821" y="1680"/>
                    <a:pt x="1932" y="1399"/>
                  </a:cubicBezTo>
                  <a:cubicBezTo>
                    <a:pt x="1571" y="1311"/>
                    <a:pt x="1322" y="1179"/>
                    <a:pt x="1322" y="1179"/>
                  </a:cubicBezTo>
                  <a:cubicBezTo>
                    <a:pt x="1322" y="1179"/>
                    <a:pt x="1558" y="1261"/>
                    <a:pt x="1831" y="1121"/>
                  </a:cubicBezTo>
                  <a:cubicBezTo>
                    <a:pt x="1548" y="1028"/>
                    <a:pt x="1182" y="713"/>
                    <a:pt x="1182" y="713"/>
                  </a:cubicBezTo>
                  <a:cubicBezTo>
                    <a:pt x="1182" y="713"/>
                    <a:pt x="1366" y="820"/>
                    <a:pt x="1550" y="725"/>
                  </a:cubicBezTo>
                  <a:cubicBezTo>
                    <a:pt x="1335" y="689"/>
                    <a:pt x="1240" y="439"/>
                    <a:pt x="1233" y="420"/>
                  </a:cubicBezTo>
                  <a:cubicBezTo>
                    <a:pt x="1242" y="435"/>
                    <a:pt x="1289" y="489"/>
                    <a:pt x="1454" y="376"/>
                  </a:cubicBezTo>
                  <a:cubicBezTo>
                    <a:pt x="1167" y="348"/>
                    <a:pt x="991" y="36"/>
                    <a:pt x="933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7" name="Freeform 21"/>
            <p:cNvSpPr>
              <a:spLocks/>
            </p:cNvSpPr>
            <p:nvPr/>
          </p:nvSpPr>
          <p:spPr bwMode="auto">
            <a:xfrm>
              <a:off x="7759351" y="3178111"/>
              <a:ext cx="1110975" cy="1103418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4 h 1930"/>
                <a:gd name="T4" fmla="*/ 382 w 1944"/>
                <a:gd name="T5" fmla="*/ 742 h 1930"/>
                <a:gd name="T6" fmla="*/ 750 w 1944"/>
                <a:gd name="T7" fmla="*/ 730 h 1930"/>
                <a:gd name="T8" fmla="*/ 101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4 w 1944"/>
                <a:gd name="T15" fmla="*/ 1602 h 1930"/>
                <a:gd name="T16" fmla="*/ 10 w 1944"/>
                <a:gd name="T17" fmla="*/ 1807 h 1930"/>
                <a:gd name="T18" fmla="*/ 1011 w 1944"/>
                <a:gd name="T19" fmla="*/ 1712 h 1930"/>
                <a:gd name="T20" fmla="*/ 1935 w 1944"/>
                <a:gd name="T21" fmla="*/ 1807 h 1930"/>
                <a:gd name="T22" fmla="*/ 1354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4 w 1944"/>
                <a:gd name="T29" fmla="*/ 1138 h 1930"/>
                <a:gd name="T30" fmla="*/ 1177 w 1944"/>
                <a:gd name="T31" fmla="*/ 769 h 1930"/>
                <a:gd name="T32" fmla="*/ 1559 w 1944"/>
                <a:gd name="T33" fmla="*/ 714 h 1930"/>
                <a:gd name="T34" fmla="*/ 1226 w 1944"/>
                <a:gd name="T35" fmla="*/ 473 h 1930"/>
                <a:gd name="T36" fmla="*/ 1463 w 1944"/>
                <a:gd name="T37" fmla="*/ 364 h 1930"/>
                <a:gd name="T38" fmla="*/ 987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7" y="522"/>
                    <a:pt x="700" y="434"/>
                    <a:pt x="700" y="434"/>
                  </a:cubicBezTo>
                  <a:cubicBezTo>
                    <a:pt x="700" y="434"/>
                    <a:pt x="605" y="704"/>
                    <a:pt x="382" y="742"/>
                  </a:cubicBezTo>
                  <a:cubicBezTo>
                    <a:pt x="566" y="837"/>
                    <a:pt x="750" y="730"/>
                    <a:pt x="750" y="730"/>
                  </a:cubicBezTo>
                  <a:cubicBezTo>
                    <a:pt x="750" y="730"/>
                    <a:pt x="384" y="1045"/>
                    <a:pt x="101" y="1138"/>
                  </a:cubicBezTo>
                  <a:cubicBezTo>
                    <a:pt x="374" y="1278"/>
                    <a:pt x="610" y="1195"/>
                    <a:pt x="610" y="1195"/>
                  </a:cubicBezTo>
                  <a:cubicBezTo>
                    <a:pt x="610" y="1195"/>
                    <a:pt x="361" y="1328"/>
                    <a:pt x="0" y="1416"/>
                  </a:cubicBezTo>
                  <a:cubicBezTo>
                    <a:pt x="111" y="1696"/>
                    <a:pt x="534" y="1602"/>
                    <a:pt x="534" y="1602"/>
                  </a:cubicBezTo>
                  <a:cubicBezTo>
                    <a:pt x="534" y="1602"/>
                    <a:pt x="352" y="1719"/>
                    <a:pt x="10" y="1807"/>
                  </a:cubicBezTo>
                  <a:cubicBezTo>
                    <a:pt x="442" y="1886"/>
                    <a:pt x="964" y="1708"/>
                    <a:pt x="1011" y="1712"/>
                  </a:cubicBezTo>
                  <a:cubicBezTo>
                    <a:pt x="1078" y="1717"/>
                    <a:pt x="1699" y="1930"/>
                    <a:pt x="1935" y="1807"/>
                  </a:cubicBezTo>
                  <a:cubicBezTo>
                    <a:pt x="1593" y="1719"/>
                    <a:pt x="1354" y="1549"/>
                    <a:pt x="1354" y="1549"/>
                  </a:cubicBezTo>
                  <a:cubicBezTo>
                    <a:pt x="1354" y="1549"/>
                    <a:pt x="1834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1" y="1278"/>
                    <a:pt x="1844" y="1138"/>
                  </a:cubicBezTo>
                  <a:cubicBezTo>
                    <a:pt x="1561" y="1045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9" y="714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3" y="364"/>
                  </a:cubicBezTo>
                  <a:cubicBezTo>
                    <a:pt x="1041" y="122"/>
                    <a:pt x="1069" y="53"/>
                    <a:pt x="987" y="0"/>
                  </a:cubicBezTo>
                  <a:cubicBezTo>
                    <a:pt x="923" y="46"/>
                    <a:pt x="968" y="195"/>
                    <a:pt x="478" y="393"/>
                  </a:cubicBezTo>
                  <a:close/>
                </a:path>
              </a:pathLst>
            </a:custGeom>
            <a:solidFill>
              <a:srgbClr val="334F2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8" name="Freeform 20"/>
            <p:cNvSpPr>
              <a:spLocks/>
            </p:cNvSpPr>
            <p:nvPr/>
          </p:nvSpPr>
          <p:spPr bwMode="auto">
            <a:xfrm>
              <a:off x="6393009" y="2975779"/>
              <a:ext cx="1146183" cy="1140974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3 h 1930"/>
                <a:gd name="T4" fmla="*/ 382 w 1944"/>
                <a:gd name="T5" fmla="*/ 742 h 1930"/>
                <a:gd name="T6" fmla="*/ 749 w 1944"/>
                <a:gd name="T7" fmla="*/ 730 h 1930"/>
                <a:gd name="T8" fmla="*/ 100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3 w 1944"/>
                <a:gd name="T15" fmla="*/ 1602 h 1930"/>
                <a:gd name="T16" fmla="*/ 10 w 1944"/>
                <a:gd name="T17" fmla="*/ 1807 h 1930"/>
                <a:gd name="T18" fmla="*/ 1010 w 1944"/>
                <a:gd name="T19" fmla="*/ 1712 h 1930"/>
                <a:gd name="T20" fmla="*/ 1934 w 1944"/>
                <a:gd name="T21" fmla="*/ 1807 h 1930"/>
                <a:gd name="T22" fmla="*/ 1353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3 w 1944"/>
                <a:gd name="T29" fmla="*/ 1138 h 1930"/>
                <a:gd name="T30" fmla="*/ 1177 w 1944"/>
                <a:gd name="T31" fmla="*/ 769 h 1930"/>
                <a:gd name="T32" fmla="*/ 1558 w 1944"/>
                <a:gd name="T33" fmla="*/ 713 h 1930"/>
                <a:gd name="T34" fmla="*/ 1226 w 1944"/>
                <a:gd name="T35" fmla="*/ 473 h 1930"/>
                <a:gd name="T36" fmla="*/ 1462 w 1944"/>
                <a:gd name="T37" fmla="*/ 364 h 1930"/>
                <a:gd name="T38" fmla="*/ 986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6" y="522"/>
                    <a:pt x="700" y="433"/>
                    <a:pt x="700" y="433"/>
                  </a:cubicBezTo>
                  <a:cubicBezTo>
                    <a:pt x="700" y="433"/>
                    <a:pt x="604" y="704"/>
                    <a:pt x="382" y="742"/>
                  </a:cubicBezTo>
                  <a:cubicBezTo>
                    <a:pt x="565" y="837"/>
                    <a:pt x="749" y="730"/>
                    <a:pt x="749" y="730"/>
                  </a:cubicBezTo>
                  <a:cubicBezTo>
                    <a:pt x="749" y="730"/>
                    <a:pt x="383" y="1044"/>
                    <a:pt x="100" y="1138"/>
                  </a:cubicBezTo>
                  <a:cubicBezTo>
                    <a:pt x="373" y="1278"/>
                    <a:pt x="610" y="1195"/>
                    <a:pt x="610" y="1195"/>
                  </a:cubicBezTo>
                  <a:cubicBezTo>
                    <a:pt x="610" y="1195"/>
                    <a:pt x="360" y="1328"/>
                    <a:pt x="0" y="1416"/>
                  </a:cubicBezTo>
                  <a:cubicBezTo>
                    <a:pt x="110" y="1696"/>
                    <a:pt x="533" y="1602"/>
                    <a:pt x="533" y="1602"/>
                  </a:cubicBezTo>
                  <a:cubicBezTo>
                    <a:pt x="533" y="1602"/>
                    <a:pt x="351" y="1719"/>
                    <a:pt x="10" y="1807"/>
                  </a:cubicBezTo>
                  <a:cubicBezTo>
                    <a:pt x="441" y="1886"/>
                    <a:pt x="964" y="1708"/>
                    <a:pt x="1010" y="1712"/>
                  </a:cubicBezTo>
                  <a:cubicBezTo>
                    <a:pt x="1078" y="1717"/>
                    <a:pt x="1698" y="1930"/>
                    <a:pt x="1934" y="1807"/>
                  </a:cubicBezTo>
                  <a:cubicBezTo>
                    <a:pt x="1592" y="1719"/>
                    <a:pt x="1353" y="1549"/>
                    <a:pt x="1353" y="1549"/>
                  </a:cubicBezTo>
                  <a:cubicBezTo>
                    <a:pt x="1353" y="1549"/>
                    <a:pt x="1833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0" y="1278"/>
                    <a:pt x="1843" y="1138"/>
                  </a:cubicBezTo>
                  <a:cubicBezTo>
                    <a:pt x="1560" y="1044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8" y="713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2" y="364"/>
                  </a:cubicBezTo>
                  <a:cubicBezTo>
                    <a:pt x="1040" y="122"/>
                    <a:pt x="1068" y="53"/>
                    <a:pt x="986" y="0"/>
                  </a:cubicBezTo>
                  <a:cubicBezTo>
                    <a:pt x="922" y="46"/>
                    <a:pt x="967" y="195"/>
                    <a:pt x="478" y="393"/>
                  </a:cubicBezTo>
                  <a:close/>
                </a:path>
              </a:pathLst>
            </a:custGeom>
            <a:solidFill>
              <a:srgbClr val="00206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9" name="Freeform 20"/>
            <p:cNvSpPr>
              <a:spLocks/>
            </p:cNvSpPr>
            <p:nvPr/>
          </p:nvSpPr>
          <p:spPr bwMode="auto">
            <a:xfrm>
              <a:off x="5570867" y="3271018"/>
              <a:ext cx="1146183" cy="1140974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3 h 1930"/>
                <a:gd name="T4" fmla="*/ 382 w 1944"/>
                <a:gd name="T5" fmla="*/ 742 h 1930"/>
                <a:gd name="T6" fmla="*/ 749 w 1944"/>
                <a:gd name="T7" fmla="*/ 730 h 1930"/>
                <a:gd name="T8" fmla="*/ 100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3 w 1944"/>
                <a:gd name="T15" fmla="*/ 1602 h 1930"/>
                <a:gd name="T16" fmla="*/ 10 w 1944"/>
                <a:gd name="T17" fmla="*/ 1807 h 1930"/>
                <a:gd name="T18" fmla="*/ 1010 w 1944"/>
                <a:gd name="T19" fmla="*/ 1712 h 1930"/>
                <a:gd name="T20" fmla="*/ 1934 w 1944"/>
                <a:gd name="T21" fmla="*/ 1807 h 1930"/>
                <a:gd name="T22" fmla="*/ 1353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3 w 1944"/>
                <a:gd name="T29" fmla="*/ 1138 h 1930"/>
                <a:gd name="T30" fmla="*/ 1177 w 1944"/>
                <a:gd name="T31" fmla="*/ 769 h 1930"/>
                <a:gd name="T32" fmla="*/ 1558 w 1944"/>
                <a:gd name="T33" fmla="*/ 713 h 1930"/>
                <a:gd name="T34" fmla="*/ 1226 w 1944"/>
                <a:gd name="T35" fmla="*/ 473 h 1930"/>
                <a:gd name="T36" fmla="*/ 1462 w 1944"/>
                <a:gd name="T37" fmla="*/ 364 h 1930"/>
                <a:gd name="T38" fmla="*/ 986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6" y="522"/>
                    <a:pt x="700" y="433"/>
                    <a:pt x="700" y="433"/>
                  </a:cubicBezTo>
                  <a:cubicBezTo>
                    <a:pt x="700" y="433"/>
                    <a:pt x="604" y="704"/>
                    <a:pt x="382" y="742"/>
                  </a:cubicBezTo>
                  <a:cubicBezTo>
                    <a:pt x="565" y="837"/>
                    <a:pt x="749" y="730"/>
                    <a:pt x="749" y="730"/>
                  </a:cubicBezTo>
                  <a:cubicBezTo>
                    <a:pt x="749" y="730"/>
                    <a:pt x="383" y="1044"/>
                    <a:pt x="100" y="1138"/>
                  </a:cubicBezTo>
                  <a:cubicBezTo>
                    <a:pt x="373" y="1278"/>
                    <a:pt x="610" y="1195"/>
                    <a:pt x="610" y="1195"/>
                  </a:cubicBezTo>
                  <a:cubicBezTo>
                    <a:pt x="610" y="1195"/>
                    <a:pt x="360" y="1328"/>
                    <a:pt x="0" y="1416"/>
                  </a:cubicBezTo>
                  <a:cubicBezTo>
                    <a:pt x="110" y="1696"/>
                    <a:pt x="533" y="1602"/>
                    <a:pt x="533" y="1602"/>
                  </a:cubicBezTo>
                  <a:cubicBezTo>
                    <a:pt x="533" y="1602"/>
                    <a:pt x="351" y="1719"/>
                    <a:pt x="10" y="1807"/>
                  </a:cubicBezTo>
                  <a:cubicBezTo>
                    <a:pt x="441" y="1886"/>
                    <a:pt x="964" y="1708"/>
                    <a:pt x="1010" y="1712"/>
                  </a:cubicBezTo>
                  <a:cubicBezTo>
                    <a:pt x="1078" y="1717"/>
                    <a:pt x="1698" y="1930"/>
                    <a:pt x="1934" y="1807"/>
                  </a:cubicBezTo>
                  <a:cubicBezTo>
                    <a:pt x="1592" y="1719"/>
                    <a:pt x="1353" y="1549"/>
                    <a:pt x="1353" y="1549"/>
                  </a:cubicBezTo>
                  <a:cubicBezTo>
                    <a:pt x="1353" y="1549"/>
                    <a:pt x="1833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0" y="1278"/>
                    <a:pt x="1843" y="1138"/>
                  </a:cubicBezTo>
                  <a:cubicBezTo>
                    <a:pt x="1560" y="1044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8" y="713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2" y="364"/>
                  </a:cubicBezTo>
                  <a:cubicBezTo>
                    <a:pt x="1040" y="122"/>
                    <a:pt x="1068" y="53"/>
                    <a:pt x="986" y="0"/>
                  </a:cubicBezTo>
                  <a:cubicBezTo>
                    <a:pt x="922" y="46"/>
                    <a:pt x="967" y="195"/>
                    <a:pt x="478" y="393"/>
                  </a:cubicBezTo>
                  <a:close/>
                </a:path>
              </a:pathLst>
            </a:custGeom>
            <a:solidFill>
              <a:srgbClr val="1D2C1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0" name="Freeform 21"/>
            <p:cNvSpPr>
              <a:spLocks/>
            </p:cNvSpPr>
            <p:nvPr/>
          </p:nvSpPr>
          <p:spPr bwMode="auto">
            <a:xfrm>
              <a:off x="1022334" y="2962316"/>
              <a:ext cx="1124730" cy="1117079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4 h 1930"/>
                <a:gd name="T4" fmla="*/ 382 w 1944"/>
                <a:gd name="T5" fmla="*/ 742 h 1930"/>
                <a:gd name="T6" fmla="*/ 750 w 1944"/>
                <a:gd name="T7" fmla="*/ 730 h 1930"/>
                <a:gd name="T8" fmla="*/ 101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4 w 1944"/>
                <a:gd name="T15" fmla="*/ 1602 h 1930"/>
                <a:gd name="T16" fmla="*/ 10 w 1944"/>
                <a:gd name="T17" fmla="*/ 1807 h 1930"/>
                <a:gd name="T18" fmla="*/ 1011 w 1944"/>
                <a:gd name="T19" fmla="*/ 1712 h 1930"/>
                <a:gd name="T20" fmla="*/ 1935 w 1944"/>
                <a:gd name="T21" fmla="*/ 1807 h 1930"/>
                <a:gd name="T22" fmla="*/ 1354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4 w 1944"/>
                <a:gd name="T29" fmla="*/ 1138 h 1930"/>
                <a:gd name="T30" fmla="*/ 1177 w 1944"/>
                <a:gd name="T31" fmla="*/ 769 h 1930"/>
                <a:gd name="T32" fmla="*/ 1559 w 1944"/>
                <a:gd name="T33" fmla="*/ 714 h 1930"/>
                <a:gd name="T34" fmla="*/ 1226 w 1944"/>
                <a:gd name="T35" fmla="*/ 473 h 1930"/>
                <a:gd name="T36" fmla="*/ 1463 w 1944"/>
                <a:gd name="T37" fmla="*/ 364 h 1930"/>
                <a:gd name="T38" fmla="*/ 987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7" y="522"/>
                    <a:pt x="700" y="434"/>
                    <a:pt x="700" y="434"/>
                  </a:cubicBezTo>
                  <a:cubicBezTo>
                    <a:pt x="700" y="434"/>
                    <a:pt x="605" y="704"/>
                    <a:pt x="382" y="742"/>
                  </a:cubicBezTo>
                  <a:cubicBezTo>
                    <a:pt x="566" y="837"/>
                    <a:pt x="750" y="730"/>
                    <a:pt x="750" y="730"/>
                  </a:cubicBezTo>
                  <a:cubicBezTo>
                    <a:pt x="750" y="730"/>
                    <a:pt x="384" y="1045"/>
                    <a:pt x="101" y="1138"/>
                  </a:cubicBezTo>
                  <a:cubicBezTo>
                    <a:pt x="374" y="1278"/>
                    <a:pt x="610" y="1195"/>
                    <a:pt x="610" y="1195"/>
                  </a:cubicBezTo>
                  <a:cubicBezTo>
                    <a:pt x="610" y="1195"/>
                    <a:pt x="361" y="1328"/>
                    <a:pt x="0" y="1416"/>
                  </a:cubicBezTo>
                  <a:cubicBezTo>
                    <a:pt x="111" y="1696"/>
                    <a:pt x="534" y="1602"/>
                    <a:pt x="534" y="1602"/>
                  </a:cubicBezTo>
                  <a:cubicBezTo>
                    <a:pt x="534" y="1602"/>
                    <a:pt x="352" y="1719"/>
                    <a:pt x="10" y="1807"/>
                  </a:cubicBezTo>
                  <a:cubicBezTo>
                    <a:pt x="442" y="1886"/>
                    <a:pt x="964" y="1708"/>
                    <a:pt x="1011" y="1712"/>
                  </a:cubicBezTo>
                  <a:cubicBezTo>
                    <a:pt x="1078" y="1717"/>
                    <a:pt x="1699" y="1930"/>
                    <a:pt x="1935" y="1807"/>
                  </a:cubicBezTo>
                  <a:cubicBezTo>
                    <a:pt x="1593" y="1719"/>
                    <a:pt x="1354" y="1549"/>
                    <a:pt x="1354" y="1549"/>
                  </a:cubicBezTo>
                  <a:cubicBezTo>
                    <a:pt x="1354" y="1549"/>
                    <a:pt x="1834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1" y="1278"/>
                    <a:pt x="1844" y="1138"/>
                  </a:cubicBezTo>
                  <a:cubicBezTo>
                    <a:pt x="1561" y="1045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9" y="714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3" y="364"/>
                  </a:cubicBezTo>
                  <a:cubicBezTo>
                    <a:pt x="1041" y="122"/>
                    <a:pt x="1069" y="53"/>
                    <a:pt x="987" y="0"/>
                  </a:cubicBezTo>
                  <a:cubicBezTo>
                    <a:pt x="923" y="46"/>
                    <a:pt x="968" y="195"/>
                    <a:pt x="478" y="393"/>
                  </a:cubicBezTo>
                  <a:close/>
                </a:path>
              </a:pathLst>
            </a:custGeom>
            <a:solidFill>
              <a:srgbClr val="1C230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1" name="Freeform 20"/>
            <p:cNvSpPr>
              <a:spLocks/>
            </p:cNvSpPr>
            <p:nvPr/>
          </p:nvSpPr>
          <p:spPr bwMode="auto">
            <a:xfrm>
              <a:off x="1624530" y="3433826"/>
              <a:ext cx="920990" cy="863740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3 h 1930"/>
                <a:gd name="T4" fmla="*/ 382 w 1944"/>
                <a:gd name="T5" fmla="*/ 742 h 1930"/>
                <a:gd name="T6" fmla="*/ 749 w 1944"/>
                <a:gd name="T7" fmla="*/ 730 h 1930"/>
                <a:gd name="T8" fmla="*/ 100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3 w 1944"/>
                <a:gd name="T15" fmla="*/ 1602 h 1930"/>
                <a:gd name="T16" fmla="*/ 10 w 1944"/>
                <a:gd name="T17" fmla="*/ 1807 h 1930"/>
                <a:gd name="T18" fmla="*/ 1010 w 1944"/>
                <a:gd name="T19" fmla="*/ 1712 h 1930"/>
                <a:gd name="T20" fmla="*/ 1934 w 1944"/>
                <a:gd name="T21" fmla="*/ 1807 h 1930"/>
                <a:gd name="T22" fmla="*/ 1353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3 w 1944"/>
                <a:gd name="T29" fmla="*/ 1138 h 1930"/>
                <a:gd name="T30" fmla="*/ 1177 w 1944"/>
                <a:gd name="T31" fmla="*/ 769 h 1930"/>
                <a:gd name="T32" fmla="*/ 1558 w 1944"/>
                <a:gd name="T33" fmla="*/ 713 h 1930"/>
                <a:gd name="T34" fmla="*/ 1226 w 1944"/>
                <a:gd name="T35" fmla="*/ 473 h 1930"/>
                <a:gd name="T36" fmla="*/ 1462 w 1944"/>
                <a:gd name="T37" fmla="*/ 364 h 1930"/>
                <a:gd name="T38" fmla="*/ 986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6" y="522"/>
                    <a:pt x="700" y="433"/>
                    <a:pt x="700" y="433"/>
                  </a:cubicBezTo>
                  <a:cubicBezTo>
                    <a:pt x="700" y="433"/>
                    <a:pt x="604" y="704"/>
                    <a:pt x="382" y="742"/>
                  </a:cubicBezTo>
                  <a:cubicBezTo>
                    <a:pt x="565" y="837"/>
                    <a:pt x="749" y="730"/>
                    <a:pt x="749" y="730"/>
                  </a:cubicBezTo>
                  <a:cubicBezTo>
                    <a:pt x="749" y="730"/>
                    <a:pt x="383" y="1044"/>
                    <a:pt x="100" y="1138"/>
                  </a:cubicBezTo>
                  <a:cubicBezTo>
                    <a:pt x="373" y="1278"/>
                    <a:pt x="610" y="1195"/>
                    <a:pt x="610" y="1195"/>
                  </a:cubicBezTo>
                  <a:cubicBezTo>
                    <a:pt x="610" y="1195"/>
                    <a:pt x="360" y="1328"/>
                    <a:pt x="0" y="1416"/>
                  </a:cubicBezTo>
                  <a:cubicBezTo>
                    <a:pt x="110" y="1696"/>
                    <a:pt x="533" y="1602"/>
                    <a:pt x="533" y="1602"/>
                  </a:cubicBezTo>
                  <a:cubicBezTo>
                    <a:pt x="533" y="1602"/>
                    <a:pt x="351" y="1719"/>
                    <a:pt x="10" y="1807"/>
                  </a:cubicBezTo>
                  <a:cubicBezTo>
                    <a:pt x="441" y="1886"/>
                    <a:pt x="964" y="1708"/>
                    <a:pt x="1010" y="1712"/>
                  </a:cubicBezTo>
                  <a:cubicBezTo>
                    <a:pt x="1078" y="1717"/>
                    <a:pt x="1698" y="1930"/>
                    <a:pt x="1934" y="1807"/>
                  </a:cubicBezTo>
                  <a:cubicBezTo>
                    <a:pt x="1592" y="1719"/>
                    <a:pt x="1353" y="1549"/>
                    <a:pt x="1353" y="1549"/>
                  </a:cubicBezTo>
                  <a:cubicBezTo>
                    <a:pt x="1353" y="1549"/>
                    <a:pt x="1833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0" y="1278"/>
                    <a:pt x="1843" y="1138"/>
                  </a:cubicBezTo>
                  <a:cubicBezTo>
                    <a:pt x="1560" y="1044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8" y="713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2" y="364"/>
                  </a:cubicBezTo>
                  <a:cubicBezTo>
                    <a:pt x="1040" y="122"/>
                    <a:pt x="1068" y="53"/>
                    <a:pt x="986" y="0"/>
                  </a:cubicBezTo>
                  <a:cubicBezTo>
                    <a:pt x="922" y="46"/>
                    <a:pt x="967" y="195"/>
                    <a:pt x="478" y="393"/>
                  </a:cubicBezTo>
                  <a:close/>
                </a:path>
              </a:pathLst>
            </a:custGeom>
            <a:solidFill>
              <a:srgbClr val="00206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2" name="Freeform 20"/>
            <p:cNvSpPr>
              <a:spLocks/>
            </p:cNvSpPr>
            <p:nvPr/>
          </p:nvSpPr>
          <p:spPr bwMode="auto">
            <a:xfrm>
              <a:off x="659143" y="3556765"/>
              <a:ext cx="711570" cy="708336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3 h 1930"/>
                <a:gd name="T4" fmla="*/ 382 w 1944"/>
                <a:gd name="T5" fmla="*/ 742 h 1930"/>
                <a:gd name="T6" fmla="*/ 749 w 1944"/>
                <a:gd name="T7" fmla="*/ 730 h 1930"/>
                <a:gd name="T8" fmla="*/ 100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3 w 1944"/>
                <a:gd name="T15" fmla="*/ 1602 h 1930"/>
                <a:gd name="T16" fmla="*/ 10 w 1944"/>
                <a:gd name="T17" fmla="*/ 1807 h 1930"/>
                <a:gd name="T18" fmla="*/ 1010 w 1944"/>
                <a:gd name="T19" fmla="*/ 1712 h 1930"/>
                <a:gd name="T20" fmla="*/ 1934 w 1944"/>
                <a:gd name="T21" fmla="*/ 1807 h 1930"/>
                <a:gd name="T22" fmla="*/ 1353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3 w 1944"/>
                <a:gd name="T29" fmla="*/ 1138 h 1930"/>
                <a:gd name="T30" fmla="*/ 1177 w 1944"/>
                <a:gd name="T31" fmla="*/ 769 h 1930"/>
                <a:gd name="T32" fmla="*/ 1558 w 1944"/>
                <a:gd name="T33" fmla="*/ 713 h 1930"/>
                <a:gd name="T34" fmla="*/ 1226 w 1944"/>
                <a:gd name="T35" fmla="*/ 473 h 1930"/>
                <a:gd name="T36" fmla="*/ 1462 w 1944"/>
                <a:gd name="T37" fmla="*/ 364 h 1930"/>
                <a:gd name="T38" fmla="*/ 986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6" y="522"/>
                    <a:pt x="700" y="433"/>
                    <a:pt x="700" y="433"/>
                  </a:cubicBezTo>
                  <a:cubicBezTo>
                    <a:pt x="700" y="433"/>
                    <a:pt x="604" y="704"/>
                    <a:pt x="382" y="742"/>
                  </a:cubicBezTo>
                  <a:cubicBezTo>
                    <a:pt x="565" y="837"/>
                    <a:pt x="749" y="730"/>
                    <a:pt x="749" y="730"/>
                  </a:cubicBezTo>
                  <a:cubicBezTo>
                    <a:pt x="749" y="730"/>
                    <a:pt x="383" y="1044"/>
                    <a:pt x="100" y="1138"/>
                  </a:cubicBezTo>
                  <a:cubicBezTo>
                    <a:pt x="373" y="1278"/>
                    <a:pt x="610" y="1195"/>
                    <a:pt x="610" y="1195"/>
                  </a:cubicBezTo>
                  <a:cubicBezTo>
                    <a:pt x="610" y="1195"/>
                    <a:pt x="360" y="1328"/>
                    <a:pt x="0" y="1416"/>
                  </a:cubicBezTo>
                  <a:cubicBezTo>
                    <a:pt x="110" y="1696"/>
                    <a:pt x="533" y="1602"/>
                    <a:pt x="533" y="1602"/>
                  </a:cubicBezTo>
                  <a:cubicBezTo>
                    <a:pt x="533" y="1602"/>
                    <a:pt x="351" y="1719"/>
                    <a:pt x="10" y="1807"/>
                  </a:cubicBezTo>
                  <a:cubicBezTo>
                    <a:pt x="441" y="1886"/>
                    <a:pt x="964" y="1708"/>
                    <a:pt x="1010" y="1712"/>
                  </a:cubicBezTo>
                  <a:cubicBezTo>
                    <a:pt x="1078" y="1717"/>
                    <a:pt x="1698" y="1930"/>
                    <a:pt x="1934" y="1807"/>
                  </a:cubicBezTo>
                  <a:cubicBezTo>
                    <a:pt x="1592" y="1719"/>
                    <a:pt x="1353" y="1549"/>
                    <a:pt x="1353" y="1549"/>
                  </a:cubicBezTo>
                  <a:cubicBezTo>
                    <a:pt x="1353" y="1549"/>
                    <a:pt x="1833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0" y="1278"/>
                    <a:pt x="1843" y="1138"/>
                  </a:cubicBezTo>
                  <a:cubicBezTo>
                    <a:pt x="1560" y="1044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8" y="713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2" y="364"/>
                  </a:cubicBezTo>
                  <a:cubicBezTo>
                    <a:pt x="1040" y="122"/>
                    <a:pt x="1068" y="53"/>
                    <a:pt x="986" y="0"/>
                  </a:cubicBezTo>
                  <a:cubicBezTo>
                    <a:pt x="922" y="46"/>
                    <a:pt x="967" y="195"/>
                    <a:pt x="478" y="393"/>
                  </a:cubicBezTo>
                  <a:close/>
                </a:path>
              </a:pathLst>
            </a:custGeom>
            <a:solidFill>
              <a:srgbClr val="334F2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3" name="Freeform 24"/>
            <p:cNvSpPr>
              <a:spLocks/>
            </p:cNvSpPr>
            <p:nvPr/>
          </p:nvSpPr>
          <p:spPr bwMode="auto">
            <a:xfrm>
              <a:off x="6953466" y="3692006"/>
              <a:ext cx="528415" cy="566067"/>
            </a:xfrm>
            <a:custGeom>
              <a:avLst/>
              <a:gdLst>
                <a:gd name="T0" fmla="*/ 966 w 1796"/>
                <a:gd name="T1" fmla="*/ 0 h 1922"/>
                <a:gd name="T2" fmla="*/ 314 w 1796"/>
                <a:gd name="T3" fmla="*/ 401 h 1922"/>
                <a:gd name="T4" fmla="*/ 818 w 1796"/>
                <a:gd name="T5" fmla="*/ 423 h 1922"/>
                <a:gd name="T6" fmla="*/ 218 w 1796"/>
                <a:gd name="T7" fmla="*/ 750 h 1922"/>
                <a:gd name="T8" fmla="*/ 867 w 1796"/>
                <a:gd name="T9" fmla="*/ 720 h 1922"/>
                <a:gd name="T10" fmla="*/ 101 w 1796"/>
                <a:gd name="T11" fmla="*/ 1156 h 1922"/>
                <a:gd name="T12" fmla="*/ 821 w 1796"/>
                <a:gd name="T13" fmla="*/ 1092 h 1922"/>
                <a:gd name="T14" fmla="*/ 0 w 1796"/>
                <a:gd name="T15" fmla="*/ 1434 h 1922"/>
                <a:gd name="T16" fmla="*/ 722 w 1796"/>
                <a:gd name="T17" fmla="*/ 1471 h 1922"/>
                <a:gd name="T18" fmla="*/ 10 w 1796"/>
                <a:gd name="T19" fmla="*/ 1826 h 1922"/>
                <a:gd name="T20" fmla="*/ 936 w 1796"/>
                <a:gd name="T21" fmla="*/ 1751 h 1922"/>
                <a:gd name="T22" fmla="*/ 1793 w 1796"/>
                <a:gd name="T23" fmla="*/ 1803 h 1922"/>
                <a:gd name="T24" fmla="*/ 1157 w 1796"/>
                <a:gd name="T25" fmla="*/ 1510 h 1922"/>
                <a:gd name="T26" fmla="*/ 1796 w 1796"/>
                <a:gd name="T27" fmla="*/ 1537 h 1922"/>
                <a:gd name="T28" fmla="*/ 1116 w 1796"/>
                <a:gd name="T29" fmla="*/ 1216 h 1922"/>
                <a:gd name="T30" fmla="*/ 1697 w 1796"/>
                <a:gd name="T31" fmla="*/ 1241 h 1922"/>
                <a:gd name="T32" fmla="*/ 1155 w 1796"/>
                <a:gd name="T33" fmla="*/ 942 h 1922"/>
                <a:gd name="T34" fmla="*/ 1739 w 1796"/>
                <a:gd name="T35" fmla="*/ 898 h 1922"/>
                <a:gd name="T36" fmla="*/ 1143 w 1796"/>
                <a:gd name="T37" fmla="*/ 658 h 1922"/>
                <a:gd name="T38" fmla="*/ 1687 w 1796"/>
                <a:gd name="T39" fmla="*/ 701 h 1922"/>
                <a:gd name="T40" fmla="*/ 1148 w 1796"/>
                <a:gd name="T41" fmla="*/ 430 h 1922"/>
                <a:gd name="T42" fmla="*/ 1552 w 1796"/>
                <a:gd name="T43" fmla="*/ 385 h 1922"/>
                <a:gd name="T44" fmla="*/ 966 w 1796"/>
                <a:gd name="T45" fmla="*/ 0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6" h="1922">
                  <a:moveTo>
                    <a:pt x="966" y="0"/>
                  </a:moveTo>
                  <a:cubicBezTo>
                    <a:pt x="966" y="0"/>
                    <a:pt x="621" y="282"/>
                    <a:pt x="314" y="401"/>
                  </a:cubicBezTo>
                  <a:cubicBezTo>
                    <a:pt x="503" y="530"/>
                    <a:pt x="818" y="423"/>
                    <a:pt x="818" y="423"/>
                  </a:cubicBezTo>
                  <a:cubicBezTo>
                    <a:pt x="818" y="423"/>
                    <a:pt x="441" y="712"/>
                    <a:pt x="218" y="750"/>
                  </a:cubicBezTo>
                  <a:cubicBezTo>
                    <a:pt x="402" y="845"/>
                    <a:pt x="867" y="720"/>
                    <a:pt x="867" y="720"/>
                  </a:cubicBezTo>
                  <a:cubicBezTo>
                    <a:pt x="867" y="720"/>
                    <a:pt x="384" y="1063"/>
                    <a:pt x="101" y="1156"/>
                  </a:cubicBezTo>
                  <a:cubicBezTo>
                    <a:pt x="374" y="1296"/>
                    <a:pt x="821" y="1092"/>
                    <a:pt x="821" y="1092"/>
                  </a:cubicBezTo>
                  <a:cubicBezTo>
                    <a:pt x="821" y="1092"/>
                    <a:pt x="360" y="1346"/>
                    <a:pt x="0" y="1434"/>
                  </a:cubicBezTo>
                  <a:cubicBezTo>
                    <a:pt x="111" y="1714"/>
                    <a:pt x="722" y="1471"/>
                    <a:pt x="722" y="1471"/>
                  </a:cubicBezTo>
                  <a:cubicBezTo>
                    <a:pt x="722" y="1471"/>
                    <a:pt x="352" y="1738"/>
                    <a:pt x="10" y="1826"/>
                  </a:cubicBezTo>
                  <a:cubicBezTo>
                    <a:pt x="153" y="1922"/>
                    <a:pt x="936" y="1751"/>
                    <a:pt x="936" y="1751"/>
                  </a:cubicBezTo>
                  <a:cubicBezTo>
                    <a:pt x="936" y="1751"/>
                    <a:pt x="1505" y="1908"/>
                    <a:pt x="1793" y="1803"/>
                  </a:cubicBezTo>
                  <a:cubicBezTo>
                    <a:pt x="1434" y="1640"/>
                    <a:pt x="1157" y="1510"/>
                    <a:pt x="1157" y="1510"/>
                  </a:cubicBezTo>
                  <a:cubicBezTo>
                    <a:pt x="1157" y="1510"/>
                    <a:pt x="1625" y="1677"/>
                    <a:pt x="1796" y="1537"/>
                  </a:cubicBezTo>
                  <a:cubicBezTo>
                    <a:pt x="1504" y="1455"/>
                    <a:pt x="1116" y="1216"/>
                    <a:pt x="1116" y="1216"/>
                  </a:cubicBezTo>
                  <a:cubicBezTo>
                    <a:pt x="1116" y="1216"/>
                    <a:pt x="1653" y="1346"/>
                    <a:pt x="1697" y="1241"/>
                  </a:cubicBezTo>
                  <a:cubicBezTo>
                    <a:pt x="1403" y="1107"/>
                    <a:pt x="1155" y="942"/>
                    <a:pt x="1155" y="942"/>
                  </a:cubicBezTo>
                  <a:cubicBezTo>
                    <a:pt x="1155" y="942"/>
                    <a:pt x="1667" y="1093"/>
                    <a:pt x="1739" y="898"/>
                  </a:cubicBezTo>
                  <a:cubicBezTo>
                    <a:pt x="1435" y="807"/>
                    <a:pt x="1143" y="658"/>
                    <a:pt x="1143" y="658"/>
                  </a:cubicBezTo>
                  <a:cubicBezTo>
                    <a:pt x="1143" y="658"/>
                    <a:pt x="1593" y="885"/>
                    <a:pt x="1687" y="701"/>
                  </a:cubicBezTo>
                  <a:cubicBezTo>
                    <a:pt x="1451" y="587"/>
                    <a:pt x="1148" y="430"/>
                    <a:pt x="1148" y="430"/>
                  </a:cubicBezTo>
                  <a:cubicBezTo>
                    <a:pt x="1148" y="430"/>
                    <a:pt x="1514" y="485"/>
                    <a:pt x="1552" y="385"/>
                  </a:cubicBezTo>
                  <a:cubicBezTo>
                    <a:pt x="1267" y="291"/>
                    <a:pt x="966" y="0"/>
                    <a:pt x="966" y="0"/>
                  </a:cubicBezTo>
                  <a:close/>
                </a:path>
              </a:pathLst>
            </a:custGeom>
            <a:solidFill>
              <a:srgbClr val="29492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4" name="Freeform 24"/>
            <p:cNvSpPr>
              <a:spLocks/>
            </p:cNvSpPr>
            <p:nvPr/>
          </p:nvSpPr>
          <p:spPr bwMode="auto">
            <a:xfrm>
              <a:off x="5220072" y="3119182"/>
              <a:ext cx="528415" cy="566067"/>
            </a:xfrm>
            <a:custGeom>
              <a:avLst/>
              <a:gdLst>
                <a:gd name="T0" fmla="*/ 966 w 1796"/>
                <a:gd name="T1" fmla="*/ 0 h 1922"/>
                <a:gd name="T2" fmla="*/ 314 w 1796"/>
                <a:gd name="T3" fmla="*/ 401 h 1922"/>
                <a:gd name="T4" fmla="*/ 818 w 1796"/>
                <a:gd name="T5" fmla="*/ 423 h 1922"/>
                <a:gd name="T6" fmla="*/ 218 w 1796"/>
                <a:gd name="T7" fmla="*/ 750 h 1922"/>
                <a:gd name="T8" fmla="*/ 867 w 1796"/>
                <a:gd name="T9" fmla="*/ 720 h 1922"/>
                <a:gd name="T10" fmla="*/ 101 w 1796"/>
                <a:gd name="T11" fmla="*/ 1156 h 1922"/>
                <a:gd name="T12" fmla="*/ 821 w 1796"/>
                <a:gd name="T13" fmla="*/ 1092 h 1922"/>
                <a:gd name="T14" fmla="*/ 0 w 1796"/>
                <a:gd name="T15" fmla="*/ 1434 h 1922"/>
                <a:gd name="T16" fmla="*/ 722 w 1796"/>
                <a:gd name="T17" fmla="*/ 1471 h 1922"/>
                <a:gd name="T18" fmla="*/ 10 w 1796"/>
                <a:gd name="T19" fmla="*/ 1826 h 1922"/>
                <a:gd name="T20" fmla="*/ 936 w 1796"/>
                <a:gd name="T21" fmla="*/ 1751 h 1922"/>
                <a:gd name="T22" fmla="*/ 1793 w 1796"/>
                <a:gd name="T23" fmla="*/ 1803 h 1922"/>
                <a:gd name="T24" fmla="*/ 1157 w 1796"/>
                <a:gd name="T25" fmla="*/ 1510 h 1922"/>
                <a:gd name="T26" fmla="*/ 1796 w 1796"/>
                <a:gd name="T27" fmla="*/ 1537 h 1922"/>
                <a:gd name="T28" fmla="*/ 1116 w 1796"/>
                <a:gd name="T29" fmla="*/ 1216 h 1922"/>
                <a:gd name="T30" fmla="*/ 1697 w 1796"/>
                <a:gd name="T31" fmla="*/ 1241 h 1922"/>
                <a:gd name="T32" fmla="*/ 1155 w 1796"/>
                <a:gd name="T33" fmla="*/ 942 h 1922"/>
                <a:gd name="T34" fmla="*/ 1739 w 1796"/>
                <a:gd name="T35" fmla="*/ 898 h 1922"/>
                <a:gd name="T36" fmla="*/ 1143 w 1796"/>
                <a:gd name="T37" fmla="*/ 658 h 1922"/>
                <a:gd name="T38" fmla="*/ 1687 w 1796"/>
                <a:gd name="T39" fmla="*/ 701 h 1922"/>
                <a:gd name="T40" fmla="*/ 1148 w 1796"/>
                <a:gd name="T41" fmla="*/ 430 h 1922"/>
                <a:gd name="T42" fmla="*/ 1552 w 1796"/>
                <a:gd name="T43" fmla="*/ 385 h 1922"/>
                <a:gd name="T44" fmla="*/ 966 w 1796"/>
                <a:gd name="T45" fmla="*/ 0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6" h="1922">
                  <a:moveTo>
                    <a:pt x="966" y="0"/>
                  </a:moveTo>
                  <a:cubicBezTo>
                    <a:pt x="966" y="0"/>
                    <a:pt x="621" y="282"/>
                    <a:pt x="314" y="401"/>
                  </a:cubicBezTo>
                  <a:cubicBezTo>
                    <a:pt x="503" y="530"/>
                    <a:pt x="818" y="423"/>
                    <a:pt x="818" y="423"/>
                  </a:cubicBezTo>
                  <a:cubicBezTo>
                    <a:pt x="818" y="423"/>
                    <a:pt x="441" y="712"/>
                    <a:pt x="218" y="750"/>
                  </a:cubicBezTo>
                  <a:cubicBezTo>
                    <a:pt x="402" y="845"/>
                    <a:pt x="867" y="720"/>
                    <a:pt x="867" y="720"/>
                  </a:cubicBezTo>
                  <a:cubicBezTo>
                    <a:pt x="867" y="720"/>
                    <a:pt x="384" y="1063"/>
                    <a:pt x="101" y="1156"/>
                  </a:cubicBezTo>
                  <a:cubicBezTo>
                    <a:pt x="374" y="1296"/>
                    <a:pt x="821" y="1092"/>
                    <a:pt x="821" y="1092"/>
                  </a:cubicBezTo>
                  <a:cubicBezTo>
                    <a:pt x="821" y="1092"/>
                    <a:pt x="360" y="1346"/>
                    <a:pt x="0" y="1434"/>
                  </a:cubicBezTo>
                  <a:cubicBezTo>
                    <a:pt x="111" y="1714"/>
                    <a:pt x="722" y="1471"/>
                    <a:pt x="722" y="1471"/>
                  </a:cubicBezTo>
                  <a:cubicBezTo>
                    <a:pt x="722" y="1471"/>
                    <a:pt x="352" y="1738"/>
                    <a:pt x="10" y="1826"/>
                  </a:cubicBezTo>
                  <a:cubicBezTo>
                    <a:pt x="153" y="1922"/>
                    <a:pt x="936" y="1751"/>
                    <a:pt x="936" y="1751"/>
                  </a:cubicBezTo>
                  <a:cubicBezTo>
                    <a:pt x="936" y="1751"/>
                    <a:pt x="1505" y="1908"/>
                    <a:pt x="1793" y="1803"/>
                  </a:cubicBezTo>
                  <a:cubicBezTo>
                    <a:pt x="1434" y="1640"/>
                    <a:pt x="1157" y="1510"/>
                    <a:pt x="1157" y="1510"/>
                  </a:cubicBezTo>
                  <a:cubicBezTo>
                    <a:pt x="1157" y="1510"/>
                    <a:pt x="1625" y="1677"/>
                    <a:pt x="1796" y="1537"/>
                  </a:cubicBezTo>
                  <a:cubicBezTo>
                    <a:pt x="1504" y="1455"/>
                    <a:pt x="1116" y="1216"/>
                    <a:pt x="1116" y="1216"/>
                  </a:cubicBezTo>
                  <a:cubicBezTo>
                    <a:pt x="1116" y="1216"/>
                    <a:pt x="1653" y="1346"/>
                    <a:pt x="1697" y="1241"/>
                  </a:cubicBezTo>
                  <a:cubicBezTo>
                    <a:pt x="1403" y="1107"/>
                    <a:pt x="1155" y="942"/>
                    <a:pt x="1155" y="942"/>
                  </a:cubicBezTo>
                  <a:cubicBezTo>
                    <a:pt x="1155" y="942"/>
                    <a:pt x="1667" y="1093"/>
                    <a:pt x="1739" y="898"/>
                  </a:cubicBezTo>
                  <a:cubicBezTo>
                    <a:pt x="1435" y="807"/>
                    <a:pt x="1143" y="658"/>
                    <a:pt x="1143" y="658"/>
                  </a:cubicBezTo>
                  <a:cubicBezTo>
                    <a:pt x="1143" y="658"/>
                    <a:pt x="1593" y="885"/>
                    <a:pt x="1687" y="701"/>
                  </a:cubicBezTo>
                  <a:cubicBezTo>
                    <a:pt x="1451" y="587"/>
                    <a:pt x="1148" y="430"/>
                    <a:pt x="1148" y="430"/>
                  </a:cubicBezTo>
                  <a:cubicBezTo>
                    <a:pt x="1148" y="430"/>
                    <a:pt x="1514" y="485"/>
                    <a:pt x="1552" y="385"/>
                  </a:cubicBezTo>
                  <a:cubicBezTo>
                    <a:pt x="1267" y="291"/>
                    <a:pt x="966" y="0"/>
                    <a:pt x="966" y="0"/>
                  </a:cubicBezTo>
                  <a:close/>
                </a:path>
              </a:pathLst>
            </a:custGeom>
            <a:solidFill>
              <a:srgbClr val="29492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67" name="Group 1066"/>
          <p:cNvGrpSpPr/>
          <p:nvPr/>
        </p:nvGrpSpPr>
        <p:grpSpPr>
          <a:xfrm>
            <a:off x="-514091" y="2722803"/>
            <a:ext cx="10124536" cy="3669331"/>
            <a:chOff x="-540348" y="2722803"/>
            <a:chExt cx="10124536" cy="3669331"/>
          </a:xfrm>
        </p:grpSpPr>
        <p:grpSp>
          <p:nvGrpSpPr>
            <p:cNvPr id="1068" name="Group 1067"/>
            <p:cNvGrpSpPr/>
            <p:nvPr/>
          </p:nvGrpSpPr>
          <p:grpSpPr>
            <a:xfrm>
              <a:off x="-540348" y="3131673"/>
              <a:ext cx="10124536" cy="2507546"/>
              <a:chOff x="-333053" y="3131673"/>
              <a:chExt cx="9655621" cy="2507546"/>
            </a:xfrm>
          </p:grpSpPr>
          <p:sp>
            <p:nvSpPr>
              <p:cNvPr id="1088" name="Freeform 16"/>
              <p:cNvSpPr>
                <a:spLocks/>
              </p:cNvSpPr>
              <p:nvPr/>
            </p:nvSpPr>
            <p:spPr bwMode="auto">
              <a:xfrm>
                <a:off x="-333053" y="3131673"/>
                <a:ext cx="9655621" cy="2507546"/>
              </a:xfrm>
              <a:custGeom>
                <a:avLst/>
                <a:gdLst>
                  <a:gd name="T0" fmla="*/ 569 w 14895"/>
                  <a:gd name="T1" fmla="*/ 619 h 3865"/>
                  <a:gd name="T2" fmla="*/ 609 w 14895"/>
                  <a:gd name="T3" fmla="*/ 3703 h 3865"/>
                  <a:gd name="T4" fmla="*/ 14317 w 14895"/>
                  <a:gd name="T5" fmla="*/ 3865 h 3865"/>
                  <a:gd name="T6" fmla="*/ 14277 w 14895"/>
                  <a:gd name="T7" fmla="*/ 720 h 3865"/>
                  <a:gd name="T8" fmla="*/ 11616 w 14895"/>
                  <a:gd name="T9" fmla="*/ 942 h 3865"/>
                  <a:gd name="T10" fmla="*/ 7382 w 14895"/>
                  <a:gd name="T11" fmla="*/ 1667 h 3865"/>
                  <a:gd name="T12" fmla="*/ 4117 w 14895"/>
                  <a:gd name="T13" fmla="*/ 619 h 3865"/>
                  <a:gd name="T14" fmla="*/ 2141 w 14895"/>
                  <a:gd name="T15" fmla="*/ 861 h 3865"/>
                  <a:gd name="T16" fmla="*/ 569 w 14895"/>
                  <a:gd name="T17" fmla="*/ 619 h 38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895" h="3865">
                    <a:moveTo>
                      <a:pt x="569" y="619"/>
                    </a:moveTo>
                    <a:cubicBezTo>
                      <a:pt x="0" y="981"/>
                      <a:pt x="609" y="3703"/>
                      <a:pt x="609" y="3703"/>
                    </a:cubicBezTo>
                    <a:lnTo>
                      <a:pt x="14317" y="3865"/>
                    </a:lnTo>
                    <a:cubicBezTo>
                      <a:pt x="14317" y="3865"/>
                      <a:pt x="14895" y="1439"/>
                      <a:pt x="14277" y="720"/>
                    </a:cubicBezTo>
                    <a:cubicBezTo>
                      <a:pt x="13659" y="0"/>
                      <a:pt x="12785" y="885"/>
                      <a:pt x="11616" y="942"/>
                    </a:cubicBezTo>
                    <a:cubicBezTo>
                      <a:pt x="10447" y="999"/>
                      <a:pt x="8702" y="1649"/>
                      <a:pt x="7382" y="1667"/>
                    </a:cubicBezTo>
                    <a:cubicBezTo>
                      <a:pt x="6063" y="1686"/>
                      <a:pt x="5147" y="704"/>
                      <a:pt x="4117" y="619"/>
                    </a:cubicBezTo>
                    <a:cubicBezTo>
                      <a:pt x="3087" y="534"/>
                      <a:pt x="2746" y="958"/>
                      <a:pt x="2141" y="861"/>
                    </a:cubicBezTo>
                    <a:cubicBezTo>
                      <a:pt x="1537" y="764"/>
                      <a:pt x="1138" y="257"/>
                      <a:pt x="569" y="6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9" name="Freeform 17"/>
              <p:cNvSpPr>
                <a:spLocks/>
              </p:cNvSpPr>
              <p:nvPr/>
            </p:nvSpPr>
            <p:spPr bwMode="auto">
              <a:xfrm>
                <a:off x="3000808" y="4086656"/>
                <a:ext cx="1563998" cy="1501097"/>
              </a:xfrm>
              <a:custGeom>
                <a:avLst/>
                <a:gdLst>
                  <a:gd name="T0" fmla="*/ 1170 w 2413"/>
                  <a:gd name="T1" fmla="*/ 0 h 2312"/>
                  <a:gd name="T2" fmla="*/ 24 w 2413"/>
                  <a:gd name="T3" fmla="*/ 1222 h 2312"/>
                  <a:gd name="T4" fmla="*/ 810 w 2413"/>
                  <a:gd name="T5" fmla="*/ 2293 h 2312"/>
                  <a:gd name="T6" fmla="*/ 2413 w 2413"/>
                  <a:gd name="T7" fmla="*/ 2312 h 2312"/>
                  <a:gd name="T8" fmla="*/ 1082 w 2413"/>
                  <a:gd name="T9" fmla="*/ 1232 h 2312"/>
                  <a:gd name="T10" fmla="*/ 2033 w 2413"/>
                  <a:gd name="T11" fmla="*/ 189 h 2312"/>
                  <a:gd name="T12" fmla="*/ 1170 w 2413"/>
                  <a:gd name="T13" fmla="*/ 0 h 2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13" h="2312">
                    <a:moveTo>
                      <a:pt x="1170" y="0"/>
                    </a:moveTo>
                    <a:cubicBezTo>
                      <a:pt x="341" y="43"/>
                      <a:pt x="44" y="849"/>
                      <a:pt x="24" y="1222"/>
                    </a:cubicBezTo>
                    <a:cubicBezTo>
                      <a:pt x="0" y="1650"/>
                      <a:pt x="614" y="2162"/>
                      <a:pt x="810" y="2293"/>
                    </a:cubicBezTo>
                    <a:lnTo>
                      <a:pt x="2413" y="2312"/>
                    </a:lnTo>
                    <a:cubicBezTo>
                      <a:pt x="1947" y="2072"/>
                      <a:pt x="1387" y="1628"/>
                      <a:pt x="1082" y="1232"/>
                    </a:cubicBezTo>
                    <a:cubicBezTo>
                      <a:pt x="823" y="896"/>
                      <a:pt x="1125" y="356"/>
                      <a:pt x="2033" y="189"/>
                    </a:cubicBezTo>
                    <a:cubicBezTo>
                      <a:pt x="1726" y="169"/>
                      <a:pt x="1441" y="97"/>
                      <a:pt x="1170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069" name="Freeform 18"/>
            <p:cNvSpPr>
              <a:spLocks/>
            </p:cNvSpPr>
            <p:nvPr/>
          </p:nvSpPr>
          <p:spPr bwMode="auto">
            <a:xfrm>
              <a:off x="6156176" y="2722803"/>
              <a:ext cx="1163706" cy="1246625"/>
            </a:xfrm>
            <a:custGeom>
              <a:avLst/>
              <a:gdLst>
                <a:gd name="T0" fmla="*/ 966 w 1796"/>
                <a:gd name="T1" fmla="*/ 0 h 1922"/>
                <a:gd name="T2" fmla="*/ 314 w 1796"/>
                <a:gd name="T3" fmla="*/ 401 h 1922"/>
                <a:gd name="T4" fmla="*/ 818 w 1796"/>
                <a:gd name="T5" fmla="*/ 424 h 1922"/>
                <a:gd name="T6" fmla="*/ 219 w 1796"/>
                <a:gd name="T7" fmla="*/ 750 h 1922"/>
                <a:gd name="T8" fmla="*/ 867 w 1796"/>
                <a:gd name="T9" fmla="*/ 720 h 1922"/>
                <a:gd name="T10" fmla="*/ 101 w 1796"/>
                <a:gd name="T11" fmla="*/ 1157 h 1922"/>
                <a:gd name="T12" fmla="*/ 821 w 1796"/>
                <a:gd name="T13" fmla="*/ 1092 h 1922"/>
                <a:gd name="T14" fmla="*/ 0 w 1796"/>
                <a:gd name="T15" fmla="*/ 1434 h 1922"/>
                <a:gd name="T16" fmla="*/ 722 w 1796"/>
                <a:gd name="T17" fmla="*/ 1472 h 1922"/>
                <a:gd name="T18" fmla="*/ 10 w 1796"/>
                <a:gd name="T19" fmla="*/ 1827 h 1922"/>
                <a:gd name="T20" fmla="*/ 936 w 1796"/>
                <a:gd name="T21" fmla="*/ 1751 h 1922"/>
                <a:gd name="T22" fmla="*/ 1793 w 1796"/>
                <a:gd name="T23" fmla="*/ 1804 h 1922"/>
                <a:gd name="T24" fmla="*/ 1158 w 1796"/>
                <a:gd name="T25" fmla="*/ 1511 h 1922"/>
                <a:gd name="T26" fmla="*/ 1796 w 1796"/>
                <a:gd name="T27" fmla="*/ 1537 h 1922"/>
                <a:gd name="T28" fmla="*/ 1116 w 1796"/>
                <a:gd name="T29" fmla="*/ 1216 h 1922"/>
                <a:gd name="T30" fmla="*/ 1697 w 1796"/>
                <a:gd name="T31" fmla="*/ 1241 h 1922"/>
                <a:gd name="T32" fmla="*/ 1155 w 1796"/>
                <a:gd name="T33" fmla="*/ 943 h 1922"/>
                <a:gd name="T34" fmla="*/ 1739 w 1796"/>
                <a:gd name="T35" fmla="*/ 898 h 1922"/>
                <a:gd name="T36" fmla="*/ 1143 w 1796"/>
                <a:gd name="T37" fmla="*/ 658 h 1922"/>
                <a:gd name="T38" fmla="*/ 1687 w 1796"/>
                <a:gd name="T39" fmla="*/ 702 h 1922"/>
                <a:gd name="T40" fmla="*/ 1149 w 1796"/>
                <a:gd name="T41" fmla="*/ 431 h 1922"/>
                <a:gd name="T42" fmla="*/ 1552 w 1796"/>
                <a:gd name="T43" fmla="*/ 386 h 1922"/>
                <a:gd name="T44" fmla="*/ 966 w 1796"/>
                <a:gd name="T45" fmla="*/ 0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6" h="1922">
                  <a:moveTo>
                    <a:pt x="966" y="0"/>
                  </a:moveTo>
                  <a:cubicBezTo>
                    <a:pt x="966" y="0"/>
                    <a:pt x="621" y="283"/>
                    <a:pt x="314" y="401"/>
                  </a:cubicBezTo>
                  <a:cubicBezTo>
                    <a:pt x="503" y="531"/>
                    <a:pt x="818" y="424"/>
                    <a:pt x="818" y="424"/>
                  </a:cubicBezTo>
                  <a:cubicBezTo>
                    <a:pt x="818" y="424"/>
                    <a:pt x="441" y="713"/>
                    <a:pt x="219" y="750"/>
                  </a:cubicBezTo>
                  <a:cubicBezTo>
                    <a:pt x="402" y="845"/>
                    <a:pt x="867" y="720"/>
                    <a:pt x="867" y="720"/>
                  </a:cubicBezTo>
                  <a:cubicBezTo>
                    <a:pt x="867" y="720"/>
                    <a:pt x="384" y="1063"/>
                    <a:pt x="101" y="1157"/>
                  </a:cubicBezTo>
                  <a:cubicBezTo>
                    <a:pt x="374" y="1296"/>
                    <a:pt x="821" y="1092"/>
                    <a:pt x="821" y="1092"/>
                  </a:cubicBezTo>
                  <a:cubicBezTo>
                    <a:pt x="821" y="1092"/>
                    <a:pt x="361" y="1346"/>
                    <a:pt x="0" y="1434"/>
                  </a:cubicBezTo>
                  <a:cubicBezTo>
                    <a:pt x="111" y="1715"/>
                    <a:pt x="722" y="1472"/>
                    <a:pt x="722" y="1472"/>
                  </a:cubicBezTo>
                  <a:cubicBezTo>
                    <a:pt x="722" y="1472"/>
                    <a:pt x="352" y="1738"/>
                    <a:pt x="10" y="1827"/>
                  </a:cubicBezTo>
                  <a:cubicBezTo>
                    <a:pt x="153" y="1922"/>
                    <a:pt x="936" y="1751"/>
                    <a:pt x="936" y="1751"/>
                  </a:cubicBezTo>
                  <a:cubicBezTo>
                    <a:pt x="936" y="1751"/>
                    <a:pt x="1505" y="1909"/>
                    <a:pt x="1793" y="1804"/>
                  </a:cubicBezTo>
                  <a:cubicBezTo>
                    <a:pt x="1434" y="1640"/>
                    <a:pt x="1158" y="1511"/>
                    <a:pt x="1158" y="1511"/>
                  </a:cubicBezTo>
                  <a:cubicBezTo>
                    <a:pt x="1158" y="1511"/>
                    <a:pt x="1625" y="1677"/>
                    <a:pt x="1796" y="1537"/>
                  </a:cubicBezTo>
                  <a:cubicBezTo>
                    <a:pt x="1504" y="1455"/>
                    <a:pt x="1116" y="1216"/>
                    <a:pt x="1116" y="1216"/>
                  </a:cubicBezTo>
                  <a:cubicBezTo>
                    <a:pt x="1116" y="1216"/>
                    <a:pt x="1653" y="1347"/>
                    <a:pt x="1697" y="1241"/>
                  </a:cubicBezTo>
                  <a:cubicBezTo>
                    <a:pt x="1403" y="1108"/>
                    <a:pt x="1155" y="943"/>
                    <a:pt x="1155" y="943"/>
                  </a:cubicBezTo>
                  <a:cubicBezTo>
                    <a:pt x="1155" y="943"/>
                    <a:pt x="1667" y="1094"/>
                    <a:pt x="1739" y="898"/>
                  </a:cubicBezTo>
                  <a:cubicBezTo>
                    <a:pt x="1436" y="808"/>
                    <a:pt x="1143" y="658"/>
                    <a:pt x="1143" y="658"/>
                  </a:cubicBezTo>
                  <a:cubicBezTo>
                    <a:pt x="1143" y="658"/>
                    <a:pt x="1593" y="885"/>
                    <a:pt x="1687" y="702"/>
                  </a:cubicBezTo>
                  <a:cubicBezTo>
                    <a:pt x="1451" y="588"/>
                    <a:pt x="1149" y="431"/>
                    <a:pt x="1149" y="431"/>
                  </a:cubicBezTo>
                  <a:cubicBezTo>
                    <a:pt x="1149" y="431"/>
                    <a:pt x="1514" y="486"/>
                    <a:pt x="1552" y="386"/>
                  </a:cubicBezTo>
                  <a:cubicBezTo>
                    <a:pt x="1268" y="291"/>
                    <a:pt x="966" y="0"/>
                    <a:pt x="966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0" name="Freeform 20"/>
            <p:cNvSpPr>
              <a:spLocks/>
            </p:cNvSpPr>
            <p:nvPr/>
          </p:nvSpPr>
          <p:spPr bwMode="auto">
            <a:xfrm>
              <a:off x="7164288" y="2962316"/>
              <a:ext cx="966420" cy="962028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3 h 1930"/>
                <a:gd name="T4" fmla="*/ 382 w 1944"/>
                <a:gd name="T5" fmla="*/ 742 h 1930"/>
                <a:gd name="T6" fmla="*/ 749 w 1944"/>
                <a:gd name="T7" fmla="*/ 730 h 1930"/>
                <a:gd name="T8" fmla="*/ 100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3 w 1944"/>
                <a:gd name="T15" fmla="*/ 1602 h 1930"/>
                <a:gd name="T16" fmla="*/ 10 w 1944"/>
                <a:gd name="T17" fmla="*/ 1807 h 1930"/>
                <a:gd name="T18" fmla="*/ 1010 w 1944"/>
                <a:gd name="T19" fmla="*/ 1712 h 1930"/>
                <a:gd name="T20" fmla="*/ 1934 w 1944"/>
                <a:gd name="T21" fmla="*/ 1807 h 1930"/>
                <a:gd name="T22" fmla="*/ 1353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3 w 1944"/>
                <a:gd name="T29" fmla="*/ 1138 h 1930"/>
                <a:gd name="T30" fmla="*/ 1177 w 1944"/>
                <a:gd name="T31" fmla="*/ 769 h 1930"/>
                <a:gd name="T32" fmla="*/ 1558 w 1944"/>
                <a:gd name="T33" fmla="*/ 713 h 1930"/>
                <a:gd name="T34" fmla="*/ 1226 w 1944"/>
                <a:gd name="T35" fmla="*/ 473 h 1930"/>
                <a:gd name="T36" fmla="*/ 1462 w 1944"/>
                <a:gd name="T37" fmla="*/ 364 h 1930"/>
                <a:gd name="T38" fmla="*/ 986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6" y="522"/>
                    <a:pt x="700" y="433"/>
                    <a:pt x="700" y="433"/>
                  </a:cubicBezTo>
                  <a:cubicBezTo>
                    <a:pt x="700" y="433"/>
                    <a:pt x="604" y="704"/>
                    <a:pt x="382" y="742"/>
                  </a:cubicBezTo>
                  <a:cubicBezTo>
                    <a:pt x="565" y="837"/>
                    <a:pt x="749" y="730"/>
                    <a:pt x="749" y="730"/>
                  </a:cubicBezTo>
                  <a:cubicBezTo>
                    <a:pt x="749" y="730"/>
                    <a:pt x="383" y="1044"/>
                    <a:pt x="100" y="1138"/>
                  </a:cubicBezTo>
                  <a:cubicBezTo>
                    <a:pt x="373" y="1278"/>
                    <a:pt x="610" y="1195"/>
                    <a:pt x="610" y="1195"/>
                  </a:cubicBezTo>
                  <a:cubicBezTo>
                    <a:pt x="610" y="1195"/>
                    <a:pt x="360" y="1328"/>
                    <a:pt x="0" y="1416"/>
                  </a:cubicBezTo>
                  <a:cubicBezTo>
                    <a:pt x="110" y="1696"/>
                    <a:pt x="533" y="1602"/>
                    <a:pt x="533" y="1602"/>
                  </a:cubicBezTo>
                  <a:cubicBezTo>
                    <a:pt x="533" y="1602"/>
                    <a:pt x="351" y="1719"/>
                    <a:pt x="10" y="1807"/>
                  </a:cubicBezTo>
                  <a:cubicBezTo>
                    <a:pt x="441" y="1886"/>
                    <a:pt x="964" y="1708"/>
                    <a:pt x="1010" y="1712"/>
                  </a:cubicBezTo>
                  <a:cubicBezTo>
                    <a:pt x="1078" y="1717"/>
                    <a:pt x="1698" y="1930"/>
                    <a:pt x="1934" y="1807"/>
                  </a:cubicBezTo>
                  <a:cubicBezTo>
                    <a:pt x="1592" y="1719"/>
                    <a:pt x="1353" y="1549"/>
                    <a:pt x="1353" y="1549"/>
                  </a:cubicBezTo>
                  <a:cubicBezTo>
                    <a:pt x="1353" y="1549"/>
                    <a:pt x="1833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0" y="1278"/>
                    <a:pt x="1843" y="1138"/>
                  </a:cubicBezTo>
                  <a:cubicBezTo>
                    <a:pt x="1560" y="1044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8" y="713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2" y="364"/>
                  </a:cubicBezTo>
                  <a:cubicBezTo>
                    <a:pt x="1040" y="122"/>
                    <a:pt x="1068" y="53"/>
                    <a:pt x="986" y="0"/>
                  </a:cubicBezTo>
                  <a:cubicBezTo>
                    <a:pt x="922" y="46"/>
                    <a:pt x="967" y="195"/>
                    <a:pt x="478" y="393"/>
                  </a:cubicBezTo>
                  <a:close/>
                </a:path>
              </a:pathLst>
            </a:custGeom>
            <a:solidFill>
              <a:srgbClr val="00206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1" name="Freeform 19"/>
            <p:cNvSpPr>
              <a:spLocks/>
            </p:cNvSpPr>
            <p:nvPr/>
          </p:nvSpPr>
          <p:spPr bwMode="auto">
            <a:xfrm>
              <a:off x="6884827" y="3270331"/>
              <a:ext cx="870110" cy="932109"/>
            </a:xfrm>
            <a:custGeom>
              <a:avLst/>
              <a:gdLst>
                <a:gd name="T0" fmla="*/ 830 w 1796"/>
                <a:gd name="T1" fmla="*/ 0 h 1922"/>
                <a:gd name="T2" fmla="*/ 1482 w 1796"/>
                <a:gd name="T3" fmla="*/ 401 h 1922"/>
                <a:gd name="T4" fmla="*/ 978 w 1796"/>
                <a:gd name="T5" fmla="*/ 423 h 1922"/>
                <a:gd name="T6" fmla="*/ 1578 w 1796"/>
                <a:gd name="T7" fmla="*/ 750 h 1922"/>
                <a:gd name="T8" fmla="*/ 929 w 1796"/>
                <a:gd name="T9" fmla="*/ 720 h 1922"/>
                <a:gd name="T10" fmla="*/ 1695 w 1796"/>
                <a:gd name="T11" fmla="*/ 1156 h 1922"/>
                <a:gd name="T12" fmla="*/ 975 w 1796"/>
                <a:gd name="T13" fmla="*/ 1092 h 1922"/>
                <a:gd name="T14" fmla="*/ 1796 w 1796"/>
                <a:gd name="T15" fmla="*/ 1434 h 1922"/>
                <a:gd name="T16" fmla="*/ 1074 w 1796"/>
                <a:gd name="T17" fmla="*/ 1471 h 1922"/>
                <a:gd name="T18" fmla="*/ 1786 w 1796"/>
                <a:gd name="T19" fmla="*/ 1826 h 1922"/>
                <a:gd name="T20" fmla="*/ 860 w 1796"/>
                <a:gd name="T21" fmla="*/ 1751 h 1922"/>
                <a:gd name="T22" fmla="*/ 3 w 1796"/>
                <a:gd name="T23" fmla="*/ 1803 h 1922"/>
                <a:gd name="T24" fmla="*/ 639 w 1796"/>
                <a:gd name="T25" fmla="*/ 1510 h 1922"/>
                <a:gd name="T26" fmla="*/ 0 w 1796"/>
                <a:gd name="T27" fmla="*/ 1537 h 1922"/>
                <a:gd name="T28" fmla="*/ 680 w 1796"/>
                <a:gd name="T29" fmla="*/ 1216 h 1922"/>
                <a:gd name="T30" fmla="*/ 99 w 1796"/>
                <a:gd name="T31" fmla="*/ 1241 h 1922"/>
                <a:gd name="T32" fmla="*/ 641 w 1796"/>
                <a:gd name="T33" fmla="*/ 942 h 1922"/>
                <a:gd name="T34" fmla="*/ 57 w 1796"/>
                <a:gd name="T35" fmla="*/ 898 h 1922"/>
                <a:gd name="T36" fmla="*/ 653 w 1796"/>
                <a:gd name="T37" fmla="*/ 658 h 1922"/>
                <a:gd name="T38" fmla="*/ 109 w 1796"/>
                <a:gd name="T39" fmla="*/ 701 h 1922"/>
                <a:gd name="T40" fmla="*/ 648 w 1796"/>
                <a:gd name="T41" fmla="*/ 430 h 1922"/>
                <a:gd name="T42" fmla="*/ 244 w 1796"/>
                <a:gd name="T43" fmla="*/ 385 h 1922"/>
                <a:gd name="T44" fmla="*/ 830 w 1796"/>
                <a:gd name="T45" fmla="*/ 0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6" h="1922">
                  <a:moveTo>
                    <a:pt x="830" y="0"/>
                  </a:moveTo>
                  <a:cubicBezTo>
                    <a:pt x="830" y="0"/>
                    <a:pt x="1175" y="282"/>
                    <a:pt x="1482" y="401"/>
                  </a:cubicBezTo>
                  <a:cubicBezTo>
                    <a:pt x="1294" y="530"/>
                    <a:pt x="978" y="423"/>
                    <a:pt x="978" y="423"/>
                  </a:cubicBezTo>
                  <a:cubicBezTo>
                    <a:pt x="978" y="423"/>
                    <a:pt x="1355" y="712"/>
                    <a:pt x="1578" y="750"/>
                  </a:cubicBezTo>
                  <a:cubicBezTo>
                    <a:pt x="1394" y="845"/>
                    <a:pt x="929" y="720"/>
                    <a:pt x="929" y="720"/>
                  </a:cubicBezTo>
                  <a:cubicBezTo>
                    <a:pt x="929" y="720"/>
                    <a:pt x="1412" y="1063"/>
                    <a:pt x="1695" y="1156"/>
                  </a:cubicBezTo>
                  <a:cubicBezTo>
                    <a:pt x="1422" y="1296"/>
                    <a:pt x="975" y="1092"/>
                    <a:pt x="975" y="1092"/>
                  </a:cubicBezTo>
                  <a:cubicBezTo>
                    <a:pt x="975" y="1092"/>
                    <a:pt x="1436" y="1346"/>
                    <a:pt x="1796" y="1434"/>
                  </a:cubicBezTo>
                  <a:cubicBezTo>
                    <a:pt x="1685" y="1714"/>
                    <a:pt x="1074" y="1471"/>
                    <a:pt x="1074" y="1471"/>
                  </a:cubicBezTo>
                  <a:cubicBezTo>
                    <a:pt x="1074" y="1471"/>
                    <a:pt x="1444" y="1738"/>
                    <a:pt x="1786" y="1826"/>
                  </a:cubicBezTo>
                  <a:cubicBezTo>
                    <a:pt x="1643" y="1922"/>
                    <a:pt x="860" y="1751"/>
                    <a:pt x="860" y="1751"/>
                  </a:cubicBezTo>
                  <a:cubicBezTo>
                    <a:pt x="860" y="1751"/>
                    <a:pt x="291" y="1908"/>
                    <a:pt x="3" y="1803"/>
                  </a:cubicBezTo>
                  <a:cubicBezTo>
                    <a:pt x="362" y="1640"/>
                    <a:pt x="639" y="1510"/>
                    <a:pt x="639" y="1510"/>
                  </a:cubicBezTo>
                  <a:cubicBezTo>
                    <a:pt x="639" y="1510"/>
                    <a:pt x="171" y="1677"/>
                    <a:pt x="0" y="1537"/>
                  </a:cubicBezTo>
                  <a:cubicBezTo>
                    <a:pt x="292" y="1455"/>
                    <a:pt x="680" y="1216"/>
                    <a:pt x="680" y="1216"/>
                  </a:cubicBezTo>
                  <a:cubicBezTo>
                    <a:pt x="680" y="1216"/>
                    <a:pt x="143" y="1346"/>
                    <a:pt x="99" y="1241"/>
                  </a:cubicBezTo>
                  <a:cubicBezTo>
                    <a:pt x="393" y="1107"/>
                    <a:pt x="641" y="942"/>
                    <a:pt x="641" y="942"/>
                  </a:cubicBezTo>
                  <a:cubicBezTo>
                    <a:pt x="641" y="942"/>
                    <a:pt x="129" y="1093"/>
                    <a:pt x="57" y="898"/>
                  </a:cubicBezTo>
                  <a:cubicBezTo>
                    <a:pt x="361" y="807"/>
                    <a:pt x="653" y="658"/>
                    <a:pt x="653" y="658"/>
                  </a:cubicBezTo>
                  <a:cubicBezTo>
                    <a:pt x="653" y="658"/>
                    <a:pt x="203" y="885"/>
                    <a:pt x="109" y="701"/>
                  </a:cubicBezTo>
                  <a:cubicBezTo>
                    <a:pt x="345" y="587"/>
                    <a:pt x="648" y="430"/>
                    <a:pt x="648" y="430"/>
                  </a:cubicBezTo>
                  <a:cubicBezTo>
                    <a:pt x="648" y="430"/>
                    <a:pt x="282" y="485"/>
                    <a:pt x="244" y="385"/>
                  </a:cubicBezTo>
                  <a:cubicBezTo>
                    <a:pt x="529" y="291"/>
                    <a:pt x="830" y="0"/>
                    <a:pt x="830" y="0"/>
                  </a:cubicBezTo>
                  <a:close/>
                </a:path>
              </a:pathLst>
            </a:custGeom>
            <a:solidFill>
              <a:srgbClr val="161B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2" name="Freeform 20"/>
            <p:cNvSpPr>
              <a:spLocks/>
            </p:cNvSpPr>
            <p:nvPr/>
          </p:nvSpPr>
          <p:spPr bwMode="auto">
            <a:xfrm>
              <a:off x="123970" y="2765691"/>
              <a:ext cx="966420" cy="962028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3 h 1930"/>
                <a:gd name="T4" fmla="*/ 382 w 1944"/>
                <a:gd name="T5" fmla="*/ 742 h 1930"/>
                <a:gd name="T6" fmla="*/ 749 w 1944"/>
                <a:gd name="T7" fmla="*/ 730 h 1930"/>
                <a:gd name="T8" fmla="*/ 100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3 w 1944"/>
                <a:gd name="T15" fmla="*/ 1602 h 1930"/>
                <a:gd name="T16" fmla="*/ 10 w 1944"/>
                <a:gd name="T17" fmla="*/ 1807 h 1930"/>
                <a:gd name="T18" fmla="*/ 1010 w 1944"/>
                <a:gd name="T19" fmla="*/ 1712 h 1930"/>
                <a:gd name="T20" fmla="*/ 1934 w 1944"/>
                <a:gd name="T21" fmla="*/ 1807 h 1930"/>
                <a:gd name="T22" fmla="*/ 1353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3 w 1944"/>
                <a:gd name="T29" fmla="*/ 1138 h 1930"/>
                <a:gd name="T30" fmla="*/ 1177 w 1944"/>
                <a:gd name="T31" fmla="*/ 769 h 1930"/>
                <a:gd name="T32" fmla="*/ 1558 w 1944"/>
                <a:gd name="T33" fmla="*/ 713 h 1930"/>
                <a:gd name="T34" fmla="*/ 1226 w 1944"/>
                <a:gd name="T35" fmla="*/ 473 h 1930"/>
                <a:gd name="T36" fmla="*/ 1462 w 1944"/>
                <a:gd name="T37" fmla="*/ 364 h 1930"/>
                <a:gd name="T38" fmla="*/ 986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6" y="522"/>
                    <a:pt x="700" y="433"/>
                    <a:pt x="700" y="433"/>
                  </a:cubicBezTo>
                  <a:cubicBezTo>
                    <a:pt x="700" y="433"/>
                    <a:pt x="604" y="704"/>
                    <a:pt x="382" y="742"/>
                  </a:cubicBezTo>
                  <a:cubicBezTo>
                    <a:pt x="565" y="837"/>
                    <a:pt x="749" y="730"/>
                    <a:pt x="749" y="730"/>
                  </a:cubicBezTo>
                  <a:cubicBezTo>
                    <a:pt x="749" y="730"/>
                    <a:pt x="383" y="1044"/>
                    <a:pt x="100" y="1138"/>
                  </a:cubicBezTo>
                  <a:cubicBezTo>
                    <a:pt x="373" y="1278"/>
                    <a:pt x="610" y="1195"/>
                    <a:pt x="610" y="1195"/>
                  </a:cubicBezTo>
                  <a:cubicBezTo>
                    <a:pt x="610" y="1195"/>
                    <a:pt x="360" y="1328"/>
                    <a:pt x="0" y="1416"/>
                  </a:cubicBezTo>
                  <a:cubicBezTo>
                    <a:pt x="110" y="1696"/>
                    <a:pt x="533" y="1602"/>
                    <a:pt x="533" y="1602"/>
                  </a:cubicBezTo>
                  <a:cubicBezTo>
                    <a:pt x="533" y="1602"/>
                    <a:pt x="351" y="1719"/>
                    <a:pt x="10" y="1807"/>
                  </a:cubicBezTo>
                  <a:cubicBezTo>
                    <a:pt x="441" y="1886"/>
                    <a:pt x="964" y="1708"/>
                    <a:pt x="1010" y="1712"/>
                  </a:cubicBezTo>
                  <a:cubicBezTo>
                    <a:pt x="1078" y="1717"/>
                    <a:pt x="1698" y="1930"/>
                    <a:pt x="1934" y="1807"/>
                  </a:cubicBezTo>
                  <a:cubicBezTo>
                    <a:pt x="1592" y="1719"/>
                    <a:pt x="1353" y="1549"/>
                    <a:pt x="1353" y="1549"/>
                  </a:cubicBezTo>
                  <a:cubicBezTo>
                    <a:pt x="1353" y="1549"/>
                    <a:pt x="1833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0" y="1278"/>
                    <a:pt x="1843" y="1138"/>
                  </a:cubicBezTo>
                  <a:cubicBezTo>
                    <a:pt x="1560" y="1044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8" y="713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2" y="364"/>
                  </a:cubicBezTo>
                  <a:cubicBezTo>
                    <a:pt x="1040" y="122"/>
                    <a:pt x="1068" y="53"/>
                    <a:pt x="986" y="0"/>
                  </a:cubicBezTo>
                  <a:cubicBezTo>
                    <a:pt x="922" y="46"/>
                    <a:pt x="967" y="195"/>
                    <a:pt x="478" y="393"/>
                  </a:cubicBezTo>
                  <a:close/>
                </a:path>
              </a:pathLst>
            </a:custGeom>
            <a:solidFill>
              <a:srgbClr val="00206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3" name="Freeform 22"/>
            <p:cNvSpPr>
              <a:spLocks/>
            </p:cNvSpPr>
            <p:nvPr/>
          </p:nvSpPr>
          <p:spPr bwMode="auto">
            <a:xfrm>
              <a:off x="7812360" y="2722803"/>
              <a:ext cx="1080120" cy="1124474"/>
            </a:xfrm>
            <a:custGeom>
              <a:avLst/>
              <a:gdLst>
                <a:gd name="T0" fmla="*/ 994 w 1825"/>
                <a:gd name="T1" fmla="*/ 0 h 1898"/>
                <a:gd name="T2" fmla="*/ 478 w 1825"/>
                <a:gd name="T3" fmla="*/ 412 h 1898"/>
                <a:gd name="T4" fmla="*/ 699 w 1825"/>
                <a:gd name="T5" fmla="*/ 456 h 1898"/>
                <a:gd name="T6" fmla="*/ 382 w 1825"/>
                <a:gd name="T7" fmla="*/ 761 h 1898"/>
                <a:gd name="T8" fmla="*/ 750 w 1825"/>
                <a:gd name="T9" fmla="*/ 749 h 1898"/>
                <a:gd name="T10" fmla="*/ 101 w 1825"/>
                <a:gd name="T11" fmla="*/ 1157 h 1898"/>
                <a:gd name="T12" fmla="*/ 610 w 1825"/>
                <a:gd name="T13" fmla="*/ 1214 h 1898"/>
                <a:gd name="T14" fmla="*/ 0 w 1825"/>
                <a:gd name="T15" fmla="*/ 1435 h 1898"/>
                <a:gd name="T16" fmla="*/ 534 w 1825"/>
                <a:gd name="T17" fmla="*/ 1622 h 1898"/>
                <a:gd name="T18" fmla="*/ 10 w 1825"/>
                <a:gd name="T19" fmla="*/ 1826 h 1898"/>
                <a:gd name="T20" fmla="*/ 979 w 1825"/>
                <a:gd name="T21" fmla="*/ 1736 h 1898"/>
                <a:gd name="T22" fmla="*/ 1821 w 1825"/>
                <a:gd name="T23" fmla="*/ 1803 h 1898"/>
                <a:gd name="T24" fmla="*/ 1186 w 1825"/>
                <a:gd name="T25" fmla="*/ 1511 h 1898"/>
                <a:gd name="T26" fmla="*/ 1825 w 1825"/>
                <a:gd name="T27" fmla="*/ 1537 h 1898"/>
                <a:gd name="T28" fmla="*/ 1145 w 1825"/>
                <a:gd name="T29" fmla="*/ 1216 h 1898"/>
                <a:gd name="T30" fmla="*/ 1725 w 1825"/>
                <a:gd name="T31" fmla="*/ 1242 h 1898"/>
                <a:gd name="T32" fmla="*/ 1184 w 1825"/>
                <a:gd name="T33" fmla="*/ 943 h 1898"/>
                <a:gd name="T34" fmla="*/ 1768 w 1825"/>
                <a:gd name="T35" fmla="*/ 899 h 1898"/>
                <a:gd name="T36" fmla="*/ 1194 w 1825"/>
                <a:gd name="T37" fmla="*/ 670 h 1898"/>
                <a:gd name="T38" fmla="*/ 1716 w 1825"/>
                <a:gd name="T39" fmla="*/ 702 h 1898"/>
                <a:gd name="T40" fmla="*/ 1177 w 1825"/>
                <a:gd name="T41" fmla="*/ 430 h 1898"/>
                <a:gd name="T42" fmla="*/ 1580 w 1825"/>
                <a:gd name="T43" fmla="*/ 385 h 1898"/>
                <a:gd name="T44" fmla="*/ 994 w 1825"/>
                <a:gd name="T45" fmla="*/ 0 h 1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25" h="1898">
                  <a:moveTo>
                    <a:pt x="994" y="0"/>
                  </a:moveTo>
                  <a:cubicBezTo>
                    <a:pt x="709" y="281"/>
                    <a:pt x="818" y="270"/>
                    <a:pt x="478" y="412"/>
                  </a:cubicBezTo>
                  <a:cubicBezTo>
                    <a:pt x="643" y="525"/>
                    <a:pt x="690" y="471"/>
                    <a:pt x="699" y="456"/>
                  </a:cubicBezTo>
                  <a:cubicBezTo>
                    <a:pt x="691" y="476"/>
                    <a:pt x="596" y="725"/>
                    <a:pt x="382" y="761"/>
                  </a:cubicBezTo>
                  <a:cubicBezTo>
                    <a:pt x="566" y="856"/>
                    <a:pt x="750" y="749"/>
                    <a:pt x="750" y="749"/>
                  </a:cubicBezTo>
                  <a:cubicBezTo>
                    <a:pt x="750" y="749"/>
                    <a:pt x="384" y="1064"/>
                    <a:pt x="101" y="1157"/>
                  </a:cubicBezTo>
                  <a:cubicBezTo>
                    <a:pt x="374" y="1297"/>
                    <a:pt x="610" y="1214"/>
                    <a:pt x="610" y="1214"/>
                  </a:cubicBezTo>
                  <a:cubicBezTo>
                    <a:pt x="610" y="1214"/>
                    <a:pt x="360" y="1347"/>
                    <a:pt x="0" y="1435"/>
                  </a:cubicBezTo>
                  <a:cubicBezTo>
                    <a:pt x="110" y="1715"/>
                    <a:pt x="534" y="1622"/>
                    <a:pt x="534" y="1622"/>
                  </a:cubicBezTo>
                  <a:cubicBezTo>
                    <a:pt x="534" y="1622"/>
                    <a:pt x="352" y="1738"/>
                    <a:pt x="10" y="1826"/>
                  </a:cubicBezTo>
                  <a:cubicBezTo>
                    <a:pt x="400" y="1898"/>
                    <a:pt x="859" y="1761"/>
                    <a:pt x="979" y="1736"/>
                  </a:cubicBezTo>
                  <a:cubicBezTo>
                    <a:pt x="1172" y="1810"/>
                    <a:pt x="1633" y="1865"/>
                    <a:pt x="1821" y="1803"/>
                  </a:cubicBezTo>
                  <a:cubicBezTo>
                    <a:pt x="1463" y="1640"/>
                    <a:pt x="1186" y="1511"/>
                    <a:pt x="1186" y="1511"/>
                  </a:cubicBezTo>
                  <a:cubicBezTo>
                    <a:pt x="1186" y="1511"/>
                    <a:pt x="1654" y="1677"/>
                    <a:pt x="1825" y="1537"/>
                  </a:cubicBezTo>
                  <a:cubicBezTo>
                    <a:pt x="1533" y="1456"/>
                    <a:pt x="1145" y="1216"/>
                    <a:pt x="1145" y="1216"/>
                  </a:cubicBezTo>
                  <a:cubicBezTo>
                    <a:pt x="1145" y="1216"/>
                    <a:pt x="1682" y="1347"/>
                    <a:pt x="1725" y="1242"/>
                  </a:cubicBezTo>
                  <a:cubicBezTo>
                    <a:pt x="1432" y="1108"/>
                    <a:pt x="1184" y="943"/>
                    <a:pt x="1184" y="943"/>
                  </a:cubicBezTo>
                  <a:cubicBezTo>
                    <a:pt x="1184" y="943"/>
                    <a:pt x="1695" y="1094"/>
                    <a:pt x="1768" y="899"/>
                  </a:cubicBezTo>
                  <a:cubicBezTo>
                    <a:pt x="1498" y="819"/>
                    <a:pt x="1250" y="698"/>
                    <a:pt x="1194" y="670"/>
                  </a:cubicBezTo>
                  <a:cubicBezTo>
                    <a:pt x="1286" y="713"/>
                    <a:pt x="1634" y="861"/>
                    <a:pt x="1716" y="702"/>
                  </a:cubicBezTo>
                  <a:cubicBezTo>
                    <a:pt x="1479" y="588"/>
                    <a:pt x="1177" y="430"/>
                    <a:pt x="1177" y="430"/>
                  </a:cubicBezTo>
                  <a:cubicBezTo>
                    <a:pt x="1177" y="430"/>
                    <a:pt x="1542" y="486"/>
                    <a:pt x="1580" y="385"/>
                  </a:cubicBezTo>
                  <a:cubicBezTo>
                    <a:pt x="1296" y="291"/>
                    <a:pt x="994" y="0"/>
                    <a:pt x="994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4" name="Freeform 24"/>
            <p:cNvSpPr>
              <a:spLocks/>
            </p:cNvSpPr>
            <p:nvPr/>
          </p:nvSpPr>
          <p:spPr bwMode="auto">
            <a:xfrm>
              <a:off x="844596" y="3081949"/>
              <a:ext cx="717668" cy="768805"/>
            </a:xfrm>
            <a:custGeom>
              <a:avLst/>
              <a:gdLst>
                <a:gd name="T0" fmla="*/ 966 w 1796"/>
                <a:gd name="T1" fmla="*/ 0 h 1922"/>
                <a:gd name="T2" fmla="*/ 314 w 1796"/>
                <a:gd name="T3" fmla="*/ 401 h 1922"/>
                <a:gd name="T4" fmla="*/ 818 w 1796"/>
                <a:gd name="T5" fmla="*/ 423 h 1922"/>
                <a:gd name="T6" fmla="*/ 218 w 1796"/>
                <a:gd name="T7" fmla="*/ 750 h 1922"/>
                <a:gd name="T8" fmla="*/ 867 w 1796"/>
                <a:gd name="T9" fmla="*/ 720 h 1922"/>
                <a:gd name="T10" fmla="*/ 101 w 1796"/>
                <a:gd name="T11" fmla="*/ 1156 h 1922"/>
                <a:gd name="T12" fmla="*/ 821 w 1796"/>
                <a:gd name="T13" fmla="*/ 1092 h 1922"/>
                <a:gd name="T14" fmla="*/ 0 w 1796"/>
                <a:gd name="T15" fmla="*/ 1434 h 1922"/>
                <a:gd name="T16" fmla="*/ 722 w 1796"/>
                <a:gd name="T17" fmla="*/ 1471 h 1922"/>
                <a:gd name="T18" fmla="*/ 10 w 1796"/>
                <a:gd name="T19" fmla="*/ 1826 h 1922"/>
                <a:gd name="T20" fmla="*/ 936 w 1796"/>
                <a:gd name="T21" fmla="*/ 1751 h 1922"/>
                <a:gd name="T22" fmla="*/ 1793 w 1796"/>
                <a:gd name="T23" fmla="*/ 1803 h 1922"/>
                <a:gd name="T24" fmla="*/ 1157 w 1796"/>
                <a:gd name="T25" fmla="*/ 1510 h 1922"/>
                <a:gd name="T26" fmla="*/ 1796 w 1796"/>
                <a:gd name="T27" fmla="*/ 1537 h 1922"/>
                <a:gd name="T28" fmla="*/ 1116 w 1796"/>
                <a:gd name="T29" fmla="*/ 1216 h 1922"/>
                <a:gd name="T30" fmla="*/ 1697 w 1796"/>
                <a:gd name="T31" fmla="*/ 1241 h 1922"/>
                <a:gd name="T32" fmla="*/ 1155 w 1796"/>
                <a:gd name="T33" fmla="*/ 942 h 1922"/>
                <a:gd name="T34" fmla="*/ 1739 w 1796"/>
                <a:gd name="T35" fmla="*/ 898 h 1922"/>
                <a:gd name="T36" fmla="*/ 1143 w 1796"/>
                <a:gd name="T37" fmla="*/ 658 h 1922"/>
                <a:gd name="T38" fmla="*/ 1687 w 1796"/>
                <a:gd name="T39" fmla="*/ 701 h 1922"/>
                <a:gd name="T40" fmla="*/ 1148 w 1796"/>
                <a:gd name="T41" fmla="*/ 430 h 1922"/>
                <a:gd name="T42" fmla="*/ 1552 w 1796"/>
                <a:gd name="T43" fmla="*/ 385 h 1922"/>
                <a:gd name="T44" fmla="*/ 966 w 1796"/>
                <a:gd name="T45" fmla="*/ 0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6" h="1922">
                  <a:moveTo>
                    <a:pt x="966" y="0"/>
                  </a:moveTo>
                  <a:cubicBezTo>
                    <a:pt x="966" y="0"/>
                    <a:pt x="621" y="282"/>
                    <a:pt x="314" y="401"/>
                  </a:cubicBezTo>
                  <a:cubicBezTo>
                    <a:pt x="503" y="530"/>
                    <a:pt x="818" y="423"/>
                    <a:pt x="818" y="423"/>
                  </a:cubicBezTo>
                  <a:cubicBezTo>
                    <a:pt x="818" y="423"/>
                    <a:pt x="441" y="712"/>
                    <a:pt x="218" y="750"/>
                  </a:cubicBezTo>
                  <a:cubicBezTo>
                    <a:pt x="402" y="845"/>
                    <a:pt x="867" y="720"/>
                    <a:pt x="867" y="720"/>
                  </a:cubicBezTo>
                  <a:cubicBezTo>
                    <a:pt x="867" y="720"/>
                    <a:pt x="384" y="1063"/>
                    <a:pt x="101" y="1156"/>
                  </a:cubicBezTo>
                  <a:cubicBezTo>
                    <a:pt x="374" y="1296"/>
                    <a:pt x="821" y="1092"/>
                    <a:pt x="821" y="1092"/>
                  </a:cubicBezTo>
                  <a:cubicBezTo>
                    <a:pt x="821" y="1092"/>
                    <a:pt x="360" y="1346"/>
                    <a:pt x="0" y="1434"/>
                  </a:cubicBezTo>
                  <a:cubicBezTo>
                    <a:pt x="111" y="1714"/>
                    <a:pt x="722" y="1471"/>
                    <a:pt x="722" y="1471"/>
                  </a:cubicBezTo>
                  <a:cubicBezTo>
                    <a:pt x="722" y="1471"/>
                    <a:pt x="352" y="1738"/>
                    <a:pt x="10" y="1826"/>
                  </a:cubicBezTo>
                  <a:cubicBezTo>
                    <a:pt x="153" y="1922"/>
                    <a:pt x="936" y="1751"/>
                    <a:pt x="936" y="1751"/>
                  </a:cubicBezTo>
                  <a:cubicBezTo>
                    <a:pt x="936" y="1751"/>
                    <a:pt x="1505" y="1908"/>
                    <a:pt x="1793" y="1803"/>
                  </a:cubicBezTo>
                  <a:cubicBezTo>
                    <a:pt x="1434" y="1640"/>
                    <a:pt x="1157" y="1510"/>
                    <a:pt x="1157" y="1510"/>
                  </a:cubicBezTo>
                  <a:cubicBezTo>
                    <a:pt x="1157" y="1510"/>
                    <a:pt x="1625" y="1677"/>
                    <a:pt x="1796" y="1537"/>
                  </a:cubicBezTo>
                  <a:cubicBezTo>
                    <a:pt x="1504" y="1455"/>
                    <a:pt x="1116" y="1216"/>
                    <a:pt x="1116" y="1216"/>
                  </a:cubicBezTo>
                  <a:cubicBezTo>
                    <a:pt x="1116" y="1216"/>
                    <a:pt x="1653" y="1346"/>
                    <a:pt x="1697" y="1241"/>
                  </a:cubicBezTo>
                  <a:cubicBezTo>
                    <a:pt x="1403" y="1107"/>
                    <a:pt x="1155" y="942"/>
                    <a:pt x="1155" y="942"/>
                  </a:cubicBezTo>
                  <a:cubicBezTo>
                    <a:pt x="1155" y="942"/>
                    <a:pt x="1667" y="1093"/>
                    <a:pt x="1739" y="898"/>
                  </a:cubicBezTo>
                  <a:cubicBezTo>
                    <a:pt x="1435" y="807"/>
                    <a:pt x="1143" y="658"/>
                    <a:pt x="1143" y="658"/>
                  </a:cubicBezTo>
                  <a:cubicBezTo>
                    <a:pt x="1143" y="658"/>
                    <a:pt x="1593" y="885"/>
                    <a:pt x="1687" y="701"/>
                  </a:cubicBezTo>
                  <a:cubicBezTo>
                    <a:pt x="1451" y="587"/>
                    <a:pt x="1148" y="430"/>
                    <a:pt x="1148" y="430"/>
                  </a:cubicBezTo>
                  <a:cubicBezTo>
                    <a:pt x="1148" y="430"/>
                    <a:pt x="1514" y="485"/>
                    <a:pt x="1552" y="385"/>
                  </a:cubicBezTo>
                  <a:cubicBezTo>
                    <a:pt x="1267" y="291"/>
                    <a:pt x="966" y="0"/>
                    <a:pt x="966" y="0"/>
                  </a:cubicBezTo>
                  <a:close/>
                </a:path>
              </a:pathLst>
            </a:custGeom>
            <a:solidFill>
              <a:srgbClr val="3333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5" name="Freeform 25"/>
            <p:cNvSpPr>
              <a:spLocks/>
            </p:cNvSpPr>
            <p:nvPr/>
          </p:nvSpPr>
          <p:spPr bwMode="auto">
            <a:xfrm>
              <a:off x="1421236" y="2771239"/>
              <a:ext cx="1252343" cy="1232329"/>
            </a:xfrm>
            <a:custGeom>
              <a:avLst/>
              <a:gdLst>
                <a:gd name="T0" fmla="*/ 933 w 1932"/>
                <a:gd name="T1" fmla="*/ 0 h 1898"/>
                <a:gd name="T2" fmla="*/ 314 w 1932"/>
                <a:gd name="T3" fmla="*/ 377 h 1898"/>
                <a:gd name="T4" fmla="*/ 819 w 1932"/>
                <a:gd name="T5" fmla="*/ 400 h 1898"/>
                <a:gd name="T6" fmla="*/ 219 w 1932"/>
                <a:gd name="T7" fmla="*/ 726 h 1898"/>
                <a:gd name="T8" fmla="*/ 868 w 1932"/>
                <a:gd name="T9" fmla="*/ 696 h 1898"/>
                <a:gd name="T10" fmla="*/ 102 w 1932"/>
                <a:gd name="T11" fmla="*/ 1133 h 1898"/>
                <a:gd name="T12" fmla="*/ 821 w 1932"/>
                <a:gd name="T13" fmla="*/ 1068 h 1898"/>
                <a:gd name="T14" fmla="*/ 0 w 1932"/>
                <a:gd name="T15" fmla="*/ 1411 h 1898"/>
                <a:gd name="T16" fmla="*/ 722 w 1932"/>
                <a:gd name="T17" fmla="*/ 1448 h 1898"/>
                <a:gd name="T18" fmla="*/ 11 w 1932"/>
                <a:gd name="T19" fmla="*/ 1802 h 1898"/>
                <a:gd name="T20" fmla="*/ 937 w 1932"/>
                <a:gd name="T21" fmla="*/ 1727 h 1898"/>
                <a:gd name="T22" fmla="*/ 951 w 1932"/>
                <a:gd name="T23" fmla="*/ 1731 h 1898"/>
                <a:gd name="T24" fmla="*/ 951 w 1932"/>
                <a:gd name="T25" fmla="*/ 1700 h 1898"/>
                <a:gd name="T26" fmla="*/ 1922 w 1932"/>
                <a:gd name="T27" fmla="*/ 1791 h 1898"/>
                <a:gd name="T28" fmla="*/ 1398 w 1932"/>
                <a:gd name="T29" fmla="*/ 1586 h 1898"/>
                <a:gd name="T30" fmla="*/ 1932 w 1932"/>
                <a:gd name="T31" fmla="*/ 1399 h 1898"/>
                <a:gd name="T32" fmla="*/ 1322 w 1932"/>
                <a:gd name="T33" fmla="*/ 1179 h 1898"/>
                <a:gd name="T34" fmla="*/ 1831 w 1932"/>
                <a:gd name="T35" fmla="*/ 1121 h 1898"/>
                <a:gd name="T36" fmla="*/ 1182 w 1932"/>
                <a:gd name="T37" fmla="*/ 713 h 1898"/>
                <a:gd name="T38" fmla="*/ 1550 w 1932"/>
                <a:gd name="T39" fmla="*/ 725 h 1898"/>
                <a:gd name="T40" fmla="*/ 1233 w 1932"/>
                <a:gd name="T41" fmla="*/ 420 h 1898"/>
                <a:gd name="T42" fmla="*/ 1454 w 1932"/>
                <a:gd name="T43" fmla="*/ 376 h 1898"/>
                <a:gd name="T44" fmla="*/ 933 w 1932"/>
                <a:gd name="T45" fmla="*/ 0 h 1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32" h="1898">
                  <a:moveTo>
                    <a:pt x="933" y="0"/>
                  </a:moveTo>
                  <a:cubicBezTo>
                    <a:pt x="867" y="53"/>
                    <a:pt x="585" y="272"/>
                    <a:pt x="314" y="377"/>
                  </a:cubicBezTo>
                  <a:cubicBezTo>
                    <a:pt x="503" y="506"/>
                    <a:pt x="819" y="400"/>
                    <a:pt x="819" y="400"/>
                  </a:cubicBezTo>
                  <a:cubicBezTo>
                    <a:pt x="819" y="400"/>
                    <a:pt x="441" y="688"/>
                    <a:pt x="219" y="726"/>
                  </a:cubicBezTo>
                  <a:cubicBezTo>
                    <a:pt x="403" y="821"/>
                    <a:pt x="868" y="696"/>
                    <a:pt x="868" y="696"/>
                  </a:cubicBezTo>
                  <a:cubicBezTo>
                    <a:pt x="868" y="696"/>
                    <a:pt x="385" y="1039"/>
                    <a:pt x="102" y="1133"/>
                  </a:cubicBezTo>
                  <a:cubicBezTo>
                    <a:pt x="374" y="1272"/>
                    <a:pt x="821" y="1068"/>
                    <a:pt x="821" y="1068"/>
                  </a:cubicBezTo>
                  <a:cubicBezTo>
                    <a:pt x="821" y="1068"/>
                    <a:pt x="360" y="1322"/>
                    <a:pt x="0" y="1411"/>
                  </a:cubicBezTo>
                  <a:cubicBezTo>
                    <a:pt x="110" y="1691"/>
                    <a:pt x="722" y="1448"/>
                    <a:pt x="722" y="1448"/>
                  </a:cubicBezTo>
                  <a:cubicBezTo>
                    <a:pt x="722" y="1448"/>
                    <a:pt x="353" y="1714"/>
                    <a:pt x="11" y="1802"/>
                  </a:cubicBezTo>
                  <a:cubicBezTo>
                    <a:pt x="154" y="1898"/>
                    <a:pt x="937" y="1727"/>
                    <a:pt x="937" y="1727"/>
                  </a:cubicBezTo>
                  <a:cubicBezTo>
                    <a:pt x="937" y="1727"/>
                    <a:pt x="945" y="1729"/>
                    <a:pt x="951" y="1731"/>
                  </a:cubicBezTo>
                  <a:lnTo>
                    <a:pt x="951" y="1700"/>
                  </a:lnTo>
                  <a:cubicBezTo>
                    <a:pt x="1068" y="1723"/>
                    <a:pt x="1530" y="1863"/>
                    <a:pt x="1922" y="1791"/>
                  </a:cubicBezTo>
                  <a:cubicBezTo>
                    <a:pt x="1580" y="1702"/>
                    <a:pt x="1398" y="1586"/>
                    <a:pt x="1398" y="1586"/>
                  </a:cubicBezTo>
                  <a:cubicBezTo>
                    <a:pt x="1398" y="1586"/>
                    <a:pt x="1821" y="1680"/>
                    <a:pt x="1932" y="1399"/>
                  </a:cubicBezTo>
                  <a:cubicBezTo>
                    <a:pt x="1571" y="1311"/>
                    <a:pt x="1322" y="1179"/>
                    <a:pt x="1322" y="1179"/>
                  </a:cubicBezTo>
                  <a:cubicBezTo>
                    <a:pt x="1322" y="1179"/>
                    <a:pt x="1558" y="1261"/>
                    <a:pt x="1831" y="1121"/>
                  </a:cubicBezTo>
                  <a:cubicBezTo>
                    <a:pt x="1548" y="1028"/>
                    <a:pt x="1182" y="713"/>
                    <a:pt x="1182" y="713"/>
                  </a:cubicBezTo>
                  <a:cubicBezTo>
                    <a:pt x="1182" y="713"/>
                    <a:pt x="1366" y="820"/>
                    <a:pt x="1550" y="725"/>
                  </a:cubicBezTo>
                  <a:cubicBezTo>
                    <a:pt x="1335" y="689"/>
                    <a:pt x="1240" y="439"/>
                    <a:pt x="1233" y="420"/>
                  </a:cubicBezTo>
                  <a:cubicBezTo>
                    <a:pt x="1242" y="435"/>
                    <a:pt x="1289" y="489"/>
                    <a:pt x="1454" y="376"/>
                  </a:cubicBezTo>
                  <a:cubicBezTo>
                    <a:pt x="1167" y="348"/>
                    <a:pt x="991" y="36"/>
                    <a:pt x="933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6" name="Freeform 26"/>
            <p:cNvSpPr>
              <a:spLocks/>
            </p:cNvSpPr>
            <p:nvPr/>
          </p:nvSpPr>
          <p:spPr bwMode="auto">
            <a:xfrm>
              <a:off x="5819873" y="3360960"/>
              <a:ext cx="1157987" cy="1260922"/>
            </a:xfrm>
            <a:custGeom>
              <a:avLst/>
              <a:gdLst>
                <a:gd name="T0" fmla="*/ 830 w 1788"/>
                <a:gd name="T1" fmla="*/ 0 h 1944"/>
                <a:gd name="T2" fmla="*/ 245 w 1788"/>
                <a:gd name="T3" fmla="*/ 386 h 1944"/>
                <a:gd name="T4" fmla="*/ 648 w 1788"/>
                <a:gd name="T5" fmla="*/ 431 h 1944"/>
                <a:gd name="T6" fmla="*/ 109 w 1788"/>
                <a:gd name="T7" fmla="*/ 702 h 1944"/>
                <a:gd name="T8" fmla="*/ 653 w 1788"/>
                <a:gd name="T9" fmla="*/ 659 h 1944"/>
                <a:gd name="T10" fmla="*/ 57 w 1788"/>
                <a:gd name="T11" fmla="*/ 899 h 1944"/>
                <a:gd name="T12" fmla="*/ 641 w 1788"/>
                <a:gd name="T13" fmla="*/ 943 h 1944"/>
                <a:gd name="T14" fmla="*/ 99 w 1788"/>
                <a:gd name="T15" fmla="*/ 1242 h 1944"/>
                <a:gd name="T16" fmla="*/ 680 w 1788"/>
                <a:gd name="T17" fmla="*/ 1217 h 1944"/>
                <a:gd name="T18" fmla="*/ 0 w 1788"/>
                <a:gd name="T19" fmla="*/ 1538 h 1944"/>
                <a:gd name="T20" fmla="*/ 638 w 1788"/>
                <a:gd name="T21" fmla="*/ 1511 h 1944"/>
                <a:gd name="T22" fmla="*/ 3 w 1788"/>
                <a:gd name="T23" fmla="*/ 1804 h 1944"/>
                <a:gd name="T24" fmla="*/ 845 w 1788"/>
                <a:gd name="T25" fmla="*/ 1755 h 1944"/>
                <a:gd name="T26" fmla="*/ 1778 w 1788"/>
                <a:gd name="T27" fmla="*/ 1818 h 1944"/>
                <a:gd name="T28" fmla="*/ 1066 w 1788"/>
                <a:gd name="T29" fmla="*/ 1464 h 1944"/>
                <a:gd name="T30" fmla="*/ 1788 w 1788"/>
                <a:gd name="T31" fmla="*/ 1426 h 1944"/>
                <a:gd name="T32" fmla="*/ 967 w 1788"/>
                <a:gd name="T33" fmla="*/ 1084 h 1944"/>
                <a:gd name="T34" fmla="*/ 1687 w 1788"/>
                <a:gd name="T35" fmla="*/ 1149 h 1944"/>
                <a:gd name="T36" fmla="*/ 920 w 1788"/>
                <a:gd name="T37" fmla="*/ 712 h 1944"/>
                <a:gd name="T38" fmla="*/ 1569 w 1788"/>
                <a:gd name="T39" fmla="*/ 742 h 1944"/>
                <a:gd name="T40" fmla="*/ 970 w 1788"/>
                <a:gd name="T41" fmla="*/ 416 h 1944"/>
                <a:gd name="T42" fmla="*/ 1474 w 1788"/>
                <a:gd name="T43" fmla="*/ 393 h 1944"/>
                <a:gd name="T44" fmla="*/ 830 w 1788"/>
                <a:gd name="T45" fmla="*/ 0 h 1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88" h="1944">
                  <a:moveTo>
                    <a:pt x="830" y="0"/>
                  </a:moveTo>
                  <a:cubicBezTo>
                    <a:pt x="830" y="0"/>
                    <a:pt x="529" y="291"/>
                    <a:pt x="245" y="386"/>
                  </a:cubicBezTo>
                  <a:cubicBezTo>
                    <a:pt x="282" y="486"/>
                    <a:pt x="648" y="431"/>
                    <a:pt x="648" y="431"/>
                  </a:cubicBezTo>
                  <a:cubicBezTo>
                    <a:pt x="648" y="431"/>
                    <a:pt x="345" y="588"/>
                    <a:pt x="109" y="702"/>
                  </a:cubicBezTo>
                  <a:cubicBezTo>
                    <a:pt x="203" y="886"/>
                    <a:pt x="653" y="659"/>
                    <a:pt x="653" y="659"/>
                  </a:cubicBezTo>
                  <a:cubicBezTo>
                    <a:pt x="653" y="659"/>
                    <a:pt x="361" y="809"/>
                    <a:pt x="57" y="899"/>
                  </a:cubicBezTo>
                  <a:cubicBezTo>
                    <a:pt x="129" y="1095"/>
                    <a:pt x="641" y="943"/>
                    <a:pt x="641" y="943"/>
                  </a:cubicBezTo>
                  <a:cubicBezTo>
                    <a:pt x="641" y="943"/>
                    <a:pt x="393" y="1109"/>
                    <a:pt x="99" y="1242"/>
                  </a:cubicBezTo>
                  <a:cubicBezTo>
                    <a:pt x="143" y="1347"/>
                    <a:pt x="680" y="1217"/>
                    <a:pt x="680" y="1217"/>
                  </a:cubicBezTo>
                  <a:cubicBezTo>
                    <a:pt x="680" y="1217"/>
                    <a:pt x="292" y="1456"/>
                    <a:pt x="0" y="1538"/>
                  </a:cubicBezTo>
                  <a:cubicBezTo>
                    <a:pt x="171" y="1678"/>
                    <a:pt x="638" y="1511"/>
                    <a:pt x="638" y="1511"/>
                  </a:cubicBezTo>
                  <a:cubicBezTo>
                    <a:pt x="638" y="1511"/>
                    <a:pt x="362" y="1640"/>
                    <a:pt x="3" y="1804"/>
                  </a:cubicBezTo>
                  <a:cubicBezTo>
                    <a:pt x="270" y="1902"/>
                    <a:pt x="774" y="1774"/>
                    <a:pt x="845" y="1755"/>
                  </a:cubicBezTo>
                  <a:cubicBezTo>
                    <a:pt x="885" y="1766"/>
                    <a:pt x="1497" y="1944"/>
                    <a:pt x="1778" y="1818"/>
                  </a:cubicBezTo>
                  <a:cubicBezTo>
                    <a:pt x="1436" y="1730"/>
                    <a:pt x="1066" y="1464"/>
                    <a:pt x="1066" y="1464"/>
                  </a:cubicBezTo>
                  <a:cubicBezTo>
                    <a:pt x="1066" y="1464"/>
                    <a:pt x="1678" y="1707"/>
                    <a:pt x="1788" y="1426"/>
                  </a:cubicBezTo>
                  <a:cubicBezTo>
                    <a:pt x="1428" y="1338"/>
                    <a:pt x="967" y="1084"/>
                    <a:pt x="967" y="1084"/>
                  </a:cubicBezTo>
                  <a:cubicBezTo>
                    <a:pt x="967" y="1084"/>
                    <a:pt x="1414" y="1288"/>
                    <a:pt x="1687" y="1149"/>
                  </a:cubicBezTo>
                  <a:cubicBezTo>
                    <a:pt x="1404" y="1055"/>
                    <a:pt x="920" y="712"/>
                    <a:pt x="920" y="712"/>
                  </a:cubicBezTo>
                  <a:cubicBezTo>
                    <a:pt x="920" y="712"/>
                    <a:pt x="1386" y="837"/>
                    <a:pt x="1569" y="742"/>
                  </a:cubicBezTo>
                  <a:cubicBezTo>
                    <a:pt x="1347" y="704"/>
                    <a:pt x="970" y="416"/>
                    <a:pt x="970" y="416"/>
                  </a:cubicBezTo>
                  <a:cubicBezTo>
                    <a:pt x="970" y="416"/>
                    <a:pt x="1286" y="522"/>
                    <a:pt x="1474" y="393"/>
                  </a:cubicBezTo>
                  <a:cubicBezTo>
                    <a:pt x="1242" y="301"/>
                    <a:pt x="1024" y="143"/>
                    <a:pt x="830" y="0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7" name="Freeform 23"/>
            <p:cNvSpPr>
              <a:spLocks/>
            </p:cNvSpPr>
            <p:nvPr/>
          </p:nvSpPr>
          <p:spPr bwMode="auto">
            <a:xfrm>
              <a:off x="238439" y="3057455"/>
              <a:ext cx="1212314" cy="1246625"/>
            </a:xfrm>
            <a:custGeom>
              <a:avLst/>
              <a:gdLst>
                <a:gd name="T0" fmla="*/ 946 w 1874"/>
                <a:gd name="T1" fmla="*/ 0 h 1919"/>
                <a:gd name="T2" fmla="*/ 482 w 1874"/>
                <a:gd name="T3" fmla="*/ 356 h 1919"/>
                <a:gd name="T4" fmla="*/ 718 w 1874"/>
                <a:gd name="T5" fmla="*/ 464 h 1919"/>
                <a:gd name="T6" fmla="*/ 386 w 1874"/>
                <a:gd name="T7" fmla="*/ 705 h 1919"/>
                <a:gd name="T8" fmla="*/ 768 w 1874"/>
                <a:gd name="T9" fmla="*/ 760 h 1919"/>
                <a:gd name="T10" fmla="*/ 101 w 1874"/>
                <a:gd name="T11" fmla="*/ 1129 h 1919"/>
                <a:gd name="T12" fmla="*/ 642 w 1874"/>
                <a:gd name="T13" fmla="*/ 1133 h 1919"/>
                <a:gd name="T14" fmla="*/ 0 w 1874"/>
                <a:gd name="T15" fmla="*/ 1407 h 1919"/>
                <a:gd name="T16" fmla="*/ 591 w 1874"/>
                <a:gd name="T17" fmla="*/ 1540 h 1919"/>
                <a:gd name="T18" fmla="*/ 10 w 1874"/>
                <a:gd name="T19" fmla="*/ 1799 h 1919"/>
                <a:gd name="T20" fmla="*/ 928 w 1874"/>
                <a:gd name="T21" fmla="*/ 1704 h 1919"/>
                <a:gd name="T22" fmla="*/ 1864 w 1874"/>
                <a:gd name="T23" fmla="*/ 1819 h 1919"/>
                <a:gd name="T24" fmla="*/ 1283 w 1874"/>
                <a:gd name="T25" fmla="*/ 1560 h 1919"/>
                <a:gd name="T26" fmla="*/ 1874 w 1874"/>
                <a:gd name="T27" fmla="*/ 1427 h 1919"/>
                <a:gd name="T28" fmla="*/ 1232 w 1874"/>
                <a:gd name="T29" fmla="*/ 1153 h 1919"/>
                <a:gd name="T30" fmla="*/ 1773 w 1874"/>
                <a:gd name="T31" fmla="*/ 1149 h 1919"/>
                <a:gd name="T32" fmla="*/ 1106 w 1874"/>
                <a:gd name="T33" fmla="*/ 781 h 1919"/>
                <a:gd name="T34" fmla="*/ 1488 w 1874"/>
                <a:gd name="T35" fmla="*/ 725 h 1919"/>
                <a:gd name="T36" fmla="*/ 1156 w 1874"/>
                <a:gd name="T37" fmla="*/ 484 h 1919"/>
                <a:gd name="T38" fmla="*/ 1392 w 1874"/>
                <a:gd name="T39" fmla="*/ 376 h 1919"/>
                <a:gd name="T40" fmla="*/ 946 w 1874"/>
                <a:gd name="T41" fmla="*/ 0 h 1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74" h="1919">
                  <a:moveTo>
                    <a:pt x="946" y="0"/>
                  </a:moveTo>
                  <a:cubicBezTo>
                    <a:pt x="878" y="53"/>
                    <a:pt x="881" y="127"/>
                    <a:pt x="482" y="356"/>
                  </a:cubicBezTo>
                  <a:cubicBezTo>
                    <a:pt x="670" y="485"/>
                    <a:pt x="718" y="464"/>
                    <a:pt x="718" y="464"/>
                  </a:cubicBezTo>
                  <a:cubicBezTo>
                    <a:pt x="718" y="464"/>
                    <a:pt x="608" y="667"/>
                    <a:pt x="386" y="705"/>
                  </a:cubicBezTo>
                  <a:cubicBezTo>
                    <a:pt x="570" y="800"/>
                    <a:pt x="768" y="760"/>
                    <a:pt x="768" y="760"/>
                  </a:cubicBezTo>
                  <a:cubicBezTo>
                    <a:pt x="768" y="760"/>
                    <a:pt x="384" y="1036"/>
                    <a:pt x="101" y="1129"/>
                  </a:cubicBezTo>
                  <a:cubicBezTo>
                    <a:pt x="374" y="1269"/>
                    <a:pt x="642" y="1133"/>
                    <a:pt x="642" y="1133"/>
                  </a:cubicBezTo>
                  <a:cubicBezTo>
                    <a:pt x="642" y="1133"/>
                    <a:pt x="361" y="1319"/>
                    <a:pt x="0" y="1407"/>
                  </a:cubicBezTo>
                  <a:cubicBezTo>
                    <a:pt x="111" y="1688"/>
                    <a:pt x="591" y="1540"/>
                    <a:pt x="591" y="1540"/>
                  </a:cubicBezTo>
                  <a:cubicBezTo>
                    <a:pt x="591" y="1540"/>
                    <a:pt x="352" y="1710"/>
                    <a:pt x="10" y="1799"/>
                  </a:cubicBezTo>
                  <a:cubicBezTo>
                    <a:pt x="241" y="1919"/>
                    <a:pt x="841" y="1717"/>
                    <a:pt x="928" y="1704"/>
                  </a:cubicBezTo>
                  <a:cubicBezTo>
                    <a:pt x="1170" y="1720"/>
                    <a:pt x="1663" y="1907"/>
                    <a:pt x="1864" y="1819"/>
                  </a:cubicBezTo>
                  <a:cubicBezTo>
                    <a:pt x="1522" y="1730"/>
                    <a:pt x="1283" y="1560"/>
                    <a:pt x="1283" y="1560"/>
                  </a:cubicBezTo>
                  <a:cubicBezTo>
                    <a:pt x="1283" y="1560"/>
                    <a:pt x="1763" y="1708"/>
                    <a:pt x="1874" y="1427"/>
                  </a:cubicBezTo>
                  <a:cubicBezTo>
                    <a:pt x="1513" y="1339"/>
                    <a:pt x="1232" y="1153"/>
                    <a:pt x="1232" y="1153"/>
                  </a:cubicBezTo>
                  <a:cubicBezTo>
                    <a:pt x="1232" y="1153"/>
                    <a:pt x="1500" y="1289"/>
                    <a:pt x="1773" y="1149"/>
                  </a:cubicBezTo>
                  <a:cubicBezTo>
                    <a:pt x="1490" y="1056"/>
                    <a:pt x="1106" y="781"/>
                    <a:pt x="1106" y="781"/>
                  </a:cubicBezTo>
                  <a:cubicBezTo>
                    <a:pt x="1106" y="781"/>
                    <a:pt x="1304" y="820"/>
                    <a:pt x="1488" y="725"/>
                  </a:cubicBezTo>
                  <a:cubicBezTo>
                    <a:pt x="1266" y="687"/>
                    <a:pt x="1156" y="484"/>
                    <a:pt x="1156" y="484"/>
                  </a:cubicBezTo>
                  <a:cubicBezTo>
                    <a:pt x="1156" y="484"/>
                    <a:pt x="1204" y="505"/>
                    <a:pt x="1392" y="376"/>
                  </a:cubicBezTo>
                  <a:cubicBezTo>
                    <a:pt x="1293" y="281"/>
                    <a:pt x="946" y="172"/>
                    <a:pt x="946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8" name="Freeform 21"/>
            <p:cNvSpPr>
              <a:spLocks/>
            </p:cNvSpPr>
            <p:nvPr/>
          </p:nvSpPr>
          <p:spPr bwMode="auto">
            <a:xfrm>
              <a:off x="1073378" y="3370947"/>
              <a:ext cx="1260920" cy="1252343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4 h 1930"/>
                <a:gd name="T4" fmla="*/ 382 w 1944"/>
                <a:gd name="T5" fmla="*/ 742 h 1930"/>
                <a:gd name="T6" fmla="*/ 750 w 1944"/>
                <a:gd name="T7" fmla="*/ 730 h 1930"/>
                <a:gd name="T8" fmla="*/ 101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4 w 1944"/>
                <a:gd name="T15" fmla="*/ 1602 h 1930"/>
                <a:gd name="T16" fmla="*/ 10 w 1944"/>
                <a:gd name="T17" fmla="*/ 1807 h 1930"/>
                <a:gd name="T18" fmla="*/ 1011 w 1944"/>
                <a:gd name="T19" fmla="*/ 1712 h 1930"/>
                <a:gd name="T20" fmla="*/ 1935 w 1944"/>
                <a:gd name="T21" fmla="*/ 1807 h 1930"/>
                <a:gd name="T22" fmla="*/ 1354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4 w 1944"/>
                <a:gd name="T29" fmla="*/ 1138 h 1930"/>
                <a:gd name="T30" fmla="*/ 1177 w 1944"/>
                <a:gd name="T31" fmla="*/ 769 h 1930"/>
                <a:gd name="T32" fmla="*/ 1559 w 1944"/>
                <a:gd name="T33" fmla="*/ 714 h 1930"/>
                <a:gd name="T34" fmla="*/ 1226 w 1944"/>
                <a:gd name="T35" fmla="*/ 473 h 1930"/>
                <a:gd name="T36" fmla="*/ 1463 w 1944"/>
                <a:gd name="T37" fmla="*/ 364 h 1930"/>
                <a:gd name="T38" fmla="*/ 987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7" y="522"/>
                    <a:pt x="700" y="434"/>
                    <a:pt x="700" y="434"/>
                  </a:cubicBezTo>
                  <a:cubicBezTo>
                    <a:pt x="700" y="434"/>
                    <a:pt x="605" y="704"/>
                    <a:pt x="382" y="742"/>
                  </a:cubicBezTo>
                  <a:cubicBezTo>
                    <a:pt x="566" y="837"/>
                    <a:pt x="750" y="730"/>
                    <a:pt x="750" y="730"/>
                  </a:cubicBezTo>
                  <a:cubicBezTo>
                    <a:pt x="750" y="730"/>
                    <a:pt x="384" y="1045"/>
                    <a:pt x="101" y="1138"/>
                  </a:cubicBezTo>
                  <a:cubicBezTo>
                    <a:pt x="374" y="1278"/>
                    <a:pt x="610" y="1195"/>
                    <a:pt x="610" y="1195"/>
                  </a:cubicBezTo>
                  <a:cubicBezTo>
                    <a:pt x="610" y="1195"/>
                    <a:pt x="361" y="1328"/>
                    <a:pt x="0" y="1416"/>
                  </a:cubicBezTo>
                  <a:cubicBezTo>
                    <a:pt x="111" y="1696"/>
                    <a:pt x="534" y="1602"/>
                    <a:pt x="534" y="1602"/>
                  </a:cubicBezTo>
                  <a:cubicBezTo>
                    <a:pt x="534" y="1602"/>
                    <a:pt x="352" y="1719"/>
                    <a:pt x="10" y="1807"/>
                  </a:cubicBezTo>
                  <a:cubicBezTo>
                    <a:pt x="442" y="1886"/>
                    <a:pt x="964" y="1708"/>
                    <a:pt x="1011" y="1712"/>
                  </a:cubicBezTo>
                  <a:cubicBezTo>
                    <a:pt x="1078" y="1717"/>
                    <a:pt x="1699" y="1930"/>
                    <a:pt x="1935" y="1807"/>
                  </a:cubicBezTo>
                  <a:cubicBezTo>
                    <a:pt x="1593" y="1719"/>
                    <a:pt x="1354" y="1549"/>
                    <a:pt x="1354" y="1549"/>
                  </a:cubicBezTo>
                  <a:cubicBezTo>
                    <a:pt x="1354" y="1549"/>
                    <a:pt x="1834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1" y="1278"/>
                    <a:pt x="1844" y="1138"/>
                  </a:cubicBezTo>
                  <a:cubicBezTo>
                    <a:pt x="1561" y="1045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9" y="714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3" y="364"/>
                  </a:cubicBezTo>
                  <a:cubicBezTo>
                    <a:pt x="1041" y="122"/>
                    <a:pt x="1069" y="53"/>
                    <a:pt x="987" y="0"/>
                  </a:cubicBezTo>
                  <a:cubicBezTo>
                    <a:pt x="923" y="46"/>
                    <a:pt x="968" y="195"/>
                    <a:pt x="478" y="393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9" name="Freeform 22"/>
            <p:cNvSpPr>
              <a:spLocks/>
            </p:cNvSpPr>
            <p:nvPr/>
          </p:nvSpPr>
          <p:spPr bwMode="auto">
            <a:xfrm flipH="1">
              <a:off x="6567378" y="3590182"/>
              <a:ext cx="1080120" cy="1124474"/>
            </a:xfrm>
            <a:custGeom>
              <a:avLst/>
              <a:gdLst>
                <a:gd name="T0" fmla="*/ 994 w 1825"/>
                <a:gd name="T1" fmla="*/ 0 h 1898"/>
                <a:gd name="T2" fmla="*/ 478 w 1825"/>
                <a:gd name="T3" fmla="*/ 412 h 1898"/>
                <a:gd name="T4" fmla="*/ 699 w 1825"/>
                <a:gd name="T5" fmla="*/ 456 h 1898"/>
                <a:gd name="T6" fmla="*/ 382 w 1825"/>
                <a:gd name="T7" fmla="*/ 761 h 1898"/>
                <a:gd name="T8" fmla="*/ 750 w 1825"/>
                <a:gd name="T9" fmla="*/ 749 h 1898"/>
                <a:gd name="T10" fmla="*/ 101 w 1825"/>
                <a:gd name="T11" fmla="*/ 1157 h 1898"/>
                <a:gd name="T12" fmla="*/ 610 w 1825"/>
                <a:gd name="T13" fmla="*/ 1214 h 1898"/>
                <a:gd name="T14" fmla="*/ 0 w 1825"/>
                <a:gd name="T15" fmla="*/ 1435 h 1898"/>
                <a:gd name="T16" fmla="*/ 534 w 1825"/>
                <a:gd name="T17" fmla="*/ 1622 h 1898"/>
                <a:gd name="T18" fmla="*/ 10 w 1825"/>
                <a:gd name="T19" fmla="*/ 1826 h 1898"/>
                <a:gd name="T20" fmla="*/ 979 w 1825"/>
                <a:gd name="T21" fmla="*/ 1736 h 1898"/>
                <a:gd name="T22" fmla="*/ 1821 w 1825"/>
                <a:gd name="T23" fmla="*/ 1803 h 1898"/>
                <a:gd name="T24" fmla="*/ 1186 w 1825"/>
                <a:gd name="T25" fmla="*/ 1511 h 1898"/>
                <a:gd name="T26" fmla="*/ 1825 w 1825"/>
                <a:gd name="T27" fmla="*/ 1537 h 1898"/>
                <a:gd name="T28" fmla="*/ 1145 w 1825"/>
                <a:gd name="T29" fmla="*/ 1216 h 1898"/>
                <a:gd name="T30" fmla="*/ 1725 w 1825"/>
                <a:gd name="T31" fmla="*/ 1242 h 1898"/>
                <a:gd name="T32" fmla="*/ 1184 w 1825"/>
                <a:gd name="T33" fmla="*/ 943 h 1898"/>
                <a:gd name="T34" fmla="*/ 1768 w 1825"/>
                <a:gd name="T35" fmla="*/ 899 h 1898"/>
                <a:gd name="T36" fmla="*/ 1194 w 1825"/>
                <a:gd name="T37" fmla="*/ 670 h 1898"/>
                <a:gd name="T38" fmla="*/ 1716 w 1825"/>
                <a:gd name="T39" fmla="*/ 702 h 1898"/>
                <a:gd name="T40" fmla="*/ 1177 w 1825"/>
                <a:gd name="T41" fmla="*/ 430 h 1898"/>
                <a:gd name="T42" fmla="*/ 1580 w 1825"/>
                <a:gd name="T43" fmla="*/ 385 h 1898"/>
                <a:gd name="T44" fmla="*/ 994 w 1825"/>
                <a:gd name="T45" fmla="*/ 0 h 1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25" h="1898">
                  <a:moveTo>
                    <a:pt x="994" y="0"/>
                  </a:moveTo>
                  <a:cubicBezTo>
                    <a:pt x="709" y="281"/>
                    <a:pt x="818" y="270"/>
                    <a:pt x="478" y="412"/>
                  </a:cubicBezTo>
                  <a:cubicBezTo>
                    <a:pt x="643" y="525"/>
                    <a:pt x="690" y="471"/>
                    <a:pt x="699" y="456"/>
                  </a:cubicBezTo>
                  <a:cubicBezTo>
                    <a:pt x="691" y="476"/>
                    <a:pt x="596" y="725"/>
                    <a:pt x="382" y="761"/>
                  </a:cubicBezTo>
                  <a:cubicBezTo>
                    <a:pt x="566" y="856"/>
                    <a:pt x="750" y="749"/>
                    <a:pt x="750" y="749"/>
                  </a:cubicBezTo>
                  <a:cubicBezTo>
                    <a:pt x="750" y="749"/>
                    <a:pt x="384" y="1064"/>
                    <a:pt x="101" y="1157"/>
                  </a:cubicBezTo>
                  <a:cubicBezTo>
                    <a:pt x="374" y="1297"/>
                    <a:pt x="610" y="1214"/>
                    <a:pt x="610" y="1214"/>
                  </a:cubicBezTo>
                  <a:cubicBezTo>
                    <a:pt x="610" y="1214"/>
                    <a:pt x="360" y="1347"/>
                    <a:pt x="0" y="1435"/>
                  </a:cubicBezTo>
                  <a:cubicBezTo>
                    <a:pt x="110" y="1715"/>
                    <a:pt x="534" y="1622"/>
                    <a:pt x="534" y="1622"/>
                  </a:cubicBezTo>
                  <a:cubicBezTo>
                    <a:pt x="534" y="1622"/>
                    <a:pt x="352" y="1738"/>
                    <a:pt x="10" y="1826"/>
                  </a:cubicBezTo>
                  <a:cubicBezTo>
                    <a:pt x="400" y="1898"/>
                    <a:pt x="859" y="1761"/>
                    <a:pt x="979" y="1736"/>
                  </a:cubicBezTo>
                  <a:cubicBezTo>
                    <a:pt x="1172" y="1810"/>
                    <a:pt x="1633" y="1865"/>
                    <a:pt x="1821" y="1803"/>
                  </a:cubicBezTo>
                  <a:cubicBezTo>
                    <a:pt x="1463" y="1640"/>
                    <a:pt x="1186" y="1511"/>
                    <a:pt x="1186" y="1511"/>
                  </a:cubicBezTo>
                  <a:cubicBezTo>
                    <a:pt x="1186" y="1511"/>
                    <a:pt x="1654" y="1677"/>
                    <a:pt x="1825" y="1537"/>
                  </a:cubicBezTo>
                  <a:cubicBezTo>
                    <a:pt x="1533" y="1456"/>
                    <a:pt x="1145" y="1216"/>
                    <a:pt x="1145" y="1216"/>
                  </a:cubicBezTo>
                  <a:cubicBezTo>
                    <a:pt x="1145" y="1216"/>
                    <a:pt x="1682" y="1347"/>
                    <a:pt x="1725" y="1242"/>
                  </a:cubicBezTo>
                  <a:cubicBezTo>
                    <a:pt x="1432" y="1108"/>
                    <a:pt x="1184" y="943"/>
                    <a:pt x="1184" y="943"/>
                  </a:cubicBezTo>
                  <a:cubicBezTo>
                    <a:pt x="1184" y="943"/>
                    <a:pt x="1695" y="1094"/>
                    <a:pt x="1768" y="899"/>
                  </a:cubicBezTo>
                  <a:cubicBezTo>
                    <a:pt x="1498" y="819"/>
                    <a:pt x="1250" y="698"/>
                    <a:pt x="1194" y="670"/>
                  </a:cubicBezTo>
                  <a:cubicBezTo>
                    <a:pt x="1286" y="713"/>
                    <a:pt x="1634" y="861"/>
                    <a:pt x="1716" y="702"/>
                  </a:cubicBezTo>
                  <a:cubicBezTo>
                    <a:pt x="1479" y="588"/>
                    <a:pt x="1177" y="430"/>
                    <a:pt x="1177" y="430"/>
                  </a:cubicBezTo>
                  <a:cubicBezTo>
                    <a:pt x="1177" y="430"/>
                    <a:pt x="1542" y="486"/>
                    <a:pt x="1580" y="385"/>
                  </a:cubicBezTo>
                  <a:cubicBezTo>
                    <a:pt x="1296" y="291"/>
                    <a:pt x="994" y="0"/>
                    <a:pt x="994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0" name="Freeform 24"/>
            <p:cNvSpPr>
              <a:spLocks/>
            </p:cNvSpPr>
            <p:nvPr/>
          </p:nvSpPr>
          <p:spPr bwMode="auto">
            <a:xfrm>
              <a:off x="-348387" y="3692006"/>
              <a:ext cx="1207593" cy="1293639"/>
            </a:xfrm>
            <a:custGeom>
              <a:avLst/>
              <a:gdLst>
                <a:gd name="T0" fmla="*/ 966 w 1796"/>
                <a:gd name="T1" fmla="*/ 0 h 1922"/>
                <a:gd name="T2" fmla="*/ 314 w 1796"/>
                <a:gd name="T3" fmla="*/ 401 h 1922"/>
                <a:gd name="T4" fmla="*/ 818 w 1796"/>
                <a:gd name="T5" fmla="*/ 423 h 1922"/>
                <a:gd name="T6" fmla="*/ 218 w 1796"/>
                <a:gd name="T7" fmla="*/ 750 h 1922"/>
                <a:gd name="T8" fmla="*/ 867 w 1796"/>
                <a:gd name="T9" fmla="*/ 720 h 1922"/>
                <a:gd name="T10" fmla="*/ 101 w 1796"/>
                <a:gd name="T11" fmla="*/ 1156 h 1922"/>
                <a:gd name="T12" fmla="*/ 821 w 1796"/>
                <a:gd name="T13" fmla="*/ 1092 h 1922"/>
                <a:gd name="T14" fmla="*/ 0 w 1796"/>
                <a:gd name="T15" fmla="*/ 1434 h 1922"/>
                <a:gd name="T16" fmla="*/ 722 w 1796"/>
                <a:gd name="T17" fmla="*/ 1471 h 1922"/>
                <a:gd name="T18" fmla="*/ 10 w 1796"/>
                <a:gd name="T19" fmla="*/ 1826 h 1922"/>
                <a:gd name="T20" fmla="*/ 936 w 1796"/>
                <a:gd name="T21" fmla="*/ 1751 h 1922"/>
                <a:gd name="T22" fmla="*/ 1793 w 1796"/>
                <a:gd name="T23" fmla="*/ 1803 h 1922"/>
                <a:gd name="T24" fmla="*/ 1157 w 1796"/>
                <a:gd name="T25" fmla="*/ 1510 h 1922"/>
                <a:gd name="T26" fmla="*/ 1796 w 1796"/>
                <a:gd name="T27" fmla="*/ 1537 h 1922"/>
                <a:gd name="T28" fmla="*/ 1116 w 1796"/>
                <a:gd name="T29" fmla="*/ 1216 h 1922"/>
                <a:gd name="T30" fmla="*/ 1697 w 1796"/>
                <a:gd name="T31" fmla="*/ 1241 h 1922"/>
                <a:gd name="T32" fmla="*/ 1155 w 1796"/>
                <a:gd name="T33" fmla="*/ 942 h 1922"/>
                <a:gd name="T34" fmla="*/ 1739 w 1796"/>
                <a:gd name="T35" fmla="*/ 898 h 1922"/>
                <a:gd name="T36" fmla="*/ 1143 w 1796"/>
                <a:gd name="T37" fmla="*/ 658 h 1922"/>
                <a:gd name="T38" fmla="*/ 1687 w 1796"/>
                <a:gd name="T39" fmla="*/ 701 h 1922"/>
                <a:gd name="T40" fmla="*/ 1148 w 1796"/>
                <a:gd name="T41" fmla="*/ 430 h 1922"/>
                <a:gd name="T42" fmla="*/ 1552 w 1796"/>
                <a:gd name="T43" fmla="*/ 385 h 1922"/>
                <a:gd name="T44" fmla="*/ 966 w 1796"/>
                <a:gd name="T45" fmla="*/ 0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6" h="1922">
                  <a:moveTo>
                    <a:pt x="966" y="0"/>
                  </a:moveTo>
                  <a:cubicBezTo>
                    <a:pt x="966" y="0"/>
                    <a:pt x="621" y="282"/>
                    <a:pt x="314" y="401"/>
                  </a:cubicBezTo>
                  <a:cubicBezTo>
                    <a:pt x="503" y="530"/>
                    <a:pt x="818" y="423"/>
                    <a:pt x="818" y="423"/>
                  </a:cubicBezTo>
                  <a:cubicBezTo>
                    <a:pt x="818" y="423"/>
                    <a:pt x="441" y="712"/>
                    <a:pt x="218" y="750"/>
                  </a:cubicBezTo>
                  <a:cubicBezTo>
                    <a:pt x="402" y="845"/>
                    <a:pt x="867" y="720"/>
                    <a:pt x="867" y="720"/>
                  </a:cubicBezTo>
                  <a:cubicBezTo>
                    <a:pt x="867" y="720"/>
                    <a:pt x="384" y="1063"/>
                    <a:pt x="101" y="1156"/>
                  </a:cubicBezTo>
                  <a:cubicBezTo>
                    <a:pt x="374" y="1296"/>
                    <a:pt x="821" y="1092"/>
                    <a:pt x="821" y="1092"/>
                  </a:cubicBezTo>
                  <a:cubicBezTo>
                    <a:pt x="821" y="1092"/>
                    <a:pt x="360" y="1346"/>
                    <a:pt x="0" y="1434"/>
                  </a:cubicBezTo>
                  <a:cubicBezTo>
                    <a:pt x="111" y="1714"/>
                    <a:pt x="722" y="1471"/>
                    <a:pt x="722" y="1471"/>
                  </a:cubicBezTo>
                  <a:cubicBezTo>
                    <a:pt x="722" y="1471"/>
                    <a:pt x="352" y="1738"/>
                    <a:pt x="10" y="1826"/>
                  </a:cubicBezTo>
                  <a:cubicBezTo>
                    <a:pt x="153" y="1922"/>
                    <a:pt x="936" y="1751"/>
                    <a:pt x="936" y="1751"/>
                  </a:cubicBezTo>
                  <a:cubicBezTo>
                    <a:pt x="936" y="1751"/>
                    <a:pt x="1505" y="1908"/>
                    <a:pt x="1793" y="1803"/>
                  </a:cubicBezTo>
                  <a:cubicBezTo>
                    <a:pt x="1434" y="1640"/>
                    <a:pt x="1157" y="1510"/>
                    <a:pt x="1157" y="1510"/>
                  </a:cubicBezTo>
                  <a:cubicBezTo>
                    <a:pt x="1157" y="1510"/>
                    <a:pt x="1625" y="1677"/>
                    <a:pt x="1796" y="1537"/>
                  </a:cubicBezTo>
                  <a:cubicBezTo>
                    <a:pt x="1504" y="1455"/>
                    <a:pt x="1116" y="1216"/>
                    <a:pt x="1116" y="1216"/>
                  </a:cubicBezTo>
                  <a:cubicBezTo>
                    <a:pt x="1116" y="1216"/>
                    <a:pt x="1653" y="1346"/>
                    <a:pt x="1697" y="1241"/>
                  </a:cubicBezTo>
                  <a:cubicBezTo>
                    <a:pt x="1403" y="1107"/>
                    <a:pt x="1155" y="942"/>
                    <a:pt x="1155" y="942"/>
                  </a:cubicBezTo>
                  <a:cubicBezTo>
                    <a:pt x="1155" y="942"/>
                    <a:pt x="1667" y="1093"/>
                    <a:pt x="1739" y="898"/>
                  </a:cubicBezTo>
                  <a:cubicBezTo>
                    <a:pt x="1435" y="807"/>
                    <a:pt x="1143" y="658"/>
                    <a:pt x="1143" y="658"/>
                  </a:cubicBezTo>
                  <a:cubicBezTo>
                    <a:pt x="1143" y="658"/>
                    <a:pt x="1593" y="885"/>
                    <a:pt x="1687" y="701"/>
                  </a:cubicBezTo>
                  <a:cubicBezTo>
                    <a:pt x="1451" y="587"/>
                    <a:pt x="1148" y="430"/>
                    <a:pt x="1148" y="430"/>
                  </a:cubicBezTo>
                  <a:cubicBezTo>
                    <a:pt x="1148" y="430"/>
                    <a:pt x="1514" y="485"/>
                    <a:pt x="1552" y="385"/>
                  </a:cubicBezTo>
                  <a:cubicBezTo>
                    <a:pt x="1267" y="291"/>
                    <a:pt x="966" y="0"/>
                    <a:pt x="966" y="0"/>
                  </a:cubicBezTo>
                  <a:close/>
                </a:path>
              </a:pathLst>
            </a:custGeom>
            <a:solidFill>
              <a:srgbClr val="3333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1" name="Freeform 25"/>
            <p:cNvSpPr>
              <a:spLocks/>
            </p:cNvSpPr>
            <p:nvPr/>
          </p:nvSpPr>
          <p:spPr bwMode="auto">
            <a:xfrm>
              <a:off x="7460139" y="3417596"/>
              <a:ext cx="1252343" cy="1232329"/>
            </a:xfrm>
            <a:custGeom>
              <a:avLst/>
              <a:gdLst>
                <a:gd name="T0" fmla="*/ 933 w 1932"/>
                <a:gd name="T1" fmla="*/ 0 h 1898"/>
                <a:gd name="T2" fmla="*/ 314 w 1932"/>
                <a:gd name="T3" fmla="*/ 377 h 1898"/>
                <a:gd name="T4" fmla="*/ 819 w 1932"/>
                <a:gd name="T5" fmla="*/ 400 h 1898"/>
                <a:gd name="T6" fmla="*/ 219 w 1932"/>
                <a:gd name="T7" fmla="*/ 726 h 1898"/>
                <a:gd name="T8" fmla="*/ 868 w 1932"/>
                <a:gd name="T9" fmla="*/ 696 h 1898"/>
                <a:gd name="T10" fmla="*/ 102 w 1932"/>
                <a:gd name="T11" fmla="*/ 1133 h 1898"/>
                <a:gd name="T12" fmla="*/ 821 w 1932"/>
                <a:gd name="T13" fmla="*/ 1068 h 1898"/>
                <a:gd name="T14" fmla="*/ 0 w 1932"/>
                <a:gd name="T15" fmla="*/ 1411 h 1898"/>
                <a:gd name="T16" fmla="*/ 722 w 1932"/>
                <a:gd name="T17" fmla="*/ 1448 h 1898"/>
                <a:gd name="T18" fmla="*/ 11 w 1932"/>
                <a:gd name="T19" fmla="*/ 1802 h 1898"/>
                <a:gd name="T20" fmla="*/ 937 w 1932"/>
                <a:gd name="T21" fmla="*/ 1727 h 1898"/>
                <a:gd name="T22" fmla="*/ 951 w 1932"/>
                <a:gd name="T23" fmla="*/ 1731 h 1898"/>
                <a:gd name="T24" fmla="*/ 951 w 1932"/>
                <a:gd name="T25" fmla="*/ 1700 h 1898"/>
                <a:gd name="T26" fmla="*/ 1922 w 1932"/>
                <a:gd name="T27" fmla="*/ 1791 h 1898"/>
                <a:gd name="T28" fmla="*/ 1398 w 1932"/>
                <a:gd name="T29" fmla="*/ 1586 h 1898"/>
                <a:gd name="T30" fmla="*/ 1932 w 1932"/>
                <a:gd name="T31" fmla="*/ 1399 h 1898"/>
                <a:gd name="T32" fmla="*/ 1322 w 1932"/>
                <a:gd name="T33" fmla="*/ 1179 h 1898"/>
                <a:gd name="T34" fmla="*/ 1831 w 1932"/>
                <a:gd name="T35" fmla="*/ 1121 h 1898"/>
                <a:gd name="T36" fmla="*/ 1182 w 1932"/>
                <a:gd name="T37" fmla="*/ 713 h 1898"/>
                <a:gd name="T38" fmla="*/ 1550 w 1932"/>
                <a:gd name="T39" fmla="*/ 725 h 1898"/>
                <a:gd name="T40" fmla="*/ 1233 w 1932"/>
                <a:gd name="T41" fmla="*/ 420 h 1898"/>
                <a:gd name="T42" fmla="*/ 1454 w 1932"/>
                <a:gd name="T43" fmla="*/ 376 h 1898"/>
                <a:gd name="T44" fmla="*/ 933 w 1932"/>
                <a:gd name="T45" fmla="*/ 0 h 1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32" h="1898">
                  <a:moveTo>
                    <a:pt x="933" y="0"/>
                  </a:moveTo>
                  <a:cubicBezTo>
                    <a:pt x="867" y="53"/>
                    <a:pt x="585" y="272"/>
                    <a:pt x="314" y="377"/>
                  </a:cubicBezTo>
                  <a:cubicBezTo>
                    <a:pt x="503" y="506"/>
                    <a:pt x="819" y="400"/>
                    <a:pt x="819" y="400"/>
                  </a:cubicBezTo>
                  <a:cubicBezTo>
                    <a:pt x="819" y="400"/>
                    <a:pt x="441" y="688"/>
                    <a:pt x="219" y="726"/>
                  </a:cubicBezTo>
                  <a:cubicBezTo>
                    <a:pt x="403" y="821"/>
                    <a:pt x="868" y="696"/>
                    <a:pt x="868" y="696"/>
                  </a:cubicBezTo>
                  <a:cubicBezTo>
                    <a:pt x="868" y="696"/>
                    <a:pt x="385" y="1039"/>
                    <a:pt x="102" y="1133"/>
                  </a:cubicBezTo>
                  <a:cubicBezTo>
                    <a:pt x="374" y="1272"/>
                    <a:pt x="821" y="1068"/>
                    <a:pt x="821" y="1068"/>
                  </a:cubicBezTo>
                  <a:cubicBezTo>
                    <a:pt x="821" y="1068"/>
                    <a:pt x="360" y="1322"/>
                    <a:pt x="0" y="1411"/>
                  </a:cubicBezTo>
                  <a:cubicBezTo>
                    <a:pt x="110" y="1691"/>
                    <a:pt x="722" y="1448"/>
                    <a:pt x="722" y="1448"/>
                  </a:cubicBezTo>
                  <a:cubicBezTo>
                    <a:pt x="722" y="1448"/>
                    <a:pt x="353" y="1714"/>
                    <a:pt x="11" y="1802"/>
                  </a:cubicBezTo>
                  <a:cubicBezTo>
                    <a:pt x="154" y="1898"/>
                    <a:pt x="937" y="1727"/>
                    <a:pt x="937" y="1727"/>
                  </a:cubicBezTo>
                  <a:cubicBezTo>
                    <a:pt x="937" y="1727"/>
                    <a:pt x="945" y="1729"/>
                    <a:pt x="951" y="1731"/>
                  </a:cubicBezTo>
                  <a:lnTo>
                    <a:pt x="951" y="1700"/>
                  </a:lnTo>
                  <a:cubicBezTo>
                    <a:pt x="1068" y="1723"/>
                    <a:pt x="1530" y="1863"/>
                    <a:pt x="1922" y="1791"/>
                  </a:cubicBezTo>
                  <a:cubicBezTo>
                    <a:pt x="1580" y="1702"/>
                    <a:pt x="1398" y="1586"/>
                    <a:pt x="1398" y="1586"/>
                  </a:cubicBezTo>
                  <a:cubicBezTo>
                    <a:pt x="1398" y="1586"/>
                    <a:pt x="1821" y="1680"/>
                    <a:pt x="1932" y="1399"/>
                  </a:cubicBezTo>
                  <a:cubicBezTo>
                    <a:pt x="1571" y="1311"/>
                    <a:pt x="1322" y="1179"/>
                    <a:pt x="1322" y="1179"/>
                  </a:cubicBezTo>
                  <a:cubicBezTo>
                    <a:pt x="1322" y="1179"/>
                    <a:pt x="1558" y="1261"/>
                    <a:pt x="1831" y="1121"/>
                  </a:cubicBezTo>
                  <a:cubicBezTo>
                    <a:pt x="1548" y="1028"/>
                    <a:pt x="1182" y="713"/>
                    <a:pt x="1182" y="713"/>
                  </a:cubicBezTo>
                  <a:cubicBezTo>
                    <a:pt x="1182" y="713"/>
                    <a:pt x="1366" y="820"/>
                    <a:pt x="1550" y="725"/>
                  </a:cubicBezTo>
                  <a:cubicBezTo>
                    <a:pt x="1335" y="689"/>
                    <a:pt x="1240" y="439"/>
                    <a:pt x="1233" y="420"/>
                  </a:cubicBezTo>
                  <a:cubicBezTo>
                    <a:pt x="1242" y="435"/>
                    <a:pt x="1289" y="489"/>
                    <a:pt x="1454" y="376"/>
                  </a:cubicBezTo>
                  <a:cubicBezTo>
                    <a:pt x="1167" y="348"/>
                    <a:pt x="991" y="36"/>
                    <a:pt x="933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2" name="Freeform 23"/>
            <p:cNvSpPr>
              <a:spLocks/>
            </p:cNvSpPr>
            <p:nvPr/>
          </p:nvSpPr>
          <p:spPr bwMode="auto">
            <a:xfrm>
              <a:off x="6204628" y="3841505"/>
              <a:ext cx="1212314" cy="1246625"/>
            </a:xfrm>
            <a:custGeom>
              <a:avLst/>
              <a:gdLst>
                <a:gd name="T0" fmla="*/ 946 w 1874"/>
                <a:gd name="T1" fmla="*/ 0 h 1919"/>
                <a:gd name="T2" fmla="*/ 482 w 1874"/>
                <a:gd name="T3" fmla="*/ 356 h 1919"/>
                <a:gd name="T4" fmla="*/ 718 w 1874"/>
                <a:gd name="T5" fmla="*/ 464 h 1919"/>
                <a:gd name="T6" fmla="*/ 386 w 1874"/>
                <a:gd name="T7" fmla="*/ 705 h 1919"/>
                <a:gd name="T8" fmla="*/ 768 w 1874"/>
                <a:gd name="T9" fmla="*/ 760 h 1919"/>
                <a:gd name="T10" fmla="*/ 101 w 1874"/>
                <a:gd name="T11" fmla="*/ 1129 h 1919"/>
                <a:gd name="T12" fmla="*/ 642 w 1874"/>
                <a:gd name="T13" fmla="*/ 1133 h 1919"/>
                <a:gd name="T14" fmla="*/ 0 w 1874"/>
                <a:gd name="T15" fmla="*/ 1407 h 1919"/>
                <a:gd name="T16" fmla="*/ 591 w 1874"/>
                <a:gd name="T17" fmla="*/ 1540 h 1919"/>
                <a:gd name="T18" fmla="*/ 10 w 1874"/>
                <a:gd name="T19" fmla="*/ 1799 h 1919"/>
                <a:gd name="T20" fmla="*/ 928 w 1874"/>
                <a:gd name="T21" fmla="*/ 1704 h 1919"/>
                <a:gd name="T22" fmla="*/ 1864 w 1874"/>
                <a:gd name="T23" fmla="*/ 1819 h 1919"/>
                <a:gd name="T24" fmla="*/ 1283 w 1874"/>
                <a:gd name="T25" fmla="*/ 1560 h 1919"/>
                <a:gd name="T26" fmla="*/ 1874 w 1874"/>
                <a:gd name="T27" fmla="*/ 1427 h 1919"/>
                <a:gd name="T28" fmla="*/ 1232 w 1874"/>
                <a:gd name="T29" fmla="*/ 1153 h 1919"/>
                <a:gd name="T30" fmla="*/ 1773 w 1874"/>
                <a:gd name="T31" fmla="*/ 1149 h 1919"/>
                <a:gd name="T32" fmla="*/ 1106 w 1874"/>
                <a:gd name="T33" fmla="*/ 781 h 1919"/>
                <a:gd name="T34" fmla="*/ 1488 w 1874"/>
                <a:gd name="T35" fmla="*/ 725 h 1919"/>
                <a:gd name="T36" fmla="*/ 1156 w 1874"/>
                <a:gd name="T37" fmla="*/ 484 h 1919"/>
                <a:gd name="T38" fmla="*/ 1392 w 1874"/>
                <a:gd name="T39" fmla="*/ 376 h 1919"/>
                <a:gd name="T40" fmla="*/ 946 w 1874"/>
                <a:gd name="T41" fmla="*/ 0 h 1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74" h="1919">
                  <a:moveTo>
                    <a:pt x="946" y="0"/>
                  </a:moveTo>
                  <a:cubicBezTo>
                    <a:pt x="878" y="53"/>
                    <a:pt x="881" y="127"/>
                    <a:pt x="482" y="356"/>
                  </a:cubicBezTo>
                  <a:cubicBezTo>
                    <a:pt x="670" y="485"/>
                    <a:pt x="718" y="464"/>
                    <a:pt x="718" y="464"/>
                  </a:cubicBezTo>
                  <a:cubicBezTo>
                    <a:pt x="718" y="464"/>
                    <a:pt x="608" y="667"/>
                    <a:pt x="386" y="705"/>
                  </a:cubicBezTo>
                  <a:cubicBezTo>
                    <a:pt x="570" y="800"/>
                    <a:pt x="768" y="760"/>
                    <a:pt x="768" y="760"/>
                  </a:cubicBezTo>
                  <a:cubicBezTo>
                    <a:pt x="768" y="760"/>
                    <a:pt x="384" y="1036"/>
                    <a:pt x="101" y="1129"/>
                  </a:cubicBezTo>
                  <a:cubicBezTo>
                    <a:pt x="374" y="1269"/>
                    <a:pt x="642" y="1133"/>
                    <a:pt x="642" y="1133"/>
                  </a:cubicBezTo>
                  <a:cubicBezTo>
                    <a:pt x="642" y="1133"/>
                    <a:pt x="361" y="1319"/>
                    <a:pt x="0" y="1407"/>
                  </a:cubicBezTo>
                  <a:cubicBezTo>
                    <a:pt x="111" y="1688"/>
                    <a:pt x="591" y="1540"/>
                    <a:pt x="591" y="1540"/>
                  </a:cubicBezTo>
                  <a:cubicBezTo>
                    <a:pt x="591" y="1540"/>
                    <a:pt x="352" y="1710"/>
                    <a:pt x="10" y="1799"/>
                  </a:cubicBezTo>
                  <a:cubicBezTo>
                    <a:pt x="241" y="1919"/>
                    <a:pt x="841" y="1717"/>
                    <a:pt x="928" y="1704"/>
                  </a:cubicBezTo>
                  <a:cubicBezTo>
                    <a:pt x="1170" y="1720"/>
                    <a:pt x="1663" y="1907"/>
                    <a:pt x="1864" y="1819"/>
                  </a:cubicBezTo>
                  <a:cubicBezTo>
                    <a:pt x="1522" y="1730"/>
                    <a:pt x="1283" y="1560"/>
                    <a:pt x="1283" y="1560"/>
                  </a:cubicBezTo>
                  <a:cubicBezTo>
                    <a:pt x="1283" y="1560"/>
                    <a:pt x="1763" y="1708"/>
                    <a:pt x="1874" y="1427"/>
                  </a:cubicBezTo>
                  <a:cubicBezTo>
                    <a:pt x="1513" y="1339"/>
                    <a:pt x="1232" y="1153"/>
                    <a:pt x="1232" y="1153"/>
                  </a:cubicBezTo>
                  <a:cubicBezTo>
                    <a:pt x="1232" y="1153"/>
                    <a:pt x="1500" y="1289"/>
                    <a:pt x="1773" y="1149"/>
                  </a:cubicBezTo>
                  <a:cubicBezTo>
                    <a:pt x="1490" y="1056"/>
                    <a:pt x="1106" y="781"/>
                    <a:pt x="1106" y="781"/>
                  </a:cubicBezTo>
                  <a:cubicBezTo>
                    <a:pt x="1106" y="781"/>
                    <a:pt x="1304" y="820"/>
                    <a:pt x="1488" y="725"/>
                  </a:cubicBezTo>
                  <a:cubicBezTo>
                    <a:pt x="1266" y="687"/>
                    <a:pt x="1156" y="484"/>
                    <a:pt x="1156" y="484"/>
                  </a:cubicBezTo>
                  <a:cubicBezTo>
                    <a:pt x="1156" y="484"/>
                    <a:pt x="1204" y="505"/>
                    <a:pt x="1392" y="376"/>
                  </a:cubicBezTo>
                  <a:cubicBezTo>
                    <a:pt x="1293" y="281"/>
                    <a:pt x="946" y="172"/>
                    <a:pt x="946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3" name="Freeform 21"/>
            <p:cNvSpPr>
              <a:spLocks/>
            </p:cNvSpPr>
            <p:nvPr/>
          </p:nvSpPr>
          <p:spPr bwMode="auto">
            <a:xfrm>
              <a:off x="8047314" y="3589520"/>
              <a:ext cx="1508874" cy="1498610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4 h 1930"/>
                <a:gd name="T4" fmla="*/ 382 w 1944"/>
                <a:gd name="T5" fmla="*/ 742 h 1930"/>
                <a:gd name="T6" fmla="*/ 750 w 1944"/>
                <a:gd name="T7" fmla="*/ 730 h 1930"/>
                <a:gd name="T8" fmla="*/ 101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4 w 1944"/>
                <a:gd name="T15" fmla="*/ 1602 h 1930"/>
                <a:gd name="T16" fmla="*/ 10 w 1944"/>
                <a:gd name="T17" fmla="*/ 1807 h 1930"/>
                <a:gd name="T18" fmla="*/ 1011 w 1944"/>
                <a:gd name="T19" fmla="*/ 1712 h 1930"/>
                <a:gd name="T20" fmla="*/ 1935 w 1944"/>
                <a:gd name="T21" fmla="*/ 1807 h 1930"/>
                <a:gd name="T22" fmla="*/ 1354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4 w 1944"/>
                <a:gd name="T29" fmla="*/ 1138 h 1930"/>
                <a:gd name="T30" fmla="*/ 1177 w 1944"/>
                <a:gd name="T31" fmla="*/ 769 h 1930"/>
                <a:gd name="T32" fmla="*/ 1559 w 1944"/>
                <a:gd name="T33" fmla="*/ 714 h 1930"/>
                <a:gd name="T34" fmla="*/ 1226 w 1944"/>
                <a:gd name="T35" fmla="*/ 473 h 1930"/>
                <a:gd name="T36" fmla="*/ 1463 w 1944"/>
                <a:gd name="T37" fmla="*/ 364 h 1930"/>
                <a:gd name="T38" fmla="*/ 987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7" y="522"/>
                    <a:pt x="700" y="434"/>
                    <a:pt x="700" y="434"/>
                  </a:cubicBezTo>
                  <a:cubicBezTo>
                    <a:pt x="700" y="434"/>
                    <a:pt x="605" y="704"/>
                    <a:pt x="382" y="742"/>
                  </a:cubicBezTo>
                  <a:cubicBezTo>
                    <a:pt x="566" y="837"/>
                    <a:pt x="750" y="730"/>
                    <a:pt x="750" y="730"/>
                  </a:cubicBezTo>
                  <a:cubicBezTo>
                    <a:pt x="750" y="730"/>
                    <a:pt x="384" y="1045"/>
                    <a:pt x="101" y="1138"/>
                  </a:cubicBezTo>
                  <a:cubicBezTo>
                    <a:pt x="374" y="1278"/>
                    <a:pt x="610" y="1195"/>
                    <a:pt x="610" y="1195"/>
                  </a:cubicBezTo>
                  <a:cubicBezTo>
                    <a:pt x="610" y="1195"/>
                    <a:pt x="361" y="1328"/>
                    <a:pt x="0" y="1416"/>
                  </a:cubicBezTo>
                  <a:cubicBezTo>
                    <a:pt x="111" y="1696"/>
                    <a:pt x="534" y="1602"/>
                    <a:pt x="534" y="1602"/>
                  </a:cubicBezTo>
                  <a:cubicBezTo>
                    <a:pt x="534" y="1602"/>
                    <a:pt x="352" y="1719"/>
                    <a:pt x="10" y="1807"/>
                  </a:cubicBezTo>
                  <a:cubicBezTo>
                    <a:pt x="442" y="1886"/>
                    <a:pt x="964" y="1708"/>
                    <a:pt x="1011" y="1712"/>
                  </a:cubicBezTo>
                  <a:cubicBezTo>
                    <a:pt x="1078" y="1717"/>
                    <a:pt x="1699" y="1930"/>
                    <a:pt x="1935" y="1807"/>
                  </a:cubicBezTo>
                  <a:cubicBezTo>
                    <a:pt x="1593" y="1719"/>
                    <a:pt x="1354" y="1549"/>
                    <a:pt x="1354" y="1549"/>
                  </a:cubicBezTo>
                  <a:cubicBezTo>
                    <a:pt x="1354" y="1549"/>
                    <a:pt x="1834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1" y="1278"/>
                    <a:pt x="1844" y="1138"/>
                  </a:cubicBezTo>
                  <a:cubicBezTo>
                    <a:pt x="1561" y="1045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9" y="714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3" y="364"/>
                  </a:cubicBezTo>
                  <a:cubicBezTo>
                    <a:pt x="1041" y="122"/>
                    <a:pt x="1069" y="53"/>
                    <a:pt x="987" y="0"/>
                  </a:cubicBezTo>
                  <a:cubicBezTo>
                    <a:pt x="923" y="46"/>
                    <a:pt x="968" y="195"/>
                    <a:pt x="478" y="393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4" name="Freeform 20"/>
            <p:cNvSpPr>
              <a:spLocks/>
            </p:cNvSpPr>
            <p:nvPr/>
          </p:nvSpPr>
          <p:spPr bwMode="auto">
            <a:xfrm>
              <a:off x="5345039" y="3847074"/>
              <a:ext cx="1556691" cy="1549616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3 h 1930"/>
                <a:gd name="T4" fmla="*/ 382 w 1944"/>
                <a:gd name="T5" fmla="*/ 742 h 1930"/>
                <a:gd name="T6" fmla="*/ 749 w 1944"/>
                <a:gd name="T7" fmla="*/ 730 h 1930"/>
                <a:gd name="T8" fmla="*/ 100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3 w 1944"/>
                <a:gd name="T15" fmla="*/ 1602 h 1930"/>
                <a:gd name="T16" fmla="*/ 10 w 1944"/>
                <a:gd name="T17" fmla="*/ 1807 h 1930"/>
                <a:gd name="T18" fmla="*/ 1010 w 1944"/>
                <a:gd name="T19" fmla="*/ 1712 h 1930"/>
                <a:gd name="T20" fmla="*/ 1934 w 1944"/>
                <a:gd name="T21" fmla="*/ 1807 h 1930"/>
                <a:gd name="T22" fmla="*/ 1353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3 w 1944"/>
                <a:gd name="T29" fmla="*/ 1138 h 1930"/>
                <a:gd name="T30" fmla="*/ 1177 w 1944"/>
                <a:gd name="T31" fmla="*/ 769 h 1930"/>
                <a:gd name="T32" fmla="*/ 1558 w 1944"/>
                <a:gd name="T33" fmla="*/ 713 h 1930"/>
                <a:gd name="T34" fmla="*/ 1226 w 1944"/>
                <a:gd name="T35" fmla="*/ 473 h 1930"/>
                <a:gd name="T36" fmla="*/ 1462 w 1944"/>
                <a:gd name="T37" fmla="*/ 364 h 1930"/>
                <a:gd name="T38" fmla="*/ 986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6" y="522"/>
                    <a:pt x="700" y="433"/>
                    <a:pt x="700" y="433"/>
                  </a:cubicBezTo>
                  <a:cubicBezTo>
                    <a:pt x="700" y="433"/>
                    <a:pt x="604" y="704"/>
                    <a:pt x="382" y="742"/>
                  </a:cubicBezTo>
                  <a:cubicBezTo>
                    <a:pt x="565" y="837"/>
                    <a:pt x="749" y="730"/>
                    <a:pt x="749" y="730"/>
                  </a:cubicBezTo>
                  <a:cubicBezTo>
                    <a:pt x="749" y="730"/>
                    <a:pt x="383" y="1044"/>
                    <a:pt x="100" y="1138"/>
                  </a:cubicBezTo>
                  <a:cubicBezTo>
                    <a:pt x="373" y="1278"/>
                    <a:pt x="610" y="1195"/>
                    <a:pt x="610" y="1195"/>
                  </a:cubicBezTo>
                  <a:cubicBezTo>
                    <a:pt x="610" y="1195"/>
                    <a:pt x="360" y="1328"/>
                    <a:pt x="0" y="1416"/>
                  </a:cubicBezTo>
                  <a:cubicBezTo>
                    <a:pt x="110" y="1696"/>
                    <a:pt x="533" y="1602"/>
                    <a:pt x="533" y="1602"/>
                  </a:cubicBezTo>
                  <a:cubicBezTo>
                    <a:pt x="533" y="1602"/>
                    <a:pt x="351" y="1719"/>
                    <a:pt x="10" y="1807"/>
                  </a:cubicBezTo>
                  <a:cubicBezTo>
                    <a:pt x="441" y="1886"/>
                    <a:pt x="964" y="1708"/>
                    <a:pt x="1010" y="1712"/>
                  </a:cubicBezTo>
                  <a:cubicBezTo>
                    <a:pt x="1078" y="1717"/>
                    <a:pt x="1698" y="1930"/>
                    <a:pt x="1934" y="1807"/>
                  </a:cubicBezTo>
                  <a:cubicBezTo>
                    <a:pt x="1592" y="1719"/>
                    <a:pt x="1353" y="1549"/>
                    <a:pt x="1353" y="1549"/>
                  </a:cubicBezTo>
                  <a:cubicBezTo>
                    <a:pt x="1353" y="1549"/>
                    <a:pt x="1833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0" y="1278"/>
                    <a:pt x="1843" y="1138"/>
                  </a:cubicBezTo>
                  <a:cubicBezTo>
                    <a:pt x="1560" y="1044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8" y="713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2" y="364"/>
                  </a:cubicBezTo>
                  <a:cubicBezTo>
                    <a:pt x="1040" y="122"/>
                    <a:pt x="1068" y="53"/>
                    <a:pt x="986" y="0"/>
                  </a:cubicBezTo>
                  <a:cubicBezTo>
                    <a:pt x="922" y="46"/>
                    <a:pt x="967" y="195"/>
                    <a:pt x="478" y="393"/>
                  </a:cubicBezTo>
                  <a:close/>
                </a:path>
              </a:pathLst>
            </a:custGeom>
            <a:solidFill>
              <a:srgbClr val="00206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5" name="Freeform 18"/>
            <p:cNvSpPr>
              <a:spLocks/>
            </p:cNvSpPr>
            <p:nvPr/>
          </p:nvSpPr>
          <p:spPr bwMode="auto">
            <a:xfrm>
              <a:off x="6725898" y="3896730"/>
              <a:ext cx="1626588" cy="1742489"/>
            </a:xfrm>
            <a:custGeom>
              <a:avLst/>
              <a:gdLst>
                <a:gd name="T0" fmla="*/ 966 w 1796"/>
                <a:gd name="T1" fmla="*/ 0 h 1922"/>
                <a:gd name="T2" fmla="*/ 314 w 1796"/>
                <a:gd name="T3" fmla="*/ 401 h 1922"/>
                <a:gd name="T4" fmla="*/ 818 w 1796"/>
                <a:gd name="T5" fmla="*/ 424 h 1922"/>
                <a:gd name="T6" fmla="*/ 219 w 1796"/>
                <a:gd name="T7" fmla="*/ 750 h 1922"/>
                <a:gd name="T8" fmla="*/ 867 w 1796"/>
                <a:gd name="T9" fmla="*/ 720 h 1922"/>
                <a:gd name="T10" fmla="*/ 101 w 1796"/>
                <a:gd name="T11" fmla="*/ 1157 h 1922"/>
                <a:gd name="T12" fmla="*/ 821 w 1796"/>
                <a:gd name="T13" fmla="*/ 1092 h 1922"/>
                <a:gd name="T14" fmla="*/ 0 w 1796"/>
                <a:gd name="T15" fmla="*/ 1434 h 1922"/>
                <a:gd name="T16" fmla="*/ 722 w 1796"/>
                <a:gd name="T17" fmla="*/ 1472 h 1922"/>
                <a:gd name="T18" fmla="*/ 10 w 1796"/>
                <a:gd name="T19" fmla="*/ 1827 h 1922"/>
                <a:gd name="T20" fmla="*/ 936 w 1796"/>
                <a:gd name="T21" fmla="*/ 1751 h 1922"/>
                <a:gd name="T22" fmla="*/ 1793 w 1796"/>
                <a:gd name="T23" fmla="*/ 1804 h 1922"/>
                <a:gd name="T24" fmla="*/ 1158 w 1796"/>
                <a:gd name="T25" fmla="*/ 1511 h 1922"/>
                <a:gd name="T26" fmla="*/ 1796 w 1796"/>
                <a:gd name="T27" fmla="*/ 1537 h 1922"/>
                <a:gd name="T28" fmla="*/ 1116 w 1796"/>
                <a:gd name="T29" fmla="*/ 1216 h 1922"/>
                <a:gd name="T30" fmla="*/ 1697 w 1796"/>
                <a:gd name="T31" fmla="*/ 1241 h 1922"/>
                <a:gd name="T32" fmla="*/ 1155 w 1796"/>
                <a:gd name="T33" fmla="*/ 943 h 1922"/>
                <a:gd name="T34" fmla="*/ 1739 w 1796"/>
                <a:gd name="T35" fmla="*/ 898 h 1922"/>
                <a:gd name="T36" fmla="*/ 1143 w 1796"/>
                <a:gd name="T37" fmla="*/ 658 h 1922"/>
                <a:gd name="T38" fmla="*/ 1687 w 1796"/>
                <a:gd name="T39" fmla="*/ 702 h 1922"/>
                <a:gd name="T40" fmla="*/ 1149 w 1796"/>
                <a:gd name="T41" fmla="*/ 431 h 1922"/>
                <a:gd name="T42" fmla="*/ 1552 w 1796"/>
                <a:gd name="T43" fmla="*/ 386 h 1922"/>
                <a:gd name="T44" fmla="*/ 966 w 1796"/>
                <a:gd name="T45" fmla="*/ 0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6" h="1922">
                  <a:moveTo>
                    <a:pt x="966" y="0"/>
                  </a:moveTo>
                  <a:cubicBezTo>
                    <a:pt x="966" y="0"/>
                    <a:pt x="621" y="283"/>
                    <a:pt x="314" y="401"/>
                  </a:cubicBezTo>
                  <a:cubicBezTo>
                    <a:pt x="503" y="531"/>
                    <a:pt x="818" y="424"/>
                    <a:pt x="818" y="424"/>
                  </a:cubicBezTo>
                  <a:cubicBezTo>
                    <a:pt x="818" y="424"/>
                    <a:pt x="441" y="713"/>
                    <a:pt x="219" y="750"/>
                  </a:cubicBezTo>
                  <a:cubicBezTo>
                    <a:pt x="402" y="845"/>
                    <a:pt x="867" y="720"/>
                    <a:pt x="867" y="720"/>
                  </a:cubicBezTo>
                  <a:cubicBezTo>
                    <a:pt x="867" y="720"/>
                    <a:pt x="384" y="1063"/>
                    <a:pt x="101" y="1157"/>
                  </a:cubicBezTo>
                  <a:cubicBezTo>
                    <a:pt x="374" y="1296"/>
                    <a:pt x="821" y="1092"/>
                    <a:pt x="821" y="1092"/>
                  </a:cubicBezTo>
                  <a:cubicBezTo>
                    <a:pt x="821" y="1092"/>
                    <a:pt x="361" y="1346"/>
                    <a:pt x="0" y="1434"/>
                  </a:cubicBezTo>
                  <a:cubicBezTo>
                    <a:pt x="111" y="1715"/>
                    <a:pt x="722" y="1472"/>
                    <a:pt x="722" y="1472"/>
                  </a:cubicBezTo>
                  <a:cubicBezTo>
                    <a:pt x="722" y="1472"/>
                    <a:pt x="352" y="1738"/>
                    <a:pt x="10" y="1827"/>
                  </a:cubicBezTo>
                  <a:cubicBezTo>
                    <a:pt x="153" y="1922"/>
                    <a:pt x="936" y="1751"/>
                    <a:pt x="936" y="1751"/>
                  </a:cubicBezTo>
                  <a:cubicBezTo>
                    <a:pt x="936" y="1751"/>
                    <a:pt x="1505" y="1909"/>
                    <a:pt x="1793" y="1804"/>
                  </a:cubicBezTo>
                  <a:cubicBezTo>
                    <a:pt x="1434" y="1640"/>
                    <a:pt x="1158" y="1511"/>
                    <a:pt x="1158" y="1511"/>
                  </a:cubicBezTo>
                  <a:cubicBezTo>
                    <a:pt x="1158" y="1511"/>
                    <a:pt x="1625" y="1677"/>
                    <a:pt x="1796" y="1537"/>
                  </a:cubicBezTo>
                  <a:cubicBezTo>
                    <a:pt x="1504" y="1455"/>
                    <a:pt x="1116" y="1216"/>
                    <a:pt x="1116" y="1216"/>
                  </a:cubicBezTo>
                  <a:cubicBezTo>
                    <a:pt x="1116" y="1216"/>
                    <a:pt x="1653" y="1347"/>
                    <a:pt x="1697" y="1241"/>
                  </a:cubicBezTo>
                  <a:cubicBezTo>
                    <a:pt x="1403" y="1108"/>
                    <a:pt x="1155" y="943"/>
                    <a:pt x="1155" y="943"/>
                  </a:cubicBezTo>
                  <a:cubicBezTo>
                    <a:pt x="1155" y="943"/>
                    <a:pt x="1667" y="1094"/>
                    <a:pt x="1739" y="898"/>
                  </a:cubicBezTo>
                  <a:cubicBezTo>
                    <a:pt x="1436" y="808"/>
                    <a:pt x="1143" y="658"/>
                    <a:pt x="1143" y="658"/>
                  </a:cubicBezTo>
                  <a:cubicBezTo>
                    <a:pt x="1143" y="658"/>
                    <a:pt x="1593" y="885"/>
                    <a:pt x="1687" y="702"/>
                  </a:cubicBezTo>
                  <a:cubicBezTo>
                    <a:pt x="1451" y="588"/>
                    <a:pt x="1149" y="431"/>
                    <a:pt x="1149" y="431"/>
                  </a:cubicBezTo>
                  <a:cubicBezTo>
                    <a:pt x="1149" y="431"/>
                    <a:pt x="1514" y="486"/>
                    <a:pt x="1552" y="386"/>
                  </a:cubicBezTo>
                  <a:cubicBezTo>
                    <a:pt x="1268" y="291"/>
                    <a:pt x="966" y="0"/>
                    <a:pt x="966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6" name="Freeform 20"/>
            <p:cNvSpPr>
              <a:spLocks/>
            </p:cNvSpPr>
            <p:nvPr/>
          </p:nvSpPr>
          <p:spPr bwMode="auto">
            <a:xfrm>
              <a:off x="7754937" y="4304080"/>
              <a:ext cx="1556691" cy="1549616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3 h 1930"/>
                <a:gd name="T4" fmla="*/ 382 w 1944"/>
                <a:gd name="T5" fmla="*/ 742 h 1930"/>
                <a:gd name="T6" fmla="*/ 749 w 1944"/>
                <a:gd name="T7" fmla="*/ 730 h 1930"/>
                <a:gd name="T8" fmla="*/ 100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3 w 1944"/>
                <a:gd name="T15" fmla="*/ 1602 h 1930"/>
                <a:gd name="T16" fmla="*/ 10 w 1944"/>
                <a:gd name="T17" fmla="*/ 1807 h 1930"/>
                <a:gd name="T18" fmla="*/ 1010 w 1944"/>
                <a:gd name="T19" fmla="*/ 1712 h 1930"/>
                <a:gd name="T20" fmla="*/ 1934 w 1944"/>
                <a:gd name="T21" fmla="*/ 1807 h 1930"/>
                <a:gd name="T22" fmla="*/ 1353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3 w 1944"/>
                <a:gd name="T29" fmla="*/ 1138 h 1930"/>
                <a:gd name="T30" fmla="*/ 1177 w 1944"/>
                <a:gd name="T31" fmla="*/ 769 h 1930"/>
                <a:gd name="T32" fmla="*/ 1558 w 1944"/>
                <a:gd name="T33" fmla="*/ 713 h 1930"/>
                <a:gd name="T34" fmla="*/ 1226 w 1944"/>
                <a:gd name="T35" fmla="*/ 473 h 1930"/>
                <a:gd name="T36" fmla="*/ 1462 w 1944"/>
                <a:gd name="T37" fmla="*/ 364 h 1930"/>
                <a:gd name="T38" fmla="*/ 986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6" y="522"/>
                    <a:pt x="700" y="433"/>
                    <a:pt x="700" y="433"/>
                  </a:cubicBezTo>
                  <a:cubicBezTo>
                    <a:pt x="700" y="433"/>
                    <a:pt x="604" y="704"/>
                    <a:pt x="382" y="742"/>
                  </a:cubicBezTo>
                  <a:cubicBezTo>
                    <a:pt x="565" y="837"/>
                    <a:pt x="749" y="730"/>
                    <a:pt x="749" y="730"/>
                  </a:cubicBezTo>
                  <a:cubicBezTo>
                    <a:pt x="749" y="730"/>
                    <a:pt x="383" y="1044"/>
                    <a:pt x="100" y="1138"/>
                  </a:cubicBezTo>
                  <a:cubicBezTo>
                    <a:pt x="373" y="1278"/>
                    <a:pt x="610" y="1195"/>
                    <a:pt x="610" y="1195"/>
                  </a:cubicBezTo>
                  <a:cubicBezTo>
                    <a:pt x="610" y="1195"/>
                    <a:pt x="360" y="1328"/>
                    <a:pt x="0" y="1416"/>
                  </a:cubicBezTo>
                  <a:cubicBezTo>
                    <a:pt x="110" y="1696"/>
                    <a:pt x="533" y="1602"/>
                    <a:pt x="533" y="1602"/>
                  </a:cubicBezTo>
                  <a:cubicBezTo>
                    <a:pt x="533" y="1602"/>
                    <a:pt x="351" y="1719"/>
                    <a:pt x="10" y="1807"/>
                  </a:cubicBezTo>
                  <a:cubicBezTo>
                    <a:pt x="441" y="1886"/>
                    <a:pt x="964" y="1708"/>
                    <a:pt x="1010" y="1712"/>
                  </a:cubicBezTo>
                  <a:cubicBezTo>
                    <a:pt x="1078" y="1717"/>
                    <a:pt x="1698" y="1930"/>
                    <a:pt x="1934" y="1807"/>
                  </a:cubicBezTo>
                  <a:cubicBezTo>
                    <a:pt x="1592" y="1719"/>
                    <a:pt x="1353" y="1549"/>
                    <a:pt x="1353" y="1549"/>
                  </a:cubicBezTo>
                  <a:cubicBezTo>
                    <a:pt x="1353" y="1549"/>
                    <a:pt x="1833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0" y="1278"/>
                    <a:pt x="1843" y="1138"/>
                  </a:cubicBezTo>
                  <a:cubicBezTo>
                    <a:pt x="1560" y="1044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8" y="713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2" y="364"/>
                  </a:cubicBezTo>
                  <a:cubicBezTo>
                    <a:pt x="1040" y="122"/>
                    <a:pt x="1068" y="53"/>
                    <a:pt x="986" y="0"/>
                  </a:cubicBezTo>
                  <a:cubicBezTo>
                    <a:pt x="922" y="46"/>
                    <a:pt x="967" y="195"/>
                    <a:pt x="478" y="393"/>
                  </a:cubicBezTo>
                  <a:close/>
                </a:path>
              </a:pathLst>
            </a:custGeom>
            <a:solidFill>
              <a:srgbClr val="161B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7" name="Freeform 21"/>
            <p:cNvSpPr>
              <a:spLocks/>
            </p:cNvSpPr>
            <p:nvPr/>
          </p:nvSpPr>
          <p:spPr bwMode="auto">
            <a:xfrm>
              <a:off x="5591698" y="4350319"/>
              <a:ext cx="2055800" cy="2041815"/>
            </a:xfrm>
            <a:custGeom>
              <a:avLst/>
              <a:gdLst>
                <a:gd name="T0" fmla="*/ 478 w 1944"/>
                <a:gd name="T1" fmla="*/ 393 h 1930"/>
                <a:gd name="T2" fmla="*/ 700 w 1944"/>
                <a:gd name="T3" fmla="*/ 434 h 1930"/>
                <a:gd name="T4" fmla="*/ 382 w 1944"/>
                <a:gd name="T5" fmla="*/ 742 h 1930"/>
                <a:gd name="T6" fmla="*/ 750 w 1944"/>
                <a:gd name="T7" fmla="*/ 730 h 1930"/>
                <a:gd name="T8" fmla="*/ 101 w 1944"/>
                <a:gd name="T9" fmla="*/ 1138 h 1930"/>
                <a:gd name="T10" fmla="*/ 610 w 1944"/>
                <a:gd name="T11" fmla="*/ 1195 h 1930"/>
                <a:gd name="T12" fmla="*/ 0 w 1944"/>
                <a:gd name="T13" fmla="*/ 1416 h 1930"/>
                <a:gd name="T14" fmla="*/ 534 w 1944"/>
                <a:gd name="T15" fmla="*/ 1602 h 1930"/>
                <a:gd name="T16" fmla="*/ 10 w 1944"/>
                <a:gd name="T17" fmla="*/ 1807 h 1930"/>
                <a:gd name="T18" fmla="*/ 1011 w 1944"/>
                <a:gd name="T19" fmla="*/ 1712 h 1930"/>
                <a:gd name="T20" fmla="*/ 1935 w 1944"/>
                <a:gd name="T21" fmla="*/ 1807 h 1930"/>
                <a:gd name="T22" fmla="*/ 1354 w 1944"/>
                <a:gd name="T23" fmla="*/ 1549 h 1930"/>
                <a:gd name="T24" fmla="*/ 1944 w 1944"/>
                <a:gd name="T25" fmla="*/ 1416 h 1930"/>
                <a:gd name="T26" fmla="*/ 1302 w 1944"/>
                <a:gd name="T27" fmla="*/ 1141 h 1930"/>
                <a:gd name="T28" fmla="*/ 1844 w 1944"/>
                <a:gd name="T29" fmla="*/ 1138 h 1930"/>
                <a:gd name="T30" fmla="*/ 1177 w 1944"/>
                <a:gd name="T31" fmla="*/ 769 h 1930"/>
                <a:gd name="T32" fmla="*/ 1559 w 1944"/>
                <a:gd name="T33" fmla="*/ 714 h 1930"/>
                <a:gd name="T34" fmla="*/ 1226 w 1944"/>
                <a:gd name="T35" fmla="*/ 473 h 1930"/>
                <a:gd name="T36" fmla="*/ 1463 w 1944"/>
                <a:gd name="T37" fmla="*/ 364 h 1930"/>
                <a:gd name="T38" fmla="*/ 987 w 1944"/>
                <a:gd name="T39" fmla="*/ 0 h 1930"/>
                <a:gd name="T40" fmla="*/ 478 w 1944"/>
                <a:gd name="T41" fmla="*/ 393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4" h="1930">
                  <a:moveTo>
                    <a:pt x="478" y="393"/>
                  </a:moveTo>
                  <a:cubicBezTo>
                    <a:pt x="667" y="522"/>
                    <a:pt x="700" y="434"/>
                    <a:pt x="700" y="434"/>
                  </a:cubicBezTo>
                  <a:cubicBezTo>
                    <a:pt x="700" y="434"/>
                    <a:pt x="605" y="704"/>
                    <a:pt x="382" y="742"/>
                  </a:cubicBezTo>
                  <a:cubicBezTo>
                    <a:pt x="566" y="837"/>
                    <a:pt x="750" y="730"/>
                    <a:pt x="750" y="730"/>
                  </a:cubicBezTo>
                  <a:cubicBezTo>
                    <a:pt x="750" y="730"/>
                    <a:pt x="384" y="1045"/>
                    <a:pt x="101" y="1138"/>
                  </a:cubicBezTo>
                  <a:cubicBezTo>
                    <a:pt x="374" y="1278"/>
                    <a:pt x="610" y="1195"/>
                    <a:pt x="610" y="1195"/>
                  </a:cubicBezTo>
                  <a:cubicBezTo>
                    <a:pt x="610" y="1195"/>
                    <a:pt x="361" y="1328"/>
                    <a:pt x="0" y="1416"/>
                  </a:cubicBezTo>
                  <a:cubicBezTo>
                    <a:pt x="111" y="1696"/>
                    <a:pt x="534" y="1602"/>
                    <a:pt x="534" y="1602"/>
                  </a:cubicBezTo>
                  <a:cubicBezTo>
                    <a:pt x="534" y="1602"/>
                    <a:pt x="352" y="1719"/>
                    <a:pt x="10" y="1807"/>
                  </a:cubicBezTo>
                  <a:cubicBezTo>
                    <a:pt x="442" y="1886"/>
                    <a:pt x="964" y="1708"/>
                    <a:pt x="1011" y="1712"/>
                  </a:cubicBezTo>
                  <a:cubicBezTo>
                    <a:pt x="1078" y="1717"/>
                    <a:pt x="1699" y="1930"/>
                    <a:pt x="1935" y="1807"/>
                  </a:cubicBezTo>
                  <a:cubicBezTo>
                    <a:pt x="1593" y="1719"/>
                    <a:pt x="1354" y="1549"/>
                    <a:pt x="1354" y="1549"/>
                  </a:cubicBezTo>
                  <a:cubicBezTo>
                    <a:pt x="1354" y="1549"/>
                    <a:pt x="1834" y="1696"/>
                    <a:pt x="1944" y="1416"/>
                  </a:cubicBezTo>
                  <a:cubicBezTo>
                    <a:pt x="1584" y="1328"/>
                    <a:pt x="1302" y="1141"/>
                    <a:pt x="1302" y="1141"/>
                  </a:cubicBezTo>
                  <a:cubicBezTo>
                    <a:pt x="1302" y="1141"/>
                    <a:pt x="1571" y="1278"/>
                    <a:pt x="1844" y="1138"/>
                  </a:cubicBezTo>
                  <a:cubicBezTo>
                    <a:pt x="1561" y="1045"/>
                    <a:pt x="1177" y="769"/>
                    <a:pt x="1177" y="769"/>
                  </a:cubicBezTo>
                  <a:cubicBezTo>
                    <a:pt x="1177" y="769"/>
                    <a:pt x="1375" y="808"/>
                    <a:pt x="1559" y="714"/>
                  </a:cubicBezTo>
                  <a:cubicBezTo>
                    <a:pt x="1336" y="676"/>
                    <a:pt x="1226" y="473"/>
                    <a:pt x="1226" y="473"/>
                  </a:cubicBezTo>
                  <a:cubicBezTo>
                    <a:pt x="1226" y="473"/>
                    <a:pt x="1274" y="494"/>
                    <a:pt x="1463" y="364"/>
                  </a:cubicBezTo>
                  <a:cubicBezTo>
                    <a:pt x="1041" y="122"/>
                    <a:pt x="1069" y="53"/>
                    <a:pt x="987" y="0"/>
                  </a:cubicBezTo>
                  <a:cubicBezTo>
                    <a:pt x="923" y="46"/>
                    <a:pt x="968" y="195"/>
                    <a:pt x="478" y="393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7" name="reinderer body"/>
          <p:cNvGrpSpPr/>
          <p:nvPr/>
        </p:nvGrpSpPr>
        <p:grpSpPr>
          <a:xfrm>
            <a:off x="5477819" y="1551364"/>
            <a:ext cx="4632412" cy="3285840"/>
            <a:chOff x="5477819" y="1551364"/>
            <a:chExt cx="4632412" cy="3285840"/>
          </a:xfrm>
        </p:grpSpPr>
        <p:grpSp>
          <p:nvGrpSpPr>
            <p:cNvPr id="14" name="Group 13"/>
            <p:cNvGrpSpPr/>
            <p:nvPr/>
          </p:nvGrpSpPr>
          <p:grpSpPr>
            <a:xfrm>
              <a:off x="6787172" y="1551364"/>
              <a:ext cx="2985176" cy="2985176"/>
              <a:chOff x="7277455" y="1831514"/>
              <a:chExt cx="2985176" cy="2985176"/>
            </a:xfrm>
          </p:grpSpPr>
          <p:grpSp>
            <p:nvGrpSpPr>
              <p:cNvPr id="148" name="Group 147"/>
              <p:cNvGrpSpPr/>
              <p:nvPr/>
            </p:nvGrpSpPr>
            <p:grpSpPr>
              <a:xfrm>
                <a:off x="8457877" y="3164159"/>
                <a:ext cx="624332" cy="1294920"/>
                <a:chOff x="8041792" y="2735728"/>
                <a:chExt cx="666834" cy="1383074"/>
              </a:xfrm>
            </p:grpSpPr>
            <p:grpSp>
              <p:nvGrpSpPr>
                <p:cNvPr id="149" name="Group 148"/>
                <p:cNvGrpSpPr/>
                <p:nvPr/>
              </p:nvGrpSpPr>
              <p:grpSpPr>
                <a:xfrm>
                  <a:off x="8041792" y="2735728"/>
                  <a:ext cx="666834" cy="1383074"/>
                  <a:chOff x="8041792" y="2735728"/>
                  <a:chExt cx="666834" cy="1383074"/>
                </a:xfrm>
              </p:grpSpPr>
              <p:sp>
                <p:nvSpPr>
                  <p:cNvPr id="151" name="Freeform 150"/>
                  <p:cNvSpPr/>
                  <p:nvPr/>
                </p:nvSpPr>
                <p:spPr>
                  <a:xfrm>
                    <a:off x="8041792" y="2749469"/>
                    <a:ext cx="649374" cy="1319899"/>
                  </a:xfrm>
                  <a:custGeom>
                    <a:avLst/>
                    <a:gdLst>
                      <a:gd name="connsiteX0" fmla="*/ 266700 w 639233"/>
                      <a:gd name="connsiteY0" fmla="*/ 42333 h 1303867"/>
                      <a:gd name="connsiteX1" fmla="*/ 0 w 639233"/>
                      <a:gd name="connsiteY1" fmla="*/ 656167 h 1303867"/>
                      <a:gd name="connsiteX2" fmla="*/ 368300 w 639233"/>
                      <a:gd name="connsiteY2" fmla="*/ 825500 h 1303867"/>
                      <a:gd name="connsiteX3" fmla="*/ 347133 w 639233"/>
                      <a:gd name="connsiteY3" fmla="*/ 1303867 h 1303867"/>
                      <a:gd name="connsiteX4" fmla="*/ 482600 w 639233"/>
                      <a:gd name="connsiteY4" fmla="*/ 745067 h 1303867"/>
                      <a:gd name="connsiteX5" fmla="*/ 258233 w 639233"/>
                      <a:gd name="connsiteY5" fmla="*/ 596900 h 1303867"/>
                      <a:gd name="connsiteX6" fmla="*/ 639233 w 639233"/>
                      <a:gd name="connsiteY6" fmla="*/ 249767 h 1303867"/>
                      <a:gd name="connsiteX7" fmla="*/ 508000 w 639233"/>
                      <a:gd name="connsiteY7" fmla="*/ 0 h 1303867"/>
                      <a:gd name="connsiteX8" fmla="*/ 266700 w 639233"/>
                      <a:gd name="connsiteY8" fmla="*/ 42333 h 1303867"/>
                      <a:gd name="connsiteX0" fmla="*/ 267716 w 640249"/>
                      <a:gd name="connsiteY0" fmla="*/ 42333 h 1303867"/>
                      <a:gd name="connsiteX1" fmla="*/ 1016 w 640249"/>
                      <a:gd name="connsiteY1" fmla="*/ 656167 h 1303867"/>
                      <a:gd name="connsiteX2" fmla="*/ 369316 w 640249"/>
                      <a:gd name="connsiteY2" fmla="*/ 825500 h 1303867"/>
                      <a:gd name="connsiteX3" fmla="*/ 348149 w 640249"/>
                      <a:gd name="connsiteY3" fmla="*/ 1303867 h 1303867"/>
                      <a:gd name="connsiteX4" fmla="*/ 483616 w 640249"/>
                      <a:gd name="connsiteY4" fmla="*/ 745067 h 1303867"/>
                      <a:gd name="connsiteX5" fmla="*/ 259249 w 640249"/>
                      <a:gd name="connsiteY5" fmla="*/ 596900 h 1303867"/>
                      <a:gd name="connsiteX6" fmla="*/ 640249 w 640249"/>
                      <a:gd name="connsiteY6" fmla="*/ 249767 h 1303867"/>
                      <a:gd name="connsiteX7" fmla="*/ 509016 w 640249"/>
                      <a:gd name="connsiteY7" fmla="*/ 0 h 1303867"/>
                      <a:gd name="connsiteX8" fmla="*/ 267716 w 640249"/>
                      <a:gd name="connsiteY8" fmla="*/ 42333 h 1303867"/>
                      <a:gd name="connsiteX0" fmla="*/ 267716 w 640249"/>
                      <a:gd name="connsiteY0" fmla="*/ 42333 h 1303867"/>
                      <a:gd name="connsiteX1" fmla="*/ 1016 w 640249"/>
                      <a:gd name="connsiteY1" fmla="*/ 656167 h 1303867"/>
                      <a:gd name="connsiteX2" fmla="*/ 369316 w 640249"/>
                      <a:gd name="connsiteY2" fmla="*/ 825500 h 1303867"/>
                      <a:gd name="connsiteX3" fmla="*/ 348149 w 640249"/>
                      <a:gd name="connsiteY3" fmla="*/ 1303867 h 1303867"/>
                      <a:gd name="connsiteX4" fmla="*/ 483616 w 640249"/>
                      <a:gd name="connsiteY4" fmla="*/ 745067 h 1303867"/>
                      <a:gd name="connsiteX5" fmla="*/ 259249 w 640249"/>
                      <a:gd name="connsiteY5" fmla="*/ 596900 h 1303867"/>
                      <a:gd name="connsiteX6" fmla="*/ 640249 w 640249"/>
                      <a:gd name="connsiteY6" fmla="*/ 249767 h 1303867"/>
                      <a:gd name="connsiteX7" fmla="*/ 509016 w 640249"/>
                      <a:gd name="connsiteY7" fmla="*/ 0 h 1303867"/>
                      <a:gd name="connsiteX8" fmla="*/ 267716 w 640249"/>
                      <a:gd name="connsiteY8" fmla="*/ 42333 h 1303867"/>
                      <a:gd name="connsiteX0" fmla="*/ 267716 w 640249"/>
                      <a:gd name="connsiteY0" fmla="*/ 42333 h 1330622"/>
                      <a:gd name="connsiteX1" fmla="*/ 1016 w 640249"/>
                      <a:gd name="connsiteY1" fmla="*/ 656167 h 1330622"/>
                      <a:gd name="connsiteX2" fmla="*/ 369316 w 640249"/>
                      <a:gd name="connsiteY2" fmla="*/ 825500 h 1330622"/>
                      <a:gd name="connsiteX3" fmla="*/ 348149 w 640249"/>
                      <a:gd name="connsiteY3" fmla="*/ 1303867 h 1330622"/>
                      <a:gd name="connsiteX4" fmla="*/ 483616 w 640249"/>
                      <a:gd name="connsiteY4" fmla="*/ 745067 h 1330622"/>
                      <a:gd name="connsiteX5" fmla="*/ 259249 w 640249"/>
                      <a:gd name="connsiteY5" fmla="*/ 596900 h 1330622"/>
                      <a:gd name="connsiteX6" fmla="*/ 640249 w 640249"/>
                      <a:gd name="connsiteY6" fmla="*/ 249767 h 1330622"/>
                      <a:gd name="connsiteX7" fmla="*/ 509016 w 640249"/>
                      <a:gd name="connsiteY7" fmla="*/ 0 h 1330622"/>
                      <a:gd name="connsiteX8" fmla="*/ 267716 w 640249"/>
                      <a:gd name="connsiteY8" fmla="*/ 42333 h 1330622"/>
                      <a:gd name="connsiteX0" fmla="*/ 267716 w 640249"/>
                      <a:gd name="connsiteY0" fmla="*/ 42333 h 1304157"/>
                      <a:gd name="connsiteX1" fmla="*/ 1016 w 640249"/>
                      <a:gd name="connsiteY1" fmla="*/ 656167 h 1304157"/>
                      <a:gd name="connsiteX2" fmla="*/ 369316 w 640249"/>
                      <a:gd name="connsiteY2" fmla="*/ 825500 h 1304157"/>
                      <a:gd name="connsiteX3" fmla="*/ 348149 w 640249"/>
                      <a:gd name="connsiteY3" fmla="*/ 1303867 h 1304157"/>
                      <a:gd name="connsiteX4" fmla="*/ 483616 w 640249"/>
                      <a:gd name="connsiteY4" fmla="*/ 745067 h 1304157"/>
                      <a:gd name="connsiteX5" fmla="*/ 259249 w 640249"/>
                      <a:gd name="connsiteY5" fmla="*/ 596900 h 1304157"/>
                      <a:gd name="connsiteX6" fmla="*/ 640249 w 640249"/>
                      <a:gd name="connsiteY6" fmla="*/ 249767 h 1304157"/>
                      <a:gd name="connsiteX7" fmla="*/ 509016 w 640249"/>
                      <a:gd name="connsiteY7" fmla="*/ 0 h 1304157"/>
                      <a:gd name="connsiteX8" fmla="*/ 267716 w 640249"/>
                      <a:gd name="connsiteY8" fmla="*/ 42333 h 1304157"/>
                      <a:gd name="connsiteX0" fmla="*/ 267716 w 649374"/>
                      <a:gd name="connsiteY0" fmla="*/ 75205 h 1337029"/>
                      <a:gd name="connsiteX1" fmla="*/ 1016 w 649374"/>
                      <a:gd name="connsiteY1" fmla="*/ 689039 h 1337029"/>
                      <a:gd name="connsiteX2" fmla="*/ 369316 w 649374"/>
                      <a:gd name="connsiteY2" fmla="*/ 858372 h 1337029"/>
                      <a:gd name="connsiteX3" fmla="*/ 348149 w 649374"/>
                      <a:gd name="connsiteY3" fmla="*/ 1336739 h 1337029"/>
                      <a:gd name="connsiteX4" fmla="*/ 483616 w 649374"/>
                      <a:gd name="connsiteY4" fmla="*/ 777939 h 1337029"/>
                      <a:gd name="connsiteX5" fmla="*/ 259249 w 649374"/>
                      <a:gd name="connsiteY5" fmla="*/ 629772 h 1337029"/>
                      <a:gd name="connsiteX6" fmla="*/ 640249 w 649374"/>
                      <a:gd name="connsiteY6" fmla="*/ 282639 h 1337029"/>
                      <a:gd name="connsiteX7" fmla="*/ 509016 w 649374"/>
                      <a:gd name="connsiteY7" fmla="*/ 32872 h 1337029"/>
                      <a:gd name="connsiteX8" fmla="*/ 267716 w 649374"/>
                      <a:gd name="connsiteY8" fmla="*/ 75205 h 1337029"/>
                      <a:gd name="connsiteX0" fmla="*/ 267716 w 649374"/>
                      <a:gd name="connsiteY0" fmla="*/ 75205 h 1332270"/>
                      <a:gd name="connsiteX1" fmla="*/ 1016 w 649374"/>
                      <a:gd name="connsiteY1" fmla="*/ 689039 h 1332270"/>
                      <a:gd name="connsiteX2" fmla="*/ 369316 w 649374"/>
                      <a:gd name="connsiteY2" fmla="*/ 858372 h 1332270"/>
                      <a:gd name="connsiteX3" fmla="*/ 373549 w 649374"/>
                      <a:gd name="connsiteY3" fmla="*/ 1331977 h 1332270"/>
                      <a:gd name="connsiteX4" fmla="*/ 483616 w 649374"/>
                      <a:gd name="connsiteY4" fmla="*/ 777939 h 1332270"/>
                      <a:gd name="connsiteX5" fmla="*/ 259249 w 649374"/>
                      <a:gd name="connsiteY5" fmla="*/ 629772 h 1332270"/>
                      <a:gd name="connsiteX6" fmla="*/ 640249 w 649374"/>
                      <a:gd name="connsiteY6" fmla="*/ 282639 h 1332270"/>
                      <a:gd name="connsiteX7" fmla="*/ 509016 w 649374"/>
                      <a:gd name="connsiteY7" fmla="*/ 32872 h 1332270"/>
                      <a:gd name="connsiteX8" fmla="*/ 267716 w 649374"/>
                      <a:gd name="connsiteY8" fmla="*/ 75205 h 1332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49374" h="1332270">
                        <a:moveTo>
                          <a:pt x="267716" y="75205"/>
                        </a:moveTo>
                        <a:cubicBezTo>
                          <a:pt x="183049" y="184566"/>
                          <a:pt x="-15917" y="558511"/>
                          <a:pt x="1016" y="689039"/>
                        </a:cubicBezTo>
                        <a:cubicBezTo>
                          <a:pt x="17949" y="819567"/>
                          <a:pt x="311461" y="750422"/>
                          <a:pt x="369316" y="858372"/>
                        </a:cubicBezTo>
                        <a:cubicBezTo>
                          <a:pt x="362260" y="1017828"/>
                          <a:pt x="326630" y="1318571"/>
                          <a:pt x="373549" y="1331977"/>
                        </a:cubicBezTo>
                        <a:cubicBezTo>
                          <a:pt x="420468" y="1345383"/>
                          <a:pt x="502666" y="894973"/>
                          <a:pt x="483616" y="777939"/>
                        </a:cubicBezTo>
                        <a:cubicBezTo>
                          <a:pt x="464566" y="660905"/>
                          <a:pt x="233144" y="712322"/>
                          <a:pt x="259249" y="629772"/>
                        </a:cubicBezTo>
                        <a:lnTo>
                          <a:pt x="640249" y="282639"/>
                        </a:lnTo>
                        <a:cubicBezTo>
                          <a:pt x="681877" y="183156"/>
                          <a:pt x="571105" y="67444"/>
                          <a:pt x="509016" y="32872"/>
                        </a:cubicBezTo>
                        <a:cubicBezTo>
                          <a:pt x="446927" y="-1700"/>
                          <a:pt x="352383" y="-34156"/>
                          <a:pt x="267716" y="75205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152" name="Freeform 151"/>
                  <p:cNvSpPr/>
                  <p:nvPr/>
                </p:nvSpPr>
                <p:spPr>
                  <a:xfrm>
                    <a:off x="8059252" y="2735728"/>
                    <a:ext cx="649374" cy="1337029"/>
                  </a:xfrm>
                  <a:custGeom>
                    <a:avLst/>
                    <a:gdLst>
                      <a:gd name="connsiteX0" fmla="*/ 266700 w 639233"/>
                      <a:gd name="connsiteY0" fmla="*/ 42333 h 1303867"/>
                      <a:gd name="connsiteX1" fmla="*/ 0 w 639233"/>
                      <a:gd name="connsiteY1" fmla="*/ 656167 h 1303867"/>
                      <a:gd name="connsiteX2" fmla="*/ 368300 w 639233"/>
                      <a:gd name="connsiteY2" fmla="*/ 825500 h 1303867"/>
                      <a:gd name="connsiteX3" fmla="*/ 347133 w 639233"/>
                      <a:gd name="connsiteY3" fmla="*/ 1303867 h 1303867"/>
                      <a:gd name="connsiteX4" fmla="*/ 482600 w 639233"/>
                      <a:gd name="connsiteY4" fmla="*/ 745067 h 1303867"/>
                      <a:gd name="connsiteX5" fmla="*/ 258233 w 639233"/>
                      <a:gd name="connsiteY5" fmla="*/ 596900 h 1303867"/>
                      <a:gd name="connsiteX6" fmla="*/ 639233 w 639233"/>
                      <a:gd name="connsiteY6" fmla="*/ 249767 h 1303867"/>
                      <a:gd name="connsiteX7" fmla="*/ 508000 w 639233"/>
                      <a:gd name="connsiteY7" fmla="*/ 0 h 1303867"/>
                      <a:gd name="connsiteX8" fmla="*/ 266700 w 639233"/>
                      <a:gd name="connsiteY8" fmla="*/ 42333 h 1303867"/>
                      <a:gd name="connsiteX0" fmla="*/ 267716 w 640249"/>
                      <a:gd name="connsiteY0" fmla="*/ 42333 h 1303867"/>
                      <a:gd name="connsiteX1" fmla="*/ 1016 w 640249"/>
                      <a:gd name="connsiteY1" fmla="*/ 656167 h 1303867"/>
                      <a:gd name="connsiteX2" fmla="*/ 369316 w 640249"/>
                      <a:gd name="connsiteY2" fmla="*/ 825500 h 1303867"/>
                      <a:gd name="connsiteX3" fmla="*/ 348149 w 640249"/>
                      <a:gd name="connsiteY3" fmla="*/ 1303867 h 1303867"/>
                      <a:gd name="connsiteX4" fmla="*/ 483616 w 640249"/>
                      <a:gd name="connsiteY4" fmla="*/ 745067 h 1303867"/>
                      <a:gd name="connsiteX5" fmla="*/ 259249 w 640249"/>
                      <a:gd name="connsiteY5" fmla="*/ 596900 h 1303867"/>
                      <a:gd name="connsiteX6" fmla="*/ 640249 w 640249"/>
                      <a:gd name="connsiteY6" fmla="*/ 249767 h 1303867"/>
                      <a:gd name="connsiteX7" fmla="*/ 509016 w 640249"/>
                      <a:gd name="connsiteY7" fmla="*/ 0 h 1303867"/>
                      <a:gd name="connsiteX8" fmla="*/ 267716 w 640249"/>
                      <a:gd name="connsiteY8" fmla="*/ 42333 h 1303867"/>
                      <a:gd name="connsiteX0" fmla="*/ 267716 w 640249"/>
                      <a:gd name="connsiteY0" fmla="*/ 42333 h 1303867"/>
                      <a:gd name="connsiteX1" fmla="*/ 1016 w 640249"/>
                      <a:gd name="connsiteY1" fmla="*/ 656167 h 1303867"/>
                      <a:gd name="connsiteX2" fmla="*/ 369316 w 640249"/>
                      <a:gd name="connsiteY2" fmla="*/ 825500 h 1303867"/>
                      <a:gd name="connsiteX3" fmla="*/ 348149 w 640249"/>
                      <a:gd name="connsiteY3" fmla="*/ 1303867 h 1303867"/>
                      <a:gd name="connsiteX4" fmla="*/ 483616 w 640249"/>
                      <a:gd name="connsiteY4" fmla="*/ 745067 h 1303867"/>
                      <a:gd name="connsiteX5" fmla="*/ 259249 w 640249"/>
                      <a:gd name="connsiteY5" fmla="*/ 596900 h 1303867"/>
                      <a:gd name="connsiteX6" fmla="*/ 640249 w 640249"/>
                      <a:gd name="connsiteY6" fmla="*/ 249767 h 1303867"/>
                      <a:gd name="connsiteX7" fmla="*/ 509016 w 640249"/>
                      <a:gd name="connsiteY7" fmla="*/ 0 h 1303867"/>
                      <a:gd name="connsiteX8" fmla="*/ 267716 w 640249"/>
                      <a:gd name="connsiteY8" fmla="*/ 42333 h 1303867"/>
                      <a:gd name="connsiteX0" fmla="*/ 267716 w 640249"/>
                      <a:gd name="connsiteY0" fmla="*/ 42333 h 1330622"/>
                      <a:gd name="connsiteX1" fmla="*/ 1016 w 640249"/>
                      <a:gd name="connsiteY1" fmla="*/ 656167 h 1330622"/>
                      <a:gd name="connsiteX2" fmla="*/ 369316 w 640249"/>
                      <a:gd name="connsiteY2" fmla="*/ 825500 h 1330622"/>
                      <a:gd name="connsiteX3" fmla="*/ 348149 w 640249"/>
                      <a:gd name="connsiteY3" fmla="*/ 1303867 h 1330622"/>
                      <a:gd name="connsiteX4" fmla="*/ 483616 w 640249"/>
                      <a:gd name="connsiteY4" fmla="*/ 745067 h 1330622"/>
                      <a:gd name="connsiteX5" fmla="*/ 259249 w 640249"/>
                      <a:gd name="connsiteY5" fmla="*/ 596900 h 1330622"/>
                      <a:gd name="connsiteX6" fmla="*/ 640249 w 640249"/>
                      <a:gd name="connsiteY6" fmla="*/ 249767 h 1330622"/>
                      <a:gd name="connsiteX7" fmla="*/ 509016 w 640249"/>
                      <a:gd name="connsiteY7" fmla="*/ 0 h 1330622"/>
                      <a:gd name="connsiteX8" fmla="*/ 267716 w 640249"/>
                      <a:gd name="connsiteY8" fmla="*/ 42333 h 1330622"/>
                      <a:gd name="connsiteX0" fmla="*/ 267716 w 640249"/>
                      <a:gd name="connsiteY0" fmla="*/ 42333 h 1304157"/>
                      <a:gd name="connsiteX1" fmla="*/ 1016 w 640249"/>
                      <a:gd name="connsiteY1" fmla="*/ 656167 h 1304157"/>
                      <a:gd name="connsiteX2" fmla="*/ 369316 w 640249"/>
                      <a:gd name="connsiteY2" fmla="*/ 825500 h 1304157"/>
                      <a:gd name="connsiteX3" fmla="*/ 348149 w 640249"/>
                      <a:gd name="connsiteY3" fmla="*/ 1303867 h 1304157"/>
                      <a:gd name="connsiteX4" fmla="*/ 483616 w 640249"/>
                      <a:gd name="connsiteY4" fmla="*/ 745067 h 1304157"/>
                      <a:gd name="connsiteX5" fmla="*/ 259249 w 640249"/>
                      <a:gd name="connsiteY5" fmla="*/ 596900 h 1304157"/>
                      <a:gd name="connsiteX6" fmla="*/ 640249 w 640249"/>
                      <a:gd name="connsiteY6" fmla="*/ 249767 h 1304157"/>
                      <a:gd name="connsiteX7" fmla="*/ 509016 w 640249"/>
                      <a:gd name="connsiteY7" fmla="*/ 0 h 1304157"/>
                      <a:gd name="connsiteX8" fmla="*/ 267716 w 640249"/>
                      <a:gd name="connsiteY8" fmla="*/ 42333 h 1304157"/>
                      <a:gd name="connsiteX0" fmla="*/ 267716 w 649374"/>
                      <a:gd name="connsiteY0" fmla="*/ 75205 h 1337029"/>
                      <a:gd name="connsiteX1" fmla="*/ 1016 w 649374"/>
                      <a:gd name="connsiteY1" fmla="*/ 689039 h 1337029"/>
                      <a:gd name="connsiteX2" fmla="*/ 369316 w 649374"/>
                      <a:gd name="connsiteY2" fmla="*/ 858372 h 1337029"/>
                      <a:gd name="connsiteX3" fmla="*/ 348149 w 649374"/>
                      <a:gd name="connsiteY3" fmla="*/ 1336739 h 1337029"/>
                      <a:gd name="connsiteX4" fmla="*/ 483616 w 649374"/>
                      <a:gd name="connsiteY4" fmla="*/ 777939 h 1337029"/>
                      <a:gd name="connsiteX5" fmla="*/ 259249 w 649374"/>
                      <a:gd name="connsiteY5" fmla="*/ 629772 h 1337029"/>
                      <a:gd name="connsiteX6" fmla="*/ 640249 w 649374"/>
                      <a:gd name="connsiteY6" fmla="*/ 282639 h 1337029"/>
                      <a:gd name="connsiteX7" fmla="*/ 509016 w 649374"/>
                      <a:gd name="connsiteY7" fmla="*/ 32872 h 1337029"/>
                      <a:gd name="connsiteX8" fmla="*/ 267716 w 649374"/>
                      <a:gd name="connsiteY8" fmla="*/ 75205 h 13370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49374" h="1337029">
                        <a:moveTo>
                          <a:pt x="267716" y="75205"/>
                        </a:moveTo>
                        <a:cubicBezTo>
                          <a:pt x="183049" y="184566"/>
                          <a:pt x="-15917" y="558511"/>
                          <a:pt x="1016" y="689039"/>
                        </a:cubicBezTo>
                        <a:cubicBezTo>
                          <a:pt x="17949" y="819567"/>
                          <a:pt x="311461" y="750422"/>
                          <a:pt x="369316" y="858372"/>
                        </a:cubicBezTo>
                        <a:cubicBezTo>
                          <a:pt x="362260" y="1017828"/>
                          <a:pt x="301230" y="1323333"/>
                          <a:pt x="348149" y="1336739"/>
                        </a:cubicBezTo>
                        <a:cubicBezTo>
                          <a:pt x="395068" y="1350145"/>
                          <a:pt x="498433" y="895767"/>
                          <a:pt x="483616" y="777939"/>
                        </a:cubicBezTo>
                        <a:cubicBezTo>
                          <a:pt x="468799" y="660111"/>
                          <a:pt x="233144" y="712322"/>
                          <a:pt x="259249" y="629772"/>
                        </a:cubicBezTo>
                        <a:lnTo>
                          <a:pt x="640249" y="282639"/>
                        </a:lnTo>
                        <a:cubicBezTo>
                          <a:pt x="681877" y="183156"/>
                          <a:pt x="571105" y="67444"/>
                          <a:pt x="509016" y="32872"/>
                        </a:cubicBezTo>
                        <a:cubicBezTo>
                          <a:pt x="446927" y="-1700"/>
                          <a:pt x="352383" y="-34156"/>
                          <a:pt x="267716" y="75205"/>
                        </a:cubicBezTo>
                        <a:close/>
                      </a:path>
                    </a:pathLst>
                  </a:custGeom>
                  <a:solidFill>
                    <a:srgbClr val="8033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3" name="Freeform 9"/>
                  <p:cNvSpPr>
                    <a:spLocks/>
                  </p:cNvSpPr>
                  <p:nvPr/>
                </p:nvSpPr>
                <p:spPr bwMode="auto">
                  <a:xfrm rot="6300000" flipV="1">
                    <a:off x="8298554" y="3917624"/>
                    <a:ext cx="250637" cy="151720"/>
                  </a:xfrm>
                  <a:custGeom>
                    <a:avLst/>
                    <a:gdLst>
                      <a:gd name="T0" fmla="*/ 1113 w 2444"/>
                      <a:gd name="T1" fmla="*/ 1977 h 2033"/>
                      <a:gd name="T2" fmla="*/ 351 w 2444"/>
                      <a:gd name="T3" fmla="*/ 1769 h 2033"/>
                      <a:gd name="T4" fmla="*/ 193 w 2444"/>
                      <a:gd name="T5" fmla="*/ 1692 h 2033"/>
                      <a:gd name="T6" fmla="*/ 84 w 2444"/>
                      <a:gd name="T7" fmla="*/ 1331 h 2033"/>
                      <a:gd name="T8" fmla="*/ 192 w 2444"/>
                      <a:gd name="T9" fmla="*/ 586 h 2033"/>
                      <a:gd name="T10" fmla="*/ 632 w 2444"/>
                      <a:gd name="T11" fmla="*/ 416 h 2033"/>
                      <a:gd name="T12" fmla="*/ 1412 w 2444"/>
                      <a:gd name="T13" fmla="*/ 55 h 2033"/>
                      <a:gd name="T14" fmla="*/ 1627 w 2444"/>
                      <a:gd name="T15" fmla="*/ 503 h 2033"/>
                      <a:gd name="T16" fmla="*/ 1477 w 2444"/>
                      <a:gd name="T17" fmla="*/ 737 h 2033"/>
                      <a:gd name="T18" fmla="*/ 1979 w 2444"/>
                      <a:gd name="T19" fmla="*/ 811 h 2033"/>
                      <a:gd name="T20" fmla="*/ 2297 w 2444"/>
                      <a:gd name="T21" fmla="*/ 1221 h 2033"/>
                      <a:gd name="T22" fmla="*/ 1857 w 2444"/>
                      <a:gd name="T23" fmla="*/ 1881 h 2033"/>
                      <a:gd name="T24" fmla="*/ 1303 w 2444"/>
                      <a:gd name="T25" fmla="*/ 2000 h 2033"/>
                      <a:gd name="T26" fmla="*/ 1113 w 2444"/>
                      <a:gd name="T27" fmla="*/ 1977 h 2033"/>
                      <a:gd name="connsiteX0" fmla="*/ 4363 w 9374"/>
                      <a:gd name="connsiteY0" fmla="*/ 9482 h 9648"/>
                      <a:gd name="connsiteX1" fmla="*/ 1245 w 9374"/>
                      <a:gd name="connsiteY1" fmla="*/ 8458 h 9648"/>
                      <a:gd name="connsiteX2" fmla="*/ 599 w 9374"/>
                      <a:gd name="connsiteY2" fmla="*/ 8080 h 9648"/>
                      <a:gd name="connsiteX3" fmla="*/ 153 w 9374"/>
                      <a:gd name="connsiteY3" fmla="*/ 6304 h 9648"/>
                      <a:gd name="connsiteX4" fmla="*/ 595 w 9374"/>
                      <a:gd name="connsiteY4" fmla="*/ 2639 h 9648"/>
                      <a:gd name="connsiteX5" fmla="*/ 2395 w 9374"/>
                      <a:gd name="connsiteY5" fmla="*/ 1803 h 9648"/>
                      <a:gd name="connsiteX6" fmla="*/ 5586 w 9374"/>
                      <a:gd name="connsiteY6" fmla="*/ 28 h 9648"/>
                      <a:gd name="connsiteX7" fmla="*/ 6466 w 9374"/>
                      <a:gd name="connsiteY7" fmla="*/ 2231 h 9648"/>
                      <a:gd name="connsiteX8" fmla="*/ 4766 w 9374"/>
                      <a:gd name="connsiteY8" fmla="*/ 3275 h 9648"/>
                      <a:gd name="connsiteX9" fmla="*/ 7906 w 9374"/>
                      <a:gd name="connsiteY9" fmla="*/ 3746 h 9648"/>
                      <a:gd name="connsiteX10" fmla="*/ 9208 w 9374"/>
                      <a:gd name="connsiteY10" fmla="*/ 5763 h 9648"/>
                      <a:gd name="connsiteX11" fmla="*/ 7407 w 9374"/>
                      <a:gd name="connsiteY11" fmla="*/ 9009 h 9648"/>
                      <a:gd name="connsiteX12" fmla="*/ 5140 w 9374"/>
                      <a:gd name="connsiteY12" fmla="*/ 9595 h 9648"/>
                      <a:gd name="connsiteX13" fmla="*/ 4363 w 9374"/>
                      <a:gd name="connsiteY13" fmla="*/ 9482 h 9648"/>
                      <a:gd name="connsiteX0" fmla="*/ 4654 w 10000"/>
                      <a:gd name="connsiteY0" fmla="*/ 9828 h 10000"/>
                      <a:gd name="connsiteX1" fmla="*/ 1328 w 10000"/>
                      <a:gd name="connsiteY1" fmla="*/ 8767 h 10000"/>
                      <a:gd name="connsiteX2" fmla="*/ 639 w 10000"/>
                      <a:gd name="connsiteY2" fmla="*/ 8375 h 10000"/>
                      <a:gd name="connsiteX3" fmla="*/ 163 w 10000"/>
                      <a:gd name="connsiteY3" fmla="*/ 6534 h 10000"/>
                      <a:gd name="connsiteX4" fmla="*/ 635 w 10000"/>
                      <a:gd name="connsiteY4" fmla="*/ 2735 h 10000"/>
                      <a:gd name="connsiteX5" fmla="*/ 2555 w 10000"/>
                      <a:gd name="connsiteY5" fmla="*/ 1869 h 10000"/>
                      <a:gd name="connsiteX6" fmla="*/ 5959 w 10000"/>
                      <a:gd name="connsiteY6" fmla="*/ 29 h 10000"/>
                      <a:gd name="connsiteX7" fmla="*/ 6816 w 10000"/>
                      <a:gd name="connsiteY7" fmla="*/ 2673 h 10000"/>
                      <a:gd name="connsiteX8" fmla="*/ 5084 w 10000"/>
                      <a:gd name="connsiteY8" fmla="*/ 3394 h 10000"/>
                      <a:gd name="connsiteX9" fmla="*/ 8434 w 10000"/>
                      <a:gd name="connsiteY9" fmla="*/ 3883 h 10000"/>
                      <a:gd name="connsiteX10" fmla="*/ 9823 w 10000"/>
                      <a:gd name="connsiteY10" fmla="*/ 5973 h 10000"/>
                      <a:gd name="connsiteX11" fmla="*/ 7902 w 10000"/>
                      <a:gd name="connsiteY11" fmla="*/ 9338 h 10000"/>
                      <a:gd name="connsiteX12" fmla="*/ 5483 w 10000"/>
                      <a:gd name="connsiteY12" fmla="*/ 9945 h 10000"/>
                      <a:gd name="connsiteX13" fmla="*/ 4654 w 10000"/>
                      <a:gd name="connsiteY13" fmla="*/ 9828 h 10000"/>
                      <a:gd name="connsiteX0" fmla="*/ 4654 w 10000"/>
                      <a:gd name="connsiteY0" fmla="*/ 9469 h 9641"/>
                      <a:gd name="connsiteX1" fmla="*/ 1328 w 10000"/>
                      <a:gd name="connsiteY1" fmla="*/ 8408 h 9641"/>
                      <a:gd name="connsiteX2" fmla="*/ 639 w 10000"/>
                      <a:gd name="connsiteY2" fmla="*/ 8016 h 9641"/>
                      <a:gd name="connsiteX3" fmla="*/ 163 w 10000"/>
                      <a:gd name="connsiteY3" fmla="*/ 6175 h 9641"/>
                      <a:gd name="connsiteX4" fmla="*/ 635 w 10000"/>
                      <a:gd name="connsiteY4" fmla="*/ 2376 h 9641"/>
                      <a:gd name="connsiteX5" fmla="*/ 2555 w 10000"/>
                      <a:gd name="connsiteY5" fmla="*/ 1510 h 9641"/>
                      <a:gd name="connsiteX6" fmla="*/ 6109 w 10000"/>
                      <a:gd name="connsiteY6" fmla="*/ 35 h 9641"/>
                      <a:gd name="connsiteX7" fmla="*/ 6816 w 10000"/>
                      <a:gd name="connsiteY7" fmla="*/ 2314 h 9641"/>
                      <a:gd name="connsiteX8" fmla="*/ 5084 w 10000"/>
                      <a:gd name="connsiteY8" fmla="*/ 3035 h 9641"/>
                      <a:gd name="connsiteX9" fmla="*/ 8434 w 10000"/>
                      <a:gd name="connsiteY9" fmla="*/ 3524 h 9641"/>
                      <a:gd name="connsiteX10" fmla="*/ 9823 w 10000"/>
                      <a:gd name="connsiteY10" fmla="*/ 5614 h 9641"/>
                      <a:gd name="connsiteX11" fmla="*/ 7902 w 10000"/>
                      <a:gd name="connsiteY11" fmla="*/ 8979 h 9641"/>
                      <a:gd name="connsiteX12" fmla="*/ 5483 w 10000"/>
                      <a:gd name="connsiteY12" fmla="*/ 9586 h 9641"/>
                      <a:gd name="connsiteX13" fmla="*/ 4654 w 10000"/>
                      <a:gd name="connsiteY13" fmla="*/ 9469 h 9641"/>
                      <a:gd name="connsiteX0" fmla="*/ 4654 w 10000"/>
                      <a:gd name="connsiteY0" fmla="*/ 9822 h 10000"/>
                      <a:gd name="connsiteX1" fmla="*/ 1328 w 10000"/>
                      <a:gd name="connsiteY1" fmla="*/ 8721 h 10000"/>
                      <a:gd name="connsiteX2" fmla="*/ 639 w 10000"/>
                      <a:gd name="connsiteY2" fmla="*/ 8314 h 10000"/>
                      <a:gd name="connsiteX3" fmla="*/ 163 w 10000"/>
                      <a:gd name="connsiteY3" fmla="*/ 6405 h 10000"/>
                      <a:gd name="connsiteX4" fmla="*/ 635 w 10000"/>
                      <a:gd name="connsiteY4" fmla="*/ 2464 h 10000"/>
                      <a:gd name="connsiteX5" fmla="*/ 2555 w 10000"/>
                      <a:gd name="connsiteY5" fmla="*/ 1566 h 10000"/>
                      <a:gd name="connsiteX6" fmla="*/ 6109 w 10000"/>
                      <a:gd name="connsiteY6" fmla="*/ 36 h 10000"/>
                      <a:gd name="connsiteX7" fmla="*/ 5084 w 10000"/>
                      <a:gd name="connsiteY7" fmla="*/ 3148 h 10000"/>
                      <a:gd name="connsiteX8" fmla="*/ 8434 w 10000"/>
                      <a:gd name="connsiteY8" fmla="*/ 3655 h 10000"/>
                      <a:gd name="connsiteX9" fmla="*/ 9823 w 10000"/>
                      <a:gd name="connsiteY9" fmla="*/ 5823 h 10000"/>
                      <a:gd name="connsiteX10" fmla="*/ 7902 w 10000"/>
                      <a:gd name="connsiteY10" fmla="*/ 9313 h 10000"/>
                      <a:gd name="connsiteX11" fmla="*/ 5483 w 10000"/>
                      <a:gd name="connsiteY11" fmla="*/ 9943 h 10000"/>
                      <a:gd name="connsiteX12" fmla="*/ 4654 w 10000"/>
                      <a:gd name="connsiteY12" fmla="*/ 9822 h 10000"/>
                      <a:gd name="connsiteX0" fmla="*/ 4654 w 10000"/>
                      <a:gd name="connsiteY0" fmla="*/ 8256 h 8434"/>
                      <a:gd name="connsiteX1" fmla="*/ 1328 w 10000"/>
                      <a:gd name="connsiteY1" fmla="*/ 7155 h 8434"/>
                      <a:gd name="connsiteX2" fmla="*/ 639 w 10000"/>
                      <a:gd name="connsiteY2" fmla="*/ 6748 h 8434"/>
                      <a:gd name="connsiteX3" fmla="*/ 163 w 10000"/>
                      <a:gd name="connsiteY3" fmla="*/ 4839 h 8434"/>
                      <a:gd name="connsiteX4" fmla="*/ 635 w 10000"/>
                      <a:gd name="connsiteY4" fmla="*/ 898 h 8434"/>
                      <a:gd name="connsiteX5" fmla="*/ 2555 w 10000"/>
                      <a:gd name="connsiteY5" fmla="*/ 0 h 8434"/>
                      <a:gd name="connsiteX6" fmla="*/ 5084 w 10000"/>
                      <a:gd name="connsiteY6" fmla="*/ 1582 h 8434"/>
                      <a:gd name="connsiteX7" fmla="*/ 8434 w 10000"/>
                      <a:gd name="connsiteY7" fmla="*/ 2089 h 8434"/>
                      <a:gd name="connsiteX8" fmla="*/ 9823 w 10000"/>
                      <a:gd name="connsiteY8" fmla="*/ 4257 h 8434"/>
                      <a:gd name="connsiteX9" fmla="*/ 7902 w 10000"/>
                      <a:gd name="connsiteY9" fmla="*/ 7747 h 8434"/>
                      <a:gd name="connsiteX10" fmla="*/ 5483 w 10000"/>
                      <a:gd name="connsiteY10" fmla="*/ 8377 h 8434"/>
                      <a:gd name="connsiteX11" fmla="*/ 4654 w 10000"/>
                      <a:gd name="connsiteY11" fmla="*/ 8256 h 8434"/>
                      <a:gd name="connsiteX0" fmla="*/ 5084 w 10000"/>
                      <a:gd name="connsiteY0" fmla="*/ 1531 h 9654"/>
                      <a:gd name="connsiteX1" fmla="*/ 8434 w 10000"/>
                      <a:gd name="connsiteY1" fmla="*/ 2132 h 9654"/>
                      <a:gd name="connsiteX2" fmla="*/ 9823 w 10000"/>
                      <a:gd name="connsiteY2" fmla="*/ 4702 h 9654"/>
                      <a:gd name="connsiteX3" fmla="*/ 7902 w 10000"/>
                      <a:gd name="connsiteY3" fmla="*/ 8840 h 9654"/>
                      <a:gd name="connsiteX4" fmla="*/ 5483 w 10000"/>
                      <a:gd name="connsiteY4" fmla="*/ 9587 h 9654"/>
                      <a:gd name="connsiteX5" fmla="*/ 4654 w 10000"/>
                      <a:gd name="connsiteY5" fmla="*/ 9444 h 9654"/>
                      <a:gd name="connsiteX6" fmla="*/ 1328 w 10000"/>
                      <a:gd name="connsiteY6" fmla="*/ 8139 h 9654"/>
                      <a:gd name="connsiteX7" fmla="*/ 639 w 10000"/>
                      <a:gd name="connsiteY7" fmla="*/ 7656 h 9654"/>
                      <a:gd name="connsiteX8" fmla="*/ 163 w 10000"/>
                      <a:gd name="connsiteY8" fmla="*/ 5392 h 9654"/>
                      <a:gd name="connsiteX9" fmla="*/ 635 w 10000"/>
                      <a:gd name="connsiteY9" fmla="*/ 720 h 9654"/>
                      <a:gd name="connsiteX10" fmla="*/ 3118 w 10000"/>
                      <a:gd name="connsiteY10" fmla="*/ 466 h 9654"/>
                      <a:gd name="connsiteX0" fmla="*/ 5084 w 10000"/>
                      <a:gd name="connsiteY0" fmla="*/ 1586 h 10001"/>
                      <a:gd name="connsiteX1" fmla="*/ 8434 w 10000"/>
                      <a:gd name="connsiteY1" fmla="*/ 2208 h 10001"/>
                      <a:gd name="connsiteX2" fmla="*/ 9823 w 10000"/>
                      <a:gd name="connsiteY2" fmla="*/ 4871 h 10001"/>
                      <a:gd name="connsiteX3" fmla="*/ 7902 w 10000"/>
                      <a:gd name="connsiteY3" fmla="*/ 9157 h 10001"/>
                      <a:gd name="connsiteX4" fmla="*/ 5483 w 10000"/>
                      <a:gd name="connsiteY4" fmla="*/ 9931 h 10001"/>
                      <a:gd name="connsiteX5" fmla="*/ 4654 w 10000"/>
                      <a:gd name="connsiteY5" fmla="*/ 9782 h 10001"/>
                      <a:gd name="connsiteX6" fmla="*/ 1328 w 10000"/>
                      <a:gd name="connsiteY6" fmla="*/ 8431 h 10001"/>
                      <a:gd name="connsiteX7" fmla="*/ 639 w 10000"/>
                      <a:gd name="connsiteY7" fmla="*/ 7930 h 10001"/>
                      <a:gd name="connsiteX8" fmla="*/ 163 w 10000"/>
                      <a:gd name="connsiteY8" fmla="*/ 5585 h 10001"/>
                      <a:gd name="connsiteX9" fmla="*/ 635 w 10000"/>
                      <a:gd name="connsiteY9" fmla="*/ 746 h 10001"/>
                      <a:gd name="connsiteX10" fmla="*/ 3118 w 10000"/>
                      <a:gd name="connsiteY10" fmla="*/ 483 h 10001"/>
                      <a:gd name="connsiteX11" fmla="*/ 5084 w 10000"/>
                      <a:gd name="connsiteY11" fmla="*/ 1586 h 10001"/>
                      <a:gd name="connsiteX0" fmla="*/ 4921 w 9837"/>
                      <a:gd name="connsiteY0" fmla="*/ 1586 h 10001"/>
                      <a:gd name="connsiteX1" fmla="*/ 8271 w 9837"/>
                      <a:gd name="connsiteY1" fmla="*/ 2208 h 10001"/>
                      <a:gd name="connsiteX2" fmla="*/ 9660 w 9837"/>
                      <a:gd name="connsiteY2" fmla="*/ 4871 h 10001"/>
                      <a:gd name="connsiteX3" fmla="*/ 7739 w 9837"/>
                      <a:gd name="connsiteY3" fmla="*/ 9157 h 10001"/>
                      <a:gd name="connsiteX4" fmla="*/ 5320 w 9837"/>
                      <a:gd name="connsiteY4" fmla="*/ 9931 h 10001"/>
                      <a:gd name="connsiteX5" fmla="*/ 4491 w 9837"/>
                      <a:gd name="connsiteY5" fmla="*/ 9782 h 10001"/>
                      <a:gd name="connsiteX6" fmla="*/ 1165 w 9837"/>
                      <a:gd name="connsiteY6" fmla="*/ 8431 h 10001"/>
                      <a:gd name="connsiteX7" fmla="*/ 0 w 9837"/>
                      <a:gd name="connsiteY7" fmla="*/ 5585 h 10001"/>
                      <a:gd name="connsiteX8" fmla="*/ 472 w 9837"/>
                      <a:gd name="connsiteY8" fmla="*/ 746 h 10001"/>
                      <a:gd name="connsiteX9" fmla="*/ 2955 w 9837"/>
                      <a:gd name="connsiteY9" fmla="*/ 483 h 10001"/>
                      <a:gd name="connsiteX10" fmla="*/ 4921 w 9837"/>
                      <a:gd name="connsiteY10" fmla="*/ 1586 h 10001"/>
                      <a:gd name="connsiteX0" fmla="*/ 5114 w 10111"/>
                      <a:gd name="connsiteY0" fmla="*/ 1586 h 10000"/>
                      <a:gd name="connsiteX1" fmla="*/ 8519 w 10111"/>
                      <a:gd name="connsiteY1" fmla="*/ 2208 h 10000"/>
                      <a:gd name="connsiteX2" fmla="*/ 9931 w 10111"/>
                      <a:gd name="connsiteY2" fmla="*/ 4871 h 10000"/>
                      <a:gd name="connsiteX3" fmla="*/ 7978 w 10111"/>
                      <a:gd name="connsiteY3" fmla="*/ 9156 h 10000"/>
                      <a:gd name="connsiteX4" fmla="*/ 5519 w 10111"/>
                      <a:gd name="connsiteY4" fmla="*/ 9930 h 10000"/>
                      <a:gd name="connsiteX5" fmla="*/ 4676 w 10111"/>
                      <a:gd name="connsiteY5" fmla="*/ 9781 h 10000"/>
                      <a:gd name="connsiteX6" fmla="*/ 1295 w 10111"/>
                      <a:gd name="connsiteY6" fmla="*/ 8430 h 10000"/>
                      <a:gd name="connsiteX7" fmla="*/ 0 w 10111"/>
                      <a:gd name="connsiteY7" fmla="*/ 7715 h 10000"/>
                      <a:gd name="connsiteX8" fmla="*/ 591 w 10111"/>
                      <a:gd name="connsiteY8" fmla="*/ 746 h 10000"/>
                      <a:gd name="connsiteX9" fmla="*/ 3115 w 10111"/>
                      <a:gd name="connsiteY9" fmla="*/ 483 h 10000"/>
                      <a:gd name="connsiteX10" fmla="*/ 5114 w 10111"/>
                      <a:gd name="connsiteY10" fmla="*/ 1586 h 10000"/>
                      <a:gd name="connsiteX0" fmla="*/ 5114 w 10111"/>
                      <a:gd name="connsiteY0" fmla="*/ 1586 h 10000"/>
                      <a:gd name="connsiteX1" fmla="*/ 8519 w 10111"/>
                      <a:gd name="connsiteY1" fmla="*/ 2208 h 10000"/>
                      <a:gd name="connsiteX2" fmla="*/ 9931 w 10111"/>
                      <a:gd name="connsiteY2" fmla="*/ 4871 h 10000"/>
                      <a:gd name="connsiteX3" fmla="*/ 7978 w 10111"/>
                      <a:gd name="connsiteY3" fmla="*/ 9156 h 10000"/>
                      <a:gd name="connsiteX4" fmla="*/ 5519 w 10111"/>
                      <a:gd name="connsiteY4" fmla="*/ 9930 h 10000"/>
                      <a:gd name="connsiteX5" fmla="*/ 4676 w 10111"/>
                      <a:gd name="connsiteY5" fmla="*/ 9781 h 10000"/>
                      <a:gd name="connsiteX6" fmla="*/ 1295 w 10111"/>
                      <a:gd name="connsiteY6" fmla="*/ 8430 h 10000"/>
                      <a:gd name="connsiteX7" fmla="*/ 0 w 10111"/>
                      <a:gd name="connsiteY7" fmla="*/ 7715 h 10000"/>
                      <a:gd name="connsiteX8" fmla="*/ 591 w 10111"/>
                      <a:gd name="connsiteY8" fmla="*/ 746 h 10000"/>
                      <a:gd name="connsiteX9" fmla="*/ 3115 w 10111"/>
                      <a:gd name="connsiteY9" fmla="*/ 483 h 10000"/>
                      <a:gd name="connsiteX10" fmla="*/ 5114 w 10111"/>
                      <a:gd name="connsiteY10" fmla="*/ 1586 h 10000"/>
                      <a:gd name="connsiteX0" fmla="*/ 5114 w 10076"/>
                      <a:gd name="connsiteY0" fmla="*/ 2000 h 10414"/>
                      <a:gd name="connsiteX1" fmla="*/ 8072 w 10076"/>
                      <a:gd name="connsiteY1" fmla="*/ 0 h 10414"/>
                      <a:gd name="connsiteX2" fmla="*/ 9931 w 10076"/>
                      <a:gd name="connsiteY2" fmla="*/ 5285 h 10414"/>
                      <a:gd name="connsiteX3" fmla="*/ 7978 w 10076"/>
                      <a:gd name="connsiteY3" fmla="*/ 9570 h 10414"/>
                      <a:gd name="connsiteX4" fmla="*/ 5519 w 10076"/>
                      <a:gd name="connsiteY4" fmla="*/ 10344 h 10414"/>
                      <a:gd name="connsiteX5" fmla="*/ 4676 w 10076"/>
                      <a:gd name="connsiteY5" fmla="*/ 10195 h 10414"/>
                      <a:gd name="connsiteX6" fmla="*/ 1295 w 10076"/>
                      <a:gd name="connsiteY6" fmla="*/ 8844 h 10414"/>
                      <a:gd name="connsiteX7" fmla="*/ 0 w 10076"/>
                      <a:gd name="connsiteY7" fmla="*/ 8129 h 10414"/>
                      <a:gd name="connsiteX8" fmla="*/ 591 w 10076"/>
                      <a:gd name="connsiteY8" fmla="*/ 1160 h 10414"/>
                      <a:gd name="connsiteX9" fmla="*/ 3115 w 10076"/>
                      <a:gd name="connsiteY9" fmla="*/ 897 h 10414"/>
                      <a:gd name="connsiteX10" fmla="*/ 5114 w 10076"/>
                      <a:gd name="connsiteY10" fmla="*/ 2000 h 10414"/>
                      <a:gd name="connsiteX0" fmla="*/ 5114 w 10294"/>
                      <a:gd name="connsiteY0" fmla="*/ 2000 h 10414"/>
                      <a:gd name="connsiteX1" fmla="*/ 8072 w 10294"/>
                      <a:gd name="connsiteY1" fmla="*/ 0 h 10414"/>
                      <a:gd name="connsiteX2" fmla="*/ 10163 w 10294"/>
                      <a:gd name="connsiteY2" fmla="*/ 3338 h 10414"/>
                      <a:gd name="connsiteX3" fmla="*/ 7978 w 10294"/>
                      <a:gd name="connsiteY3" fmla="*/ 9570 h 10414"/>
                      <a:gd name="connsiteX4" fmla="*/ 5519 w 10294"/>
                      <a:gd name="connsiteY4" fmla="*/ 10344 h 10414"/>
                      <a:gd name="connsiteX5" fmla="*/ 4676 w 10294"/>
                      <a:gd name="connsiteY5" fmla="*/ 10195 h 10414"/>
                      <a:gd name="connsiteX6" fmla="*/ 1295 w 10294"/>
                      <a:gd name="connsiteY6" fmla="*/ 8844 h 10414"/>
                      <a:gd name="connsiteX7" fmla="*/ 0 w 10294"/>
                      <a:gd name="connsiteY7" fmla="*/ 8129 h 10414"/>
                      <a:gd name="connsiteX8" fmla="*/ 591 w 10294"/>
                      <a:gd name="connsiteY8" fmla="*/ 1160 h 10414"/>
                      <a:gd name="connsiteX9" fmla="*/ 3115 w 10294"/>
                      <a:gd name="connsiteY9" fmla="*/ 897 h 10414"/>
                      <a:gd name="connsiteX10" fmla="*/ 5114 w 10294"/>
                      <a:gd name="connsiteY10" fmla="*/ 2000 h 10414"/>
                      <a:gd name="connsiteX0" fmla="*/ 5114 w 10298"/>
                      <a:gd name="connsiteY0" fmla="*/ 2242 h 10656"/>
                      <a:gd name="connsiteX1" fmla="*/ 8147 w 10298"/>
                      <a:gd name="connsiteY1" fmla="*/ 0 h 10656"/>
                      <a:gd name="connsiteX2" fmla="*/ 10163 w 10298"/>
                      <a:gd name="connsiteY2" fmla="*/ 3580 h 10656"/>
                      <a:gd name="connsiteX3" fmla="*/ 7978 w 10298"/>
                      <a:gd name="connsiteY3" fmla="*/ 9812 h 10656"/>
                      <a:gd name="connsiteX4" fmla="*/ 5519 w 10298"/>
                      <a:gd name="connsiteY4" fmla="*/ 10586 h 10656"/>
                      <a:gd name="connsiteX5" fmla="*/ 4676 w 10298"/>
                      <a:gd name="connsiteY5" fmla="*/ 10437 h 10656"/>
                      <a:gd name="connsiteX6" fmla="*/ 1295 w 10298"/>
                      <a:gd name="connsiteY6" fmla="*/ 9086 h 10656"/>
                      <a:gd name="connsiteX7" fmla="*/ 0 w 10298"/>
                      <a:gd name="connsiteY7" fmla="*/ 8371 h 10656"/>
                      <a:gd name="connsiteX8" fmla="*/ 591 w 10298"/>
                      <a:gd name="connsiteY8" fmla="*/ 1402 h 10656"/>
                      <a:gd name="connsiteX9" fmla="*/ 3115 w 10298"/>
                      <a:gd name="connsiteY9" fmla="*/ 1139 h 10656"/>
                      <a:gd name="connsiteX10" fmla="*/ 5114 w 10298"/>
                      <a:gd name="connsiteY10" fmla="*/ 2242 h 10656"/>
                      <a:gd name="connsiteX0" fmla="*/ 5114 w 10238"/>
                      <a:gd name="connsiteY0" fmla="*/ 3294 h 11708"/>
                      <a:gd name="connsiteX1" fmla="*/ 6241 w 10238"/>
                      <a:gd name="connsiteY1" fmla="*/ 0 h 11708"/>
                      <a:gd name="connsiteX2" fmla="*/ 10163 w 10238"/>
                      <a:gd name="connsiteY2" fmla="*/ 4632 h 11708"/>
                      <a:gd name="connsiteX3" fmla="*/ 7978 w 10238"/>
                      <a:gd name="connsiteY3" fmla="*/ 10864 h 11708"/>
                      <a:gd name="connsiteX4" fmla="*/ 5519 w 10238"/>
                      <a:gd name="connsiteY4" fmla="*/ 11638 h 11708"/>
                      <a:gd name="connsiteX5" fmla="*/ 4676 w 10238"/>
                      <a:gd name="connsiteY5" fmla="*/ 11489 h 11708"/>
                      <a:gd name="connsiteX6" fmla="*/ 1295 w 10238"/>
                      <a:gd name="connsiteY6" fmla="*/ 10138 h 11708"/>
                      <a:gd name="connsiteX7" fmla="*/ 0 w 10238"/>
                      <a:gd name="connsiteY7" fmla="*/ 9423 h 11708"/>
                      <a:gd name="connsiteX8" fmla="*/ 591 w 10238"/>
                      <a:gd name="connsiteY8" fmla="*/ 2454 h 11708"/>
                      <a:gd name="connsiteX9" fmla="*/ 3115 w 10238"/>
                      <a:gd name="connsiteY9" fmla="*/ 2191 h 11708"/>
                      <a:gd name="connsiteX10" fmla="*/ 5114 w 10238"/>
                      <a:gd name="connsiteY10" fmla="*/ 3294 h 11708"/>
                      <a:gd name="connsiteX0" fmla="*/ 5114 w 8553"/>
                      <a:gd name="connsiteY0" fmla="*/ 3294 h 11708"/>
                      <a:gd name="connsiteX1" fmla="*/ 6241 w 8553"/>
                      <a:gd name="connsiteY1" fmla="*/ 0 h 11708"/>
                      <a:gd name="connsiteX2" fmla="*/ 8427 w 8553"/>
                      <a:gd name="connsiteY2" fmla="*/ 2197 h 11708"/>
                      <a:gd name="connsiteX3" fmla="*/ 7978 w 8553"/>
                      <a:gd name="connsiteY3" fmla="*/ 10864 h 11708"/>
                      <a:gd name="connsiteX4" fmla="*/ 5519 w 8553"/>
                      <a:gd name="connsiteY4" fmla="*/ 11638 h 11708"/>
                      <a:gd name="connsiteX5" fmla="*/ 4676 w 8553"/>
                      <a:gd name="connsiteY5" fmla="*/ 11489 h 11708"/>
                      <a:gd name="connsiteX6" fmla="*/ 1295 w 8553"/>
                      <a:gd name="connsiteY6" fmla="*/ 10138 h 11708"/>
                      <a:gd name="connsiteX7" fmla="*/ 0 w 8553"/>
                      <a:gd name="connsiteY7" fmla="*/ 9423 h 11708"/>
                      <a:gd name="connsiteX8" fmla="*/ 591 w 8553"/>
                      <a:gd name="connsiteY8" fmla="*/ 2454 h 11708"/>
                      <a:gd name="connsiteX9" fmla="*/ 3115 w 8553"/>
                      <a:gd name="connsiteY9" fmla="*/ 2191 h 11708"/>
                      <a:gd name="connsiteX10" fmla="*/ 5114 w 8553"/>
                      <a:gd name="connsiteY10" fmla="*/ 3294 h 11708"/>
                      <a:gd name="connsiteX0" fmla="*/ 5979 w 10001"/>
                      <a:gd name="connsiteY0" fmla="*/ 2813 h 10193"/>
                      <a:gd name="connsiteX1" fmla="*/ 7297 w 10001"/>
                      <a:gd name="connsiteY1" fmla="*/ 0 h 10193"/>
                      <a:gd name="connsiteX2" fmla="*/ 9853 w 10001"/>
                      <a:gd name="connsiteY2" fmla="*/ 1876 h 10193"/>
                      <a:gd name="connsiteX3" fmla="*/ 8513 w 10001"/>
                      <a:gd name="connsiteY3" fmla="*/ 9845 h 10193"/>
                      <a:gd name="connsiteX4" fmla="*/ 6453 w 10001"/>
                      <a:gd name="connsiteY4" fmla="*/ 9940 h 10193"/>
                      <a:gd name="connsiteX5" fmla="*/ 5467 w 10001"/>
                      <a:gd name="connsiteY5" fmla="*/ 9813 h 10193"/>
                      <a:gd name="connsiteX6" fmla="*/ 1514 w 10001"/>
                      <a:gd name="connsiteY6" fmla="*/ 8659 h 10193"/>
                      <a:gd name="connsiteX7" fmla="*/ 0 w 10001"/>
                      <a:gd name="connsiteY7" fmla="*/ 8048 h 10193"/>
                      <a:gd name="connsiteX8" fmla="*/ 691 w 10001"/>
                      <a:gd name="connsiteY8" fmla="*/ 2096 h 10193"/>
                      <a:gd name="connsiteX9" fmla="*/ 3642 w 10001"/>
                      <a:gd name="connsiteY9" fmla="*/ 1871 h 10193"/>
                      <a:gd name="connsiteX10" fmla="*/ 5979 w 10001"/>
                      <a:gd name="connsiteY10" fmla="*/ 2813 h 10193"/>
                      <a:gd name="connsiteX0" fmla="*/ 5979 w 10001"/>
                      <a:gd name="connsiteY0" fmla="*/ 2813 h 10470"/>
                      <a:gd name="connsiteX1" fmla="*/ 7297 w 10001"/>
                      <a:gd name="connsiteY1" fmla="*/ 0 h 10470"/>
                      <a:gd name="connsiteX2" fmla="*/ 9853 w 10001"/>
                      <a:gd name="connsiteY2" fmla="*/ 1876 h 10470"/>
                      <a:gd name="connsiteX3" fmla="*/ 8513 w 10001"/>
                      <a:gd name="connsiteY3" fmla="*/ 9845 h 10470"/>
                      <a:gd name="connsiteX4" fmla="*/ 5467 w 10001"/>
                      <a:gd name="connsiteY4" fmla="*/ 9813 h 10470"/>
                      <a:gd name="connsiteX5" fmla="*/ 1514 w 10001"/>
                      <a:gd name="connsiteY5" fmla="*/ 8659 h 10470"/>
                      <a:gd name="connsiteX6" fmla="*/ 0 w 10001"/>
                      <a:gd name="connsiteY6" fmla="*/ 8048 h 10470"/>
                      <a:gd name="connsiteX7" fmla="*/ 691 w 10001"/>
                      <a:gd name="connsiteY7" fmla="*/ 2096 h 10470"/>
                      <a:gd name="connsiteX8" fmla="*/ 3642 w 10001"/>
                      <a:gd name="connsiteY8" fmla="*/ 1871 h 10470"/>
                      <a:gd name="connsiteX9" fmla="*/ 5979 w 10001"/>
                      <a:gd name="connsiteY9" fmla="*/ 2813 h 10470"/>
                      <a:gd name="connsiteX0" fmla="*/ 5979 w 10325"/>
                      <a:gd name="connsiteY0" fmla="*/ 2813 h 10470"/>
                      <a:gd name="connsiteX1" fmla="*/ 7297 w 10325"/>
                      <a:gd name="connsiteY1" fmla="*/ 0 h 10470"/>
                      <a:gd name="connsiteX2" fmla="*/ 10192 w 10325"/>
                      <a:gd name="connsiteY2" fmla="*/ 2541 h 10470"/>
                      <a:gd name="connsiteX3" fmla="*/ 8513 w 10325"/>
                      <a:gd name="connsiteY3" fmla="*/ 9845 h 10470"/>
                      <a:gd name="connsiteX4" fmla="*/ 5467 w 10325"/>
                      <a:gd name="connsiteY4" fmla="*/ 9813 h 10470"/>
                      <a:gd name="connsiteX5" fmla="*/ 1514 w 10325"/>
                      <a:gd name="connsiteY5" fmla="*/ 8659 h 10470"/>
                      <a:gd name="connsiteX6" fmla="*/ 0 w 10325"/>
                      <a:gd name="connsiteY6" fmla="*/ 8048 h 10470"/>
                      <a:gd name="connsiteX7" fmla="*/ 691 w 10325"/>
                      <a:gd name="connsiteY7" fmla="*/ 2096 h 10470"/>
                      <a:gd name="connsiteX8" fmla="*/ 3642 w 10325"/>
                      <a:gd name="connsiteY8" fmla="*/ 1871 h 10470"/>
                      <a:gd name="connsiteX9" fmla="*/ 5979 w 10325"/>
                      <a:gd name="connsiteY9" fmla="*/ 2813 h 10470"/>
                      <a:gd name="connsiteX0" fmla="*/ 5979 w 10200"/>
                      <a:gd name="connsiteY0" fmla="*/ 2813 h 10470"/>
                      <a:gd name="connsiteX1" fmla="*/ 7297 w 10200"/>
                      <a:gd name="connsiteY1" fmla="*/ 0 h 10470"/>
                      <a:gd name="connsiteX2" fmla="*/ 10192 w 10200"/>
                      <a:gd name="connsiteY2" fmla="*/ 2541 h 10470"/>
                      <a:gd name="connsiteX3" fmla="*/ 8513 w 10200"/>
                      <a:gd name="connsiteY3" fmla="*/ 9845 h 10470"/>
                      <a:gd name="connsiteX4" fmla="*/ 5467 w 10200"/>
                      <a:gd name="connsiteY4" fmla="*/ 9813 h 10470"/>
                      <a:gd name="connsiteX5" fmla="*/ 1514 w 10200"/>
                      <a:gd name="connsiteY5" fmla="*/ 8659 h 10470"/>
                      <a:gd name="connsiteX6" fmla="*/ 0 w 10200"/>
                      <a:gd name="connsiteY6" fmla="*/ 8048 h 10470"/>
                      <a:gd name="connsiteX7" fmla="*/ 691 w 10200"/>
                      <a:gd name="connsiteY7" fmla="*/ 2096 h 10470"/>
                      <a:gd name="connsiteX8" fmla="*/ 3642 w 10200"/>
                      <a:gd name="connsiteY8" fmla="*/ 1871 h 10470"/>
                      <a:gd name="connsiteX9" fmla="*/ 5979 w 10200"/>
                      <a:gd name="connsiteY9" fmla="*/ 2813 h 10470"/>
                      <a:gd name="connsiteX0" fmla="*/ 5979 w 10203"/>
                      <a:gd name="connsiteY0" fmla="*/ 2482 h 10139"/>
                      <a:gd name="connsiteX1" fmla="*/ 7912 w 10203"/>
                      <a:gd name="connsiteY1" fmla="*/ 0 h 10139"/>
                      <a:gd name="connsiteX2" fmla="*/ 10192 w 10203"/>
                      <a:gd name="connsiteY2" fmla="*/ 2210 h 10139"/>
                      <a:gd name="connsiteX3" fmla="*/ 8513 w 10203"/>
                      <a:gd name="connsiteY3" fmla="*/ 9514 h 10139"/>
                      <a:gd name="connsiteX4" fmla="*/ 5467 w 10203"/>
                      <a:gd name="connsiteY4" fmla="*/ 9482 h 10139"/>
                      <a:gd name="connsiteX5" fmla="*/ 1514 w 10203"/>
                      <a:gd name="connsiteY5" fmla="*/ 8328 h 10139"/>
                      <a:gd name="connsiteX6" fmla="*/ 0 w 10203"/>
                      <a:gd name="connsiteY6" fmla="*/ 7717 h 10139"/>
                      <a:gd name="connsiteX7" fmla="*/ 691 w 10203"/>
                      <a:gd name="connsiteY7" fmla="*/ 1765 h 10139"/>
                      <a:gd name="connsiteX8" fmla="*/ 3642 w 10203"/>
                      <a:gd name="connsiteY8" fmla="*/ 1540 h 10139"/>
                      <a:gd name="connsiteX9" fmla="*/ 5979 w 10203"/>
                      <a:gd name="connsiteY9" fmla="*/ 2482 h 10139"/>
                      <a:gd name="connsiteX0" fmla="*/ 5979 w 10203"/>
                      <a:gd name="connsiteY0" fmla="*/ 2482 h 10233"/>
                      <a:gd name="connsiteX1" fmla="*/ 7912 w 10203"/>
                      <a:gd name="connsiteY1" fmla="*/ 0 h 10233"/>
                      <a:gd name="connsiteX2" fmla="*/ 10192 w 10203"/>
                      <a:gd name="connsiteY2" fmla="*/ 2210 h 10233"/>
                      <a:gd name="connsiteX3" fmla="*/ 8513 w 10203"/>
                      <a:gd name="connsiteY3" fmla="*/ 9514 h 10233"/>
                      <a:gd name="connsiteX4" fmla="*/ 5395 w 10203"/>
                      <a:gd name="connsiteY4" fmla="*/ 9771 h 10233"/>
                      <a:gd name="connsiteX5" fmla="*/ 1514 w 10203"/>
                      <a:gd name="connsiteY5" fmla="*/ 8328 h 10233"/>
                      <a:gd name="connsiteX6" fmla="*/ 0 w 10203"/>
                      <a:gd name="connsiteY6" fmla="*/ 7717 h 10233"/>
                      <a:gd name="connsiteX7" fmla="*/ 691 w 10203"/>
                      <a:gd name="connsiteY7" fmla="*/ 1765 h 10233"/>
                      <a:gd name="connsiteX8" fmla="*/ 3642 w 10203"/>
                      <a:gd name="connsiteY8" fmla="*/ 1540 h 10233"/>
                      <a:gd name="connsiteX9" fmla="*/ 5979 w 10203"/>
                      <a:gd name="connsiteY9" fmla="*/ 2482 h 102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203" h="10233">
                        <a:moveTo>
                          <a:pt x="5979" y="2482"/>
                        </a:moveTo>
                        <a:cubicBezTo>
                          <a:pt x="6773" y="2971"/>
                          <a:pt x="7021" y="129"/>
                          <a:pt x="7912" y="0"/>
                        </a:cubicBezTo>
                        <a:cubicBezTo>
                          <a:pt x="8851" y="178"/>
                          <a:pt x="10353" y="148"/>
                          <a:pt x="10192" y="2210"/>
                        </a:cubicBezTo>
                        <a:cubicBezTo>
                          <a:pt x="9813" y="3642"/>
                          <a:pt x="9623" y="8622"/>
                          <a:pt x="8513" y="9514"/>
                        </a:cubicBezTo>
                        <a:cubicBezTo>
                          <a:pt x="7782" y="10837"/>
                          <a:pt x="6561" y="9969"/>
                          <a:pt x="5395" y="9771"/>
                        </a:cubicBezTo>
                        <a:cubicBezTo>
                          <a:pt x="4026" y="9632"/>
                          <a:pt x="2760" y="8955"/>
                          <a:pt x="1514" y="8328"/>
                        </a:cubicBezTo>
                        <a:cubicBezTo>
                          <a:pt x="804" y="8169"/>
                          <a:pt x="137" y="8811"/>
                          <a:pt x="0" y="7717"/>
                        </a:cubicBezTo>
                        <a:cubicBezTo>
                          <a:pt x="140" y="6337"/>
                          <a:pt x="758" y="3157"/>
                          <a:pt x="691" y="1765"/>
                        </a:cubicBezTo>
                        <a:cubicBezTo>
                          <a:pt x="498" y="839"/>
                          <a:pt x="2330" y="1068"/>
                          <a:pt x="3642" y="1540"/>
                        </a:cubicBezTo>
                        <a:lnTo>
                          <a:pt x="5979" y="2482"/>
                        </a:lnTo>
                        <a:close/>
                      </a:path>
                    </a:pathLst>
                  </a:custGeom>
                  <a:solidFill>
                    <a:srgbClr val="8000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150" name="Freeform 149"/>
                <p:cNvSpPr/>
                <p:nvPr/>
              </p:nvSpPr>
              <p:spPr>
                <a:xfrm rot="21295684" flipH="1">
                  <a:off x="8376080" y="3852271"/>
                  <a:ext cx="127044" cy="64973"/>
                </a:xfrm>
                <a:custGeom>
                  <a:avLst/>
                  <a:gdLst>
                    <a:gd name="connsiteX0" fmla="*/ 42862 w 990600"/>
                    <a:gd name="connsiteY0" fmla="*/ 171450 h 323850"/>
                    <a:gd name="connsiteX1" fmla="*/ 214312 w 990600"/>
                    <a:gd name="connsiteY1" fmla="*/ 119063 h 323850"/>
                    <a:gd name="connsiteX2" fmla="*/ 619125 w 990600"/>
                    <a:gd name="connsiteY2" fmla="*/ 80963 h 323850"/>
                    <a:gd name="connsiteX3" fmla="*/ 838200 w 990600"/>
                    <a:gd name="connsiteY3" fmla="*/ 28575 h 323850"/>
                    <a:gd name="connsiteX4" fmla="*/ 933450 w 990600"/>
                    <a:gd name="connsiteY4" fmla="*/ 0 h 323850"/>
                    <a:gd name="connsiteX5" fmla="*/ 990600 w 990600"/>
                    <a:gd name="connsiteY5" fmla="*/ 90488 h 323850"/>
                    <a:gd name="connsiteX6" fmla="*/ 966787 w 990600"/>
                    <a:gd name="connsiteY6" fmla="*/ 185738 h 323850"/>
                    <a:gd name="connsiteX7" fmla="*/ 781050 w 990600"/>
                    <a:gd name="connsiteY7" fmla="*/ 200025 h 323850"/>
                    <a:gd name="connsiteX8" fmla="*/ 714375 w 990600"/>
                    <a:gd name="connsiteY8" fmla="*/ 209550 h 323850"/>
                    <a:gd name="connsiteX9" fmla="*/ 485775 w 990600"/>
                    <a:gd name="connsiteY9" fmla="*/ 238125 h 323850"/>
                    <a:gd name="connsiteX10" fmla="*/ 438150 w 990600"/>
                    <a:gd name="connsiteY10" fmla="*/ 257175 h 323850"/>
                    <a:gd name="connsiteX11" fmla="*/ 385762 w 990600"/>
                    <a:gd name="connsiteY11" fmla="*/ 261938 h 323850"/>
                    <a:gd name="connsiteX12" fmla="*/ 57150 w 990600"/>
                    <a:gd name="connsiteY12" fmla="*/ 323850 h 323850"/>
                    <a:gd name="connsiteX13" fmla="*/ 0 w 990600"/>
                    <a:gd name="connsiteY13" fmla="*/ 276225 h 323850"/>
                    <a:gd name="connsiteX14" fmla="*/ 42862 w 990600"/>
                    <a:gd name="connsiteY14" fmla="*/ 171450 h 323850"/>
                    <a:gd name="connsiteX0" fmla="*/ 43206 w 990944"/>
                    <a:gd name="connsiteY0" fmla="*/ 171450 h 324009"/>
                    <a:gd name="connsiteX1" fmla="*/ 214656 w 990944"/>
                    <a:gd name="connsiteY1" fmla="*/ 119063 h 324009"/>
                    <a:gd name="connsiteX2" fmla="*/ 619469 w 990944"/>
                    <a:gd name="connsiteY2" fmla="*/ 80963 h 324009"/>
                    <a:gd name="connsiteX3" fmla="*/ 838544 w 990944"/>
                    <a:gd name="connsiteY3" fmla="*/ 28575 h 324009"/>
                    <a:gd name="connsiteX4" fmla="*/ 933794 w 990944"/>
                    <a:gd name="connsiteY4" fmla="*/ 0 h 324009"/>
                    <a:gd name="connsiteX5" fmla="*/ 990944 w 990944"/>
                    <a:gd name="connsiteY5" fmla="*/ 90488 h 324009"/>
                    <a:gd name="connsiteX6" fmla="*/ 967131 w 990944"/>
                    <a:gd name="connsiteY6" fmla="*/ 185738 h 324009"/>
                    <a:gd name="connsiteX7" fmla="*/ 781394 w 990944"/>
                    <a:gd name="connsiteY7" fmla="*/ 200025 h 324009"/>
                    <a:gd name="connsiteX8" fmla="*/ 714719 w 990944"/>
                    <a:gd name="connsiteY8" fmla="*/ 209550 h 324009"/>
                    <a:gd name="connsiteX9" fmla="*/ 486119 w 990944"/>
                    <a:gd name="connsiteY9" fmla="*/ 238125 h 324009"/>
                    <a:gd name="connsiteX10" fmla="*/ 438494 w 990944"/>
                    <a:gd name="connsiteY10" fmla="*/ 257175 h 324009"/>
                    <a:gd name="connsiteX11" fmla="*/ 386106 w 990944"/>
                    <a:gd name="connsiteY11" fmla="*/ 261938 h 324009"/>
                    <a:gd name="connsiteX12" fmla="*/ 57494 w 990944"/>
                    <a:gd name="connsiteY12" fmla="*/ 323850 h 324009"/>
                    <a:gd name="connsiteX13" fmla="*/ 344 w 990944"/>
                    <a:gd name="connsiteY13" fmla="*/ 276225 h 324009"/>
                    <a:gd name="connsiteX14" fmla="*/ 43206 w 990944"/>
                    <a:gd name="connsiteY14" fmla="*/ 171450 h 324009"/>
                    <a:gd name="connsiteX0" fmla="*/ 43206 w 995060"/>
                    <a:gd name="connsiteY0" fmla="*/ 171450 h 324009"/>
                    <a:gd name="connsiteX1" fmla="*/ 214656 w 995060"/>
                    <a:gd name="connsiteY1" fmla="*/ 119063 h 324009"/>
                    <a:gd name="connsiteX2" fmla="*/ 619469 w 995060"/>
                    <a:gd name="connsiteY2" fmla="*/ 80963 h 324009"/>
                    <a:gd name="connsiteX3" fmla="*/ 838544 w 995060"/>
                    <a:gd name="connsiteY3" fmla="*/ 28575 h 324009"/>
                    <a:gd name="connsiteX4" fmla="*/ 933794 w 995060"/>
                    <a:gd name="connsiteY4" fmla="*/ 0 h 324009"/>
                    <a:gd name="connsiteX5" fmla="*/ 990944 w 995060"/>
                    <a:gd name="connsiteY5" fmla="*/ 90488 h 324009"/>
                    <a:gd name="connsiteX6" fmla="*/ 967131 w 995060"/>
                    <a:gd name="connsiteY6" fmla="*/ 185738 h 324009"/>
                    <a:gd name="connsiteX7" fmla="*/ 781394 w 995060"/>
                    <a:gd name="connsiteY7" fmla="*/ 200025 h 324009"/>
                    <a:gd name="connsiteX8" fmla="*/ 714719 w 995060"/>
                    <a:gd name="connsiteY8" fmla="*/ 209550 h 324009"/>
                    <a:gd name="connsiteX9" fmla="*/ 486119 w 995060"/>
                    <a:gd name="connsiteY9" fmla="*/ 238125 h 324009"/>
                    <a:gd name="connsiteX10" fmla="*/ 438494 w 995060"/>
                    <a:gd name="connsiteY10" fmla="*/ 257175 h 324009"/>
                    <a:gd name="connsiteX11" fmla="*/ 386106 w 995060"/>
                    <a:gd name="connsiteY11" fmla="*/ 261938 h 324009"/>
                    <a:gd name="connsiteX12" fmla="*/ 57494 w 995060"/>
                    <a:gd name="connsiteY12" fmla="*/ 323850 h 324009"/>
                    <a:gd name="connsiteX13" fmla="*/ 344 w 995060"/>
                    <a:gd name="connsiteY13" fmla="*/ 276225 h 324009"/>
                    <a:gd name="connsiteX14" fmla="*/ 43206 w 995060"/>
                    <a:gd name="connsiteY14" fmla="*/ 171450 h 324009"/>
                    <a:gd name="connsiteX0" fmla="*/ 43206 w 995060"/>
                    <a:gd name="connsiteY0" fmla="*/ 173855 h 326414"/>
                    <a:gd name="connsiteX1" fmla="*/ 214656 w 995060"/>
                    <a:gd name="connsiteY1" fmla="*/ 121468 h 326414"/>
                    <a:gd name="connsiteX2" fmla="*/ 619469 w 995060"/>
                    <a:gd name="connsiteY2" fmla="*/ 83368 h 326414"/>
                    <a:gd name="connsiteX3" fmla="*/ 838544 w 995060"/>
                    <a:gd name="connsiteY3" fmla="*/ 30980 h 326414"/>
                    <a:gd name="connsiteX4" fmla="*/ 933794 w 995060"/>
                    <a:gd name="connsiteY4" fmla="*/ 2405 h 326414"/>
                    <a:gd name="connsiteX5" fmla="*/ 990944 w 995060"/>
                    <a:gd name="connsiteY5" fmla="*/ 92893 h 326414"/>
                    <a:gd name="connsiteX6" fmla="*/ 967131 w 995060"/>
                    <a:gd name="connsiteY6" fmla="*/ 188143 h 326414"/>
                    <a:gd name="connsiteX7" fmla="*/ 781394 w 995060"/>
                    <a:gd name="connsiteY7" fmla="*/ 202430 h 326414"/>
                    <a:gd name="connsiteX8" fmla="*/ 714719 w 995060"/>
                    <a:gd name="connsiteY8" fmla="*/ 211955 h 326414"/>
                    <a:gd name="connsiteX9" fmla="*/ 486119 w 995060"/>
                    <a:gd name="connsiteY9" fmla="*/ 240530 h 326414"/>
                    <a:gd name="connsiteX10" fmla="*/ 438494 w 995060"/>
                    <a:gd name="connsiteY10" fmla="*/ 259580 h 326414"/>
                    <a:gd name="connsiteX11" fmla="*/ 386106 w 995060"/>
                    <a:gd name="connsiteY11" fmla="*/ 264343 h 326414"/>
                    <a:gd name="connsiteX12" fmla="*/ 57494 w 995060"/>
                    <a:gd name="connsiteY12" fmla="*/ 326255 h 326414"/>
                    <a:gd name="connsiteX13" fmla="*/ 344 w 995060"/>
                    <a:gd name="connsiteY13" fmla="*/ 278630 h 326414"/>
                    <a:gd name="connsiteX14" fmla="*/ 43206 w 995060"/>
                    <a:gd name="connsiteY14" fmla="*/ 173855 h 326414"/>
                    <a:gd name="connsiteX0" fmla="*/ 43206 w 995060"/>
                    <a:gd name="connsiteY0" fmla="*/ 173855 h 326414"/>
                    <a:gd name="connsiteX1" fmla="*/ 214656 w 995060"/>
                    <a:gd name="connsiteY1" fmla="*/ 121468 h 326414"/>
                    <a:gd name="connsiteX2" fmla="*/ 619469 w 995060"/>
                    <a:gd name="connsiteY2" fmla="*/ 83368 h 326414"/>
                    <a:gd name="connsiteX3" fmla="*/ 838544 w 995060"/>
                    <a:gd name="connsiteY3" fmla="*/ 30980 h 326414"/>
                    <a:gd name="connsiteX4" fmla="*/ 933794 w 995060"/>
                    <a:gd name="connsiteY4" fmla="*/ 2405 h 326414"/>
                    <a:gd name="connsiteX5" fmla="*/ 990944 w 995060"/>
                    <a:gd name="connsiteY5" fmla="*/ 92893 h 326414"/>
                    <a:gd name="connsiteX6" fmla="*/ 967131 w 995060"/>
                    <a:gd name="connsiteY6" fmla="*/ 188143 h 326414"/>
                    <a:gd name="connsiteX7" fmla="*/ 781394 w 995060"/>
                    <a:gd name="connsiteY7" fmla="*/ 202430 h 326414"/>
                    <a:gd name="connsiteX8" fmla="*/ 714719 w 995060"/>
                    <a:gd name="connsiteY8" fmla="*/ 211955 h 326414"/>
                    <a:gd name="connsiteX9" fmla="*/ 486119 w 995060"/>
                    <a:gd name="connsiteY9" fmla="*/ 240530 h 326414"/>
                    <a:gd name="connsiteX10" fmla="*/ 438494 w 995060"/>
                    <a:gd name="connsiteY10" fmla="*/ 259580 h 326414"/>
                    <a:gd name="connsiteX11" fmla="*/ 290856 w 995060"/>
                    <a:gd name="connsiteY11" fmla="*/ 273868 h 326414"/>
                    <a:gd name="connsiteX12" fmla="*/ 57494 w 995060"/>
                    <a:gd name="connsiteY12" fmla="*/ 326255 h 326414"/>
                    <a:gd name="connsiteX13" fmla="*/ 344 w 995060"/>
                    <a:gd name="connsiteY13" fmla="*/ 278630 h 326414"/>
                    <a:gd name="connsiteX14" fmla="*/ 43206 w 995060"/>
                    <a:gd name="connsiteY14" fmla="*/ 173855 h 326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95060" h="326414">
                      <a:moveTo>
                        <a:pt x="43206" y="173855"/>
                      </a:moveTo>
                      <a:lnTo>
                        <a:pt x="214656" y="121468"/>
                      </a:lnTo>
                      <a:lnTo>
                        <a:pt x="619469" y="83368"/>
                      </a:lnTo>
                      <a:lnTo>
                        <a:pt x="838544" y="30980"/>
                      </a:lnTo>
                      <a:cubicBezTo>
                        <a:pt x="890931" y="17486"/>
                        <a:pt x="908394" y="-7914"/>
                        <a:pt x="933794" y="2405"/>
                      </a:cubicBezTo>
                      <a:cubicBezTo>
                        <a:pt x="959194" y="12724"/>
                        <a:pt x="985388" y="61937"/>
                        <a:pt x="990944" y="92893"/>
                      </a:cubicBezTo>
                      <a:cubicBezTo>
                        <a:pt x="996500" y="123849"/>
                        <a:pt x="1002056" y="169887"/>
                        <a:pt x="967131" y="188143"/>
                      </a:cubicBezTo>
                      <a:lnTo>
                        <a:pt x="781394" y="202430"/>
                      </a:lnTo>
                      <a:cubicBezTo>
                        <a:pt x="724320" y="212807"/>
                        <a:pt x="746755" y="211955"/>
                        <a:pt x="714719" y="211955"/>
                      </a:cubicBezTo>
                      <a:lnTo>
                        <a:pt x="486119" y="240530"/>
                      </a:lnTo>
                      <a:cubicBezTo>
                        <a:pt x="470244" y="246880"/>
                        <a:pt x="471038" y="254024"/>
                        <a:pt x="438494" y="259580"/>
                      </a:cubicBezTo>
                      <a:cubicBezTo>
                        <a:pt x="405950" y="265136"/>
                        <a:pt x="310362" y="273868"/>
                        <a:pt x="290856" y="273868"/>
                      </a:cubicBezTo>
                      <a:lnTo>
                        <a:pt x="57494" y="326255"/>
                      </a:lnTo>
                      <a:cubicBezTo>
                        <a:pt x="-6800" y="328636"/>
                        <a:pt x="2725" y="304030"/>
                        <a:pt x="344" y="278630"/>
                      </a:cubicBezTo>
                      <a:cubicBezTo>
                        <a:pt x="-2037" y="253230"/>
                        <a:pt x="7487" y="200049"/>
                        <a:pt x="43206" y="173855"/>
                      </a:cubicBezTo>
                      <a:close/>
                    </a:path>
                  </a:pathLst>
                </a:custGeom>
                <a:solidFill>
                  <a:srgbClr val="F9F9F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099" name="Oval 1098"/>
              <p:cNvSpPr/>
              <p:nvPr/>
            </p:nvSpPr>
            <p:spPr>
              <a:xfrm>
                <a:off x="7277455" y="1831514"/>
                <a:ext cx="166765" cy="166765"/>
              </a:xfrm>
              <a:prstGeom prst="ellipse">
                <a:avLst/>
              </a:prstGeom>
              <a:solidFill>
                <a:schemeClr val="accent2">
                  <a:alpha val="0"/>
                </a:schemeClr>
              </a:solidFill>
            </p:spPr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100" name="Oval 1099"/>
              <p:cNvSpPr/>
              <p:nvPr/>
            </p:nvSpPr>
            <p:spPr>
              <a:xfrm>
                <a:off x="10095866" y="4649925"/>
                <a:ext cx="166765" cy="166765"/>
              </a:xfrm>
              <a:prstGeom prst="ellipse">
                <a:avLst/>
              </a:prstGeom>
              <a:solidFill>
                <a:schemeClr val="accent2">
                  <a:alpha val="0"/>
                </a:schemeClr>
              </a:solidFill>
            </p:spPr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5477819" y="1601534"/>
              <a:ext cx="3235670" cy="3235670"/>
              <a:chOff x="5477819" y="1601534"/>
              <a:chExt cx="3235670" cy="3235670"/>
            </a:xfrm>
          </p:grpSpPr>
          <p:grpSp>
            <p:nvGrpSpPr>
              <p:cNvPr id="103" name="Group 102"/>
              <p:cNvGrpSpPr/>
              <p:nvPr/>
            </p:nvGrpSpPr>
            <p:grpSpPr>
              <a:xfrm>
                <a:off x="7004814" y="3008061"/>
                <a:ext cx="194503" cy="1345454"/>
                <a:chOff x="1442361" y="2085640"/>
                <a:chExt cx="243962" cy="1687580"/>
              </a:xfrm>
            </p:grpSpPr>
            <p:sp>
              <p:nvSpPr>
                <p:cNvPr id="109" name="Isosceles Triangle 35"/>
                <p:cNvSpPr/>
                <p:nvPr/>
              </p:nvSpPr>
              <p:spPr>
                <a:xfrm rot="10800000" flipH="1">
                  <a:off x="1442361" y="2085640"/>
                  <a:ext cx="243962" cy="1638015"/>
                </a:xfrm>
                <a:custGeom>
                  <a:avLst/>
                  <a:gdLst>
                    <a:gd name="connsiteX0" fmla="*/ 121920 w 243840"/>
                    <a:gd name="connsiteY0" fmla="*/ 1637906 h 1637906"/>
                    <a:gd name="connsiteX1" fmla="*/ 243840 w 243840"/>
                    <a:gd name="connsiteY1" fmla="*/ 1216942 h 1637906"/>
                    <a:gd name="connsiteX2" fmla="*/ 206419 w 243840"/>
                    <a:gd name="connsiteY2" fmla="*/ 914400 h 1637906"/>
                    <a:gd name="connsiteX3" fmla="*/ 216079 w 243840"/>
                    <a:gd name="connsiteY3" fmla="*/ 914400 h 1637906"/>
                    <a:gd name="connsiteX4" fmla="*/ 121920 w 243840"/>
                    <a:gd name="connsiteY4" fmla="*/ 0 h 1637906"/>
                    <a:gd name="connsiteX5" fmla="*/ 27761 w 243840"/>
                    <a:gd name="connsiteY5" fmla="*/ 914400 h 1637906"/>
                    <a:gd name="connsiteX6" fmla="*/ 0 w 243840"/>
                    <a:gd name="connsiteY6" fmla="*/ 1216942 h 1637906"/>
                    <a:gd name="connsiteX7" fmla="*/ 121920 w 243840"/>
                    <a:gd name="connsiteY7" fmla="*/ 1637906 h 1637906"/>
                    <a:gd name="connsiteX0" fmla="*/ 121920 w 249013"/>
                    <a:gd name="connsiteY0" fmla="*/ 1637906 h 1637906"/>
                    <a:gd name="connsiteX1" fmla="*/ 243840 w 249013"/>
                    <a:gd name="connsiteY1" fmla="*/ 1216942 h 1637906"/>
                    <a:gd name="connsiteX2" fmla="*/ 216079 w 249013"/>
                    <a:gd name="connsiteY2" fmla="*/ 914400 h 1637906"/>
                    <a:gd name="connsiteX3" fmla="*/ 121920 w 249013"/>
                    <a:gd name="connsiteY3" fmla="*/ 0 h 1637906"/>
                    <a:gd name="connsiteX4" fmla="*/ 27761 w 249013"/>
                    <a:gd name="connsiteY4" fmla="*/ 914400 h 1637906"/>
                    <a:gd name="connsiteX5" fmla="*/ 0 w 249013"/>
                    <a:gd name="connsiteY5" fmla="*/ 1216942 h 1637906"/>
                    <a:gd name="connsiteX6" fmla="*/ 121920 w 249013"/>
                    <a:gd name="connsiteY6" fmla="*/ 1637906 h 1637906"/>
                    <a:gd name="connsiteX0" fmla="*/ 121920 w 243962"/>
                    <a:gd name="connsiteY0" fmla="*/ 1637906 h 1637906"/>
                    <a:gd name="connsiteX1" fmla="*/ 243840 w 243962"/>
                    <a:gd name="connsiteY1" fmla="*/ 1216942 h 1637906"/>
                    <a:gd name="connsiteX2" fmla="*/ 216079 w 243962"/>
                    <a:gd name="connsiteY2" fmla="*/ 914400 h 1637906"/>
                    <a:gd name="connsiteX3" fmla="*/ 121920 w 243962"/>
                    <a:gd name="connsiteY3" fmla="*/ 0 h 1637906"/>
                    <a:gd name="connsiteX4" fmla="*/ 27761 w 243962"/>
                    <a:gd name="connsiteY4" fmla="*/ 914400 h 1637906"/>
                    <a:gd name="connsiteX5" fmla="*/ 0 w 243962"/>
                    <a:gd name="connsiteY5" fmla="*/ 1216942 h 1637906"/>
                    <a:gd name="connsiteX6" fmla="*/ 121920 w 243962"/>
                    <a:gd name="connsiteY6" fmla="*/ 1637906 h 1637906"/>
                    <a:gd name="connsiteX0" fmla="*/ 121920 w 243962"/>
                    <a:gd name="connsiteY0" fmla="*/ 1637906 h 1637906"/>
                    <a:gd name="connsiteX1" fmla="*/ 243840 w 243962"/>
                    <a:gd name="connsiteY1" fmla="*/ 1216942 h 1637906"/>
                    <a:gd name="connsiteX2" fmla="*/ 216079 w 243962"/>
                    <a:gd name="connsiteY2" fmla="*/ 914400 h 1637906"/>
                    <a:gd name="connsiteX3" fmla="*/ 121920 w 243962"/>
                    <a:gd name="connsiteY3" fmla="*/ 0 h 1637906"/>
                    <a:gd name="connsiteX4" fmla="*/ 27761 w 243962"/>
                    <a:gd name="connsiteY4" fmla="*/ 914400 h 1637906"/>
                    <a:gd name="connsiteX5" fmla="*/ 0 w 243962"/>
                    <a:gd name="connsiteY5" fmla="*/ 1216942 h 1637906"/>
                    <a:gd name="connsiteX6" fmla="*/ 121920 w 243962"/>
                    <a:gd name="connsiteY6" fmla="*/ 1637906 h 1637906"/>
                    <a:gd name="connsiteX0" fmla="*/ 121920 w 243962"/>
                    <a:gd name="connsiteY0" fmla="*/ 1638014 h 1638014"/>
                    <a:gd name="connsiteX1" fmla="*/ 243840 w 243962"/>
                    <a:gd name="connsiteY1" fmla="*/ 1217050 h 1638014"/>
                    <a:gd name="connsiteX2" fmla="*/ 216079 w 243962"/>
                    <a:gd name="connsiteY2" fmla="*/ 914508 h 1638014"/>
                    <a:gd name="connsiteX3" fmla="*/ 121920 w 243962"/>
                    <a:gd name="connsiteY3" fmla="*/ 108 h 1638014"/>
                    <a:gd name="connsiteX4" fmla="*/ 27761 w 243962"/>
                    <a:gd name="connsiteY4" fmla="*/ 914508 h 1638014"/>
                    <a:gd name="connsiteX5" fmla="*/ 0 w 243962"/>
                    <a:gd name="connsiteY5" fmla="*/ 1217050 h 1638014"/>
                    <a:gd name="connsiteX6" fmla="*/ 121920 w 243962"/>
                    <a:gd name="connsiteY6" fmla="*/ 1638014 h 163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3962" h="1638014">
                      <a:moveTo>
                        <a:pt x="121920" y="1638014"/>
                      </a:moveTo>
                      <a:cubicBezTo>
                        <a:pt x="189255" y="1638014"/>
                        <a:pt x="246976" y="1338610"/>
                        <a:pt x="243840" y="1217050"/>
                      </a:cubicBezTo>
                      <a:cubicBezTo>
                        <a:pt x="240483" y="1086941"/>
                        <a:pt x="236399" y="1117332"/>
                        <a:pt x="216079" y="914508"/>
                      </a:cubicBezTo>
                      <a:cubicBezTo>
                        <a:pt x="184693" y="609708"/>
                        <a:pt x="177119" y="108"/>
                        <a:pt x="121920" y="108"/>
                      </a:cubicBezTo>
                      <a:cubicBezTo>
                        <a:pt x="85771" y="-9417"/>
                        <a:pt x="59147" y="609708"/>
                        <a:pt x="27761" y="914508"/>
                      </a:cubicBezTo>
                      <a:lnTo>
                        <a:pt x="0" y="1217050"/>
                      </a:lnTo>
                      <a:cubicBezTo>
                        <a:pt x="0" y="1449542"/>
                        <a:pt x="54585" y="1638014"/>
                        <a:pt x="121920" y="1638014"/>
                      </a:cubicBezTo>
                      <a:close/>
                    </a:path>
                  </a:pathLst>
                </a:custGeom>
                <a:solidFill>
                  <a:srgbClr val="8033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10" name="Group 109"/>
                <p:cNvGrpSpPr/>
                <p:nvPr/>
              </p:nvGrpSpPr>
              <p:grpSpPr>
                <a:xfrm flipH="1">
                  <a:off x="1453078" y="3440906"/>
                  <a:ext cx="194934" cy="332314"/>
                  <a:chOff x="1440310" y="3406071"/>
                  <a:chExt cx="311174" cy="343354"/>
                </a:xfrm>
              </p:grpSpPr>
              <p:sp>
                <p:nvSpPr>
                  <p:cNvPr id="111" name="Freeform 9"/>
                  <p:cNvSpPr>
                    <a:spLocks/>
                  </p:cNvSpPr>
                  <p:nvPr/>
                </p:nvSpPr>
                <p:spPr bwMode="auto">
                  <a:xfrm rot="15300000" flipH="1" flipV="1">
                    <a:off x="1437189" y="3435130"/>
                    <a:ext cx="324813" cy="303777"/>
                  </a:xfrm>
                  <a:custGeom>
                    <a:avLst/>
                    <a:gdLst>
                      <a:gd name="T0" fmla="*/ 1113 w 2444"/>
                      <a:gd name="T1" fmla="*/ 1977 h 2033"/>
                      <a:gd name="T2" fmla="*/ 351 w 2444"/>
                      <a:gd name="T3" fmla="*/ 1769 h 2033"/>
                      <a:gd name="T4" fmla="*/ 193 w 2444"/>
                      <a:gd name="T5" fmla="*/ 1692 h 2033"/>
                      <a:gd name="T6" fmla="*/ 84 w 2444"/>
                      <a:gd name="T7" fmla="*/ 1331 h 2033"/>
                      <a:gd name="T8" fmla="*/ 192 w 2444"/>
                      <a:gd name="T9" fmla="*/ 586 h 2033"/>
                      <a:gd name="T10" fmla="*/ 632 w 2444"/>
                      <a:gd name="T11" fmla="*/ 416 h 2033"/>
                      <a:gd name="T12" fmla="*/ 1412 w 2444"/>
                      <a:gd name="T13" fmla="*/ 55 h 2033"/>
                      <a:gd name="T14" fmla="*/ 1627 w 2444"/>
                      <a:gd name="T15" fmla="*/ 503 h 2033"/>
                      <a:gd name="T16" fmla="*/ 1477 w 2444"/>
                      <a:gd name="T17" fmla="*/ 737 h 2033"/>
                      <a:gd name="T18" fmla="*/ 1979 w 2444"/>
                      <a:gd name="T19" fmla="*/ 811 h 2033"/>
                      <a:gd name="T20" fmla="*/ 2297 w 2444"/>
                      <a:gd name="T21" fmla="*/ 1221 h 2033"/>
                      <a:gd name="T22" fmla="*/ 1857 w 2444"/>
                      <a:gd name="T23" fmla="*/ 1881 h 2033"/>
                      <a:gd name="T24" fmla="*/ 1303 w 2444"/>
                      <a:gd name="T25" fmla="*/ 2000 h 2033"/>
                      <a:gd name="T26" fmla="*/ 1113 w 2444"/>
                      <a:gd name="T27" fmla="*/ 1977 h 2033"/>
                      <a:gd name="connsiteX0" fmla="*/ 4363 w 9374"/>
                      <a:gd name="connsiteY0" fmla="*/ 9482 h 9648"/>
                      <a:gd name="connsiteX1" fmla="*/ 1245 w 9374"/>
                      <a:gd name="connsiteY1" fmla="*/ 8458 h 9648"/>
                      <a:gd name="connsiteX2" fmla="*/ 599 w 9374"/>
                      <a:gd name="connsiteY2" fmla="*/ 8080 h 9648"/>
                      <a:gd name="connsiteX3" fmla="*/ 153 w 9374"/>
                      <a:gd name="connsiteY3" fmla="*/ 6304 h 9648"/>
                      <a:gd name="connsiteX4" fmla="*/ 595 w 9374"/>
                      <a:gd name="connsiteY4" fmla="*/ 2639 h 9648"/>
                      <a:gd name="connsiteX5" fmla="*/ 2395 w 9374"/>
                      <a:gd name="connsiteY5" fmla="*/ 1803 h 9648"/>
                      <a:gd name="connsiteX6" fmla="*/ 5586 w 9374"/>
                      <a:gd name="connsiteY6" fmla="*/ 28 h 9648"/>
                      <a:gd name="connsiteX7" fmla="*/ 6466 w 9374"/>
                      <a:gd name="connsiteY7" fmla="*/ 2231 h 9648"/>
                      <a:gd name="connsiteX8" fmla="*/ 4766 w 9374"/>
                      <a:gd name="connsiteY8" fmla="*/ 3275 h 9648"/>
                      <a:gd name="connsiteX9" fmla="*/ 7906 w 9374"/>
                      <a:gd name="connsiteY9" fmla="*/ 3746 h 9648"/>
                      <a:gd name="connsiteX10" fmla="*/ 9208 w 9374"/>
                      <a:gd name="connsiteY10" fmla="*/ 5763 h 9648"/>
                      <a:gd name="connsiteX11" fmla="*/ 7407 w 9374"/>
                      <a:gd name="connsiteY11" fmla="*/ 9009 h 9648"/>
                      <a:gd name="connsiteX12" fmla="*/ 5140 w 9374"/>
                      <a:gd name="connsiteY12" fmla="*/ 9595 h 9648"/>
                      <a:gd name="connsiteX13" fmla="*/ 4363 w 9374"/>
                      <a:gd name="connsiteY13" fmla="*/ 9482 h 9648"/>
                      <a:gd name="connsiteX0" fmla="*/ 4654 w 10000"/>
                      <a:gd name="connsiteY0" fmla="*/ 9828 h 10000"/>
                      <a:gd name="connsiteX1" fmla="*/ 1328 w 10000"/>
                      <a:gd name="connsiteY1" fmla="*/ 8767 h 10000"/>
                      <a:gd name="connsiteX2" fmla="*/ 639 w 10000"/>
                      <a:gd name="connsiteY2" fmla="*/ 8375 h 10000"/>
                      <a:gd name="connsiteX3" fmla="*/ 163 w 10000"/>
                      <a:gd name="connsiteY3" fmla="*/ 6534 h 10000"/>
                      <a:gd name="connsiteX4" fmla="*/ 635 w 10000"/>
                      <a:gd name="connsiteY4" fmla="*/ 2735 h 10000"/>
                      <a:gd name="connsiteX5" fmla="*/ 2555 w 10000"/>
                      <a:gd name="connsiteY5" fmla="*/ 1869 h 10000"/>
                      <a:gd name="connsiteX6" fmla="*/ 5959 w 10000"/>
                      <a:gd name="connsiteY6" fmla="*/ 29 h 10000"/>
                      <a:gd name="connsiteX7" fmla="*/ 6816 w 10000"/>
                      <a:gd name="connsiteY7" fmla="*/ 2673 h 10000"/>
                      <a:gd name="connsiteX8" fmla="*/ 5084 w 10000"/>
                      <a:gd name="connsiteY8" fmla="*/ 3394 h 10000"/>
                      <a:gd name="connsiteX9" fmla="*/ 8434 w 10000"/>
                      <a:gd name="connsiteY9" fmla="*/ 3883 h 10000"/>
                      <a:gd name="connsiteX10" fmla="*/ 9823 w 10000"/>
                      <a:gd name="connsiteY10" fmla="*/ 5973 h 10000"/>
                      <a:gd name="connsiteX11" fmla="*/ 7902 w 10000"/>
                      <a:gd name="connsiteY11" fmla="*/ 9338 h 10000"/>
                      <a:gd name="connsiteX12" fmla="*/ 5483 w 10000"/>
                      <a:gd name="connsiteY12" fmla="*/ 9945 h 10000"/>
                      <a:gd name="connsiteX13" fmla="*/ 4654 w 10000"/>
                      <a:gd name="connsiteY13" fmla="*/ 9828 h 10000"/>
                      <a:gd name="connsiteX0" fmla="*/ 4654 w 10000"/>
                      <a:gd name="connsiteY0" fmla="*/ 9469 h 9641"/>
                      <a:gd name="connsiteX1" fmla="*/ 1328 w 10000"/>
                      <a:gd name="connsiteY1" fmla="*/ 8408 h 9641"/>
                      <a:gd name="connsiteX2" fmla="*/ 639 w 10000"/>
                      <a:gd name="connsiteY2" fmla="*/ 8016 h 9641"/>
                      <a:gd name="connsiteX3" fmla="*/ 163 w 10000"/>
                      <a:gd name="connsiteY3" fmla="*/ 6175 h 9641"/>
                      <a:gd name="connsiteX4" fmla="*/ 635 w 10000"/>
                      <a:gd name="connsiteY4" fmla="*/ 2376 h 9641"/>
                      <a:gd name="connsiteX5" fmla="*/ 2555 w 10000"/>
                      <a:gd name="connsiteY5" fmla="*/ 1510 h 9641"/>
                      <a:gd name="connsiteX6" fmla="*/ 6109 w 10000"/>
                      <a:gd name="connsiteY6" fmla="*/ 35 h 9641"/>
                      <a:gd name="connsiteX7" fmla="*/ 6816 w 10000"/>
                      <a:gd name="connsiteY7" fmla="*/ 2314 h 9641"/>
                      <a:gd name="connsiteX8" fmla="*/ 5084 w 10000"/>
                      <a:gd name="connsiteY8" fmla="*/ 3035 h 9641"/>
                      <a:gd name="connsiteX9" fmla="*/ 8434 w 10000"/>
                      <a:gd name="connsiteY9" fmla="*/ 3524 h 9641"/>
                      <a:gd name="connsiteX10" fmla="*/ 9823 w 10000"/>
                      <a:gd name="connsiteY10" fmla="*/ 5614 h 9641"/>
                      <a:gd name="connsiteX11" fmla="*/ 7902 w 10000"/>
                      <a:gd name="connsiteY11" fmla="*/ 8979 h 9641"/>
                      <a:gd name="connsiteX12" fmla="*/ 5483 w 10000"/>
                      <a:gd name="connsiteY12" fmla="*/ 9586 h 9641"/>
                      <a:gd name="connsiteX13" fmla="*/ 4654 w 10000"/>
                      <a:gd name="connsiteY13" fmla="*/ 9469 h 9641"/>
                      <a:gd name="connsiteX0" fmla="*/ 4654 w 10000"/>
                      <a:gd name="connsiteY0" fmla="*/ 9822 h 10000"/>
                      <a:gd name="connsiteX1" fmla="*/ 1328 w 10000"/>
                      <a:gd name="connsiteY1" fmla="*/ 8721 h 10000"/>
                      <a:gd name="connsiteX2" fmla="*/ 639 w 10000"/>
                      <a:gd name="connsiteY2" fmla="*/ 8314 h 10000"/>
                      <a:gd name="connsiteX3" fmla="*/ 163 w 10000"/>
                      <a:gd name="connsiteY3" fmla="*/ 6405 h 10000"/>
                      <a:gd name="connsiteX4" fmla="*/ 635 w 10000"/>
                      <a:gd name="connsiteY4" fmla="*/ 2464 h 10000"/>
                      <a:gd name="connsiteX5" fmla="*/ 2555 w 10000"/>
                      <a:gd name="connsiteY5" fmla="*/ 1566 h 10000"/>
                      <a:gd name="connsiteX6" fmla="*/ 6109 w 10000"/>
                      <a:gd name="connsiteY6" fmla="*/ 36 h 10000"/>
                      <a:gd name="connsiteX7" fmla="*/ 5084 w 10000"/>
                      <a:gd name="connsiteY7" fmla="*/ 3148 h 10000"/>
                      <a:gd name="connsiteX8" fmla="*/ 8434 w 10000"/>
                      <a:gd name="connsiteY8" fmla="*/ 3655 h 10000"/>
                      <a:gd name="connsiteX9" fmla="*/ 9823 w 10000"/>
                      <a:gd name="connsiteY9" fmla="*/ 5823 h 10000"/>
                      <a:gd name="connsiteX10" fmla="*/ 7902 w 10000"/>
                      <a:gd name="connsiteY10" fmla="*/ 9313 h 10000"/>
                      <a:gd name="connsiteX11" fmla="*/ 5483 w 10000"/>
                      <a:gd name="connsiteY11" fmla="*/ 9943 h 10000"/>
                      <a:gd name="connsiteX12" fmla="*/ 4654 w 10000"/>
                      <a:gd name="connsiteY12" fmla="*/ 9822 h 10000"/>
                      <a:gd name="connsiteX0" fmla="*/ 4654 w 10000"/>
                      <a:gd name="connsiteY0" fmla="*/ 8256 h 8434"/>
                      <a:gd name="connsiteX1" fmla="*/ 1328 w 10000"/>
                      <a:gd name="connsiteY1" fmla="*/ 7155 h 8434"/>
                      <a:gd name="connsiteX2" fmla="*/ 639 w 10000"/>
                      <a:gd name="connsiteY2" fmla="*/ 6748 h 8434"/>
                      <a:gd name="connsiteX3" fmla="*/ 163 w 10000"/>
                      <a:gd name="connsiteY3" fmla="*/ 4839 h 8434"/>
                      <a:gd name="connsiteX4" fmla="*/ 635 w 10000"/>
                      <a:gd name="connsiteY4" fmla="*/ 898 h 8434"/>
                      <a:gd name="connsiteX5" fmla="*/ 2555 w 10000"/>
                      <a:gd name="connsiteY5" fmla="*/ 0 h 8434"/>
                      <a:gd name="connsiteX6" fmla="*/ 5084 w 10000"/>
                      <a:gd name="connsiteY6" fmla="*/ 1582 h 8434"/>
                      <a:gd name="connsiteX7" fmla="*/ 8434 w 10000"/>
                      <a:gd name="connsiteY7" fmla="*/ 2089 h 8434"/>
                      <a:gd name="connsiteX8" fmla="*/ 9823 w 10000"/>
                      <a:gd name="connsiteY8" fmla="*/ 4257 h 8434"/>
                      <a:gd name="connsiteX9" fmla="*/ 7902 w 10000"/>
                      <a:gd name="connsiteY9" fmla="*/ 7747 h 8434"/>
                      <a:gd name="connsiteX10" fmla="*/ 5483 w 10000"/>
                      <a:gd name="connsiteY10" fmla="*/ 8377 h 8434"/>
                      <a:gd name="connsiteX11" fmla="*/ 4654 w 10000"/>
                      <a:gd name="connsiteY11" fmla="*/ 8256 h 8434"/>
                      <a:gd name="connsiteX0" fmla="*/ 5084 w 10000"/>
                      <a:gd name="connsiteY0" fmla="*/ 1531 h 9654"/>
                      <a:gd name="connsiteX1" fmla="*/ 8434 w 10000"/>
                      <a:gd name="connsiteY1" fmla="*/ 2132 h 9654"/>
                      <a:gd name="connsiteX2" fmla="*/ 9823 w 10000"/>
                      <a:gd name="connsiteY2" fmla="*/ 4702 h 9654"/>
                      <a:gd name="connsiteX3" fmla="*/ 7902 w 10000"/>
                      <a:gd name="connsiteY3" fmla="*/ 8840 h 9654"/>
                      <a:gd name="connsiteX4" fmla="*/ 5483 w 10000"/>
                      <a:gd name="connsiteY4" fmla="*/ 9587 h 9654"/>
                      <a:gd name="connsiteX5" fmla="*/ 4654 w 10000"/>
                      <a:gd name="connsiteY5" fmla="*/ 9444 h 9654"/>
                      <a:gd name="connsiteX6" fmla="*/ 1328 w 10000"/>
                      <a:gd name="connsiteY6" fmla="*/ 8139 h 9654"/>
                      <a:gd name="connsiteX7" fmla="*/ 639 w 10000"/>
                      <a:gd name="connsiteY7" fmla="*/ 7656 h 9654"/>
                      <a:gd name="connsiteX8" fmla="*/ 163 w 10000"/>
                      <a:gd name="connsiteY8" fmla="*/ 5392 h 9654"/>
                      <a:gd name="connsiteX9" fmla="*/ 635 w 10000"/>
                      <a:gd name="connsiteY9" fmla="*/ 720 h 9654"/>
                      <a:gd name="connsiteX10" fmla="*/ 3118 w 10000"/>
                      <a:gd name="connsiteY10" fmla="*/ 466 h 9654"/>
                      <a:gd name="connsiteX0" fmla="*/ 5084 w 10000"/>
                      <a:gd name="connsiteY0" fmla="*/ 1586 h 10001"/>
                      <a:gd name="connsiteX1" fmla="*/ 8434 w 10000"/>
                      <a:gd name="connsiteY1" fmla="*/ 2208 h 10001"/>
                      <a:gd name="connsiteX2" fmla="*/ 9823 w 10000"/>
                      <a:gd name="connsiteY2" fmla="*/ 4871 h 10001"/>
                      <a:gd name="connsiteX3" fmla="*/ 7902 w 10000"/>
                      <a:gd name="connsiteY3" fmla="*/ 9157 h 10001"/>
                      <a:gd name="connsiteX4" fmla="*/ 5483 w 10000"/>
                      <a:gd name="connsiteY4" fmla="*/ 9931 h 10001"/>
                      <a:gd name="connsiteX5" fmla="*/ 4654 w 10000"/>
                      <a:gd name="connsiteY5" fmla="*/ 9782 h 10001"/>
                      <a:gd name="connsiteX6" fmla="*/ 1328 w 10000"/>
                      <a:gd name="connsiteY6" fmla="*/ 8431 h 10001"/>
                      <a:gd name="connsiteX7" fmla="*/ 639 w 10000"/>
                      <a:gd name="connsiteY7" fmla="*/ 7930 h 10001"/>
                      <a:gd name="connsiteX8" fmla="*/ 163 w 10000"/>
                      <a:gd name="connsiteY8" fmla="*/ 5585 h 10001"/>
                      <a:gd name="connsiteX9" fmla="*/ 635 w 10000"/>
                      <a:gd name="connsiteY9" fmla="*/ 746 h 10001"/>
                      <a:gd name="connsiteX10" fmla="*/ 3118 w 10000"/>
                      <a:gd name="connsiteY10" fmla="*/ 483 h 10001"/>
                      <a:gd name="connsiteX11" fmla="*/ 5084 w 10000"/>
                      <a:gd name="connsiteY11" fmla="*/ 1586 h 10001"/>
                      <a:gd name="connsiteX0" fmla="*/ 4921 w 9837"/>
                      <a:gd name="connsiteY0" fmla="*/ 1586 h 10001"/>
                      <a:gd name="connsiteX1" fmla="*/ 8271 w 9837"/>
                      <a:gd name="connsiteY1" fmla="*/ 2208 h 10001"/>
                      <a:gd name="connsiteX2" fmla="*/ 9660 w 9837"/>
                      <a:gd name="connsiteY2" fmla="*/ 4871 h 10001"/>
                      <a:gd name="connsiteX3" fmla="*/ 7739 w 9837"/>
                      <a:gd name="connsiteY3" fmla="*/ 9157 h 10001"/>
                      <a:gd name="connsiteX4" fmla="*/ 5320 w 9837"/>
                      <a:gd name="connsiteY4" fmla="*/ 9931 h 10001"/>
                      <a:gd name="connsiteX5" fmla="*/ 4491 w 9837"/>
                      <a:gd name="connsiteY5" fmla="*/ 9782 h 10001"/>
                      <a:gd name="connsiteX6" fmla="*/ 1165 w 9837"/>
                      <a:gd name="connsiteY6" fmla="*/ 8431 h 10001"/>
                      <a:gd name="connsiteX7" fmla="*/ 0 w 9837"/>
                      <a:gd name="connsiteY7" fmla="*/ 5585 h 10001"/>
                      <a:gd name="connsiteX8" fmla="*/ 472 w 9837"/>
                      <a:gd name="connsiteY8" fmla="*/ 746 h 10001"/>
                      <a:gd name="connsiteX9" fmla="*/ 2955 w 9837"/>
                      <a:gd name="connsiteY9" fmla="*/ 483 h 10001"/>
                      <a:gd name="connsiteX10" fmla="*/ 4921 w 9837"/>
                      <a:gd name="connsiteY10" fmla="*/ 1586 h 10001"/>
                      <a:gd name="connsiteX0" fmla="*/ 5114 w 10111"/>
                      <a:gd name="connsiteY0" fmla="*/ 1586 h 10000"/>
                      <a:gd name="connsiteX1" fmla="*/ 8519 w 10111"/>
                      <a:gd name="connsiteY1" fmla="*/ 2208 h 10000"/>
                      <a:gd name="connsiteX2" fmla="*/ 9931 w 10111"/>
                      <a:gd name="connsiteY2" fmla="*/ 4871 h 10000"/>
                      <a:gd name="connsiteX3" fmla="*/ 7978 w 10111"/>
                      <a:gd name="connsiteY3" fmla="*/ 9156 h 10000"/>
                      <a:gd name="connsiteX4" fmla="*/ 5519 w 10111"/>
                      <a:gd name="connsiteY4" fmla="*/ 9930 h 10000"/>
                      <a:gd name="connsiteX5" fmla="*/ 4676 w 10111"/>
                      <a:gd name="connsiteY5" fmla="*/ 9781 h 10000"/>
                      <a:gd name="connsiteX6" fmla="*/ 1295 w 10111"/>
                      <a:gd name="connsiteY6" fmla="*/ 8430 h 10000"/>
                      <a:gd name="connsiteX7" fmla="*/ 0 w 10111"/>
                      <a:gd name="connsiteY7" fmla="*/ 7715 h 10000"/>
                      <a:gd name="connsiteX8" fmla="*/ 591 w 10111"/>
                      <a:gd name="connsiteY8" fmla="*/ 746 h 10000"/>
                      <a:gd name="connsiteX9" fmla="*/ 3115 w 10111"/>
                      <a:gd name="connsiteY9" fmla="*/ 483 h 10000"/>
                      <a:gd name="connsiteX10" fmla="*/ 5114 w 10111"/>
                      <a:gd name="connsiteY10" fmla="*/ 1586 h 10000"/>
                      <a:gd name="connsiteX0" fmla="*/ 5114 w 10111"/>
                      <a:gd name="connsiteY0" fmla="*/ 1586 h 10000"/>
                      <a:gd name="connsiteX1" fmla="*/ 8519 w 10111"/>
                      <a:gd name="connsiteY1" fmla="*/ 2208 h 10000"/>
                      <a:gd name="connsiteX2" fmla="*/ 9931 w 10111"/>
                      <a:gd name="connsiteY2" fmla="*/ 4871 h 10000"/>
                      <a:gd name="connsiteX3" fmla="*/ 7978 w 10111"/>
                      <a:gd name="connsiteY3" fmla="*/ 9156 h 10000"/>
                      <a:gd name="connsiteX4" fmla="*/ 5519 w 10111"/>
                      <a:gd name="connsiteY4" fmla="*/ 9930 h 10000"/>
                      <a:gd name="connsiteX5" fmla="*/ 4676 w 10111"/>
                      <a:gd name="connsiteY5" fmla="*/ 9781 h 10000"/>
                      <a:gd name="connsiteX6" fmla="*/ 1295 w 10111"/>
                      <a:gd name="connsiteY6" fmla="*/ 8430 h 10000"/>
                      <a:gd name="connsiteX7" fmla="*/ 0 w 10111"/>
                      <a:gd name="connsiteY7" fmla="*/ 7715 h 10000"/>
                      <a:gd name="connsiteX8" fmla="*/ 591 w 10111"/>
                      <a:gd name="connsiteY8" fmla="*/ 746 h 10000"/>
                      <a:gd name="connsiteX9" fmla="*/ 3115 w 10111"/>
                      <a:gd name="connsiteY9" fmla="*/ 483 h 10000"/>
                      <a:gd name="connsiteX10" fmla="*/ 5114 w 10111"/>
                      <a:gd name="connsiteY10" fmla="*/ 1586 h 10000"/>
                      <a:gd name="connsiteX0" fmla="*/ 5114 w 10076"/>
                      <a:gd name="connsiteY0" fmla="*/ 2000 h 10414"/>
                      <a:gd name="connsiteX1" fmla="*/ 8072 w 10076"/>
                      <a:gd name="connsiteY1" fmla="*/ 0 h 10414"/>
                      <a:gd name="connsiteX2" fmla="*/ 9931 w 10076"/>
                      <a:gd name="connsiteY2" fmla="*/ 5285 h 10414"/>
                      <a:gd name="connsiteX3" fmla="*/ 7978 w 10076"/>
                      <a:gd name="connsiteY3" fmla="*/ 9570 h 10414"/>
                      <a:gd name="connsiteX4" fmla="*/ 5519 w 10076"/>
                      <a:gd name="connsiteY4" fmla="*/ 10344 h 10414"/>
                      <a:gd name="connsiteX5" fmla="*/ 4676 w 10076"/>
                      <a:gd name="connsiteY5" fmla="*/ 10195 h 10414"/>
                      <a:gd name="connsiteX6" fmla="*/ 1295 w 10076"/>
                      <a:gd name="connsiteY6" fmla="*/ 8844 h 10414"/>
                      <a:gd name="connsiteX7" fmla="*/ 0 w 10076"/>
                      <a:gd name="connsiteY7" fmla="*/ 8129 h 10414"/>
                      <a:gd name="connsiteX8" fmla="*/ 591 w 10076"/>
                      <a:gd name="connsiteY8" fmla="*/ 1160 h 10414"/>
                      <a:gd name="connsiteX9" fmla="*/ 3115 w 10076"/>
                      <a:gd name="connsiteY9" fmla="*/ 897 h 10414"/>
                      <a:gd name="connsiteX10" fmla="*/ 5114 w 10076"/>
                      <a:gd name="connsiteY10" fmla="*/ 2000 h 10414"/>
                      <a:gd name="connsiteX0" fmla="*/ 5114 w 10294"/>
                      <a:gd name="connsiteY0" fmla="*/ 2000 h 10414"/>
                      <a:gd name="connsiteX1" fmla="*/ 8072 w 10294"/>
                      <a:gd name="connsiteY1" fmla="*/ 0 h 10414"/>
                      <a:gd name="connsiteX2" fmla="*/ 10163 w 10294"/>
                      <a:gd name="connsiteY2" fmla="*/ 3338 h 10414"/>
                      <a:gd name="connsiteX3" fmla="*/ 7978 w 10294"/>
                      <a:gd name="connsiteY3" fmla="*/ 9570 h 10414"/>
                      <a:gd name="connsiteX4" fmla="*/ 5519 w 10294"/>
                      <a:gd name="connsiteY4" fmla="*/ 10344 h 10414"/>
                      <a:gd name="connsiteX5" fmla="*/ 4676 w 10294"/>
                      <a:gd name="connsiteY5" fmla="*/ 10195 h 10414"/>
                      <a:gd name="connsiteX6" fmla="*/ 1295 w 10294"/>
                      <a:gd name="connsiteY6" fmla="*/ 8844 h 10414"/>
                      <a:gd name="connsiteX7" fmla="*/ 0 w 10294"/>
                      <a:gd name="connsiteY7" fmla="*/ 8129 h 10414"/>
                      <a:gd name="connsiteX8" fmla="*/ 591 w 10294"/>
                      <a:gd name="connsiteY8" fmla="*/ 1160 h 10414"/>
                      <a:gd name="connsiteX9" fmla="*/ 3115 w 10294"/>
                      <a:gd name="connsiteY9" fmla="*/ 897 h 10414"/>
                      <a:gd name="connsiteX10" fmla="*/ 5114 w 10294"/>
                      <a:gd name="connsiteY10" fmla="*/ 2000 h 10414"/>
                      <a:gd name="connsiteX0" fmla="*/ 5114 w 10298"/>
                      <a:gd name="connsiteY0" fmla="*/ 2242 h 10656"/>
                      <a:gd name="connsiteX1" fmla="*/ 8147 w 10298"/>
                      <a:gd name="connsiteY1" fmla="*/ 0 h 10656"/>
                      <a:gd name="connsiteX2" fmla="*/ 10163 w 10298"/>
                      <a:gd name="connsiteY2" fmla="*/ 3580 h 10656"/>
                      <a:gd name="connsiteX3" fmla="*/ 7978 w 10298"/>
                      <a:gd name="connsiteY3" fmla="*/ 9812 h 10656"/>
                      <a:gd name="connsiteX4" fmla="*/ 5519 w 10298"/>
                      <a:gd name="connsiteY4" fmla="*/ 10586 h 10656"/>
                      <a:gd name="connsiteX5" fmla="*/ 4676 w 10298"/>
                      <a:gd name="connsiteY5" fmla="*/ 10437 h 10656"/>
                      <a:gd name="connsiteX6" fmla="*/ 1295 w 10298"/>
                      <a:gd name="connsiteY6" fmla="*/ 9086 h 10656"/>
                      <a:gd name="connsiteX7" fmla="*/ 0 w 10298"/>
                      <a:gd name="connsiteY7" fmla="*/ 8371 h 10656"/>
                      <a:gd name="connsiteX8" fmla="*/ 591 w 10298"/>
                      <a:gd name="connsiteY8" fmla="*/ 1402 h 10656"/>
                      <a:gd name="connsiteX9" fmla="*/ 3115 w 10298"/>
                      <a:gd name="connsiteY9" fmla="*/ 1139 h 10656"/>
                      <a:gd name="connsiteX10" fmla="*/ 5114 w 10298"/>
                      <a:gd name="connsiteY10" fmla="*/ 2242 h 10656"/>
                      <a:gd name="connsiteX0" fmla="*/ 5114 w 10238"/>
                      <a:gd name="connsiteY0" fmla="*/ 3294 h 11708"/>
                      <a:gd name="connsiteX1" fmla="*/ 6241 w 10238"/>
                      <a:gd name="connsiteY1" fmla="*/ 0 h 11708"/>
                      <a:gd name="connsiteX2" fmla="*/ 10163 w 10238"/>
                      <a:gd name="connsiteY2" fmla="*/ 4632 h 11708"/>
                      <a:gd name="connsiteX3" fmla="*/ 7978 w 10238"/>
                      <a:gd name="connsiteY3" fmla="*/ 10864 h 11708"/>
                      <a:gd name="connsiteX4" fmla="*/ 5519 w 10238"/>
                      <a:gd name="connsiteY4" fmla="*/ 11638 h 11708"/>
                      <a:gd name="connsiteX5" fmla="*/ 4676 w 10238"/>
                      <a:gd name="connsiteY5" fmla="*/ 11489 h 11708"/>
                      <a:gd name="connsiteX6" fmla="*/ 1295 w 10238"/>
                      <a:gd name="connsiteY6" fmla="*/ 10138 h 11708"/>
                      <a:gd name="connsiteX7" fmla="*/ 0 w 10238"/>
                      <a:gd name="connsiteY7" fmla="*/ 9423 h 11708"/>
                      <a:gd name="connsiteX8" fmla="*/ 591 w 10238"/>
                      <a:gd name="connsiteY8" fmla="*/ 2454 h 11708"/>
                      <a:gd name="connsiteX9" fmla="*/ 3115 w 10238"/>
                      <a:gd name="connsiteY9" fmla="*/ 2191 h 11708"/>
                      <a:gd name="connsiteX10" fmla="*/ 5114 w 10238"/>
                      <a:gd name="connsiteY10" fmla="*/ 3294 h 11708"/>
                      <a:gd name="connsiteX0" fmla="*/ 5114 w 8553"/>
                      <a:gd name="connsiteY0" fmla="*/ 3294 h 11708"/>
                      <a:gd name="connsiteX1" fmla="*/ 6241 w 8553"/>
                      <a:gd name="connsiteY1" fmla="*/ 0 h 11708"/>
                      <a:gd name="connsiteX2" fmla="*/ 8427 w 8553"/>
                      <a:gd name="connsiteY2" fmla="*/ 2197 h 11708"/>
                      <a:gd name="connsiteX3" fmla="*/ 7978 w 8553"/>
                      <a:gd name="connsiteY3" fmla="*/ 10864 h 11708"/>
                      <a:gd name="connsiteX4" fmla="*/ 5519 w 8553"/>
                      <a:gd name="connsiteY4" fmla="*/ 11638 h 11708"/>
                      <a:gd name="connsiteX5" fmla="*/ 4676 w 8553"/>
                      <a:gd name="connsiteY5" fmla="*/ 11489 h 11708"/>
                      <a:gd name="connsiteX6" fmla="*/ 1295 w 8553"/>
                      <a:gd name="connsiteY6" fmla="*/ 10138 h 11708"/>
                      <a:gd name="connsiteX7" fmla="*/ 0 w 8553"/>
                      <a:gd name="connsiteY7" fmla="*/ 9423 h 11708"/>
                      <a:gd name="connsiteX8" fmla="*/ 591 w 8553"/>
                      <a:gd name="connsiteY8" fmla="*/ 2454 h 11708"/>
                      <a:gd name="connsiteX9" fmla="*/ 3115 w 8553"/>
                      <a:gd name="connsiteY9" fmla="*/ 2191 h 11708"/>
                      <a:gd name="connsiteX10" fmla="*/ 5114 w 8553"/>
                      <a:gd name="connsiteY10" fmla="*/ 3294 h 11708"/>
                      <a:gd name="connsiteX0" fmla="*/ 5979 w 10001"/>
                      <a:gd name="connsiteY0" fmla="*/ 2813 h 10193"/>
                      <a:gd name="connsiteX1" fmla="*/ 7297 w 10001"/>
                      <a:gd name="connsiteY1" fmla="*/ 0 h 10193"/>
                      <a:gd name="connsiteX2" fmla="*/ 9853 w 10001"/>
                      <a:gd name="connsiteY2" fmla="*/ 1876 h 10193"/>
                      <a:gd name="connsiteX3" fmla="*/ 8513 w 10001"/>
                      <a:gd name="connsiteY3" fmla="*/ 9845 h 10193"/>
                      <a:gd name="connsiteX4" fmla="*/ 6453 w 10001"/>
                      <a:gd name="connsiteY4" fmla="*/ 9940 h 10193"/>
                      <a:gd name="connsiteX5" fmla="*/ 5467 w 10001"/>
                      <a:gd name="connsiteY5" fmla="*/ 9813 h 10193"/>
                      <a:gd name="connsiteX6" fmla="*/ 1514 w 10001"/>
                      <a:gd name="connsiteY6" fmla="*/ 8659 h 10193"/>
                      <a:gd name="connsiteX7" fmla="*/ 0 w 10001"/>
                      <a:gd name="connsiteY7" fmla="*/ 8048 h 10193"/>
                      <a:gd name="connsiteX8" fmla="*/ 691 w 10001"/>
                      <a:gd name="connsiteY8" fmla="*/ 2096 h 10193"/>
                      <a:gd name="connsiteX9" fmla="*/ 3642 w 10001"/>
                      <a:gd name="connsiteY9" fmla="*/ 1871 h 10193"/>
                      <a:gd name="connsiteX10" fmla="*/ 5979 w 10001"/>
                      <a:gd name="connsiteY10" fmla="*/ 2813 h 10193"/>
                      <a:gd name="connsiteX0" fmla="*/ 5979 w 10001"/>
                      <a:gd name="connsiteY0" fmla="*/ 2813 h 10470"/>
                      <a:gd name="connsiteX1" fmla="*/ 7297 w 10001"/>
                      <a:gd name="connsiteY1" fmla="*/ 0 h 10470"/>
                      <a:gd name="connsiteX2" fmla="*/ 9853 w 10001"/>
                      <a:gd name="connsiteY2" fmla="*/ 1876 h 10470"/>
                      <a:gd name="connsiteX3" fmla="*/ 8513 w 10001"/>
                      <a:gd name="connsiteY3" fmla="*/ 9845 h 10470"/>
                      <a:gd name="connsiteX4" fmla="*/ 5467 w 10001"/>
                      <a:gd name="connsiteY4" fmla="*/ 9813 h 10470"/>
                      <a:gd name="connsiteX5" fmla="*/ 1514 w 10001"/>
                      <a:gd name="connsiteY5" fmla="*/ 8659 h 10470"/>
                      <a:gd name="connsiteX6" fmla="*/ 0 w 10001"/>
                      <a:gd name="connsiteY6" fmla="*/ 8048 h 10470"/>
                      <a:gd name="connsiteX7" fmla="*/ 691 w 10001"/>
                      <a:gd name="connsiteY7" fmla="*/ 2096 h 10470"/>
                      <a:gd name="connsiteX8" fmla="*/ 3642 w 10001"/>
                      <a:gd name="connsiteY8" fmla="*/ 1871 h 10470"/>
                      <a:gd name="connsiteX9" fmla="*/ 5979 w 10001"/>
                      <a:gd name="connsiteY9" fmla="*/ 2813 h 10470"/>
                      <a:gd name="connsiteX0" fmla="*/ 5979 w 10325"/>
                      <a:gd name="connsiteY0" fmla="*/ 2813 h 10470"/>
                      <a:gd name="connsiteX1" fmla="*/ 7297 w 10325"/>
                      <a:gd name="connsiteY1" fmla="*/ 0 h 10470"/>
                      <a:gd name="connsiteX2" fmla="*/ 10192 w 10325"/>
                      <a:gd name="connsiteY2" fmla="*/ 2541 h 10470"/>
                      <a:gd name="connsiteX3" fmla="*/ 8513 w 10325"/>
                      <a:gd name="connsiteY3" fmla="*/ 9845 h 10470"/>
                      <a:gd name="connsiteX4" fmla="*/ 5467 w 10325"/>
                      <a:gd name="connsiteY4" fmla="*/ 9813 h 10470"/>
                      <a:gd name="connsiteX5" fmla="*/ 1514 w 10325"/>
                      <a:gd name="connsiteY5" fmla="*/ 8659 h 10470"/>
                      <a:gd name="connsiteX6" fmla="*/ 0 w 10325"/>
                      <a:gd name="connsiteY6" fmla="*/ 8048 h 10470"/>
                      <a:gd name="connsiteX7" fmla="*/ 691 w 10325"/>
                      <a:gd name="connsiteY7" fmla="*/ 2096 h 10470"/>
                      <a:gd name="connsiteX8" fmla="*/ 3642 w 10325"/>
                      <a:gd name="connsiteY8" fmla="*/ 1871 h 10470"/>
                      <a:gd name="connsiteX9" fmla="*/ 5979 w 10325"/>
                      <a:gd name="connsiteY9" fmla="*/ 2813 h 10470"/>
                      <a:gd name="connsiteX0" fmla="*/ 5979 w 10200"/>
                      <a:gd name="connsiteY0" fmla="*/ 2813 h 10470"/>
                      <a:gd name="connsiteX1" fmla="*/ 7297 w 10200"/>
                      <a:gd name="connsiteY1" fmla="*/ 0 h 10470"/>
                      <a:gd name="connsiteX2" fmla="*/ 10192 w 10200"/>
                      <a:gd name="connsiteY2" fmla="*/ 2541 h 10470"/>
                      <a:gd name="connsiteX3" fmla="*/ 8513 w 10200"/>
                      <a:gd name="connsiteY3" fmla="*/ 9845 h 10470"/>
                      <a:gd name="connsiteX4" fmla="*/ 5467 w 10200"/>
                      <a:gd name="connsiteY4" fmla="*/ 9813 h 10470"/>
                      <a:gd name="connsiteX5" fmla="*/ 1514 w 10200"/>
                      <a:gd name="connsiteY5" fmla="*/ 8659 h 10470"/>
                      <a:gd name="connsiteX6" fmla="*/ 0 w 10200"/>
                      <a:gd name="connsiteY6" fmla="*/ 8048 h 10470"/>
                      <a:gd name="connsiteX7" fmla="*/ 691 w 10200"/>
                      <a:gd name="connsiteY7" fmla="*/ 2096 h 10470"/>
                      <a:gd name="connsiteX8" fmla="*/ 3642 w 10200"/>
                      <a:gd name="connsiteY8" fmla="*/ 1871 h 10470"/>
                      <a:gd name="connsiteX9" fmla="*/ 5979 w 10200"/>
                      <a:gd name="connsiteY9" fmla="*/ 2813 h 10470"/>
                      <a:gd name="connsiteX0" fmla="*/ 5979 w 10203"/>
                      <a:gd name="connsiteY0" fmla="*/ 2482 h 10139"/>
                      <a:gd name="connsiteX1" fmla="*/ 7912 w 10203"/>
                      <a:gd name="connsiteY1" fmla="*/ 0 h 10139"/>
                      <a:gd name="connsiteX2" fmla="*/ 10192 w 10203"/>
                      <a:gd name="connsiteY2" fmla="*/ 2210 h 10139"/>
                      <a:gd name="connsiteX3" fmla="*/ 8513 w 10203"/>
                      <a:gd name="connsiteY3" fmla="*/ 9514 h 10139"/>
                      <a:gd name="connsiteX4" fmla="*/ 5467 w 10203"/>
                      <a:gd name="connsiteY4" fmla="*/ 9482 h 10139"/>
                      <a:gd name="connsiteX5" fmla="*/ 1514 w 10203"/>
                      <a:gd name="connsiteY5" fmla="*/ 8328 h 10139"/>
                      <a:gd name="connsiteX6" fmla="*/ 0 w 10203"/>
                      <a:gd name="connsiteY6" fmla="*/ 7717 h 10139"/>
                      <a:gd name="connsiteX7" fmla="*/ 691 w 10203"/>
                      <a:gd name="connsiteY7" fmla="*/ 1765 h 10139"/>
                      <a:gd name="connsiteX8" fmla="*/ 3642 w 10203"/>
                      <a:gd name="connsiteY8" fmla="*/ 1540 h 10139"/>
                      <a:gd name="connsiteX9" fmla="*/ 5979 w 10203"/>
                      <a:gd name="connsiteY9" fmla="*/ 2482 h 10139"/>
                      <a:gd name="connsiteX0" fmla="*/ 5979 w 10203"/>
                      <a:gd name="connsiteY0" fmla="*/ 2482 h 10233"/>
                      <a:gd name="connsiteX1" fmla="*/ 7912 w 10203"/>
                      <a:gd name="connsiteY1" fmla="*/ 0 h 10233"/>
                      <a:gd name="connsiteX2" fmla="*/ 10192 w 10203"/>
                      <a:gd name="connsiteY2" fmla="*/ 2210 h 10233"/>
                      <a:gd name="connsiteX3" fmla="*/ 8513 w 10203"/>
                      <a:gd name="connsiteY3" fmla="*/ 9514 h 10233"/>
                      <a:gd name="connsiteX4" fmla="*/ 5395 w 10203"/>
                      <a:gd name="connsiteY4" fmla="*/ 9771 h 10233"/>
                      <a:gd name="connsiteX5" fmla="*/ 1514 w 10203"/>
                      <a:gd name="connsiteY5" fmla="*/ 8328 h 10233"/>
                      <a:gd name="connsiteX6" fmla="*/ 0 w 10203"/>
                      <a:gd name="connsiteY6" fmla="*/ 7717 h 10233"/>
                      <a:gd name="connsiteX7" fmla="*/ 691 w 10203"/>
                      <a:gd name="connsiteY7" fmla="*/ 1765 h 10233"/>
                      <a:gd name="connsiteX8" fmla="*/ 3642 w 10203"/>
                      <a:gd name="connsiteY8" fmla="*/ 1540 h 10233"/>
                      <a:gd name="connsiteX9" fmla="*/ 5979 w 10203"/>
                      <a:gd name="connsiteY9" fmla="*/ 2482 h 102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203" h="10233">
                        <a:moveTo>
                          <a:pt x="5979" y="2482"/>
                        </a:moveTo>
                        <a:cubicBezTo>
                          <a:pt x="6773" y="2971"/>
                          <a:pt x="7021" y="129"/>
                          <a:pt x="7912" y="0"/>
                        </a:cubicBezTo>
                        <a:cubicBezTo>
                          <a:pt x="8851" y="178"/>
                          <a:pt x="10353" y="148"/>
                          <a:pt x="10192" y="2210"/>
                        </a:cubicBezTo>
                        <a:cubicBezTo>
                          <a:pt x="9813" y="3642"/>
                          <a:pt x="9623" y="8622"/>
                          <a:pt x="8513" y="9514"/>
                        </a:cubicBezTo>
                        <a:cubicBezTo>
                          <a:pt x="7782" y="10837"/>
                          <a:pt x="6561" y="9969"/>
                          <a:pt x="5395" y="9771"/>
                        </a:cubicBezTo>
                        <a:cubicBezTo>
                          <a:pt x="4026" y="9632"/>
                          <a:pt x="2760" y="8955"/>
                          <a:pt x="1514" y="8328"/>
                        </a:cubicBezTo>
                        <a:cubicBezTo>
                          <a:pt x="804" y="8169"/>
                          <a:pt x="137" y="8811"/>
                          <a:pt x="0" y="7717"/>
                        </a:cubicBezTo>
                        <a:cubicBezTo>
                          <a:pt x="140" y="6337"/>
                          <a:pt x="758" y="3157"/>
                          <a:pt x="691" y="1765"/>
                        </a:cubicBezTo>
                        <a:cubicBezTo>
                          <a:pt x="498" y="839"/>
                          <a:pt x="2330" y="1068"/>
                          <a:pt x="3642" y="1540"/>
                        </a:cubicBezTo>
                        <a:lnTo>
                          <a:pt x="5979" y="2482"/>
                        </a:lnTo>
                        <a:close/>
                      </a:path>
                    </a:pathLst>
                  </a:custGeom>
                  <a:solidFill>
                    <a:srgbClr val="8000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2" name="Freeform 111"/>
                  <p:cNvSpPr/>
                  <p:nvPr/>
                </p:nvSpPr>
                <p:spPr>
                  <a:xfrm rot="304316">
                    <a:off x="1440310" y="3406071"/>
                    <a:ext cx="254372" cy="84202"/>
                  </a:xfrm>
                  <a:custGeom>
                    <a:avLst/>
                    <a:gdLst>
                      <a:gd name="connsiteX0" fmla="*/ 42862 w 990600"/>
                      <a:gd name="connsiteY0" fmla="*/ 171450 h 323850"/>
                      <a:gd name="connsiteX1" fmla="*/ 214312 w 990600"/>
                      <a:gd name="connsiteY1" fmla="*/ 119063 h 323850"/>
                      <a:gd name="connsiteX2" fmla="*/ 619125 w 990600"/>
                      <a:gd name="connsiteY2" fmla="*/ 80963 h 323850"/>
                      <a:gd name="connsiteX3" fmla="*/ 838200 w 990600"/>
                      <a:gd name="connsiteY3" fmla="*/ 28575 h 323850"/>
                      <a:gd name="connsiteX4" fmla="*/ 933450 w 990600"/>
                      <a:gd name="connsiteY4" fmla="*/ 0 h 323850"/>
                      <a:gd name="connsiteX5" fmla="*/ 990600 w 990600"/>
                      <a:gd name="connsiteY5" fmla="*/ 90488 h 323850"/>
                      <a:gd name="connsiteX6" fmla="*/ 966787 w 990600"/>
                      <a:gd name="connsiteY6" fmla="*/ 185738 h 323850"/>
                      <a:gd name="connsiteX7" fmla="*/ 781050 w 990600"/>
                      <a:gd name="connsiteY7" fmla="*/ 200025 h 323850"/>
                      <a:gd name="connsiteX8" fmla="*/ 714375 w 990600"/>
                      <a:gd name="connsiteY8" fmla="*/ 209550 h 323850"/>
                      <a:gd name="connsiteX9" fmla="*/ 485775 w 990600"/>
                      <a:gd name="connsiteY9" fmla="*/ 238125 h 323850"/>
                      <a:gd name="connsiteX10" fmla="*/ 438150 w 990600"/>
                      <a:gd name="connsiteY10" fmla="*/ 257175 h 323850"/>
                      <a:gd name="connsiteX11" fmla="*/ 385762 w 990600"/>
                      <a:gd name="connsiteY11" fmla="*/ 261938 h 323850"/>
                      <a:gd name="connsiteX12" fmla="*/ 57150 w 990600"/>
                      <a:gd name="connsiteY12" fmla="*/ 323850 h 323850"/>
                      <a:gd name="connsiteX13" fmla="*/ 0 w 990600"/>
                      <a:gd name="connsiteY13" fmla="*/ 276225 h 323850"/>
                      <a:gd name="connsiteX14" fmla="*/ 42862 w 990600"/>
                      <a:gd name="connsiteY14" fmla="*/ 171450 h 323850"/>
                      <a:gd name="connsiteX0" fmla="*/ 43206 w 990944"/>
                      <a:gd name="connsiteY0" fmla="*/ 171450 h 324009"/>
                      <a:gd name="connsiteX1" fmla="*/ 214656 w 990944"/>
                      <a:gd name="connsiteY1" fmla="*/ 119063 h 324009"/>
                      <a:gd name="connsiteX2" fmla="*/ 619469 w 990944"/>
                      <a:gd name="connsiteY2" fmla="*/ 80963 h 324009"/>
                      <a:gd name="connsiteX3" fmla="*/ 838544 w 990944"/>
                      <a:gd name="connsiteY3" fmla="*/ 28575 h 324009"/>
                      <a:gd name="connsiteX4" fmla="*/ 933794 w 990944"/>
                      <a:gd name="connsiteY4" fmla="*/ 0 h 324009"/>
                      <a:gd name="connsiteX5" fmla="*/ 990944 w 990944"/>
                      <a:gd name="connsiteY5" fmla="*/ 90488 h 324009"/>
                      <a:gd name="connsiteX6" fmla="*/ 967131 w 990944"/>
                      <a:gd name="connsiteY6" fmla="*/ 185738 h 324009"/>
                      <a:gd name="connsiteX7" fmla="*/ 781394 w 990944"/>
                      <a:gd name="connsiteY7" fmla="*/ 200025 h 324009"/>
                      <a:gd name="connsiteX8" fmla="*/ 714719 w 990944"/>
                      <a:gd name="connsiteY8" fmla="*/ 209550 h 324009"/>
                      <a:gd name="connsiteX9" fmla="*/ 486119 w 990944"/>
                      <a:gd name="connsiteY9" fmla="*/ 238125 h 324009"/>
                      <a:gd name="connsiteX10" fmla="*/ 438494 w 990944"/>
                      <a:gd name="connsiteY10" fmla="*/ 257175 h 324009"/>
                      <a:gd name="connsiteX11" fmla="*/ 386106 w 990944"/>
                      <a:gd name="connsiteY11" fmla="*/ 261938 h 324009"/>
                      <a:gd name="connsiteX12" fmla="*/ 57494 w 990944"/>
                      <a:gd name="connsiteY12" fmla="*/ 323850 h 324009"/>
                      <a:gd name="connsiteX13" fmla="*/ 344 w 990944"/>
                      <a:gd name="connsiteY13" fmla="*/ 276225 h 324009"/>
                      <a:gd name="connsiteX14" fmla="*/ 43206 w 990944"/>
                      <a:gd name="connsiteY14" fmla="*/ 171450 h 324009"/>
                      <a:gd name="connsiteX0" fmla="*/ 43206 w 995060"/>
                      <a:gd name="connsiteY0" fmla="*/ 171450 h 324009"/>
                      <a:gd name="connsiteX1" fmla="*/ 214656 w 995060"/>
                      <a:gd name="connsiteY1" fmla="*/ 119063 h 324009"/>
                      <a:gd name="connsiteX2" fmla="*/ 619469 w 995060"/>
                      <a:gd name="connsiteY2" fmla="*/ 80963 h 324009"/>
                      <a:gd name="connsiteX3" fmla="*/ 838544 w 995060"/>
                      <a:gd name="connsiteY3" fmla="*/ 28575 h 324009"/>
                      <a:gd name="connsiteX4" fmla="*/ 933794 w 995060"/>
                      <a:gd name="connsiteY4" fmla="*/ 0 h 324009"/>
                      <a:gd name="connsiteX5" fmla="*/ 990944 w 995060"/>
                      <a:gd name="connsiteY5" fmla="*/ 90488 h 324009"/>
                      <a:gd name="connsiteX6" fmla="*/ 967131 w 995060"/>
                      <a:gd name="connsiteY6" fmla="*/ 185738 h 324009"/>
                      <a:gd name="connsiteX7" fmla="*/ 781394 w 995060"/>
                      <a:gd name="connsiteY7" fmla="*/ 200025 h 324009"/>
                      <a:gd name="connsiteX8" fmla="*/ 714719 w 995060"/>
                      <a:gd name="connsiteY8" fmla="*/ 209550 h 324009"/>
                      <a:gd name="connsiteX9" fmla="*/ 486119 w 995060"/>
                      <a:gd name="connsiteY9" fmla="*/ 238125 h 324009"/>
                      <a:gd name="connsiteX10" fmla="*/ 438494 w 995060"/>
                      <a:gd name="connsiteY10" fmla="*/ 257175 h 324009"/>
                      <a:gd name="connsiteX11" fmla="*/ 386106 w 995060"/>
                      <a:gd name="connsiteY11" fmla="*/ 261938 h 324009"/>
                      <a:gd name="connsiteX12" fmla="*/ 57494 w 995060"/>
                      <a:gd name="connsiteY12" fmla="*/ 323850 h 324009"/>
                      <a:gd name="connsiteX13" fmla="*/ 344 w 995060"/>
                      <a:gd name="connsiteY13" fmla="*/ 276225 h 324009"/>
                      <a:gd name="connsiteX14" fmla="*/ 43206 w 995060"/>
                      <a:gd name="connsiteY14" fmla="*/ 171450 h 324009"/>
                      <a:gd name="connsiteX0" fmla="*/ 43206 w 995060"/>
                      <a:gd name="connsiteY0" fmla="*/ 173855 h 326414"/>
                      <a:gd name="connsiteX1" fmla="*/ 214656 w 995060"/>
                      <a:gd name="connsiteY1" fmla="*/ 121468 h 326414"/>
                      <a:gd name="connsiteX2" fmla="*/ 619469 w 995060"/>
                      <a:gd name="connsiteY2" fmla="*/ 83368 h 326414"/>
                      <a:gd name="connsiteX3" fmla="*/ 838544 w 995060"/>
                      <a:gd name="connsiteY3" fmla="*/ 30980 h 326414"/>
                      <a:gd name="connsiteX4" fmla="*/ 933794 w 995060"/>
                      <a:gd name="connsiteY4" fmla="*/ 2405 h 326414"/>
                      <a:gd name="connsiteX5" fmla="*/ 990944 w 995060"/>
                      <a:gd name="connsiteY5" fmla="*/ 92893 h 326414"/>
                      <a:gd name="connsiteX6" fmla="*/ 967131 w 995060"/>
                      <a:gd name="connsiteY6" fmla="*/ 188143 h 326414"/>
                      <a:gd name="connsiteX7" fmla="*/ 781394 w 995060"/>
                      <a:gd name="connsiteY7" fmla="*/ 202430 h 326414"/>
                      <a:gd name="connsiteX8" fmla="*/ 714719 w 995060"/>
                      <a:gd name="connsiteY8" fmla="*/ 211955 h 326414"/>
                      <a:gd name="connsiteX9" fmla="*/ 486119 w 995060"/>
                      <a:gd name="connsiteY9" fmla="*/ 240530 h 326414"/>
                      <a:gd name="connsiteX10" fmla="*/ 438494 w 995060"/>
                      <a:gd name="connsiteY10" fmla="*/ 259580 h 326414"/>
                      <a:gd name="connsiteX11" fmla="*/ 386106 w 995060"/>
                      <a:gd name="connsiteY11" fmla="*/ 264343 h 326414"/>
                      <a:gd name="connsiteX12" fmla="*/ 57494 w 995060"/>
                      <a:gd name="connsiteY12" fmla="*/ 326255 h 326414"/>
                      <a:gd name="connsiteX13" fmla="*/ 344 w 995060"/>
                      <a:gd name="connsiteY13" fmla="*/ 278630 h 326414"/>
                      <a:gd name="connsiteX14" fmla="*/ 43206 w 995060"/>
                      <a:gd name="connsiteY14" fmla="*/ 173855 h 326414"/>
                      <a:gd name="connsiteX0" fmla="*/ 43206 w 995060"/>
                      <a:gd name="connsiteY0" fmla="*/ 173855 h 326414"/>
                      <a:gd name="connsiteX1" fmla="*/ 214656 w 995060"/>
                      <a:gd name="connsiteY1" fmla="*/ 121468 h 326414"/>
                      <a:gd name="connsiteX2" fmla="*/ 619469 w 995060"/>
                      <a:gd name="connsiteY2" fmla="*/ 83368 h 326414"/>
                      <a:gd name="connsiteX3" fmla="*/ 838544 w 995060"/>
                      <a:gd name="connsiteY3" fmla="*/ 30980 h 326414"/>
                      <a:gd name="connsiteX4" fmla="*/ 933794 w 995060"/>
                      <a:gd name="connsiteY4" fmla="*/ 2405 h 326414"/>
                      <a:gd name="connsiteX5" fmla="*/ 990944 w 995060"/>
                      <a:gd name="connsiteY5" fmla="*/ 92893 h 326414"/>
                      <a:gd name="connsiteX6" fmla="*/ 967131 w 995060"/>
                      <a:gd name="connsiteY6" fmla="*/ 188143 h 326414"/>
                      <a:gd name="connsiteX7" fmla="*/ 781394 w 995060"/>
                      <a:gd name="connsiteY7" fmla="*/ 202430 h 326414"/>
                      <a:gd name="connsiteX8" fmla="*/ 714719 w 995060"/>
                      <a:gd name="connsiteY8" fmla="*/ 211955 h 326414"/>
                      <a:gd name="connsiteX9" fmla="*/ 486119 w 995060"/>
                      <a:gd name="connsiteY9" fmla="*/ 240530 h 326414"/>
                      <a:gd name="connsiteX10" fmla="*/ 438494 w 995060"/>
                      <a:gd name="connsiteY10" fmla="*/ 259580 h 326414"/>
                      <a:gd name="connsiteX11" fmla="*/ 290856 w 995060"/>
                      <a:gd name="connsiteY11" fmla="*/ 273868 h 326414"/>
                      <a:gd name="connsiteX12" fmla="*/ 57494 w 995060"/>
                      <a:gd name="connsiteY12" fmla="*/ 326255 h 326414"/>
                      <a:gd name="connsiteX13" fmla="*/ 344 w 995060"/>
                      <a:gd name="connsiteY13" fmla="*/ 278630 h 326414"/>
                      <a:gd name="connsiteX14" fmla="*/ 43206 w 995060"/>
                      <a:gd name="connsiteY14" fmla="*/ 173855 h 326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995060" h="326414">
                        <a:moveTo>
                          <a:pt x="43206" y="173855"/>
                        </a:moveTo>
                        <a:lnTo>
                          <a:pt x="214656" y="121468"/>
                        </a:lnTo>
                        <a:lnTo>
                          <a:pt x="619469" y="83368"/>
                        </a:lnTo>
                        <a:lnTo>
                          <a:pt x="838544" y="30980"/>
                        </a:lnTo>
                        <a:cubicBezTo>
                          <a:pt x="890931" y="17486"/>
                          <a:pt x="908394" y="-7914"/>
                          <a:pt x="933794" y="2405"/>
                        </a:cubicBezTo>
                        <a:cubicBezTo>
                          <a:pt x="959194" y="12724"/>
                          <a:pt x="985388" y="61937"/>
                          <a:pt x="990944" y="92893"/>
                        </a:cubicBezTo>
                        <a:cubicBezTo>
                          <a:pt x="996500" y="123849"/>
                          <a:pt x="1002056" y="169887"/>
                          <a:pt x="967131" y="188143"/>
                        </a:cubicBezTo>
                        <a:lnTo>
                          <a:pt x="781394" y="202430"/>
                        </a:lnTo>
                        <a:cubicBezTo>
                          <a:pt x="724320" y="212807"/>
                          <a:pt x="746755" y="211955"/>
                          <a:pt x="714719" y="211955"/>
                        </a:cubicBezTo>
                        <a:lnTo>
                          <a:pt x="486119" y="240530"/>
                        </a:lnTo>
                        <a:cubicBezTo>
                          <a:pt x="470244" y="246880"/>
                          <a:pt x="471038" y="254024"/>
                          <a:pt x="438494" y="259580"/>
                        </a:cubicBezTo>
                        <a:cubicBezTo>
                          <a:pt x="405950" y="265136"/>
                          <a:pt x="310362" y="273868"/>
                          <a:pt x="290856" y="273868"/>
                        </a:cubicBezTo>
                        <a:lnTo>
                          <a:pt x="57494" y="326255"/>
                        </a:lnTo>
                        <a:cubicBezTo>
                          <a:pt x="-6800" y="328636"/>
                          <a:pt x="2725" y="304030"/>
                          <a:pt x="344" y="278630"/>
                        </a:cubicBezTo>
                        <a:cubicBezTo>
                          <a:pt x="-2037" y="253230"/>
                          <a:pt x="7487" y="200049"/>
                          <a:pt x="43206" y="173855"/>
                        </a:cubicBezTo>
                        <a:close/>
                      </a:path>
                    </a:pathLst>
                  </a:custGeom>
                  <a:solidFill>
                    <a:srgbClr val="F9F9F9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1093" name="Oval 1092"/>
              <p:cNvSpPr/>
              <p:nvPr/>
            </p:nvSpPr>
            <p:spPr>
              <a:xfrm>
                <a:off x="5477819" y="1601534"/>
                <a:ext cx="191692" cy="191692"/>
              </a:xfrm>
              <a:prstGeom prst="ellipse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94" name="Oval 1093"/>
              <p:cNvSpPr/>
              <p:nvPr/>
            </p:nvSpPr>
            <p:spPr>
              <a:xfrm>
                <a:off x="8521797" y="4645512"/>
                <a:ext cx="191692" cy="191692"/>
              </a:xfrm>
              <a:prstGeom prst="ellipse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049" name="Group 2048"/>
            <p:cNvGrpSpPr/>
            <p:nvPr/>
          </p:nvGrpSpPr>
          <p:grpSpPr>
            <a:xfrm>
              <a:off x="6995106" y="2726150"/>
              <a:ext cx="1981028" cy="969421"/>
              <a:chOff x="6731710" y="2467559"/>
              <a:chExt cx="1981028" cy="969421"/>
            </a:xfrm>
          </p:grpSpPr>
          <p:sp>
            <p:nvSpPr>
              <p:cNvPr id="134" name="Freeform 33"/>
              <p:cNvSpPr>
                <a:spLocks/>
              </p:cNvSpPr>
              <p:nvPr/>
            </p:nvSpPr>
            <p:spPr bwMode="auto">
              <a:xfrm>
                <a:off x="6731710" y="2476872"/>
                <a:ext cx="1942767" cy="960108"/>
              </a:xfrm>
              <a:custGeom>
                <a:avLst/>
                <a:gdLst>
                  <a:gd name="T0" fmla="*/ 4060 w 7405"/>
                  <a:gd name="T1" fmla="*/ 4466 h 4527"/>
                  <a:gd name="T2" fmla="*/ 1722 w 7405"/>
                  <a:gd name="T3" fmla="*/ 4020 h 4527"/>
                  <a:gd name="T4" fmla="*/ 386 w 7405"/>
                  <a:gd name="T5" fmla="*/ 3999 h 4527"/>
                  <a:gd name="T6" fmla="*/ 141 w 7405"/>
                  <a:gd name="T7" fmla="*/ 2495 h 4527"/>
                  <a:gd name="T8" fmla="*/ 575 w 7405"/>
                  <a:gd name="T9" fmla="*/ 1473 h 4527"/>
                  <a:gd name="T10" fmla="*/ 4950 w 7405"/>
                  <a:gd name="T11" fmla="*/ 106 h 4527"/>
                  <a:gd name="T12" fmla="*/ 6375 w 7405"/>
                  <a:gd name="T13" fmla="*/ 304 h 4527"/>
                  <a:gd name="T14" fmla="*/ 7212 w 7405"/>
                  <a:gd name="T15" fmla="*/ 1754 h 4527"/>
                  <a:gd name="T16" fmla="*/ 6944 w 7405"/>
                  <a:gd name="T17" fmla="*/ 3482 h 4527"/>
                  <a:gd name="T18" fmla="*/ 5172 w 7405"/>
                  <a:gd name="T19" fmla="*/ 4507 h 4527"/>
                  <a:gd name="T20" fmla="*/ 4060 w 7405"/>
                  <a:gd name="T21" fmla="*/ 4466 h 4527"/>
                  <a:gd name="connsiteX0" fmla="*/ 5386 w 9717"/>
                  <a:gd name="connsiteY0" fmla="*/ 9733 h 13166"/>
                  <a:gd name="connsiteX1" fmla="*/ 2677 w 9717"/>
                  <a:gd name="connsiteY1" fmla="*/ 13166 h 13166"/>
                  <a:gd name="connsiteX2" fmla="*/ 424 w 9717"/>
                  <a:gd name="connsiteY2" fmla="*/ 8702 h 13166"/>
                  <a:gd name="connsiteX3" fmla="*/ 93 w 9717"/>
                  <a:gd name="connsiteY3" fmla="*/ 5379 h 13166"/>
                  <a:gd name="connsiteX4" fmla="*/ 680 w 9717"/>
                  <a:gd name="connsiteY4" fmla="*/ 3122 h 13166"/>
                  <a:gd name="connsiteX5" fmla="*/ 6588 w 9717"/>
                  <a:gd name="connsiteY5" fmla="*/ 102 h 13166"/>
                  <a:gd name="connsiteX6" fmla="*/ 8512 w 9717"/>
                  <a:gd name="connsiteY6" fmla="*/ 540 h 13166"/>
                  <a:gd name="connsiteX7" fmla="*/ 9642 w 9717"/>
                  <a:gd name="connsiteY7" fmla="*/ 3743 h 13166"/>
                  <a:gd name="connsiteX8" fmla="*/ 9280 w 9717"/>
                  <a:gd name="connsiteY8" fmla="*/ 7560 h 13166"/>
                  <a:gd name="connsiteX9" fmla="*/ 6887 w 9717"/>
                  <a:gd name="connsiteY9" fmla="*/ 9824 h 13166"/>
                  <a:gd name="connsiteX10" fmla="*/ 5386 w 9717"/>
                  <a:gd name="connsiteY10" fmla="*/ 9733 h 13166"/>
                  <a:gd name="connsiteX0" fmla="*/ 5832 w 10000"/>
                  <a:gd name="connsiteY0" fmla="*/ 10539 h 10540"/>
                  <a:gd name="connsiteX1" fmla="*/ 2755 w 10000"/>
                  <a:gd name="connsiteY1" fmla="*/ 10000 h 10540"/>
                  <a:gd name="connsiteX2" fmla="*/ 436 w 10000"/>
                  <a:gd name="connsiteY2" fmla="*/ 6609 h 10540"/>
                  <a:gd name="connsiteX3" fmla="*/ 96 w 10000"/>
                  <a:gd name="connsiteY3" fmla="*/ 4086 h 10540"/>
                  <a:gd name="connsiteX4" fmla="*/ 700 w 10000"/>
                  <a:gd name="connsiteY4" fmla="*/ 2371 h 10540"/>
                  <a:gd name="connsiteX5" fmla="*/ 6780 w 10000"/>
                  <a:gd name="connsiteY5" fmla="*/ 77 h 10540"/>
                  <a:gd name="connsiteX6" fmla="*/ 8760 w 10000"/>
                  <a:gd name="connsiteY6" fmla="*/ 410 h 10540"/>
                  <a:gd name="connsiteX7" fmla="*/ 9923 w 10000"/>
                  <a:gd name="connsiteY7" fmla="*/ 2843 h 10540"/>
                  <a:gd name="connsiteX8" fmla="*/ 9550 w 10000"/>
                  <a:gd name="connsiteY8" fmla="*/ 5742 h 10540"/>
                  <a:gd name="connsiteX9" fmla="*/ 7088 w 10000"/>
                  <a:gd name="connsiteY9" fmla="*/ 7462 h 10540"/>
                  <a:gd name="connsiteX10" fmla="*/ 5832 w 10000"/>
                  <a:gd name="connsiteY10" fmla="*/ 10539 h 10540"/>
                  <a:gd name="connsiteX0" fmla="*/ 5832 w 10000"/>
                  <a:gd name="connsiteY0" fmla="*/ 10539 h 10539"/>
                  <a:gd name="connsiteX1" fmla="*/ 2755 w 10000"/>
                  <a:gd name="connsiteY1" fmla="*/ 10000 h 10539"/>
                  <a:gd name="connsiteX2" fmla="*/ 436 w 10000"/>
                  <a:gd name="connsiteY2" fmla="*/ 6609 h 10539"/>
                  <a:gd name="connsiteX3" fmla="*/ 96 w 10000"/>
                  <a:gd name="connsiteY3" fmla="*/ 4086 h 10539"/>
                  <a:gd name="connsiteX4" fmla="*/ 700 w 10000"/>
                  <a:gd name="connsiteY4" fmla="*/ 2371 h 10539"/>
                  <a:gd name="connsiteX5" fmla="*/ 6780 w 10000"/>
                  <a:gd name="connsiteY5" fmla="*/ 77 h 10539"/>
                  <a:gd name="connsiteX6" fmla="*/ 8760 w 10000"/>
                  <a:gd name="connsiteY6" fmla="*/ 410 h 10539"/>
                  <a:gd name="connsiteX7" fmla="*/ 9923 w 10000"/>
                  <a:gd name="connsiteY7" fmla="*/ 2843 h 10539"/>
                  <a:gd name="connsiteX8" fmla="*/ 9550 w 10000"/>
                  <a:gd name="connsiteY8" fmla="*/ 5742 h 10539"/>
                  <a:gd name="connsiteX9" fmla="*/ 5832 w 10000"/>
                  <a:gd name="connsiteY9" fmla="*/ 10539 h 10539"/>
                  <a:gd name="connsiteX0" fmla="*/ 5825 w 9993"/>
                  <a:gd name="connsiteY0" fmla="*/ 10539 h 10539"/>
                  <a:gd name="connsiteX1" fmla="*/ 2748 w 9993"/>
                  <a:gd name="connsiteY1" fmla="*/ 10000 h 10539"/>
                  <a:gd name="connsiteX2" fmla="*/ 89 w 9993"/>
                  <a:gd name="connsiteY2" fmla="*/ 4086 h 10539"/>
                  <a:gd name="connsiteX3" fmla="*/ 693 w 9993"/>
                  <a:gd name="connsiteY3" fmla="*/ 2371 h 10539"/>
                  <a:gd name="connsiteX4" fmla="*/ 6773 w 9993"/>
                  <a:gd name="connsiteY4" fmla="*/ 77 h 10539"/>
                  <a:gd name="connsiteX5" fmla="*/ 8753 w 9993"/>
                  <a:gd name="connsiteY5" fmla="*/ 410 h 10539"/>
                  <a:gd name="connsiteX6" fmla="*/ 9916 w 9993"/>
                  <a:gd name="connsiteY6" fmla="*/ 2843 h 10539"/>
                  <a:gd name="connsiteX7" fmla="*/ 9543 w 9993"/>
                  <a:gd name="connsiteY7" fmla="*/ 5742 h 10539"/>
                  <a:gd name="connsiteX8" fmla="*/ 5825 w 9993"/>
                  <a:gd name="connsiteY8" fmla="*/ 10539 h 10539"/>
                  <a:gd name="connsiteX0" fmla="*/ 5829 w 10000"/>
                  <a:gd name="connsiteY0" fmla="*/ 10000 h 10000"/>
                  <a:gd name="connsiteX1" fmla="*/ 2750 w 10000"/>
                  <a:gd name="connsiteY1" fmla="*/ 9489 h 10000"/>
                  <a:gd name="connsiteX2" fmla="*/ 409 w 10000"/>
                  <a:gd name="connsiteY2" fmla="*/ 7382 h 10000"/>
                  <a:gd name="connsiteX3" fmla="*/ 89 w 10000"/>
                  <a:gd name="connsiteY3" fmla="*/ 3877 h 10000"/>
                  <a:gd name="connsiteX4" fmla="*/ 693 w 10000"/>
                  <a:gd name="connsiteY4" fmla="*/ 2250 h 10000"/>
                  <a:gd name="connsiteX5" fmla="*/ 6778 w 10000"/>
                  <a:gd name="connsiteY5" fmla="*/ 73 h 10000"/>
                  <a:gd name="connsiteX6" fmla="*/ 8759 w 10000"/>
                  <a:gd name="connsiteY6" fmla="*/ 389 h 10000"/>
                  <a:gd name="connsiteX7" fmla="*/ 9923 w 10000"/>
                  <a:gd name="connsiteY7" fmla="*/ 2698 h 10000"/>
                  <a:gd name="connsiteX8" fmla="*/ 9550 w 10000"/>
                  <a:gd name="connsiteY8" fmla="*/ 5448 h 10000"/>
                  <a:gd name="connsiteX9" fmla="*/ 5829 w 10000"/>
                  <a:gd name="connsiteY9" fmla="*/ 10000 h 10000"/>
                  <a:gd name="connsiteX0" fmla="*/ 5829 w 10069"/>
                  <a:gd name="connsiteY0" fmla="*/ 10000 h 10000"/>
                  <a:gd name="connsiteX1" fmla="*/ 2750 w 10069"/>
                  <a:gd name="connsiteY1" fmla="*/ 9489 h 10000"/>
                  <a:gd name="connsiteX2" fmla="*/ 409 w 10069"/>
                  <a:gd name="connsiteY2" fmla="*/ 7382 h 10000"/>
                  <a:gd name="connsiteX3" fmla="*/ 89 w 10069"/>
                  <a:gd name="connsiteY3" fmla="*/ 3877 h 10000"/>
                  <a:gd name="connsiteX4" fmla="*/ 693 w 10069"/>
                  <a:gd name="connsiteY4" fmla="*/ 2250 h 10000"/>
                  <a:gd name="connsiteX5" fmla="*/ 6778 w 10069"/>
                  <a:gd name="connsiteY5" fmla="*/ 73 h 10000"/>
                  <a:gd name="connsiteX6" fmla="*/ 8759 w 10069"/>
                  <a:gd name="connsiteY6" fmla="*/ 389 h 10000"/>
                  <a:gd name="connsiteX7" fmla="*/ 9923 w 10069"/>
                  <a:gd name="connsiteY7" fmla="*/ 2698 h 10000"/>
                  <a:gd name="connsiteX8" fmla="*/ 9897 w 10069"/>
                  <a:gd name="connsiteY8" fmla="*/ 6310 h 10000"/>
                  <a:gd name="connsiteX9" fmla="*/ 5829 w 10069"/>
                  <a:gd name="connsiteY9" fmla="*/ 10000 h 10000"/>
                  <a:gd name="connsiteX0" fmla="*/ 5829 w 10069"/>
                  <a:gd name="connsiteY0" fmla="*/ 10000 h 10012"/>
                  <a:gd name="connsiteX1" fmla="*/ 2750 w 10069"/>
                  <a:gd name="connsiteY1" fmla="*/ 9489 h 10012"/>
                  <a:gd name="connsiteX2" fmla="*/ 409 w 10069"/>
                  <a:gd name="connsiteY2" fmla="*/ 7382 h 10012"/>
                  <a:gd name="connsiteX3" fmla="*/ 89 w 10069"/>
                  <a:gd name="connsiteY3" fmla="*/ 3877 h 10012"/>
                  <a:gd name="connsiteX4" fmla="*/ 693 w 10069"/>
                  <a:gd name="connsiteY4" fmla="*/ 2250 h 10012"/>
                  <a:gd name="connsiteX5" fmla="*/ 6778 w 10069"/>
                  <a:gd name="connsiteY5" fmla="*/ 73 h 10012"/>
                  <a:gd name="connsiteX6" fmla="*/ 8759 w 10069"/>
                  <a:gd name="connsiteY6" fmla="*/ 389 h 10012"/>
                  <a:gd name="connsiteX7" fmla="*/ 9923 w 10069"/>
                  <a:gd name="connsiteY7" fmla="*/ 2698 h 10012"/>
                  <a:gd name="connsiteX8" fmla="*/ 9897 w 10069"/>
                  <a:gd name="connsiteY8" fmla="*/ 6310 h 10012"/>
                  <a:gd name="connsiteX9" fmla="*/ 5829 w 10069"/>
                  <a:gd name="connsiteY9" fmla="*/ 10000 h 10012"/>
                  <a:gd name="connsiteX0" fmla="*/ 5769 w 10009"/>
                  <a:gd name="connsiteY0" fmla="*/ 10000 h 10012"/>
                  <a:gd name="connsiteX1" fmla="*/ 2690 w 10009"/>
                  <a:gd name="connsiteY1" fmla="*/ 9489 h 10012"/>
                  <a:gd name="connsiteX2" fmla="*/ 349 w 10009"/>
                  <a:gd name="connsiteY2" fmla="*/ 7382 h 10012"/>
                  <a:gd name="connsiteX3" fmla="*/ 29 w 10009"/>
                  <a:gd name="connsiteY3" fmla="*/ 3877 h 10012"/>
                  <a:gd name="connsiteX4" fmla="*/ 6718 w 10009"/>
                  <a:gd name="connsiteY4" fmla="*/ 73 h 10012"/>
                  <a:gd name="connsiteX5" fmla="*/ 8699 w 10009"/>
                  <a:gd name="connsiteY5" fmla="*/ 389 h 10012"/>
                  <a:gd name="connsiteX6" fmla="*/ 9863 w 10009"/>
                  <a:gd name="connsiteY6" fmla="*/ 2698 h 10012"/>
                  <a:gd name="connsiteX7" fmla="*/ 9837 w 10009"/>
                  <a:gd name="connsiteY7" fmla="*/ 6310 h 10012"/>
                  <a:gd name="connsiteX8" fmla="*/ 5769 w 10009"/>
                  <a:gd name="connsiteY8" fmla="*/ 10000 h 10012"/>
                  <a:gd name="connsiteX0" fmla="*/ 5506 w 9746"/>
                  <a:gd name="connsiteY0" fmla="*/ 10000 h 10012"/>
                  <a:gd name="connsiteX1" fmla="*/ 2427 w 9746"/>
                  <a:gd name="connsiteY1" fmla="*/ 9489 h 10012"/>
                  <a:gd name="connsiteX2" fmla="*/ 86 w 9746"/>
                  <a:gd name="connsiteY2" fmla="*/ 7382 h 10012"/>
                  <a:gd name="connsiteX3" fmla="*/ 1097 w 9746"/>
                  <a:gd name="connsiteY3" fmla="*/ 958 h 10012"/>
                  <a:gd name="connsiteX4" fmla="*/ 6455 w 9746"/>
                  <a:gd name="connsiteY4" fmla="*/ 73 h 10012"/>
                  <a:gd name="connsiteX5" fmla="*/ 8436 w 9746"/>
                  <a:gd name="connsiteY5" fmla="*/ 389 h 10012"/>
                  <a:gd name="connsiteX6" fmla="*/ 9600 w 9746"/>
                  <a:gd name="connsiteY6" fmla="*/ 2698 h 10012"/>
                  <a:gd name="connsiteX7" fmla="*/ 9574 w 9746"/>
                  <a:gd name="connsiteY7" fmla="*/ 6310 h 10012"/>
                  <a:gd name="connsiteX8" fmla="*/ 5506 w 9746"/>
                  <a:gd name="connsiteY8" fmla="*/ 10000 h 10012"/>
                  <a:gd name="connsiteX0" fmla="*/ 5649 w 10000"/>
                  <a:gd name="connsiteY0" fmla="*/ 9988 h 10000"/>
                  <a:gd name="connsiteX1" fmla="*/ 2490 w 10000"/>
                  <a:gd name="connsiteY1" fmla="*/ 9478 h 10000"/>
                  <a:gd name="connsiteX2" fmla="*/ 88 w 10000"/>
                  <a:gd name="connsiteY2" fmla="*/ 7373 h 10000"/>
                  <a:gd name="connsiteX3" fmla="*/ 1126 w 10000"/>
                  <a:gd name="connsiteY3" fmla="*/ 957 h 10000"/>
                  <a:gd name="connsiteX4" fmla="*/ 6623 w 10000"/>
                  <a:gd name="connsiteY4" fmla="*/ 73 h 10000"/>
                  <a:gd name="connsiteX5" fmla="*/ 8656 w 10000"/>
                  <a:gd name="connsiteY5" fmla="*/ 389 h 10000"/>
                  <a:gd name="connsiteX6" fmla="*/ 9850 w 10000"/>
                  <a:gd name="connsiteY6" fmla="*/ 2695 h 10000"/>
                  <a:gd name="connsiteX7" fmla="*/ 9824 w 10000"/>
                  <a:gd name="connsiteY7" fmla="*/ 6302 h 10000"/>
                  <a:gd name="connsiteX8" fmla="*/ 5649 w 10000"/>
                  <a:gd name="connsiteY8" fmla="*/ 9988 h 10000"/>
                  <a:gd name="connsiteX0" fmla="*/ 5649 w 10000"/>
                  <a:gd name="connsiteY0" fmla="*/ 9865 h 9877"/>
                  <a:gd name="connsiteX1" fmla="*/ 2490 w 10000"/>
                  <a:gd name="connsiteY1" fmla="*/ 9355 h 9877"/>
                  <a:gd name="connsiteX2" fmla="*/ 88 w 10000"/>
                  <a:gd name="connsiteY2" fmla="*/ 7250 h 9877"/>
                  <a:gd name="connsiteX3" fmla="*/ 1126 w 10000"/>
                  <a:gd name="connsiteY3" fmla="*/ 834 h 9877"/>
                  <a:gd name="connsiteX4" fmla="*/ 8656 w 10000"/>
                  <a:gd name="connsiteY4" fmla="*/ 266 h 9877"/>
                  <a:gd name="connsiteX5" fmla="*/ 9850 w 10000"/>
                  <a:gd name="connsiteY5" fmla="*/ 2572 h 9877"/>
                  <a:gd name="connsiteX6" fmla="*/ 9824 w 10000"/>
                  <a:gd name="connsiteY6" fmla="*/ 6179 h 9877"/>
                  <a:gd name="connsiteX7" fmla="*/ 5649 w 10000"/>
                  <a:gd name="connsiteY7" fmla="*/ 9865 h 9877"/>
                  <a:gd name="connsiteX0" fmla="*/ 5152 w 9503"/>
                  <a:gd name="connsiteY0" fmla="*/ 9988 h 10000"/>
                  <a:gd name="connsiteX1" fmla="*/ 1993 w 9503"/>
                  <a:gd name="connsiteY1" fmla="*/ 9471 h 10000"/>
                  <a:gd name="connsiteX2" fmla="*/ 125 w 9503"/>
                  <a:gd name="connsiteY2" fmla="*/ 6736 h 10000"/>
                  <a:gd name="connsiteX3" fmla="*/ 629 w 9503"/>
                  <a:gd name="connsiteY3" fmla="*/ 844 h 10000"/>
                  <a:gd name="connsiteX4" fmla="*/ 8159 w 9503"/>
                  <a:gd name="connsiteY4" fmla="*/ 269 h 10000"/>
                  <a:gd name="connsiteX5" fmla="*/ 9353 w 9503"/>
                  <a:gd name="connsiteY5" fmla="*/ 2604 h 10000"/>
                  <a:gd name="connsiteX6" fmla="*/ 9327 w 9503"/>
                  <a:gd name="connsiteY6" fmla="*/ 6256 h 10000"/>
                  <a:gd name="connsiteX7" fmla="*/ 5152 w 9503"/>
                  <a:gd name="connsiteY7" fmla="*/ 9988 h 10000"/>
                  <a:gd name="connsiteX0" fmla="*/ 5421 w 10000"/>
                  <a:gd name="connsiteY0" fmla="*/ 9988 h 10000"/>
                  <a:gd name="connsiteX1" fmla="*/ 2097 w 10000"/>
                  <a:gd name="connsiteY1" fmla="*/ 9471 h 10000"/>
                  <a:gd name="connsiteX2" fmla="*/ 132 w 10000"/>
                  <a:gd name="connsiteY2" fmla="*/ 6736 h 10000"/>
                  <a:gd name="connsiteX3" fmla="*/ 662 w 10000"/>
                  <a:gd name="connsiteY3" fmla="*/ 844 h 10000"/>
                  <a:gd name="connsiteX4" fmla="*/ 8586 w 10000"/>
                  <a:gd name="connsiteY4" fmla="*/ 269 h 10000"/>
                  <a:gd name="connsiteX5" fmla="*/ 9842 w 10000"/>
                  <a:gd name="connsiteY5" fmla="*/ 2604 h 10000"/>
                  <a:gd name="connsiteX6" fmla="*/ 9815 w 10000"/>
                  <a:gd name="connsiteY6" fmla="*/ 6256 h 10000"/>
                  <a:gd name="connsiteX7" fmla="*/ 5421 w 10000"/>
                  <a:gd name="connsiteY7" fmla="*/ 9988 h 10000"/>
                  <a:gd name="connsiteX0" fmla="*/ 5146 w 9725"/>
                  <a:gd name="connsiteY0" fmla="*/ 9988 h 10000"/>
                  <a:gd name="connsiteX1" fmla="*/ 1822 w 9725"/>
                  <a:gd name="connsiteY1" fmla="*/ 9471 h 10000"/>
                  <a:gd name="connsiteX2" fmla="*/ 174 w 9725"/>
                  <a:gd name="connsiteY2" fmla="*/ 6377 h 10000"/>
                  <a:gd name="connsiteX3" fmla="*/ 387 w 9725"/>
                  <a:gd name="connsiteY3" fmla="*/ 844 h 10000"/>
                  <a:gd name="connsiteX4" fmla="*/ 8311 w 9725"/>
                  <a:gd name="connsiteY4" fmla="*/ 269 h 10000"/>
                  <a:gd name="connsiteX5" fmla="*/ 9567 w 9725"/>
                  <a:gd name="connsiteY5" fmla="*/ 2604 h 10000"/>
                  <a:gd name="connsiteX6" fmla="*/ 9540 w 9725"/>
                  <a:gd name="connsiteY6" fmla="*/ 6256 h 10000"/>
                  <a:gd name="connsiteX7" fmla="*/ 5146 w 9725"/>
                  <a:gd name="connsiteY7" fmla="*/ 9988 h 10000"/>
                  <a:gd name="connsiteX0" fmla="*/ 5229 w 10000"/>
                  <a:gd name="connsiteY0" fmla="*/ 7969 h 9573"/>
                  <a:gd name="connsiteX1" fmla="*/ 1874 w 10000"/>
                  <a:gd name="connsiteY1" fmla="*/ 9471 h 9573"/>
                  <a:gd name="connsiteX2" fmla="*/ 179 w 10000"/>
                  <a:gd name="connsiteY2" fmla="*/ 6377 h 9573"/>
                  <a:gd name="connsiteX3" fmla="*/ 398 w 10000"/>
                  <a:gd name="connsiteY3" fmla="*/ 844 h 9573"/>
                  <a:gd name="connsiteX4" fmla="*/ 8546 w 10000"/>
                  <a:gd name="connsiteY4" fmla="*/ 269 h 9573"/>
                  <a:gd name="connsiteX5" fmla="*/ 9838 w 10000"/>
                  <a:gd name="connsiteY5" fmla="*/ 2604 h 9573"/>
                  <a:gd name="connsiteX6" fmla="*/ 9810 w 10000"/>
                  <a:gd name="connsiteY6" fmla="*/ 6256 h 9573"/>
                  <a:gd name="connsiteX7" fmla="*/ 5229 w 10000"/>
                  <a:gd name="connsiteY7" fmla="*/ 7969 h 9573"/>
                  <a:gd name="connsiteX0" fmla="*/ 5122 w 9893"/>
                  <a:gd name="connsiteY0" fmla="*/ 8324 h 9059"/>
                  <a:gd name="connsiteX1" fmla="*/ 1704 w 9893"/>
                  <a:gd name="connsiteY1" fmla="*/ 8809 h 9059"/>
                  <a:gd name="connsiteX2" fmla="*/ 72 w 9893"/>
                  <a:gd name="connsiteY2" fmla="*/ 6661 h 9059"/>
                  <a:gd name="connsiteX3" fmla="*/ 291 w 9893"/>
                  <a:gd name="connsiteY3" fmla="*/ 882 h 9059"/>
                  <a:gd name="connsiteX4" fmla="*/ 8439 w 9893"/>
                  <a:gd name="connsiteY4" fmla="*/ 281 h 9059"/>
                  <a:gd name="connsiteX5" fmla="*/ 9731 w 9893"/>
                  <a:gd name="connsiteY5" fmla="*/ 2720 h 9059"/>
                  <a:gd name="connsiteX6" fmla="*/ 9703 w 9893"/>
                  <a:gd name="connsiteY6" fmla="*/ 6535 h 9059"/>
                  <a:gd name="connsiteX7" fmla="*/ 5122 w 9893"/>
                  <a:gd name="connsiteY7" fmla="*/ 8324 h 9059"/>
                  <a:gd name="connsiteX0" fmla="*/ 5177 w 10000"/>
                  <a:gd name="connsiteY0" fmla="*/ 9189 h 10001"/>
                  <a:gd name="connsiteX1" fmla="*/ 1722 w 10000"/>
                  <a:gd name="connsiteY1" fmla="*/ 9724 h 10001"/>
                  <a:gd name="connsiteX2" fmla="*/ 73 w 10000"/>
                  <a:gd name="connsiteY2" fmla="*/ 7353 h 10001"/>
                  <a:gd name="connsiteX3" fmla="*/ 294 w 10000"/>
                  <a:gd name="connsiteY3" fmla="*/ 974 h 10001"/>
                  <a:gd name="connsiteX4" fmla="*/ 8530 w 10000"/>
                  <a:gd name="connsiteY4" fmla="*/ 310 h 10001"/>
                  <a:gd name="connsiteX5" fmla="*/ 9836 w 10000"/>
                  <a:gd name="connsiteY5" fmla="*/ 3003 h 10001"/>
                  <a:gd name="connsiteX6" fmla="*/ 9808 w 10000"/>
                  <a:gd name="connsiteY6" fmla="*/ 7214 h 10001"/>
                  <a:gd name="connsiteX7" fmla="*/ 7008 w 10000"/>
                  <a:gd name="connsiteY7" fmla="*/ 7171 h 10001"/>
                  <a:gd name="connsiteX8" fmla="*/ 5177 w 10000"/>
                  <a:gd name="connsiteY8" fmla="*/ 9189 h 10001"/>
                  <a:gd name="connsiteX0" fmla="*/ 5177 w 9907"/>
                  <a:gd name="connsiteY0" fmla="*/ 9189 h 10001"/>
                  <a:gd name="connsiteX1" fmla="*/ 1722 w 9907"/>
                  <a:gd name="connsiteY1" fmla="*/ 9724 h 10001"/>
                  <a:gd name="connsiteX2" fmla="*/ 73 w 9907"/>
                  <a:gd name="connsiteY2" fmla="*/ 7353 h 10001"/>
                  <a:gd name="connsiteX3" fmla="*/ 294 w 9907"/>
                  <a:gd name="connsiteY3" fmla="*/ 974 h 10001"/>
                  <a:gd name="connsiteX4" fmla="*/ 8530 w 9907"/>
                  <a:gd name="connsiteY4" fmla="*/ 310 h 10001"/>
                  <a:gd name="connsiteX5" fmla="*/ 9836 w 9907"/>
                  <a:gd name="connsiteY5" fmla="*/ 3003 h 10001"/>
                  <a:gd name="connsiteX6" fmla="*/ 9248 w 9907"/>
                  <a:gd name="connsiteY6" fmla="*/ 5618 h 10001"/>
                  <a:gd name="connsiteX7" fmla="*/ 7008 w 9907"/>
                  <a:gd name="connsiteY7" fmla="*/ 7171 h 10001"/>
                  <a:gd name="connsiteX8" fmla="*/ 5177 w 9907"/>
                  <a:gd name="connsiteY8" fmla="*/ 9189 h 10001"/>
                  <a:gd name="connsiteX0" fmla="*/ 5226 w 9807"/>
                  <a:gd name="connsiteY0" fmla="*/ 9188 h 10000"/>
                  <a:gd name="connsiteX1" fmla="*/ 1738 w 9807"/>
                  <a:gd name="connsiteY1" fmla="*/ 9723 h 10000"/>
                  <a:gd name="connsiteX2" fmla="*/ 74 w 9807"/>
                  <a:gd name="connsiteY2" fmla="*/ 7352 h 10000"/>
                  <a:gd name="connsiteX3" fmla="*/ 297 w 9807"/>
                  <a:gd name="connsiteY3" fmla="*/ 974 h 10000"/>
                  <a:gd name="connsiteX4" fmla="*/ 8610 w 9807"/>
                  <a:gd name="connsiteY4" fmla="*/ 310 h 10000"/>
                  <a:gd name="connsiteX5" fmla="*/ 9715 w 9807"/>
                  <a:gd name="connsiteY5" fmla="*/ 2054 h 10000"/>
                  <a:gd name="connsiteX6" fmla="*/ 9335 w 9807"/>
                  <a:gd name="connsiteY6" fmla="*/ 5617 h 10000"/>
                  <a:gd name="connsiteX7" fmla="*/ 7074 w 9807"/>
                  <a:gd name="connsiteY7" fmla="*/ 7170 h 10000"/>
                  <a:gd name="connsiteX8" fmla="*/ 5226 w 9807"/>
                  <a:gd name="connsiteY8" fmla="*/ 9188 h 10000"/>
                  <a:gd name="connsiteX0" fmla="*/ 5329 w 10000"/>
                  <a:gd name="connsiteY0" fmla="*/ 8967 h 9779"/>
                  <a:gd name="connsiteX1" fmla="*/ 1772 w 10000"/>
                  <a:gd name="connsiteY1" fmla="*/ 9502 h 9779"/>
                  <a:gd name="connsiteX2" fmla="*/ 75 w 10000"/>
                  <a:gd name="connsiteY2" fmla="*/ 7131 h 9779"/>
                  <a:gd name="connsiteX3" fmla="*/ 303 w 10000"/>
                  <a:gd name="connsiteY3" fmla="*/ 753 h 9779"/>
                  <a:gd name="connsiteX4" fmla="*/ 8779 w 10000"/>
                  <a:gd name="connsiteY4" fmla="*/ 563 h 9779"/>
                  <a:gd name="connsiteX5" fmla="*/ 9906 w 10000"/>
                  <a:gd name="connsiteY5" fmla="*/ 1833 h 9779"/>
                  <a:gd name="connsiteX6" fmla="*/ 9519 w 10000"/>
                  <a:gd name="connsiteY6" fmla="*/ 5396 h 9779"/>
                  <a:gd name="connsiteX7" fmla="*/ 7213 w 10000"/>
                  <a:gd name="connsiteY7" fmla="*/ 6949 h 9779"/>
                  <a:gd name="connsiteX8" fmla="*/ 5329 w 10000"/>
                  <a:gd name="connsiteY8" fmla="*/ 8967 h 9779"/>
                  <a:gd name="connsiteX0" fmla="*/ 5329 w 9990"/>
                  <a:gd name="connsiteY0" fmla="*/ 9170 h 10000"/>
                  <a:gd name="connsiteX1" fmla="*/ 1772 w 9990"/>
                  <a:gd name="connsiteY1" fmla="*/ 9717 h 10000"/>
                  <a:gd name="connsiteX2" fmla="*/ 75 w 9990"/>
                  <a:gd name="connsiteY2" fmla="*/ 7292 h 10000"/>
                  <a:gd name="connsiteX3" fmla="*/ 303 w 9990"/>
                  <a:gd name="connsiteY3" fmla="*/ 770 h 10000"/>
                  <a:gd name="connsiteX4" fmla="*/ 8779 w 9990"/>
                  <a:gd name="connsiteY4" fmla="*/ 576 h 10000"/>
                  <a:gd name="connsiteX5" fmla="*/ 9895 w 9990"/>
                  <a:gd name="connsiteY5" fmla="*/ 2139 h 10000"/>
                  <a:gd name="connsiteX6" fmla="*/ 9519 w 9990"/>
                  <a:gd name="connsiteY6" fmla="*/ 5518 h 10000"/>
                  <a:gd name="connsiteX7" fmla="*/ 7213 w 9990"/>
                  <a:gd name="connsiteY7" fmla="*/ 7106 h 10000"/>
                  <a:gd name="connsiteX8" fmla="*/ 5329 w 9990"/>
                  <a:gd name="connsiteY8" fmla="*/ 917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990" h="10000">
                    <a:moveTo>
                      <a:pt x="5329" y="9170"/>
                    </a:moveTo>
                    <a:cubicBezTo>
                      <a:pt x="4421" y="9605"/>
                      <a:pt x="3207" y="10440"/>
                      <a:pt x="1772" y="9717"/>
                    </a:cubicBezTo>
                    <a:cubicBezTo>
                      <a:pt x="753" y="8789"/>
                      <a:pt x="320" y="8783"/>
                      <a:pt x="75" y="7292"/>
                    </a:cubicBezTo>
                    <a:cubicBezTo>
                      <a:pt x="-171" y="5801"/>
                      <a:pt x="269" y="1382"/>
                      <a:pt x="303" y="770"/>
                    </a:cubicBezTo>
                    <a:cubicBezTo>
                      <a:pt x="1910" y="-620"/>
                      <a:pt x="7143" y="230"/>
                      <a:pt x="8779" y="576"/>
                    </a:cubicBezTo>
                    <a:cubicBezTo>
                      <a:pt x="9641" y="1125"/>
                      <a:pt x="9581" y="1152"/>
                      <a:pt x="9895" y="2139"/>
                    </a:cubicBezTo>
                    <a:cubicBezTo>
                      <a:pt x="10205" y="3251"/>
                      <a:pt x="9678" y="4442"/>
                      <a:pt x="9519" y="5518"/>
                    </a:cubicBezTo>
                    <a:cubicBezTo>
                      <a:pt x="9051" y="6482"/>
                      <a:pt x="8008" y="6770"/>
                      <a:pt x="7213" y="7106"/>
                    </a:cubicBezTo>
                    <a:cubicBezTo>
                      <a:pt x="6419" y="7442"/>
                      <a:pt x="6235" y="8735"/>
                      <a:pt x="5329" y="9170"/>
                    </a:cubicBezTo>
                    <a:close/>
                  </a:path>
                </a:pathLst>
              </a:custGeom>
              <a:solidFill>
                <a:schemeClr val="tx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>
                  <a:solidFill>
                    <a:schemeClr val="lt1"/>
                  </a:solidFill>
                </a:endParaRPr>
              </a:p>
            </p:txBody>
          </p:sp>
          <p:sp>
            <p:nvSpPr>
              <p:cNvPr id="135" name="Freeform 33"/>
              <p:cNvSpPr>
                <a:spLocks/>
              </p:cNvSpPr>
              <p:nvPr/>
            </p:nvSpPr>
            <p:spPr bwMode="auto">
              <a:xfrm>
                <a:off x="6753483" y="2467559"/>
                <a:ext cx="1959255" cy="955494"/>
              </a:xfrm>
              <a:custGeom>
                <a:avLst/>
                <a:gdLst>
                  <a:gd name="T0" fmla="*/ 4060 w 7405"/>
                  <a:gd name="T1" fmla="*/ 4466 h 4527"/>
                  <a:gd name="T2" fmla="*/ 1722 w 7405"/>
                  <a:gd name="T3" fmla="*/ 4020 h 4527"/>
                  <a:gd name="T4" fmla="*/ 386 w 7405"/>
                  <a:gd name="T5" fmla="*/ 3999 h 4527"/>
                  <a:gd name="T6" fmla="*/ 141 w 7405"/>
                  <a:gd name="T7" fmla="*/ 2495 h 4527"/>
                  <a:gd name="T8" fmla="*/ 575 w 7405"/>
                  <a:gd name="T9" fmla="*/ 1473 h 4527"/>
                  <a:gd name="T10" fmla="*/ 4950 w 7405"/>
                  <a:gd name="T11" fmla="*/ 106 h 4527"/>
                  <a:gd name="T12" fmla="*/ 6375 w 7405"/>
                  <a:gd name="T13" fmla="*/ 304 h 4527"/>
                  <a:gd name="T14" fmla="*/ 7212 w 7405"/>
                  <a:gd name="T15" fmla="*/ 1754 h 4527"/>
                  <a:gd name="T16" fmla="*/ 6944 w 7405"/>
                  <a:gd name="T17" fmla="*/ 3482 h 4527"/>
                  <a:gd name="T18" fmla="*/ 5172 w 7405"/>
                  <a:gd name="T19" fmla="*/ 4507 h 4527"/>
                  <a:gd name="T20" fmla="*/ 4060 w 7405"/>
                  <a:gd name="T21" fmla="*/ 4466 h 4527"/>
                  <a:gd name="connsiteX0" fmla="*/ 5386 w 9717"/>
                  <a:gd name="connsiteY0" fmla="*/ 9733 h 13166"/>
                  <a:gd name="connsiteX1" fmla="*/ 2677 w 9717"/>
                  <a:gd name="connsiteY1" fmla="*/ 13166 h 13166"/>
                  <a:gd name="connsiteX2" fmla="*/ 424 w 9717"/>
                  <a:gd name="connsiteY2" fmla="*/ 8702 h 13166"/>
                  <a:gd name="connsiteX3" fmla="*/ 93 w 9717"/>
                  <a:gd name="connsiteY3" fmla="*/ 5379 h 13166"/>
                  <a:gd name="connsiteX4" fmla="*/ 680 w 9717"/>
                  <a:gd name="connsiteY4" fmla="*/ 3122 h 13166"/>
                  <a:gd name="connsiteX5" fmla="*/ 6588 w 9717"/>
                  <a:gd name="connsiteY5" fmla="*/ 102 h 13166"/>
                  <a:gd name="connsiteX6" fmla="*/ 8512 w 9717"/>
                  <a:gd name="connsiteY6" fmla="*/ 540 h 13166"/>
                  <a:gd name="connsiteX7" fmla="*/ 9642 w 9717"/>
                  <a:gd name="connsiteY7" fmla="*/ 3743 h 13166"/>
                  <a:gd name="connsiteX8" fmla="*/ 9280 w 9717"/>
                  <a:gd name="connsiteY8" fmla="*/ 7560 h 13166"/>
                  <a:gd name="connsiteX9" fmla="*/ 6887 w 9717"/>
                  <a:gd name="connsiteY9" fmla="*/ 9824 h 13166"/>
                  <a:gd name="connsiteX10" fmla="*/ 5386 w 9717"/>
                  <a:gd name="connsiteY10" fmla="*/ 9733 h 13166"/>
                  <a:gd name="connsiteX0" fmla="*/ 5832 w 10000"/>
                  <a:gd name="connsiteY0" fmla="*/ 10539 h 10540"/>
                  <a:gd name="connsiteX1" fmla="*/ 2755 w 10000"/>
                  <a:gd name="connsiteY1" fmla="*/ 10000 h 10540"/>
                  <a:gd name="connsiteX2" fmla="*/ 436 w 10000"/>
                  <a:gd name="connsiteY2" fmla="*/ 6609 h 10540"/>
                  <a:gd name="connsiteX3" fmla="*/ 96 w 10000"/>
                  <a:gd name="connsiteY3" fmla="*/ 4086 h 10540"/>
                  <a:gd name="connsiteX4" fmla="*/ 700 w 10000"/>
                  <a:gd name="connsiteY4" fmla="*/ 2371 h 10540"/>
                  <a:gd name="connsiteX5" fmla="*/ 6780 w 10000"/>
                  <a:gd name="connsiteY5" fmla="*/ 77 h 10540"/>
                  <a:gd name="connsiteX6" fmla="*/ 8760 w 10000"/>
                  <a:gd name="connsiteY6" fmla="*/ 410 h 10540"/>
                  <a:gd name="connsiteX7" fmla="*/ 9923 w 10000"/>
                  <a:gd name="connsiteY7" fmla="*/ 2843 h 10540"/>
                  <a:gd name="connsiteX8" fmla="*/ 9550 w 10000"/>
                  <a:gd name="connsiteY8" fmla="*/ 5742 h 10540"/>
                  <a:gd name="connsiteX9" fmla="*/ 7088 w 10000"/>
                  <a:gd name="connsiteY9" fmla="*/ 7462 h 10540"/>
                  <a:gd name="connsiteX10" fmla="*/ 5832 w 10000"/>
                  <a:gd name="connsiteY10" fmla="*/ 10539 h 10540"/>
                  <a:gd name="connsiteX0" fmla="*/ 5832 w 10000"/>
                  <a:gd name="connsiteY0" fmla="*/ 10539 h 10539"/>
                  <a:gd name="connsiteX1" fmla="*/ 2755 w 10000"/>
                  <a:gd name="connsiteY1" fmla="*/ 10000 h 10539"/>
                  <a:gd name="connsiteX2" fmla="*/ 436 w 10000"/>
                  <a:gd name="connsiteY2" fmla="*/ 6609 h 10539"/>
                  <a:gd name="connsiteX3" fmla="*/ 96 w 10000"/>
                  <a:gd name="connsiteY3" fmla="*/ 4086 h 10539"/>
                  <a:gd name="connsiteX4" fmla="*/ 700 w 10000"/>
                  <a:gd name="connsiteY4" fmla="*/ 2371 h 10539"/>
                  <a:gd name="connsiteX5" fmla="*/ 6780 w 10000"/>
                  <a:gd name="connsiteY5" fmla="*/ 77 h 10539"/>
                  <a:gd name="connsiteX6" fmla="*/ 8760 w 10000"/>
                  <a:gd name="connsiteY6" fmla="*/ 410 h 10539"/>
                  <a:gd name="connsiteX7" fmla="*/ 9923 w 10000"/>
                  <a:gd name="connsiteY7" fmla="*/ 2843 h 10539"/>
                  <a:gd name="connsiteX8" fmla="*/ 9550 w 10000"/>
                  <a:gd name="connsiteY8" fmla="*/ 5742 h 10539"/>
                  <a:gd name="connsiteX9" fmla="*/ 5832 w 10000"/>
                  <a:gd name="connsiteY9" fmla="*/ 10539 h 10539"/>
                  <a:gd name="connsiteX0" fmla="*/ 5825 w 9993"/>
                  <a:gd name="connsiteY0" fmla="*/ 10539 h 10539"/>
                  <a:gd name="connsiteX1" fmla="*/ 2748 w 9993"/>
                  <a:gd name="connsiteY1" fmla="*/ 10000 h 10539"/>
                  <a:gd name="connsiteX2" fmla="*/ 89 w 9993"/>
                  <a:gd name="connsiteY2" fmla="*/ 4086 h 10539"/>
                  <a:gd name="connsiteX3" fmla="*/ 693 w 9993"/>
                  <a:gd name="connsiteY3" fmla="*/ 2371 h 10539"/>
                  <a:gd name="connsiteX4" fmla="*/ 6773 w 9993"/>
                  <a:gd name="connsiteY4" fmla="*/ 77 h 10539"/>
                  <a:gd name="connsiteX5" fmla="*/ 8753 w 9993"/>
                  <a:gd name="connsiteY5" fmla="*/ 410 h 10539"/>
                  <a:gd name="connsiteX6" fmla="*/ 9916 w 9993"/>
                  <a:gd name="connsiteY6" fmla="*/ 2843 h 10539"/>
                  <a:gd name="connsiteX7" fmla="*/ 9543 w 9993"/>
                  <a:gd name="connsiteY7" fmla="*/ 5742 h 10539"/>
                  <a:gd name="connsiteX8" fmla="*/ 5825 w 9993"/>
                  <a:gd name="connsiteY8" fmla="*/ 10539 h 10539"/>
                  <a:gd name="connsiteX0" fmla="*/ 5829 w 10000"/>
                  <a:gd name="connsiteY0" fmla="*/ 10000 h 10000"/>
                  <a:gd name="connsiteX1" fmla="*/ 2750 w 10000"/>
                  <a:gd name="connsiteY1" fmla="*/ 9489 h 10000"/>
                  <a:gd name="connsiteX2" fmla="*/ 409 w 10000"/>
                  <a:gd name="connsiteY2" fmla="*/ 7382 h 10000"/>
                  <a:gd name="connsiteX3" fmla="*/ 89 w 10000"/>
                  <a:gd name="connsiteY3" fmla="*/ 3877 h 10000"/>
                  <a:gd name="connsiteX4" fmla="*/ 693 w 10000"/>
                  <a:gd name="connsiteY4" fmla="*/ 2250 h 10000"/>
                  <a:gd name="connsiteX5" fmla="*/ 6778 w 10000"/>
                  <a:gd name="connsiteY5" fmla="*/ 73 h 10000"/>
                  <a:gd name="connsiteX6" fmla="*/ 8759 w 10000"/>
                  <a:gd name="connsiteY6" fmla="*/ 389 h 10000"/>
                  <a:gd name="connsiteX7" fmla="*/ 9923 w 10000"/>
                  <a:gd name="connsiteY7" fmla="*/ 2698 h 10000"/>
                  <a:gd name="connsiteX8" fmla="*/ 9550 w 10000"/>
                  <a:gd name="connsiteY8" fmla="*/ 5448 h 10000"/>
                  <a:gd name="connsiteX9" fmla="*/ 5829 w 10000"/>
                  <a:gd name="connsiteY9" fmla="*/ 10000 h 10000"/>
                  <a:gd name="connsiteX0" fmla="*/ 5829 w 10069"/>
                  <a:gd name="connsiteY0" fmla="*/ 10000 h 10000"/>
                  <a:gd name="connsiteX1" fmla="*/ 2750 w 10069"/>
                  <a:gd name="connsiteY1" fmla="*/ 9489 h 10000"/>
                  <a:gd name="connsiteX2" fmla="*/ 409 w 10069"/>
                  <a:gd name="connsiteY2" fmla="*/ 7382 h 10000"/>
                  <a:gd name="connsiteX3" fmla="*/ 89 w 10069"/>
                  <a:gd name="connsiteY3" fmla="*/ 3877 h 10000"/>
                  <a:gd name="connsiteX4" fmla="*/ 693 w 10069"/>
                  <a:gd name="connsiteY4" fmla="*/ 2250 h 10000"/>
                  <a:gd name="connsiteX5" fmla="*/ 6778 w 10069"/>
                  <a:gd name="connsiteY5" fmla="*/ 73 h 10000"/>
                  <a:gd name="connsiteX6" fmla="*/ 8759 w 10069"/>
                  <a:gd name="connsiteY6" fmla="*/ 389 h 10000"/>
                  <a:gd name="connsiteX7" fmla="*/ 9923 w 10069"/>
                  <a:gd name="connsiteY7" fmla="*/ 2698 h 10000"/>
                  <a:gd name="connsiteX8" fmla="*/ 9897 w 10069"/>
                  <a:gd name="connsiteY8" fmla="*/ 6310 h 10000"/>
                  <a:gd name="connsiteX9" fmla="*/ 5829 w 10069"/>
                  <a:gd name="connsiteY9" fmla="*/ 10000 h 10000"/>
                  <a:gd name="connsiteX0" fmla="*/ 5829 w 10069"/>
                  <a:gd name="connsiteY0" fmla="*/ 10000 h 10012"/>
                  <a:gd name="connsiteX1" fmla="*/ 2750 w 10069"/>
                  <a:gd name="connsiteY1" fmla="*/ 9489 h 10012"/>
                  <a:gd name="connsiteX2" fmla="*/ 409 w 10069"/>
                  <a:gd name="connsiteY2" fmla="*/ 7382 h 10012"/>
                  <a:gd name="connsiteX3" fmla="*/ 89 w 10069"/>
                  <a:gd name="connsiteY3" fmla="*/ 3877 h 10012"/>
                  <a:gd name="connsiteX4" fmla="*/ 693 w 10069"/>
                  <a:gd name="connsiteY4" fmla="*/ 2250 h 10012"/>
                  <a:gd name="connsiteX5" fmla="*/ 6778 w 10069"/>
                  <a:gd name="connsiteY5" fmla="*/ 73 h 10012"/>
                  <a:gd name="connsiteX6" fmla="*/ 8759 w 10069"/>
                  <a:gd name="connsiteY6" fmla="*/ 389 h 10012"/>
                  <a:gd name="connsiteX7" fmla="*/ 9923 w 10069"/>
                  <a:gd name="connsiteY7" fmla="*/ 2698 h 10012"/>
                  <a:gd name="connsiteX8" fmla="*/ 9897 w 10069"/>
                  <a:gd name="connsiteY8" fmla="*/ 6310 h 10012"/>
                  <a:gd name="connsiteX9" fmla="*/ 5829 w 10069"/>
                  <a:gd name="connsiteY9" fmla="*/ 10000 h 10012"/>
                  <a:gd name="connsiteX0" fmla="*/ 5769 w 10009"/>
                  <a:gd name="connsiteY0" fmla="*/ 10000 h 10012"/>
                  <a:gd name="connsiteX1" fmla="*/ 2690 w 10009"/>
                  <a:gd name="connsiteY1" fmla="*/ 9489 h 10012"/>
                  <a:gd name="connsiteX2" fmla="*/ 349 w 10009"/>
                  <a:gd name="connsiteY2" fmla="*/ 7382 h 10012"/>
                  <a:gd name="connsiteX3" fmla="*/ 29 w 10009"/>
                  <a:gd name="connsiteY3" fmla="*/ 3877 h 10012"/>
                  <a:gd name="connsiteX4" fmla="*/ 6718 w 10009"/>
                  <a:gd name="connsiteY4" fmla="*/ 73 h 10012"/>
                  <a:gd name="connsiteX5" fmla="*/ 8699 w 10009"/>
                  <a:gd name="connsiteY5" fmla="*/ 389 h 10012"/>
                  <a:gd name="connsiteX6" fmla="*/ 9863 w 10009"/>
                  <a:gd name="connsiteY6" fmla="*/ 2698 h 10012"/>
                  <a:gd name="connsiteX7" fmla="*/ 9837 w 10009"/>
                  <a:gd name="connsiteY7" fmla="*/ 6310 h 10012"/>
                  <a:gd name="connsiteX8" fmla="*/ 5769 w 10009"/>
                  <a:gd name="connsiteY8" fmla="*/ 10000 h 10012"/>
                  <a:gd name="connsiteX0" fmla="*/ 5506 w 9746"/>
                  <a:gd name="connsiteY0" fmla="*/ 10000 h 10012"/>
                  <a:gd name="connsiteX1" fmla="*/ 2427 w 9746"/>
                  <a:gd name="connsiteY1" fmla="*/ 9489 h 10012"/>
                  <a:gd name="connsiteX2" fmla="*/ 86 w 9746"/>
                  <a:gd name="connsiteY2" fmla="*/ 7382 h 10012"/>
                  <a:gd name="connsiteX3" fmla="*/ 1097 w 9746"/>
                  <a:gd name="connsiteY3" fmla="*/ 958 h 10012"/>
                  <a:gd name="connsiteX4" fmla="*/ 6455 w 9746"/>
                  <a:gd name="connsiteY4" fmla="*/ 73 h 10012"/>
                  <a:gd name="connsiteX5" fmla="*/ 8436 w 9746"/>
                  <a:gd name="connsiteY5" fmla="*/ 389 h 10012"/>
                  <a:gd name="connsiteX6" fmla="*/ 9600 w 9746"/>
                  <a:gd name="connsiteY6" fmla="*/ 2698 h 10012"/>
                  <a:gd name="connsiteX7" fmla="*/ 9574 w 9746"/>
                  <a:gd name="connsiteY7" fmla="*/ 6310 h 10012"/>
                  <a:gd name="connsiteX8" fmla="*/ 5506 w 9746"/>
                  <a:gd name="connsiteY8" fmla="*/ 10000 h 10012"/>
                  <a:gd name="connsiteX0" fmla="*/ 5649 w 10000"/>
                  <a:gd name="connsiteY0" fmla="*/ 9988 h 10000"/>
                  <a:gd name="connsiteX1" fmla="*/ 2490 w 10000"/>
                  <a:gd name="connsiteY1" fmla="*/ 9478 h 10000"/>
                  <a:gd name="connsiteX2" fmla="*/ 88 w 10000"/>
                  <a:gd name="connsiteY2" fmla="*/ 7373 h 10000"/>
                  <a:gd name="connsiteX3" fmla="*/ 1126 w 10000"/>
                  <a:gd name="connsiteY3" fmla="*/ 957 h 10000"/>
                  <a:gd name="connsiteX4" fmla="*/ 6623 w 10000"/>
                  <a:gd name="connsiteY4" fmla="*/ 73 h 10000"/>
                  <a:gd name="connsiteX5" fmla="*/ 8656 w 10000"/>
                  <a:gd name="connsiteY5" fmla="*/ 389 h 10000"/>
                  <a:gd name="connsiteX6" fmla="*/ 9850 w 10000"/>
                  <a:gd name="connsiteY6" fmla="*/ 2695 h 10000"/>
                  <a:gd name="connsiteX7" fmla="*/ 9824 w 10000"/>
                  <a:gd name="connsiteY7" fmla="*/ 6302 h 10000"/>
                  <a:gd name="connsiteX8" fmla="*/ 5649 w 10000"/>
                  <a:gd name="connsiteY8" fmla="*/ 9988 h 10000"/>
                  <a:gd name="connsiteX0" fmla="*/ 5649 w 10000"/>
                  <a:gd name="connsiteY0" fmla="*/ 9865 h 9877"/>
                  <a:gd name="connsiteX1" fmla="*/ 2490 w 10000"/>
                  <a:gd name="connsiteY1" fmla="*/ 9355 h 9877"/>
                  <a:gd name="connsiteX2" fmla="*/ 88 w 10000"/>
                  <a:gd name="connsiteY2" fmla="*/ 7250 h 9877"/>
                  <a:gd name="connsiteX3" fmla="*/ 1126 w 10000"/>
                  <a:gd name="connsiteY3" fmla="*/ 834 h 9877"/>
                  <a:gd name="connsiteX4" fmla="*/ 8656 w 10000"/>
                  <a:gd name="connsiteY4" fmla="*/ 266 h 9877"/>
                  <a:gd name="connsiteX5" fmla="*/ 9850 w 10000"/>
                  <a:gd name="connsiteY5" fmla="*/ 2572 h 9877"/>
                  <a:gd name="connsiteX6" fmla="*/ 9824 w 10000"/>
                  <a:gd name="connsiteY6" fmla="*/ 6179 h 9877"/>
                  <a:gd name="connsiteX7" fmla="*/ 5649 w 10000"/>
                  <a:gd name="connsiteY7" fmla="*/ 9865 h 9877"/>
                  <a:gd name="connsiteX0" fmla="*/ 5152 w 9503"/>
                  <a:gd name="connsiteY0" fmla="*/ 9988 h 10000"/>
                  <a:gd name="connsiteX1" fmla="*/ 1993 w 9503"/>
                  <a:gd name="connsiteY1" fmla="*/ 9471 h 10000"/>
                  <a:gd name="connsiteX2" fmla="*/ 125 w 9503"/>
                  <a:gd name="connsiteY2" fmla="*/ 6736 h 10000"/>
                  <a:gd name="connsiteX3" fmla="*/ 629 w 9503"/>
                  <a:gd name="connsiteY3" fmla="*/ 844 h 10000"/>
                  <a:gd name="connsiteX4" fmla="*/ 8159 w 9503"/>
                  <a:gd name="connsiteY4" fmla="*/ 269 h 10000"/>
                  <a:gd name="connsiteX5" fmla="*/ 9353 w 9503"/>
                  <a:gd name="connsiteY5" fmla="*/ 2604 h 10000"/>
                  <a:gd name="connsiteX6" fmla="*/ 9327 w 9503"/>
                  <a:gd name="connsiteY6" fmla="*/ 6256 h 10000"/>
                  <a:gd name="connsiteX7" fmla="*/ 5152 w 9503"/>
                  <a:gd name="connsiteY7" fmla="*/ 9988 h 10000"/>
                  <a:gd name="connsiteX0" fmla="*/ 5421 w 10000"/>
                  <a:gd name="connsiteY0" fmla="*/ 9988 h 10000"/>
                  <a:gd name="connsiteX1" fmla="*/ 2097 w 10000"/>
                  <a:gd name="connsiteY1" fmla="*/ 9471 h 10000"/>
                  <a:gd name="connsiteX2" fmla="*/ 132 w 10000"/>
                  <a:gd name="connsiteY2" fmla="*/ 6736 h 10000"/>
                  <a:gd name="connsiteX3" fmla="*/ 662 w 10000"/>
                  <a:gd name="connsiteY3" fmla="*/ 844 h 10000"/>
                  <a:gd name="connsiteX4" fmla="*/ 8586 w 10000"/>
                  <a:gd name="connsiteY4" fmla="*/ 269 h 10000"/>
                  <a:gd name="connsiteX5" fmla="*/ 9842 w 10000"/>
                  <a:gd name="connsiteY5" fmla="*/ 2604 h 10000"/>
                  <a:gd name="connsiteX6" fmla="*/ 9815 w 10000"/>
                  <a:gd name="connsiteY6" fmla="*/ 6256 h 10000"/>
                  <a:gd name="connsiteX7" fmla="*/ 5421 w 10000"/>
                  <a:gd name="connsiteY7" fmla="*/ 9988 h 10000"/>
                  <a:gd name="connsiteX0" fmla="*/ 5146 w 9725"/>
                  <a:gd name="connsiteY0" fmla="*/ 9988 h 10000"/>
                  <a:gd name="connsiteX1" fmla="*/ 1822 w 9725"/>
                  <a:gd name="connsiteY1" fmla="*/ 9471 h 10000"/>
                  <a:gd name="connsiteX2" fmla="*/ 174 w 9725"/>
                  <a:gd name="connsiteY2" fmla="*/ 6377 h 10000"/>
                  <a:gd name="connsiteX3" fmla="*/ 387 w 9725"/>
                  <a:gd name="connsiteY3" fmla="*/ 844 h 10000"/>
                  <a:gd name="connsiteX4" fmla="*/ 8311 w 9725"/>
                  <a:gd name="connsiteY4" fmla="*/ 269 h 10000"/>
                  <a:gd name="connsiteX5" fmla="*/ 9567 w 9725"/>
                  <a:gd name="connsiteY5" fmla="*/ 2604 h 10000"/>
                  <a:gd name="connsiteX6" fmla="*/ 9540 w 9725"/>
                  <a:gd name="connsiteY6" fmla="*/ 6256 h 10000"/>
                  <a:gd name="connsiteX7" fmla="*/ 5146 w 9725"/>
                  <a:gd name="connsiteY7" fmla="*/ 9988 h 10000"/>
                  <a:gd name="connsiteX0" fmla="*/ 5229 w 10000"/>
                  <a:gd name="connsiteY0" fmla="*/ 7969 h 9573"/>
                  <a:gd name="connsiteX1" fmla="*/ 1874 w 10000"/>
                  <a:gd name="connsiteY1" fmla="*/ 9471 h 9573"/>
                  <a:gd name="connsiteX2" fmla="*/ 179 w 10000"/>
                  <a:gd name="connsiteY2" fmla="*/ 6377 h 9573"/>
                  <a:gd name="connsiteX3" fmla="*/ 398 w 10000"/>
                  <a:gd name="connsiteY3" fmla="*/ 844 h 9573"/>
                  <a:gd name="connsiteX4" fmla="*/ 8546 w 10000"/>
                  <a:gd name="connsiteY4" fmla="*/ 269 h 9573"/>
                  <a:gd name="connsiteX5" fmla="*/ 9838 w 10000"/>
                  <a:gd name="connsiteY5" fmla="*/ 2604 h 9573"/>
                  <a:gd name="connsiteX6" fmla="*/ 9810 w 10000"/>
                  <a:gd name="connsiteY6" fmla="*/ 6256 h 9573"/>
                  <a:gd name="connsiteX7" fmla="*/ 5229 w 10000"/>
                  <a:gd name="connsiteY7" fmla="*/ 7969 h 9573"/>
                  <a:gd name="connsiteX0" fmla="*/ 5122 w 9893"/>
                  <a:gd name="connsiteY0" fmla="*/ 8324 h 9059"/>
                  <a:gd name="connsiteX1" fmla="*/ 1704 w 9893"/>
                  <a:gd name="connsiteY1" fmla="*/ 8809 h 9059"/>
                  <a:gd name="connsiteX2" fmla="*/ 72 w 9893"/>
                  <a:gd name="connsiteY2" fmla="*/ 6661 h 9059"/>
                  <a:gd name="connsiteX3" fmla="*/ 291 w 9893"/>
                  <a:gd name="connsiteY3" fmla="*/ 882 h 9059"/>
                  <a:gd name="connsiteX4" fmla="*/ 8439 w 9893"/>
                  <a:gd name="connsiteY4" fmla="*/ 281 h 9059"/>
                  <a:gd name="connsiteX5" fmla="*/ 9731 w 9893"/>
                  <a:gd name="connsiteY5" fmla="*/ 2720 h 9059"/>
                  <a:gd name="connsiteX6" fmla="*/ 9703 w 9893"/>
                  <a:gd name="connsiteY6" fmla="*/ 6535 h 9059"/>
                  <a:gd name="connsiteX7" fmla="*/ 5122 w 9893"/>
                  <a:gd name="connsiteY7" fmla="*/ 8324 h 9059"/>
                  <a:gd name="connsiteX0" fmla="*/ 5177 w 10000"/>
                  <a:gd name="connsiteY0" fmla="*/ 9189 h 10001"/>
                  <a:gd name="connsiteX1" fmla="*/ 1722 w 10000"/>
                  <a:gd name="connsiteY1" fmla="*/ 9724 h 10001"/>
                  <a:gd name="connsiteX2" fmla="*/ 73 w 10000"/>
                  <a:gd name="connsiteY2" fmla="*/ 7353 h 10001"/>
                  <a:gd name="connsiteX3" fmla="*/ 294 w 10000"/>
                  <a:gd name="connsiteY3" fmla="*/ 974 h 10001"/>
                  <a:gd name="connsiteX4" fmla="*/ 8530 w 10000"/>
                  <a:gd name="connsiteY4" fmla="*/ 310 h 10001"/>
                  <a:gd name="connsiteX5" fmla="*/ 9836 w 10000"/>
                  <a:gd name="connsiteY5" fmla="*/ 3003 h 10001"/>
                  <a:gd name="connsiteX6" fmla="*/ 9808 w 10000"/>
                  <a:gd name="connsiteY6" fmla="*/ 7214 h 10001"/>
                  <a:gd name="connsiteX7" fmla="*/ 7008 w 10000"/>
                  <a:gd name="connsiteY7" fmla="*/ 7171 h 10001"/>
                  <a:gd name="connsiteX8" fmla="*/ 5177 w 10000"/>
                  <a:gd name="connsiteY8" fmla="*/ 9189 h 10001"/>
                  <a:gd name="connsiteX0" fmla="*/ 5177 w 9910"/>
                  <a:gd name="connsiteY0" fmla="*/ 9189 h 10001"/>
                  <a:gd name="connsiteX1" fmla="*/ 1722 w 9910"/>
                  <a:gd name="connsiteY1" fmla="*/ 9724 h 10001"/>
                  <a:gd name="connsiteX2" fmla="*/ 73 w 9910"/>
                  <a:gd name="connsiteY2" fmla="*/ 7353 h 10001"/>
                  <a:gd name="connsiteX3" fmla="*/ 294 w 9910"/>
                  <a:gd name="connsiteY3" fmla="*/ 974 h 10001"/>
                  <a:gd name="connsiteX4" fmla="*/ 8530 w 9910"/>
                  <a:gd name="connsiteY4" fmla="*/ 310 h 10001"/>
                  <a:gd name="connsiteX5" fmla="*/ 9836 w 9910"/>
                  <a:gd name="connsiteY5" fmla="*/ 3003 h 10001"/>
                  <a:gd name="connsiteX6" fmla="*/ 9279 w 9910"/>
                  <a:gd name="connsiteY6" fmla="*/ 5424 h 10001"/>
                  <a:gd name="connsiteX7" fmla="*/ 7008 w 9910"/>
                  <a:gd name="connsiteY7" fmla="*/ 7171 h 10001"/>
                  <a:gd name="connsiteX8" fmla="*/ 5177 w 9910"/>
                  <a:gd name="connsiteY8" fmla="*/ 9189 h 10001"/>
                  <a:gd name="connsiteX0" fmla="*/ 5224 w 9999"/>
                  <a:gd name="connsiteY0" fmla="*/ 9188 h 10000"/>
                  <a:gd name="connsiteX1" fmla="*/ 1738 w 9999"/>
                  <a:gd name="connsiteY1" fmla="*/ 9723 h 10000"/>
                  <a:gd name="connsiteX2" fmla="*/ 74 w 9999"/>
                  <a:gd name="connsiteY2" fmla="*/ 7352 h 10000"/>
                  <a:gd name="connsiteX3" fmla="*/ 297 w 9999"/>
                  <a:gd name="connsiteY3" fmla="*/ 974 h 10000"/>
                  <a:gd name="connsiteX4" fmla="*/ 8607 w 9999"/>
                  <a:gd name="connsiteY4" fmla="*/ 310 h 10000"/>
                  <a:gd name="connsiteX5" fmla="*/ 9925 w 9999"/>
                  <a:gd name="connsiteY5" fmla="*/ 3003 h 10000"/>
                  <a:gd name="connsiteX6" fmla="*/ 9363 w 9999"/>
                  <a:gd name="connsiteY6" fmla="*/ 5423 h 10000"/>
                  <a:gd name="connsiteX7" fmla="*/ 9256 w 9999"/>
                  <a:gd name="connsiteY7" fmla="*/ 6913 h 10000"/>
                  <a:gd name="connsiteX8" fmla="*/ 7072 w 9999"/>
                  <a:gd name="connsiteY8" fmla="*/ 7170 h 10000"/>
                  <a:gd name="connsiteX9" fmla="*/ 5224 w 9999"/>
                  <a:gd name="connsiteY9" fmla="*/ 9188 h 10000"/>
                  <a:gd name="connsiteX0" fmla="*/ 5225 w 9960"/>
                  <a:gd name="connsiteY0" fmla="*/ 9188 h 10000"/>
                  <a:gd name="connsiteX1" fmla="*/ 1738 w 9960"/>
                  <a:gd name="connsiteY1" fmla="*/ 9723 h 10000"/>
                  <a:gd name="connsiteX2" fmla="*/ 74 w 9960"/>
                  <a:gd name="connsiteY2" fmla="*/ 7352 h 10000"/>
                  <a:gd name="connsiteX3" fmla="*/ 297 w 9960"/>
                  <a:gd name="connsiteY3" fmla="*/ 974 h 10000"/>
                  <a:gd name="connsiteX4" fmla="*/ 8608 w 9960"/>
                  <a:gd name="connsiteY4" fmla="*/ 310 h 10000"/>
                  <a:gd name="connsiteX5" fmla="*/ 9926 w 9960"/>
                  <a:gd name="connsiteY5" fmla="*/ 3003 h 10000"/>
                  <a:gd name="connsiteX6" fmla="*/ 9684 w 9960"/>
                  <a:gd name="connsiteY6" fmla="*/ 5296 h 10000"/>
                  <a:gd name="connsiteX7" fmla="*/ 9364 w 9960"/>
                  <a:gd name="connsiteY7" fmla="*/ 5423 h 10000"/>
                  <a:gd name="connsiteX8" fmla="*/ 9257 w 9960"/>
                  <a:gd name="connsiteY8" fmla="*/ 6913 h 10000"/>
                  <a:gd name="connsiteX9" fmla="*/ 7073 w 9960"/>
                  <a:gd name="connsiteY9" fmla="*/ 7170 h 10000"/>
                  <a:gd name="connsiteX10" fmla="*/ 5225 w 9960"/>
                  <a:gd name="connsiteY10" fmla="*/ 9188 h 10000"/>
                  <a:gd name="connsiteX0" fmla="*/ 5246 w 10001"/>
                  <a:gd name="connsiteY0" fmla="*/ 9188 h 10000"/>
                  <a:gd name="connsiteX1" fmla="*/ 1745 w 10001"/>
                  <a:gd name="connsiteY1" fmla="*/ 9723 h 10000"/>
                  <a:gd name="connsiteX2" fmla="*/ 74 w 10001"/>
                  <a:gd name="connsiteY2" fmla="*/ 7352 h 10000"/>
                  <a:gd name="connsiteX3" fmla="*/ 298 w 10001"/>
                  <a:gd name="connsiteY3" fmla="*/ 974 h 10000"/>
                  <a:gd name="connsiteX4" fmla="*/ 8643 w 10001"/>
                  <a:gd name="connsiteY4" fmla="*/ 310 h 10000"/>
                  <a:gd name="connsiteX5" fmla="*/ 9966 w 10001"/>
                  <a:gd name="connsiteY5" fmla="*/ 3003 h 10000"/>
                  <a:gd name="connsiteX6" fmla="*/ 9723 w 10001"/>
                  <a:gd name="connsiteY6" fmla="*/ 5296 h 10000"/>
                  <a:gd name="connsiteX7" fmla="*/ 9294 w 10001"/>
                  <a:gd name="connsiteY7" fmla="*/ 6913 h 10000"/>
                  <a:gd name="connsiteX8" fmla="*/ 7101 w 10001"/>
                  <a:gd name="connsiteY8" fmla="*/ 7170 h 10000"/>
                  <a:gd name="connsiteX9" fmla="*/ 5246 w 10001"/>
                  <a:gd name="connsiteY9" fmla="*/ 9188 h 10000"/>
                  <a:gd name="connsiteX0" fmla="*/ 5246 w 10001"/>
                  <a:gd name="connsiteY0" fmla="*/ 9188 h 10000"/>
                  <a:gd name="connsiteX1" fmla="*/ 1745 w 10001"/>
                  <a:gd name="connsiteY1" fmla="*/ 9723 h 10000"/>
                  <a:gd name="connsiteX2" fmla="*/ 74 w 10001"/>
                  <a:gd name="connsiteY2" fmla="*/ 7352 h 10000"/>
                  <a:gd name="connsiteX3" fmla="*/ 298 w 10001"/>
                  <a:gd name="connsiteY3" fmla="*/ 974 h 10000"/>
                  <a:gd name="connsiteX4" fmla="*/ 8643 w 10001"/>
                  <a:gd name="connsiteY4" fmla="*/ 310 h 10000"/>
                  <a:gd name="connsiteX5" fmla="*/ 9966 w 10001"/>
                  <a:gd name="connsiteY5" fmla="*/ 3003 h 10000"/>
                  <a:gd name="connsiteX6" fmla="*/ 9723 w 10001"/>
                  <a:gd name="connsiteY6" fmla="*/ 5296 h 10000"/>
                  <a:gd name="connsiteX7" fmla="*/ 8994 w 10001"/>
                  <a:gd name="connsiteY7" fmla="*/ 6913 h 10000"/>
                  <a:gd name="connsiteX8" fmla="*/ 7101 w 10001"/>
                  <a:gd name="connsiteY8" fmla="*/ 7170 h 10000"/>
                  <a:gd name="connsiteX9" fmla="*/ 5246 w 10001"/>
                  <a:gd name="connsiteY9" fmla="*/ 9188 h 10000"/>
                  <a:gd name="connsiteX0" fmla="*/ 5246 w 9918"/>
                  <a:gd name="connsiteY0" fmla="*/ 9188 h 10000"/>
                  <a:gd name="connsiteX1" fmla="*/ 1745 w 9918"/>
                  <a:gd name="connsiteY1" fmla="*/ 9723 h 10000"/>
                  <a:gd name="connsiteX2" fmla="*/ 74 w 9918"/>
                  <a:gd name="connsiteY2" fmla="*/ 7352 h 10000"/>
                  <a:gd name="connsiteX3" fmla="*/ 298 w 9918"/>
                  <a:gd name="connsiteY3" fmla="*/ 974 h 10000"/>
                  <a:gd name="connsiteX4" fmla="*/ 8643 w 9918"/>
                  <a:gd name="connsiteY4" fmla="*/ 310 h 10000"/>
                  <a:gd name="connsiteX5" fmla="*/ 9870 w 9918"/>
                  <a:gd name="connsiteY5" fmla="*/ 2831 h 10000"/>
                  <a:gd name="connsiteX6" fmla="*/ 9723 w 9918"/>
                  <a:gd name="connsiteY6" fmla="*/ 5296 h 10000"/>
                  <a:gd name="connsiteX7" fmla="*/ 8994 w 9918"/>
                  <a:gd name="connsiteY7" fmla="*/ 6913 h 10000"/>
                  <a:gd name="connsiteX8" fmla="*/ 7101 w 9918"/>
                  <a:gd name="connsiteY8" fmla="*/ 7170 h 10000"/>
                  <a:gd name="connsiteX9" fmla="*/ 5246 w 9918"/>
                  <a:gd name="connsiteY9" fmla="*/ 9188 h 10000"/>
                  <a:gd name="connsiteX0" fmla="*/ 5289 w 10000"/>
                  <a:gd name="connsiteY0" fmla="*/ 8920 h 9732"/>
                  <a:gd name="connsiteX1" fmla="*/ 1759 w 10000"/>
                  <a:gd name="connsiteY1" fmla="*/ 9455 h 9732"/>
                  <a:gd name="connsiteX2" fmla="*/ 75 w 10000"/>
                  <a:gd name="connsiteY2" fmla="*/ 7084 h 9732"/>
                  <a:gd name="connsiteX3" fmla="*/ 300 w 10000"/>
                  <a:gd name="connsiteY3" fmla="*/ 706 h 9732"/>
                  <a:gd name="connsiteX4" fmla="*/ 8649 w 10000"/>
                  <a:gd name="connsiteY4" fmla="*/ 646 h 9732"/>
                  <a:gd name="connsiteX5" fmla="*/ 9952 w 10000"/>
                  <a:gd name="connsiteY5" fmla="*/ 2563 h 9732"/>
                  <a:gd name="connsiteX6" fmla="*/ 9803 w 10000"/>
                  <a:gd name="connsiteY6" fmla="*/ 5028 h 9732"/>
                  <a:gd name="connsiteX7" fmla="*/ 9068 w 10000"/>
                  <a:gd name="connsiteY7" fmla="*/ 6645 h 9732"/>
                  <a:gd name="connsiteX8" fmla="*/ 7160 w 10000"/>
                  <a:gd name="connsiteY8" fmla="*/ 6902 h 9732"/>
                  <a:gd name="connsiteX9" fmla="*/ 5289 w 10000"/>
                  <a:gd name="connsiteY9" fmla="*/ 8920 h 9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000" h="9732">
                    <a:moveTo>
                      <a:pt x="5289" y="8920"/>
                    </a:moveTo>
                    <a:cubicBezTo>
                      <a:pt x="4388" y="9346"/>
                      <a:pt x="3183" y="10162"/>
                      <a:pt x="1759" y="9455"/>
                    </a:cubicBezTo>
                    <a:cubicBezTo>
                      <a:pt x="747" y="8548"/>
                      <a:pt x="318" y="8542"/>
                      <a:pt x="75" y="7084"/>
                    </a:cubicBezTo>
                    <a:cubicBezTo>
                      <a:pt x="-170" y="5626"/>
                      <a:pt x="267" y="1304"/>
                      <a:pt x="300" y="706"/>
                    </a:cubicBezTo>
                    <a:cubicBezTo>
                      <a:pt x="1897" y="-653"/>
                      <a:pt x="7025" y="308"/>
                      <a:pt x="8649" y="646"/>
                    </a:cubicBezTo>
                    <a:cubicBezTo>
                      <a:pt x="9504" y="1183"/>
                      <a:pt x="9641" y="1597"/>
                      <a:pt x="9952" y="2563"/>
                    </a:cubicBezTo>
                    <a:cubicBezTo>
                      <a:pt x="10084" y="3394"/>
                      <a:pt x="9916" y="4376"/>
                      <a:pt x="9803" y="5028"/>
                    </a:cubicBezTo>
                    <a:cubicBezTo>
                      <a:pt x="9690" y="5680"/>
                      <a:pt x="9509" y="6333"/>
                      <a:pt x="9068" y="6645"/>
                    </a:cubicBezTo>
                    <a:cubicBezTo>
                      <a:pt x="8682" y="6936"/>
                      <a:pt x="7849" y="6289"/>
                      <a:pt x="7160" y="6902"/>
                    </a:cubicBezTo>
                    <a:cubicBezTo>
                      <a:pt x="6371" y="7231"/>
                      <a:pt x="6190" y="8495"/>
                      <a:pt x="5289" y="8920"/>
                    </a:cubicBezTo>
                    <a:close/>
                  </a:path>
                </a:pathLst>
              </a:custGeom>
              <a:solidFill>
                <a:srgbClr val="8033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6105982" y="1705894"/>
              <a:ext cx="2915988" cy="2915988"/>
              <a:chOff x="6105982" y="1705894"/>
              <a:chExt cx="2915988" cy="2915988"/>
            </a:xfrm>
          </p:grpSpPr>
          <p:grpSp>
            <p:nvGrpSpPr>
              <p:cNvPr id="104" name="Group 103"/>
              <p:cNvGrpSpPr/>
              <p:nvPr/>
            </p:nvGrpSpPr>
            <p:grpSpPr>
              <a:xfrm flipH="1">
                <a:off x="7442455" y="3051734"/>
                <a:ext cx="216091" cy="1347045"/>
                <a:chOff x="1442362" y="2085639"/>
                <a:chExt cx="271041" cy="1689575"/>
              </a:xfrm>
            </p:grpSpPr>
            <p:sp>
              <p:nvSpPr>
                <p:cNvPr id="133" name="Isosceles Triangle 35"/>
                <p:cNvSpPr/>
                <p:nvPr/>
              </p:nvSpPr>
              <p:spPr>
                <a:xfrm rot="10800000" flipH="1">
                  <a:off x="1469442" y="2085639"/>
                  <a:ext cx="243961" cy="1574176"/>
                </a:xfrm>
                <a:custGeom>
                  <a:avLst/>
                  <a:gdLst>
                    <a:gd name="connsiteX0" fmla="*/ 121920 w 243840"/>
                    <a:gd name="connsiteY0" fmla="*/ 1637906 h 1637906"/>
                    <a:gd name="connsiteX1" fmla="*/ 243840 w 243840"/>
                    <a:gd name="connsiteY1" fmla="*/ 1216942 h 1637906"/>
                    <a:gd name="connsiteX2" fmla="*/ 206419 w 243840"/>
                    <a:gd name="connsiteY2" fmla="*/ 914400 h 1637906"/>
                    <a:gd name="connsiteX3" fmla="*/ 216079 w 243840"/>
                    <a:gd name="connsiteY3" fmla="*/ 914400 h 1637906"/>
                    <a:gd name="connsiteX4" fmla="*/ 121920 w 243840"/>
                    <a:gd name="connsiteY4" fmla="*/ 0 h 1637906"/>
                    <a:gd name="connsiteX5" fmla="*/ 27761 w 243840"/>
                    <a:gd name="connsiteY5" fmla="*/ 914400 h 1637906"/>
                    <a:gd name="connsiteX6" fmla="*/ 0 w 243840"/>
                    <a:gd name="connsiteY6" fmla="*/ 1216942 h 1637906"/>
                    <a:gd name="connsiteX7" fmla="*/ 121920 w 243840"/>
                    <a:gd name="connsiteY7" fmla="*/ 1637906 h 1637906"/>
                    <a:gd name="connsiteX0" fmla="*/ 121920 w 249013"/>
                    <a:gd name="connsiteY0" fmla="*/ 1637906 h 1637906"/>
                    <a:gd name="connsiteX1" fmla="*/ 243840 w 249013"/>
                    <a:gd name="connsiteY1" fmla="*/ 1216942 h 1637906"/>
                    <a:gd name="connsiteX2" fmla="*/ 216079 w 249013"/>
                    <a:gd name="connsiteY2" fmla="*/ 914400 h 1637906"/>
                    <a:gd name="connsiteX3" fmla="*/ 121920 w 249013"/>
                    <a:gd name="connsiteY3" fmla="*/ 0 h 1637906"/>
                    <a:gd name="connsiteX4" fmla="*/ 27761 w 249013"/>
                    <a:gd name="connsiteY4" fmla="*/ 914400 h 1637906"/>
                    <a:gd name="connsiteX5" fmla="*/ 0 w 249013"/>
                    <a:gd name="connsiteY5" fmla="*/ 1216942 h 1637906"/>
                    <a:gd name="connsiteX6" fmla="*/ 121920 w 249013"/>
                    <a:gd name="connsiteY6" fmla="*/ 1637906 h 1637906"/>
                    <a:gd name="connsiteX0" fmla="*/ 121920 w 243962"/>
                    <a:gd name="connsiteY0" fmla="*/ 1637906 h 1637906"/>
                    <a:gd name="connsiteX1" fmla="*/ 243840 w 243962"/>
                    <a:gd name="connsiteY1" fmla="*/ 1216942 h 1637906"/>
                    <a:gd name="connsiteX2" fmla="*/ 216079 w 243962"/>
                    <a:gd name="connsiteY2" fmla="*/ 914400 h 1637906"/>
                    <a:gd name="connsiteX3" fmla="*/ 121920 w 243962"/>
                    <a:gd name="connsiteY3" fmla="*/ 0 h 1637906"/>
                    <a:gd name="connsiteX4" fmla="*/ 27761 w 243962"/>
                    <a:gd name="connsiteY4" fmla="*/ 914400 h 1637906"/>
                    <a:gd name="connsiteX5" fmla="*/ 0 w 243962"/>
                    <a:gd name="connsiteY5" fmla="*/ 1216942 h 1637906"/>
                    <a:gd name="connsiteX6" fmla="*/ 121920 w 243962"/>
                    <a:gd name="connsiteY6" fmla="*/ 1637906 h 1637906"/>
                    <a:gd name="connsiteX0" fmla="*/ 121920 w 243962"/>
                    <a:gd name="connsiteY0" fmla="*/ 1637906 h 1637906"/>
                    <a:gd name="connsiteX1" fmla="*/ 243840 w 243962"/>
                    <a:gd name="connsiteY1" fmla="*/ 1216942 h 1637906"/>
                    <a:gd name="connsiteX2" fmla="*/ 216079 w 243962"/>
                    <a:gd name="connsiteY2" fmla="*/ 914400 h 1637906"/>
                    <a:gd name="connsiteX3" fmla="*/ 121920 w 243962"/>
                    <a:gd name="connsiteY3" fmla="*/ 0 h 1637906"/>
                    <a:gd name="connsiteX4" fmla="*/ 27761 w 243962"/>
                    <a:gd name="connsiteY4" fmla="*/ 914400 h 1637906"/>
                    <a:gd name="connsiteX5" fmla="*/ 0 w 243962"/>
                    <a:gd name="connsiteY5" fmla="*/ 1216942 h 1637906"/>
                    <a:gd name="connsiteX6" fmla="*/ 121920 w 243962"/>
                    <a:gd name="connsiteY6" fmla="*/ 1637906 h 1637906"/>
                    <a:gd name="connsiteX0" fmla="*/ 121920 w 243962"/>
                    <a:gd name="connsiteY0" fmla="*/ 1638014 h 1638014"/>
                    <a:gd name="connsiteX1" fmla="*/ 243840 w 243962"/>
                    <a:gd name="connsiteY1" fmla="*/ 1217050 h 1638014"/>
                    <a:gd name="connsiteX2" fmla="*/ 216079 w 243962"/>
                    <a:gd name="connsiteY2" fmla="*/ 914508 h 1638014"/>
                    <a:gd name="connsiteX3" fmla="*/ 121920 w 243962"/>
                    <a:gd name="connsiteY3" fmla="*/ 108 h 1638014"/>
                    <a:gd name="connsiteX4" fmla="*/ 27761 w 243962"/>
                    <a:gd name="connsiteY4" fmla="*/ 914508 h 1638014"/>
                    <a:gd name="connsiteX5" fmla="*/ 0 w 243962"/>
                    <a:gd name="connsiteY5" fmla="*/ 1217050 h 1638014"/>
                    <a:gd name="connsiteX6" fmla="*/ 121920 w 243962"/>
                    <a:gd name="connsiteY6" fmla="*/ 1638014 h 163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3962" h="1638014">
                      <a:moveTo>
                        <a:pt x="121920" y="1638014"/>
                      </a:moveTo>
                      <a:cubicBezTo>
                        <a:pt x="189255" y="1638014"/>
                        <a:pt x="246976" y="1338610"/>
                        <a:pt x="243840" y="1217050"/>
                      </a:cubicBezTo>
                      <a:cubicBezTo>
                        <a:pt x="240483" y="1086941"/>
                        <a:pt x="236399" y="1117332"/>
                        <a:pt x="216079" y="914508"/>
                      </a:cubicBezTo>
                      <a:cubicBezTo>
                        <a:pt x="184693" y="609708"/>
                        <a:pt x="177119" y="108"/>
                        <a:pt x="121920" y="108"/>
                      </a:cubicBezTo>
                      <a:cubicBezTo>
                        <a:pt x="85771" y="-9417"/>
                        <a:pt x="59147" y="609708"/>
                        <a:pt x="27761" y="914508"/>
                      </a:cubicBezTo>
                      <a:lnTo>
                        <a:pt x="0" y="1217050"/>
                      </a:lnTo>
                      <a:cubicBezTo>
                        <a:pt x="0" y="1449542"/>
                        <a:pt x="54585" y="1638014"/>
                        <a:pt x="121920" y="1638014"/>
                      </a:cubicBezTo>
                      <a:close/>
                    </a:path>
                  </a:pathLst>
                </a:custGeom>
                <a:solidFill>
                  <a:schemeClr val="tx1">
                    <a:alpha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05" name="Isosceles Triangle 35"/>
                <p:cNvSpPr/>
                <p:nvPr/>
              </p:nvSpPr>
              <p:spPr>
                <a:xfrm rot="10800000" flipH="1">
                  <a:off x="1442362" y="2085640"/>
                  <a:ext cx="243962" cy="1638014"/>
                </a:xfrm>
                <a:custGeom>
                  <a:avLst/>
                  <a:gdLst>
                    <a:gd name="connsiteX0" fmla="*/ 121920 w 243840"/>
                    <a:gd name="connsiteY0" fmla="*/ 1637906 h 1637906"/>
                    <a:gd name="connsiteX1" fmla="*/ 243840 w 243840"/>
                    <a:gd name="connsiteY1" fmla="*/ 1216942 h 1637906"/>
                    <a:gd name="connsiteX2" fmla="*/ 206419 w 243840"/>
                    <a:gd name="connsiteY2" fmla="*/ 914400 h 1637906"/>
                    <a:gd name="connsiteX3" fmla="*/ 216079 w 243840"/>
                    <a:gd name="connsiteY3" fmla="*/ 914400 h 1637906"/>
                    <a:gd name="connsiteX4" fmla="*/ 121920 w 243840"/>
                    <a:gd name="connsiteY4" fmla="*/ 0 h 1637906"/>
                    <a:gd name="connsiteX5" fmla="*/ 27761 w 243840"/>
                    <a:gd name="connsiteY5" fmla="*/ 914400 h 1637906"/>
                    <a:gd name="connsiteX6" fmla="*/ 0 w 243840"/>
                    <a:gd name="connsiteY6" fmla="*/ 1216942 h 1637906"/>
                    <a:gd name="connsiteX7" fmla="*/ 121920 w 243840"/>
                    <a:gd name="connsiteY7" fmla="*/ 1637906 h 1637906"/>
                    <a:gd name="connsiteX0" fmla="*/ 121920 w 249013"/>
                    <a:gd name="connsiteY0" fmla="*/ 1637906 h 1637906"/>
                    <a:gd name="connsiteX1" fmla="*/ 243840 w 249013"/>
                    <a:gd name="connsiteY1" fmla="*/ 1216942 h 1637906"/>
                    <a:gd name="connsiteX2" fmla="*/ 216079 w 249013"/>
                    <a:gd name="connsiteY2" fmla="*/ 914400 h 1637906"/>
                    <a:gd name="connsiteX3" fmla="*/ 121920 w 249013"/>
                    <a:gd name="connsiteY3" fmla="*/ 0 h 1637906"/>
                    <a:gd name="connsiteX4" fmla="*/ 27761 w 249013"/>
                    <a:gd name="connsiteY4" fmla="*/ 914400 h 1637906"/>
                    <a:gd name="connsiteX5" fmla="*/ 0 w 249013"/>
                    <a:gd name="connsiteY5" fmla="*/ 1216942 h 1637906"/>
                    <a:gd name="connsiteX6" fmla="*/ 121920 w 249013"/>
                    <a:gd name="connsiteY6" fmla="*/ 1637906 h 1637906"/>
                    <a:gd name="connsiteX0" fmla="*/ 121920 w 243962"/>
                    <a:gd name="connsiteY0" fmla="*/ 1637906 h 1637906"/>
                    <a:gd name="connsiteX1" fmla="*/ 243840 w 243962"/>
                    <a:gd name="connsiteY1" fmla="*/ 1216942 h 1637906"/>
                    <a:gd name="connsiteX2" fmla="*/ 216079 w 243962"/>
                    <a:gd name="connsiteY2" fmla="*/ 914400 h 1637906"/>
                    <a:gd name="connsiteX3" fmla="*/ 121920 w 243962"/>
                    <a:gd name="connsiteY3" fmla="*/ 0 h 1637906"/>
                    <a:gd name="connsiteX4" fmla="*/ 27761 w 243962"/>
                    <a:gd name="connsiteY4" fmla="*/ 914400 h 1637906"/>
                    <a:gd name="connsiteX5" fmla="*/ 0 w 243962"/>
                    <a:gd name="connsiteY5" fmla="*/ 1216942 h 1637906"/>
                    <a:gd name="connsiteX6" fmla="*/ 121920 w 243962"/>
                    <a:gd name="connsiteY6" fmla="*/ 1637906 h 1637906"/>
                    <a:gd name="connsiteX0" fmla="*/ 121920 w 243962"/>
                    <a:gd name="connsiteY0" fmla="*/ 1637906 h 1637906"/>
                    <a:gd name="connsiteX1" fmla="*/ 243840 w 243962"/>
                    <a:gd name="connsiteY1" fmla="*/ 1216942 h 1637906"/>
                    <a:gd name="connsiteX2" fmla="*/ 216079 w 243962"/>
                    <a:gd name="connsiteY2" fmla="*/ 914400 h 1637906"/>
                    <a:gd name="connsiteX3" fmla="*/ 121920 w 243962"/>
                    <a:gd name="connsiteY3" fmla="*/ 0 h 1637906"/>
                    <a:gd name="connsiteX4" fmla="*/ 27761 w 243962"/>
                    <a:gd name="connsiteY4" fmla="*/ 914400 h 1637906"/>
                    <a:gd name="connsiteX5" fmla="*/ 0 w 243962"/>
                    <a:gd name="connsiteY5" fmla="*/ 1216942 h 1637906"/>
                    <a:gd name="connsiteX6" fmla="*/ 121920 w 243962"/>
                    <a:gd name="connsiteY6" fmla="*/ 1637906 h 1637906"/>
                    <a:gd name="connsiteX0" fmla="*/ 121920 w 243962"/>
                    <a:gd name="connsiteY0" fmla="*/ 1638014 h 1638014"/>
                    <a:gd name="connsiteX1" fmla="*/ 243840 w 243962"/>
                    <a:gd name="connsiteY1" fmla="*/ 1217050 h 1638014"/>
                    <a:gd name="connsiteX2" fmla="*/ 216079 w 243962"/>
                    <a:gd name="connsiteY2" fmla="*/ 914508 h 1638014"/>
                    <a:gd name="connsiteX3" fmla="*/ 121920 w 243962"/>
                    <a:gd name="connsiteY3" fmla="*/ 108 h 1638014"/>
                    <a:gd name="connsiteX4" fmla="*/ 27761 w 243962"/>
                    <a:gd name="connsiteY4" fmla="*/ 914508 h 1638014"/>
                    <a:gd name="connsiteX5" fmla="*/ 0 w 243962"/>
                    <a:gd name="connsiteY5" fmla="*/ 1217050 h 1638014"/>
                    <a:gd name="connsiteX6" fmla="*/ 121920 w 243962"/>
                    <a:gd name="connsiteY6" fmla="*/ 1638014 h 163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3962" h="1638014">
                      <a:moveTo>
                        <a:pt x="121920" y="1638014"/>
                      </a:moveTo>
                      <a:cubicBezTo>
                        <a:pt x="189255" y="1638014"/>
                        <a:pt x="246976" y="1338610"/>
                        <a:pt x="243840" y="1217050"/>
                      </a:cubicBezTo>
                      <a:cubicBezTo>
                        <a:pt x="240483" y="1086941"/>
                        <a:pt x="236399" y="1117332"/>
                        <a:pt x="216079" y="914508"/>
                      </a:cubicBezTo>
                      <a:cubicBezTo>
                        <a:pt x="184693" y="609708"/>
                        <a:pt x="177119" y="108"/>
                        <a:pt x="121920" y="108"/>
                      </a:cubicBezTo>
                      <a:cubicBezTo>
                        <a:pt x="85771" y="-9417"/>
                        <a:pt x="59147" y="609708"/>
                        <a:pt x="27761" y="914508"/>
                      </a:cubicBezTo>
                      <a:lnTo>
                        <a:pt x="0" y="1217050"/>
                      </a:lnTo>
                      <a:cubicBezTo>
                        <a:pt x="0" y="1449542"/>
                        <a:pt x="54585" y="1638014"/>
                        <a:pt x="121920" y="1638014"/>
                      </a:cubicBezTo>
                      <a:close/>
                    </a:path>
                  </a:pathLst>
                </a:custGeom>
                <a:solidFill>
                  <a:srgbClr val="8033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06" name="Group 105"/>
                <p:cNvGrpSpPr/>
                <p:nvPr/>
              </p:nvGrpSpPr>
              <p:grpSpPr>
                <a:xfrm flipH="1">
                  <a:off x="1488662" y="3440907"/>
                  <a:ext cx="194555" cy="334307"/>
                  <a:chOff x="1384111" y="3406072"/>
                  <a:chExt cx="310570" cy="345413"/>
                </a:xfrm>
              </p:grpSpPr>
              <p:sp>
                <p:nvSpPr>
                  <p:cNvPr id="107" name="Freeform 9"/>
                  <p:cNvSpPr>
                    <a:spLocks/>
                  </p:cNvSpPr>
                  <p:nvPr/>
                </p:nvSpPr>
                <p:spPr bwMode="auto">
                  <a:xfrm rot="6300000" flipV="1">
                    <a:off x="1373594" y="3437188"/>
                    <a:ext cx="324814" cy="303779"/>
                  </a:xfrm>
                  <a:custGeom>
                    <a:avLst/>
                    <a:gdLst>
                      <a:gd name="T0" fmla="*/ 1113 w 2444"/>
                      <a:gd name="T1" fmla="*/ 1977 h 2033"/>
                      <a:gd name="T2" fmla="*/ 351 w 2444"/>
                      <a:gd name="T3" fmla="*/ 1769 h 2033"/>
                      <a:gd name="T4" fmla="*/ 193 w 2444"/>
                      <a:gd name="T5" fmla="*/ 1692 h 2033"/>
                      <a:gd name="T6" fmla="*/ 84 w 2444"/>
                      <a:gd name="T7" fmla="*/ 1331 h 2033"/>
                      <a:gd name="T8" fmla="*/ 192 w 2444"/>
                      <a:gd name="T9" fmla="*/ 586 h 2033"/>
                      <a:gd name="T10" fmla="*/ 632 w 2444"/>
                      <a:gd name="T11" fmla="*/ 416 h 2033"/>
                      <a:gd name="T12" fmla="*/ 1412 w 2444"/>
                      <a:gd name="T13" fmla="*/ 55 h 2033"/>
                      <a:gd name="T14" fmla="*/ 1627 w 2444"/>
                      <a:gd name="T15" fmla="*/ 503 h 2033"/>
                      <a:gd name="T16" fmla="*/ 1477 w 2444"/>
                      <a:gd name="T17" fmla="*/ 737 h 2033"/>
                      <a:gd name="T18" fmla="*/ 1979 w 2444"/>
                      <a:gd name="T19" fmla="*/ 811 h 2033"/>
                      <a:gd name="T20" fmla="*/ 2297 w 2444"/>
                      <a:gd name="T21" fmla="*/ 1221 h 2033"/>
                      <a:gd name="T22" fmla="*/ 1857 w 2444"/>
                      <a:gd name="T23" fmla="*/ 1881 h 2033"/>
                      <a:gd name="T24" fmla="*/ 1303 w 2444"/>
                      <a:gd name="T25" fmla="*/ 2000 h 2033"/>
                      <a:gd name="T26" fmla="*/ 1113 w 2444"/>
                      <a:gd name="T27" fmla="*/ 1977 h 2033"/>
                      <a:gd name="connsiteX0" fmla="*/ 4363 w 9374"/>
                      <a:gd name="connsiteY0" fmla="*/ 9482 h 9648"/>
                      <a:gd name="connsiteX1" fmla="*/ 1245 w 9374"/>
                      <a:gd name="connsiteY1" fmla="*/ 8458 h 9648"/>
                      <a:gd name="connsiteX2" fmla="*/ 599 w 9374"/>
                      <a:gd name="connsiteY2" fmla="*/ 8080 h 9648"/>
                      <a:gd name="connsiteX3" fmla="*/ 153 w 9374"/>
                      <a:gd name="connsiteY3" fmla="*/ 6304 h 9648"/>
                      <a:gd name="connsiteX4" fmla="*/ 595 w 9374"/>
                      <a:gd name="connsiteY4" fmla="*/ 2639 h 9648"/>
                      <a:gd name="connsiteX5" fmla="*/ 2395 w 9374"/>
                      <a:gd name="connsiteY5" fmla="*/ 1803 h 9648"/>
                      <a:gd name="connsiteX6" fmla="*/ 5586 w 9374"/>
                      <a:gd name="connsiteY6" fmla="*/ 28 h 9648"/>
                      <a:gd name="connsiteX7" fmla="*/ 6466 w 9374"/>
                      <a:gd name="connsiteY7" fmla="*/ 2231 h 9648"/>
                      <a:gd name="connsiteX8" fmla="*/ 4766 w 9374"/>
                      <a:gd name="connsiteY8" fmla="*/ 3275 h 9648"/>
                      <a:gd name="connsiteX9" fmla="*/ 7906 w 9374"/>
                      <a:gd name="connsiteY9" fmla="*/ 3746 h 9648"/>
                      <a:gd name="connsiteX10" fmla="*/ 9208 w 9374"/>
                      <a:gd name="connsiteY10" fmla="*/ 5763 h 9648"/>
                      <a:gd name="connsiteX11" fmla="*/ 7407 w 9374"/>
                      <a:gd name="connsiteY11" fmla="*/ 9009 h 9648"/>
                      <a:gd name="connsiteX12" fmla="*/ 5140 w 9374"/>
                      <a:gd name="connsiteY12" fmla="*/ 9595 h 9648"/>
                      <a:gd name="connsiteX13" fmla="*/ 4363 w 9374"/>
                      <a:gd name="connsiteY13" fmla="*/ 9482 h 9648"/>
                      <a:gd name="connsiteX0" fmla="*/ 4654 w 10000"/>
                      <a:gd name="connsiteY0" fmla="*/ 9828 h 10000"/>
                      <a:gd name="connsiteX1" fmla="*/ 1328 w 10000"/>
                      <a:gd name="connsiteY1" fmla="*/ 8767 h 10000"/>
                      <a:gd name="connsiteX2" fmla="*/ 639 w 10000"/>
                      <a:gd name="connsiteY2" fmla="*/ 8375 h 10000"/>
                      <a:gd name="connsiteX3" fmla="*/ 163 w 10000"/>
                      <a:gd name="connsiteY3" fmla="*/ 6534 h 10000"/>
                      <a:gd name="connsiteX4" fmla="*/ 635 w 10000"/>
                      <a:gd name="connsiteY4" fmla="*/ 2735 h 10000"/>
                      <a:gd name="connsiteX5" fmla="*/ 2555 w 10000"/>
                      <a:gd name="connsiteY5" fmla="*/ 1869 h 10000"/>
                      <a:gd name="connsiteX6" fmla="*/ 5959 w 10000"/>
                      <a:gd name="connsiteY6" fmla="*/ 29 h 10000"/>
                      <a:gd name="connsiteX7" fmla="*/ 6816 w 10000"/>
                      <a:gd name="connsiteY7" fmla="*/ 2673 h 10000"/>
                      <a:gd name="connsiteX8" fmla="*/ 5084 w 10000"/>
                      <a:gd name="connsiteY8" fmla="*/ 3394 h 10000"/>
                      <a:gd name="connsiteX9" fmla="*/ 8434 w 10000"/>
                      <a:gd name="connsiteY9" fmla="*/ 3883 h 10000"/>
                      <a:gd name="connsiteX10" fmla="*/ 9823 w 10000"/>
                      <a:gd name="connsiteY10" fmla="*/ 5973 h 10000"/>
                      <a:gd name="connsiteX11" fmla="*/ 7902 w 10000"/>
                      <a:gd name="connsiteY11" fmla="*/ 9338 h 10000"/>
                      <a:gd name="connsiteX12" fmla="*/ 5483 w 10000"/>
                      <a:gd name="connsiteY12" fmla="*/ 9945 h 10000"/>
                      <a:gd name="connsiteX13" fmla="*/ 4654 w 10000"/>
                      <a:gd name="connsiteY13" fmla="*/ 9828 h 10000"/>
                      <a:gd name="connsiteX0" fmla="*/ 4654 w 10000"/>
                      <a:gd name="connsiteY0" fmla="*/ 9469 h 9641"/>
                      <a:gd name="connsiteX1" fmla="*/ 1328 w 10000"/>
                      <a:gd name="connsiteY1" fmla="*/ 8408 h 9641"/>
                      <a:gd name="connsiteX2" fmla="*/ 639 w 10000"/>
                      <a:gd name="connsiteY2" fmla="*/ 8016 h 9641"/>
                      <a:gd name="connsiteX3" fmla="*/ 163 w 10000"/>
                      <a:gd name="connsiteY3" fmla="*/ 6175 h 9641"/>
                      <a:gd name="connsiteX4" fmla="*/ 635 w 10000"/>
                      <a:gd name="connsiteY4" fmla="*/ 2376 h 9641"/>
                      <a:gd name="connsiteX5" fmla="*/ 2555 w 10000"/>
                      <a:gd name="connsiteY5" fmla="*/ 1510 h 9641"/>
                      <a:gd name="connsiteX6" fmla="*/ 6109 w 10000"/>
                      <a:gd name="connsiteY6" fmla="*/ 35 h 9641"/>
                      <a:gd name="connsiteX7" fmla="*/ 6816 w 10000"/>
                      <a:gd name="connsiteY7" fmla="*/ 2314 h 9641"/>
                      <a:gd name="connsiteX8" fmla="*/ 5084 w 10000"/>
                      <a:gd name="connsiteY8" fmla="*/ 3035 h 9641"/>
                      <a:gd name="connsiteX9" fmla="*/ 8434 w 10000"/>
                      <a:gd name="connsiteY9" fmla="*/ 3524 h 9641"/>
                      <a:gd name="connsiteX10" fmla="*/ 9823 w 10000"/>
                      <a:gd name="connsiteY10" fmla="*/ 5614 h 9641"/>
                      <a:gd name="connsiteX11" fmla="*/ 7902 w 10000"/>
                      <a:gd name="connsiteY11" fmla="*/ 8979 h 9641"/>
                      <a:gd name="connsiteX12" fmla="*/ 5483 w 10000"/>
                      <a:gd name="connsiteY12" fmla="*/ 9586 h 9641"/>
                      <a:gd name="connsiteX13" fmla="*/ 4654 w 10000"/>
                      <a:gd name="connsiteY13" fmla="*/ 9469 h 9641"/>
                      <a:gd name="connsiteX0" fmla="*/ 4654 w 10000"/>
                      <a:gd name="connsiteY0" fmla="*/ 9822 h 10000"/>
                      <a:gd name="connsiteX1" fmla="*/ 1328 w 10000"/>
                      <a:gd name="connsiteY1" fmla="*/ 8721 h 10000"/>
                      <a:gd name="connsiteX2" fmla="*/ 639 w 10000"/>
                      <a:gd name="connsiteY2" fmla="*/ 8314 h 10000"/>
                      <a:gd name="connsiteX3" fmla="*/ 163 w 10000"/>
                      <a:gd name="connsiteY3" fmla="*/ 6405 h 10000"/>
                      <a:gd name="connsiteX4" fmla="*/ 635 w 10000"/>
                      <a:gd name="connsiteY4" fmla="*/ 2464 h 10000"/>
                      <a:gd name="connsiteX5" fmla="*/ 2555 w 10000"/>
                      <a:gd name="connsiteY5" fmla="*/ 1566 h 10000"/>
                      <a:gd name="connsiteX6" fmla="*/ 6109 w 10000"/>
                      <a:gd name="connsiteY6" fmla="*/ 36 h 10000"/>
                      <a:gd name="connsiteX7" fmla="*/ 5084 w 10000"/>
                      <a:gd name="connsiteY7" fmla="*/ 3148 h 10000"/>
                      <a:gd name="connsiteX8" fmla="*/ 8434 w 10000"/>
                      <a:gd name="connsiteY8" fmla="*/ 3655 h 10000"/>
                      <a:gd name="connsiteX9" fmla="*/ 9823 w 10000"/>
                      <a:gd name="connsiteY9" fmla="*/ 5823 h 10000"/>
                      <a:gd name="connsiteX10" fmla="*/ 7902 w 10000"/>
                      <a:gd name="connsiteY10" fmla="*/ 9313 h 10000"/>
                      <a:gd name="connsiteX11" fmla="*/ 5483 w 10000"/>
                      <a:gd name="connsiteY11" fmla="*/ 9943 h 10000"/>
                      <a:gd name="connsiteX12" fmla="*/ 4654 w 10000"/>
                      <a:gd name="connsiteY12" fmla="*/ 9822 h 10000"/>
                      <a:gd name="connsiteX0" fmla="*/ 4654 w 10000"/>
                      <a:gd name="connsiteY0" fmla="*/ 8256 h 8434"/>
                      <a:gd name="connsiteX1" fmla="*/ 1328 w 10000"/>
                      <a:gd name="connsiteY1" fmla="*/ 7155 h 8434"/>
                      <a:gd name="connsiteX2" fmla="*/ 639 w 10000"/>
                      <a:gd name="connsiteY2" fmla="*/ 6748 h 8434"/>
                      <a:gd name="connsiteX3" fmla="*/ 163 w 10000"/>
                      <a:gd name="connsiteY3" fmla="*/ 4839 h 8434"/>
                      <a:gd name="connsiteX4" fmla="*/ 635 w 10000"/>
                      <a:gd name="connsiteY4" fmla="*/ 898 h 8434"/>
                      <a:gd name="connsiteX5" fmla="*/ 2555 w 10000"/>
                      <a:gd name="connsiteY5" fmla="*/ 0 h 8434"/>
                      <a:gd name="connsiteX6" fmla="*/ 5084 w 10000"/>
                      <a:gd name="connsiteY6" fmla="*/ 1582 h 8434"/>
                      <a:gd name="connsiteX7" fmla="*/ 8434 w 10000"/>
                      <a:gd name="connsiteY7" fmla="*/ 2089 h 8434"/>
                      <a:gd name="connsiteX8" fmla="*/ 9823 w 10000"/>
                      <a:gd name="connsiteY8" fmla="*/ 4257 h 8434"/>
                      <a:gd name="connsiteX9" fmla="*/ 7902 w 10000"/>
                      <a:gd name="connsiteY9" fmla="*/ 7747 h 8434"/>
                      <a:gd name="connsiteX10" fmla="*/ 5483 w 10000"/>
                      <a:gd name="connsiteY10" fmla="*/ 8377 h 8434"/>
                      <a:gd name="connsiteX11" fmla="*/ 4654 w 10000"/>
                      <a:gd name="connsiteY11" fmla="*/ 8256 h 8434"/>
                      <a:gd name="connsiteX0" fmla="*/ 5084 w 10000"/>
                      <a:gd name="connsiteY0" fmla="*/ 1531 h 9654"/>
                      <a:gd name="connsiteX1" fmla="*/ 8434 w 10000"/>
                      <a:gd name="connsiteY1" fmla="*/ 2132 h 9654"/>
                      <a:gd name="connsiteX2" fmla="*/ 9823 w 10000"/>
                      <a:gd name="connsiteY2" fmla="*/ 4702 h 9654"/>
                      <a:gd name="connsiteX3" fmla="*/ 7902 w 10000"/>
                      <a:gd name="connsiteY3" fmla="*/ 8840 h 9654"/>
                      <a:gd name="connsiteX4" fmla="*/ 5483 w 10000"/>
                      <a:gd name="connsiteY4" fmla="*/ 9587 h 9654"/>
                      <a:gd name="connsiteX5" fmla="*/ 4654 w 10000"/>
                      <a:gd name="connsiteY5" fmla="*/ 9444 h 9654"/>
                      <a:gd name="connsiteX6" fmla="*/ 1328 w 10000"/>
                      <a:gd name="connsiteY6" fmla="*/ 8139 h 9654"/>
                      <a:gd name="connsiteX7" fmla="*/ 639 w 10000"/>
                      <a:gd name="connsiteY7" fmla="*/ 7656 h 9654"/>
                      <a:gd name="connsiteX8" fmla="*/ 163 w 10000"/>
                      <a:gd name="connsiteY8" fmla="*/ 5392 h 9654"/>
                      <a:gd name="connsiteX9" fmla="*/ 635 w 10000"/>
                      <a:gd name="connsiteY9" fmla="*/ 720 h 9654"/>
                      <a:gd name="connsiteX10" fmla="*/ 3118 w 10000"/>
                      <a:gd name="connsiteY10" fmla="*/ 466 h 9654"/>
                      <a:gd name="connsiteX0" fmla="*/ 5084 w 10000"/>
                      <a:gd name="connsiteY0" fmla="*/ 1586 h 10001"/>
                      <a:gd name="connsiteX1" fmla="*/ 8434 w 10000"/>
                      <a:gd name="connsiteY1" fmla="*/ 2208 h 10001"/>
                      <a:gd name="connsiteX2" fmla="*/ 9823 w 10000"/>
                      <a:gd name="connsiteY2" fmla="*/ 4871 h 10001"/>
                      <a:gd name="connsiteX3" fmla="*/ 7902 w 10000"/>
                      <a:gd name="connsiteY3" fmla="*/ 9157 h 10001"/>
                      <a:gd name="connsiteX4" fmla="*/ 5483 w 10000"/>
                      <a:gd name="connsiteY4" fmla="*/ 9931 h 10001"/>
                      <a:gd name="connsiteX5" fmla="*/ 4654 w 10000"/>
                      <a:gd name="connsiteY5" fmla="*/ 9782 h 10001"/>
                      <a:gd name="connsiteX6" fmla="*/ 1328 w 10000"/>
                      <a:gd name="connsiteY6" fmla="*/ 8431 h 10001"/>
                      <a:gd name="connsiteX7" fmla="*/ 639 w 10000"/>
                      <a:gd name="connsiteY7" fmla="*/ 7930 h 10001"/>
                      <a:gd name="connsiteX8" fmla="*/ 163 w 10000"/>
                      <a:gd name="connsiteY8" fmla="*/ 5585 h 10001"/>
                      <a:gd name="connsiteX9" fmla="*/ 635 w 10000"/>
                      <a:gd name="connsiteY9" fmla="*/ 746 h 10001"/>
                      <a:gd name="connsiteX10" fmla="*/ 3118 w 10000"/>
                      <a:gd name="connsiteY10" fmla="*/ 483 h 10001"/>
                      <a:gd name="connsiteX11" fmla="*/ 5084 w 10000"/>
                      <a:gd name="connsiteY11" fmla="*/ 1586 h 10001"/>
                      <a:gd name="connsiteX0" fmla="*/ 4921 w 9837"/>
                      <a:gd name="connsiteY0" fmla="*/ 1586 h 10001"/>
                      <a:gd name="connsiteX1" fmla="*/ 8271 w 9837"/>
                      <a:gd name="connsiteY1" fmla="*/ 2208 h 10001"/>
                      <a:gd name="connsiteX2" fmla="*/ 9660 w 9837"/>
                      <a:gd name="connsiteY2" fmla="*/ 4871 h 10001"/>
                      <a:gd name="connsiteX3" fmla="*/ 7739 w 9837"/>
                      <a:gd name="connsiteY3" fmla="*/ 9157 h 10001"/>
                      <a:gd name="connsiteX4" fmla="*/ 5320 w 9837"/>
                      <a:gd name="connsiteY4" fmla="*/ 9931 h 10001"/>
                      <a:gd name="connsiteX5" fmla="*/ 4491 w 9837"/>
                      <a:gd name="connsiteY5" fmla="*/ 9782 h 10001"/>
                      <a:gd name="connsiteX6" fmla="*/ 1165 w 9837"/>
                      <a:gd name="connsiteY6" fmla="*/ 8431 h 10001"/>
                      <a:gd name="connsiteX7" fmla="*/ 0 w 9837"/>
                      <a:gd name="connsiteY7" fmla="*/ 5585 h 10001"/>
                      <a:gd name="connsiteX8" fmla="*/ 472 w 9837"/>
                      <a:gd name="connsiteY8" fmla="*/ 746 h 10001"/>
                      <a:gd name="connsiteX9" fmla="*/ 2955 w 9837"/>
                      <a:gd name="connsiteY9" fmla="*/ 483 h 10001"/>
                      <a:gd name="connsiteX10" fmla="*/ 4921 w 9837"/>
                      <a:gd name="connsiteY10" fmla="*/ 1586 h 10001"/>
                      <a:gd name="connsiteX0" fmla="*/ 5114 w 10111"/>
                      <a:gd name="connsiteY0" fmla="*/ 1586 h 10000"/>
                      <a:gd name="connsiteX1" fmla="*/ 8519 w 10111"/>
                      <a:gd name="connsiteY1" fmla="*/ 2208 h 10000"/>
                      <a:gd name="connsiteX2" fmla="*/ 9931 w 10111"/>
                      <a:gd name="connsiteY2" fmla="*/ 4871 h 10000"/>
                      <a:gd name="connsiteX3" fmla="*/ 7978 w 10111"/>
                      <a:gd name="connsiteY3" fmla="*/ 9156 h 10000"/>
                      <a:gd name="connsiteX4" fmla="*/ 5519 w 10111"/>
                      <a:gd name="connsiteY4" fmla="*/ 9930 h 10000"/>
                      <a:gd name="connsiteX5" fmla="*/ 4676 w 10111"/>
                      <a:gd name="connsiteY5" fmla="*/ 9781 h 10000"/>
                      <a:gd name="connsiteX6" fmla="*/ 1295 w 10111"/>
                      <a:gd name="connsiteY6" fmla="*/ 8430 h 10000"/>
                      <a:gd name="connsiteX7" fmla="*/ 0 w 10111"/>
                      <a:gd name="connsiteY7" fmla="*/ 7715 h 10000"/>
                      <a:gd name="connsiteX8" fmla="*/ 591 w 10111"/>
                      <a:gd name="connsiteY8" fmla="*/ 746 h 10000"/>
                      <a:gd name="connsiteX9" fmla="*/ 3115 w 10111"/>
                      <a:gd name="connsiteY9" fmla="*/ 483 h 10000"/>
                      <a:gd name="connsiteX10" fmla="*/ 5114 w 10111"/>
                      <a:gd name="connsiteY10" fmla="*/ 1586 h 10000"/>
                      <a:gd name="connsiteX0" fmla="*/ 5114 w 10111"/>
                      <a:gd name="connsiteY0" fmla="*/ 1586 h 10000"/>
                      <a:gd name="connsiteX1" fmla="*/ 8519 w 10111"/>
                      <a:gd name="connsiteY1" fmla="*/ 2208 h 10000"/>
                      <a:gd name="connsiteX2" fmla="*/ 9931 w 10111"/>
                      <a:gd name="connsiteY2" fmla="*/ 4871 h 10000"/>
                      <a:gd name="connsiteX3" fmla="*/ 7978 w 10111"/>
                      <a:gd name="connsiteY3" fmla="*/ 9156 h 10000"/>
                      <a:gd name="connsiteX4" fmla="*/ 5519 w 10111"/>
                      <a:gd name="connsiteY4" fmla="*/ 9930 h 10000"/>
                      <a:gd name="connsiteX5" fmla="*/ 4676 w 10111"/>
                      <a:gd name="connsiteY5" fmla="*/ 9781 h 10000"/>
                      <a:gd name="connsiteX6" fmla="*/ 1295 w 10111"/>
                      <a:gd name="connsiteY6" fmla="*/ 8430 h 10000"/>
                      <a:gd name="connsiteX7" fmla="*/ 0 w 10111"/>
                      <a:gd name="connsiteY7" fmla="*/ 7715 h 10000"/>
                      <a:gd name="connsiteX8" fmla="*/ 591 w 10111"/>
                      <a:gd name="connsiteY8" fmla="*/ 746 h 10000"/>
                      <a:gd name="connsiteX9" fmla="*/ 3115 w 10111"/>
                      <a:gd name="connsiteY9" fmla="*/ 483 h 10000"/>
                      <a:gd name="connsiteX10" fmla="*/ 5114 w 10111"/>
                      <a:gd name="connsiteY10" fmla="*/ 1586 h 10000"/>
                      <a:gd name="connsiteX0" fmla="*/ 5114 w 10076"/>
                      <a:gd name="connsiteY0" fmla="*/ 2000 h 10414"/>
                      <a:gd name="connsiteX1" fmla="*/ 8072 w 10076"/>
                      <a:gd name="connsiteY1" fmla="*/ 0 h 10414"/>
                      <a:gd name="connsiteX2" fmla="*/ 9931 w 10076"/>
                      <a:gd name="connsiteY2" fmla="*/ 5285 h 10414"/>
                      <a:gd name="connsiteX3" fmla="*/ 7978 w 10076"/>
                      <a:gd name="connsiteY3" fmla="*/ 9570 h 10414"/>
                      <a:gd name="connsiteX4" fmla="*/ 5519 w 10076"/>
                      <a:gd name="connsiteY4" fmla="*/ 10344 h 10414"/>
                      <a:gd name="connsiteX5" fmla="*/ 4676 w 10076"/>
                      <a:gd name="connsiteY5" fmla="*/ 10195 h 10414"/>
                      <a:gd name="connsiteX6" fmla="*/ 1295 w 10076"/>
                      <a:gd name="connsiteY6" fmla="*/ 8844 h 10414"/>
                      <a:gd name="connsiteX7" fmla="*/ 0 w 10076"/>
                      <a:gd name="connsiteY7" fmla="*/ 8129 h 10414"/>
                      <a:gd name="connsiteX8" fmla="*/ 591 w 10076"/>
                      <a:gd name="connsiteY8" fmla="*/ 1160 h 10414"/>
                      <a:gd name="connsiteX9" fmla="*/ 3115 w 10076"/>
                      <a:gd name="connsiteY9" fmla="*/ 897 h 10414"/>
                      <a:gd name="connsiteX10" fmla="*/ 5114 w 10076"/>
                      <a:gd name="connsiteY10" fmla="*/ 2000 h 10414"/>
                      <a:gd name="connsiteX0" fmla="*/ 5114 w 10294"/>
                      <a:gd name="connsiteY0" fmla="*/ 2000 h 10414"/>
                      <a:gd name="connsiteX1" fmla="*/ 8072 w 10294"/>
                      <a:gd name="connsiteY1" fmla="*/ 0 h 10414"/>
                      <a:gd name="connsiteX2" fmla="*/ 10163 w 10294"/>
                      <a:gd name="connsiteY2" fmla="*/ 3338 h 10414"/>
                      <a:gd name="connsiteX3" fmla="*/ 7978 w 10294"/>
                      <a:gd name="connsiteY3" fmla="*/ 9570 h 10414"/>
                      <a:gd name="connsiteX4" fmla="*/ 5519 w 10294"/>
                      <a:gd name="connsiteY4" fmla="*/ 10344 h 10414"/>
                      <a:gd name="connsiteX5" fmla="*/ 4676 w 10294"/>
                      <a:gd name="connsiteY5" fmla="*/ 10195 h 10414"/>
                      <a:gd name="connsiteX6" fmla="*/ 1295 w 10294"/>
                      <a:gd name="connsiteY6" fmla="*/ 8844 h 10414"/>
                      <a:gd name="connsiteX7" fmla="*/ 0 w 10294"/>
                      <a:gd name="connsiteY7" fmla="*/ 8129 h 10414"/>
                      <a:gd name="connsiteX8" fmla="*/ 591 w 10294"/>
                      <a:gd name="connsiteY8" fmla="*/ 1160 h 10414"/>
                      <a:gd name="connsiteX9" fmla="*/ 3115 w 10294"/>
                      <a:gd name="connsiteY9" fmla="*/ 897 h 10414"/>
                      <a:gd name="connsiteX10" fmla="*/ 5114 w 10294"/>
                      <a:gd name="connsiteY10" fmla="*/ 2000 h 10414"/>
                      <a:gd name="connsiteX0" fmla="*/ 5114 w 10298"/>
                      <a:gd name="connsiteY0" fmla="*/ 2242 h 10656"/>
                      <a:gd name="connsiteX1" fmla="*/ 8147 w 10298"/>
                      <a:gd name="connsiteY1" fmla="*/ 0 h 10656"/>
                      <a:gd name="connsiteX2" fmla="*/ 10163 w 10298"/>
                      <a:gd name="connsiteY2" fmla="*/ 3580 h 10656"/>
                      <a:gd name="connsiteX3" fmla="*/ 7978 w 10298"/>
                      <a:gd name="connsiteY3" fmla="*/ 9812 h 10656"/>
                      <a:gd name="connsiteX4" fmla="*/ 5519 w 10298"/>
                      <a:gd name="connsiteY4" fmla="*/ 10586 h 10656"/>
                      <a:gd name="connsiteX5" fmla="*/ 4676 w 10298"/>
                      <a:gd name="connsiteY5" fmla="*/ 10437 h 10656"/>
                      <a:gd name="connsiteX6" fmla="*/ 1295 w 10298"/>
                      <a:gd name="connsiteY6" fmla="*/ 9086 h 10656"/>
                      <a:gd name="connsiteX7" fmla="*/ 0 w 10298"/>
                      <a:gd name="connsiteY7" fmla="*/ 8371 h 10656"/>
                      <a:gd name="connsiteX8" fmla="*/ 591 w 10298"/>
                      <a:gd name="connsiteY8" fmla="*/ 1402 h 10656"/>
                      <a:gd name="connsiteX9" fmla="*/ 3115 w 10298"/>
                      <a:gd name="connsiteY9" fmla="*/ 1139 h 10656"/>
                      <a:gd name="connsiteX10" fmla="*/ 5114 w 10298"/>
                      <a:gd name="connsiteY10" fmla="*/ 2242 h 10656"/>
                      <a:gd name="connsiteX0" fmla="*/ 5114 w 10238"/>
                      <a:gd name="connsiteY0" fmla="*/ 3294 h 11708"/>
                      <a:gd name="connsiteX1" fmla="*/ 6241 w 10238"/>
                      <a:gd name="connsiteY1" fmla="*/ 0 h 11708"/>
                      <a:gd name="connsiteX2" fmla="*/ 10163 w 10238"/>
                      <a:gd name="connsiteY2" fmla="*/ 4632 h 11708"/>
                      <a:gd name="connsiteX3" fmla="*/ 7978 w 10238"/>
                      <a:gd name="connsiteY3" fmla="*/ 10864 h 11708"/>
                      <a:gd name="connsiteX4" fmla="*/ 5519 w 10238"/>
                      <a:gd name="connsiteY4" fmla="*/ 11638 h 11708"/>
                      <a:gd name="connsiteX5" fmla="*/ 4676 w 10238"/>
                      <a:gd name="connsiteY5" fmla="*/ 11489 h 11708"/>
                      <a:gd name="connsiteX6" fmla="*/ 1295 w 10238"/>
                      <a:gd name="connsiteY6" fmla="*/ 10138 h 11708"/>
                      <a:gd name="connsiteX7" fmla="*/ 0 w 10238"/>
                      <a:gd name="connsiteY7" fmla="*/ 9423 h 11708"/>
                      <a:gd name="connsiteX8" fmla="*/ 591 w 10238"/>
                      <a:gd name="connsiteY8" fmla="*/ 2454 h 11708"/>
                      <a:gd name="connsiteX9" fmla="*/ 3115 w 10238"/>
                      <a:gd name="connsiteY9" fmla="*/ 2191 h 11708"/>
                      <a:gd name="connsiteX10" fmla="*/ 5114 w 10238"/>
                      <a:gd name="connsiteY10" fmla="*/ 3294 h 11708"/>
                      <a:gd name="connsiteX0" fmla="*/ 5114 w 8553"/>
                      <a:gd name="connsiteY0" fmla="*/ 3294 h 11708"/>
                      <a:gd name="connsiteX1" fmla="*/ 6241 w 8553"/>
                      <a:gd name="connsiteY1" fmla="*/ 0 h 11708"/>
                      <a:gd name="connsiteX2" fmla="*/ 8427 w 8553"/>
                      <a:gd name="connsiteY2" fmla="*/ 2197 h 11708"/>
                      <a:gd name="connsiteX3" fmla="*/ 7978 w 8553"/>
                      <a:gd name="connsiteY3" fmla="*/ 10864 h 11708"/>
                      <a:gd name="connsiteX4" fmla="*/ 5519 w 8553"/>
                      <a:gd name="connsiteY4" fmla="*/ 11638 h 11708"/>
                      <a:gd name="connsiteX5" fmla="*/ 4676 w 8553"/>
                      <a:gd name="connsiteY5" fmla="*/ 11489 h 11708"/>
                      <a:gd name="connsiteX6" fmla="*/ 1295 w 8553"/>
                      <a:gd name="connsiteY6" fmla="*/ 10138 h 11708"/>
                      <a:gd name="connsiteX7" fmla="*/ 0 w 8553"/>
                      <a:gd name="connsiteY7" fmla="*/ 9423 h 11708"/>
                      <a:gd name="connsiteX8" fmla="*/ 591 w 8553"/>
                      <a:gd name="connsiteY8" fmla="*/ 2454 h 11708"/>
                      <a:gd name="connsiteX9" fmla="*/ 3115 w 8553"/>
                      <a:gd name="connsiteY9" fmla="*/ 2191 h 11708"/>
                      <a:gd name="connsiteX10" fmla="*/ 5114 w 8553"/>
                      <a:gd name="connsiteY10" fmla="*/ 3294 h 11708"/>
                      <a:gd name="connsiteX0" fmla="*/ 5979 w 10001"/>
                      <a:gd name="connsiteY0" fmla="*/ 2813 h 10193"/>
                      <a:gd name="connsiteX1" fmla="*/ 7297 w 10001"/>
                      <a:gd name="connsiteY1" fmla="*/ 0 h 10193"/>
                      <a:gd name="connsiteX2" fmla="*/ 9853 w 10001"/>
                      <a:gd name="connsiteY2" fmla="*/ 1876 h 10193"/>
                      <a:gd name="connsiteX3" fmla="*/ 8513 w 10001"/>
                      <a:gd name="connsiteY3" fmla="*/ 9845 h 10193"/>
                      <a:gd name="connsiteX4" fmla="*/ 6453 w 10001"/>
                      <a:gd name="connsiteY4" fmla="*/ 9940 h 10193"/>
                      <a:gd name="connsiteX5" fmla="*/ 5467 w 10001"/>
                      <a:gd name="connsiteY5" fmla="*/ 9813 h 10193"/>
                      <a:gd name="connsiteX6" fmla="*/ 1514 w 10001"/>
                      <a:gd name="connsiteY6" fmla="*/ 8659 h 10193"/>
                      <a:gd name="connsiteX7" fmla="*/ 0 w 10001"/>
                      <a:gd name="connsiteY7" fmla="*/ 8048 h 10193"/>
                      <a:gd name="connsiteX8" fmla="*/ 691 w 10001"/>
                      <a:gd name="connsiteY8" fmla="*/ 2096 h 10193"/>
                      <a:gd name="connsiteX9" fmla="*/ 3642 w 10001"/>
                      <a:gd name="connsiteY9" fmla="*/ 1871 h 10193"/>
                      <a:gd name="connsiteX10" fmla="*/ 5979 w 10001"/>
                      <a:gd name="connsiteY10" fmla="*/ 2813 h 10193"/>
                      <a:gd name="connsiteX0" fmla="*/ 5979 w 10001"/>
                      <a:gd name="connsiteY0" fmla="*/ 2813 h 10470"/>
                      <a:gd name="connsiteX1" fmla="*/ 7297 w 10001"/>
                      <a:gd name="connsiteY1" fmla="*/ 0 h 10470"/>
                      <a:gd name="connsiteX2" fmla="*/ 9853 w 10001"/>
                      <a:gd name="connsiteY2" fmla="*/ 1876 h 10470"/>
                      <a:gd name="connsiteX3" fmla="*/ 8513 w 10001"/>
                      <a:gd name="connsiteY3" fmla="*/ 9845 h 10470"/>
                      <a:gd name="connsiteX4" fmla="*/ 5467 w 10001"/>
                      <a:gd name="connsiteY4" fmla="*/ 9813 h 10470"/>
                      <a:gd name="connsiteX5" fmla="*/ 1514 w 10001"/>
                      <a:gd name="connsiteY5" fmla="*/ 8659 h 10470"/>
                      <a:gd name="connsiteX6" fmla="*/ 0 w 10001"/>
                      <a:gd name="connsiteY6" fmla="*/ 8048 h 10470"/>
                      <a:gd name="connsiteX7" fmla="*/ 691 w 10001"/>
                      <a:gd name="connsiteY7" fmla="*/ 2096 h 10470"/>
                      <a:gd name="connsiteX8" fmla="*/ 3642 w 10001"/>
                      <a:gd name="connsiteY8" fmla="*/ 1871 h 10470"/>
                      <a:gd name="connsiteX9" fmla="*/ 5979 w 10001"/>
                      <a:gd name="connsiteY9" fmla="*/ 2813 h 10470"/>
                      <a:gd name="connsiteX0" fmla="*/ 5979 w 10325"/>
                      <a:gd name="connsiteY0" fmla="*/ 2813 h 10470"/>
                      <a:gd name="connsiteX1" fmla="*/ 7297 w 10325"/>
                      <a:gd name="connsiteY1" fmla="*/ 0 h 10470"/>
                      <a:gd name="connsiteX2" fmla="*/ 10192 w 10325"/>
                      <a:gd name="connsiteY2" fmla="*/ 2541 h 10470"/>
                      <a:gd name="connsiteX3" fmla="*/ 8513 w 10325"/>
                      <a:gd name="connsiteY3" fmla="*/ 9845 h 10470"/>
                      <a:gd name="connsiteX4" fmla="*/ 5467 w 10325"/>
                      <a:gd name="connsiteY4" fmla="*/ 9813 h 10470"/>
                      <a:gd name="connsiteX5" fmla="*/ 1514 w 10325"/>
                      <a:gd name="connsiteY5" fmla="*/ 8659 h 10470"/>
                      <a:gd name="connsiteX6" fmla="*/ 0 w 10325"/>
                      <a:gd name="connsiteY6" fmla="*/ 8048 h 10470"/>
                      <a:gd name="connsiteX7" fmla="*/ 691 w 10325"/>
                      <a:gd name="connsiteY7" fmla="*/ 2096 h 10470"/>
                      <a:gd name="connsiteX8" fmla="*/ 3642 w 10325"/>
                      <a:gd name="connsiteY8" fmla="*/ 1871 h 10470"/>
                      <a:gd name="connsiteX9" fmla="*/ 5979 w 10325"/>
                      <a:gd name="connsiteY9" fmla="*/ 2813 h 10470"/>
                      <a:gd name="connsiteX0" fmla="*/ 5979 w 10200"/>
                      <a:gd name="connsiteY0" fmla="*/ 2813 h 10470"/>
                      <a:gd name="connsiteX1" fmla="*/ 7297 w 10200"/>
                      <a:gd name="connsiteY1" fmla="*/ 0 h 10470"/>
                      <a:gd name="connsiteX2" fmla="*/ 10192 w 10200"/>
                      <a:gd name="connsiteY2" fmla="*/ 2541 h 10470"/>
                      <a:gd name="connsiteX3" fmla="*/ 8513 w 10200"/>
                      <a:gd name="connsiteY3" fmla="*/ 9845 h 10470"/>
                      <a:gd name="connsiteX4" fmla="*/ 5467 w 10200"/>
                      <a:gd name="connsiteY4" fmla="*/ 9813 h 10470"/>
                      <a:gd name="connsiteX5" fmla="*/ 1514 w 10200"/>
                      <a:gd name="connsiteY5" fmla="*/ 8659 h 10470"/>
                      <a:gd name="connsiteX6" fmla="*/ 0 w 10200"/>
                      <a:gd name="connsiteY6" fmla="*/ 8048 h 10470"/>
                      <a:gd name="connsiteX7" fmla="*/ 691 w 10200"/>
                      <a:gd name="connsiteY7" fmla="*/ 2096 h 10470"/>
                      <a:gd name="connsiteX8" fmla="*/ 3642 w 10200"/>
                      <a:gd name="connsiteY8" fmla="*/ 1871 h 10470"/>
                      <a:gd name="connsiteX9" fmla="*/ 5979 w 10200"/>
                      <a:gd name="connsiteY9" fmla="*/ 2813 h 10470"/>
                      <a:gd name="connsiteX0" fmla="*/ 5979 w 10203"/>
                      <a:gd name="connsiteY0" fmla="*/ 2482 h 10139"/>
                      <a:gd name="connsiteX1" fmla="*/ 7912 w 10203"/>
                      <a:gd name="connsiteY1" fmla="*/ 0 h 10139"/>
                      <a:gd name="connsiteX2" fmla="*/ 10192 w 10203"/>
                      <a:gd name="connsiteY2" fmla="*/ 2210 h 10139"/>
                      <a:gd name="connsiteX3" fmla="*/ 8513 w 10203"/>
                      <a:gd name="connsiteY3" fmla="*/ 9514 h 10139"/>
                      <a:gd name="connsiteX4" fmla="*/ 5467 w 10203"/>
                      <a:gd name="connsiteY4" fmla="*/ 9482 h 10139"/>
                      <a:gd name="connsiteX5" fmla="*/ 1514 w 10203"/>
                      <a:gd name="connsiteY5" fmla="*/ 8328 h 10139"/>
                      <a:gd name="connsiteX6" fmla="*/ 0 w 10203"/>
                      <a:gd name="connsiteY6" fmla="*/ 7717 h 10139"/>
                      <a:gd name="connsiteX7" fmla="*/ 691 w 10203"/>
                      <a:gd name="connsiteY7" fmla="*/ 1765 h 10139"/>
                      <a:gd name="connsiteX8" fmla="*/ 3642 w 10203"/>
                      <a:gd name="connsiteY8" fmla="*/ 1540 h 10139"/>
                      <a:gd name="connsiteX9" fmla="*/ 5979 w 10203"/>
                      <a:gd name="connsiteY9" fmla="*/ 2482 h 10139"/>
                      <a:gd name="connsiteX0" fmla="*/ 5979 w 10203"/>
                      <a:gd name="connsiteY0" fmla="*/ 2482 h 10233"/>
                      <a:gd name="connsiteX1" fmla="*/ 7912 w 10203"/>
                      <a:gd name="connsiteY1" fmla="*/ 0 h 10233"/>
                      <a:gd name="connsiteX2" fmla="*/ 10192 w 10203"/>
                      <a:gd name="connsiteY2" fmla="*/ 2210 h 10233"/>
                      <a:gd name="connsiteX3" fmla="*/ 8513 w 10203"/>
                      <a:gd name="connsiteY3" fmla="*/ 9514 h 10233"/>
                      <a:gd name="connsiteX4" fmla="*/ 5395 w 10203"/>
                      <a:gd name="connsiteY4" fmla="*/ 9771 h 10233"/>
                      <a:gd name="connsiteX5" fmla="*/ 1514 w 10203"/>
                      <a:gd name="connsiteY5" fmla="*/ 8328 h 10233"/>
                      <a:gd name="connsiteX6" fmla="*/ 0 w 10203"/>
                      <a:gd name="connsiteY6" fmla="*/ 7717 h 10233"/>
                      <a:gd name="connsiteX7" fmla="*/ 691 w 10203"/>
                      <a:gd name="connsiteY7" fmla="*/ 1765 h 10233"/>
                      <a:gd name="connsiteX8" fmla="*/ 3642 w 10203"/>
                      <a:gd name="connsiteY8" fmla="*/ 1540 h 10233"/>
                      <a:gd name="connsiteX9" fmla="*/ 5979 w 10203"/>
                      <a:gd name="connsiteY9" fmla="*/ 2482 h 102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203" h="10233">
                        <a:moveTo>
                          <a:pt x="5979" y="2482"/>
                        </a:moveTo>
                        <a:cubicBezTo>
                          <a:pt x="6773" y="2971"/>
                          <a:pt x="7021" y="129"/>
                          <a:pt x="7912" y="0"/>
                        </a:cubicBezTo>
                        <a:cubicBezTo>
                          <a:pt x="8851" y="178"/>
                          <a:pt x="10353" y="148"/>
                          <a:pt x="10192" y="2210"/>
                        </a:cubicBezTo>
                        <a:cubicBezTo>
                          <a:pt x="9813" y="3642"/>
                          <a:pt x="9623" y="8622"/>
                          <a:pt x="8513" y="9514"/>
                        </a:cubicBezTo>
                        <a:cubicBezTo>
                          <a:pt x="7782" y="10837"/>
                          <a:pt x="6561" y="9969"/>
                          <a:pt x="5395" y="9771"/>
                        </a:cubicBezTo>
                        <a:cubicBezTo>
                          <a:pt x="4026" y="9632"/>
                          <a:pt x="2760" y="8955"/>
                          <a:pt x="1514" y="8328"/>
                        </a:cubicBezTo>
                        <a:cubicBezTo>
                          <a:pt x="804" y="8169"/>
                          <a:pt x="137" y="8811"/>
                          <a:pt x="0" y="7717"/>
                        </a:cubicBezTo>
                        <a:cubicBezTo>
                          <a:pt x="140" y="6337"/>
                          <a:pt x="758" y="3157"/>
                          <a:pt x="691" y="1765"/>
                        </a:cubicBezTo>
                        <a:cubicBezTo>
                          <a:pt x="498" y="839"/>
                          <a:pt x="2330" y="1068"/>
                          <a:pt x="3642" y="1540"/>
                        </a:cubicBezTo>
                        <a:lnTo>
                          <a:pt x="5979" y="2482"/>
                        </a:lnTo>
                        <a:close/>
                      </a:path>
                    </a:pathLst>
                  </a:custGeom>
                  <a:solidFill>
                    <a:srgbClr val="8000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8" name="Freeform 107"/>
                  <p:cNvSpPr/>
                  <p:nvPr/>
                </p:nvSpPr>
                <p:spPr>
                  <a:xfrm rot="21295684" flipH="1">
                    <a:off x="1440309" y="3406072"/>
                    <a:ext cx="254372" cy="84202"/>
                  </a:xfrm>
                  <a:custGeom>
                    <a:avLst/>
                    <a:gdLst>
                      <a:gd name="connsiteX0" fmla="*/ 42862 w 990600"/>
                      <a:gd name="connsiteY0" fmla="*/ 171450 h 323850"/>
                      <a:gd name="connsiteX1" fmla="*/ 214312 w 990600"/>
                      <a:gd name="connsiteY1" fmla="*/ 119063 h 323850"/>
                      <a:gd name="connsiteX2" fmla="*/ 619125 w 990600"/>
                      <a:gd name="connsiteY2" fmla="*/ 80963 h 323850"/>
                      <a:gd name="connsiteX3" fmla="*/ 838200 w 990600"/>
                      <a:gd name="connsiteY3" fmla="*/ 28575 h 323850"/>
                      <a:gd name="connsiteX4" fmla="*/ 933450 w 990600"/>
                      <a:gd name="connsiteY4" fmla="*/ 0 h 323850"/>
                      <a:gd name="connsiteX5" fmla="*/ 990600 w 990600"/>
                      <a:gd name="connsiteY5" fmla="*/ 90488 h 323850"/>
                      <a:gd name="connsiteX6" fmla="*/ 966787 w 990600"/>
                      <a:gd name="connsiteY6" fmla="*/ 185738 h 323850"/>
                      <a:gd name="connsiteX7" fmla="*/ 781050 w 990600"/>
                      <a:gd name="connsiteY7" fmla="*/ 200025 h 323850"/>
                      <a:gd name="connsiteX8" fmla="*/ 714375 w 990600"/>
                      <a:gd name="connsiteY8" fmla="*/ 209550 h 323850"/>
                      <a:gd name="connsiteX9" fmla="*/ 485775 w 990600"/>
                      <a:gd name="connsiteY9" fmla="*/ 238125 h 323850"/>
                      <a:gd name="connsiteX10" fmla="*/ 438150 w 990600"/>
                      <a:gd name="connsiteY10" fmla="*/ 257175 h 323850"/>
                      <a:gd name="connsiteX11" fmla="*/ 385762 w 990600"/>
                      <a:gd name="connsiteY11" fmla="*/ 261938 h 323850"/>
                      <a:gd name="connsiteX12" fmla="*/ 57150 w 990600"/>
                      <a:gd name="connsiteY12" fmla="*/ 323850 h 323850"/>
                      <a:gd name="connsiteX13" fmla="*/ 0 w 990600"/>
                      <a:gd name="connsiteY13" fmla="*/ 276225 h 323850"/>
                      <a:gd name="connsiteX14" fmla="*/ 42862 w 990600"/>
                      <a:gd name="connsiteY14" fmla="*/ 171450 h 323850"/>
                      <a:gd name="connsiteX0" fmla="*/ 43206 w 990944"/>
                      <a:gd name="connsiteY0" fmla="*/ 171450 h 324009"/>
                      <a:gd name="connsiteX1" fmla="*/ 214656 w 990944"/>
                      <a:gd name="connsiteY1" fmla="*/ 119063 h 324009"/>
                      <a:gd name="connsiteX2" fmla="*/ 619469 w 990944"/>
                      <a:gd name="connsiteY2" fmla="*/ 80963 h 324009"/>
                      <a:gd name="connsiteX3" fmla="*/ 838544 w 990944"/>
                      <a:gd name="connsiteY3" fmla="*/ 28575 h 324009"/>
                      <a:gd name="connsiteX4" fmla="*/ 933794 w 990944"/>
                      <a:gd name="connsiteY4" fmla="*/ 0 h 324009"/>
                      <a:gd name="connsiteX5" fmla="*/ 990944 w 990944"/>
                      <a:gd name="connsiteY5" fmla="*/ 90488 h 324009"/>
                      <a:gd name="connsiteX6" fmla="*/ 967131 w 990944"/>
                      <a:gd name="connsiteY6" fmla="*/ 185738 h 324009"/>
                      <a:gd name="connsiteX7" fmla="*/ 781394 w 990944"/>
                      <a:gd name="connsiteY7" fmla="*/ 200025 h 324009"/>
                      <a:gd name="connsiteX8" fmla="*/ 714719 w 990944"/>
                      <a:gd name="connsiteY8" fmla="*/ 209550 h 324009"/>
                      <a:gd name="connsiteX9" fmla="*/ 486119 w 990944"/>
                      <a:gd name="connsiteY9" fmla="*/ 238125 h 324009"/>
                      <a:gd name="connsiteX10" fmla="*/ 438494 w 990944"/>
                      <a:gd name="connsiteY10" fmla="*/ 257175 h 324009"/>
                      <a:gd name="connsiteX11" fmla="*/ 386106 w 990944"/>
                      <a:gd name="connsiteY11" fmla="*/ 261938 h 324009"/>
                      <a:gd name="connsiteX12" fmla="*/ 57494 w 990944"/>
                      <a:gd name="connsiteY12" fmla="*/ 323850 h 324009"/>
                      <a:gd name="connsiteX13" fmla="*/ 344 w 990944"/>
                      <a:gd name="connsiteY13" fmla="*/ 276225 h 324009"/>
                      <a:gd name="connsiteX14" fmla="*/ 43206 w 990944"/>
                      <a:gd name="connsiteY14" fmla="*/ 171450 h 324009"/>
                      <a:gd name="connsiteX0" fmla="*/ 43206 w 995060"/>
                      <a:gd name="connsiteY0" fmla="*/ 171450 h 324009"/>
                      <a:gd name="connsiteX1" fmla="*/ 214656 w 995060"/>
                      <a:gd name="connsiteY1" fmla="*/ 119063 h 324009"/>
                      <a:gd name="connsiteX2" fmla="*/ 619469 w 995060"/>
                      <a:gd name="connsiteY2" fmla="*/ 80963 h 324009"/>
                      <a:gd name="connsiteX3" fmla="*/ 838544 w 995060"/>
                      <a:gd name="connsiteY3" fmla="*/ 28575 h 324009"/>
                      <a:gd name="connsiteX4" fmla="*/ 933794 w 995060"/>
                      <a:gd name="connsiteY4" fmla="*/ 0 h 324009"/>
                      <a:gd name="connsiteX5" fmla="*/ 990944 w 995060"/>
                      <a:gd name="connsiteY5" fmla="*/ 90488 h 324009"/>
                      <a:gd name="connsiteX6" fmla="*/ 967131 w 995060"/>
                      <a:gd name="connsiteY6" fmla="*/ 185738 h 324009"/>
                      <a:gd name="connsiteX7" fmla="*/ 781394 w 995060"/>
                      <a:gd name="connsiteY7" fmla="*/ 200025 h 324009"/>
                      <a:gd name="connsiteX8" fmla="*/ 714719 w 995060"/>
                      <a:gd name="connsiteY8" fmla="*/ 209550 h 324009"/>
                      <a:gd name="connsiteX9" fmla="*/ 486119 w 995060"/>
                      <a:gd name="connsiteY9" fmla="*/ 238125 h 324009"/>
                      <a:gd name="connsiteX10" fmla="*/ 438494 w 995060"/>
                      <a:gd name="connsiteY10" fmla="*/ 257175 h 324009"/>
                      <a:gd name="connsiteX11" fmla="*/ 386106 w 995060"/>
                      <a:gd name="connsiteY11" fmla="*/ 261938 h 324009"/>
                      <a:gd name="connsiteX12" fmla="*/ 57494 w 995060"/>
                      <a:gd name="connsiteY12" fmla="*/ 323850 h 324009"/>
                      <a:gd name="connsiteX13" fmla="*/ 344 w 995060"/>
                      <a:gd name="connsiteY13" fmla="*/ 276225 h 324009"/>
                      <a:gd name="connsiteX14" fmla="*/ 43206 w 995060"/>
                      <a:gd name="connsiteY14" fmla="*/ 171450 h 324009"/>
                      <a:gd name="connsiteX0" fmla="*/ 43206 w 995060"/>
                      <a:gd name="connsiteY0" fmla="*/ 173855 h 326414"/>
                      <a:gd name="connsiteX1" fmla="*/ 214656 w 995060"/>
                      <a:gd name="connsiteY1" fmla="*/ 121468 h 326414"/>
                      <a:gd name="connsiteX2" fmla="*/ 619469 w 995060"/>
                      <a:gd name="connsiteY2" fmla="*/ 83368 h 326414"/>
                      <a:gd name="connsiteX3" fmla="*/ 838544 w 995060"/>
                      <a:gd name="connsiteY3" fmla="*/ 30980 h 326414"/>
                      <a:gd name="connsiteX4" fmla="*/ 933794 w 995060"/>
                      <a:gd name="connsiteY4" fmla="*/ 2405 h 326414"/>
                      <a:gd name="connsiteX5" fmla="*/ 990944 w 995060"/>
                      <a:gd name="connsiteY5" fmla="*/ 92893 h 326414"/>
                      <a:gd name="connsiteX6" fmla="*/ 967131 w 995060"/>
                      <a:gd name="connsiteY6" fmla="*/ 188143 h 326414"/>
                      <a:gd name="connsiteX7" fmla="*/ 781394 w 995060"/>
                      <a:gd name="connsiteY7" fmla="*/ 202430 h 326414"/>
                      <a:gd name="connsiteX8" fmla="*/ 714719 w 995060"/>
                      <a:gd name="connsiteY8" fmla="*/ 211955 h 326414"/>
                      <a:gd name="connsiteX9" fmla="*/ 486119 w 995060"/>
                      <a:gd name="connsiteY9" fmla="*/ 240530 h 326414"/>
                      <a:gd name="connsiteX10" fmla="*/ 438494 w 995060"/>
                      <a:gd name="connsiteY10" fmla="*/ 259580 h 326414"/>
                      <a:gd name="connsiteX11" fmla="*/ 386106 w 995060"/>
                      <a:gd name="connsiteY11" fmla="*/ 264343 h 326414"/>
                      <a:gd name="connsiteX12" fmla="*/ 57494 w 995060"/>
                      <a:gd name="connsiteY12" fmla="*/ 326255 h 326414"/>
                      <a:gd name="connsiteX13" fmla="*/ 344 w 995060"/>
                      <a:gd name="connsiteY13" fmla="*/ 278630 h 326414"/>
                      <a:gd name="connsiteX14" fmla="*/ 43206 w 995060"/>
                      <a:gd name="connsiteY14" fmla="*/ 173855 h 326414"/>
                      <a:gd name="connsiteX0" fmla="*/ 43206 w 995060"/>
                      <a:gd name="connsiteY0" fmla="*/ 173855 h 326414"/>
                      <a:gd name="connsiteX1" fmla="*/ 214656 w 995060"/>
                      <a:gd name="connsiteY1" fmla="*/ 121468 h 326414"/>
                      <a:gd name="connsiteX2" fmla="*/ 619469 w 995060"/>
                      <a:gd name="connsiteY2" fmla="*/ 83368 h 326414"/>
                      <a:gd name="connsiteX3" fmla="*/ 838544 w 995060"/>
                      <a:gd name="connsiteY3" fmla="*/ 30980 h 326414"/>
                      <a:gd name="connsiteX4" fmla="*/ 933794 w 995060"/>
                      <a:gd name="connsiteY4" fmla="*/ 2405 h 326414"/>
                      <a:gd name="connsiteX5" fmla="*/ 990944 w 995060"/>
                      <a:gd name="connsiteY5" fmla="*/ 92893 h 326414"/>
                      <a:gd name="connsiteX6" fmla="*/ 967131 w 995060"/>
                      <a:gd name="connsiteY6" fmla="*/ 188143 h 326414"/>
                      <a:gd name="connsiteX7" fmla="*/ 781394 w 995060"/>
                      <a:gd name="connsiteY7" fmla="*/ 202430 h 326414"/>
                      <a:gd name="connsiteX8" fmla="*/ 714719 w 995060"/>
                      <a:gd name="connsiteY8" fmla="*/ 211955 h 326414"/>
                      <a:gd name="connsiteX9" fmla="*/ 486119 w 995060"/>
                      <a:gd name="connsiteY9" fmla="*/ 240530 h 326414"/>
                      <a:gd name="connsiteX10" fmla="*/ 438494 w 995060"/>
                      <a:gd name="connsiteY10" fmla="*/ 259580 h 326414"/>
                      <a:gd name="connsiteX11" fmla="*/ 290856 w 995060"/>
                      <a:gd name="connsiteY11" fmla="*/ 273868 h 326414"/>
                      <a:gd name="connsiteX12" fmla="*/ 57494 w 995060"/>
                      <a:gd name="connsiteY12" fmla="*/ 326255 h 326414"/>
                      <a:gd name="connsiteX13" fmla="*/ 344 w 995060"/>
                      <a:gd name="connsiteY13" fmla="*/ 278630 h 326414"/>
                      <a:gd name="connsiteX14" fmla="*/ 43206 w 995060"/>
                      <a:gd name="connsiteY14" fmla="*/ 173855 h 326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995060" h="326414">
                        <a:moveTo>
                          <a:pt x="43206" y="173855"/>
                        </a:moveTo>
                        <a:lnTo>
                          <a:pt x="214656" y="121468"/>
                        </a:lnTo>
                        <a:lnTo>
                          <a:pt x="619469" y="83368"/>
                        </a:lnTo>
                        <a:lnTo>
                          <a:pt x="838544" y="30980"/>
                        </a:lnTo>
                        <a:cubicBezTo>
                          <a:pt x="890931" y="17486"/>
                          <a:pt x="908394" y="-7914"/>
                          <a:pt x="933794" y="2405"/>
                        </a:cubicBezTo>
                        <a:cubicBezTo>
                          <a:pt x="959194" y="12724"/>
                          <a:pt x="985388" y="61937"/>
                          <a:pt x="990944" y="92893"/>
                        </a:cubicBezTo>
                        <a:cubicBezTo>
                          <a:pt x="996500" y="123849"/>
                          <a:pt x="1002056" y="169887"/>
                          <a:pt x="967131" y="188143"/>
                        </a:cubicBezTo>
                        <a:lnTo>
                          <a:pt x="781394" y="202430"/>
                        </a:lnTo>
                        <a:cubicBezTo>
                          <a:pt x="724320" y="212807"/>
                          <a:pt x="746755" y="211955"/>
                          <a:pt x="714719" y="211955"/>
                        </a:cubicBezTo>
                        <a:lnTo>
                          <a:pt x="486119" y="240530"/>
                        </a:lnTo>
                        <a:cubicBezTo>
                          <a:pt x="470244" y="246880"/>
                          <a:pt x="471038" y="254024"/>
                          <a:pt x="438494" y="259580"/>
                        </a:cubicBezTo>
                        <a:cubicBezTo>
                          <a:pt x="405950" y="265136"/>
                          <a:pt x="310362" y="273868"/>
                          <a:pt x="290856" y="273868"/>
                        </a:cubicBezTo>
                        <a:lnTo>
                          <a:pt x="57494" y="326255"/>
                        </a:lnTo>
                        <a:cubicBezTo>
                          <a:pt x="-6800" y="328636"/>
                          <a:pt x="2725" y="304030"/>
                          <a:pt x="344" y="278630"/>
                        </a:cubicBezTo>
                        <a:cubicBezTo>
                          <a:pt x="-2037" y="253230"/>
                          <a:pt x="7487" y="200049"/>
                          <a:pt x="43206" y="173855"/>
                        </a:cubicBezTo>
                        <a:close/>
                      </a:path>
                    </a:pathLst>
                  </a:custGeom>
                  <a:solidFill>
                    <a:srgbClr val="F9F9F9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1095" name="Oval 1094"/>
              <p:cNvSpPr/>
              <p:nvPr/>
            </p:nvSpPr>
            <p:spPr>
              <a:xfrm>
                <a:off x="6105982" y="1705894"/>
                <a:ext cx="152400" cy="152400"/>
              </a:xfrm>
              <a:prstGeom prst="ellipse">
                <a:avLst/>
              </a:prstGeom>
              <a:solidFill>
                <a:schemeClr val="accent2">
                  <a:alpha val="0"/>
                </a:schemeClr>
              </a:solidFill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96" name="Oval 1095"/>
              <p:cNvSpPr/>
              <p:nvPr/>
            </p:nvSpPr>
            <p:spPr>
              <a:xfrm>
                <a:off x="8869570" y="4469482"/>
                <a:ext cx="152400" cy="152400"/>
              </a:xfrm>
              <a:prstGeom prst="ellipse">
                <a:avLst/>
              </a:prstGeom>
              <a:solidFill>
                <a:schemeClr val="accent2">
                  <a:alpha val="0"/>
                </a:schemeClr>
              </a:solidFill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7125055" y="1679114"/>
              <a:ext cx="2985176" cy="2985176"/>
              <a:chOff x="7125055" y="1679114"/>
              <a:chExt cx="2985176" cy="2985176"/>
            </a:xfrm>
          </p:grpSpPr>
          <p:grpSp>
            <p:nvGrpSpPr>
              <p:cNvPr id="2048" name="Group 2047"/>
              <p:cNvGrpSpPr/>
              <p:nvPr/>
            </p:nvGrpSpPr>
            <p:grpSpPr>
              <a:xfrm>
                <a:off x="8251019" y="2959235"/>
                <a:ext cx="666834" cy="1383074"/>
                <a:chOff x="8041792" y="2735728"/>
                <a:chExt cx="666834" cy="1383074"/>
              </a:xfrm>
            </p:grpSpPr>
            <p:grpSp>
              <p:nvGrpSpPr>
                <p:cNvPr id="93" name="Group 92"/>
                <p:cNvGrpSpPr/>
                <p:nvPr/>
              </p:nvGrpSpPr>
              <p:grpSpPr>
                <a:xfrm>
                  <a:off x="8041792" y="2735728"/>
                  <a:ext cx="666834" cy="1383074"/>
                  <a:chOff x="8041792" y="2735728"/>
                  <a:chExt cx="666834" cy="1383074"/>
                </a:xfrm>
              </p:grpSpPr>
              <p:sp>
                <p:nvSpPr>
                  <p:cNvPr id="140" name="Freeform 139"/>
                  <p:cNvSpPr/>
                  <p:nvPr/>
                </p:nvSpPr>
                <p:spPr>
                  <a:xfrm>
                    <a:off x="8041792" y="2749469"/>
                    <a:ext cx="649374" cy="1319899"/>
                  </a:xfrm>
                  <a:custGeom>
                    <a:avLst/>
                    <a:gdLst>
                      <a:gd name="connsiteX0" fmla="*/ 266700 w 639233"/>
                      <a:gd name="connsiteY0" fmla="*/ 42333 h 1303867"/>
                      <a:gd name="connsiteX1" fmla="*/ 0 w 639233"/>
                      <a:gd name="connsiteY1" fmla="*/ 656167 h 1303867"/>
                      <a:gd name="connsiteX2" fmla="*/ 368300 w 639233"/>
                      <a:gd name="connsiteY2" fmla="*/ 825500 h 1303867"/>
                      <a:gd name="connsiteX3" fmla="*/ 347133 w 639233"/>
                      <a:gd name="connsiteY3" fmla="*/ 1303867 h 1303867"/>
                      <a:gd name="connsiteX4" fmla="*/ 482600 w 639233"/>
                      <a:gd name="connsiteY4" fmla="*/ 745067 h 1303867"/>
                      <a:gd name="connsiteX5" fmla="*/ 258233 w 639233"/>
                      <a:gd name="connsiteY5" fmla="*/ 596900 h 1303867"/>
                      <a:gd name="connsiteX6" fmla="*/ 639233 w 639233"/>
                      <a:gd name="connsiteY6" fmla="*/ 249767 h 1303867"/>
                      <a:gd name="connsiteX7" fmla="*/ 508000 w 639233"/>
                      <a:gd name="connsiteY7" fmla="*/ 0 h 1303867"/>
                      <a:gd name="connsiteX8" fmla="*/ 266700 w 639233"/>
                      <a:gd name="connsiteY8" fmla="*/ 42333 h 1303867"/>
                      <a:gd name="connsiteX0" fmla="*/ 267716 w 640249"/>
                      <a:gd name="connsiteY0" fmla="*/ 42333 h 1303867"/>
                      <a:gd name="connsiteX1" fmla="*/ 1016 w 640249"/>
                      <a:gd name="connsiteY1" fmla="*/ 656167 h 1303867"/>
                      <a:gd name="connsiteX2" fmla="*/ 369316 w 640249"/>
                      <a:gd name="connsiteY2" fmla="*/ 825500 h 1303867"/>
                      <a:gd name="connsiteX3" fmla="*/ 348149 w 640249"/>
                      <a:gd name="connsiteY3" fmla="*/ 1303867 h 1303867"/>
                      <a:gd name="connsiteX4" fmla="*/ 483616 w 640249"/>
                      <a:gd name="connsiteY4" fmla="*/ 745067 h 1303867"/>
                      <a:gd name="connsiteX5" fmla="*/ 259249 w 640249"/>
                      <a:gd name="connsiteY5" fmla="*/ 596900 h 1303867"/>
                      <a:gd name="connsiteX6" fmla="*/ 640249 w 640249"/>
                      <a:gd name="connsiteY6" fmla="*/ 249767 h 1303867"/>
                      <a:gd name="connsiteX7" fmla="*/ 509016 w 640249"/>
                      <a:gd name="connsiteY7" fmla="*/ 0 h 1303867"/>
                      <a:gd name="connsiteX8" fmla="*/ 267716 w 640249"/>
                      <a:gd name="connsiteY8" fmla="*/ 42333 h 1303867"/>
                      <a:gd name="connsiteX0" fmla="*/ 267716 w 640249"/>
                      <a:gd name="connsiteY0" fmla="*/ 42333 h 1303867"/>
                      <a:gd name="connsiteX1" fmla="*/ 1016 w 640249"/>
                      <a:gd name="connsiteY1" fmla="*/ 656167 h 1303867"/>
                      <a:gd name="connsiteX2" fmla="*/ 369316 w 640249"/>
                      <a:gd name="connsiteY2" fmla="*/ 825500 h 1303867"/>
                      <a:gd name="connsiteX3" fmla="*/ 348149 w 640249"/>
                      <a:gd name="connsiteY3" fmla="*/ 1303867 h 1303867"/>
                      <a:gd name="connsiteX4" fmla="*/ 483616 w 640249"/>
                      <a:gd name="connsiteY4" fmla="*/ 745067 h 1303867"/>
                      <a:gd name="connsiteX5" fmla="*/ 259249 w 640249"/>
                      <a:gd name="connsiteY5" fmla="*/ 596900 h 1303867"/>
                      <a:gd name="connsiteX6" fmla="*/ 640249 w 640249"/>
                      <a:gd name="connsiteY6" fmla="*/ 249767 h 1303867"/>
                      <a:gd name="connsiteX7" fmla="*/ 509016 w 640249"/>
                      <a:gd name="connsiteY7" fmla="*/ 0 h 1303867"/>
                      <a:gd name="connsiteX8" fmla="*/ 267716 w 640249"/>
                      <a:gd name="connsiteY8" fmla="*/ 42333 h 1303867"/>
                      <a:gd name="connsiteX0" fmla="*/ 267716 w 640249"/>
                      <a:gd name="connsiteY0" fmla="*/ 42333 h 1330622"/>
                      <a:gd name="connsiteX1" fmla="*/ 1016 w 640249"/>
                      <a:gd name="connsiteY1" fmla="*/ 656167 h 1330622"/>
                      <a:gd name="connsiteX2" fmla="*/ 369316 w 640249"/>
                      <a:gd name="connsiteY2" fmla="*/ 825500 h 1330622"/>
                      <a:gd name="connsiteX3" fmla="*/ 348149 w 640249"/>
                      <a:gd name="connsiteY3" fmla="*/ 1303867 h 1330622"/>
                      <a:gd name="connsiteX4" fmla="*/ 483616 w 640249"/>
                      <a:gd name="connsiteY4" fmla="*/ 745067 h 1330622"/>
                      <a:gd name="connsiteX5" fmla="*/ 259249 w 640249"/>
                      <a:gd name="connsiteY5" fmla="*/ 596900 h 1330622"/>
                      <a:gd name="connsiteX6" fmla="*/ 640249 w 640249"/>
                      <a:gd name="connsiteY6" fmla="*/ 249767 h 1330622"/>
                      <a:gd name="connsiteX7" fmla="*/ 509016 w 640249"/>
                      <a:gd name="connsiteY7" fmla="*/ 0 h 1330622"/>
                      <a:gd name="connsiteX8" fmla="*/ 267716 w 640249"/>
                      <a:gd name="connsiteY8" fmla="*/ 42333 h 1330622"/>
                      <a:gd name="connsiteX0" fmla="*/ 267716 w 640249"/>
                      <a:gd name="connsiteY0" fmla="*/ 42333 h 1304157"/>
                      <a:gd name="connsiteX1" fmla="*/ 1016 w 640249"/>
                      <a:gd name="connsiteY1" fmla="*/ 656167 h 1304157"/>
                      <a:gd name="connsiteX2" fmla="*/ 369316 w 640249"/>
                      <a:gd name="connsiteY2" fmla="*/ 825500 h 1304157"/>
                      <a:gd name="connsiteX3" fmla="*/ 348149 w 640249"/>
                      <a:gd name="connsiteY3" fmla="*/ 1303867 h 1304157"/>
                      <a:gd name="connsiteX4" fmla="*/ 483616 w 640249"/>
                      <a:gd name="connsiteY4" fmla="*/ 745067 h 1304157"/>
                      <a:gd name="connsiteX5" fmla="*/ 259249 w 640249"/>
                      <a:gd name="connsiteY5" fmla="*/ 596900 h 1304157"/>
                      <a:gd name="connsiteX6" fmla="*/ 640249 w 640249"/>
                      <a:gd name="connsiteY6" fmla="*/ 249767 h 1304157"/>
                      <a:gd name="connsiteX7" fmla="*/ 509016 w 640249"/>
                      <a:gd name="connsiteY7" fmla="*/ 0 h 1304157"/>
                      <a:gd name="connsiteX8" fmla="*/ 267716 w 640249"/>
                      <a:gd name="connsiteY8" fmla="*/ 42333 h 1304157"/>
                      <a:gd name="connsiteX0" fmla="*/ 267716 w 649374"/>
                      <a:gd name="connsiteY0" fmla="*/ 75205 h 1337029"/>
                      <a:gd name="connsiteX1" fmla="*/ 1016 w 649374"/>
                      <a:gd name="connsiteY1" fmla="*/ 689039 h 1337029"/>
                      <a:gd name="connsiteX2" fmla="*/ 369316 w 649374"/>
                      <a:gd name="connsiteY2" fmla="*/ 858372 h 1337029"/>
                      <a:gd name="connsiteX3" fmla="*/ 348149 w 649374"/>
                      <a:gd name="connsiteY3" fmla="*/ 1336739 h 1337029"/>
                      <a:gd name="connsiteX4" fmla="*/ 483616 w 649374"/>
                      <a:gd name="connsiteY4" fmla="*/ 777939 h 1337029"/>
                      <a:gd name="connsiteX5" fmla="*/ 259249 w 649374"/>
                      <a:gd name="connsiteY5" fmla="*/ 629772 h 1337029"/>
                      <a:gd name="connsiteX6" fmla="*/ 640249 w 649374"/>
                      <a:gd name="connsiteY6" fmla="*/ 282639 h 1337029"/>
                      <a:gd name="connsiteX7" fmla="*/ 509016 w 649374"/>
                      <a:gd name="connsiteY7" fmla="*/ 32872 h 1337029"/>
                      <a:gd name="connsiteX8" fmla="*/ 267716 w 649374"/>
                      <a:gd name="connsiteY8" fmla="*/ 75205 h 1337029"/>
                      <a:gd name="connsiteX0" fmla="*/ 267716 w 649374"/>
                      <a:gd name="connsiteY0" fmla="*/ 75205 h 1332270"/>
                      <a:gd name="connsiteX1" fmla="*/ 1016 w 649374"/>
                      <a:gd name="connsiteY1" fmla="*/ 689039 h 1332270"/>
                      <a:gd name="connsiteX2" fmla="*/ 369316 w 649374"/>
                      <a:gd name="connsiteY2" fmla="*/ 858372 h 1332270"/>
                      <a:gd name="connsiteX3" fmla="*/ 373549 w 649374"/>
                      <a:gd name="connsiteY3" fmla="*/ 1331977 h 1332270"/>
                      <a:gd name="connsiteX4" fmla="*/ 483616 w 649374"/>
                      <a:gd name="connsiteY4" fmla="*/ 777939 h 1332270"/>
                      <a:gd name="connsiteX5" fmla="*/ 259249 w 649374"/>
                      <a:gd name="connsiteY5" fmla="*/ 629772 h 1332270"/>
                      <a:gd name="connsiteX6" fmla="*/ 640249 w 649374"/>
                      <a:gd name="connsiteY6" fmla="*/ 282639 h 1332270"/>
                      <a:gd name="connsiteX7" fmla="*/ 509016 w 649374"/>
                      <a:gd name="connsiteY7" fmla="*/ 32872 h 1332270"/>
                      <a:gd name="connsiteX8" fmla="*/ 267716 w 649374"/>
                      <a:gd name="connsiteY8" fmla="*/ 75205 h 1332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49374" h="1332270">
                        <a:moveTo>
                          <a:pt x="267716" y="75205"/>
                        </a:moveTo>
                        <a:cubicBezTo>
                          <a:pt x="183049" y="184566"/>
                          <a:pt x="-15917" y="558511"/>
                          <a:pt x="1016" y="689039"/>
                        </a:cubicBezTo>
                        <a:cubicBezTo>
                          <a:pt x="17949" y="819567"/>
                          <a:pt x="311461" y="750422"/>
                          <a:pt x="369316" y="858372"/>
                        </a:cubicBezTo>
                        <a:cubicBezTo>
                          <a:pt x="362260" y="1017828"/>
                          <a:pt x="326630" y="1318571"/>
                          <a:pt x="373549" y="1331977"/>
                        </a:cubicBezTo>
                        <a:cubicBezTo>
                          <a:pt x="420468" y="1345383"/>
                          <a:pt x="502666" y="894973"/>
                          <a:pt x="483616" y="777939"/>
                        </a:cubicBezTo>
                        <a:cubicBezTo>
                          <a:pt x="464566" y="660905"/>
                          <a:pt x="233144" y="712322"/>
                          <a:pt x="259249" y="629772"/>
                        </a:cubicBezTo>
                        <a:lnTo>
                          <a:pt x="640249" y="282639"/>
                        </a:lnTo>
                        <a:cubicBezTo>
                          <a:pt x="681877" y="183156"/>
                          <a:pt x="571105" y="67444"/>
                          <a:pt x="509016" y="32872"/>
                        </a:cubicBezTo>
                        <a:cubicBezTo>
                          <a:pt x="446927" y="-1700"/>
                          <a:pt x="352383" y="-34156"/>
                          <a:pt x="267716" y="75205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GB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92" name="Freeform 91"/>
                  <p:cNvSpPr/>
                  <p:nvPr/>
                </p:nvSpPr>
                <p:spPr>
                  <a:xfrm>
                    <a:off x="8059252" y="2735728"/>
                    <a:ext cx="649374" cy="1337029"/>
                  </a:xfrm>
                  <a:custGeom>
                    <a:avLst/>
                    <a:gdLst>
                      <a:gd name="connsiteX0" fmla="*/ 266700 w 639233"/>
                      <a:gd name="connsiteY0" fmla="*/ 42333 h 1303867"/>
                      <a:gd name="connsiteX1" fmla="*/ 0 w 639233"/>
                      <a:gd name="connsiteY1" fmla="*/ 656167 h 1303867"/>
                      <a:gd name="connsiteX2" fmla="*/ 368300 w 639233"/>
                      <a:gd name="connsiteY2" fmla="*/ 825500 h 1303867"/>
                      <a:gd name="connsiteX3" fmla="*/ 347133 w 639233"/>
                      <a:gd name="connsiteY3" fmla="*/ 1303867 h 1303867"/>
                      <a:gd name="connsiteX4" fmla="*/ 482600 w 639233"/>
                      <a:gd name="connsiteY4" fmla="*/ 745067 h 1303867"/>
                      <a:gd name="connsiteX5" fmla="*/ 258233 w 639233"/>
                      <a:gd name="connsiteY5" fmla="*/ 596900 h 1303867"/>
                      <a:gd name="connsiteX6" fmla="*/ 639233 w 639233"/>
                      <a:gd name="connsiteY6" fmla="*/ 249767 h 1303867"/>
                      <a:gd name="connsiteX7" fmla="*/ 508000 w 639233"/>
                      <a:gd name="connsiteY7" fmla="*/ 0 h 1303867"/>
                      <a:gd name="connsiteX8" fmla="*/ 266700 w 639233"/>
                      <a:gd name="connsiteY8" fmla="*/ 42333 h 1303867"/>
                      <a:gd name="connsiteX0" fmla="*/ 267716 w 640249"/>
                      <a:gd name="connsiteY0" fmla="*/ 42333 h 1303867"/>
                      <a:gd name="connsiteX1" fmla="*/ 1016 w 640249"/>
                      <a:gd name="connsiteY1" fmla="*/ 656167 h 1303867"/>
                      <a:gd name="connsiteX2" fmla="*/ 369316 w 640249"/>
                      <a:gd name="connsiteY2" fmla="*/ 825500 h 1303867"/>
                      <a:gd name="connsiteX3" fmla="*/ 348149 w 640249"/>
                      <a:gd name="connsiteY3" fmla="*/ 1303867 h 1303867"/>
                      <a:gd name="connsiteX4" fmla="*/ 483616 w 640249"/>
                      <a:gd name="connsiteY4" fmla="*/ 745067 h 1303867"/>
                      <a:gd name="connsiteX5" fmla="*/ 259249 w 640249"/>
                      <a:gd name="connsiteY5" fmla="*/ 596900 h 1303867"/>
                      <a:gd name="connsiteX6" fmla="*/ 640249 w 640249"/>
                      <a:gd name="connsiteY6" fmla="*/ 249767 h 1303867"/>
                      <a:gd name="connsiteX7" fmla="*/ 509016 w 640249"/>
                      <a:gd name="connsiteY7" fmla="*/ 0 h 1303867"/>
                      <a:gd name="connsiteX8" fmla="*/ 267716 w 640249"/>
                      <a:gd name="connsiteY8" fmla="*/ 42333 h 1303867"/>
                      <a:gd name="connsiteX0" fmla="*/ 267716 w 640249"/>
                      <a:gd name="connsiteY0" fmla="*/ 42333 h 1303867"/>
                      <a:gd name="connsiteX1" fmla="*/ 1016 w 640249"/>
                      <a:gd name="connsiteY1" fmla="*/ 656167 h 1303867"/>
                      <a:gd name="connsiteX2" fmla="*/ 369316 w 640249"/>
                      <a:gd name="connsiteY2" fmla="*/ 825500 h 1303867"/>
                      <a:gd name="connsiteX3" fmla="*/ 348149 w 640249"/>
                      <a:gd name="connsiteY3" fmla="*/ 1303867 h 1303867"/>
                      <a:gd name="connsiteX4" fmla="*/ 483616 w 640249"/>
                      <a:gd name="connsiteY4" fmla="*/ 745067 h 1303867"/>
                      <a:gd name="connsiteX5" fmla="*/ 259249 w 640249"/>
                      <a:gd name="connsiteY5" fmla="*/ 596900 h 1303867"/>
                      <a:gd name="connsiteX6" fmla="*/ 640249 w 640249"/>
                      <a:gd name="connsiteY6" fmla="*/ 249767 h 1303867"/>
                      <a:gd name="connsiteX7" fmla="*/ 509016 w 640249"/>
                      <a:gd name="connsiteY7" fmla="*/ 0 h 1303867"/>
                      <a:gd name="connsiteX8" fmla="*/ 267716 w 640249"/>
                      <a:gd name="connsiteY8" fmla="*/ 42333 h 1303867"/>
                      <a:gd name="connsiteX0" fmla="*/ 267716 w 640249"/>
                      <a:gd name="connsiteY0" fmla="*/ 42333 h 1330622"/>
                      <a:gd name="connsiteX1" fmla="*/ 1016 w 640249"/>
                      <a:gd name="connsiteY1" fmla="*/ 656167 h 1330622"/>
                      <a:gd name="connsiteX2" fmla="*/ 369316 w 640249"/>
                      <a:gd name="connsiteY2" fmla="*/ 825500 h 1330622"/>
                      <a:gd name="connsiteX3" fmla="*/ 348149 w 640249"/>
                      <a:gd name="connsiteY3" fmla="*/ 1303867 h 1330622"/>
                      <a:gd name="connsiteX4" fmla="*/ 483616 w 640249"/>
                      <a:gd name="connsiteY4" fmla="*/ 745067 h 1330622"/>
                      <a:gd name="connsiteX5" fmla="*/ 259249 w 640249"/>
                      <a:gd name="connsiteY5" fmla="*/ 596900 h 1330622"/>
                      <a:gd name="connsiteX6" fmla="*/ 640249 w 640249"/>
                      <a:gd name="connsiteY6" fmla="*/ 249767 h 1330622"/>
                      <a:gd name="connsiteX7" fmla="*/ 509016 w 640249"/>
                      <a:gd name="connsiteY7" fmla="*/ 0 h 1330622"/>
                      <a:gd name="connsiteX8" fmla="*/ 267716 w 640249"/>
                      <a:gd name="connsiteY8" fmla="*/ 42333 h 1330622"/>
                      <a:gd name="connsiteX0" fmla="*/ 267716 w 640249"/>
                      <a:gd name="connsiteY0" fmla="*/ 42333 h 1304157"/>
                      <a:gd name="connsiteX1" fmla="*/ 1016 w 640249"/>
                      <a:gd name="connsiteY1" fmla="*/ 656167 h 1304157"/>
                      <a:gd name="connsiteX2" fmla="*/ 369316 w 640249"/>
                      <a:gd name="connsiteY2" fmla="*/ 825500 h 1304157"/>
                      <a:gd name="connsiteX3" fmla="*/ 348149 w 640249"/>
                      <a:gd name="connsiteY3" fmla="*/ 1303867 h 1304157"/>
                      <a:gd name="connsiteX4" fmla="*/ 483616 w 640249"/>
                      <a:gd name="connsiteY4" fmla="*/ 745067 h 1304157"/>
                      <a:gd name="connsiteX5" fmla="*/ 259249 w 640249"/>
                      <a:gd name="connsiteY5" fmla="*/ 596900 h 1304157"/>
                      <a:gd name="connsiteX6" fmla="*/ 640249 w 640249"/>
                      <a:gd name="connsiteY6" fmla="*/ 249767 h 1304157"/>
                      <a:gd name="connsiteX7" fmla="*/ 509016 w 640249"/>
                      <a:gd name="connsiteY7" fmla="*/ 0 h 1304157"/>
                      <a:gd name="connsiteX8" fmla="*/ 267716 w 640249"/>
                      <a:gd name="connsiteY8" fmla="*/ 42333 h 1304157"/>
                      <a:gd name="connsiteX0" fmla="*/ 267716 w 649374"/>
                      <a:gd name="connsiteY0" fmla="*/ 75205 h 1337029"/>
                      <a:gd name="connsiteX1" fmla="*/ 1016 w 649374"/>
                      <a:gd name="connsiteY1" fmla="*/ 689039 h 1337029"/>
                      <a:gd name="connsiteX2" fmla="*/ 369316 w 649374"/>
                      <a:gd name="connsiteY2" fmla="*/ 858372 h 1337029"/>
                      <a:gd name="connsiteX3" fmla="*/ 348149 w 649374"/>
                      <a:gd name="connsiteY3" fmla="*/ 1336739 h 1337029"/>
                      <a:gd name="connsiteX4" fmla="*/ 483616 w 649374"/>
                      <a:gd name="connsiteY4" fmla="*/ 777939 h 1337029"/>
                      <a:gd name="connsiteX5" fmla="*/ 259249 w 649374"/>
                      <a:gd name="connsiteY5" fmla="*/ 629772 h 1337029"/>
                      <a:gd name="connsiteX6" fmla="*/ 640249 w 649374"/>
                      <a:gd name="connsiteY6" fmla="*/ 282639 h 1337029"/>
                      <a:gd name="connsiteX7" fmla="*/ 509016 w 649374"/>
                      <a:gd name="connsiteY7" fmla="*/ 32872 h 1337029"/>
                      <a:gd name="connsiteX8" fmla="*/ 267716 w 649374"/>
                      <a:gd name="connsiteY8" fmla="*/ 75205 h 13370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49374" h="1337029">
                        <a:moveTo>
                          <a:pt x="267716" y="75205"/>
                        </a:moveTo>
                        <a:cubicBezTo>
                          <a:pt x="183049" y="184566"/>
                          <a:pt x="-15917" y="558511"/>
                          <a:pt x="1016" y="689039"/>
                        </a:cubicBezTo>
                        <a:cubicBezTo>
                          <a:pt x="17949" y="819567"/>
                          <a:pt x="311461" y="750422"/>
                          <a:pt x="369316" y="858372"/>
                        </a:cubicBezTo>
                        <a:cubicBezTo>
                          <a:pt x="362260" y="1017828"/>
                          <a:pt x="301230" y="1323333"/>
                          <a:pt x="348149" y="1336739"/>
                        </a:cubicBezTo>
                        <a:cubicBezTo>
                          <a:pt x="395068" y="1350145"/>
                          <a:pt x="498433" y="895767"/>
                          <a:pt x="483616" y="777939"/>
                        </a:cubicBezTo>
                        <a:cubicBezTo>
                          <a:pt x="468799" y="660111"/>
                          <a:pt x="233144" y="712322"/>
                          <a:pt x="259249" y="629772"/>
                        </a:cubicBezTo>
                        <a:lnTo>
                          <a:pt x="640249" y="282639"/>
                        </a:lnTo>
                        <a:cubicBezTo>
                          <a:pt x="681877" y="183156"/>
                          <a:pt x="571105" y="67444"/>
                          <a:pt x="509016" y="32872"/>
                        </a:cubicBezTo>
                        <a:cubicBezTo>
                          <a:pt x="446927" y="-1700"/>
                          <a:pt x="352383" y="-34156"/>
                          <a:pt x="267716" y="75205"/>
                        </a:cubicBezTo>
                        <a:close/>
                      </a:path>
                    </a:pathLst>
                  </a:custGeom>
                  <a:solidFill>
                    <a:srgbClr val="8033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8" name="Freeform 9"/>
                  <p:cNvSpPr>
                    <a:spLocks/>
                  </p:cNvSpPr>
                  <p:nvPr/>
                </p:nvSpPr>
                <p:spPr bwMode="auto">
                  <a:xfrm rot="6300000" flipV="1">
                    <a:off x="8298554" y="3917624"/>
                    <a:ext cx="250637" cy="151720"/>
                  </a:xfrm>
                  <a:custGeom>
                    <a:avLst/>
                    <a:gdLst>
                      <a:gd name="T0" fmla="*/ 1113 w 2444"/>
                      <a:gd name="T1" fmla="*/ 1977 h 2033"/>
                      <a:gd name="T2" fmla="*/ 351 w 2444"/>
                      <a:gd name="T3" fmla="*/ 1769 h 2033"/>
                      <a:gd name="T4" fmla="*/ 193 w 2444"/>
                      <a:gd name="T5" fmla="*/ 1692 h 2033"/>
                      <a:gd name="T6" fmla="*/ 84 w 2444"/>
                      <a:gd name="T7" fmla="*/ 1331 h 2033"/>
                      <a:gd name="T8" fmla="*/ 192 w 2444"/>
                      <a:gd name="T9" fmla="*/ 586 h 2033"/>
                      <a:gd name="T10" fmla="*/ 632 w 2444"/>
                      <a:gd name="T11" fmla="*/ 416 h 2033"/>
                      <a:gd name="T12" fmla="*/ 1412 w 2444"/>
                      <a:gd name="T13" fmla="*/ 55 h 2033"/>
                      <a:gd name="T14" fmla="*/ 1627 w 2444"/>
                      <a:gd name="T15" fmla="*/ 503 h 2033"/>
                      <a:gd name="T16" fmla="*/ 1477 w 2444"/>
                      <a:gd name="T17" fmla="*/ 737 h 2033"/>
                      <a:gd name="T18" fmla="*/ 1979 w 2444"/>
                      <a:gd name="T19" fmla="*/ 811 h 2033"/>
                      <a:gd name="T20" fmla="*/ 2297 w 2444"/>
                      <a:gd name="T21" fmla="*/ 1221 h 2033"/>
                      <a:gd name="T22" fmla="*/ 1857 w 2444"/>
                      <a:gd name="T23" fmla="*/ 1881 h 2033"/>
                      <a:gd name="T24" fmla="*/ 1303 w 2444"/>
                      <a:gd name="T25" fmla="*/ 2000 h 2033"/>
                      <a:gd name="T26" fmla="*/ 1113 w 2444"/>
                      <a:gd name="T27" fmla="*/ 1977 h 2033"/>
                      <a:gd name="connsiteX0" fmla="*/ 4363 w 9374"/>
                      <a:gd name="connsiteY0" fmla="*/ 9482 h 9648"/>
                      <a:gd name="connsiteX1" fmla="*/ 1245 w 9374"/>
                      <a:gd name="connsiteY1" fmla="*/ 8458 h 9648"/>
                      <a:gd name="connsiteX2" fmla="*/ 599 w 9374"/>
                      <a:gd name="connsiteY2" fmla="*/ 8080 h 9648"/>
                      <a:gd name="connsiteX3" fmla="*/ 153 w 9374"/>
                      <a:gd name="connsiteY3" fmla="*/ 6304 h 9648"/>
                      <a:gd name="connsiteX4" fmla="*/ 595 w 9374"/>
                      <a:gd name="connsiteY4" fmla="*/ 2639 h 9648"/>
                      <a:gd name="connsiteX5" fmla="*/ 2395 w 9374"/>
                      <a:gd name="connsiteY5" fmla="*/ 1803 h 9648"/>
                      <a:gd name="connsiteX6" fmla="*/ 5586 w 9374"/>
                      <a:gd name="connsiteY6" fmla="*/ 28 h 9648"/>
                      <a:gd name="connsiteX7" fmla="*/ 6466 w 9374"/>
                      <a:gd name="connsiteY7" fmla="*/ 2231 h 9648"/>
                      <a:gd name="connsiteX8" fmla="*/ 4766 w 9374"/>
                      <a:gd name="connsiteY8" fmla="*/ 3275 h 9648"/>
                      <a:gd name="connsiteX9" fmla="*/ 7906 w 9374"/>
                      <a:gd name="connsiteY9" fmla="*/ 3746 h 9648"/>
                      <a:gd name="connsiteX10" fmla="*/ 9208 w 9374"/>
                      <a:gd name="connsiteY10" fmla="*/ 5763 h 9648"/>
                      <a:gd name="connsiteX11" fmla="*/ 7407 w 9374"/>
                      <a:gd name="connsiteY11" fmla="*/ 9009 h 9648"/>
                      <a:gd name="connsiteX12" fmla="*/ 5140 w 9374"/>
                      <a:gd name="connsiteY12" fmla="*/ 9595 h 9648"/>
                      <a:gd name="connsiteX13" fmla="*/ 4363 w 9374"/>
                      <a:gd name="connsiteY13" fmla="*/ 9482 h 9648"/>
                      <a:gd name="connsiteX0" fmla="*/ 4654 w 10000"/>
                      <a:gd name="connsiteY0" fmla="*/ 9828 h 10000"/>
                      <a:gd name="connsiteX1" fmla="*/ 1328 w 10000"/>
                      <a:gd name="connsiteY1" fmla="*/ 8767 h 10000"/>
                      <a:gd name="connsiteX2" fmla="*/ 639 w 10000"/>
                      <a:gd name="connsiteY2" fmla="*/ 8375 h 10000"/>
                      <a:gd name="connsiteX3" fmla="*/ 163 w 10000"/>
                      <a:gd name="connsiteY3" fmla="*/ 6534 h 10000"/>
                      <a:gd name="connsiteX4" fmla="*/ 635 w 10000"/>
                      <a:gd name="connsiteY4" fmla="*/ 2735 h 10000"/>
                      <a:gd name="connsiteX5" fmla="*/ 2555 w 10000"/>
                      <a:gd name="connsiteY5" fmla="*/ 1869 h 10000"/>
                      <a:gd name="connsiteX6" fmla="*/ 5959 w 10000"/>
                      <a:gd name="connsiteY6" fmla="*/ 29 h 10000"/>
                      <a:gd name="connsiteX7" fmla="*/ 6816 w 10000"/>
                      <a:gd name="connsiteY7" fmla="*/ 2673 h 10000"/>
                      <a:gd name="connsiteX8" fmla="*/ 5084 w 10000"/>
                      <a:gd name="connsiteY8" fmla="*/ 3394 h 10000"/>
                      <a:gd name="connsiteX9" fmla="*/ 8434 w 10000"/>
                      <a:gd name="connsiteY9" fmla="*/ 3883 h 10000"/>
                      <a:gd name="connsiteX10" fmla="*/ 9823 w 10000"/>
                      <a:gd name="connsiteY10" fmla="*/ 5973 h 10000"/>
                      <a:gd name="connsiteX11" fmla="*/ 7902 w 10000"/>
                      <a:gd name="connsiteY11" fmla="*/ 9338 h 10000"/>
                      <a:gd name="connsiteX12" fmla="*/ 5483 w 10000"/>
                      <a:gd name="connsiteY12" fmla="*/ 9945 h 10000"/>
                      <a:gd name="connsiteX13" fmla="*/ 4654 w 10000"/>
                      <a:gd name="connsiteY13" fmla="*/ 9828 h 10000"/>
                      <a:gd name="connsiteX0" fmla="*/ 4654 w 10000"/>
                      <a:gd name="connsiteY0" fmla="*/ 9469 h 9641"/>
                      <a:gd name="connsiteX1" fmla="*/ 1328 w 10000"/>
                      <a:gd name="connsiteY1" fmla="*/ 8408 h 9641"/>
                      <a:gd name="connsiteX2" fmla="*/ 639 w 10000"/>
                      <a:gd name="connsiteY2" fmla="*/ 8016 h 9641"/>
                      <a:gd name="connsiteX3" fmla="*/ 163 w 10000"/>
                      <a:gd name="connsiteY3" fmla="*/ 6175 h 9641"/>
                      <a:gd name="connsiteX4" fmla="*/ 635 w 10000"/>
                      <a:gd name="connsiteY4" fmla="*/ 2376 h 9641"/>
                      <a:gd name="connsiteX5" fmla="*/ 2555 w 10000"/>
                      <a:gd name="connsiteY5" fmla="*/ 1510 h 9641"/>
                      <a:gd name="connsiteX6" fmla="*/ 6109 w 10000"/>
                      <a:gd name="connsiteY6" fmla="*/ 35 h 9641"/>
                      <a:gd name="connsiteX7" fmla="*/ 6816 w 10000"/>
                      <a:gd name="connsiteY7" fmla="*/ 2314 h 9641"/>
                      <a:gd name="connsiteX8" fmla="*/ 5084 w 10000"/>
                      <a:gd name="connsiteY8" fmla="*/ 3035 h 9641"/>
                      <a:gd name="connsiteX9" fmla="*/ 8434 w 10000"/>
                      <a:gd name="connsiteY9" fmla="*/ 3524 h 9641"/>
                      <a:gd name="connsiteX10" fmla="*/ 9823 w 10000"/>
                      <a:gd name="connsiteY10" fmla="*/ 5614 h 9641"/>
                      <a:gd name="connsiteX11" fmla="*/ 7902 w 10000"/>
                      <a:gd name="connsiteY11" fmla="*/ 8979 h 9641"/>
                      <a:gd name="connsiteX12" fmla="*/ 5483 w 10000"/>
                      <a:gd name="connsiteY12" fmla="*/ 9586 h 9641"/>
                      <a:gd name="connsiteX13" fmla="*/ 4654 w 10000"/>
                      <a:gd name="connsiteY13" fmla="*/ 9469 h 9641"/>
                      <a:gd name="connsiteX0" fmla="*/ 4654 w 10000"/>
                      <a:gd name="connsiteY0" fmla="*/ 9822 h 10000"/>
                      <a:gd name="connsiteX1" fmla="*/ 1328 w 10000"/>
                      <a:gd name="connsiteY1" fmla="*/ 8721 h 10000"/>
                      <a:gd name="connsiteX2" fmla="*/ 639 w 10000"/>
                      <a:gd name="connsiteY2" fmla="*/ 8314 h 10000"/>
                      <a:gd name="connsiteX3" fmla="*/ 163 w 10000"/>
                      <a:gd name="connsiteY3" fmla="*/ 6405 h 10000"/>
                      <a:gd name="connsiteX4" fmla="*/ 635 w 10000"/>
                      <a:gd name="connsiteY4" fmla="*/ 2464 h 10000"/>
                      <a:gd name="connsiteX5" fmla="*/ 2555 w 10000"/>
                      <a:gd name="connsiteY5" fmla="*/ 1566 h 10000"/>
                      <a:gd name="connsiteX6" fmla="*/ 6109 w 10000"/>
                      <a:gd name="connsiteY6" fmla="*/ 36 h 10000"/>
                      <a:gd name="connsiteX7" fmla="*/ 5084 w 10000"/>
                      <a:gd name="connsiteY7" fmla="*/ 3148 h 10000"/>
                      <a:gd name="connsiteX8" fmla="*/ 8434 w 10000"/>
                      <a:gd name="connsiteY8" fmla="*/ 3655 h 10000"/>
                      <a:gd name="connsiteX9" fmla="*/ 9823 w 10000"/>
                      <a:gd name="connsiteY9" fmla="*/ 5823 h 10000"/>
                      <a:gd name="connsiteX10" fmla="*/ 7902 w 10000"/>
                      <a:gd name="connsiteY10" fmla="*/ 9313 h 10000"/>
                      <a:gd name="connsiteX11" fmla="*/ 5483 w 10000"/>
                      <a:gd name="connsiteY11" fmla="*/ 9943 h 10000"/>
                      <a:gd name="connsiteX12" fmla="*/ 4654 w 10000"/>
                      <a:gd name="connsiteY12" fmla="*/ 9822 h 10000"/>
                      <a:gd name="connsiteX0" fmla="*/ 4654 w 10000"/>
                      <a:gd name="connsiteY0" fmla="*/ 8256 h 8434"/>
                      <a:gd name="connsiteX1" fmla="*/ 1328 w 10000"/>
                      <a:gd name="connsiteY1" fmla="*/ 7155 h 8434"/>
                      <a:gd name="connsiteX2" fmla="*/ 639 w 10000"/>
                      <a:gd name="connsiteY2" fmla="*/ 6748 h 8434"/>
                      <a:gd name="connsiteX3" fmla="*/ 163 w 10000"/>
                      <a:gd name="connsiteY3" fmla="*/ 4839 h 8434"/>
                      <a:gd name="connsiteX4" fmla="*/ 635 w 10000"/>
                      <a:gd name="connsiteY4" fmla="*/ 898 h 8434"/>
                      <a:gd name="connsiteX5" fmla="*/ 2555 w 10000"/>
                      <a:gd name="connsiteY5" fmla="*/ 0 h 8434"/>
                      <a:gd name="connsiteX6" fmla="*/ 5084 w 10000"/>
                      <a:gd name="connsiteY6" fmla="*/ 1582 h 8434"/>
                      <a:gd name="connsiteX7" fmla="*/ 8434 w 10000"/>
                      <a:gd name="connsiteY7" fmla="*/ 2089 h 8434"/>
                      <a:gd name="connsiteX8" fmla="*/ 9823 w 10000"/>
                      <a:gd name="connsiteY8" fmla="*/ 4257 h 8434"/>
                      <a:gd name="connsiteX9" fmla="*/ 7902 w 10000"/>
                      <a:gd name="connsiteY9" fmla="*/ 7747 h 8434"/>
                      <a:gd name="connsiteX10" fmla="*/ 5483 w 10000"/>
                      <a:gd name="connsiteY10" fmla="*/ 8377 h 8434"/>
                      <a:gd name="connsiteX11" fmla="*/ 4654 w 10000"/>
                      <a:gd name="connsiteY11" fmla="*/ 8256 h 8434"/>
                      <a:gd name="connsiteX0" fmla="*/ 5084 w 10000"/>
                      <a:gd name="connsiteY0" fmla="*/ 1531 h 9654"/>
                      <a:gd name="connsiteX1" fmla="*/ 8434 w 10000"/>
                      <a:gd name="connsiteY1" fmla="*/ 2132 h 9654"/>
                      <a:gd name="connsiteX2" fmla="*/ 9823 w 10000"/>
                      <a:gd name="connsiteY2" fmla="*/ 4702 h 9654"/>
                      <a:gd name="connsiteX3" fmla="*/ 7902 w 10000"/>
                      <a:gd name="connsiteY3" fmla="*/ 8840 h 9654"/>
                      <a:gd name="connsiteX4" fmla="*/ 5483 w 10000"/>
                      <a:gd name="connsiteY4" fmla="*/ 9587 h 9654"/>
                      <a:gd name="connsiteX5" fmla="*/ 4654 w 10000"/>
                      <a:gd name="connsiteY5" fmla="*/ 9444 h 9654"/>
                      <a:gd name="connsiteX6" fmla="*/ 1328 w 10000"/>
                      <a:gd name="connsiteY6" fmla="*/ 8139 h 9654"/>
                      <a:gd name="connsiteX7" fmla="*/ 639 w 10000"/>
                      <a:gd name="connsiteY7" fmla="*/ 7656 h 9654"/>
                      <a:gd name="connsiteX8" fmla="*/ 163 w 10000"/>
                      <a:gd name="connsiteY8" fmla="*/ 5392 h 9654"/>
                      <a:gd name="connsiteX9" fmla="*/ 635 w 10000"/>
                      <a:gd name="connsiteY9" fmla="*/ 720 h 9654"/>
                      <a:gd name="connsiteX10" fmla="*/ 3118 w 10000"/>
                      <a:gd name="connsiteY10" fmla="*/ 466 h 9654"/>
                      <a:gd name="connsiteX0" fmla="*/ 5084 w 10000"/>
                      <a:gd name="connsiteY0" fmla="*/ 1586 h 10001"/>
                      <a:gd name="connsiteX1" fmla="*/ 8434 w 10000"/>
                      <a:gd name="connsiteY1" fmla="*/ 2208 h 10001"/>
                      <a:gd name="connsiteX2" fmla="*/ 9823 w 10000"/>
                      <a:gd name="connsiteY2" fmla="*/ 4871 h 10001"/>
                      <a:gd name="connsiteX3" fmla="*/ 7902 w 10000"/>
                      <a:gd name="connsiteY3" fmla="*/ 9157 h 10001"/>
                      <a:gd name="connsiteX4" fmla="*/ 5483 w 10000"/>
                      <a:gd name="connsiteY4" fmla="*/ 9931 h 10001"/>
                      <a:gd name="connsiteX5" fmla="*/ 4654 w 10000"/>
                      <a:gd name="connsiteY5" fmla="*/ 9782 h 10001"/>
                      <a:gd name="connsiteX6" fmla="*/ 1328 w 10000"/>
                      <a:gd name="connsiteY6" fmla="*/ 8431 h 10001"/>
                      <a:gd name="connsiteX7" fmla="*/ 639 w 10000"/>
                      <a:gd name="connsiteY7" fmla="*/ 7930 h 10001"/>
                      <a:gd name="connsiteX8" fmla="*/ 163 w 10000"/>
                      <a:gd name="connsiteY8" fmla="*/ 5585 h 10001"/>
                      <a:gd name="connsiteX9" fmla="*/ 635 w 10000"/>
                      <a:gd name="connsiteY9" fmla="*/ 746 h 10001"/>
                      <a:gd name="connsiteX10" fmla="*/ 3118 w 10000"/>
                      <a:gd name="connsiteY10" fmla="*/ 483 h 10001"/>
                      <a:gd name="connsiteX11" fmla="*/ 5084 w 10000"/>
                      <a:gd name="connsiteY11" fmla="*/ 1586 h 10001"/>
                      <a:gd name="connsiteX0" fmla="*/ 4921 w 9837"/>
                      <a:gd name="connsiteY0" fmla="*/ 1586 h 10001"/>
                      <a:gd name="connsiteX1" fmla="*/ 8271 w 9837"/>
                      <a:gd name="connsiteY1" fmla="*/ 2208 h 10001"/>
                      <a:gd name="connsiteX2" fmla="*/ 9660 w 9837"/>
                      <a:gd name="connsiteY2" fmla="*/ 4871 h 10001"/>
                      <a:gd name="connsiteX3" fmla="*/ 7739 w 9837"/>
                      <a:gd name="connsiteY3" fmla="*/ 9157 h 10001"/>
                      <a:gd name="connsiteX4" fmla="*/ 5320 w 9837"/>
                      <a:gd name="connsiteY4" fmla="*/ 9931 h 10001"/>
                      <a:gd name="connsiteX5" fmla="*/ 4491 w 9837"/>
                      <a:gd name="connsiteY5" fmla="*/ 9782 h 10001"/>
                      <a:gd name="connsiteX6" fmla="*/ 1165 w 9837"/>
                      <a:gd name="connsiteY6" fmla="*/ 8431 h 10001"/>
                      <a:gd name="connsiteX7" fmla="*/ 0 w 9837"/>
                      <a:gd name="connsiteY7" fmla="*/ 5585 h 10001"/>
                      <a:gd name="connsiteX8" fmla="*/ 472 w 9837"/>
                      <a:gd name="connsiteY8" fmla="*/ 746 h 10001"/>
                      <a:gd name="connsiteX9" fmla="*/ 2955 w 9837"/>
                      <a:gd name="connsiteY9" fmla="*/ 483 h 10001"/>
                      <a:gd name="connsiteX10" fmla="*/ 4921 w 9837"/>
                      <a:gd name="connsiteY10" fmla="*/ 1586 h 10001"/>
                      <a:gd name="connsiteX0" fmla="*/ 5114 w 10111"/>
                      <a:gd name="connsiteY0" fmla="*/ 1586 h 10000"/>
                      <a:gd name="connsiteX1" fmla="*/ 8519 w 10111"/>
                      <a:gd name="connsiteY1" fmla="*/ 2208 h 10000"/>
                      <a:gd name="connsiteX2" fmla="*/ 9931 w 10111"/>
                      <a:gd name="connsiteY2" fmla="*/ 4871 h 10000"/>
                      <a:gd name="connsiteX3" fmla="*/ 7978 w 10111"/>
                      <a:gd name="connsiteY3" fmla="*/ 9156 h 10000"/>
                      <a:gd name="connsiteX4" fmla="*/ 5519 w 10111"/>
                      <a:gd name="connsiteY4" fmla="*/ 9930 h 10000"/>
                      <a:gd name="connsiteX5" fmla="*/ 4676 w 10111"/>
                      <a:gd name="connsiteY5" fmla="*/ 9781 h 10000"/>
                      <a:gd name="connsiteX6" fmla="*/ 1295 w 10111"/>
                      <a:gd name="connsiteY6" fmla="*/ 8430 h 10000"/>
                      <a:gd name="connsiteX7" fmla="*/ 0 w 10111"/>
                      <a:gd name="connsiteY7" fmla="*/ 7715 h 10000"/>
                      <a:gd name="connsiteX8" fmla="*/ 591 w 10111"/>
                      <a:gd name="connsiteY8" fmla="*/ 746 h 10000"/>
                      <a:gd name="connsiteX9" fmla="*/ 3115 w 10111"/>
                      <a:gd name="connsiteY9" fmla="*/ 483 h 10000"/>
                      <a:gd name="connsiteX10" fmla="*/ 5114 w 10111"/>
                      <a:gd name="connsiteY10" fmla="*/ 1586 h 10000"/>
                      <a:gd name="connsiteX0" fmla="*/ 5114 w 10111"/>
                      <a:gd name="connsiteY0" fmla="*/ 1586 h 10000"/>
                      <a:gd name="connsiteX1" fmla="*/ 8519 w 10111"/>
                      <a:gd name="connsiteY1" fmla="*/ 2208 h 10000"/>
                      <a:gd name="connsiteX2" fmla="*/ 9931 w 10111"/>
                      <a:gd name="connsiteY2" fmla="*/ 4871 h 10000"/>
                      <a:gd name="connsiteX3" fmla="*/ 7978 w 10111"/>
                      <a:gd name="connsiteY3" fmla="*/ 9156 h 10000"/>
                      <a:gd name="connsiteX4" fmla="*/ 5519 w 10111"/>
                      <a:gd name="connsiteY4" fmla="*/ 9930 h 10000"/>
                      <a:gd name="connsiteX5" fmla="*/ 4676 w 10111"/>
                      <a:gd name="connsiteY5" fmla="*/ 9781 h 10000"/>
                      <a:gd name="connsiteX6" fmla="*/ 1295 w 10111"/>
                      <a:gd name="connsiteY6" fmla="*/ 8430 h 10000"/>
                      <a:gd name="connsiteX7" fmla="*/ 0 w 10111"/>
                      <a:gd name="connsiteY7" fmla="*/ 7715 h 10000"/>
                      <a:gd name="connsiteX8" fmla="*/ 591 w 10111"/>
                      <a:gd name="connsiteY8" fmla="*/ 746 h 10000"/>
                      <a:gd name="connsiteX9" fmla="*/ 3115 w 10111"/>
                      <a:gd name="connsiteY9" fmla="*/ 483 h 10000"/>
                      <a:gd name="connsiteX10" fmla="*/ 5114 w 10111"/>
                      <a:gd name="connsiteY10" fmla="*/ 1586 h 10000"/>
                      <a:gd name="connsiteX0" fmla="*/ 5114 w 10076"/>
                      <a:gd name="connsiteY0" fmla="*/ 2000 h 10414"/>
                      <a:gd name="connsiteX1" fmla="*/ 8072 w 10076"/>
                      <a:gd name="connsiteY1" fmla="*/ 0 h 10414"/>
                      <a:gd name="connsiteX2" fmla="*/ 9931 w 10076"/>
                      <a:gd name="connsiteY2" fmla="*/ 5285 h 10414"/>
                      <a:gd name="connsiteX3" fmla="*/ 7978 w 10076"/>
                      <a:gd name="connsiteY3" fmla="*/ 9570 h 10414"/>
                      <a:gd name="connsiteX4" fmla="*/ 5519 w 10076"/>
                      <a:gd name="connsiteY4" fmla="*/ 10344 h 10414"/>
                      <a:gd name="connsiteX5" fmla="*/ 4676 w 10076"/>
                      <a:gd name="connsiteY5" fmla="*/ 10195 h 10414"/>
                      <a:gd name="connsiteX6" fmla="*/ 1295 w 10076"/>
                      <a:gd name="connsiteY6" fmla="*/ 8844 h 10414"/>
                      <a:gd name="connsiteX7" fmla="*/ 0 w 10076"/>
                      <a:gd name="connsiteY7" fmla="*/ 8129 h 10414"/>
                      <a:gd name="connsiteX8" fmla="*/ 591 w 10076"/>
                      <a:gd name="connsiteY8" fmla="*/ 1160 h 10414"/>
                      <a:gd name="connsiteX9" fmla="*/ 3115 w 10076"/>
                      <a:gd name="connsiteY9" fmla="*/ 897 h 10414"/>
                      <a:gd name="connsiteX10" fmla="*/ 5114 w 10076"/>
                      <a:gd name="connsiteY10" fmla="*/ 2000 h 10414"/>
                      <a:gd name="connsiteX0" fmla="*/ 5114 w 10294"/>
                      <a:gd name="connsiteY0" fmla="*/ 2000 h 10414"/>
                      <a:gd name="connsiteX1" fmla="*/ 8072 w 10294"/>
                      <a:gd name="connsiteY1" fmla="*/ 0 h 10414"/>
                      <a:gd name="connsiteX2" fmla="*/ 10163 w 10294"/>
                      <a:gd name="connsiteY2" fmla="*/ 3338 h 10414"/>
                      <a:gd name="connsiteX3" fmla="*/ 7978 w 10294"/>
                      <a:gd name="connsiteY3" fmla="*/ 9570 h 10414"/>
                      <a:gd name="connsiteX4" fmla="*/ 5519 w 10294"/>
                      <a:gd name="connsiteY4" fmla="*/ 10344 h 10414"/>
                      <a:gd name="connsiteX5" fmla="*/ 4676 w 10294"/>
                      <a:gd name="connsiteY5" fmla="*/ 10195 h 10414"/>
                      <a:gd name="connsiteX6" fmla="*/ 1295 w 10294"/>
                      <a:gd name="connsiteY6" fmla="*/ 8844 h 10414"/>
                      <a:gd name="connsiteX7" fmla="*/ 0 w 10294"/>
                      <a:gd name="connsiteY7" fmla="*/ 8129 h 10414"/>
                      <a:gd name="connsiteX8" fmla="*/ 591 w 10294"/>
                      <a:gd name="connsiteY8" fmla="*/ 1160 h 10414"/>
                      <a:gd name="connsiteX9" fmla="*/ 3115 w 10294"/>
                      <a:gd name="connsiteY9" fmla="*/ 897 h 10414"/>
                      <a:gd name="connsiteX10" fmla="*/ 5114 w 10294"/>
                      <a:gd name="connsiteY10" fmla="*/ 2000 h 10414"/>
                      <a:gd name="connsiteX0" fmla="*/ 5114 w 10298"/>
                      <a:gd name="connsiteY0" fmla="*/ 2242 h 10656"/>
                      <a:gd name="connsiteX1" fmla="*/ 8147 w 10298"/>
                      <a:gd name="connsiteY1" fmla="*/ 0 h 10656"/>
                      <a:gd name="connsiteX2" fmla="*/ 10163 w 10298"/>
                      <a:gd name="connsiteY2" fmla="*/ 3580 h 10656"/>
                      <a:gd name="connsiteX3" fmla="*/ 7978 w 10298"/>
                      <a:gd name="connsiteY3" fmla="*/ 9812 h 10656"/>
                      <a:gd name="connsiteX4" fmla="*/ 5519 w 10298"/>
                      <a:gd name="connsiteY4" fmla="*/ 10586 h 10656"/>
                      <a:gd name="connsiteX5" fmla="*/ 4676 w 10298"/>
                      <a:gd name="connsiteY5" fmla="*/ 10437 h 10656"/>
                      <a:gd name="connsiteX6" fmla="*/ 1295 w 10298"/>
                      <a:gd name="connsiteY6" fmla="*/ 9086 h 10656"/>
                      <a:gd name="connsiteX7" fmla="*/ 0 w 10298"/>
                      <a:gd name="connsiteY7" fmla="*/ 8371 h 10656"/>
                      <a:gd name="connsiteX8" fmla="*/ 591 w 10298"/>
                      <a:gd name="connsiteY8" fmla="*/ 1402 h 10656"/>
                      <a:gd name="connsiteX9" fmla="*/ 3115 w 10298"/>
                      <a:gd name="connsiteY9" fmla="*/ 1139 h 10656"/>
                      <a:gd name="connsiteX10" fmla="*/ 5114 w 10298"/>
                      <a:gd name="connsiteY10" fmla="*/ 2242 h 10656"/>
                      <a:gd name="connsiteX0" fmla="*/ 5114 w 10238"/>
                      <a:gd name="connsiteY0" fmla="*/ 3294 h 11708"/>
                      <a:gd name="connsiteX1" fmla="*/ 6241 w 10238"/>
                      <a:gd name="connsiteY1" fmla="*/ 0 h 11708"/>
                      <a:gd name="connsiteX2" fmla="*/ 10163 w 10238"/>
                      <a:gd name="connsiteY2" fmla="*/ 4632 h 11708"/>
                      <a:gd name="connsiteX3" fmla="*/ 7978 w 10238"/>
                      <a:gd name="connsiteY3" fmla="*/ 10864 h 11708"/>
                      <a:gd name="connsiteX4" fmla="*/ 5519 w 10238"/>
                      <a:gd name="connsiteY4" fmla="*/ 11638 h 11708"/>
                      <a:gd name="connsiteX5" fmla="*/ 4676 w 10238"/>
                      <a:gd name="connsiteY5" fmla="*/ 11489 h 11708"/>
                      <a:gd name="connsiteX6" fmla="*/ 1295 w 10238"/>
                      <a:gd name="connsiteY6" fmla="*/ 10138 h 11708"/>
                      <a:gd name="connsiteX7" fmla="*/ 0 w 10238"/>
                      <a:gd name="connsiteY7" fmla="*/ 9423 h 11708"/>
                      <a:gd name="connsiteX8" fmla="*/ 591 w 10238"/>
                      <a:gd name="connsiteY8" fmla="*/ 2454 h 11708"/>
                      <a:gd name="connsiteX9" fmla="*/ 3115 w 10238"/>
                      <a:gd name="connsiteY9" fmla="*/ 2191 h 11708"/>
                      <a:gd name="connsiteX10" fmla="*/ 5114 w 10238"/>
                      <a:gd name="connsiteY10" fmla="*/ 3294 h 11708"/>
                      <a:gd name="connsiteX0" fmla="*/ 5114 w 8553"/>
                      <a:gd name="connsiteY0" fmla="*/ 3294 h 11708"/>
                      <a:gd name="connsiteX1" fmla="*/ 6241 w 8553"/>
                      <a:gd name="connsiteY1" fmla="*/ 0 h 11708"/>
                      <a:gd name="connsiteX2" fmla="*/ 8427 w 8553"/>
                      <a:gd name="connsiteY2" fmla="*/ 2197 h 11708"/>
                      <a:gd name="connsiteX3" fmla="*/ 7978 w 8553"/>
                      <a:gd name="connsiteY3" fmla="*/ 10864 h 11708"/>
                      <a:gd name="connsiteX4" fmla="*/ 5519 w 8553"/>
                      <a:gd name="connsiteY4" fmla="*/ 11638 h 11708"/>
                      <a:gd name="connsiteX5" fmla="*/ 4676 w 8553"/>
                      <a:gd name="connsiteY5" fmla="*/ 11489 h 11708"/>
                      <a:gd name="connsiteX6" fmla="*/ 1295 w 8553"/>
                      <a:gd name="connsiteY6" fmla="*/ 10138 h 11708"/>
                      <a:gd name="connsiteX7" fmla="*/ 0 w 8553"/>
                      <a:gd name="connsiteY7" fmla="*/ 9423 h 11708"/>
                      <a:gd name="connsiteX8" fmla="*/ 591 w 8553"/>
                      <a:gd name="connsiteY8" fmla="*/ 2454 h 11708"/>
                      <a:gd name="connsiteX9" fmla="*/ 3115 w 8553"/>
                      <a:gd name="connsiteY9" fmla="*/ 2191 h 11708"/>
                      <a:gd name="connsiteX10" fmla="*/ 5114 w 8553"/>
                      <a:gd name="connsiteY10" fmla="*/ 3294 h 11708"/>
                      <a:gd name="connsiteX0" fmla="*/ 5979 w 10001"/>
                      <a:gd name="connsiteY0" fmla="*/ 2813 h 10193"/>
                      <a:gd name="connsiteX1" fmla="*/ 7297 w 10001"/>
                      <a:gd name="connsiteY1" fmla="*/ 0 h 10193"/>
                      <a:gd name="connsiteX2" fmla="*/ 9853 w 10001"/>
                      <a:gd name="connsiteY2" fmla="*/ 1876 h 10193"/>
                      <a:gd name="connsiteX3" fmla="*/ 8513 w 10001"/>
                      <a:gd name="connsiteY3" fmla="*/ 9845 h 10193"/>
                      <a:gd name="connsiteX4" fmla="*/ 6453 w 10001"/>
                      <a:gd name="connsiteY4" fmla="*/ 9940 h 10193"/>
                      <a:gd name="connsiteX5" fmla="*/ 5467 w 10001"/>
                      <a:gd name="connsiteY5" fmla="*/ 9813 h 10193"/>
                      <a:gd name="connsiteX6" fmla="*/ 1514 w 10001"/>
                      <a:gd name="connsiteY6" fmla="*/ 8659 h 10193"/>
                      <a:gd name="connsiteX7" fmla="*/ 0 w 10001"/>
                      <a:gd name="connsiteY7" fmla="*/ 8048 h 10193"/>
                      <a:gd name="connsiteX8" fmla="*/ 691 w 10001"/>
                      <a:gd name="connsiteY8" fmla="*/ 2096 h 10193"/>
                      <a:gd name="connsiteX9" fmla="*/ 3642 w 10001"/>
                      <a:gd name="connsiteY9" fmla="*/ 1871 h 10193"/>
                      <a:gd name="connsiteX10" fmla="*/ 5979 w 10001"/>
                      <a:gd name="connsiteY10" fmla="*/ 2813 h 10193"/>
                      <a:gd name="connsiteX0" fmla="*/ 5979 w 10001"/>
                      <a:gd name="connsiteY0" fmla="*/ 2813 h 10470"/>
                      <a:gd name="connsiteX1" fmla="*/ 7297 w 10001"/>
                      <a:gd name="connsiteY1" fmla="*/ 0 h 10470"/>
                      <a:gd name="connsiteX2" fmla="*/ 9853 w 10001"/>
                      <a:gd name="connsiteY2" fmla="*/ 1876 h 10470"/>
                      <a:gd name="connsiteX3" fmla="*/ 8513 w 10001"/>
                      <a:gd name="connsiteY3" fmla="*/ 9845 h 10470"/>
                      <a:gd name="connsiteX4" fmla="*/ 5467 w 10001"/>
                      <a:gd name="connsiteY4" fmla="*/ 9813 h 10470"/>
                      <a:gd name="connsiteX5" fmla="*/ 1514 w 10001"/>
                      <a:gd name="connsiteY5" fmla="*/ 8659 h 10470"/>
                      <a:gd name="connsiteX6" fmla="*/ 0 w 10001"/>
                      <a:gd name="connsiteY6" fmla="*/ 8048 h 10470"/>
                      <a:gd name="connsiteX7" fmla="*/ 691 w 10001"/>
                      <a:gd name="connsiteY7" fmla="*/ 2096 h 10470"/>
                      <a:gd name="connsiteX8" fmla="*/ 3642 w 10001"/>
                      <a:gd name="connsiteY8" fmla="*/ 1871 h 10470"/>
                      <a:gd name="connsiteX9" fmla="*/ 5979 w 10001"/>
                      <a:gd name="connsiteY9" fmla="*/ 2813 h 10470"/>
                      <a:gd name="connsiteX0" fmla="*/ 5979 w 10325"/>
                      <a:gd name="connsiteY0" fmla="*/ 2813 h 10470"/>
                      <a:gd name="connsiteX1" fmla="*/ 7297 w 10325"/>
                      <a:gd name="connsiteY1" fmla="*/ 0 h 10470"/>
                      <a:gd name="connsiteX2" fmla="*/ 10192 w 10325"/>
                      <a:gd name="connsiteY2" fmla="*/ 2541 h 10470"/>
                      <a:gd name="connsiteX3" fmla="*/ 8513 w 10325"/>
                      <a:gd name="connsiteY3" fmla="*/ 9845 h 10470"/>
                      <a:gd name="connsiteX4" fmla="*/ 5467 w 10325"/>
                      <a:gd name="connsiteY4" fmla="*/ 9813 h 10470"/>
                      <a:gd name="connsiteX5" fmla="*/ 1514 w 10325"/>
                      <a:gd name="connsiteY5" fmla="*/ 8659 h 10470"/>
                      <a:gd name="connsiteX6" fmla="*/ 0 w 10325"/>
                      <a:gd name="connsiteY6" fmla="*/ 8048 h 10470"/>
                      <a:gd name="connsiteX7" fmla="*/ 691 w 10325"/>
                      <a:gd name="connsiteY7" fmla="*/ 2096 h 10470"/>
                      <a:gd name="connsiteX8" fmla="*/ 3642 w 10325"/>
                      <a:gd name="connsiteY8" fmla="*/ 1871 h 10470"/>
                      <a:gd name="connsiteX9" fmla="*/ 5979 w 10325"/>
                      <a:gd name="connsiteY9" fmla="*/ 2813 h 10470"/>
                      <a:gd name="connsiteX0" fmla="*/ 5979 w 10200"/>
                      <a:gd name="connsiteY0" fmla="*/ 2813 h 10470"/>
                      <a:gd name="connsiteX1" fmla="*/ 7297 w 10200"/>
                      <a:gd name="connsiteY1" fmla="*/ 0 h 10470"/>
                      <a:gd name="connsiteX2" fmla="*/ 10192 w 10200"/>
                      <a:gd name="connsiteY2" fmla="*/ 2541 h 10470"/>
                      <a:gd name="connsiteX3" fmla="*/ 8513 w 10200"/>
                      <a:gd name="connsiteY3" fmla="*/ 9845 h 10470"/>
                      <a:gd name="connsiteX4" fmla="*/ 5467 w 10200"/>
                      <a:gd name="connsiteY4" fmla="*/ 9813 h 10470"/>
                      <a:gd name="connsiteX5" fmla="*/ 1514 w 10200"/>
                      <a:gd name="connsiteY5" fmla="*/ 8659 h 10470"/>
                      <a:gd name="connsiteX6" fmla="*/ 0 w 10200"/>
                      <a:gd name="connsiteY6" fmla="*/ 8048 h 10470"/>
                      <a:gd name="connsiteX7" fmla="*/ 691 w 10200"/>
                      <a:gd name="connsiteY7" fmla="*/ 2096 h 10470"/>
                      <a:gd name="connsiteX8" fmla="*/ 3642 w 10200"/>
                      <a:gd name="connsiteY8" fmla="*/ 1871 h 10470"/>
                      <a:gd name="connsiteX9" fmla="*/ 5979 w 10200"/>
                      <a:gd name="connsiteY9" fmla="*/ 2813 h 10470"/>
                      <a:gd name="connsiteX0" fmla="*/ 5979 w 10203"/>
                      <a:gd name="connsiteY0" fmla="*/ 2482 h 10139"/>
                      <a:gd name="connsiteX1" fmla="*/ 7912 w 10203"/>
                      <a:gd name="connsiteY1" fmla="*/ 0 h 10139"/>
                      <a:gd name="connsiteX2" fmla="*/ 10192 w 10203"/>
                      <a:gd name="connsiteY2" fmla="*/ 2210 h 10139"/>
                      <a:gd name="connsiteX3" fmla="*/ 8513 w 10203"/>
                      <a:gd name="connsiteY3" fmla="*/ 9514 h 10139"/>
                      <a:gd name="connsiteX4" fmla="*/ 5467 w 10203"/>
                      <a:gd name="connsiteY4" fmla="*/ 9482 h 10139"/>
                      <a:gd name="connsiteX5" fmla="*/ 1514 w 10203"/>
                      <a:gd name="connsiteY5" fmla="*/ 8328 h 10139"/>
                      <a:gd name="connsiteX6" fmla="*/ 0 w 10203"/>
                      <a:gd name="connsiteY6" fmla="*/ 7717 h 10139"/>
                      <a:gd name="connsiteX7" fmla="*/ 691 w 10203"/>
                      <a:gd name="connsiteY7" fmla="*/ 1765 h 10139"/>
                      <a:gd name="connsiteX8" fmla="*/ 3642 w 10203"/>
                      <a:gd name="connsiteY8" fmla="*/ 1540 h 10139"/>
                      <a:gd name="connsiteX9" fmla="*/ 5979 w 10203"/>
                      <a:gd name="connsiteY9" fmla="*/ 2482 h 10139"/>
                      <a:gd name="connsiteX0" fmla="*/ 5979 w 10203"/>
                      <a:gd name="connsiteY0" fmla="*/ 2482 h 10233"/>
                      <a:gd name="connsiteX1" fmla="*/ 7912 w 10203"/>
                      <a:gd name="connsiteY1" fmla="*/ 0 h 10233"/>
                      <a:gd name="connsiteX2" fmla="*/ 10192 w 10203"/>
                      <a:gd name="connsiteY2" fmla="*/ 2210 h 10233"/>
                      <a:gd name="connsiteX3" fmla="*/ 8513 w 10203"/>
                      <a:gd name="connsiteY3" fmla="*/ 9514 h 10233"/>
                      <a:gd name="connsiteX4" fmla="*/ 5395 w 10203"/>
                      <a:gd name="connsiteY4" fmla="*/ 9771 h 10233"/>
                      <a:gd name="connsiteX5" fmla="*/ 1514 w 10203"/>
                      <a:gd name="connsiteY5" fmla="*/ 8328 h 10233"/>
                      <a:gd name="connsiteX6" fmla="*/ 0 w 10203"/>
                      <a:gd name="connsiteY6" fmla="*/ 7717 h 10233"/>
                      <a:gd name="connsiteX7" fmla="*/ 691 w 10203"/>
                      <a:gd name="connsiteY7" fmla="*/ 1765 h 10233"/>
                      <a:gd name="connsiteX8" fmla="*/ 3642 w 10203"/>
                      <a:gd name="connsiteY8" fmla="*/ 1540 h 10233"/>
                      <a:gd name="connsiteX9" fmla="*/ 5979 w 10203"/>
                      <a:gd name="connsiteY9" fmla="*/ 2482 h 102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203" h="10233">
                        <a:moveTo>
                          <a:pt x="5979" y="2482"/>
                        </a:moveTo>
                        <a:cubicBezTo>
                          <a:pt x="6773" y="2971"/>
                          <a:pt x="7021" y="129"/>
                          <a:pt x="7912" y="0"/>
                        </a:cubicBezTo>
                        <a:cubicBezTo>
                          <a:pt x="8851" y="178"/>
                          <a:pt x="10353" y="148"/>
                          <a:pt x="10192" y="2210"/>
                        </a:cubicBezTo>
                        <a:cubicBezTo>
                          <a:pt x="9813" y="3642"/>
                          <a:pt x="9623" y="8622"/>
                          <a:pt x="8513" y="9514"/>
                        </a:cubicBezTo>
                        <a:cubicBezTo>
                          <a:pt x="7782" y="10837"/>
                          <a:pt x="6561" y="9969"/>
                          <a:pt x="5395" y="9771"/>
                        </a:cubicBezTo>
                        <a:cubicBezTo>
                          <a:pt x="4026" y="9632"/>
                          <a:pt x="2760" y="8955"/>
                          <a:pt x="1514" y="8328"/>
                        </a:cubicBezTo>
                        <a:cubicBezTo>
                          <a:pt x="804" y="8169"/>
                          <a:pt x="137" y="8811"/>
                          <a:pt x="0" y="7717"/>
                        </a:cubicBezTo>
                        <a:cubicBezTo>
                          <a:pt x="140" y="6337"/>
                          <a:pt x="758" y="3157"/>
                          <a:pt x="691" y="1765"/>
                        </a:cubicBezTo>
                        <a:cubicBezTo>
                          <a:pt x="498" y="839"/>
                          <a:pt x="2330" y="1068"/>
                          <a:pt x="3642" y="1540"/>
                        </a:cubicBezTo>
                        <a:lnTo>
                          <a:pt x="5979" y="2482"/>
                        </a:lnTo>
                        <a:close/>
                      </a:path>
                    </a:pathLst>
                  </a:custGeom>
                  <a:solidFill>
                    <a:srgbClr val="8000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139" name="Freeform 138"/>
                <p:cNvSpPr/>
                <p:nvPr/>
              </p:nvSpPr>
              <p:spPr>
                <a:xfrm rot="21295684" flipH="1">
                  <a:off x="8376080" y="3852271"/>
                  <a:ext cx="127044" cy="64973"/>
                </a:xfrm>
                <a:custGeom>
                  <a:avLst/>
                  <a:gdLst>
                    <a:gd name="connsiteX0" fmla="*/ 42862 w 990600"/>
                    <a:gd name="connsiteY0" fmla="*/ 171450 h 323850"/>
                    <a:gd name="connsiteX1" fmla="*/ 214312 w 990600"/>
                    <a:gd name="connsiteY1" fmla="*/ 119063 h 323850"/>
                    <a:gd name="connsiteX2" fmla="*/ 619125 w 990600"/>
                    <a:gd name="connsiteY2" fmla="*/ 80963 h 323850"/>
                    <a:gd name="connsiteX3" fmla="*/ 838200 w 990600"/>
                    <a:gd name="connsiteY3" fmla="*/ 28575 h 323850"/>
                    <a:gd name="connsiteX4" fmla="*/ 933450 w 990600"/>
                    <a:gd name="connsiteY4" fmla="*/ 0 h 323850"/>
                    <a:gd name="connsiteX5" fmla="*/ 990600 w 990600"/>
                    <a:gd name="connsiteY5" fmla="*/ 90488 h 323850"/>
                    <a:gd name="connsiteX6" fmla="*/ 966787 w 990600"/>
                    <a:gd name="connsiteY6" fmla="*/ 185738 h 323850"/>
                    <a:gd name="connsiteX7" fmla="*/ 781050 w 990600"/>
                    <a:gd name="connsiteY7" fmla="*/ 200025 h 323850"/>
                    <a:gd name="connsiteX8" fmla="*/ 714375 w 990600"/>
                    <a:gd name="connsiteY8" fmla="*/ 209550 h 323850"/>
                    <a:gd name="connsiteX9" fmla="*/ 485775 w 990600"/>
                    <a:gd name="connsiteY9" fmla="*/ 238125 h 323850"/>
                    <a:gd name="connsiteX10" fmla="*/ 438150 w 990600"/>
                    <a:gd name="connsiteY10" fmla="*/ 257175 h 323850"/>
                    <a:gd name="connsiteX11" fmla="*/ 385762 w 990600"/>
                    <a:gd name="connsiteY11" fmla="*/ 261938 h 323850"/>
                    <a:gd name="connsiteX12" fmla="*/ 57150 w 990600"/>
                    <a:gd name="connsiteY12" fmla="*/ 323850 h 323850"/>
                    <a:gd name="connsiteX13" fmla="*/ 0 w 990600"/>
                    <a:gd name="connsiteY13" fmla="*/ 276225 h 323850"/>
                    <a:gd name="connsiteX14" fmla="*/ 42862 w 990600"/>
                    <a:gd name="connsiteY14" fmla="*/ 171450 h 323850"/>
                    <a:gd name="connsiteX0" fmla="*/ 43206 w 990944"/>
                    <a:gd name="connsiteY0" fmla="*/ 171450 h 324009"/>
                    <a:gd name="connsiteX1" fmla="*/ 214656 w 990944"/>
                    <a:gd name="connsiteY1" fmla="*/ 119063 h 324009"/>
                    <a:gd name="connsiteX2" fmla="*/ 619469 w 990944"/>
                    <a:gd name="connsiteY2" fmla="*/ 80963 h 324009"/>
                    <a:gd name="connsiteX3" fmla="*/ 838544 w 990944"/>
                    <a:gd name="connsiteY3" fmla="*/ 28575 h 324009"/>
                    <a:gd name="connsiteX4" fmla="*/ 933794 w 990944"/>
                    <a:gd name="connsiteY4" fmla="*/ 0 h 324009"/>
                    <a:gd name="connsiteX5" fmla="*/ 990944 w 990944"/>
                    <a:gd name="connsiteY5" fmla="*/ 90488 h 324009"/>
                    <a:gd name="connsiteX6" fmla="*/ 967131 w 990944"/>
                    <a:gd name="connsiteY6" fmla="*/ 185738 h 324009"/>
                    <a:gd name="connsiteX7" fmla="*/ 781394 w 990944"/>
                    <a:gd name="connsiteY7" fmla="*/ 200025 h 324009"/>
                    <a:gd name="connsiteX8" fmla="*/ 714719 w 990944"/>
                    <a:gd name="connsiteY8" fmla="*/ 209550 h 324009"/>
                    <a:gd name="connsiteX9" fmla="*/ 486119 w 990944"/>
                    <a:gd name="connsiteY9" fmla="*/ 238125 h 324009"/>
                    <a:gd name="connsiteX10" fmla="*/ 438494 w 990944"/>
                    <a:gd name="connsiteY10" fmla="*/ 257175 h 324009"/>
                    <a:gd name="connsiteX11" fmla="*/ 386106 w 990944"/>
                    <a:gd name="connsiteY11" fmla="*/ 261938 h 324009"/>
                    <a:gd name="connsiteX12" fmla="*/ 57494 w 990944"/>
                    <a:gd name="connsiteY12" fmla="*/ 323850 h 324009"/>
                    <a:gd name="connsiteX13" fmla="*/ 344 w 990944"/>
                    <a:gd name="connsiteY13" fmla="*/ 276225 h 324009"/>
                    <a:gd name="connsiteX14" fmla="*/ 43206 w 990944"/>
                    <a:gd name="connsiteY14" fmla="*/ 171450 h 324009"/>
                    <a:gd name="connsiteX0" fmla="*/ 43206 w 995060"/>
                    <a:gd name="connsiteY0" fmla="*/ 171450 h 324009"/>
                    <a:gd name="connsiteX1" fmla="*/ 214656 w 995060"/>
                    <a:gd name="connsiteY1" fmla="*/ 119063 h 324009"/>
                    <a:gd name="connsiteX2" fmla="*/ 619469 w 995060"/>
                    <a:gd name="connsiteY2" fmla="*/ 80963 h 324009"/>
                    <a:gd name="connsiteX3" fmla="*/ 838544 w 995060"/>
                    <a:gd name="connsiteY3" fmla="*/ 28575 h 324009"/>
                    <a:gd name="connsiteX4" fmla="*/ 933794 w 995060"/>
                    <a:gd name="connsiteY4" fmla="*/ 0 h 324009"/>
                    <a:gd name="connsiteX5" fmla="*/ 990944 w 995060"/>
                    <a:gd name="connsiteY5" fmla="*/ 90488 h 324009"/>
                    <a:gd name="connsiteX6" fmla="*/ 967131 w 995060"/>
                    <a:gd name="connsiteY6" fmla="*/ 185738 h 324009"/>
                    <a:gd name="connsiteX7" fmla="*/ 781394 w 995060"/>
                    <a:gd name="connsiteY7" fmla="*/ 200025 h 324009"/>
                    <a:gd name="connsiteX8" fmla="*/ 714719 w 995060"/>
                    <a:gd name="connsiteY8" fmla="*/ 209550 h 324009"/>
                    <a:gd name="connsiteX9" fmla="*/ 486119 w 995060"/>
                    <a:gd name="connsiteY9" fmla="*/ 238125 h 324009"/>
                    <a:gd name="connsiteX10" fmla="*/ 438494 w 995060"/>
                    <a:gd name="connsiteY10" fmla="*/ 257175 h 324009"/>
                    <a:gd name="connsiteX11" fmla="*/ 386106 w 995060"/>
                    <a:gd name="connsiteY11" fmla="*/ 261938 h 324009"/>
                    <a:gd name="connsiteX12" fmla="*/ 57494 w 995060"/>
                    <a:gd name="connsiteY12" fmla="*/ 323850 h 324009"/>
                    <a:gd name="connsiteX13" fmla="*/ 344 w 995060"/>
                    <a:gd name="connsiteY13" fmla="*/ 276225 h 324009"/>
                    <a:gd name="connsiteX14" fmla="*/ 43206 w 995060"/>
                    <a:gd name="connsiteY14" fmla="*/ 171450 h 324009"/>
                    <a:gd name="connsiteX0" fmla="*/ 43206 w 995060"/>
                    <a:gd name="connsiteY0" fmla="*/ 173855 h 326414"/>
                    <a:gd name="connsiteX1" fmla="*/ 214656 w 995060"/>
                    <a:gd name="connsiteY1" fmla="*/ 121468 h 326414"/>
                    <a:gd name="connsiteX2" fmla="*/ 619469 w 995060"/>
                    <a:gd name="connsiteY2" fmla="*/ 83368 h 326414"/>
                    <a:gd name="connsiteX3" fmla="*/ 838544 w 995060"/>
                    <a:gd name="connsiteY3" fmla="*/ 30980 h 326414"/>
                    <a:gd name="connsiteX4" fmla="*/ 933794 w 995060"/>
                    <a:gd name="connsiteY4" fmla="*/ 2405 h 326414"/>
                    <a:gd name="connsiteX5" fmla="*/ 990944 w 995060"/>
                    <a:gd name="connsiteY5" fmla="*/ 92893 h 326414"/>
                    <a:gd name="connsiteX6" fmla="*/ 967131 w 995060"/>
                    <a:gd name="connsiteY6" fmla="*/ 188143 h 326414"/>
                    <a:gd name="connsiteX7" fmla="*/ 781394 w 995060"/>
                    <a:gd name="connsiteY7" fmla="*/ 202430 h 326414"/>
                    <a:gd name="connsiteX8" fmla="*/ 714719 w 995060"/>
                    <a:gd name="connsiteY8" fmla="*/ 211955 h 326414"/>
                    <a:gd name="connsiteX9" fmla="*/ 486119 w 995060"/>
                    <a:gd name="connsiteY9" fmla="*/ 240530 h 326414"/>
                    <a:gd name="connsiteX10" fmla="*/ 438494 w 995060"/>
                    <a:gd name="connsiteY10" fmla="*/ 259580 h 326414"/>
                    <a:gd name="connsiteX11" fmla="*/ 386106 w 995060"/>
                    <a:gd name="connsiteY11" fmla="*/ 264343 h 326414"/>
                    <a:gd name="connsiteX12" fmla="*/ 57494 w 995060"/>
                    <a:gd name="connsiteY12" fmla="*/ 326255 h 326414"/>
                    <a:gd name="connsiteX13" fmla="*/ 344 w 995060"/>
                    <a:gd name="connsiteY13" fmla="*/ 278630 h 326414"/>
                    <a:gd name="connsiteX14" fmla="*/ 43206 w 995060"/>
                    <a:gd name="connsiteY14" fmla="*/ 173855 h 326414"/>
                    <a:gd name="connsiteX0" fmla="*/ 43206 w 995060"/>
                    <a:gd name="connsiteY0" fmla="*/ 173855 h 326414"/>
                    <a:gd name="connsiteX1" fmla="*/ 214656 w 995060"/>
                    <a:gd name="connsiteY1" fmla="*/ 121468 h 326414"/>
                    <a:gd name="connsiteX2" fmla="*/ 619469 w 995060"/>
                    <a:gd name="connsiteY2" fmla="*/ 83368 h 326414"/>
                    <a:gd name="connsiteX3" fmla="*/ 838544 w 995060"/>
                    <a:gd name="connsiteY3" fmla="*/ 30980 h 326414"/>
                    <a:gd name="connsiteX4" fmla="*/ 933794 w 995060"/>
                    <a:gd name="connsiteY4" fmla="*/ 2405 h 326414"/>
                    <a:gd name="connsiteX5" fmla="*/ 990944 w 995060"/>
                    <a:gd name="connsiteY5" fmla="*/ 92893 h 326414"/>
                    <a:gd name="connsiteX6" fmla="*/ 967131 w 995060"/>
                    <a:gd name="connsiteY6" fmla="*/ 188143 h 326414"/>
                    <a:gd name="connsiteX7" fmla="*/ 781394 w 995060"/>
                    <a:gd name="connsiteY7" fmla="*/ 202430 h 326414"/>
                    <a:gd name="connsiteX8" fmla="*/ 714719 w 995060"/>
                    <a:gd name="connsiteY8" fmla="*/ 211955 h 326414"/>
                    <a:gd name="connsiteX9" fmla="*/ 486119 w 995060"/>
                    <a:gd name="connsiteY9" fmla="*/ 240530 h 326414"/>
                    <a:gd name="connsiteX10" fmla="*/ 438494 w 995060"/>
                    <a:gd name="connsiteY10" fmla="*/ 259580 h 326414"/>
                    <a:gd name="connsiteX11" fmla="*/ 290856 w 995060"/>
                    <a:gd name="connsiteY11" fmla="*/ 273868 h 326414"/>
                    <a:gd name="connsiteX12" fmla="*/ 57494 w 995060"/>
                    <a:gd name="connsiteY12" fmla="*/ 326255 h 326414"/>
                    <a:gd name="connsiteX13" fmla="*/ 344 w 995060"/>
                    <a:gd name="connsiteY13" fmla="*/ 278630 h 326414"/>
                    <a:gd name="connsiteX14" fmla="*/ 43206 w 995060"/>
                    <a:gd name="connsiteY14" fmla="*/ 173855 h 326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95060" h="326414">
                      <a:moveTo>
                        <a:pt x="43206" y="173855"/>
                      </a:moveTo>
                      <a:lnTo>
                        <a:pt x="214656" y="121468"/>
                      </a:lnTo>
                      <a:lnTo>
                        <a:pt x="619469" y="83368"/>
                      </a:lnTo>
                      <a:lnTo>
                        <a:pt x="838544" y="30980"/>
                      </a:lnTo>
                      <a:cubicBezTo>
                        <a:pt x="890931" y="17486"/>
                        <a:pt x="908394" y="-7914"/>
                        <a:pt x="933794" y="2405"/>
                      </a:cubicBezTo>
                      <a:cubicBezTo>
                        <a:pt x="959194" y="12724"/>
                        <a:pt x="985388" y="61937"/>
                        <a:pt x="990944" y="92893"/>
                      </a:cubicBezTo>
                      <a:cubicBezTo>
                        <a:pt x="996500" y="123849"/>
                        <a:pt x="1002056" y="169887"/>
                        <a:pt x="967131" y="188143"/>
                      </a:cubicBezTo>
                      <a:lnTo>
                        <a:pt x="781394" y="202430"/>
                      </a:lnTo>
                      <a:cubicBezTo>
                        <a:pt x="724320" y="212807"/>
                        <a:pt x="746755" y="211955"/>
                        <a:pt x="714719" y="211955"/>
                      </a:cubicBezTo>
                      <a:lnTo>
                        <a:pt x="486119" y="240530"/>
                      </a:lnTo>
                      <a:cubicBezTo>
                        <a:pt x="470244" y="246880"/>
                        <a:pt x="471038" y="254024"/>
                        <a:pt x="438494" y="259580"/>
                      </a:cubicBezTo>
                      <a:cubicBezTo>
                        <a:pt x="405950" y="265136"/>
                        <a:pt x="310362" y="273868"/>
                        <a:pt x="290856" y="273868"/>
                      </a:cubicBezTo>
                      <a:lnTo>
                        <a:pt x="57494" y="326255"/>
                      </a:lnTo>
                      <a:cubicBezTo>
                        <a:pt x="-6800" y="328636"/>
                        <a:pt x="2725" y="304030"/>
                        <a:pt x="344" y="278630"/>
                      </a:cubicBezTo>
                      <a:cubicBezTo>
                        <a:pt x="-2037" y="253230"/>
                        <a:pt x="7487" y="200049"/>
                        <a:pt x="43206" y="173855"/>
                      </a:cubicBezTo>
                      <a:close/>
                    </a:path>
                  </a:pathLst>
                </a:custGeom>
                <a:solidFill>
                  <a:srgbClr val="F9F9F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097" name="Oval 1096"/>
              <p:cNvSpPr/>
              <p:nvPr/>
            </p:nvSpPr>
            <p:spPr>
              <a:xfrm>
                <a:off x="7125055" y="1679114"/>
                <a:ext cx="166765" cy="166765"/>
              </a:xfrm>
              <a:prstGeom prst="ellipse">
                <a:avLst/>
              </a:prstGeom>
              <a:solidFill>
                <a:schemeClr val="accent2">
                  <a:alpha val="0"/>
                </a:schemeClr>
              </a:solidFill>
            </p:spPr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098" name="Oval 1097"/>
              <p:cNvSpPr/>
              <p:nvPr/>
            </p:nvSpPr>
            <p:spPr>
              <a:xfrm>
                <a:off x="9943466" y="4497525"/>
                <a:ext cx="166765" cy="166765"/>
              </a:xfrm>
              <a:prstGeom prst="ellipse">
                <a:avLst/>
              </a:prstGeom>
              <a:solidFill>
                <a:schemeClr val="accent2">
                  <a:alpha val="0"/>
                </a:schemeClr>
              </a:solidFill>
            </p:spPr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" name="reindeer head two"/>
          <p:cNvGrpSpPr/>
          <p:nvPr/>
        </p:nvGrpSpPr>
        <p:grpSpPr>
          <a:xfrm>
            <a:off x="5267329" y="1008422"/>
            <a:ext cx="3710510" cy="3710510"/>
            <a:chOff x="5267329" y="1008422"/>
            <a:chExt cx="3710510" cy="3710510"/>
          </a:xfrm>
        </p:grpSpPr>
        <p:grpSp>
          <p:nvGrpSpPr>
            <p:cNvPr id="91" name="Group 90"/>
            <p:cNvGrpSpPr/>
            <p:nvPr/>
          </p:nvGrpSpPr>
          <p:grpSpPr>
            <a:xfrm>
              <a:off x="6548210" y="1615735"/>
              <a:ext cx="1116472" cy="1782567"/>
              <a:chOff x="6284814" y="1357144"/>
              <a:chExt cx="1116472" cy="1782567"/>
            </a:xfrm>
          </p:grpSpPr>
          <p:sp>
            <p:nvSpPr>
              <p:cNvPr id="96" name="Oval 16"/>
              <p:cNvSpPr/>
              <p:nvPr/>
            </p:nvSpPr>
            <p:spPr>
              <a:xfrm rot="155121">
                <a:off x="6665745" y="2070461"/>
                <a:ext cx="407136" cy="1069250"/>
              </a:xfrm>
              <a:custGeom>
                <a:avLst/>
                <a:gdLst>
                  <a:gd name="connsiteX0" fmla="*/ 0 w 942975"/>
                  <a:gd name="connsiteY0" fmla="*/ 801821 h 1603642"/>
                  <a:gd name="connsiteX1" fmla="*/ 471488 w 942975"/>
                  <a:gd name="connsiteY1" fmla="*/ 0 h 1603642"/>
                  <a:gd name="connsiteX2" fmla="*/ 942976 w 942975"/>
                  <a:gd name="connsiteY2" fmla="*/ 801821 h 1603642"/>
                  <a:gd name="connsiteX3" fmla="*/ 471488 w 942975"/>
                  <a:gd name="connsiteY3" fmla="*/ 1603642 h 1603642"/>
                  <a:gd name="connsiteX4" fmla="*/ 0 w 942975"/>
                  <a:gd name="connsiteY4" fmla="*/ 801821 h 1603642"/>
                  <a:gd name="connsiteX0" fmla="*/ 13 w 942989"/>
                  <a:gd name="connsiteY0" fmla="*/ 801821 h 1349901"/>
                  <a:gd name="connsiteX1" fmla="*/ 471501 w 942989"/>
                  <a:gd name="connsiteY1" fmla="*/ 0 h 1349901"/>
                  <a:gd name="connsiteX2" fmla="*/ 942989 w 942989"/>
                  <a:gd name="connsiteY2" fmla="*/ 801821 h 1349901"/>
                  <a:gd name="connsiteX3" fmla="*/ 460044 w 942989"/>
                  <a:gd name="connsiteY3" fmla="*/ 1349901 h 1349901"/>
                  <a:gd name="connsiteX4" fmla="*/ 13 w 942989"/>
                  <a:gd name="connsiteY4" fmla="*/ 801821 h 1349901"/>
                  <a:gd name="connsiteX0" fmla="*/ 10 w 928497"/>
                  <a:gd name="connsiteY0" fmla="*/ 562631 h 1359346"/>
                  <a:gd name="connsiteX1" fmla="*/ 457009 w 928497"/>
                  <a:gd name="connsiteY1" fmla="*/ 3010 h 1359346"/>
                  <a:gd name="connsiteX2" fmla="*/ 928497 w 928497"/>
                  <a:gd name="connsiteY2" fmla="*/ 804831 h 1359346"/>
                  <a:gd name="connsiteX3" fmla="*/ 445552 w 928497"/>
                  <a:gd name="connsiteY3" fmla="*/ 1352911 h 1359346"/>
                  <a:gd name="connsiteX4" fmla="*/ 10 w 928497"/>
                  <a:gd name="connsiteY4" fmla="*/ 562631 h 1359346"/>
                  <a:gd name="connsiteX0" fmla="*/ 9 w 853031"/>
                  <a:gd name="connsiteY0" fmla="*/ 559713 h 1350009"/>
                  <a:gd name="connsiteX1" fmla="*/ 457008 w 853031"/>
                  <a:gd name="connsiteY1" fmla="*/ 92 h 1350009"/>
                  <a:gd name="connsiteX2" fmla="*/ 853031 w 853031"/>
                  <a:gd name="connsiteY2" fmla="*/ 538349 h 1350009"/>
                  <a:gd name="connsiteX3" fmla="*/ 445551 w 853031"/>
                  <a:gd name="connsiteY3" fmla="*/ 1349993 h 1350009"/>
                  <a:gd name="connsiteX4" fmla="*/ 9 w 853031"/>
                  <a:gd name="connsiteY4" fmla="*/ 559713 h 1350009"/>
                  <a:gd name="connsiteX0" fmla="*/ 9 w 853031"/>
                  <a:gd name="connsiteY0" fmla="*/ 559945 h 1350241"/>
                  <a:gd name="connsiteX1" fmla="*/ 457008 w 853031"/>
                  <a:gd name="connsiteY1" fmla="*/ 324 h 1350241"/>
                  <a:gd name="connsiteX2" fmla="*/ 853031 w 853031"/>
                  <a:gd name="connsiteY2" fmla="*/ 538581 h 1350241"/>
                  <a:gd name="connsiteX3" fmla="*/ 445551 w 853031"/>
                  <a:gd name="connsiteY3" fmla="*/ 1350225 h 1350241"/>
                  <a:gd name="connsiteX4" fmla="*/ 9 w 853031"/>
                  <a:gd name="connsiteY4" fmla="*/ 559945 h 1350241"/>
                  <a:gd name="connsiteX0" fmla="*/ 941 w 853963"/>
                  <a:gd name="connsiteY0" fmla="*/ 550766 h 1341062"/>
                  <a:gd name="connsiteX1" fmla="*/ 394791 w 853963"/>
                  <a:gd name="connsiteY1" fmla="*/ 353 h 1341062"/>
                  <a:gd name="connsiteX2" fmla="*/ 853963 w 853963"/>
                  <a:gd name="connsiteY2" fmla="*/ 529402 h 1341062"/>
                  <a:gd name="connsiteX3" fmla="*/ 446483 w 853963"/>
                  <a:gd name="connsiteY3" fmla="*/ 1341046 h 1341062"/>
                  <a:gd name="connsiteX4" fmla="*/ 941 w 853963"/>
                  <a:gd name="connsiteY4" fmla="*/ 550766 h 1341062"/>
                  <a:gd name="connsiteX0" fmla="*/ 941 w 853963"/>
                  <a:gd name="connsiteY0" fmla="*/ 550766 h 1341143"/>
                  <a:gd name="connsiteX1" fmla="*/ 394791 w 853963"/>
                  <a:gd name="connsiteY1" fmla="*/ 353 h 1341143"/>
                  <a:gd name="connsiteX2" fmla="*/ 853963 w 853963"/>
                  <a:gd name="connsiteY2" fmla="*/ 529402 h 1341143"/>
                  <a:gd name="connsiteX3" fmla="*/ 446483 w 853963"/>
                  <a:gd name="connsiteY3" fmla="*/ 1341046 h 1341143"/>
                  <a:gd name="connsiteX4" fmla="*/ 941 w 853963"/>
                  <a:gd name="connsiteY4" fmla="*/ 550766 h 1341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3963" h="1341143">
                    <a:moveTo>
                      <a:pt x="941" y="550766"/>
                    </a:moveTo>
                    <a:cubicBezTo>
                      <a:pt x="-7674" y="327317"/>
                      <a:pt x="36654" y="7309"/>
                      <a:pt x="394791" y="353"/>
                    </a:cubicBezTo>
                    <a:cubicBezTo>
                      <a:pt x="752928" y="-6603"/>
                      <a:pt x="853963" y="86568"/>
                      <a:pt x="853963" y="529402"/>
                    </a:cubicBezTo>
                    <a:cubicBezTo>
                      <a:pt x="853963" y="972236"/>
                      <a:pt x="727131" y="1332329"/>
                      <a:pt x="446483" y="1341046"/>
                    </a:cubicBezTo>
                    <a:cubicBezTo>
                      <a:pt x="165835" y="1349763"/>
                      <a:pt x="9556" y="774215"/>
                      <a:pt x="941" y="550766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7" name="Oval 16"/>
              <p:cNvSpPr/>
              <p:nvPr/>
            </p:nvSpPr>
            <p:spPr>
              <a:xfrm rot="155121">
                <a:off x="6518769" y="1984397"/>
                <a:ext cx="680838" cy="1069186"/>
              </a:xfrm>
              <a:custGeom>
                <a:avLst/>
                <a:gdLst>
                  <a:gd name="connsiteX0" fmla="*/ 0 w 942975"/>
                  <a:gd name="connsiteY0" fmla="*/ 801821 h 1603642"/>
                  <a:gd name="connsiteX1" fmla="*/ 471488 w 942975"/>
                  <a:gd name="connsiteY1" fmla="*/ 0 h 1603642"/>
                  <a:gd name="connsiteX2" fmla="*/ 942976 w 942975"/>
                  <a:gd name="connsiteY2" fmla="*/ 801821 h 1603642"/>
                  <a:gd name="connsiteX3" fmla="*/ 471488 w 942975"/>
                  <a:gd name="connsiteY3" fmla="*/ 1603642 h 1603642"/>
                  <a:gd name="connsiteX4" fmla="*/ 0 w 942975"/>
                  <a:gd name="connsiteY4" fmla="*/ 801821 h 1603642"/>
                  <a:gd name="connsiteX0" fmla="*/ 13 w 942989"/>
                  <a:gd name="connsiteY0" fmla="*/ 801821 h 1349901"/>
                  <a:gd name="connsiteX1" fmla="*/ 471501 w 942989"/>
                  <a:gd name="connsiteY1" fmla="*/ 0 h 1349901"/>
                  <a:gd name="connsiteX2" fmla="*/ 942989 w 942989"/>
                  <a:gd name="connsiteY2" fmla="*/ 801821 h 1349901"/>
                  <a:gd name="connsiteX3" fmla="*/ 460044 w 942989"/>
                  <a:gd name="connsiteY3" fmla="*/ 1349901 h 1349901"/>
                  <a:gd name="connsiteX4" fmla="*/ 13 w 942989"/>
                  <a:gd name="connsiteY4" fmla="*/ 801821 h 1349901"/>
                  <a:gd name="connsiteX0" fmla="*/ 10 w 928497"/>
                  <a:gd name="connsiteY0" fmla="*/ 562631 h 1359346"/>
                  <a:gd name="connsiteX1" fmla="*/ 457009 w 928497"/>
                  <a:gd name="connsiteY1" fmla="*/ 3010 h 1359346"/>
                  <a:gd name="connsiteX2" fmla="*/ 928497 w 928497"/>
                  <a:gd name="connsiteY2" fmla="*/ 804831 h 1359346"/>
                  <a:gd name="connsiteX3" fmla="*/ 445552 w 928497"/>
                  <a:gd name="connsiteY3" fmla="*/ 1352911 h 1359346"/>
                  <a:gd name="connsiteX4" fmla="*/ 10 w 928497"/>
                  <a:gd name="connsiteY4" fmla="*/ 562631 h 1359346"/>
                  <a:gd name="connsiteX0" fmla="*/ 9 w 853031"/>
                  <a:gd name="connsiteY0" fmla="*/ 559713 h 1350009"/>
                  <a:gd name="connsiteX1" fmla="*/ 457008 w 853031"/>
                  <a:gd name="connsiteY1" fmla="*/ 92 h 1350009"/>
                  <a:gd name="connsiteX2" fmla="*/ 853031 w 853031"/>
                  <a:gd name="connsiteY2" fmla="*/ 538349 h 1350009"/>
                  <a:gd name="connsiteX3" fmla="*/ 445551 w 853031"/>
                  <a:gd name="connsiteY3" fmla="*/ 1349993 h 1350009"/>
                  <a:gd name="connsiteX4" fmla="*/ 9 w 853031"/>
                  <a:gd name="connsiteY4" fmla="*/ 559713 h 1350009"/>
                  <a:gd name="connsiteX0" fmla="*/ 9 w 853031"/>
                  <a:gd name="connsiteY0" fmla="*/ 559945 h 1350241"/>
                  <a:gd name="connsiteX1" fmla="*/ 457008 w 853031"/>
                  <a:gd name="connsiteY1" fmla="*/ 324 h 1350241"/>
                  <a:gd name="connsiteX2" fmla="*/ 853031 w 853031"/>
                  <a:gd name="connsiteY2" fmla="*/ 538581 h 1350241"/>
                  <a:gd name="connsiteX3" fmla="*/ 445551 w 853031"/>
                  <a:gd name="connsiteY3" fmla="*/ 1350225 h 1350241"/>
                  <a:gd name="connsiteX4" fmla="*/ 9 w 853031"/>
                  <a:gd name="connsiteY4" fmla="*/ 559945 h 1350241"/>
                  <a:gd name="connsiteX0" fmla="*/ 941 w 853963"/>
                  <a:gd name="connsiteY0" fmla="*/ 550766 h 1341062"/>
                  <a:gd name="connsiteX1" fmla="*/ 394791 w 853963"/>
                  <a:gd name="connsiteY1" fmla="*/ 353 h 1341062"/>
                  <a:gd name="connsiteX2" fmla="*/ 853963 w 853963"/>
                  <a:gd name="connsiteY2" fmla="*/ 529402 h 1341062"/>
                  <a:gd name="connsiteX3" fmla="*/ 446483 w 853963"/>
                  <a:gd name="connsiteY3" fmla="*/ 1341046 h 1341062"/>
                  <a:gd name="connsiteX4" fmla="*/ 941 w 853963"/>
                  <a:gd name="connsiteY4" fmla="*/ 550766 h 1341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3963" h="1341062">
                    <a:moveTo>
                      <a:pt x="941" y="550766"/>
                    </a:moveTo>
                    <a:cubicBezTo>
                      <a:pt x="-7674" y="327317"/>
                      <a:pt x="36654" y="7309"/>
                      <a:pt x="394791" y="353"/>
                    </a:cubicBezTo>
                    <a:cubicBezTo>
                      <a:pt x="752928" y="-6603"/>
                      <a:pt x="853963" y="86568"/>
                      <a:pt x="853963" y="529402"/>
                    </a:cubicBezTo>
                    <a:cubicBezTo>
                      <a:pt x="853963" y="972236"/>
                      <a:pt x="588653" y="1337485"/>
                      <a:pt x="446483" y="1341046"/>
                    </a:cubicBezTo>
                    <a:cubicBezTo>
                      <a:pt x="304313" y="1344607"/>
                      <a:pt x="9556" y="774215"/>
                      <a:pt x="941" y="550766"/>
                    </a:cubicBezTo>
                    <a:close/>
                  </a:path>
                </a:pathLst>
              </a:custGeom>
              <a:solidFill>
                <a:srgbClr val="AA4400"/>
              </a:solidFill>
              <a:ln w="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8" name="Freeform 35"/>
              <p:cNvSpPr>
                <a:spLocks/>
              </p:cNvSpPr>
              <p:nvPr/>
            </p:nvSpPr>
            <p:spPr bwMode="auto">
              <a:xfrm rot="636433">
                <a:off x="6284814" y="1357144"/>
                <a:ext cx="526793" cy="767331"/>
              </a:xfrm>
              <a:custGeom>
                <a:avLst/>
                <a:gdLst/>
                <a:ahLst/>
                <a:cxnLst/>
                <a:rect l="l" t="t" r="r" b="b"/>
                <a:pathLst>
                  <a:path w="660747" h="962450">
                    <a:moveTo>
                      <a:pt x="179675" y="4304"/>
                    </a:moveTo>
                    <a:cubicBezTo>
                      <a:pt x="292703" y="-27208"/>
                      <a:pt x="289500" y="122816"/>
                      <a:pt x="289042" y="178305"/>
                    </a:cubicBezTo>
                    <a:cubicBezTo>
                      <a:pt x="343955" y="148620"/>
                      <a:pt x="461787" y="-34744"/>
                      <a:pt x="455838" y="119163"/>
                    </a:cubicBezTo>
                    <a:cubicBezTo>
                      <a:pt x="474600" y="200227"/>
                      <a:pt x="303686" y="277637"/>
                      <a:pt x="428611" y="300928"/>
                    </a:cubicBezTo>
                    <a:cubicBezTo>
                      <a:pt x="424264" y="346826"/>
                      <a:pt x="362030" y="400488"/>
                      <a:pt x="434789" y="416929"/>
                    </a:cubicBezTo>
                    <a:cubicBezTo>
                      <a:pt x="385825" y="492741"/>
                      <a:pt x="456982" y="540694"/>
                      <a:pt x="483066" y="613537"/>
                    </a:cubicBezTo>
                    <a:cubicBezTo>
                      <a:pt x="480940" y="679680"/>
                      <a:pt x="562359" y="780022"/>
                      <a:pt x="619252" y="784531"/>
                    </a:cubicBezTo>
                    <a:lnTo>
                      <a:pt x="660747" y="888304"/>
                    </a:lnTo>
                    <a:cubicBezTo>
                      <a:pt x="658833" y="889052"/>
                      <a:pt x="656872" y="889117"/>
                      <a:pt x="654895" y="889154"/>
                    </a:cubicBezTo>
                    <a:cubicBezTo>
                      <a:pt x="621719" y="925461"/>
                      <a:pt x="559485" y="984147"/>
                      <a:pt x="505717" y="954233"/>
                    </a:cubicBezTo>
                    <a:cubicBezTo>
                      <a:pt x="471626" y="844169"/>
                      <a:pt x="398181" y="758767"/>
                      <a:pt x="310779" y="683869"/>
                    </a:cubicBezTo>
                    <a:cubicBezTo>
                      <a:pt x="268679" y="615364"/>
                      <a:pt x="232757" y="546860"/>
                      <a:pt x="150618" y="604403"/>
                    </a:cubicBezTo>
                    <a:cubicBezTo>
                      <a:pt x="35988" y="592986"/>
                      <a:pt x="167091" y="503245"/>
                      <a:pt x="84723" y="465796"/>
                    </a:cubicBezTo>
                    <a:cubicBezTo>
                      <a:pt x="38963" y="410764"/>
                      <a:pt x="158168" y="356189"/>
                      <a:pt x="52004" y="366464"/>
                    </a:cubicBezTo>
                    <a:cubicBezTo>
                      <a:pt x="-72921" y="329472"/>
                      <a:pt x="57953" y="210502"/>
                      <a:pt x="124763" y="294306"/>
                    </a:cubicBezTo>
                    <a:cubicBezTo>
                      <a:pt x="195005" y="291109"/>
                      <a:pt x="74885" y="184927"/>
                      <a:pt x="75571" y="151817"/>
                    </a:cubicBezTo>
                    <a:cubicBezTo>
                      <a:pt x="6244" y="105919"/>
                      <a:pt x="141008" y="35131"/>
                      <a:pt x="179675" y="4304"/>
                    </a:cubicBezTo>
                    <a:close/>
                  </a:path>
                </a:pathLst>
              </a:custGeom>
              <a:solidFill>
                <a:srgbClr val="D38D5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9" name="Freeform 41"/>
              <p:cNvSpPr>
                <a:spLocks/>
              </p:cNvSpPr>
              <p:nvPr/>
            </p:nvSpPr>
            <p:spPr bwMode="auto">
              <a:xfrm rot="20700000">
                <a:off x="6746475" y="2791506"/>
                <a:ext cx="249968" cy="248895"/>
              </a:xfrm>
              <a:custGeom>
                <a:avLst/>
                <a:gdLst>
                  <a:gd name="T0" fmla="*/ 1368 w 1368"/>
                  <a:gd name="T1" fmla="*/ 684 h 1368"/>
                  <a:gd name="T2" fmla="*/ 684 w 1368"/>
                  <a:gd name="T3" fmla="*/ 1368 h 1368"/>
                  <a:gd name="T4" fmla="*/ 0 w 1368"/>
                  <a:gd name="T5" fmla="*/ 684 h 1368"/>
                  <a:gd name="T6" fmla="*/ 684 w 1368"/>
                  <a:gd name="T7" fmla="*/ 0 h 1368"/>
                  <a:gd name="T8" fmla="*/ 1368 w 1368"/>
                  <a:gd name="T9" fmla="*/ 675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8" h="1368">
                    <a:moveTo>
                      <a:pt x="1368" y="684"/>
                    </a:moveTo>
                    <a:cubicBezTo>
                      <a:pt x="1368" y="1062"/>
                      <a:pt x="1062" y="1368"/>
                      <a:pt x="684" y="1368"/>
                    </a:cubicBezTo>
                    <a:cubicBezTo>
                      <a:pt x="306" y="1368"/>
                      <a:pt x="0" y="1062"/>
                      <a:pt x="0" y="684"/>
                    </a:cubicBezTo>
                    <a:cubicBezTo>
                      <a:pt x="0" y="306"/>
                      <a:pt x="306" y="0"/>
                      <a:pt x="684" y="0"/>
                    </a:cubicBezTo>
                    <a:cubicBezTo>
                      <a:pt x="1058" y="0"/>
                      <a:pt x="1363" y="301"/>
                      <a:pt x="1368" y="675"/>
                    </a:cubicBezTo>
                  </a:path>
                </a:pathLst>
              </a:custGeom>
              <a:solidFill>
                <a:srgbClr val="C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" name="Freeform 42"/>
              <p:cNvSpPr>
                <a:spLocks/>
              </p:cNvSpPr>
              <p:nvPr/>
            </p:nvSpPr>
            <p:spPr bwMode="auto">
              <a:xfrm rot="20700000">
                <a:off x="6955809" y="2371499"/>
                <a:ext cx="76170" cy="75098"/>
              </a:xfrm>
              <a:custGeom>
                <a:avLst/>
                <a:gdLst>
                  <a:gd name="T0" fmla="*/ 413 w 413"/>
                  <a:gd name="T1" fmla="*/ 206 h 413"/>
                  <a:gd name="T2" fmla="*/ 207 w 413"/>
                  <a:gd name="T3" fmla="*/ 413 h 413"/>
                  <a:gd name="T4" fmla="*/ 0 w 413"/>
                  <a:gd name="T5" fmla="*/ 206 h 413"/>
                  <a:gd name="T6" fmla="*/ 207 w 413"/>
                  <a:gd name="T7" fmla="*/ 0 h 413"/>
                  <a:gd name="T8" fmla="*/ 413 w 413"/>
                  <a:gd name="T9" fmla="*/ 204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3" h="413">
                    <a:moveTo>
                      <a:pt x="413" y="206"/>
                    </a:moveTo>
                    <a:cubicBezTo>
                      <a:pt x="413" y="321"/>
                      <a:pt x="321" y="413"/>
                      <a:pt x="207" y="413"/>
                    </a:cubicBezTo>
                    <a:cubicBezTo>
                      <a:pt x="93" y="413"/>
                      <a:pt x="0" y="321"/>
                      <a:pt x="0" y="206"/>
                    </a:cubicBezTo>
                    <a:cubicBezTo>
                      <a:pt x="0" y="92"/>
                      <a:pt x="93" y="0"/>
                      <a:pt x="207" y="0"/>
                    </a:cubicBezTo>
                    <a:cubicBezTo>
                      <a:pt x="320" y="0"/>
                      <a:pt x="412" y="91"/>
                      <a:pt x="413" y="204"/>
                    </a:cubicBezTo>
                  </a:path>
                </a:pathLst>
              </a:custGeom>
              <a:solidFill>
                <a:srgbClr val="2B11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" name="Freeform 43"/>
              <p:cNvSpPr>
                <a:spLocks/>
              </p:cNvSpPr>
              <p:nvPr/>
            </p:nvSpPr>
            <p:spPr bwMode="auto">
              <a:xfrm rot="20700000">
                <a:off x="6664043" y="2337116"/>
                <a:ext cx="76170" cy="75098"/>
              </a:xfrm>
              <a:custGeom>
                <a:avLst/>
                <a:gdLst>
                  <a:gd name="T0" fmla="*/ 414 w 414"/>
                  <a:gd name="T1" fmla="*/ 207 h 414"/>
                  <a:gd name="T2" fmla="*/ 207 w 414"/>
                  <a:gd name="T3" fmla="*/ 414 h 414"/>
                  <a:gd name="T4" fmla="*/ 0 w 414"/>
                  <a:gd name="T5" fmla="*/ 207 h 414"/>
                  <a:gd name="T6" fmla="*/ 207 w 414"/>
                  <a:gd name="T7" fmla="*/ 0 h 414"/>
                  <a:gd name="T8" fmla="*/ 414 w 414"/>
                  <a:gd name="T9" fmla="*/ 20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4" h="414">
                    <a:moveTo>
                      <a:pt x="414" y="207"/>
                    </a:moveTo>
                    <a:cubicBezTo>
                      <a:pt x="414" y="321"/>
                      <a:pt x="321" y="414"/>
                      <a:pt x="207" y="414"/>
                    </a:cubicBezTo>
                    <a:cubicBezTo>
                      <a:pt x="93" y="414"/>
                      <a:pt x="0" y="321"/>
                      <a:pt x="0" y="207"/>
                    </a:cubicBezTo>
                    <a:cubicBezTo>
                      <a:pt x="0" y="93"/>
                      <a:pt x="93" y="0"/>
                      <a:pt x="207" y="0"/>
                    </a:cubicBezTo>
                    <a:cubicBezTo>
                      <a:pt x="320" y="0"/>
                      <a:pt x="412" y="91"/>
                      <a:pt x="414" y="204"/>
                    </a:cubicBezTo>
                  </a:path>
                </a:pathLst>
              </a:custGeom>
              <a:solidFill>
                <a:srgbClr val="2B11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" name="Freeform 35"/>
              <p:cNvSpPr>
                <a:spLocks/>
              </p:cNvSpPr>
              <p:nvPr/>
            </p:nvSpPr>
            <p:spPr bwMode="auto">
              <a:xfrm rot="1800000">
                <a:off x="7077411" y="1413558"/>
                <a:ext cx="323875" cy="771999"/>
              </a:xfrm>
              <a:custGeom>
                <a:avLst/>
                <a:gdLst>
                  <a:gd name="connsiteX0" fmla="*/ 107308 w 406231"/>
                  <a:gd name="connsiteY0" fmla="*/ 876357 h 986484"/>
                  <a:gd name="connsiteX1" fmla="*/ 97698 w 406231"/>
                  <a:gd name="connsiteY1" fmla="*/ 528582 h 986484"/>
                  <a:gd name="connsiteX2" fmla="*/ 1602 w 406231"/>
                  <a:gd name="connsiteY2" fmla="*/ 373533 h 986484"/>
                  <a:gd name="connsiteX3" fmla="*/ 0 w 406231"/>
                  <a:gd name="connsiteY3" fmla="*/ 247257 h 986484"/>
                  <a:gd name="connsiteX4" fmla="*/ 43701 w 406231"/>
                  <a:gd name="connsiteY4" fmla="*/ 52247 h 986484"/>
                  <a:gd name="connsiteX5" fmla="*/ 110944 w 406231"/>
                  <a:gd name="connsiteY5" fmla="*/ 4615 h 986484"/>
                  <a:gd name="connsiteX6" fmla="*/ 202032 w 406231"/>
                  <a:gd name="connsiteY6" fmla="*/ 133767 h 986484"/>
                  <a:gd name="connsiteX7" fmla="*/ 405665 w 406231"/>
                  <a:gd name="connsiteY7" fmla="*/ 106366 h 986484"/>
                  <a:gd name="connsiteX8" fmla="*/ 260833 w 406231"/>
                  <a:gd name="connsiteY8" fmla="*/ 304115 h 986484"/>
                  <a:gd name="connsiteX9" fmla="*/ 255800 w 406231"/>
                  <a:gd name="connsiteY9" fmla="*/ 451629 h 986484"/>
                  <a:gd name="connsiteX10" fmla="*/ 277765 w 406231"/>
                  <a:gd name="connsiteY10" fmla="*/ 722450 h 986484"/>
                  <a:gd name="connsiteX11" fmla="*/ 120710 w 406231"/>
                  <a:gd name="connsiteY11" fmla="*/ 986484 h 986484"/>
                  <a:gd name="connsiteX12" fmla="*/ 170655 w 406231"/>
                  <a:gd name="connsiteY12" fmla="*/ 974152 h 986484"/>
                  <a:gd name="connsiteX0" fmla="*/ 107308 w 406231"/>
                  <a:gd name="connsiteY0" fmla="*/ 876357 h 986484"/>
                  <a:gd name="connsiteX1" fmla="*/ 97698 w 406231"/>
                  <a:gd name="connsiteY1" fmla="*/ 528582 h 986484"/>
                  <a:gd name="connsiteX2" fmla="*/ 1602 w 406231"/>
                  <a:gd name="connsiteY2" fmla="*/ 373533 h 986484"/>
                  <a:gd name="connsiteX3" fmla="*/ 0 w 406231"/>
                  <a:gd name="connsiteY3" fmla="*/ 247257 h 986484"/>
                  <a:gd name="connsiteX4" fmla="*/ 43701 w 406231"/>
                  <a:gd name="connsiteY4" fmla="*/ 52247 h 986484"/>
                  <a:gd name="connsiteX5" fmla="*/ 110944 w 406231"/>
                  <a:gd name="connsiteY5" fmla="*/ 4615 h 986484"/>
                  <a:gd name="connsiteX6" fmla="*/ 202032 w 406231"/>
                  <a:gd name="connsiteY6" fmla="*/ 133767 h 986484"/>
                  <a:gd name="connsiteX7" fmla="*/ 405665 w 406231"/>
                  <a:gd name="connsiteY7" fmla="*/ 106366 h 986484"/>
                  <a:gd name="connsiteX8" fmla="*/ 260833 w 406231"/>
                  <a:gd name="connsiteY8" fmla="*/ 304115 h 986484"/>
                  <a:gd name="connsiteX9" fmla="*/ 255800 w 406231"/>
                  <a:gd name="connsiteY9" fmla="*/ 451629 h 986484"/>
                  <a:gd name="connsiteX10" fmla="*/ 277765 w 406231"/>
                  <a:gd name="connsiteY10" fmla="*/ 722450 h 986484"/>
                  <a:gd name="connsiteX11" fmla="*/ 120710 w 406231"/>
                  <a:gd name="connsiteY11" fmla="*/ 986484 h 986484"/>
                  <a:gd name="connsiteX12" fmla="*/ 170655 w 406231"/>
                  <a:gd name="connsiteY12" fmla="*/ 974152 h 986484"/>
                  <a:gd name="connsiteX13" fmla="*/ 107308 w 406231"/>
                  <a:gd name="connsiteY13" fmla="*/ 876357 h 986484"/>
                  <a:gd name="connsiteX0" fmla="*/ 107308 w 406231"/>
                  <a:gd name="connsiteY0" fmla="*/ 876357 h 992539"/>
                  <a:gd name="connsiteX1" fmla="*/ 97698 w 406231"/>
                  <a:gd name="connsiteY1" fmla="*/ 528582 h 992539"/>
                  <a:gd name="connsiteX2" fmla="*/ 1602 w 406231"/>
                  <a:gd name="connsiteY2" fmla="*/ 373533 h 992539"/>
                  <a:gd name="connsiteX3" fmla="*/ 0 w 406231"/>
                  <a:gd name="connsiteY3" fmla="*/ 247257 h 992539"/>
                  <a:gd name="connsiteX4" fmla="*/ 43701 w 406231"/>
                  <a:gd name="connsiteY4" fmla="*/ 52247 h 992539"/>
                  <a:gd name="connsiteX5" fmla="*/ 110944 w 406231"/>
                  <a:gd name="connsiteY5" fmla="*/ 4615 h 992539"/>
                  <a:gd name="connsiteX6" fmla="*/ 202032 w 406231"/>
                  <a:gd name="connsiteY6" fmla="*/ 133767 h 992539"/>
                  <a:gd name="connsiteX7" fmla="*/ 405665 w 406231"/>
                  <a:gd name="connsiteY7" fmla="*/ 106366 h 992539"/>
                  <a:gd name="connsiteX8" fmla="*/ 260833 w 406231"/>
                  <a:gd name="connsiteY8" fmla="*/ 304115 h 992539"/>
                  <a:gd name="connsiteX9" fmla="*/ 255800 w 406231"/>
                  <a:gd name="connsiteY9" fmla="*/ 451629 h 992539"/>
                  <a:gd name="connsiteX10" fmla="*/ 277765 w 406231"/>
                  <a:gd name="connsiteY10" fmla="*/ 722450 h 992539"/>
                  <a:gd name="connsiteX11" fmla="*/ 120710 w 406231"/>
                  <a:gd name="connsiteY11" fmla="*/ 986484 h 992539"/>
                  <a:gd name="connsiteX12" fmla="*/ 107308 w 406231"/>
                  <a:gd name="connsiteY12" fmla="*/ 876357 h 992539"/>
                  <a:gd name="connsiteX0" fmla="*/ 107308 w 406231"/>
                  <a:gd name="connsiteY0" fmla="*/ 876357 h 975919"/>
                  <a:gd name="connsiteX1" fmla="*/ 97698 w 406231"/>
                  <a:gd name="connsiteY1" fmla="*/ 528582 h 975919"/>
                  <a:gd name="connsiteX2" fmla="*/ 1602 w 406231"/>
                  <a:gd name="connsiteY2" fmla="*/ 373533 h 975919"/>
                  <a:gd name="connsiteX3" fmla="*/ 0 w 406231"/>
                  <a:gd name="connsiteY3" fmla="*/ 247257 h 975919"/>
                  <a:gd name="connsiteX4" fmla="*/ 43701 w 406231"/>
                  <a:gd name="connsiteY4" fmla="*/ 52247 h 975919"/>
                  <a:gd name="connsiteX5" fmla="*/ 110944 w 406231"/>
                  <a:gd name="connsiteY5" fmla="*/ 4615 h 975919"/>
                  <a:gd name="connsiteX6" fmla="*/ 202032 w 406231"/>
                  <a:gd name="connsiteY6" fmla="*/ 133767 h 975919"/>
                  <a:gd name="connsiteX7" fmla="*/ 405665 w 406231"/>
                  <a:gd name="connsiteY7" fmla="*/ 106366 h 975919"/>
                  <a:gd name="connsiteX8" fmla="*/ 260833 w 406231"/>
                  <a:gd name="connsiteY8" fmla="*/ 304115 h 975919"/>
                  <a:gd name="connsiteX9" fmla="*/ 255800 w 406231"/>
                  <a:gd name="connsiteY9" fmla="*/ 451629 h 975919"/>
                  <a:gd name="connsiteX10" fmla="*/ 277765 w 406231"/>
                  <a:gd name="connsiteY10" fmla="*/ 722450 h 975919"/>
                  <a:gd name="connsiteX11" fmla="*/ 156958 w 406231"/>
                  <a:gd name="connsiteY11" fmla="*/ 968305 h 975919"/>
                  <a:gd name="connsiteX12" fmla="*/ 107308 w 406231"/>
                  <a:gd name="connsiteY12" fmla="*/ 876357 h 975919"/>
                  <a:gd name="connsiteX0" fmla="*/ 107308 w 406231"/>
                  <a:gd name="connsiteY0" fmla="*/ 876357 h 968305"/>
                  <a:gd name="connsiteX1" fmla="*/ 97698 w 406231"/>
                  <a:gd name="connsiteY1" fmla="*/ 528582 h 968305"/>
                  <a:gd name="connsiteX2" fmla="*/ 1602 w 406231"/>
                  <a:gd name="connsiteY2" fmla="*/ 373533 h 968305"/>
                  <a:gd name="connsiteX3" fmla="*/ 0 w 406231"/>
                  <a:gd name="connsiteY3" fmla="*/ 247257 h 968305"/>
                  <a:gd name="connsiteX4" fmla="*/ 43701 w 406231"/>
                  <a:gd name="connsiteY4" fmla="*/ 52247 h 968305"/>
                  <a:gd name="connsiteX5" fmla="*/ 110944 w 406231"/>
                  <a:gd name="connsiteY5" fmla="*/ 4615 h 968305"/>
                  <a:gd name="connsiteX6" fmla="*/ 202032 w 406231"/>
                  <a:gd name="connsiteY6" fmla="*/ 133767 h 968305"/>
                  <a:gd name="connsiteX7" fmla="*/ 405665 w 406231"/>
                  <a:gd name="connsiteY7" fmla="*/ 106366 h 968305"/>
                  <a:gd name="connsiteX8" fmla="*/ 260833 w 406231"/>
                  <a:gd name="connsiteY8" fmla="*/ 304115 h 968305"/>
                  <a:gd name="connsiteX9" fmla="*/ 255800 w 406231"/>
                  <a:gd name="connsiteY9" fmla="*/ 451629 h 968305"/>
                  <a:gd name="connsiteX10" fmla="*/ 277765 w 406231"/>
                  <a:gd name="connsiteY10" fmla="*/ 722450 h 968305"/>
                  <a:gd name="connsiteX11" fmla="*/ 156958 w 406231"/>
                  <a:gd name="connsiteY11" fmla="*/ 968305 h 968305"/>
                  <a:gd name="connsiteX12" fmla="*/ 107308 w 406231"/>
                  <a:gd name="connsiteY12" fmla="*/ 876357 h 968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06231" h="968305">
                    <a:moveTo>
                      <a:pt x="107308" y="876357"/>
                    </a:moveTo>
                    <a:cubicBezTo>
                      <a:pt x="126298" y="760584"/>
                      <a:pt x="114629" y="644126"/>
                      <a:pt x="97698" y="528582"/>
                    </a:cubicBezTo>
                    <a:cubicBezTo>
                      <a:pt x="66353" y="461676"/>
                      <a:pt x="77564" y="387919"/>
                      <a:pt x="1602" y="373533"/>
                    </a:cubicBezTo>
                    <a:cubicBezTo>
                      <a:pt x="-6406" y="311879"/>
                      <a:pt x="56972" y="293383"/>
                      <a:pt x="0" y="247257"/>
                    </a:cubicBezTo>
                    <a:cubicBezTo>
                      <a:pt x="41871" y="179665"/>
                      <a:pt x="55828" y="130799"/>
                      <a:pt x="43701" y="52247"/>
                    </a:cubicBezTo>
                    <a:cubicBezTo>
                      <a:pt x="62406" y="27186"/>
                      <a:pt x="86516" y="11715"/>
                      <a:pt x="110944" y="4615"/>
                    </a:cubicBezTo>
                    <a:cubicBezTo>
                      <a:pt x="184228" y="-16686"/>
                      <a:pt x="260376" y="37347"/>
                      <a:pt x="202032" y="133767"/>
                    </a:cubicBezTo>
                    <a:cubicBezTo>
                      <a:pt x="241614" y="81019"/>
                      <a:pt x="394453" y="-19911"/>
                      <a:pt x="405665" y="106366"/>
                    </a:cubicBezTo>
                    <a:cubicBezTo>
                      <a:pt x="417791" y="231957"/>
                      <a:pt x="230861" y="184917"/>
                      <a:pt x="260833" y="304115"/>
                    </a:cubicBezTo>
                    <a:cubicBezTo>
                      <a:pt x="301560" y="319186"/>
                      <a:pt x="364252" y="434959"/>
                      <a:pt x="255800" y="451629"/>
                    </a:cubicBezTo>
                    <a:cubicBezTo>
                      <a:pt x="302933" y="529952"/>
                      <a:pt x="221022" y="632937"/>
                      <a:pt x="277765" y="722450"/>
                    </a:cubicBezTo>
                    <a:cubicBezTo>
                      <a:pt x="312483" y="848674"/>
                      <a:pt x="287708" y="962706"/>
                      <a:pt x="156958" y="968305"/>
                    </a:cubicBezTo>
                    <a:cubicBezTo>
                      <a:pt x="119810" y="955007"/>
                      <a:pt x="111143" y="952674"/>
                      <a:pt x="107308" y="876357"/>
                    </a:cubicBezTo>
                    <a:close/>
                  </a:path>
                </a:pathLst>
              </a:custGeom>
              <a:solidFill>
                <a:srgbClr val="D38D5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091" name="Oval 1090"/>
            <p:cNvSpPr/>
            <p:nvPr/>
          </p:nvSpPr>
          <p:spPr>
            <a:xfrm flipV="1">
              <a:off x="5267329" y="1008422"/>
              <a:ext cx="180796" cy="180796"/>
            </a:xfrm>
            <a:prstGeom prst="ellipse">
              <a:avLst/>
            </a:prstGeom>
            <a:solidFill>
              <a:schemeClr val="accent2">
                <a:alpha val="0"/>
              </a:schemeClr>
            </a:solidFill>
          </p:spPr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092" name="Oval 1091"/>
            <p:cNvSpPr/>
            <p:nvPr/>
          </p:nvSpPr>
          <p:spPr>
            <a:xfrm flipV="1">
              <a:off x="8797043" y="4538136"/>
              <a:ext cx="180796" cy="180796"/>
            </a:xfrm>
            <a:prstGeom prst="ellipse">
              <a:avLst/>
            </a:prstGeom>
            <a:solidFill>
              <a:schemeClr val="accent2">
                <a:alpha val="0"/>
              </a:schemeClr>
            </a:solidFill>
          </p:spPr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grpSp>
        <p:nvGrpSpPr>
          <p:cNvPr id="763" name="Group 762"/>
          <p:cNvGrpSpPr/>
          <p:nvPr/>
        </p:nvGrpSpPr>
        <p:grpSpPr>
          <a:xfrm rot="18724225">
            <a:off x="4589666" y="1125847"/>
            <a:ext cx="2823356" cy="2823385"/>
            <a:chOff x="1758174" y="1125848"/>
            <a:chExt cx="2823356" cy="2823385"/>
          </a:xfrm>
        </p:grpSpPr>
        <p:grpSp>
          <p:nvGrpSpPr>
            <p:cNvPr id="764" name="Group 763"/>
            <p:cNvGrpSpPr/>
            <p:nvPr/>
          </p:nvGrpSpPr>
          <p:grpSpPr>
            <a:xfrm>
              <a:off x="1758174" y="1125848"/>
              <a:ext cx="2823356" cy="2823385"/>
              <a:chOff x="1758174" y="1125848"/>
              <a:chExt cx="2823356" cy="2823385"/>
            </a:xfrm>
          </p:grpSpPr>
          <p:sp>
            <p:nvSpPr>
              <p:cNvPr id="766" name="Oval 251"/>
              <p:cNvSpPr/>
              <p:nvPr/>
            </p:nvSpPr>
            <p:spPr>
              <a:xfrm>
                <a:off x="3120535" y="1962658"/>
                <a:ext cx="93662" cy="574882"/>
              </a:xfrm>
              <a:custGeom>
                <a:avLst/>
                <a:gdLst/>
                <a:ahLst/>
                <a:cxnLst/>
                <a:rect l="l" t="t" r="r" b="b"/>
                <a:pathLst>
                  <a:path w="93662" h="574882">
                    <a:moveTo>
                      <a:pt x="46831" y="67"/>
                    </a:moveTo>
                    <a:cubicBezTo>
                      <a:pt x="93333" y="3242"/>
                      <a:pt x="93662" y="106818"/>
                      <a:pt x="93662" y="238502"/>
                    </a:cubicBezTo>
                    <a:cubicBezTo>
                      <a:pt x="93662" y="327111"/>
                      <a:pt x="84169" y="404431"/>
                      <a:pt x="69691" y="445401"/>
                    </a:cubicBezTo>
                    <a:lnTo>
                      <a:pt x="69691" y="574882"/>
                    </a:lnTo>
                    <a:lnTo>
                      <a:pt x="23972" y="574882"/>
                    </a:lnTo>
                    <a:lnTo>
                      <a:pt x="23972" y="445404"/>
                    </a:lnTo>
                    <a:cubicBezTo>
                      <a:pt x="9494" y="404434"/>
                      <a:pt x="0" y="327113"/>
                      <a:pt x="0" y="238502"/>
                    </a:cubicBezTo>
                    <a:cubicBezTo>
                      <a:pt x="0" y="106818"/>
                      <a:pt x="329" y="-3108"/>
                      <a:pt x="46831" y="67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ffectLst>
                <a:innerShdw dist="12700" dir="81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60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sp>
            <p:nvSpPr>
              <p:cNvPr id="767" name="Oval 766"/>
              <p:cNvSpPr/>
              <p:nvPr/>
            </p:nvSpPr>
            <p:spPr>
              <a:xfrm>
                <a:off x="1758174" y="1125848"/>
                <a:ext cx="1659688" cy="1659718"/>
              </a:xfrm>
              <a:prstGeom prst="ellipse">
                <a:avLst/>
              </a:prstGeom>
              <a:solidFill>
                <a:schemeClr val="accent1">
                  <a:alpha val="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8" name="Oval 767"/>
              <p:cNvSpPr/>
              <p:nvPr/>
            </p:nvSpPr>
            <p:spPr>
              <a:xfrm>
                <a:off x="2921842" y="2289515"/>
                <a:ext cx="1659688" cy="1659718"/>
              </a:xfrm>
              <a:prstGeom prst="ellipse">
                <a:avLst/>
              </a:prstGeom>
              <a:solidFill>
                <a:schemeClr val="accent1">
                  <a:alpha val="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765" name="Oval 251"/>
            <p:cNvSpPr/>
            <p:nvPr/>
          </p:nvSpPr>
          <p:spPr>
            <a:xfrm>
              <a:off x="3124069" y="2064366"/>
              <a:ext cx="90735" cy="230996"/>
            </a:xfrm>
            <a:custGeom>
              <a:avLst/>
              <a:gdLst/>
              <a:ahLst/>
              <a:cxnLst/>
              <a:rect l="l" t="t" r="r" b="b"/>
              <a:pathLst>
                <a:path w="90735" h="230996">
                  <a:moveTo>
                    <a:pt x="0" y="202196"/>
                  </a:moveTo>
                  <a:lnTo>
                    <a:pt x="90735" y="202196"/>
                  </a:lnTo>
                  <a:cubicBezTo>
                    <a:pt x="90497" y="212063"/>
                    <a:pt x="89919" y="221683"/>
                    <a:pt x="88833" y="230996"/>
                  </a:cubicBezTo>
                  <a:lnTo>
                    <a:pt x="1901" y="230996"/>
                  </a:lnTo>
                  <a:cubicBezTo>
                    <a:pt x="816" y="221683"/>
                    <a:pt x="237" y="212063"/>
                    <a:pt x="0" y="202196"/>
                  </a:cubicBezTo>
                  <a:close/>
                  <a:moveTo>
                    <a:pt x="2996" y="0"/>
                  </a:moveTo>
                  <a:lnTo>
                    <a:pt x="87603" y="0"/>
                  </a:lnTo>
                  <a:lnTo>
                    <a:pt x="89598" y="28800"/>
                  </a:lnTo>
                  <a:lnTo>
                    <a:pt x="1040" y="288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ffectLst>
              <a:innerShdw dist="127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60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769" name="Oval 768"/>
          <p:cNvSpPr/>
          <p:nvPr/>
        </p:nvSpPr>
        <p:spPr>
          <a:xfrm>
            <a:off x="5938426" y="2477108"/>
            <a:ext cx="120864" cy="12086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dist="127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1104" name="Group 1103"/>
          <p:cNvGrpSpPr/>
          <p:nvPr/>
        </p:nvGrpSpPr>
        <p:grpSpPr>
          <a:xfrm rot="3467271">
            <a:off x="1726253" y="3676913"/>
            <a:ext cx="802183" cy="802183"/>
            <a:chOff x="4114676" y="2119189"/>
            <a:chExt cx="673348" cy="673348"/>
          </a:xfrm>
        </p:grpSpPr>
        <p:grpSp>
          <p:nvGrpSpPr>
            <p:cNvPr id="1138" name="Group 1137"/>
            <p:cNvGrpSpPr/>
            <p:nvPr/>
          </p:nvGrpSpPr>
          <p:grpSpPr>
            <a:xfrm>
              <a:off x="4433888" y="2430463"/>
              <a:ext cx="306387" cy="61913"/>
              <a:chOff x="4433888" y="2430463"/>
              <a:chExt cx="306387" cy="61913"/>
            </a:xfrm>
          </p:grpSpPr>
          <p:sp>
            <p:nvSpPr>
              <p:cNvPr id="1141" name="Freeform 24"/>
              <p:cNvSpPr>
                <a:spLocks/>
              </p:cNvSpPr>
              <p:nvPr/>
            </p:nvSpPr>
            <p:spPr bwMode="auto">
              <a:xfrm>
                <a:off x="4433888" y="2432051"/>
                <a:ext cx="222250" cy="52388"/>
              </a:xfrm>
              <a:custGeom>
                <a:avLst/>
                <a:gdLst>
                  <a:gd name="T0" fmla="*/ 63 w 618"/>
                  <a:gd name="T1" fmla="*/ 15 h 146"/>
                  <a:gd name="T2" fmla="*/ 337 w 618"/>
                  <a:gd name="T3" fmla="*/ 78 h 146"/>
                  <a:gd name="T4" fmla="*/ 617 w 618"/>
                  <a:gd name="T5" fmla="*/ 37 h 146"/>
                  <a:gd name="T6" fmla="*/ 618 w 618"/>
                  <a:gd name="T7" fmla="*/ 134 h 146"/>
                  <a:gd name="T8" fmla="*/ 325 w 618"/>
                  <a:gd name="T9" fmla="*/ 131 h 146"/>
                  <a:gd name="T10" fmla="*/ 50 w 618"/>
                  <a:gd name="T11" fmla="*/ 119 h 146"/>
                  <a:gd name="T12" fmla="*/ 10 w 618"/>
                  <a:gd name="T13" fmla="*/ 63 h 146"/>
                  <a:gd name="T14" fmla="*/ 63 w 618"/>
                  <a:gd name="T15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8" h="146">
                    <a:moveTo>
                      <a:pt x="63" y="15"/>
                    </a:moveTo>
                    <a:cubicBezTo>
                      <a:pt x="119" y="0"/>
                      <a:pt x="241" y="80"/>
                      <a:pt x="337" y="78"/>
                    </a:cubicBezTo>
                    <a:cubicBezTo>
                      <a:pt x="433" y="76"/>
                      <a:pt x="617" y="37"/>
                      <a:pt x="617" y="37"/>
                    </a:cubicBezTo>
                    <a:lnTo>
                      <a:pt x="618" y="134"/>
                    </a:lnTo>
                    <a:cubicBezTo>
                      <a:pt x="618" y="134"/>
                      <a:pt x="419" y="138"/>
                      <a:pt x="325" y="131"/>
                    </a:cubicBezTo>
                    <a:cubicBezTo>
                      <a:pt x="230" y="124"/>
                      <a:pt x="100" y="146"/>
                      <a:pt x="50" y="119"/>
                    </a:cubicBezTo>
                    <a:cubicBezTo>
                      <a:pt x="0" y="92"/>
                      <a:pt x="7" y="86"/>
                      <a:pt x="10" y="63"/>
                    </a:cubicBezTo>
                    <a:cubicBezTo>
                      <a:pt x="12" y="40"/>
                      <a:pt x="6" y="30"/>
                      <a:pt x="63" y="15"/>
                    </a:cubicBezTo>
                    <a:close/>
                  </a:path>
                </a:pathLst>
              </a:custGeom>
              <a:solidFill>
                <a:srgbClr val="FF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2" name="Freeform 25"/>
              <p:cNvSpPr>
                <a:spLocks/>
              </p:cNvSpPr>
              <p:nvPr/>
            </p:nvSpPr>
            <p:spPr bwMode="auto">
              <a:xfrm>
                <a:off x="4665663" y="2435226"/>
                <a:ext cx="19050" cy="53975"/>
              </a:xfrm>
              <a:custGeom>
                <a:avLst/>
                <a:gdLst>
                  <a:gd name="T0" fmla="*/ 31 w 55"/>
                  <a:gd name="T1" fmla="*/ 1 h 150"/>
                  <a:gd name="T2" fmla="*/ 51 w 55"/>
                  <a:gd name="T3" fmla="*/ 71 h 150"/>
                  <a:gd name="T4" fmla="*/ 43 w 55"/>
                  <a:gd name="T5" fmla="*/ 146 h 150"/>
                  <a:gd name="T6" fmla="*/ 0 w 55"/>
                  <a:gd name="T7" fmla="*/ 81 h 150"/>
                  <a:gd name="T8" fmla="*/ 31 w 55"/>
                  <a:gd name="T9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150">
                    <a:moveTo>
                      <a:pt x="31" y="1"/>
                    </a:moveTo>
                    <a:cubicBezTo>
                      <a:pt x="55" y="2"/>
                      <a:pt x="49" y="46"/>
                      <a:pt x="51" y="71"/>
                    </a:cubicBezTo>
                    <a:cubicBezTo>
                      <a:pt x="53" y="95"/>
                      <a:pt x="52" y="144"/>
                      <a:pt x="43" y="146"/>
                    </a:cubicBezTo>
                    <a:cubicBezTo>
                      <a:pt x="18" y="150"/>
                      <a:pt x="0" y="81"/>
                      <a:pt x="0" y="81"/>
                    </a:cubicBezTo>
                    <a:cubicBezTo>
                      <a:pt x="0" y="81"/>
                      <a:pt x="2" y="0"/>
                      <a:pt x="31" y="1"/>
                    </a:cubicBezTo>
                    <a:close/>
                  </a:path>
                </a:pathLst>
              </a:custGeom>
              <a:solidFill>
                <a:srgbClr val="8033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3" name="Freeform 26"/>
              <p:cNvSpPr>
                <a:spLocks/>
              </p:cNvSpPr>
              <p:nvPr/>
            </p:nvSpPr>
            <p:spPr bwMode="auto">
              <a:xfrm>
                <a:off x="4657725" y="2452688"/>
                <a:ext cx="31750" cy="19050"/>
              </a:xfrm>
              <a:custGeom>
                <a:avLst/>
                <a:gdLst>
                  <a:gd name="T0" fmla="*/ 85 w 91"/>
                  <a:gd name="T1" fmla="*/ 0 h 52"/>
                  <a:gd name="T2" fmla="*/ 0 w 91"/>
                  <a:gd name="T3" fmla="*/ 14 h 52"/>
                  <a:gd name="T4" fmla="*/ 13 w 91"/>
                  <a:gd name="T5" fmla="*/ 52 h 52"/>
                  <a:gd name="T6" fmla="*/ 91 w 91"/>
                  <a:gd name="T7" fmla="*/ 33 h 52"/>
                  <a:gd name="T8" fmla="*/ 85 w 91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52">
                    <a:moveTo>
                      <a:pt x="85" y="0"/>
                    </a:moveTo>
                    <a:lnTo>
                      <a:pt x="0" y="14"/>
                    </a:lnTo>
                    <a:lnTo>
                      <a:pt x="13" y="52"/>
                    </a:lnTo>
                    <a:lnTo>
                      <a:pt x="91" y="33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D38D5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4" name="Freeform 27"/>
              <p:cNvSpPr>
                <a:spLocks/>
              </p:cNvSpPr>
              <p:nvPr/>
            </p:nvSpPr>
            <p:spPr bwMode="auto">
              <a:xfrm>
                <a:off x="4646613" y="2430463"/>
                <a:ext cx="34925" cy="61913"/>
              </a:xfrm>
              <a:custGeom>
                <a:avLst/>
                <a:gdLst>
                  <a:gd name="T0" fmla="*/ 6 w 96"/>
                  <a:gd name="T1" fmla="*/ 17 h 171"/>
                  <a:gd name="T2" fmla="*/ 0 w 96"/>
                  <a:gd name="T3" fmla="*/ 90 h 171"/>
                  <a:gd name="T4" fmla="*/ 11 w 96"/>
                  <a:gd name="T5" fmla="*/ 160 h 171"/>
                  <a:gd name="T6" fmla="*/ 96 w 96"/>
                  <a:gd name="T7" fmla="*/ 160 h 171"/>
                  <a:gd name="T8" fmla="*/ 66 w 96"/>
                  <a:gd name="T9" fmla="*/ 86 h 171"/>
                  <a:gd name="T10" fmla="*/ 84 w 96"/>
                  <a:gd name="T11" fmla="*/ 15 h 171"/>
                  <a:gd name="T12" fmla="*/ 6 w 96"/>
                  <a:gd name="T13" fmla="*/ 17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171">
                    <a:moveTo>
                      <a:pt x="6" y="17"/>
                    </a:moveTo>
                    <a:cubicBezTo>
                      <a:pt x="1" y="21"/>
                      <a:pt x="0" y="65"/>
                      <a:pt x="0" y="90"/>
                    </a:cubicBezTo>
                    <a:cubicBezTo>
                      <a:pt x="0" y="116"/>
                      <a:pt x="8" y="155"/>
                      <a:pt x="11" y="160"/>
                    </a:cubicBezTo>
                    <a:cubicBezTo>
                      <a:pt x="14" y="164"/>
                      <a:pt x="86" y="171"/>
                      <a:pt x="96" y="160"/>
                    </a:cubicBezTo>
                    <a:cubicBezTo>
                      <a:pt x="78" y="150"/>
                      <a:pt x="68" y="112"/>
                      <a:pt x="66" y="86"/>
                    </a:cubicBezTo>
                    <a:cubicBezTo>
                      <a:pt x="63" y="60"/>
                      <a:pt x="71" y="28"/>
                      <a:pt x="84" y="15"/>
                    </a:cubicBezTo>
                    <a:cubicBezTo>
                      <a:pt x="62" y="0"/>
                      <a:pt x="10" y="13"/>
                      <a:pt x="6" y="17"/>
                    </a:cubicBezTo>
                    <a:close/>
                  </a:path>
                </a:pathLst>
              </a:custGeom>
              <a:solidFill>
                <a:srgbClr val="00808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5" name="Freeform 28"/>
              <p:cNvSpPr>
                <a:spLocks/>
              </p:cNvSpPr>
              <p:nvPr/>
            </p:nvSpPr>
            <p:spPr bwMode="auto">
              <a:xfrm>
                <a:off x="4678363" y="2432051"/>
                <a:ext cx="61912" cy="47625"/>
              </a:xfrm>
              <a:custGeom>
                <a:avLst/>
                <a:gdLst>
                  <a:gd name="T0" fmla="*/ 10 w 175"/>
                  <a:gd name="T1" fmla="*/ 88 h 132"/>
                  <a:gd name="T2" fmla="*/ 55 w 175"/>
                  <a:gd name="T3" fmla="*/ 14 h 132"/>
                  <a:gd name="T4" fmla="*/ 156 w 175"/>
                  <a:gd name="T5" fmla="*/ 24 h 132"/>
                  <a:gd name="T6" fmla="*/ 160 w 175"/>
                  <a:gd name="T7" fmla="*/ 88 h 132"/>
                  <a:gd name="T8" fmla="*/ 106 w 175"/>
                  <a:gd name="T9" fmla="*/ 129 h 132"/>
                  <a:gd name="T10" fmla="*/ 10 w 175"/>
                  <a:gd name="T11" fmla="*/ 88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5" h="132">
                    <a:moveTo>
                      <a:pt x="10" y="88"/>
                    </a:moveTo>
                    <a:cubicBezTo>
                      <a:pt x="0" y="58"/>
                      <a:pt x="27" y="28"/>
                      <a:pt x="55" y="14"/>
                    </a:cubicBezTo>
                    <a:cubicBezTo>
                      <a:pt x="83" y="0"/>
                      <a:pt x="137" y="4"/>
                      <a:pt x="156" y="24"/>
                    </a:cubicBezTo>
                    <a:cubicBezTo>
                      <a:pt x="175" y="44"/>
                      <a:pt x="169" y="68"/>
                      <a:pt x="160" y="88"/>
                    </a:cubicBezTo>
                    <a:cubicBezTo>
                      <a:pt x="151" y="108"/>
                      <a:pt x="134" y="125"/>
                      <a:pt x="106" y="129"/>
                    </a:cubicBezTo>
                    <a:cubicBezTo>
                      <a:pt x="77" y="132"/>
                      <a:pt x="20" y="119"/>
                      <a:pt x="10" y="88"/>
                    </a:cubicBezTo>
                    <a:close/>
                  </a:path>
                </a:pathLst>
              </a:custGeom>
              <a:solidFill>
                <a:srgbClr val="D38D5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139" name="Oval 1138"/>
            <p:cNvSpPr/>
            <p:nvPr/>
          </p:nvSpPr>
          <p:spPr>
            <a:xfrm>
              <a:off x="4114676" y="2119189"/>
              <a:ext cx="84262" cy="8426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0" name="Oval 1139"/>
            <p:cNvSpPr/>
            <p:nvPr/>
          </p:nvSpPr>
          <p:spPr>
            <a:xfrm>
              <a:off x="4703762" y="2708275"/>
              <a:ext cx="84262" cy="8426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05" name="Group 1104"/>
          <p:cNvGrpSpPr/>
          <p:nvPr/>
        </p:nvGrpSpPr>
        <p:grpSpPr>
          <a:xfrm rot="17916302">
            <a:off x="1539167" y="3667604"/>
            <a:ext cx="820802" cy="820802"/>
            <a:chOff x="3957637" y="2111375"/>
            <a:chExt cx="688976" cy="688976"/>
          </a:xfrm>
        </p:grpSpPr>
        <p:grpSp>
          <p:nvGrpSpPr>
            <p:cNvPr id="1130" name="Group 1129"/>
            <p:cNvGrpSpPr/>
            <p:nvPr/>
          </p:nvGrpSpPr>
          <p:grpSpPr>
            <a:xfrm flipH="1">
              <a:off x="4025007" y="2432051"/>
              <a:ext cx="306387" cy="61913"/>
              <a:chOff x="4433888" y="2430463"/>
              <a:chExt cx="306387" cy="61913"/>
            </a:xfrm>
          </p:grpSpPr>
          <p:sp>
            <p:nvSpPr>
              <p:cNvPr id="1133" name="Freeform 24"/>
              <p:cNvSpPr>
                <a:spLocks/>
              </p:cNvSpPr>
              <p:nvPr/>
            </p:nvSpPr>
            <p:spPr bwMode="auto">
              <a:xfrm>
                <a:off x="4433888" y="2432051"/>
                <a:ext cx="222250" cy="52388"/>
              </a:xfrm>
              <a:custGeom>
                <a:avLst/>
                <a:gdLst>
                  <a:gd name="T0" fmla="*/ 63 w 618"/>
                  <a:gd name="T1" fmla="*/ 15 h 146"/>
                  <a:gd name="T2" fmla="*/ 337 w 618"/>
                  <a:gd name="T3" fmla="*/ 78 h 146"/>
                  <a:gd name="T4" fmla="*/ 617 w 618"/>
                  <a:gd name="T5" fmla="*/ 37 h 146"/>
                  <a:gd name="T6" fmla="*/ 618 w 618"/>
                  <a:gd name="T7" fmla="*/ 134 h 146"/>
                  <a:gd name="T8" fmla="*/ 325 w 618"/>
                  <a:gd name="T9" fmla="*/ 131 h 146"/>
                  <a:gd name="T10" fmla="*/ 50 w 618"/>
                  <a:gd name="T11" fmla="*/ 119 h 146"/>
                  <a:gd name="T12" fmla="*/ 10 w 618"/>
                  <a:gd name="T13" fmla="*/ 63 h 146"/>
                  <a:gd name="T14" fmla="*/ 63 w 618"/>
                  <a:gd name="T15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8" h="146">
                    <a:moveTo>
                      <a:pt x="63" y="15"/>
                    </a:moveTo>
                    <a:cubicBezTo>
                      <a:pt x="119" y="0"/>
                      <a:pt x="241" y="80"/>
                      <a:pt x="337" y="78"/>
                    </a:cubicBezTo>
                    <a:cubicBezTo>
                      <a:pt x="433" y="76"/>
                      <a:pt x="617" y="37"/>
                      <a:pt x="617" y="37"/>
                    </a:cubicBezTo>
                    <a:lnTo>
                      <a:pt x="618" y="134"/>
                    </a:lnTo>
                    <a:cubicBezTo>
                      <a:pt x="618" y="134"/>
                      <a:pt x="419" y="138"/>
                      <a:pt x="325" y="131"/>
                    </a:cubicBezTo>
                    <a:cubicBezTo>
                      <a:pt x="230" y="124"/>
                      <a:pt x="100" y="146"/>
                      <a:pt x="50" y="119"/>
                    </a:cubicBezTo>
                    <a:cubicBezTo>
                      <a:pt x="0" y="92"/>
                      <a:pt x="7" y="86"/>
                      <a:pt x="10" y="63"/>
                    </a:cubicBezTo>
                    <a:cubicBezTo>
                      <a:pt x="12" y="40"/>
                      <a:pt x="6" y="30"/>
                      <a:pt x="63" y="15"/>
                    </a:cubicBezTo>
                    <a:close/>
                  </a:path>
                </a:pathLst>
              </a:custGeom>
              <a:solidFill>
                <a:srgbClr val="FF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4" name="Freeform 25"/>
              <p:cNvSpPr>
                <a:spLocks/>
              </p:cNvSpPr>
              <p:nvPr/>
            </p:nvSpPr>
            <p:spPr bwMode="auto">
              <a:xfrm>
                <a:off x="4665663" y="2435226"/>
                <a:ext cx="19050" cy="53975"/>
              </a:xfrm>
              <a:custGeom>
                <a:avLst/>
                <a:gdLst>
                  <a:gd name="T0" fmla="*/ 31 w 55"/>
                  <a:gd name="T1" fmla="*/ 1 h 150"/>
                  <a:gd name="T2" fmla="*/ 51 w 55"/>
                  <a:gd name="T3" fmla="*/ 71 h 150"/>
                  <a:gd name="T4" fmla="*/ 43 w 55"/>
                  <a:gd name="T5" fmla="*/ 146 h 150"/>
                  <a:gd name="T6" fmla="*/ 0 w 55"/>
                  <a:gd name="T7" fmla="*/ 81 h 150"/>
                  <a:gd name="T8" fmla="*/ 31 w 55"/>
                  <a:gd name="T9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150">
                    <a:moveTo>
                      <a:pt x="31" y="1"/>
                    </a:moveTo>
                    <a:cubicBezTo>
                      <a:pt x="55" y="2"/>
                      <a:pt x="49" y="46"/>
                      <a:pt x="51" y="71"/>
                    </a:cubicBezTo>
                    <a:cubicBezTo>
                      <a:pt x="53" y="95"/>
                      <a:pt x="52" y="144"/>
                      <a:pt x="43" y="146"/>
                    </a:cubicBezTo>
                    <a:cubicBezTo>
                      <a:pt x="18" y="150"/>
                      <a:pt x="0" y="81"/>
                      <a:pt x="0" y="81"/>
                    </a:cubicBezTo>
                    <a:cubicBezTo>
                      <a:pt x="0" y="81"/>
                      <a:pt x="2" y="0"/>
                      <a:pt x="31" y="1"/>
                    </a:cubicBezTo>
                    <a:close/>
                  </a:path>
                </a:pathLst>
              </a:custGeom>
              <a:solidFill>
                <a:srgbClr val="8033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5" name="Freeform 26"/>
              <p:cNvSpPr>
                <a:spLocks/>
              </p:cNvSpPr>
              <p:nvPr/>
            </p:nvSpPr>
            <p:spPr bwMode="auto">
              <a:xfrm>
                <a:off x="4657725" y="2452688"/>
                <a:ext cx="31750" cy="19050"/>
              </a:xfrm>
              <a:custGeom>
                <a:avLst/>
                <a:gdLst>
                  <a:gd name="T0" fmla="*/ 85 w 91"/>
                  <a:gd name="T1" fmla="*/ 0 h 52"/>
                  <a:gd name="T2" fmla="*/ 0 w 91"/>
                  <a:gd name="T3" fmla="*/ 14 h 52"/>
                  <a:gd name="T4" fmla="*/ 13 w 91"/>
                  <a:gd name="T5" fmla="*/ 52 h 52"/>
                  <a:gd name="T6" fmla="*/ 91 w 91"/>
                  <a:gd name="T7" fmla="*/ 33 h 52"/>
                  <a:gd name="T8" fmla="*/ 85 w 91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52">
                    <a:moveTo>
                      <a:pt x="85" y="0"/>
                    </a:moveTo>
                    <a:lnTo>
                      <a:pt x="0" y="14"/>
                    </a:lnTo>
                    <a:lnTo>
                      <a:pt x="13" y="52"/>
                    </a:lnTo>
                    <a:lnTo>
                      <a:pt x="91" y="33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D38D5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6" name="Freeform 27"/>
              <p:cNvSpPr>
                <a:spLocks/>
              </p:cNvSpPr>
              <p:nvPr/>
            </p:nvSpPr>
            <p:spPr bwMode="auto">
              <a:xfrm>
                <a:off x="4646613" y="2430463"/>
                <a:ext cx="34925" cy="61913"/>
              </a:xfrm>
              <a:custGeom>
                <a:avLst/>
                <a:gdLst>
                  <a:gd name="T0" fmla="*/ 6 w 96"/>
                  <a:gd name="T1" fmla="*/ 17 h 171"/>
                  <a:gd name="T2" fmla="*/ 0 w 96"/>
                  <a:gd name="T3" fmla="*/ 90 h 171"/>
                  <a:gd name="T4" fmla="*/ 11 w 96"/>
                  <a:gd name="T5" fmla="*/ 160 h 171"/>
                  <a:gd name="T6" fmla="*/ 96 w 96"/>
                  <a:gd name="T7" fmla="*/ 160 h 171"/>
                  <a:gd name="T8" fmla="*/ 66 w 96"/>
                  <a:gd name="T9" fmla="*/ 86 h 171"/>
                  <a:gd name="T10" fmla="*/ 84 w 96"/>
                  <a:gd name="T11" fmla="*/ 15 h 171"/>
                  <a:gd name="T12" fmla="*/ 6 w 96"/>
                  <a:gd name="T13" fmla="*/ 17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171">
                    <a:moveTo>
                      <a:pt x="6" y="17"/>
                    </a:moveTo>
                    <a:cubicBezTo>
                      <a:pt x="1" y="21"/>
                      <a:pt x="0" y="65"/>
                      <a:pt x="0" y="90"/>
                    </a:cubicBezTo>
                    <a:cubicBezTo>
                      <a:pt x="0" y="116"/>
                      <a:pt x="8" y="155"/>
                      <a:pt x="11" y="160"/>
                    </a:cubicBezTo>
                    <a:cubicBezTo>
                      <a:pt x="14" y="164"/>
                      <a:pt x="86" y="171"/>
                      <a:pt x="96" y="160"/>
                    </a:cubicBezTo>
                    <a:cubicBezTo>
                      <a:pt x="78" y="150"/>
                      <a:pt x="68" y="112"/>
                      <a:pt x="66" y="86"/>
                    </a:cubicBezTo>
                    <a:cubicBezTo>
                      <a:pt x="63" y="60"/>
                      <a:pt x="71" y="28"/>
                      <a:pt x="84" y="15"/>
                    </a:cubicBezTo>
                    <a:cubicBezTo>
                      <a:pt x="62" y="0"/>
                      <a:pt x="10" y="13"/>
                      <a:pt x="6" y="17"/>
                    </a:cubicBezTo>
                    <a:close/>
                  </a:path>
                </a:pathLst>
              </a:custGeom>
              <a:solidFill>
                <a:srgbClr val="00808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7" name="Freeform 28"/>
              <p:cNvSpPr>
                <a:spLocks/>
              </p:cNvSpPr>
              <p:nvPr/>
            </p:nvSpPr>
            <p:spPr bwMode="auto">
              <a:xfrm>
                <a:off x="4678363" y="2432051"/>
                <a:ext cx="61912" cy="47625"/>
              </a:xfrm>
              <a:custGeom>
                <a:avLst/>
                <a:gdLst>
                  <a:gd name="T0" fmla="*/ 10 w 175"/>
                  <a:gd name="T1" fmla="*/ 88 h 132"/>
                  <a:gd name="T2" fmla="*/ 55 w 175"/>
                  <a:gd name="T3" fmla="*/ 14 h 132"/>
                  <a:gd name="T4" fmla="*/ 156 w 175"/>
                  <a:gd name="T5" fmla="*/ 24 h 132"/>
                  <a:gd name="T6" fmla="*/ 160 w 175"/>
                  <a:gd name="T7" fmla="*/ 88 h 132"/>
                  <a:gd name="T8" fmla="*/ 106 w 175"/>
                  <a:gd name="T9" fmla="*/ 129 h 132"/>
                  <a:gd name="T10" fmla="*/ 10 w 175"/>
                  <a:gd name="T11" fmla="*/ 88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5" h="132">
                    <a:moveTo>
                      <a:pt x="10" y="88"/>
                    </a:moveTo>
                    <a:cubicBezTo>
                      <a:pt x="0" y="58"/>
                      <a:pt x="27" y="28"/>
                      <a:pt x="55" y="14"/>
                    </a:cubicBezTo>
                    <a:cubicBezTo>
                      <a:pt x="83" y="0"/>
                      <a:pt x="137" y="4"/>
                      <a:pt x="156" y="24"/>
                    </a:cubicBezTo>
                    <a:cubicBezTo>
                      <a:pt x="175" y="44"/>
                      <a:pt x="169" y="68"/>
                      <a:pt x="160" y="88"/>
                    </a:cubicBezTo>
                    <a:cubicBezTo>
                      <a:pt x="151" y="108"/>
                      <a:pt x="134" y="125"/>
                      <a:pt x="106" y="129"/>
                    </a:cubicBezTo>
                    <a:cubicBezTo>
                      <a:pt x="77" y="132"/>
                      <a:pt x="20" y="119"/>
                      <a:pt x="10" y="88"/>
                    </a:cubicBezTo>
                    <a:close/>
                  </a:path>
                </a:pathLst>
              </a:custGeom>
              <a:solidFill>
                <a:srgbClr val="D38D5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131" name="Oval 1130"/>
            <p:cNvSpPr/>
            <p:nvPr/>
          </p:nvSpPr>
          <p:spPr>
            <a:xfrm>
              <a:off x="3957637" y="2111375"/>
              <a:ext cx="84138" cy="8413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2" name="Oval 1131"/>
            <p:cNvSpPr/>
            <p:nvPr/>
          </p:nvSpPr>
          <p:spPr>
            <a:xfrm>
              <a:off x="4562475" y="2716213"/>
              <a:ext cx="84138" cy="8413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06" name="Group 1105"/>
          <p:cNvGrpSpPr/>
          <p:nvPr/>
        </p:nvGrpSpPr>
        <p:grpSpPr>
          <a:xfrm>
            <a:off x="1928765" y="3967428"/>
            <a:ext cx="234514" cy="424523"/>
            <a:chOff x="4284663" y="2363046"/>
            <a:chExt cx="196850" cy="356342"/>
          </a:xfrm>
        </p:grpSpPr>
        <p:sp>
          <p:nvSpPr>
            <p:cNvPr id="1121" name="Freeform 6"/>
            <p:cNvSpPr>
              <a:spLocks/>
            </p:cNvSpPr>
            <p:nvPr/>
          </p:nvSpPr>
          <p:spPr bwMode="auto">
            <a:xfrm>
              <a:off x="4291013" y="2433638"/>
              <a:ext cx="190500" cy="285750"/>
            </a:xfrm>
            <a:custGeom>
              <a:avLst/>
              <a:gdLst>
                <a:gd name="T0" fmla="*/ 0 w 529"/>
                <a:gd name="T1" fmla="*/ 0 h 796"/>
                <a:gd name="T2" fmla="*/ 41 w 529"/>
                <a:gd name="T3" fmla="*/ 400 h 796"/>
                <a:gd name="T4" fmla="*/ 13 w 529"/>
                <a:gd name="T5" fmla="*/ 729 h 796"/>
                <a:gd name="T6" fmla="*/ 529 w 529"/>
                <a:gd name="T7" fmla="*/ 736 h 796"/>
                <a:gd name="T8" fmla="*/ 453 w 529"/>
                <a:gd name="T9" fmla="*/ 316 h 796"/>
                <a:gd name="T10" fmla="*/ 487 w 529"/>
                <a:gd name="T11" fmla="*/ 2 h 796"/>
                <a:gd name="T12" fmla="*/ 0 w 529"/>
                <a:gd name="T13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9" h="796">
                  <a:moveTo>
                    <a:pt x="0" y="0"/>
                  </a:moveTo>
                  <a:cubicBezTo>
                    <a:pt x="0" y="0"/>
                    <a:pt x="40" y="266"/>
                    <a:pt x="41" y="400"/>
                  </a:cubicBezTo>
                  <a:cubicBezTo>
                    <a:pt x="42" y="510"/>
                    <a:pt x="13" y="729"/>
                    <a:pt x="13" y="729"/>
                  </a:cubicBezTo>
                  <a:cubicBezTo>
                    <a:pt x="185" y="790"/>
                    <a:pt x="357" y="796"/>
                    <a:pt x="529" y="736"/>
                  </a:cubicBezTo>
                  <a:cubicBezTo>
                    <a:pt x="529" y="736"/>
                    <a:pt x="458" y="458"/>
                    <a:pt x="453" y="316"/>
                  </a:cubicBezTo>
                  <a:cubicBezTo>
                    <a:pt x="449" y="211"/>
                    <a:pt x="487" y="2"/>
                    <a:pt x="487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4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2" name="Freeform 7"/>
            <p:cNvSpPr>
              <a:spLocks/>
            </p:cNvSpPr>
            <p:nvPr/>
          </p:nvSpPr>
          <p:spPr bwMode="auto">
            <a:xfrm>
              <a:off x="4303713" y="2411413"/>
              <a:ext cx="141287" cy="74613"/>
            </a:xfrm>
            <a:custGeom>
              <a:avLst/>
              <a:gdLst>
                <a:gd name="T0" fmla="*/ 105 w 397"/>
                <a:gd name="T1" fmla="*/ 0 h 209"/>
                <a:gd name="T2" fmla="*/ 0 w 397"/>
                <a:gd name="T3" fmla="*/ 5 h 209"/>
                <a:gd name="T4" fmla="*/ 219 w 397"/>
                <a:gd name="T5" fmla="*/ 209 h 209"/>
                <a:gd name="T6" fmla="*/ 397 w 397"/>
                <a:gd name="T7" fmla="*/ 22 h 209"/>
                <a:gd name="T8" fmla="*/ 298 w 397"/>
                <a:gd name="T9" fmla="*/ 9 h 209"/>
                <a:gd name="T10" fmla="*/ 105 w 397"/>
                <a:gd name="T1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7" h="209">
                  <a:moveTo>
                    <a:pt x="105" y="0"/>
                  </a:moveTo>
                  <a:lnTo>
                    <a:pt x="0" y="5"/>
                  </a:lnTo>
                  <a:lnTo>
                    <a:pt x="219" y="209"/>
                  </a:lnTo>
                  <a:lnTo>
                    <a:pt x="397" y="22"/>
                  </a:lnTo>
                  <a:lnTo>
                    <a:pt x="298" y="9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8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3" name="Freeform 8"/>
            <p:cNvSpPr>
              <a:spLocks/>
            </p:cNvSpPr>
            <p:nvPr/>
          </p:nvSpPr>
          <p:spPr bwMode="auto">
            <a:xfrm>
              <a:off x="4302125" y="2405063"/>
              <a:ext cx="144462" cy="20638"/>
            </a:xfrm>
            <a:custGeom>
              <a:avLst/>
              <a:gdLst>
                <a:gd name="T0" fmla="*/ 0 w 402"/>
                <a:gd name="T1" fmla="*/ 24 h 59"/>
                <a:gd name="T2" fmla="*/ 120 w 402"/>
                <a:gd name="T3" fmla="*/ 6 h 59"/>
                <a:gd name="T4" fmla="*/ 301 w 402"/>
                <a:gd name="T5" fmla="*/ 8 h 59"/>
                <a:gd name="T6" fmla="*/ 402 w 402"/>
                <a:gd name="T7" fmla="*/ 35 h 59"/>
                <a:gd name="T8" fmla="*/ 373 w 402"/>
                <a:gd name="T9" fmla="*/ 59 h 59"/>
                <a:gd name="T10" fmla="*/ 204 w 402"/>
                <a:gd name="T11" fmla="*/ 36 h 59"/>
                <a:gd name="T12" fmla="*/ 38 w 402"/>
                <a:gd name="T13" fmla="*/ 53 h 59"/>
                <a:gd name="T14" fmla="*/ 0 w 402"/>
                <a:gd name="T15" fmla="*/ 2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2" h="59">
                  <a:moveTo>
                    <a:pt x="0" y="24"/>
                  </a:moveTo>
                  <a:cubicBezTo>
                    <a:pt x="0" y="24"/>
                    <a:pt x="80" y="9"/>
                    <a:pt x="120" y="6"/>
                  </a:cubicBezTo>
                  <a:cubicBezTo>
                    <a:pt x="180" y="2"/>
                    <a:pt x="241" y="0"/>
                    <a:pt x="301" y="8"/>
                  </a:cubicBezTo>
                  <a:cubicBezTo>
                    <a:pt x="335" y="13"/>
                    <a:pt x="402" y="35"/>
                    <a:pt x="402" y="35"/>
                  </a:cubicBezTo>
                  <a:lnTo>
                    <a:pt x="373" y="59"/>
                  </a:lnTo>
                  <a:cubicBezTo>
                    <a:pt x="373" y="59"/>
                    <a:pt x="261" y="37"/>
                    <a:pt x="204" y="36"/>
                  </a:cubicBezTo>
                  <a:cubicBezTo>
                    <a:pt x="148" y="35"/>
                    <a:pt x="38" y="53"/>
                    <a:pt x="38" y="53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0051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4" name="Freeform 9"/>
            <p:cNvSpPr>
              <a:spLocks/>
            </p:cNvSpPr>
            <p:nvPr/>
          </p:nvSpPr>
          <p:spPr bwMode="auto">
            <a:xfrm>
              <a:off x="4348033" y="2363046"/>
              <a:ext cx="52549" cy="91230"/>
            </a:xfrm>
            <a:custGeom>
              <a:avLst/>
              <a:gdLst>
                <a:gd name="T0" fmla="*/ 0 w 146"/>
                <a:gd name="T1" fmla="*/ 0 h 121"/>
                <a:gd name="T2" fmla="*/ 35 w 146"/>
                <a:gd name="T3" fmla="*/ 117 h 121"/>
                <a:gd name="T4" fmla="*/ 121 w 146"/>
                <a:gd name="T5" fmla="*/ 121 h 121"/>
                <a:gd name="T6" fmla="*/ 146 w 146"/>
                <a:gd name="T7" fmla="*/ 0 h 121"/>
                <a:gd name="T8" fmla="*/ 0 w 146"/>
                <a:gd name="T9" fmla="*/ 0 h 121"/>
                <a:gd name="connsiteX0" fmla="*/ 0 w 10000"/>
                <a:gd name="connsiteY0" fmla="*/ 7407 h 17407"/>
                <a:gd name="connsiteX1" fmla="*/ 2397 w 10000"/>
                <a:gd name="connsiteY1" fmla="*/ 17076 h 17407"/>
                <a:gd name="connsiteX2" fmla="*/ 8288 w 10000"/>
                <a:gd name="connsiteY2" fmla="*/ 17407 h 17407"/>
                <a:gd name="connsiteX3" fmla="*/ 10000 w 10000"/>
                <a:gd name="connsiteY3" fmla="*/ 7407 h 17407"/>
                <a:gd name="connsiteX4" fmla="*/ 0 w 10000"/>
                <a:gd name="connsiteY4" fmla="*/ 7407 h 17407"/>
                <a:gd name="connsiteX0" fmla="*/ 0 w 10000"/>
                <a:gd name="connsiteY0" fmla="*/ 11284 h 21284"/>
                <a:gd name="connsiteX1" fmla="*/ 2397 w 10000"/>
                <a:gd name="connsiteY1" fmla="*/ 20953 h 21284"/>
                <a:gd name="connsiteX2" fmla="*/ 8288 w 10000"/>
                <a:gd name="connsiteY2" fmla="*/ 21284 h 21284"/>
                <a:gd name="connsiteX3" fmla="*/ 10000 w 10000"/>
                <a:gd name="connsiteY3" fmla="*/ 11284 h 21284"/>
                <a:gd name="connsiteX4" fmla="*/ 0 w 10000"/>
                <a:gd name="connsiteY4" fmla="*/ 11284 h 21284"/>
                <a:gd name="connsiteX0" fmla="*/ 26 w 10026"/>
                <a:gd name="connsiteY0" fmla="*/ 11284 h 21284"/>
                <a:gd name="connsiteX1" fmla="*/ 2423 w 10026"/>
                <a:gd name="connsiteY1" fmla="*/ 20953 h 21284"/>
                <a:gd name="connsiteX2" fmla="*/ 8314 w 10026"/>
                <a:gd name="connsiteY2" fmla="*/ 21284 h 21284"/>
                <a:gd name="connsiteX3" fmla="*/ 10026 w 10026"/>
                <a:gd name="connsiteY3" fmla="*/ 11284 h 21284"/>
                <a:gd name="connsiteX4" fmla="*/ 26 w 10026"/>
                <a:gd name="connsiteY4" fmla="*/ 11284 h 21284"/>
                <a:gd name="connsiteX0" fmla="*/ 25 w 10031"/>
                <a:gd name="connsiteY0" fmla="*/ 11284 h 21284"/>
                <a:gd name="connsiteX1" fmla="*/ 2422 w 10031"/>
                <a:gd name="connsiteY1" fmla="*/ 20953 h 21284"/>
                <a:gd name="connsiteX2" fmla="*/ 8313 w 10031"/>
                <a:gd name="connsiteY2" fmla="*/ 21284 h 21284"/>
                <a:gd name="connsiteX3" fmla="*/ 10025 w 10031"/>
                <a:gd name="connsiteY3" fmla="*/ 11284 h 21284"/>
                <a:gd name="connsiteX4" fmla="*/ 25 w 10031"/>
                <a:gd name="connsiteY4" fmla="*/ 11284 h 2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1" h="21284">
                  <a:moveTo>
                    <a:pt x="25" y="11284"/>
                  </a:moveTo>
                  <a:lnTo>
                    <a:pt x="2422" y="20953"/>
                  </a:lnTo>
                  <a:lnTo>
                    <a:pt x="8313" y="21284"/>
                  </a:lnTo>
                  <a:lnTo>
                    <a:pt x="10025" y="11284"/>
                  </a:lnTo>
                  <a:cubicBezTo>
                    <a:pt x="10328" y="-2049"/>
                    <a:pt x="-581" y="-5383"/>
                    <a:pt x="25" y="11284"/>
                  </a:cubicBezTo>
                  <a:close/>
                </a:path>
              </a:pathLst>
            </a:custGeom>
            <a:solidFill>
              <a:srgbClr val="D38D5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5" name="Freeform 15"/>
            <p:cNvSpPr>
              <a:spLocks/>
            </p:cNvSpPr>
            <p:nvPr/>
          </p:nvSpPr>
          <p:spPr bwMode="auto">
            <a:xfrm>
              <a:off x="4327525" y="2432051"/>
              <a:ext cx="100012" cy="47625"/>
            </a:xfrm>
            <a:custGeom>
              <a:avLst/>
              <a:gdLst>
                <a:gd name="T0" fmla="*/ 0 w 278"/>
                <a:gd name="T1" fmla="*/ 29 h 134"/>
                <a:gd name="T2" fmla="*/ 73 w 278"/>
                <a:gd name="T3" fmla="*/ 0 h 134"/>
                <a:gd name="T4" fmla="*/ 190 w 278"/>
                <a:gd name="T5" fmla="*/ 0 h 134"/>
                <a:gd name="T6" fmla="*/ 277 w 278"/>
                <a:gd name="T7" fmla="*/ 35 h 134"/>
                <a:gd name="T8" fmla="*/ 148 w 278"/>
                <a:gd name="T9" fmla="*/ 134 h 134"/>
                <a:gd name="T10" fmla="*/ 0 w 278"/>
                <a:gd name="T11" fmla="*/ 29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8" h="134">
                  <a:moveTo>
                    <a:pt x="0" y="29"/>
                  </a:moveTo>
                  <a:cubicBezTo>
                    <a:pt x="0" y="3"/>
                    <a:pt x="47" y="5"/>
                    <a:pt x="73" y="0"/>
                  </a:cubicBezTo>
                  <a:cubicBezTo>
                    <a:pt x="108" y="29"/>
                    <a:pt x="159" y="27"/>
                    <a:pt x="190" y="0"/>
                  </a:cubicBezTo>
                  <a:cubicBezTo>
                    <a:pt x="225" y="5"/>
                    <a:pt x="278" y="17"/>
                    <a:pt x="277" y="35"/>
                  </a:cubicBezTo>
                  <a:cubicBezTo>
                    <a:pt x="274" y="62"/>
                    <a:pt x="148" y="134"/>
                    <a:pt x="148" y="134"/>
                  </a:cubicBezTo>
                  <a:cubicBezTo>
                    <a:pt x="148" y="134"/>
                    <a:pt x="0" y="44"/>
                    <a:pt x="0" y="29"/>
                  </a:cubicBezTo>
                  <a:close/>
                </a:path>
              </a:pathLst>
            </a:custGeom>
            <a:solidFill>
              <a:srgbClr val="F2F2F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6" name="Freeform 16"/>
            <p:cNvSpPr>
              <a:spLocks/>
            </p:cNvSpPr>
            <p:nvPr/>
          </p:nvSpPr>
          <p:spPr bwMode="auto">
            <a:xfrm>
              <a:off x="4284663" y="2411413"/>
              <a:ext cx="184150" cy="90488"/>
            </a:xfrm>
            <a:custGeom>
              <a:avLst/>
              <a:gdLst>
                <a:gd name="T0" fmla="*/ 6 w 513"/>
                <a:gd name="T1" fmla="*/ 28 h 249"/>
                <a:gd name="T2" fmla="*/ 65 w 513"/>
                <a:gd name="T3" fmla="*/ 0 h 249"/>
                <a:gd name="T4" fmla="*/ 248 w 513"/>
                <a:gd name="T5" fmla="*/ 146 h 249"/>
                <a:gd name="T6" fmla="*/ 264 w 513"/>
                <a:gd name="T7" fmla="*/ 169 h 249"/>
                <a:gd name="T8" fmla="*/ 275 w 513"/>
                <a:gd name="T9" fmla="*/ 148 h 249"/>
                <a:gd name="T10" fmla="*/ 440 w 513"/>
                <a:gd name="T11" fmla="*/ 12 h 249"/>
                <a:gd name="T12" fmla="*/ 487 w 513"/>
                <a:gd name="T13" fmla="*/ 25 h 249"/>
                <a:gd name="T14" fmla="*/ 512 w 513"/>
                <a:gd name="T15" fmla="*/ 60 h 249"/>
                <a:gd name="T16" fmla="*/ 490 w 513"/>
                <a:gd name="T17" fmla="*/ 100 h 249"/>
                <a:gd name="T18" fmla="*/ 277 w 513"/>
                <a:gd name="T19" fmla="*/ 249 h 249"/>
                <a:gd name="T20" fmla="*/ 27 w 513"/>
                <a:gd name="T21" fmla="*/ 69 h 249"/>
                <a:gd name="T22" fmla="*/ 6 w 513"/>
                <a:gd name="T23" fmla="*/ 28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3" h="249">
                  <a:moveTo>
                    <a:pt x="6" y="28"/>
                  </a:moveTo>
                  <a:cubicBezTo>
                    <a:pt x="12" y="11"/>
                    <a:pt x="65" y="0"/>
                    <a:pt x="65" y="0"/>
                  </a:cubicBezTo>
                  <a:lnTo>
                    <a:pt x="248" y="146"/>
                  </a:lnTo>
                  <a:lnTo>
                    <a:pt x="264" y="169"/>
                  </a:lnTo>
                  <a:lnTo>
                    <a:pt x="275" y="148"/>
                  </a:lnTo>
                  <a:lnTo>
                    <a:pt x="440" y="12"/>
                  </a:lnTo>
                  <a:cubicBezTo>
                    <a:pt x="440" y="12"/>
                    <a:pt x="468" y="16"/>
                    <a:pt x="487" y="25"/>
                  </a:cubicBezTo>
                  <a:cubicBezTo>
                    <a:pt x="504" y="33"/>
                    <a:pt x="511" y="41"/>
                    <a:pt x="512" y="60"/>
                  </a:cubicBezTo>
                  <a:cubicBezTo>
                    <a:pt x="513" y="82"/>
                    <a:pt x="490" y="100"/>
                    <a:pt x="490" y="100"/>
                  </a:cubicBezTo>
                  <a:lnTo>
                    <a:pt x="277" y="249"/>
                  </a:lnTo>
                  <a:lnTo>
                    <a:pt x="27" y="69"/>
                  </a:lnTo>
                  <a:cubicBezTo>
                    <a:pt x="27" y="69"/>
                    <a:pt x="0" y="46"/>
                    <a:pt x="6" y="28"/>
                  </a:cubicBezTo>
                  <a:close/>
                </a:path>
              </a:pathLst>
            </a:custGeom>
            <a:solidFill>
              <a:srgbClr val="008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7" name="Freeform 17"/>
            <p:cNvSpPr>
              <a:spLocks/>
            </p:cNvSpPr>
            <p:nvPr/>
          </p:nvSpPr>
          <p:spPr bwMode="auto">
            <a:xfrm>
              <a:off x="4300538" y="2598738"/>
              <a:ext cx="168275" cy="46038"/>
            </a:xfrm>
            <a:custGeom>
              <a:avLst/>
              <a:gdLst>
                <a:gd name="T0" fmla="*/ 6 w 466"/>
                <a:gd name="T1" fmla="*/ 1 h 128"/>
                <a:gd name="T2" fmla="*/ 237 w 466"/>
                <a:gd name="T3" fmla="*/ 20 h 128"/>
                <a:gd name="T4" fmla="*/ 448 w 466"/>
                <a:gd name="T5" fmla="*/ 0 h 128"/>
                <a:gd name="T6" fmla="*/ 466 w 466"/>
                <a:gd name="T7" fmla="*/ 100 h 128"/>
                <a:gd name="T8" fmla="*/ 234 w 466"/>
                <a:gd name="T9" fmla="*/ 126 h 128"/>
                <a:gd name="T10" fmla="*/ 0 w 466"/>
                <a:gd name="T11" fmla="*/ 113 h 128"/>
                <a:gd name="T12" fmla="*/ 6 w 466"/>
                <a:gd name="T13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6" h="128">
                  <a:moveTo>
                    <a:pt x="6" y="1"/>
                  </a:moveTo>
                  <a:cubicBezTo>
                    <a:pt x="6" y="1"/>
                    <a:pt x="162" y="20"/>
                    <a:pt x="237" y="20"/>
                  </a:cubicBezTo>
                  <a:cubicBezTo>
                    <a:pt x="305" y="20"/>
                    <a:pt x="448" y="0"/>
                    <a:pt x="448" y="0"/>
                  </a:cubicBezTo>
                  <a:lnTo>
                    <a:pt x="466" y="100"/>
                  </a:lnTo>
                  <a:cubicBezTo>
                    <a:pt x="466" y="100"/>
                    <a:pt x="309" y="124"/>
                    <a:pt x="234" y="126"/>
                  </a:cubicBezTo>
                  <a:cubicBezTo>
                    <a:pt x="156" y="128"/>
                    <a:pt x="0" y="113"/>
                    <a:pt x="0" y="113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8" name="Freeform 18"/>
            <p:cNvSpPr>
              <a:spLocks/>
            </p:cNvSpPr>
            <p:nvPr/>
          </p:nvSpPr>
          <p:spPr bwMode="auto">
            <a:xfrm>
              <a:off x="4359275" y="2600326"/>
              <a:ext cx="49212" cy="49213"/>
            </a:xfrm>
            <a:custGeom>
              <a:avLst/>
              <a:gdLst>
                <a:gd name="T0" fmla="*/ 129 w 136"/>
                <a:gd name="T1" fmla="*/ 0 h 136"/>
                <a:gd name="T2" fmla="*/ 12 w 136"/>
                <a:gd name="T3" fmla="*/ 2 h 136"/>
                <a:gd name="T4" fmla="*/ 1 w 136"/>
                <a:gd name="T5" fmla="*/ 10 h 136"/>
                <a:gd name="T6" fmla="*/ 1 w 136"/>
                <a:gd name="T7" fmla="*/ 56 h 136"/>
                <a:gd name="T8" fmla="*/ 16 w 136"/>
                <a:gd name="T9" fmla="*/ 56 h 136"/>
                <a:gd name="T10" fmla="*/ 16 w 136"/>
                <a:gd name="T11" fmla="*/ 22 h 136"/>
                <a:gd name="T12" fmla="*/ 24 w 136"/>
                <a:gd name="T13" fmla="*/ 15 h 136"/>
                <a:gd name="T14" fmla="*/ 114 w 136"/>
                <a:gd name="T15" fmla="*/ 14 h 136"/>
                <a:gd name="T16" fmla="*/ 118 w 136"/>
                <a:gd name="T17" fmla="*/ 21 h 136"/>
                <a:gd name="T18" fmla="*/ 120 w 136"/>
                <a:gd name="T19" fmla="*/ 112 h 136"/>
                <a:gd name="T20" fmla="*/ 107 w 136"/>
                <a:gd name="T21" fmla="*/ 120 h 136"/>
                <a:gd name="T22" fmla="*/ 24 w 136"/>
                <a:gd name="T23" fmla="*/ 122 h 136"/>
                <a:gd name="T24" fmla="*/ 16 w 136"/>
                <a:gd name="T25" fmla="*/ 115 h 136"/>
                <a:gd name="T26" fmla="*/ 16 w 136"/>
                <a:gd name="T27" fmla="*/ 81 h 136"/>
                <a:gd name="T28" fmla="*/ 1 w 136"/>
                <a:gd name="T29" fmla="*/ 81 h 136"/>
                <a:gd name="T30" fmla="*/ 1 w 136"/>
                <a:gd name="T31" fmla="*/ 127 h 136"/>
                <a:gd name="T32" fmla="*/ 12 w 136"/>
                <a:gd name="T33" fmla="*/ 136 h 136"/>
                <a:gd name="T34" fmla="*/ 121 w 136"/>
                <a:gd name="T35" fmla="*/ 133 h 136"/>
                <a:gd name="T36" fmla="*/ 136 w 136"/>
                <a:gd name="T37" fmla="*/ 122 h 136"/>
                <a:gd name="T38" fmla="*/ 134 w 136"/>
                <a:gd name="T39" fmla="*/ 9 h 136"/>
                <a:gd name="T40" fmla="*/ 129 w 136"/>
                <a:gd name="T4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6" h="136">
                  <a:moveTo>
                    <a:pt x="129" y="0"/>
                  </a:moveTo>
                  <a:lnTo>
                    <a:pt x="12" y="2"/>
                  </a:lnTo>
                  <a:cubicBezTo>
                    <a:pt x="3" y="3"/>
                    <a:pt x="0" y="6"/>
                    <a:pt x="1" y="10"/>
                  </a:cubicBezTo>
                  <a:lnTo>
                    <a:pt x="1" y="56"/>
                  </a:lnTo>
                  <a:lnTo>
                    <a:pt x="16" y="56"/>
                  </a:lnTo>
                  <a:lnTo>
                    <a:pt x="16" y="22"/>
                  </a:lnTo>
                  <a:cubicBezTo>
                    <a:pt x="15" y="18"/>
                    <a:pt x="17" y="16"/>
                    <a:pt x="24" y="15"/>
                  </a:cubicBezTo>
                  <a:lnTo>
                    <a:pt x="114" y="14"/>
                  </a:lnTo>
                  <a:cubicBezTo>
                    <a:pt x="118" y="14"/>
                    <a:pt x="118" y="18"/>
                    <a:pt x="118" y="21"/>
                  </a:cubicBezTo>
                  <a:lnTo>
                    <a:pt x="120" y="112"/>
                  </a:lnTo>
                  <a:cubicBezTo>
                    <a:pt x="119" y="117"/>
                    <a:pt x="116" y="119"/>
                    <a:pt x="107" y="120"/>
                  </a:cubicBezTo>
                  <a:lnTo>
                    <a:pt x="24" y="122"/>
                  </a:lnTo>
                  <a:cubicBezTo>
                    <a:pt x="19" y="122"/>
                    <a:pt x="16" y="120"/>
                    <a:pt x="16" y="115"/>
                  </a:cubicBezTo>
                  <a:lnTo>
                    <a:pt x="16" y="81"/>
                  </a:lnTo>
                  <a:lnTo>
                    <a:pt x="1" y="81"/>
                  </a:lnTo>
                  <a:lnTo>
                    <a:pt x="1" y="127"/>
                  </a:lnTo>
                  <a:cubicBezTo>
                    <a:pt x="2" y="133"/>
                    <a:pt x="5" y="136"/>
                    <a:pt x="12" y="136"/>
                  </a:cubicBezTo>
                  <a:lnTo>
                    <a:pt x="121" y="133"/>
                  </a:lnTo>
                  <a:cubicBezTo>
                    <a:pt x="132" y="133"/>
                    <a:pt x="135" y="129"/>
                    <a:pt x="136" y="122"/>
                  </a:cubicBezTo>
                  <a:lnTo>
                    <a:pt x="134" y="9"/>
                  </a:lnTo>
                  <a:cubicBezTo>
                    <a:pt x="134" y="5"/>
                    <a:pt x="133" y="0"/>
                    <a:pt x="129" y="0"/>
                  </a:cubicBezTo>
                  <a:close/>
                </a:path>
              </a:pathLst>
            </a:custGeom>
            <a:solidFill>
              <a:srgbClr val="FFFF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9" name="Freeform 19"/>
            <p:cNvSpPr>
              <a:spLocks/>
            </p:cNvSpPr>
            <p:nvPr/>
          </p:nvSpPr>
          <p:spPr bwMode="auto">
            <a:xfrm>
              <a:off x="4351338" y="2620963"/>
              <a:ext cx="25400" cy="7938"/>
            </a:xfrm>
            <a:custGeom>
              <a:avLst/>
              <a:gdLst>
                <a:gd name="T0" fmla="*/ 4 w 73"/>
                <a:gd name="T1" fmla="*/ 0 h 19"/>
                <a:gd name="T2" fmla="*/ 67 w 73"/>
                <a:gd name="T3" fmla="*/ 0 h 19"/>
                <a:gd name="T4" fmla="*/ 67 w 73"/>
                <a:gd name="T5" fmla="*/ 18 h 19"/>
                <a:gd name="T6" fmla="*/ 4 w 73"/>
                <a:gd name="T7" fmla="*/ 18 h 19"/>
                <a:gd name="T8" fmla="*/ 4 w 73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9">
                  <a:moveTo>
                    <a:pt x="4" y="0"/>
                  </a:moveTo>
                  <a:lnTo>
                    <a:pt x="67" y="0"/>
                  </a:lnTo>
                  <a:cubicBezTo>
                    <a:pt x="73" y="1"/>
                    <a:pt x="71" y="18"/>
                    <a:pt x="67" y="18"/>
                  </a:cubicBezTo>
                  <a:lnTo>
                    <a:pt x="4" y="18"/>
                  </a:lnTo>
                  <a:cubicBezTo>
                    <a:pt x="0" y="19"/>
                    <a:pt x="0" y="0"/>
                    <a:pt x="4" y="0"/>
                  </a:cubicBezTo>
                  <a:close/>
                </a:path>
              </a:pathLst>
            </a:custGeom>
            <a:solidFill>
              <a:srgbClr val="D7CE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07" name="Group 1106"/>
          <p:cNvGrpSpPr/>
          <p:nvPr/>
        </p:nvGrpSpPr>
        <p:grpSpPr>
          <a:xfrm>
            <a:off x="871646" y="2842164"/>
            <a:ext cx="2343076" cy="2343076"/>
            <a:chOff x="3397324" y="1418506"/>
            <a:chExt cx="1966764" cy="1966764"/>
          </a:xfrm>
        </p:grpSpPr>
        <p:grpSp>
          <p:nvGrpSpPr>
            <p:cNvPr id="1108" name="Group 1107"/>
            <p:cNvGrpSpPr/>
            <p:nvPr/>
          </p:nvGrpSpPr>
          <p:grpSpPr>
            <a:xfrm>
              <a:off x="4060826" y="1544638"/>
              <a:ext cx="633412" cy="892176"/>
              <a:chOff x="4060826" y="1544638"/>
              <a:chExt cx="633412" cy="892176"/>
            </a:xfrm>
          </p:grpSpPr>
          <p:sp>
            <p:nvSpPr>
              <p:cNvPr id="1111" name="Freeform 10"/>
              <p:cNvSpPr>
                <a:spLocks/>
              </p:cNvSpPr>
              <p:nvPr/>
            </p:nvSpPr>
            <p:spPr bwMode="auto">
              <a:xfrm>
                <a:off x="4060826" y="1997076"/>
                <a:ext cx="633412" cy="439738"/>
              </a:xfrm>
              <a:custGeom>
                <a:avLst/>
                <a:gdLst>
                  <a:gd name="T0" fmla="*/ 884 w 1762"/>
                  <a:gd name="T1" fmla="*/ 4 h 1220"/>
                  <a:gd name="T2" fmla="*/ 318 w 1762"/>
                  <a:gd name="T3" fmla="*/ 144 h 1220"/>
                  <a:gd name="T4" fmla="*/ 109 w 1762"/>
                  <a:gd name="T5" fmla="*/ 576 h 1220"/>
                  <a:gd name="T6" fmla="*/ 46 w 1762"/>
                  <a:gd name="T7" fmla="*/ 594 h 1220"/>
                  <a:gd name="T8" fmla="*/ 29 w 1762"/>
                  <a:gd name="T9" fmla="*/ 704 h 1220"/>
                  <a:gd name="T10" fmla="*/ 132 w 1762"/>
                  <a:gd name="T11" fmla="*/ 738 h 1220"/>
                  <a:gd name="T12" fmla="*/ 187 w 1762"/>
                  <a:gd name="T13" fmla="*/ 851 h 1220"/>
                  <a:gd name="T14" fmla="*/ 1106 w 1762"/>
                  <a:gd name="T15" fmla="*/ 1143 h 1220"/>
                  <a:gd name="T16" fmla="*/ 1628 w 1762"/>
                  <a:gd name="T17" fmla="*/ 749 h 1220"/>
                  <a:gd name="T18" fmla="*/ 1633 w 1762"/>
                  <a:gd name="T19" fmla="*/ 735 h 1220"/>
                  <a:gd name="T20" fmla="*/ 1733 w 1762"/>
                  <a:gd name="T21" fmla="*/ 701 h 1220"/>
                  <a:gd name="T22" fmla="*/ 1715 w 1762"/>
                  <a:gd name="T23" fmla="*/ 590 h 1220"/>
                  <a:gd name="T24" fmla="*/ 1656 w 1762"/>
                  <a:gd name="T25" fmla="*/ 572 h 1220"/>
                  <a:gd name="T26" fmla="*/ 1489 w 1762"/>
                  <a:gd name="T27" fmla="*/ 240 h 1220"/>
                  <a:gd name="T28" fmla="*/ 884 w 1762"/>
                  <a:gd name="T29" fmla="*/ 4 h 1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62" h="1220">
                    <a:moveTo>
                      <a:pt x="884" y="4"/>
                    </a:moveTo>
                    <a:cubicBezTo>
                      <a:pt x="660" y="29"/>
                      <a:pt x="441" y="54"/>
                      <a:pt x="318" y="144"/>
                    </a:cubicBezTo>
                    <a:cubicBezTo>
                      <a:pt x="204" y="231"/>
                      <a:pt x="112" y="399"/>
                      <a:pt x="109" y="576"/>
                    </a:cubicBezTo>
                    <a:cubicBezTo>
                      <a:pt x="85" y="577"/>
                      <a:pt x="62" y="582"/>
                      <a:pt x="46" y="594"/>
                    </a:cubicBezTo>
                    <a:cubicBezTo>
                      <a:pt x="10" y="622"/>
                      <a:pt x="0" y="664"/>
                      <a:pt x="29" y="704"/>
                    </a:cubicBezTo>
                    <a:cubicBezTo>
                      <a:pt x="48" y="731"/>
                      <a:pt x="94" y="741"/>
                      <a:pt x="132" y="738"/>
                    </a:cubicBezTo>
                    <a:cubicBezTo>
                      <a:pt x="145" y="777"/>
                      <a:pt x="163" y="814"/>
                      <a:pt x="187" y="851"/>
                    </a:cubicBezTo>
                    <a:cubicBezTo>
                      <a:pt x="353" y="1106"/>
                      <a:pt x="835" y="1220"/>
                      <a:pt x="1106" y="1143"/>
                    </a:cubicBezTo>
                    <a:cubicBezTo>
                      <a:pt x="1376" y="1065"/>
                      <a:pt x="1552" y="943"/>
                      <a:pt x="1628" y="749"/>
                    </a:cubicBezTo>
                    <a:cubicBezTo>
                      <a:pt x="1630" y="744"/>
                      <a:pt x="1631" y="740"/>
                      <a:pt x="1633" y="735"/>
                    </a:cubicBezTo>
                    <a:cubicBezTo>
                      <a:pt x="1670" y="737"/>
                      <a:pt x="1714" y="726"/>
                      <a:pt x="1733" y="701"/>
                    </a:cubicBezTo>
                    <a:cubicBezTo>
                      <a:pt x="1762" y="661"/>
                      <a:pt x="1751" y="619"/>
                      <a:pt x="1715" y="590"/>
                    </a:cubicBezTo>
                    <a:cubicBezTo>
                      <a:pt x="1701" y="579"/>
                      <a:pt x="1679" y="573"/>
                      <a:pt x="1656" y="572"/>
                    </a:cubicBezTo>
                    <a:cubicBezTo>
                      <a:pt x="1646" y="458"/>
                      <a:pt x="1581" y="354"/>
                      <a:pt x="1489" y="240"/>
                    </a:cubicBezTo>
                    <a:cubicBezTo>
                      <a:pt x="1370" y="92"/>
                      <a:pt x="1094" y="0"/>
                      <a:pt x="884" y="4"/>
                    </a:cubicBezTo>
                    <a:close/>
                  </a:path>
                </a:pathLst>
              </a:custGeom>
              <a:solidFill>
                <a:srgbClr val="FFB38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2" name="Freeform 11"/>
              <p:cNvSpPr>
                <a:spLocks/>
              </p:cNvSpPr>
              <p:nvPr/>
            </p:nvSpPr>
            <p:spPr bwMode="auto">
              <a:xfrm>
                <a:off x="4097338" y="1995488"/>
                <a:ext cx="576262" cy="212725"/>
              </a:xfrm>
              <a:custGeom>
                <a:avLst/>
                <a:gdLst>
                  <a:gd name="T0" fmla="*/ 714 w 1606"/>
                  <a:gd name="T1" fmla="*/ 3 h 591"/>
                  <a:gd name="T2" fmla="*/ 27 w 1606"/>
                  <a:gd name="T3" fmla="*/ 353 h 591"/>
                  <a:gd name="T4" fmla="*/ 9 w 1606"/>
                  <a:gd name="T5" fmla="*/ 561 h 591"/>
                  <a:gd name="T6" fmla="*/ 429 w 1606"/>
                  <a:gd name="T7" fmla="*/ 304 h 591"/>
                  <a:gd name="T8" fmla="*/ 1039 w 1606"/>
                  <a:gd name="T9" fmla="*/ 467 h 591"/>
                  <a:gd name="T10" fmla="*/ 878 w 1606"/>
                  <a:gd name="T11" fmla="*/ 381 h 591"/>
                  <a:gd name="T12" fmla="*/ 1238 w 1606"/>
                  <a:gd name="T13" fmla="*/ 455 h 591"/>
                  <a:gd name="T14" fmla="*/ 1099 w 1606"/>
                  <a:gd name="T15" fmla="*/ 372 h 591"/>
                  <a:gd name="T16" fmla="*/ 1398 w 1606"/>
                  <a:gd name="T17" fmla="*/ 451 h 591"/>
                  <a:gd name="T18" fmla="*/ 1237 w 1606"/>
                  <a:gd name="T19" fmla="*/ 337 h 591"/>
                  <a:gd name="T20" fmla="*/ 1551 w 1606"/>
                  <a:gd name="T21" fmla="*/ 530 h 591"/>
                  <a:gd name="T22" fmla="*/ 714 w 1606"/>
                  <a:gd name="T23" fmla="*/ 3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06" h="591">
                    <a:moveTo>
                      <a:pt x="714" y="3"/>
                    </a:moveTo>
                    <a:cubicBezTo>
                      <a:pt x="196" y="6"/>
                      <a:pt x="53" y="214"/>
                      <a:pt x="27" y="353"/>
                    </a:cubicBezTo>
                    <a:cubicBezTo>
                      <a:pt x="0" y="492"/>
                      <a:pt x="12" y="474"/>
                      <a:pt x="9" y="561"/>
                    </a:cubicBezTo>
                    <a:cubicBezTo>
                      <a:pt x="144" y="536"/>
                      <a:pt x="389" y="382"/>
                      <a:pt x="429" y="304"/>
                    </a:cubicBezTo>
                    <a:cubicBezTo>
                      <a:pt x="488" y="406"/>
                      <a:pt x="983" y="591"/>
                      <a:pt x="1039" y="467"/>
                    </a:cubicBezTo>
                    <a:cubicBezTo>
                      <a:pt x="966" y="443"/>
                      <a:pt x="936" y="420"/>
                      <a:pt x="878" y="381"/>
                    </a:cubicBezTo>
                    <a:cubicBezTo>
                      <a:pt x="911" y="387"/>
                      <a:pt x="1052" y="513"/>
                      <a:pt x="1238" y="455"/>
                    </a:cubicBezTo>
                    <a:cubicBezTo>
                      <a:pt x="1169" y="407"/>
                      <a:pt x="1178" y="435"/>
                      <a:pt x="1099" y="372"/>
                    </a:cubicBezTo>
                    <a:cubicBezTo>
                      <a:pt x="1139" y="373"/>
                      <a:pt x="1241" y="463"/>
                      <a:pt x="1398" y="451"/>
                    </a:cubicBezTo>
                    <a:cubicBezTo>
                      <a:pt x="1357" y="397"/>
                      <a:pt x="1292" y="382"/>
                      <a:pt x="1237" y="337"/>
                    </a:cubicBezTo>
                    <a:cubicBezTo>
                      <a:pt x="1306" y="345"/>
                      <a:pt x="1521" y="534"/>
                      <a:pt x="1551" y="530"/>
                    </a:cubicBezTo>
                    <a:cubicBezTo>
                      <a:pt x="1606" y="244"/>
                      <a:pt x="1232" y="0"/>
                      <a:pt x="714" y="3"/>
                    </a:cubicBezTo>
                    <a:close/>
                  </a:path>
                </a:pathLst>
              </a:custGeom>
              <a:solidFill>
                <a:srgbClr val="50161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3" name="Freeform 12"/>
              <p:cNvSpPr>
                <a:spLocks/>
              </p:cNvSpPr>
              <p:nvPr/>
            </p:nvSpPr>
            <p:spPr bwMode="auto">
              <a:xfrm>
                <a:off x="4229100" y="1981201"/>
                <a:ext cx="379412" cy="198438"/>
              </a:xfrm>
              <a:custGeom>
                <a:avLst/>
                <a:gdLst>
                  <a:gd name="T0" fmla="*/ 22 w 1057"/>
                  <a:gd name="T1" fmla="*/ 90 h 551"/>
                  <a:gd name="T2" fmla="*/ 148 w 1057"/>
                  <a:gd name="T3" fmla="*/ 268 h 551"/>
                  <a:gd name="T4" fmla="*/ 383 w 1057"/>
                  <a:gd name="T5" fmla="*/ 262 h 551"/>
                  <a:gd name="T6" fmla="*/ 626 w 1057"/>
                  <a:gd name="T7" fmla="*/ 263 h 551"/>
                  <a:gd name="T8" fmla="*/ 791 w 1057"/>
                  <a:gd name="T9" fmla="*/ 271 h 551"/>
                  <a:gd name="T10" fmla="*/ 895 w 1057"/>
                  <a:gd name="T11" fmla="*/ 161 h 551"/>
                  <a:gd name="T12" fmla="*/ 22 w 1057"/>
                  <a:gd name="T13" fmla="*/ 90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7" h="551">
                    <a:moveTo>
                      <a:pt x="22" y="90"/>
                    </a:moveTo>
                    <a:cubicBezTo>
                      <a:pt x="0" y="166"/>
                      <a:pt x="75" y="209"/>
                      <a:pt x="148" y="268"/>
                    </a:cubicBezTo>
                    <a:cubicBezTo>
                      <a:pt x="343" y="425"/>
                      <a:pt x="516" y="411"/>
                      <a:pt x="383" y="262"/>
                    </a:cubicBezTo>
                    <a:cubicBezTo>
                      <a:pt x="489" y="366"/>
                      <a:pt x="773" y="487"/>
                      <a:pt x="626" y="263"/>
                    </a:cubicBezTo>
                    <a:cubicBezTo>
                      <a:pt x="661" y="259"/>
                      <a:pt x="939" y="551"/>
                      <a:pt x="791" y="271"/>
                    </a:cubicBezTo>
                    <a:cubicBezTo>
                      <a:pt x="1057" y="438"/>
                      <a:pt x="1037" y="278"/>
                      <a:pt x="895" y="161"/>
                    </a:cubicBezTo>
                    <a:cubicBezTo>
                      <a:pt x="752" y="44"/>
                      <a:pt x="104" y="0"/>
                      <a:pt x="22" y="90"/>
                    </a:cubicBezTo>
                    <a:close/>
                  </a:path>
                </a:pathLst>
              </a:custGeom>
              <a:solidFill>
                <a:srgbClr val="78212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4" name="Freeform 13"/>
              <p:cNvSpPr>
                <a:spLocks/>
              </p:cNvSpPr>
              <p:nvPr/>
            </p:nvSpPr>
            <p:spPr bwMode="auto">
              <a:xfrm>
                <a:off x="4232275" y="2222501"/>
                <a:ext cx="46037" cy="39688"/>
              </a:xfrm>
              <a:custGeom>
                <a:avLst/>
                <a:gdLst>
                  <a:gd name="T0" fmla="*/ 2 w 130"/>
                  <a:gd name="T1" fmla="*/ 70 h 111"/>
                  <a:gd name="T2" fmla="*/ 49 w 130"/>
                  <a:gd name="T3" fmla="*/ 6 h 111"/>
                  <a:gd name="T4" fmla="*/ 127 w 130"/>
                  <a:gd name="T5" fmla="*/ 57 h 111"/>
                  <a:gd name="T6" fmla="*/ 63 w 130"/>
                  <a:gd name="T7" fmla="*/ 109 h 111"/>
                  <a:gd name="T8" fmla="*/ 2 w 130"/>
                  <a:gd name="T9" fmla="*/ 7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111">
                    <a:moveTo>
                      <a:pt x="2" y="70"/>
                    </a:moveTo>
                    <a:cubicBezTo>
                      <a:pt x="0" y="43"/>
                      <a:pt x="8" y="13"/>
                      <a:pt x="49" y="6"/>
                    </a:cubicBezTo>
                    <a:cubicBezTo>
                      <a:pt x="89" y="0"/>
                      <a:pt x="130" y="17"/>
                      <a:pt x="127" y="57"/>
                    </a:cubicBezTo>
                    <a:cubicBezTo>
                      <a:pt x="125" y="96"/>
                      <a:pt x="97" y="111"/>
                      <a:pt x="63" y="109"/>
                    </a:cubicBezTo>
                    <a:cubicBezTo>
                      <a:pt x="29" y="108"/>
                      <a:pt x="4" y="96"/>
                      <a:pt x="2" y="7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5" name="Freeform 14"/>
              <p:cNvSpPr>
                <a:spLocks/>
              </p:cNvSpPr>
              <p:nvPr/>
            </p:nvSpPr>
            <p:spPr bwMode="auto">
              <a:xfrm>
                <a:off x="4497388" y="2224088"/>
                <a:ext cx="49212" cy="41275"/>
              </a:xfrm>
              <a:custGeom>
                <a:avLst/>
                <a:gdLst>
                  <a:gd name="T0" fmla="*/ 128 w 137"/>
                  <a:gd name="T1" fmla="*/ 83 h 115"/>
                  <a:gd name="T2" fmla="*/ 103 w 137"/>
                  <a:gd name="T3" fmla="*/ 23 h 115"/>
                  <a:gd name="T4" fmla="*/ 10 w 137"/>
                  <a:gd name="T5" fmla="*/ 43 h 115"/>
                  <a:gd name="T6" fmla="*/ 68 w 137"/>
                  <a:gd name="T7" fmla="*/ 115 h 115"/>
                  <a:gd name="T8" fmla="*/ 128 w 137"/>
                  <a:gd name="T9" fmla="*/ 83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15">
                    <a:moveTo>
                      <a:pt x="128" y="83"/>
                    </a:moveTo>
                    <a:cubicBezTo>
                      <a:pt x="137" y="60"/>
                      <a:pt x="137" y="46"/>
                      <a:pt x="103" y="23"/>
                    </a:cubicBezTo>
                    <a:cubicBezTo>
                      <a:pt x="68" y="0"/>
                      <a:pt x="21" y="17"/>
                      <a:pt x="10" y="43"/>
                    </a:cubicBezTo>
                    <a:cubicBezTo>
                      <a:pt x="0" y="69"/>
                      <a:pt x="37" y="114"/>
                      <a:pt x="68" y="115"/>
                    </a:cubicBezTo>
                    <a:cubicBezTo>
                      <a:pt x="100" y="115"/>
                      <a:pt x="119" y="106"/>
                      <a:pt x="128" y="83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6" name="Freeform 29"/>
              <p:cNvSpPr>
                <a:spLocks/>
              </p:cNvSpPr>
              <p:nvPr/>
            </p:nvSpPr>
            <p:spPr bwMode="auto">
              <a:xfrm>
                <a:off x="4076700" y="1590676"/>
                <a:ext cx="585787" cy="555625"/>
              </a:xfrm>
              <a:custGeom>
                <a:avLst/>
                <a:gdLst>
                  <a:gd name="T0" fmla="*/ 57 w 1632"/>
                  <a:gd name="T1" fmla="*/ 1540 h 1540"/>
                  <a:gd name="T2" fmla="*/ 79 w 1632"/>
                  <a:gd name="T3" fmla="*/ 1141 h 1540"/>
                  <a:gd name="T4" fmla="*/ 628 w 1632"/>
                  <a:gd name="T5" fmla="*/ 556 h 1540"/>
                  <a:gd name="T6" fmla="*/ 870 w 1632"/>
                  <a:gd name="T7" fmla="*/ 264 h 1540"/>
                  <a:gd name="T8" fmla="*/ 820 w 1632"/>
                  <a:gd name="T9" fmla="*/ 0 h 1540"/>
                  <a:gd name="T10" fmla="*/ 1119 w 1632"/>
                  <a:gd name="T11" fmla="*/ 285 h 1540"/>
                  <a:gd name="T12" fmla="*/ 1490 w 1632"/>
                  <a:gd name="T13" fmla="*/ 863 h 1540"/>
                  <a:gd name="T14" fmla="*/ 1632 w 1632"/>
                  <a:gd name="T15" fmla="*/ 1518 h 1540"/>
                  <a:gd name="T16" fmla="*/ 1461 w 1632"/>
                  <a:gd name="T17" fmla="*/ 1269 h 1540"/>
                  <a:gd name="T18" fmla="*/ 955 w 1632"/>
                  <a:gd name="T19" fmla="*/ 1119 h 1540"/>
                  <a:gd name="T20" fmla="*/ 535 w 1632"/>
                  <a:gd name="T21" fmla="*/ 1098 h 1540"/>
                  <a:gd name="T22" fmla="*/ 207 w 1632"/>
                  <a:gd name="T23" fmla="*/ 1255 h 1540"/>
                  <a:gd name="T24" fmla="*/ 57 w 1632"/>
                  <a:gd name="T25" fmla="*/ 1540 h 1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32" h="1540">
                    <a:moveTo>
                      <a:pt x="57" y="1540"/>
                    </a:moveTo>
                    <a:cubicBezTo>
                      <a:pt x="57" y="1540"/>
                      <a:pt x="0" y="1325"/>
                      <a:pt x="79" y="1141"/>
                    </a:cubicBezTo>
                    <a:cubicBezTo>
                      <a:pt x="157" y="957"/>
                      <a:pt x="497" y="704"/>
                      <a:pt x="628" y="556"/>
                    </a:cubicBezTo>
                    <a:cubicBezTo>
                      <a:pt x="758" y="409"/>
                      <a:pt x="843" y="369"/>
                      <a:pt x="870" y="264"/>
                    </a:cubicBezTo>
                    <a:cubicBezTo>
                      <a:pt x="897" y="159"/>
                      <a:pt x="820" y="0"/>
                      <a:pt x="820" y="0"/>
                    </a:cubicBezTo>
                    <a:cubicBezTo>
                      <a:pt x="820" y="0"/>
                      <a:pt x="1003" y="144"/>
                      <a:pt x="1119" y="285"/>
                    </a:cubicBezTo>
                    <a:cubicBezTo>
                      <a:pt x="1236" y="427"/>
                      <a:pt x="1403" y="654"/>
                      <a:pt x="1490" y="863"/>
                    </a:cubicBezTo>
                    <a:cubicBezTo>
                      <a:pt x="1576" y="1072"/>
                      <a:pt x="1632" y="1518"/>
                      <a:pt x="1632" y="1518"/>
                    </a:cubicBezTo>
                    <a:cubicBezTo>
                      <a:pt x="1632" y="1518"/>
                      <a:pt x="1573" y="1350"/>
                      <a:pt x="1461" y="1269"/>
                    </a:cubicBezTo>
                    <a:cubicBezTo>
                      <a:pt x="1350" y="1188"/>
                      <a:pt x="1111" y="1146"/>
                      <a:pt x="955" y="1119"/>
                    </a:cubicBezTo>
                    <a:cubicBezTo>
                      <a:pt x="800" y="1093"/>
                      <a:pt x="663" y="1072"/>
                      <a:pt x="535" y="1098"/>
                    </a:cubicBezTo>
                    <a:cubicBezTo>
                      <a:pt x="407" y="1124"/>
                      <a:pt x="289" y="1175"/>
                      <a:pt x="207" y="1255"/>
                    </a:cubicBezTo>
                    <a:cubicBezTo>
                      <a:pt x="125" y="1334"/>
                      <a:pt x="57" y="1540"/>
                      <a:pt x="57" y="1540"/>
                    </a:cubicBezTo>
                    <a:close/>
                  </a:path>
                </a:pathLst>
              </a:custGeom>
              <a:solidFill>
                <a:srgbClr val="FF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7" name="Freeform 30"/>
              <p:cNvSpPr>
                <a:spLocks/>
              </p:cNvSpPr>
              <p:nvPr/>
            </p:nvSpPr>
            <p:spPr bwMode="auto">
              <a:xfrm>
                <a:off x="4076700" y="1590676"/>
                <a:ext cx="390525" cy="555625"/>
              </a:xfrm>
              <a:custGeom>
                <a:avLst/>
                <a:gdLst>
                  <a:gd name="T0" fmla="*/ 820 w 1089"/>
                  <a:gd name="T1" fmla="*/ 0 h 1540"/>
                  <a:gd name="T2" fmla="*/ 870 w 1089"/>
                  <a:gd name="T3" fmla="*/ 264 h 1540"/>
                  <a:gd name="T4" fmla="*/ 627 w 1089"/>
                  <a:gd name="T5" fmla="*/ 556 h 1540"/>
                  <a:gd name="T6" fmla="*/ 79 w 1089"/>
                  <a:gd name="T7" fmla="*/ 1141 h 1540"/>
                  <a:gd name="T8" fmla="*/ 57 w 1089"/>
                  <a:gd name="T9" fmla="*/ 1540 h 1540"/>
                  <a:gd name="T10" fmla="*/ 207 w 1089"/>
                  <a:gd name="T11" fmla="*/ 1254 h 1540"/>
                  <a:gd name="T12" fmla="*/ 535 w 1089"/>
                  <a:gd name="T13" fmla="*/ 1097 h 1540"/>
                  <a:gd name="T14" fmla="*/ 865 w 1089"/>
                  <a:gd name="T15" fmla="*/ 1105 h 1540"/>
                  <a:gd name="T16" fmla="*/ 1041 w 1089"/>
                  <a:gd name="T17" fmla="*/ 770 h 1540"/>
                  <a:gd name="T18" fmla="*/ 1048 w 1089"/>
                  <a:gd name="T19" fmla="*/ 442 h 1540"/>
                  <a:gd name="T20" fmla="*/ 850 w 1089"/>
                  <a:gd name="T21" fmla="*/ 25 h 1540"/>
                  <a:gd name="T22" fmla="*/ 849 w 1089"/>
                  <a:gd name="T23" fmla="*/ 24 h 1540"/>
                  <a:gd name="T24" fmla="*/ 820 w 1089"/>
                  <a:gd name="T25" fmla="*/ 0 h 1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9" h="1540">
                    <a:moveTo>
                      <a:pt x="820" y="0"/>
                    </a:moveTo>
                    <a:cubicBezTo>
                      <a:pt x="820" y="0"/>
                      <a:pt x="897" y="159"/>
                      <a:pt x="870" y="264"/>
                    </a:cubicBezTo>
                    <a:cubicBezTo>
                      <a:pt x="843" y="369"/>
                      <a:pt x="757" y="408"/>
                      <a:pt x="627" y="556"/>
                    </a:cubicBezTo>
                    <a:cubicBezTo>
                      <a:pt x="497" y="704"/>
                      <a:pt x="157" y="957"/>
                      <a:pt x="79" y="1141"/>
                    </a:cubicBezTo>
                    <a:cubicBezTo>
                      <a:pt x="0" y="1325"/>
                      <a:pt x="57" y="1540"/>
                      <a:pt x="57" y="1540"/>
                    </a:cubicBezTo>
                    <a:cubicBezTo>
                      <a:pt x="57" y="1540"/>
                      <a:pt x="125" y="1334"/>
                      <a:pt x="207" y="1254"/>
                    </a:cubicBezTo>
                    <a:cubicBezTo>
                      <a:pt x="290" y="1175"/>
                      <a:pt x="406" y="1123"/>
                      <a:pt x="535" y="1097"/>
                    </a:cubicBezTo>
                    <a:cubicBezTo>
                      <a:pt x="637" y="1077"/>
                      <a:pt x="746" y="1086"/>
                      <a:pt x="865" y="1105"/>
                    </a:cubicBezTo>
                    <a:cubicBezTo>
                      <a:pt x="950" y="989"/>
                      <a:pt x="1011" y="865"/>
                      <a:pt x="1041" y="770"/>
                    </a:cubicBezTo>
                    <a:cubicBezTo>
                      <a:pt x="1089" y="617"/>
                      <a:pt x="1077" y="578"/>
                      <a:pt x="1048" y="442"/>
                    </a:cubicBezTo>
                    <a:cubicBezTo>
                      <a:pt x="1024" y="332"/>
                      <a:pt x="899" y="108"/>
                      <a:pt x="850" y="25"/>
                    </a:cubicBezTo>
                    <a:cubicBezTo>
                      <a:pt x="850" y="25"/>
                      <a:pt x="850" y="25"/>
                      <a:pt x="849" y="24"/>
                    </a:cubicBezTo>
                    <a:cubicBezTo>
                      <a:pt x="832" y="9"/>
                      <a:pt x="820" y="0"/>
                      <a:pt x="820" y="0"/>
                    </a:cubicBezTo>
                    <a:close/>
                  </a:path>
                </a:pathLst>
              </a:custGeom>
              <a:solidFill>
                <a:srgbClr val="A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8" name="Freeform 31"/>
              <p:cNvSpPr>
                <a:spLocks/>
              </p:cNvSpPr>
              <p:nvPr/>
            </p:nvSpPr>
            <p:spPr bwMode="auto">
              <a:xfrm>
                <a:off x="4081463" y="1955801"/>
                <a:ext cx="601662" cy="228600"/>
              </a:xfrm>
              <a:custGeom>
                <a:avLst/>
                <a:gdLst>
                  <a:gd name="T0" fmla="*/ 43 w 1675"/>
                  <a:gd name="T1" fmla="*/ 620 h 635"/>
                  <a:gd name="T2" fmla="*/ 8 w 1675"/>
                  <a:gd name="T3" fmla="*/ 506 h 635"/>
                  <a:gd name="T4" fmla="*/ 58 w 1675"/>
                  <a:gd name="T5" fmla="*/ 443 h 635"/>
                  <a:gd name="T6" fmla="*/ 63 w 1675"/>
                  <a:gd name="T7" fmla="*/ 348 h 635"/>
                  <a:gd name="T8" fmla="*/ 136 w 1675"/>
                  <a:gd name="T9" fmla="*/ 297 h 635"/>
                  <a:gd name="T10" fmla="*/ 154 w 1675"/>
                  <a:gd name="T11" fmla="*/ 232 h 635"/>
                  <a:gd name="T12" fmla="*/ 217 w 1675"/>
                  <a:gd name="T13" fmla="*/ 217 h 635"/>
                  <a:gd name="T14" fmla="*/ 237 w 1675"/>
                  <a:gd name="T15" fmla="*/ 143 h 635"/>
                  <a:gd name="T16" fmla="*/ 333 w 1675"/>
                  <a:gd name="T17" fmla="*/ 141 h 635"/>
                  <a:gd name="T18" fmla="*/ 376 w 1675"/>
                  <a:gd name="T19" fmla="*/ 63 h 635"/>
                  <a:gd name="T20" fmla="*/ 454 w 1675"/>
                  <a:gd name="T21" fmla="*/ 88 h 635"/>
                  <a:gd name="T22" fmla="*/ 517 w 1675"/>
                  <a:gd name="T23" fmla="*/ 12 h 635"/>
                  <a:gd name="T24" fmla="*/ 605 w 1675"/>
                  <a:gd name="T25" fmla="*/ 60 h 635"/>
                  <a:gd name="T26" fmla="*/ 681 w 1675"/>
                  <a:gd name="T27" fmla="*/ 2 h 635"/>
                  <a:gd name="T28" fmla="*/ 746 w 1675"/>
                  <a:gd name="T29" fmla="*/ 63 h 635"/>
                  <a:gd name="T30" fmla="*/ 832 w 1675"/>
                  <a:gd name="T31" fmla="*/ 10 h 635"/>
                  <a:gd name="T32" fmla="*/ 892 w 1675"/>
                  <a:gd name="T33" fmla="*/ 75 h 635"/>
                  <a:gd name="T34" fmla="*/ 998 w 1675"/>
                  <a:gd name="T35" fmla="*/ 30 h 635"/>
                  <a:gd name="T36" fmla="*/ 1081 w 1675"/>
                  <a:gd name="T37" fmla="*/ 103 h 635"/>
                  <a:gd name="T38" fmla="*/ 1177 w 1675"/>
                  <a:gd name="T39" fmla="*/ 68 h 635"/>
                  <a:gd name="T40" fmla="*/ 1227 w 1675"/>
                  <a:gd name="T41" fmla="*/ 138 h 635"/>
                  <a:gd name="T42" fmla="*/ 1326 w 1675"/>
                  <a:gd name="T43" fmla="*/ 123 h 635"/>
                  <a:gd name="T44" fmla="*/ 1359 w 1675"/>
                  <a:gd name="T45" fmla="*/ 219 h 635"/>
                  <a:gd name="T46" fmla="*/ 1439 w 1675"/>
                  <a:gd name="T47" fmla="*/ 196 h 635"/>
                  <a:gd name="T48" fmla="*/ 1479 w 1675"/>
                  <a:gd name="T49" fmla="*/ 262 h 635"/>
                  <a:gd name="T50" fmla="*/ 1540 w 1675"/>
                  <a:gd name="T51" fmla="*/ 274 h 635"/>
                  <a:gd name="T52" fmla="*/ 1532 w 1675"/>
                  <a:gd name="T53" fmla="*/ 343 h 635"/>
                  <a:gd name="T54" fmla="*/ 1608 w 1675"/>
                  <a:gd name="T55" fmla="*/ 348 h 635"/>
                  <a:gd name="T56" fmla="*/ 1598 w 1675"/>
                  <a:gd name="T57" fmla="*/ 421 h 635"/>
                  <a:gd name="T58" fmla="*/ 1663 w 1675"/>
                  <a:gd name="T59" fmla="*/ 481 h 635"/>
                  <a:gd name="T60" fmla="*/ 1653 w 1675"/>
                  <a:gd name="T61" fmla="*/ 552 h 635"/>
                  <a:gd name="T62" fmla="*/ 1600 w 1675"/>
                  <a:gd name="T63" fmla="*/ 605 h 635"/>
                  <a:gd name="T64" fmla="*/ 1550 w 1675"/>
                  <a:gd name="T65" fmla="*/ 496 h 635"/>
                  <a:gd name="T66" fmla="*/ 1563 w 1675"/>
                  <a:gd name="T67" fmla="*/ 443 h 635"/>
                  <a:gd name="T68" fmla="*/ 1495 w 1675"/>
                  <a:gd name="T69" fmla="*/ 423 h 635"/>
                  <a:gd name="T70" fmla="*/ 1497 w 1675"/>
                  <a:gd name="T71" fmla="*/ 358 h 635"/>
                  <a:gd name="T72" fmla="*/ 1422 w 1675"/>
                  <a:gd name="T73" fmla="*/ 320 h 635"/>
                  <a:gd name="T74" fmla="*/ 1447 w 1675"/>
                  <a:gd name="T75" fmla="*/ 290 h 635"/>
                  <a:gd name="T76" fmla="*/ 1364 w 1675"/>
                  <a:gd name="T77" fmla="*/ 310 h 635"/>
                  <a:gd name="T78" fmla="*/ 1333 w 1675"/>
                  <a:gd name="T79" fmla="*/ 242 h 635"/>
                  <a:gd name="T80" fmla="*/ 1260 w 1675"/>
                  <a:gd name="T81" fmla="*/ 269 h 635"/>
                  <a:gd name="T82" fmla="*/ 1225 w 1675"/>
                  <a:gd name="T83" fmla="*/ 211 h 635"/>
                  <a:gd name="T84" fmla="*/ 1112 w 1675"/>
                  <a:gd name="T85" fmla="*/ 254 h 635"/>
                  <a:gd name="T86" fmla="*/ 1081 w 1675"/>
                  <a:gd name="T87" fmla="*/ 166 h 635"/>
                  <a:gd name="T88" fmla="*/ 960 w 1675"/>
                  <a:gd name="T89" fmla="*/ 199 h 635"/>
                  <a:gd name="T90" fmla="*/ 880 w 1675"/>
                  <a:gd name="T91" fmla="*/ 128 h 635"/>
                  <a:gd name="T92" fmla="*/ 764 w 1675"/>
                  <a:gd name="T93" fmla="*/ 184 h 635"/>
                  <a:gd name="T94" fmla="*/ 741 w 1675"/>
                  <a:gd name="T95" fmla="*/ 123 h 635"/>
                  <a:gd name="T96" fmla="*/ 640 w 1675"/>
                  <a:gd name="T97" fmla="*/ 201 h 635"/>
                  <a:gd name="T98" fmla="*/ 598 w 1675"/>
                  <a:gd name="T99" fmla="*/ 141 h 635"/>
                  <a:gd name="T100" fmla="*/ 545 w 1675"/>
                  <a:gd name="T101" fmla="*/ 196 h 635"/>
                  <a:gd name="T102" fmla="*/ 482 w 1675"/>
                  <a:gd name="T103" fmla="*/ 151 h 635"/>
                  <a:gd name="T104" fmla="*/ 434 w 1675"/>
                  <a:gd name="T105" fmla="*/ 222 h 635"/>
                  <a:gd name="T106" fmla="*/ 371 w 1675"/>
                  <a:gd name="T107" fmla="*/ 206 h 635"/>
                  <a:gd name="T108" fmla="*/ 313 w 1675"/>
                  <a:gd name="T109" fmla="*/ 274 h 635"/>
                  <a:gd name="T110" fmla="*/ 250 w 1675"/>
                  <a:gd name="T111" fmla="*/ 252 h 635"/>
                  <a:gd name="T112" fmla="*/ 225 w 1675"/>
                  <a:gd name="T113" fmla="*/ 312 h 635"/>
                  <a:gd name="T114" fmla="*/ 167 w 1675"/>
                  <a:gd name="T115" fmla="*/ 327 h 635"/>
                  <a:gd name="T116" fmla="*/ 152 w 1675"/>
                  <a:gd name="T117" fmla="*/ 408 h 635"/>
                  <a:gd name="T118" fmla="*/ 116 w 1675"/>
                  <a:gd name="T119" fmla="*/ 446 h 635"/>
                  <a:gd name="T120" fmla="*/ 111 w 1675"/>
                  <a:gd name="T121" fmla="*/ 529 h 635"/>
                  <a:gd name="T122" fmla="*/ 53 w 1675"/>
                  <a:gd name="T123" fmla="*/ 635 h 635"/>
                  <a:gd name="T124" fmla="*/ 43 w 1675"/>
                  <a:gd name="T125" fmla="*/ 620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75" h="635">
                    <a:moveTo>
                      <a:pt x="43" y="620"/>
                    </a:moveTo>
                    <a:cubicBezTo>
                      <a:pt x="43" y="620"/>
                      <a:pt x="0" y="544"/>
                      <a:pt x="8" y="506"/>
                    </a:cubicBezTo>
                    <a:cubicBezTo>
                      <a:pt x="16" y="468"/>
                      <a:pt x="58" y="443"/>
                      <a:pt x="58" y="443"/>
                    </a:cubicBezTo>
                    <a:cubicBezTo>
                      <a:pt x="58" y="443"/>
                      <a:pt x="46" y="378"/>
                      <a:pt x="63" y="348"/>
                    </a:cubicBezTo>
                    <a:cubicBezTo>
                      <a:pt x="80" y="317"/>
                      <a:pt x="136" y="297"/>
                      <a:pt x="136" y="297"/>
                    </a:cubicBezTo>
                    <a:cubicBezTo>
                      <a:pt x="136" y="297"/>
                      <a:pt x="135" y="256"/>
                      <a:pt x="154" y="232"/>
                    </a:cubicBezTo>
                    <a:cubicBezTo>
                      <a:pt x="173" y="207"/>
                      <a:pt x="217" y="217"/>
                      <a:pt x="217" y="217"/>
                    </a:cubicBezTo>
                    <a:cubicBezTo>
                      <a:pt x="217" y="217"/>
                      <a:pt x="205" y="162"/>
                      <a:pt x="237" y="143"/>
                    </a:cubicBezTo>
                    <a:cubicBezTo>
                      <a:pt x="270" y="124"/>
                      <a:pt x="333" y="141"/>
                      <a:pt x="333" y="141"/>
                    </a:cubicBezTo>
                    <a:cubicBezTo>
                      <a:pt x="333" y="141"/>
                      <a:pt x="334" y="80"/>
                      <a:pt x="376" y="63"/>
                    </a:cubicBezTo>
                    <a:cubicBezTo>
                      <a:pt x="418" y="46"/>
                      <a:pt x="454" y="88"/>
                      <a:pt x="454" y="88"/>
                    </a:cubicBezTo>
                    <a:cubicBezTo>
                      <a:pt x="454" y="88"/>
                      <a:pt x="473" y="9"/>
                      <a:pt x="517" y="12"/>
                    </a:cubicBezTo>
                    <a:cubicBezTo>
                      <a:pt x="560" y="16"/>
                      <a:pt x="605" y="60"/>
                      <a:pt x="605" y="60"/>
                    </a:cubicBezTo>
                    <a:cubicBezTo>
                      <a:pt x="605" y="60"/>
                      <a:pt x="641" y="2"/>
                      <a:pt x="681" y="2"/>
                    </a:cubicBezTo>
                    <a:cubicBezTo>
                      <a:pt x="721" y="3"/>
                      <a:pt x="746" y="63"/>
                      <a:pt x="746" y="63"/>
                    </a:cubicBezTo>
                    <a:cubicBezTo>
                      <a:pt x="746" y="63"/>
                      <a:pt x="788" y="0"/>
                      <a:pt x="832" y="10"/>
                    </a:cubicBezTo>
                    <a:cubicBezTo>
                      <a:pt x="876" y="20"/>
                      <a:pt x="892" y="75"/>
                      <a:pt x="892" y="75"/>
                    </a:cubicBezTo>
                    <a:cubicBezTo>
                      <a:pt x="892" y="75"/>
                      <a:pt x="954" y="17"/>
                      <a:pt x="998" y="30"/>
                    </a:cubicBezTo>
                    <a:cubicBezTo>
                      <a:pt x="1042" y="43"/>
                      <a:pt x="1081" y="103"/>
                      <a:pt x="1081" y="103"/>
                    </a:cubicBezTo>
                    <a:cubicBezTo>
                      <a:pt x="1081" y="103"/>
                      <a:pt x="1137" y="59"/>
                      <a:pt x="1177" y="68"/>
                    </a:cubicBezTo>
                    <a:cubicBezTo>
                      <a:pt x="1217" y="77"/>
                      <a:pt x="1227" y="138"/>
                      <a:pt x="1227" y="138"/>
                    </a:cubicBezTo>
                    <a:cubicBezTo>
                      <a:pt x="1227" y="138"/>
                      <a:pt x="1286" y="105"/>
                      <a:pt x="1326" y="123"/>
                    </a:cubicBezTo>
                    <a:cubicBezTo>
                      <a:pt x="1365" y="142"/>
                      <a:pt x="1359" y="219"/>
                      <a:pt x="1359" y="219"/>
                    </a:cubicBezTo>
                    <a:cubicBezTo>
                      <a:pt x="1359" y="219"/>
                      <a:pt x="1411" y="169"/>
                      <a:pt x="1439" y="196"/>
                    </a:cubicBezTo>
                    <a:cubicBezTo>
                      <a:pt x="1467" y="223"/>
                      <a:pt x="1479" y="262"/>
                      <a:pt x="1479" y="262"/>
                    </a:cubicBezTo>
                    <a:cubicBezTo>
                      <a:pt x="1479" y="262"/>
                      <a:pt x="1524" y="236"/>
                      <a:pt x="1540" y="274"/>
                    </a:cubicBezTo>
                    <a:cubicBezTo>
                      <a:pt x="1556" y="313"/>
                      <a:pt x="1532" y="343"/>
                      <a:pt x="1532" y="343"/>
                    </a:cubicBezTo>
                    <a:cubicBezTo>
                      <a:pt x="1532" y="343"/>
                      <a:pt x="1592" y="328"/>
                      <a:pt x="1608" y="348"/>
                    </a:cubicBezTo>
                    <a:cubicBezTo>
                      <a:pt x="1624" y="367"/>
                      <a:pt x="1598" y="421"/>
                      <a:pt x="1598" y="421"/>
                    </a:cubicBezTo>
                    <a:cubicBezTo>
                      <a:pt x="1598" y="421"/>
                      <a:pt x="1652" y="454"/>
                      <a:pt x="1663" y="481"/>
                    </a:cubicBezTo>
                    <a:cubicBezTo>
                      <a:pt x="1675" y="508"/>
                      <a:pt x="1653" y="552"/>
                      <a:pt x="1653" y="552"/>
                    </a:cubicBezTo>
                    <a:lnTo>
                      <a:pt x="1600" y="605"/>
                    </a:lnTo>
                    <a:cubicBezTo>
                      <a:pt x="1600" y="605"/>
                      <a:pt x="1556" y="528"/>
                      <a:pt x="1550" y="496"/>
                    </a:cubicBezTo>
                    <a:cubicBezTo>
                      <a:pt x="1544" y="465"/>
                      <a:pt x="1563" y="443"/>
                      <a:pt x="1563" y="443"/>
                    </a:cubicBezTo>
                    <a:cubicBezTo>
                      <a:pt x="1563" y="443"/>
                      <a:pt x="1509" y="447"/>
                      <a:pt x="1495" y="423"/>
                    </a:cubicBezTo>
                    <a:cubicBezTo>
                      <a:pt x="1480" y="399"/>
                      <a:pt x="1497" y="358"/>
                      <a:pt x="1497" y="358"/>
                    </a:cubicBezTo>
                    <a:cubicBezTo>
                      <a:pt x="1497" y="358"/>
                      <a:pt x="1433" y="338"/>
                      <a:pt x="1422" y="320"/>
                    </a:cubicBezTo>
                    <a:cubicBezTo>
                      <a:pt x="1410" y="302"/>
                      <a:pt x="1447" y="290"/>
                      <a:pt x="1447" y="290"/>
                    </a:cubicBezTo>
                    <a:cubicBezTo>
                      <a:pt x="1447" y="290"/>
                      <a:pt x="1386" y="321"/>
                      <a:pt x="1364" y="310"/>
                    </a:cubicBezTo>
                    <a:cubicBezTo>
                      <a:pt x="1341" y="299"/>
                      <a:pt x="1333" y="242"/>
                      <a:pt x="1333" y="242"/>
                    </a:cubicBezTo>
                    <a:cubicBezTo>
                      <a:pt x="1333" y="242"/>
                      <a:pt x="1299" y="280"/>
                      <a:pt x="1260" y="269"/>
                    </a:cubicBezTo>
                    <a:cubicBezTo>
                      <a:pt x="1221" y="259"/>
                      <a:pt x="1225" y="211"/>
                      <a:pt x="1225" y="211"/>
                    </a:cubicBezTo>
                    <a:cubicBezTo>
                      <a:pt x="1225" y="211"/>
                      <a:pt x="1151" y="268"/>
                      <a:pt x="1112" y="254"/>
                    </a:cubicBezTo>
                    <a:cubicBezTo>
                      <a:pt x="1072" y="241"/>
                      <a:pt x="1081" y="166"/>
                      <a:pt x="1081" y="166"/>
                    </a:cubicBezTo>
                    <a:cubicBezTo>
                      <a:pt x="1081" y="166"/>
                      <a:pt x="1015" y="205"/>
                      <a:pt x="960" y="199"/>
                    </a:cubicBezTo>
                    <a:cubicBezTo>
                      <a:pt x="906" y="193"/>
                      <a:pt x="880" y="128"/>
                      <a:pt x="880" y="128"/>
                    </a:cubicBezTo>
                    <a:cubicBezTo>
                      <a:pt x="880" y="128"/>
                      <a:pt x="801" y="198"/>
                      <a:pt x="764" y="184"/>
                    </a:cubicBezTo>
                    <a:cubicBezTo>
                      <a:pt x="727" y="170"/>
                      <a:pt x="741" y="123"/>
                      <a:pt x="741" y="123"/>
                    </a:cubicBezTo>
                    <a:cubicBezTo>
                      <a:pt x="741" y="123"/>
                      <a:pt x="681" y="206"/>
                      <a:pt x="640" y="201"/>
                    </a:cubicBezTo>
                    <a:cubicBezTo>
                      <a:pt x="600" y="197"/>
                      <a:pt x="598" y="141"/>
                      <a:pt x="598" y="141"/>
                    </a:cubicBezTo>
                    <a:cubicBezTo>
                      <a:pt x="598" y="141"/>
                      <a:pt x="583" y="196"/>
                      <a:pt x="545" y="196"/>
                    </a:cubicBezTo>
                    <a:cubicBezTo>
                      <a:pt x="507" y="197"/>
                      <a:pt x="482" y="151"/>
                      <a:pt x="482" y="151"/>
                    </a:cubicBezTo>
                    <a:cubicBezTo>
                      <a:pt x="482" y="151"/>
                      <a:pt x="474" y="213"/>
                      <a:pt x="434" y="222"/>
                    </a:cubicBezTo>
                    <a:cubicBezTo>
                      <a:pt x="393" y="230"/>
                      <a:pt x="371" y="206"/>
                      <a:pt x="371" y="206"/>
                    </a:cubicBezTo>
                    <a:cubicBezTo>
                      <a:pt x="371" y="206"/>
                      <a:pt x="352" y="261"/>
                      <a:pt x="313" y="274"/>
                    </a:cubicBezTo>
                    <a:cubicBezTo>
                      <a:pt x="274" y="288"/>
                      <a:pt x="250" y="252"/>
                      <a:pt x="250" y="252"/>
                    </a:cubicBezTo>
                    <a:cubicBezTo>
                      <a:pt x="250" y="252"/>
                      <a:pt x="259" y="288"/>
                      <a:pt x="225" y="312"/>
                    </a:cubicBezTo>
                    <a:cubicBezTo>
                      <a:pt x="190" y="336"/>
                      <a:pt x="167" y="327"/>
                      <a:pt x="167" y="327"/>
                    </a:cubicBezTo>
                    <a:cubicBezTo>
                      <a:pt x="167" y="327"/>
                      <a:pt x="172" y="381"/>
                      <a:pt x="152" y="408"/>
                    </a:cubicBezTo>
                    <a:cubicBezTo>
                      <a:pt x="131" y="435"/>
                      <a:pt x="116" y="446"/>
                      <a:pt x="116" y="446"/>
                    </a:cubicBezTo>
                    <a:cubicBezTo>
                      <a:pt x="116" y="446"/>
                      <a:pt x="122" y="486"/>
                      <a:pt x="111" y="529"/>
                    </a:cubicBezTo>
                    <a:cubicBezTo>
                      <a:pt x="100" y="572"/>
                      <a:pt x="53" y="635"/>
                      <a:pt x="53" y="635"/>
                    </a:cubicBezTo>
                    <a:lnTo>
                      <a:pt x="43" y="62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9" name="Freeform 32"/>
              <p:cNvSpPr>
                <a:spLocks/>
              </p:cNvSpPr>
              <p:nvPr/>
            </p:nvSpPr>
            <p:spPr bwMode="auto">
              <a:xfrm>
                <a:off x="4316413" y="1544638"/>
                <a:ext cx="111125" cy="109538"/>
              </a:xfrm>
              <a:custGeom>
                <a:avLst/>
                <a:gdLst>
                  <a:gd name="T0" fmla="*/ 235 w 309"/>
                  <a:gd name="T1" fmla="*/ 277 h 300"/>
                  <a:gd name="T2" fmla="*/ 184 w 309"/>
                  <a:gd name="T3" fmla="*/ 242 h 300"/>
                  <a:gd name="T4" fmla="*/ 161 w 309"/>
                  <a:gd name="T5" fmla="*/ 298 h 300"/>
                  <a:gd name="T6" fmla="*/ 129 w 309"/>
                  <a:gd name="T7" fmla="*/ 239 h 300"/>
                  <a:gd name="T8" fmla="*/ 72 w 309"/>
                  <a:gd name="T9" fmla="*/ 271 h 300"/>
                  <a:gd name="T10" fmla="*/ 84 w 309"/>
                  <a:gd name="T11" fmla="*/ 207 h 300"/>
                  <a:gd name="T12" fmla="*/ 27 w 309"/>
                  <a:gd name="T13" fmla="*/ 205 h 300"/>
                  <a:gd name="T14" fmla="*/ 63 w 309"/>
                  <a:gd name="T15" fmla="*/ 155 h 300"/>
                  <a:gd name="T16" fmla="*/ 7 w 309"/>
                  <a:gd name="T17" fmla="*/ 118 h 300"/>
                  <a:gd name="T18" fmla="*/ 74 w 309"/>
                  <a:gd name="T19" fmla="*/ 101 h 300"/>
                  <a:gd name="T20" fmla="*/ 53 w 309"/>
                  <a:gd name="T21" fmla="*/ 46 h 300"/>
                  <a:gd name="T22" fmla="*/ 112 w 309"/>
                  <a:gd name="T23" fmla="*/ 61 h 300"/>
                  <a:gd name="T24" fmla="*/ 125 w 309"/>
                  <a:gd name="T25" fmla="*/ 8 h 300"/>
                  <a:gd name="T26" fmla="*/ 166 w 309"/>
                  <a:gd name="T27" fmla="*/ 48 h 300"/>
                  <a:gd name="T28" fmla="*/ 217 w 309"/>
                  <a:gd name="T29" fmla="*/ 15 h 300"/>
                  <a:gd name="T30" fmla="*/ 218 w 309"/>
                  <a:gd name="T31" fmla="*/ 66 h 300"/>
                  <a:gd name="T32" fmla="*/ 278 w 309"/>
                  <a:gd name="T33" fmla="*/ 62 h 300"/>
                  <a:gd name="T34" fmla="*/ 252 w 309"/>
                  <a:gd name="T35" fmla="*/ 110 h 300"/>
                  <a:gd name="T36" fmla="*/ 305 w 309"/>
                  <a:gd name="T37" fmla="*/ 133 h 300"/>
                  <a:gd name="T38" fmla="*/ 258 w 309"/>
                  <a:gd name="T39" fmla="*/ 165 h 300"/>
                  <a:gd name="T40" fmla="*/ 288 w 309"/>
                  <a:gd name="T41" fmla="*/ 217 h 300"/>
                  <a:gd name="T42" fmla="*/ 232 w 309"/>
                  <a:gd name="T43" fmla="*/ 214 h 300"/>
                  <a:gd name="T44" fmla="*/ 235 w 309"/>
                  <a:gd name="T45" fmla="*/ 27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9" h="300">
                    <a:moveTo>
                      <a:pt x="235" y="277"/>
                    </a:moveTo>
                    <a:cubicBezTo>
                      <a:pt x="204" y="295"/>
                      <a:pt x="184" y="242"/>
                      <a:pt x="184" y="242"/>
                    </a:cubicBezTo>
                    <a:cubicBezTo>
                      <a:pt x="184" y="242"/>
                      <a:pt x="196" y="300"/>
                      <a:pt x="161" y="298"/>
                    </a:cubicBezTo>
                    <a:cubicBezTo>
                      <a:pt x="125" y="296"/>
                      <a:pt x="129" y="239"/>
                      <a:pt x="129" y="239"/>
                    </a:cubicBezTo>
                    <a:cubicBezTo>
                      <a:pt x="129" y="239"/>
                      <a:pt x="101" y="291"/>
                      <a:pt x="72" y="271"/>
                    </a:cubicBezTo>
                    <a:cubicBezTo>
                      <a:pt x="43" y="250"/>
                      <a:pt x="84" y="207"/>
                      <a:pt x="84" y="207"/>
                    </a:cubicBezTo>
                    <a:cubicBezTo>
                      <a:pt x="84" y="207"/>
                      <a:pt x="40" y="238"/>
                      <a:pt x="27" y="205"/>
                    </a:cubicBezTo>
                    <a:cubicBezTo>
                      <a:pt x="13" y="172"/>
                      <a:pt x="63" y="155"/>
                      <a:pt x="63" y="155"/>
                    </a:cubicBezTo>
                    <a:cubicBezTo>
                      <a:pt x="63" y="155"/>
                      <a:pt x="0" y="153"/>
                      <a:pt x="7" y="118"/>
                    </a:cubicBezTo>
                    <a:cubicBezTo>
                      <a:pt x="14" y="83"/>
                      <a:pt x="74" y="101"/>
                      <a:pt x="74" y="101"/>
                    </a:cubicBezTo>
                    <a:cubicBezTo>
                      <a:pt x="74" y="101"/>
                      <a:pt x="28" y="72"/>
                      <a:pt x="53" y="46"/>
                    </a:cubicBezTo>
                    <a:cubicBezTo>
                      <a:pt x="77" y="20"/>
                      <a:pt x="112" y="61"/>
                      <a:pt x="112" y="61"/>
                    </a:cubicBezTo>
                    <a:cubicBezTo>
                      <a:pt x="112" y="61"/>
                      <a:pt x="91" y="17"/>
                      <a:pt x="125" y="8"/>
                    </a:cubicBezTo>
                    <a:cubicBezTo>
                      <a:pt x="160" y="0"/>
                      <a:pt x="166" y="48"/>
                      <a:pt x="166" y="48"/>
                    </a:cubicBezTo>
                    <a:cubicBezTo>
                      <a:pt x="166" y="48"/>
                      <a:pt x="183" y="4"/>
                      <a:pt x="217" y="15"/>
                    </a:cubicBezTo>
                    <a:cubicBezTo>
                      <a:pt x="250" y="27"/>
                      <a:pt x="218" y="66"/>
                      <a:pt x="218" y="66"/>
                    </a:cubicBezTo>
                    <a:cubicBezTo>
                      <a:pt x="218" y="66"/>
                      <a:pt x="257" y="34"/>
                      <a:pt x="278" y="62"/>
                    </a:cubicBezTo>
                    <a:cubicBezTo>
                      <a:pt x="300" y="90"/>
                      <a:pt x="252" y="110"/>
                      <a:pt x="252" y="110"/>
                    </a:cubicBezTo>
                    <a:cubicBezTo>
                      <a:pt x="252" y="110"/>
                      <a:pt x="302" y="98"/>
                      <a:pt x="305" y="133"/>
                    </a:cubicBezTo>
                    <a:cubicBezTo>
                      <a:pt x="309" y="168"/>
                      <a:pt x="258" y="165"/>
                      <a:pt x="258" y="165"/>
                    </a:cubicBezTo>
                    <a:cubicBezTo>
                      <a:pt x="258" y="165"/>
                      <a:pt x="304" y="185"/>
                      <a:pt x="288" y="217"/>
                    </a:cubicBezTo>
                    <a:cubicBezTo>
                      <a:pt x="272" y="248"/>
                      <a:pt x="232" y="214"/>
                      <a:pt x="232" y="214"/>
                    </a:cubicBezTo>
                    <a:cubicBezTo>
                      <a:pt x="232" y="214"/>
                      <a:pt x="265" y="260"/>
                      <a:pt x="235" y="27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0" name="Freeform 33"/>
              <p:cNvSpPr>
                <a:spLocks/>
              </p:cNvSpPr>
              <p:nvPr/>
            </p:nvSpPr>
            <p:spPr bwMode="auto">
              <a:xfrm>
                <a:off x="4268788" y="2322513"/>
                <a:ext cx="223837" cy="79375"/>
              </a:xfrm>
              <a:custGeom>
                <a:avLst/>
                <a:gdLst>
                  <a:gd name="T0" fmla="*/ 7 w 622"/>
                  <a:gd name="T1" fmla="*/ 111 h 217"/>
                  <a:gd name="T2" fmla="*/ 308 w 622"/>
                  <a:gd name="T3" fmla="*/ 208 h 217"/>
                  <a:gd name="T4" fmla="*/ 617 w 622"/>
                  <a:gd name="T5" fmla="*/ 90 h 217"/>
                  <a:gd name="T6" fmla="*/ 582 w 622"/>
                  <a:gd name="T7" fmla="*/ 85 h 217"/>
                  <a:gd name="T8" fmla="*/ 55 w 622"/>
                  <a:gd name="T9" fmla="*/ 112 h 217"/>
                  <a:gd name="T10" fmla="*/ 7 w 622"/>
                  <a:gd name="T11" fmla="*/ 111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2" h="217">
                    <a:moveTo>
                      <a:pt x="7" y="111"/>
                    </a:moveTo>
                    <a:cubicBezTo>
                      <a:pt x="15" y="166"/>
                      <a:pt x="157" y="217"/>
                      <a:pt x="308" y="208"/>
                    </a:cubicBezTo>
                    <a:cubicBezTo>
                      <a:pt x="460" y="199"/>
                      <a:pt x="612" y="153"/>
                      <a:pt x="617" y="90"/>
                    </a:cubicBezTo>
                    <a:cubicBezTo>
                      <a:pt x="622" y="28"/>
                      <a:pt x="590" y="0"/>
                      <a:pt x="582" y="85"/>
                    </a:cubicBezTo>
                    <a:cubicBezTo>
                      <a:pt x="573" y="171"/>
                      <a:pt x="67" y="197"/>
                      <a:pt x="55" y="112"/>
                    </a:cubicBezTo>
                    <a:cubicBezTo>
                      <a:pt x="44" y="27"/>
                      <a:pt x="0" y="57"/>
                      <a:pt x="7" y="111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109" name="Oval 1108"/>
            <p:cNvSpPr/>
            <p:nvPr/>
          </p:nvSpPr>
          <p:spPr>
            <a:xfrm>
              <a:off x="3397324" y="1418506"/>
              <a:ext cx="101824" cy="10182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0" name="Oval 1109"/>
            <p:cNvSpPr/>
            <p:nvPr/>
          </p:nvSpPr>
          <p:spPr>
            <a:xfrm>
              <a:off x="5262264" y="3283446"/>
              <a:ext cx="101824" cy="10182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9" name="Freeform 38"/>
          <p:cNvSpPr/>
          <p:nvPr/>
        </p:nvSpPr>
        <p:spPr>
          <a:xfrm>
            <a:off x="129588" y="1871916"/>
            <a:ext cx="2175068" cy="1906401"/>
          </a:xfrm>
          <a:custGeom>
            <a:avLst/>
            <a:gdLst>
              <a:gd name="connsiteX0" fmla="*/ 977900 w 2082800"/>
              <a:gd name="connsiteY0" fmla="*/ 0 h 2139950"/>
              <a:gd name="connsiteX1" fmla="*/ 2082800 w 2082800"/>
              <a:gd name="connsiteY1" fmla="*/ 622300 h 2139950"/>
              <a:gd name="connsiteX2" fmla="*/ 1200150 w 2082800"/>
              <a:gd name="connsiteY2" fmla="*/ 1644650 h 2139950"/>
              <a:gd name="connsiteX3" fmla="*/ 946150 w 2082800"/>
              <a:gd name="connsiteY3" fmla="*/ 1625600 h 2139950"/>
              <a:gd name="connsiteX4" fmla="*/ 1092200 w 2082800"/>
              <a:gd name="connsiteY4" fmla="*/ 1949450 h 2139950"/>
              <a:gd name="connsiteX5" fmla="*/ 1409700 w 2082800"/>
              <a:gd name="connsiteY5" fmla="*/ 2139950 h 2139950"/>
              <a:gd name="connsiteX6" fmla="*/ 946150 w 2082800"/>
              <a:gd name="connsiteY6" fmla="*/ 1968500 h 2139950"/>
              <a:gd name="connsiteX7" fmla="*/ 806450 w 2082800"/>
              <a:gd name="connsiteY7" fmla="*/ 1612900 h 2139950"/>
              <a:gd name="connsiteX8" fmla="*/ 0 w 2082800"/>
              <a:gd name="connsiteY8" fmla="*/ 1231900 h 2139950"/>
              <a:gd name="connsiteX9" fmla="*/ 565150 w 2082800"/>
              <a:gd name="connsiteY9" fmla="*/ 101600 h 2139950"/>
              <a:gd name="connsiteX10" fmla="*/ 977900 w 2082800"/>
              <a:gd name="connsiteY10" fmla="*/ 0 h 2139950"/>
              <a:gd name="connsiteX0" fmla="*/ 980471 w 2085371"/>
              <a:gd name="connsiteY0" fmla="*/ 0 h 2139950"/>
              <a:gd name="connsiteX1" fmla="*/ 2085371 w 2085371"/>
              <a:gd name="connsiteY1" fmla="*/ 622300 h 2139950"/>
              <a:gd name="connsiteX2" fmla="*/ 1202721 w 2085371"/>
              <a:gd name="connsiteY2" fmla="*/ 1644650 h 2139950"/>
              <a:gd name="connsiteX3" fmla="*/ 948721 w 2085371"/>
              <a:gd name="connsiteY3" fmla="*/ 1625600 h 2139950"/>
              <a:gd name="connsiteX4" fmla="*/ 1094771 w 2085371"/>
              <a:gd name="connsiteY4" fmla="*/ 1949450 h 2139950"/>
              <a:gd name="connsiteX5" fmla="*/ 1412271 w 2085371"/>
              <a:gd name="connsiteY5" fmla="*/ 2139950 h 2139950"/>
              <a:gd name="connsiteX6" fmla="*/ 948721 w 2085371"/>
              <a:gd name="connsiteY6" fmla="*/ 1968500 h 2139950"/>
              <a:gd name="connsiteX7" fmla="*/ 809021 w 2085371"/>
              <a:gd name="connsiteY7" fmla="*/ 1612900 h 2139950"/>
              <a:gd name="connsiteX8" fmla="*/ 2571 w 2085371"/>
              <a:gd name="connsiteY8" fmla="*/ 1231900 h 2139950"/>
              <a:gd name="connsiteX9" fmla="*/ 567721 w 2085371"/>
              <a:gd name="connsiteY9" fmla="*/ 101600 h 2139950"/>
              <a:gd name="connsiteX10" fmla="*/ 980471 w 2085371"/>
              <a:gd name="connsiteY10" fmla="*/ 0 h 2139950"/>
              <a:gd name="connsiteX0" fmla="*/ 980471 w 2086731"/>
              <a:gd name="connsiteY0" fmla="*/ 0 h 2139950"/>
              <a:gd name="connsiteX1" fmla="*/ 2085371 w 2086731"/>
              <a:gd name="connsiteY1" fmla="*/ 622300 h 2139950"/>
              <a:gd name="connsiteX2" fmla="*/ 1202721 w 2086731"/>
              <a:gd name="connsiteY2" fmla="*/ 1644650 h 2139950"/>
              <a:gd name="connsiteX3" fmla="*/ 948721 w 2086731"/>
              <a:gd name="connsiteY3" fmla="*/ 1625600 h 2139950"/>
              <a:gd name="connsiteX4" fmla="*/ 1094771 w 2086731"/>
              <a:gd name="connsiteY4" fmla="*/ 1949450 h 2139950"/>
              <a:gd name="connsiteX5" fmla="*/ 1412271 w 2086731"/>
              <a:gd name="connsiteY5" fmla="*/ 2139950 h 2139950"/>
              <a:gd name="connsiteX6" fmla="*/ 948721 w 2086731"/>
              <a:gd name="connsiteY6" fmla="*/ 1968500 h 2139950"/>
              <a:gd name="connsiteX7" fmla="*/ 809021 w 2086731"/>
              <a:gd name="connsiteY7" fmla="*/ 1612900 h 2139950"/>
              <a:gd name="connsiteX8" fmla="*/ 2571 w 2086731"/>
              <a:gd name="connsiteY8" fmla="*/ 1231900 h 2139950"/>
              <a:gd name="connsiteX9" fmla="*/ 567721 w 2086731"/>
              <a:gd name="connsiteY9" fmla="*/ 101600 h 2139950"/>
              <a:gd name="connsiteX10" fmla="*/ 980471 w 2086731"/>
              <a:gd name="connsiteY10" fmla="*/ 0 h 2139950"/>
              <a:gd name="connsiteX0" fmla="*/ 980343 w 2086603"/>
              <a:gd name="connsiteY0" fmla="*/ 0 h 2139950"/>
              <a:gd name="connsiteX1" fmla="*/ 2085243 w 2086603"/>
              <a:gd name="connsiteY1" fmla="*/ 622300 h 2139950"/>
              <a:gd name="connsiteX2" fmla="*/ 1202593 w 2086603"/>
              <a:gd name="connsiteY2" fmla="*/ 1644650 h 2139950"/>
              <a:gd name="connsiteX3" fmla="*/ 948593 w 2086603"/>
              <a:gd name="connsiteY3" fmla="*/ 1625600 h 2139950"/>
              <a:gd name="connsiteX4" fmla="*/ 1094643 w 2086603"/>
              <a:gd name="connsiteY4" fmla="*/ 1949450 h 2139950"/>
              <a:gd name="connsiteX5" fmla="*/ 1412143 w 2086603"/>
              <a:gd name="connsiteY5" fmla="*/ 2139950 h 2139950"/>
              <a:gd name="connsiteX6" fmla="*/ 948593 w 2086603"/>
              <a:gd name="connsiteY6" fmla="*/ 1968500 h 2139950"/>
              <a:gd name="connsiteX7" fmla="*/ 808893 w 2086603"/>
              <a:gd name="connsiteY7" fmla="*/ 1612900 h 2139950"/>
              <a:gd name="connsiteX8" fmla="*/ 2443 w 2086603"/>
              <a:gd name="connsiteY8" fmla="*/ 1231900 h 2139950"/>
              <a:gd name="connsiteX9" fmla="*/ 567593 w 2086603"/>
              <a:gd name="connsiteY9" fmla="*/ 101600 h 2139950"/>
              <a:gd name="connsiteX10" fmla="*/ 980343 w 2086603"/>
              <a:gd name="connsiteY10" fmla="*/ 0 h 2139950"/>
              <a:gd name="connsiteX0" fmla="*/ 1003378 w 2109638"/>
              <a:gd name="connsiteY0" fmla="*/ 0 h 2139950"/>
              <a:gd name="connsiteX1" fmla="*/ 2108278 w 2109638"/>
              <a:gd name="connsiteY1" fmla="*/ 622300 h 2139950"/>
              <a:gd name="connsiteX2" fmla="*/ 1225628 w 2109638"/>
              <a:gd name="connsiteY2" fmla="*/ 1644650 h 2139950"/>
              <a:gd name="connsiteX3" fmla="*/ 971628 w 2109638"/>
              <a:gd name="connsiteY3" fmla="*/ 1625600 h 2139950"/>
              <a:gd name="connsiteX4" fmla="*/ 1117678 w 2109638"/>
              <a:gd name="connsiteY4" fmla="*/ 1949450 h 2139950"/>
              <a:gd name="connsiteX5" fmla="*/ 1435178 w 2109638"/>
              <a:gd name="connsiteY5" fmla="*/ 2139950 h 2139950"/>
              <a:gd name="connsiteX6" fmla="*/ 971628 w 2109638"/>
              <a:gd name="connsiteY6" fmla="*/ 1968500 h 2139950"/>
              <a:gd name="connsiteX7" fmla="*/ 831928 w 2109638"/>
              <a:gd name="connsiteY7" fmla="*/ 1612900 h 2139950"/>
              <a:gd name="connsiteX8" fmla="*/ 25478 w 2109638"/>
              <a:gd name="connsiteY8" fmla="*/ 1231900 h 2139950"/>
              <a:gd name="connsiteX9" fmla="*/ 260428 w 2109638"/>
              <a:gd name="connsiteY9" fmla="*/ 349250 h 2139950"/>
              <a:gd name="connsiteX10" fmla="*/ 1003378 w 2109638"/>
              <a:gd name="connsiteY10" fmla="*/ 0 h 2139950"/>
              <a:gd name="connsiteX0" fmla="*/ 1003378 w 2109638"/>
              <a:gd name="connsiteY0" fmla="*/ 18359 h 2158309"/>
              <a:gd name="connsiteX1" fmla="*/ 2108278 w 2109638"/>
              <a:gd name="connsiteY1" fmla="*/ 640659 h 2158309"/>
              <a:gd name="connsiteX2" fmla="*/ 1225628 w 2109638"/>
              <a:gd name="connsiteY2" fmla="*/ 1663009 h 2158309"/>
              <a:gd name="connsiteX3" fmla="*/ 971628 w 2109638"/>
              <a:gd name="connsiteY3" fmla="*/ 1643959 h 2158309"/>
              <a:gd name="connsiteX4" fmla="*/ 1117678 w 2109638"/>
              <a:gd name="connsiteY4" fmla="*/ 1967809 h 2158309"/>
              <a:gd name="connsiteX5" fmla="*/ 1435178 w 2109638"/>
              <a:gd name="connsiteY5" fmla="*/ 2158309 h 2158309"/>
              <a:gd name="connsiteX6" fmla="*/ 971628 w 2109638"/>
              <a:gd name="connsiteY6" fmla="*/ 1986859 h 2158309"/>
              <a:gd name="connsiteX7" fmla="*/ 831928 w 2109638"/>
              <a:gd name="connsiteY7" fmla="*/ 1631259 h 2158309"/>
              <a:gd name="connsiteX8" fmla="*/ 25478 w 2109638"/>
              <a:gd name="connsiteY8" fmla="*/ 1250259 h 2158309"/>
              <a:gd name="connsiteX9" fmla="*/ 260428 w 2109638"/>
              <a:gd name="connsiteY9" fmla="*/ 367609 h 2158309"/>
              <a:gd name="connsiteX10" fmla="*/ 1003378 w 2109638"/>
              <a:gd name="connsiteY10" fmla="*/ 18359 h 2158309"/>
              <a:gd name="connsiteX0" fmla="*/ 1003378 w 2109474"/>
              <a:gd name="connsiteY0" fmla="*/ 18359 h 2158309"/>
              <a:gd name="connsiteX1" fmla="*/ 2108278 w 2109474"/>
              <a:gd name="connsiteY1" fmla="*/ 640659 h 2158309"/>
              <a:gd name="connsiteX2" fmla="*/ 1225628 w 2109474"/>
              <a:gd name="connsiteY2" fmla="*/ 1663009 h 2158309"/>
              <a:gd name="connsiteX3" fmla="*/ 971628 w 2109474"/>
              <a:gd name="connsiteY3" fmla="*/ 1643959 h 2158309"/>
              <a:gd name="connsiteX4" fmla="*/ 1117678 w 2109474"/>
              <a:gd name="connsiteY4" fmla="*/ 1967809 h 2158309"/>
              <a:gd name="connsiteX5" fmla="*/ 1435178 w 2109474"/>
              <a:gd name="connsiteY5" fmla="*/ 2158309 h 2158309"/>
              <a:gd name="connsiteX6" fmla="*/ 971628 w 2109474"/>
              <a:gd name="connsiteY6" fmla="*/ 1986859 h 2158309"/>
              <a:gd name="connsiteX7" fmla="*/ 831928 w 2109474"/>
              <a:gd name="connsiteY7" fmla="*/ 1631259 h 2158309"/>
              <a:gd name="connsiteX8" fmla="*/ 25478 w 2109474"/>
              <a:gd name="connsiteY8" fmla="*/ 1250259 h 2158309"/>
              <a:gd name="connsiteX9" fmla="*/ 260428 w 2109474"/>
              <a:gd name="connsiteY9" fmla="*/ 367609 h 2158309"/>
              <a:gd name="connsiteX10" fmla="*/ 1003378 w 2109474"/>
              <a:gd name="connsiteY10" fmla="*/ 18359 h 2158309"/>
              <a:gd name="connsiteX0" fmla="*/ 1003378 w 2117576"/>
              <a:gd name="connsiteY0" fmla="*/ 17329 h 2157279"/>
              <a:gd name="connsiteX1" fmla="*/ 2108278 w 2117576"/>
              <a:gd name="connsiteY1" fmla="*/ 639629 h 2157279"/>
              <a:gd name="connsiteX2" fmla="*/ 1536778 w 2117576"/>
              <a:gd name="connsiteY2" fmla="*/ 1452429 h 2157279"/>
              <a:gd name="connsiteX3" fmla="*/ 971628 w 2117576"/>
              <a:gd name="connsiteY3" fmla="*/ 1642929 h 2157279"/>
              <a:gd name="connsiteX4" fmla="*/ 1117678 w 2117576"/>
              <a:gd name="connsiteY4" fmla="*/ 1966779 h 2157279"/>
              <a:gd name="connsiteX5" fmla="*/ 1435178 w 2117576"/>
              <a:gd name="connsiteY5" fmla="*/ 2157279 h 2157279"/>
              <a:gd name="connsiteX6" fmla="*/ 971628 w 2117576"/>
              <a:gd name="connsiteY6" fmla="*/ 1985829 h 2157279"/>
              <a:gd name="connsiteX7" fmla="*/ 831928 w 2117576"/>
              <a:gd name="connsiteY7" fmla="*/ 1630229 h 2157279"/>
              <a:gd name="connsiteX8" fmla="*/ 25478 w 2117576"/>
              <a:gd name="connsiteY8" fmla="*/ 1249229 h 2157279"/>
              <a:gd name="connsiteX9" fmla="*/ 260428 w 2117576"/>
              <a:gd name="connsiteY9" fmla="*/ 366579 h 2157279"/>
              <a:gd name="connsiteX10" fmla="*/ 1003378 w 2117576"/>
              <a:gd name="connsiteY10" fmla="*/ 17329 h 2157279"/>
              <a:gd name="connsiteX0" fmla="*/ 1003378 w 2117576"/>
              <a:gd name="connsiteY0" fmla="*/ 17329 h 2157279"/>
              <a:gd name="connsiteX1" fmla="*/ 2108278 w 2117576"/>
              <a:gd name="connsiteY1" fmla="*/ 639629 h 2157279"/>
              <a:gd name="connsiteX2" fmla="*/ 1536778 w 2117576"/>
              <a:gd name="connsiteY2" fmla="*/ 1452429 h 2157279"/>
              <a:gd name="connsiteX3" fmla="*/ 971628 w 2117576"/>
              <a:gd name="connsiteY3" fmla="*/ 1642929 h 2157279"/>
              <a:gd name="connsiteX4" fmla="*/ 1117678 w 2117576"/>
              <a:gd name="connsiteY4" fmla="*/ 1966779 h 2157279"/>
              <a:gd name="connsiteX5" fmla="*/ 1435178 w 2117576"/>
              <a:gd name="connsiteY5" fmla="*/ 2157279 h 2157279"/>
              <a:gd name="connsiteX6" fmla="*/ 971628 w 2117576"/>
              <a:gd name="connsiteY6" fmla="*/ 1985829 h 2157279"/>
              <a:gd name="connsiteX7" fmla="*/ 831928 w 2117576"/>
              <a:gd name="connsiteY7" fmla="*/ 1630229 h 2157279"/>
              <a:gd name="connsiteX8" fmla="*/ 25478 w 2117576"/>
              <a:gd name="connsiteY8" fmla="*/ 1249229 h 2157279"/>
              <a:gd name="connsiteX9" fmla="*/ 260428 w 2117576"/>
              <a:gd name="connsiteY9" fmla="*/ 366579 h 2157279"/>
              <a:gd name="connsiteX10" fmla="*/ 1003378 w 2117576"/>
              <a:gd name="connsiteY10" fmla="*/ 17329 h 2157279"/>
              <a:gd name="connsiteX0" fmla="*/ 1020010 w 2134208"/>
              <a:gd name="connsiteY0" fmla="*/ 17329 h 2157279"/>
              <a:gd name="connsiteX1" fmla="*/ 2124910 w 2134208"/>
              <a:gd name="connsiteY1" fmla="*/ 639629 h 2157279"/>
              <a:gd name="connsiteX2" fmla="*/ 1553410 w 2134208"/>
              <a:gd name="connsiteY2" fmla="*/ 1452429 h 2157279"/>
              <a:gd name="connsiteX3" fmla="*/ 988260 w 2134208"/>
              <a:gd name="connsiteY3" fmla="*/ 1642929 h 2157279"/>
              <a:gd name="connsiteX4" fmla="*/ 1134310 w 2134208"/>
              <a:gd name="connsiteY4" fmla="*/ 1966779 h 2157279"/>
              <a:gd name="connsiteX5" fmla="*/ 1451810 w 2134208"/>
              <a:gd name="connsiteY5" fmla="*/ 2157279 h 2157279"/>
              <a:gd name="connsiteX6" fmla="*/ 988260 w 2134208"/>
              <a:gd name="connsiteY6" fmla="*/ 1985829 h 2157279"/>
              <a:gd name="connsiteX7" fmla="*/ 848560 w 2134208"/>
              <a:gd name="connsiteY7" fmla="*/ 1630229 h 2157279"/>
              <a:gd name="connsiteX8" fmla="*/ 42110 w 2134208"/>
              <a:gd name="connsiteY8" fmla="*/ 1249229 h 2157279"/>
              <a:gd name="connsiteX9" fmla="*/ 277060 w 2134208"/>
              <a:gd name="connsiteY9" fmla="*/ 366579 h 2157279"/>
              <a:gd name="connsiteX10" fmla="*/ 1020010 w 2134208"/>
              <a:gd name="connsiteY10" fmla="*/ 17329 h 2157279"/>
              <a:gd name="connsiteX0" fmla="*/ 1020010 w 2134208"/>
              <a:gd name="connsiteY0" fmla="*/ 2175 h 2142125"/>
              <a:gd name="connsiteX1" fmla="*/ 2124910 w 2134208"/>
              <a:gd name="connsiteY1" fmla="*/ 624475 h 2142125"/>
              <a:gd name="connsiteX2" fmla="*/ 1553410 w 2134208"/>
              <a:gd name="connsiteY2" fmla="*/ 1437275 h 2142125"/>
              <a:gd name="connsiteX3" fmla="*/ 988260 w 2134208"/>
              <a:gd name="connsiteY3" fmla="*/ 1627775 h 2142125"/>
              <a:gd name="connsiteX4" fmla="*/ 1134310 w 2134208"/>
              <a:gd name="connsiteY4" fmla="*/ 1951625 h 2142125"/>
              <a:gd name="connsiteX5" fmla="*/ 1451810 w 2134208"/>
              <a:gd name="connsiteY5" fmla="*/ 2142125 h 2142125"/>
              <a:gd name="connsiteX6" fmla="*/ 988260 w 2134208"/>
              <a:gd name="connsiteY6" fmla="*/ 1970675 h 2142125"/>
              <a:gd name="connsiteX7" fmla="*/ 848560 w 2134208"/>
              <a:gd name="connsiteY7" fmla="*/ 1615075 h 2142125"/>
              <a:gd name="connsiteX8" fmla="*/ 42110 w 2134208"/>
              <a:gd name="connsiteY8" fmla="*/ 1234075 h 2142125"/>
              <a:gd name="connsiteX9" fmla="*/ 277060 w 2134208"/>
              <a:gd name="connsiteY9" fmla="*/ 351425 h 2142125"/>
              <a:gd name="connsiteX10" fmla="*/ 1020010 w 2134208"/>
              <a:gd name="connsiteY10" fmla="*/ 2175 h 2142125"/>
              <a:gd name="connsiteX0" fmla="*/ 1221194 w 2118160"/>
              <a:gd name="connsiteY0" fmla="*/ 2076 h 2167426"/>
              <a:gd name="connsiteX1" fmla="*/ 2114428 w 2118160"/>
              <a:gd name="connsiteY1" fmla="*/ 649776 h 2167426"/>
              <a:gd name="connsiteX2" fmla="*/ 1542928 w 2118160"/>
              <a:gd name="connsiteY2" fmla="*/ 1462576 h 2167426"/>
              <a:gd name="connsiteX3" fmla="*/ 977778 w 2118160"/>
              <a:gd name="connsiteY3" fmla="*/ 1653076 h 2167426"/>
              <a:gd name="connsiteX4" fmla="*/ 1123828 w 2118160"/>
              <a:gd name="connsiteY4" fmla="*/ 1976926 h 2167426"/>
              <a:gd name="connsiteX5" fmla="*/ 1441328 w 2118160"/>
              <a:gd name="connsiteY5" fmla="*/ 2167426 h 2167426"/>
              <a:gd name="connsiteX6" fmla="*/ 977778 w 2118160"/>
              <a:gd name="connsiteY6" fmla="*/ 1995976 h 2167426"/>
              <a:gd name="connsiteX7" fmla="*/ 838078 w 2118160"/>
              <a:gd name="connsiteY7" fmla="*/ 1640376 h 2167426"/>
              <a:gd name="connsiteX8" fmla="*/ 31628 w 2118160"/>
              <a:gd name="connsiteY8" fmla="*/ 1259376 h 2167426"/>
              <a:gd name="connsiteX9" fmla="*/ 266578 w 2118160"/>
              <a:gd name="connsiteY9" fmla="*/ 376726 h 2167426"/>
              <a:gd name="connsiteX10" fmla="*/ 1221194 w 2118160"/>
              <a:gd name="connsiteY10" fmla="*/ 2076 h 2167426"/>
              <a:gd name="connsiteX0" fmla="*/ 1221194 w 2120584"/>
              <a:gd name="connsiteY0" fmla="*/ 2925 h 2168275"/>
              <a:gd name="connsiteX1" fmla="*/ 2114428 w 2120584"/>
              <a:gd name="connsiteY1" fmla="*/ 650625 h 2168275"/>
              <a:gd name="connsiteX2" fmla="*/ 1542928 w 2120584"/>
              <a:gd name="connsiteY2" fmla="*/ 1463425 h 2168275"/>
              <a:gd name="connsiteX3" fmla="*/ 977778 w 2120584"/>
              <a:gd name="connsiteY3" fmla="*/ 1653925 h 2168275"/>
              <a:gd name="connsiteX4" fmla="*/ 1123828 w 2120584"/>
              <a:gd name="connsiteY4" fmla="*/ 1977775 h 2168275"/>
              <a:gd name="connsiteX5" fmla="*/ 1441328 w 2120584"/>
              <a:gd name="connsiteY5" fmla="*/ 2168275 h 2168275"/>
              <a:gd name="connsiteX6" fmla="*/ 977778 w 2120584"/>
              <a:gd name="connsiteY6" fmla="*/ 1996825 h 2168275"/>
              <a:gd name="connsiteX7" fmla="*/ 838078 w 2120584"/>
              <a:gd name="connsiteY7" fmla="*/ 1641225 h 2168275"/>
              <a:gd name="connsiteX8" fmla="*/ 31628 w 2120584"/>
              <a:gd name="connsiteY8" fmla="*/ 1260225 h 2168275"/>
              <a:gd name="connsiteX9" fmla="*/ 266578 w 2120584"/>
              <a:gd name="connsiteY9" fmla="*/ 377575 h 2168275"/>
              <a:gd name="connsiteX10" fmla="*/ 1221194 w 2120584"/>
              <a:gd name="connsiteY10" fmla="*/ 2925 h 2168275"/>
              <a:gd name="connsiteX0" fmla="*/ 1221194 w 2126226"/>
              <a:gd name="connsiteY0" fmla="*/ 2024 h 2167374"/>
              <a:gd name="connsiteX1" fmla="*/ 2114428 w 2126226"/>
              <a:gd name="connsiteY1" fmla="*/ 649724 h 2167374"/>
              <a:gd name="connsiteX2" fmla="*/ 1724961 w 2126226"/>
              <a:gd name="connsiteY2" fmla="*/ 1386324 h 2167374"/>
              <a:gd name="connsiteX3" fmla="*/ 977778 w 2126226"/>
              <a:gd name="connsiteY3" fmla="*/ 1653024 h 2167374"/>
              <a:gd name="connsiteX4" fmla="*/ 1123828 w 2126226"/>
              <a:gd name="connsiteY4" fmla="*/ 1976874 h 2167374"/>
              <a:gd name="connsiteX5" fmla="*/ 1441328 w 2126226"/>
              <a:gd name="connsiteY5" fmla="*/ 2167374 h 2167374"/>
              <a:gd name="connsiteX6" fmla="*/ 977778 w 2126226"/>
              <a:gd name="connsiteY6" fmla="*/ 1995924 h 2167374"/>
              <a:gd name="connsiteX7" fmla="*/ 838078 w 2126226"/>
              <a:gd name="connsiteY7" fmla="*/ 1640324 h 2167374"/>
              <a:gd name="connsiteX8" fmla="*/ 31628 w 2126226"/>
              <a:gd name="connsiteY8" fmla="*/ 1259324 h 2167374"/>
              <a:gd name="connsiteX9" fmla="*/ 266578 w 2126226"/>
              <a:gd name="connsiteY9" fmla="*/ 376674 h 2167374"/>
              <a:gd name="connsiteX10" fmla="*/ 1221194 w 2126226"/>
              <a:gd name="connsiteY10" fmla="*/ 2024 h 2167374"/>
              <a:gd name="connsiteX0" fmla="*/ 1221194 w 2128063"/>
              <a:gd name="connsiteY0" fmla="*/ 2024 h 2167374"/>
              <a:gd name="connsiteX1" fmla="*/ 2114428 w 2128063"/>
              <a:gd name="connsiteY1" fmla="*/ 649724 h 2167374"/>
              <a:gd name="connsiteX2" fmla="*/ 1724961 w 2128063"/>
              <a:gd name="connsiteY2" fmla="*/ 1386324 h 2167374"/>
              <a:gd name="connsiteX3" fmla="*/ 977778 w 2128063"/>
              <a:gd name="connsiteY3" fmla="*/ 1653024 h 2167374"/>
              <a:gd name="connsiteX4" fmla="*/ 1123828 w 2128063"/>
              <a:gd name="connsiteY4" fmla="*/ 1976874 h 2167374"/>
              <a:gd name="connsiteX5" fmla="*/ 1441328 w 2128063"/>
              <a:gd name="connsiteY5" fmla="*/ 2167374 h 2167374"/>
              <a:gd name="connsiteX6" fmla="*/ 977778 w 2128063"/>
              <a:gd name="connsiteY6" fmla="*/ 1995924 h 2167374"/>
              <a:gd name="connsiteX7" fmla="*/ 838078 w 2128063"/>
              <a:gd name="connsiteY7" fmla="*/ 1640324 h 2167374"/>
              <a:gd name="connsiteX8" fmla="*/ 31628 w 2128063"/>
              <a:gd name="connsiteY8" fmla="*/ 1259324 h 2167374"/>
              <a:gd name="connsiteX9" fmla="*/ 266578 w 2128063"/>
              <a:gd name="connsiteY9" fmla="*/ 376674 h 2167374"/>
              <a:gd name="connsiteX10" fmla="*/ 1221194 w 2128063"/>
              <a:gd name="connsiteY10" fmla="*/ 2024 h 2167374"/>
              <a:gd name="connsiteX0" fmla="*/ 1221194 w 2128063"/>
              <a:gd name="connsiteY0" fmla="*/ 2024 h 2167458"/>
              <a:gd name="connsiteX1" fmla="*/ 2114428 w 2128063"/>
              <a:gd name="connsiteY1" fmla="*/ 649724 h 2167458"/>
              <a:gd name="connsiteX2" fmla="*/ 1724961 w 2128063"/>
              <a:gd name="connsiteY2" fmla="*/ 1386324 h 2167458"/>
              <a:gd name="connsiteX3" fmla="*/ 977778 w 2128063"/>
              <a:gd name="connsiteY3" fmla="*/ 1653024 h 2167458"/>
              <a:gd name="connsiteX4" fmla="*/ 1123828 w 2128063"/>
              <a:gd name="connsiteY4" fmla="*/ 1976874 h 2167458"/>
              <a:gd name="connsiteX5" fmla="*/ 1441328 w 2128063"/>
              <a:gd name="connsiteY5" fmla="*/ 2167374 h 2167458"/>
              <a:gd name="connsiteX6" fmla="*/ 977778 w 2128063"/>
              <a:gd name="connsiteY6" fmla="*/ 1995924 h 2167458"/>
              <a:gd name="connsiteX7" fmla="*/ 838078 w 2128063"/>
              <a:gd name="connsiteY7" fmla="*/ 1640324 h 2167458"/>
              <a:gd name="connsiteX8" fmla="*/ 31628 w 2128063"/>
              <a:gd name="connsiteY8" fmla="*/ 1259324 h 2167458"/>
              <a:gd name="connsiteX9" fmla="*/ 266578 w 2128063"/>
              <a:gd name="connsiteY9" fmla="*/ 376674 h 2167458"/>
              <a:gd name="connsiteX10" fmla="*/ 1221194 w 2128063"/>
              <a:gd name="connsiteY10" fmla="*/ 2024 h 2167458"/>
              <a:gd name="connsiteX0" fmla="*/ 1221194 w 2128063"/>
              <a:gd name="connsiteY0" fmla="*/ 2024 h 2167458"/>
              <a:gd name="connsiteX1" fmla="*/ 2114428 w 2128063"/>
              <a:gd name="connsiteY1" fmla="*/ 649724 h 2167458"/>
              <a:gd name="connsiteX2" fmla="*/ 1724961 w 2128063"/>
              <a:gd name="connsiteY2" fmla="*/ 1386324 h 2167458"/>
              <a:gd name="connsiteX3" fmla="*/ 977778 w 2128063"/>
              <a:gd name="connsiteY3" fmla="*/ 1653024 h 2167458"/>
              <a:gd name="connsiteX4" fmla="*/ 1123828 w 2128063"/>
              <a:gd name="connsiteY4" fmla="*/ 1976874 h 2167458"/>
              <a:gd name="connsiteX5" fmla="*/ 1441328 w 2128063"/>
              <a:gd name="connsiteY5" fmla="*/ 2167374 h 2167458"/>
              <a:gd name="connsiteX6" fmla="*/ 977778 w 2128063"/>
              <a:gd name="connsiteY6" fmla="*/ 1995924 h 2167458"/>
              <a:gd name="connsiteX7" fmla="*/ 838078 w 2128063"/>
              <a:gd name="connsiteY7" fmla="*/ 1640324 h 2167458"/>
              <a:gd name="connsiteX8" fmla="*/ 31628 w 2128063"/>
              <a:gd name="connsiteY8" fmla="*/ 1259324 h 2167458"/>
              <a:gd name="connsiteX9" fmla="*/ 266578 w 2128063"/>
              <a:gd name="connsiteY9" fmla="*/ 376674 h 2167458"/>
              <a:gd name="connsiteX10" fmla="*/ 1221194 w 2128063"/>
              <a:gd name="connsiteY10" fmla="*/ 2024 h 2167458"/>
              <a:gd name="connsiteX0" fmla="*/ 1221194 w 2128063"/>
              <a:gd name="connsiteY0" fmla="*/ 2024 h 2167458"/>
              <a:gd name="connsiteX1" fmla="*/ 2114428 w 2128063"/>
              <a:gd name="connsiteY1" fmla="*/ 649724 h 2167458"/>
              <a:gd name="connsiteX2" fmla="*/ 1724961 w 2128063"/>
              <a:gd name="connsiteY2" fmla="*/ 1386324 h 2167458"/>
              <a:gd name="connsiteX3" fmla="*/ 977778 w 2128063"/>
              <a:gd name="connsiteY3" fmla="*/ 1653024 h 2167458"/>
              <a:gd name="connsiteX4" fmla="*/ 1123828 w 2128063"/>
              <a:gd name="connsiteY4" fmla="*/ 1976874 h 2167458"/>
              <a:gd name="connsiteX5" fmla="*/ 1441328 w 2128063"/>
              <a:gd name="connsiteY5" fmla="*/ 2167374 h 2167458"/>
              <a:gd name="connsiteX6" fmla="*/ 977778 w 2128063"/>
              <a:gd name="connsiteY6" fmla="*/ 1995924 h 2167458"/>
              <a:gd name="connsiteX7" fmla="*/ 838078 w 2128063"/>
              <a:gd name="connsiteY7" fmla="*/ 1640324 h 2167458"/>
              <a:gd name="connsiteX8" fmla="*/ 31628 w 2128063"/>
              <a:gd name="connsiteY8" fmla="*/ 1259324 h 2167458"/>
              <a:gd name="connsiteX9" fmla="*/ 266578 w 2128063"/>
              <a:gd name="connsiteY9" fmla="*/ 376674 h 2167458"/>
              <a:gd name="connsiteX10" fmla="*/ 1221194 w 2128063"/>
              <a:gd name="connsiteY10" fmla="*/ 2024 h 2167458"/>
              <a:gd name="connsiteX0" fmla="*/ 1221194 w 2128063"/>
              <a:gd name="connsiteY0" fmla="*/ 2024 h 2167442"/>
              <a:gd name="connsiteX1" fmla="*/ 2114428 w 2128063"/>
              <a:gd name="connsiteY1" fmla="*/ 649724 h 2167442"/>
              <a:gd name="connsiteX2" fmla="*/ 1724961 w 2128063"/>
              <a:gd name="connsiteY2" fmla="*/ 1386324 h 2167442"/>
              <a:gd name="connsiteX3" fmla="*/ 977778 w 2128063"/>
              <a:gd name="connsiteY3" fmla="*/ 1653024 h 2167442"/>
              <a:gd name="connsiteX4" fmla="*/ 1123828 w 2128063"/>
              <a:gd name="connsiteY4" fmla="*/ 1976874 h 2167442"/>
              <a:gd name="connsiteX5" fmla="*/ 1441328 w 2128063"/>
              <a:gd name="connsiteY5" fmla="*/ 2167374 h 2167442"/>
              <a:gd name="connsiteX6" fmla="*/ 1028578 w 2128063"/>
              <a:gd name="connsiteY6" fmla="*/ 1974757 h 2167442"/>
              <a:gd name="connsiteX7" fmla="*/ 838078 w 2128063"/>
              <a:gd name="connsiteY7" fmla="*/ 1640324 h 2167442"/>
              <a:gd name="connsiteX8" fmla="*/ 31628 w 2128063"/>
              <a:gd name="connsiteY8" fmla="*/ 1259324 h 2167442"/>
              <a:gd name="connsiteX9" fmla="*/ 266578 w 2128063"/>
              <a:gd name="connsiteY9" fmla="*/ 376674 h 2167442"/>
              <a:gd name="connsiteX10" fmla="*/ 1221194 w 2128063"/>
              <a:gd name="connsiteY10" fmla="*/ 2024 h 2167442"/>
              <a:gd name="connsiteX0" fmla="*/ 1221194 w 2128063"/>
              <a:gd name="connsiteY0" fmla="*/ 2024 h 2167442"/>
              <a:gd name="connsiteX1" fmla="*/ 2114428 w 2128063"/>
              <a:gd name="connsiteY1" fmla="*/ 649724 h 2167442"/>
              <a:gd name="connsiteX2" fmla="*/ 1724961 w 2128063"/>
              <a:gd name="connsiteY2" fmla="*/ 1386324 h 2167442"/>
              <a:gd name="connsiteX3" fmla="*/ 977778 w 2128063"/>
              <a:gd name="connsiteY3" fmla="*/ 1653024 h 2167442"/>
              <a:gd name="connsiteX4" fmla="*/ 1123828 w 2128063"/>
              <a:gd name="connsiteY4" fmla="*/ 1976874 h 2167442"/>
              <a:gd name="connsiteX5" fmla="*/ 1441328 w 2128063"/>
              <a:gd name="connsiteY5" fmla="*/ 2167374 h 2167442"/>
              <a:gd name="connsiteX6" fmla="*/ 1028578 w 2128063"/>
              <a:gd name="connsiteY6" fmla="*/ 1974757 h 2167442"/>
              <a:gd name="connsiteX7" fmla="*/ 838078 w 2128063"/>
              <a:gd name="connsiteY7" fmla="*/ 1640324 h 2167442"/>
              <a:gd name="connsiteX8" fmla="*/ 31628 w 2128063"/>
              <a:gd name="connsiteY8" fmla="*/ 1259324 h 2167442"/>
              <a:gd name="connsiteX9" fmla="*/ 266578 w 2128063"/>
              <a:gd name="connsiteY9" fmla="*/ 376674 h 2167442"/>
              <a:gd name="connsiteX10" fmla="*/ 1221194 w 2128063"/>
              <a:gd name="connsiteY10" fmla="*/ 2024 h 2167442"/>
              <a:gd name="connsiteX0" fmla="*/ 1221194 w 2128063"/>
              <a:gd name="connsiteY0" fmla="*/ 2024 h 2167442"/>
              <a:gd name="connsiteX1" fmla="*/ 2114428 w 2128063"/>
              <a:gd name="connsiteY1" fmla="*/ 649724 h 2167442"/>
              <a:gd name="connsiteX2" fmla="*/ 1724961 w 2128063"/>
              <a:gd name="connsiteY2" fmla="*/ 1386324 h 2167442"/>
              <a:gd name="connsiteX3" fmla="*/ 977778 w 2128063"/>
              <a:gd name="connsiteY3" fmla="*/ 1653024 h 2167442"/>
              <a:gd name="connsiteX4" fmla="*/ 1123828 w 2128063"/>
              <a:gd name="connsiteY4" fmla="*/ 1976874 h 2167442"/>
              <a:gd name="connsiteX5" fmla="*/ 1441328 w 2128063"/>
              <a:gd name="connsiteY5" fmla="*/ 2167374 h 2167442"/>
              <a:gd name="connsiteX6" fmla="*/ 1028578 w 2128063"/>
              <a:gd name="connsiteY6" fmla="*/ 1974757 h 2167442"/>
              <a:gd name="connsiteX7" fmla="*/ 838078 w 2128063"/>
              <a:gd name="connsiteY7" fmla="*/ 1640324 h 2167442"/>
              <a:gd name="connsiteX8" fmla="*/ 31628 w 2128063"/>
              <a:gd name="connsiteY8" fmla="*/ 1259324 h 2167442"/>
              <a:gd name="connsiteX9" fmla="*/ 266578 w 2128063"/>
              <a:gd name="connsiteY9" fmla="*/ 376674 h 2167442"/>
              <a:gd name="connsiteX10" fmla="*/ 1221194 w 2128063"/>
              <a:gd name="connsiteY10" fmla="*/ 2024 h 2167442"/>
              <a:gd name="connsiteX0" fmla="*/ 1290331 w 2126588"/>
              <a:gd name="connsiteY0" fmla="*/ 3846 h 1894097"/>
              <a:gd name="connsiteX1" fmla="*/ 2115832 w 2126588"/>
              <a:gd name="connsiteY1" fmla="*/ 376379 h 1894097"/>
              <a:gd name="connsiteX2" fmla="*/ 1726365 w 2126588"/>
              <a:gd name="connsiteY2" fmla="*/ 1112979 h 1894097"/>
              <a:gd name="connsiteX3" fmla="*/ 979182 w 2126588"/>
              <a:gd name="connsiteY3" fmla="*/ 1379679 h 1894097"/>
              <a:gd name="connsiteX4" fmla="*/ 1125232 w 2126588"/>
              <a:gd name="connsiteY4" fmla="*/ 1703529 h 1894097"/>
              <a:gd name="connsiteX5" fmla="*/ 1442732 w 2126588"/>
              <a:gd name="connsiteY5" fmla="*/ 1894029 h 1894097"/>
              <a:gd name="connsiteX6" fmla="*/ 1029982 w 2126588"/>
              <a:gd name="connsiteY6" fmla="*/ 1701412 h 1894097"/>
              <a:gd name="connsiteX7" fmla="*/ 839482 w 2126588"/>
              <a:gd name="connsiteY7" fmla="*/ 1366979 h 1894097"/>
              <a:gd name="connsiteX8" fmla="*/ 33032 w 2126588"/>
              <a:gd name="connsiteY8" fmla="*/ 985979 h 1894097"/>
              <a:gd name="connsiteX9" fmla="*/ 267982 w 2126588"/>
              <a:gd name="connsiteY9" fmla="*/ 103329 h 1894097"/>
              <a:gd name="connsiteX10" fmla="*/ 1290331 w 2126588"/>
              <a:gd name="connsiteY10" fmla="*/ 3846 h 1894097"/>
              <a:gd name="connsiteX0" fmla="*/ 1322965 w 2159222"/>
              <a:gd name="connsiteY0" fmla="*/ 59 h 1890310"/>
              <a:gd name="connsiteX1" fmla="*/ 2148466 w 2159222"/>
              <a:gd name="connsiteY1" fmla="*/ 372592 h 1890310"/>
              <a:gd name="connsiteX2" fmla="*/ 1758999 w 2159222"/>
              <a:gd name="connsiteY2" fmla="*/ 1109192 h 1890310"/>
              <a:gd name="connsiteX3" fmla="*/ 1011816 w 2159222"/>
              <a:gd name="connsiteY3" fmla="*/ 1375892 h 1890310"/>
              <a:gd name="connsiteX4" fmla="*/ 1157866 w 2159222"/>
              <a:gd name="connsiteY4" fmla="*/ 1699742 h 1890310"/>
              <a:gd name="connsiteX5" fmla="*/ 1475366 w 2159222"/>
              <a:gd name="connsiteY5" fmla="*/ 1890242 h 1890310"/>
              <a:gd name="connsiteX6" fmla="*/ 1062616 w 2159222"/>
              <a:gd name="connsiteY6" fmla="*/ 1697625 h 1890310"/>
              <a:gd name="connsiteX7" fmla="*/ 872116 w 2159222"/>
              <a:gd name="connsiteY7" fmla="*/ 1363192 h 1890310"/>
              <a:gd name="connsiteX8" fmla="*/ 65666 w 2159222"/>
              <a:gd name="connsiteY8" fmla="*/ 982192 h 1890310"/>
              <a:gd name="connsiteX9" fmla="*/ 190550 w 2159222"/>
              <a:gd name="connsiteY9" fmla="*/ 349309 h 1890310"/>
              <a:gd name="connsiteX10" fmla="*/ 1322965 w 2159222"/>
              <a:gd name="connsiteY10" fmla="*/ 59 h 1890310"/>
              <a:gd name="connsiteX0" fmla="*/ 1322965 w 2169671"/>
              <a:gd name="connsiteY0" fmla="*/ 3063 h 1893314"/>
              <a:gd name="connsiteX1" fmla="*/ 2148466 w 2169671"/>
              <a:gd name="connsiteY1" fmla="*/ 375596 h 1893314"/>
              <a:gd name="connsiteX2" fmla="*/ 1758999 w 2169671"/>
              <a:gd name="connsiteY2" fmla="*/ 1112196 h 1893314"/>
              <a:gd name="connsiteX3" fmla="*/ 1011816 w 2169671"/>
              <a:gd name="connsiteY3" fmla="*/ 1378896 h 1893314"/>
              <a:gd name="connsiteX4" fmla="*/ 1157866 w 2169671"/>
              <a:gd name="connsiteY4" fmla="*/ 1702746 h 1893314"/>
              <a:gd name="connsiteX5" fmla="*/ 1475366 w 2169671"/>
              <a:gd name="connsiteY5" fmla="*/ 1893246 h 1893314"/>
              <a:gd name="connsiteX6" fmla="*/ 1062616 w 2169671"/>
              <a:gd name="connsiteY6" fmla="*/ 1700629 h 1893314"/>
              <a:gd name="connsiteX7" fmla="*/ 872116 w 2169671"/>
              <a:gd name="connsiteY7" fmla="*/ 1366196 h 1893314"/>
              <a:gd name="connsiteX8" fmla="*/ 65666 w 2169671"/>
              <a:gd name="connsiteY8" fmla="*/ 985196 h 1893314"/>
              <a:gd name="connsiteX9" fmla="*/ 190550 w 2169671"/>
              <a:gd name="connsiteY9" fmla="*/ 352313 h 1893314"/>
              <a:gd name="connsiteX10" fmla="*/ 1322965 w 2169671"/>
              <a:gd name="connsiteY10" fmla="*/ 3063 h 1893314"/>
              <a:gd name="connsiteX0" fmla="*/ 1322965 w 2160456"/>
              <a:gd name="connsiteY0" fmla="*/ 59 h 1890310"/>
              <a:gd name="connsiteX1" fmla="*/ 2148466 w 2160456"/>
              <a:gd name="connsiteY1" fmla="*/ 372592 h 1890310"/>
              <a:gd name="connsiteX2" fmla="*/ 1775932 w 2160456"/>
              <a:gd name="connsiteY2" fmla="*/ 1143058 h 1890310"/>
              <a:gd name="connsiteX3" fmla="*/ 1011816 w 2160456"/>
              <a:gd name="connsiteY3" fmla="*/ 1375892 h 1890310"/>
              <a:gd name="connsiteX4" fmla="*/ 1157866 w 2160456"/>
              <a:gd name="connsiteY4" fmla="*/ 1699742 h 1890310"/>
              <a:gd name="connsiteX5" fmla="*/ 1475366 w 2160456"/>
              <a:gd name="connsiteY5" fmla="*/ 1890242 h 1890310"/>
              <a:gd name="connsiteX6" fmla="*/ 1062616 w 2160456"/>
              <a:gd name="connsiteY6" fmla="*/ 1697625 h 1890310"/>
              <a:gd name="connsiteX7" fmla="*/ 872116 w 2160456"/>
              <a:gd name="connsiteY7" fmla="*/ 1363192 h 1890310"/>
              <a:gd name="connsiteX8" fmla="*/ 65666 w 2160456"/>
              <a:gd name="connsiteY8" fmla="*/ 982192 h 1890310"/>
              <a:gd name="connsiteX9" fmla="*/ 190550 w 2160456"/>
              <a:gd name="connsiteY9" fmla="*/ 349309 h 1890310"/>
              <a:gd name="connsiteX10" fmla="*/ 1322965 w 2160456"/>
              <a:gd name="connsiteY10" fmla="*/ 59 h 1890310"/>
              <a:gd name="connsiteX0" fmla="*/ 1322965 w 2164045"/>
              <a:gd name="connsiteY0" fmla="*/ 59 h 1890310"/>
              <a:gd name="connsiteX1" fmla="*/ 2148466 w 2164045"/>
              <a:gd name="connsiteY1" fmla="*/ 372592 h 1890310"/>
              <a:gd name="connsiteX2" fmla="*/ 1775932 w 2164045"/>
              <a:gd name="connsiteY2" fmla="*/ 1143058 h 1890310"/>
              <a:gd name="connsiteX3" fmla="*/ 1011816 w 2164045"/>
              <a:gd name="connsiteY3" fmla="*/ 1375892 h 1890310"/>
              <a:gd name="connsiteX4" fmla="*/ 1157866 w 2164045"/>
              <a:gd name="connsiteY4" fmla="*/ 1699742 h 1890310"/>
              <a:gd name="connsiteX5" fmla="*/ 1475366 w 2164045"/>
              <a:gd name="connsiteY5" fmla="*/ 1890242 h 1890310"/>
              <a:gd name="connsiteX6" fmla="*/ 1062616 w 2164045"/>
              <a:gd name="connsiteY6" fmla="*/ 1697625 h 1890310"/>
              <a:gd name="connsiteX7" fmla="*/ 872116 w 2164045"/>
              <a:gd name="connsiteY7" fmla="*/ 1363192 h 1890310"/>
              <a:gd name="connsiteX8" fmla="*/ 65666 w 2164045"/>
              <a:gd name="connsiteY8" fmla="*/ 982192 h 1890310"/>
              <a:gd name="connsiteX9" fmla="*/ 190550 w 2164045"/>
              <a:gd name="connsiteY9" fmla="*/ 349309 h 1890310"/>
              <a:gd name="connsiteX10" fmla="*/ 1322965 w 2164045"/>
              <a:gd name="connsiteY10" fmla="*/ 59 h 1890310"/>
              <a:gd name="connsiteX0" fmla="*/ 1322965 w 2179822"/>
              <a:gd name="connsiteY0" fmla="*/ 59 h 1890310"/>
              <a:gd name="connsiteX1" fmla="*/ 2148466 w 2179822"/>
              <a:gd name="connsiteY1" fmla="*/ 372592 h 1890310"/>
              <a:gd name="connsiteX2" fmla="*/ 1775932 w 2179822"/>
              <a:gd name="connsiteY2" fmla="*/ 1143058 h 1890310"/>
              <a:gd name="connsiteX3" fmla="*/ 1011816 w 2179822"/>
              <a:gd name="connsiteY3" fmla="*/ 1375892 h 1890310"/>
              <a:gd name="connsiteX4" fmla="*/ 1157866 w 2179822"/>
              <a:gd name="connsiteY4" fmla="*/ 1699742 h 1890310"/>
              <a:gd name="connsiteX5" fmla="*/ 1475366 w 2179822"/>
              <a:gd name="connsiteY5" fmla="*/ 1890242 h 1890310"/>
              <a:gd name="connsiteX6" fmla="*/ 1062616 w 2179822"/>
              <a:gd name="connsiteY6" fmla="*/ 1697625 h 1890310"/>
              <a:gd name="connsiteX7" fmla="*/ 872116 w 2179822"/>
              <a:gd name="connsiteY7" fmla="*/ 1363192 h 1890310"/>
              <a:gd name="connsiteX8" fmla="*/ 65666 w 2179822"/>
              <a:gd name="connsiteY8" fmla="*/ 982192 h 1890310"/>
              <a:gd name="connsiteX9" fmla="*/ 190550 w 2179822"/>
              <a:gd name="connsiteY9" fmla="*/ 349309 h 1890310"/>
              <a:gd name="connsiteX10" fmla="*/ 1322965 w 2179822"/>
              <a:gd name="connsiteY10" fmla="*/ 59 h 1890310"/>
              <a:gd name="connsiteX0" fmla="*/ 1328149 w 2185006"/>
              <a:gd name="connsiteY0" fmla="*/ 633 h 1890884"/>
              <a:gd name="connsiteX1" fmla="*/ 2153650 w 2185006"/>
              <a:gd name="connsiteY1" fmla="*/ 373166 h 1890884"/>
              <a:gd name="connsiteX2" fmla="*/ 1781116 w 2185006"/>
              <a:gd name="connsiteY2" fmla="*/ 1143632 h 1890884"/>
              <a:gd name="connsiteX3" fmla="*/ 1017000 w 2185006"/>
              <a:gd name="connsiteY3" fmla="*/ 1376466 h 1890884"/>
              <a:gd name="connsiteX4" fmla="*/ 1163050 w 2185006"/>
              <a:gd name="connsiteY4" fmla="*/ 1700316 h 1890884"/>
              <a:gd name="connsiteX5" fmla="*/ 1480550 w 2185006"/>
              <a:gd name="connsiteY5" fmla="*/ 1890816 h 1890884"/>
              <a:gd name="connsiteX6" fmla="*/ 1067800 w 2185006"/>
              <a:gd name="connsiteY6" fmla="*/ 1698199 h 1890884"/>
              <a:gd name="connsiteX7" fmla="*/ 877300 w 2185006"/>
              <a:gd name="connsiteY7" fmla="*/ 1363766 h 1890884"/>
              <a:gd name="connsiteX8" fmla="*/ 70850 w 2185006"/>
              <a:gd name="connsiteY8" fmla="*/ 982766 h 1890884"/>
              <a:gd name="connsiteX9" fmla="*/ 183034 w 2185006"/>
              <a:gd name="connsiteY9" fmla="*/ 303317 h 1890884"/>
              <a:gd name="connsiteX10" fmla="*/ 1328149 w 2185006"/>
              <a:gd name="connsiteY10" fmla="*/ 633 h 1890884"/>
              <a:gd name="connsiteX0" fmla="*/ 1328149 w 2185006"/>
              <a:gd name="connsiteY0" fmla="*/ 16150 h 1906401"/>
              <a:gd name="connsiteX1" fmla="*/ 2153650 w 2185006"/>
              <a:gd name="connsiteY1" fmla="*/ 388683 h 1906401"/>
              <a:gd name="connsiteX2" fmla="*/ 1781116 w 2185006"/>
              <a:gd name="connsiteY2" fmla="*/ 1159149 h 1906401"/>
              <a:gd name="connsiteX3" fmla="*/ 1017000 w 2185006"/>
              <a:gd name="connsiteY3" fmla="*/ 1391983 h 1906401"/>
              <a:gd name="connsiteX4" fmla="*/ 1163050 w 2185006"/>
              <a:gd name="connsiteY4" fmla="*/ 1715833 h 1906401"/>
              <a:gd name="connsiteX5" fmla="*/ 1480550 w 2185006"/>
              <a:gd name="connsiteY5" fmla="*/ 1906333 h 1906401"/>
              <a:gd name="connsiteX6" fmla="*/ 1067800 w 2185006"/>
              <a:gd name="connsiteY6" fmla="*/ 1713716 h 1906401"/>
              <a:gd name="connsiteX7" fmla="*/ 877300 w 2185006"/>
              <a:gd name="connsiteY7" fmla="*/ 1379283 h 1906401"/>
              <a:gd name="connsiteX8" fmla="*/ 70850 w 2185006"/>
              <a:gd name="connsiteY8" fmla="*/ 998283 h 1906401"/>
              <a:gd name="connsiteX9" fmla="*/ 183034 w 2185006"/>
              <a:gd name="connsiteY9" fmla="*/ 318834 h 1906401"/>
              <a:gd name="connsiteX10" fmla="*/ 1328149 w 2185006"/>
              <a:gd name="connsiteY10" fmla="*/ 16150 h 1906401"/>
              <a:gd name="connsiteX0" fmla="*/ 1232581 w 2089438"/>
              <a:gd name="connsiteY0" fmla="*/ 16150 h 1906401"/>
              <a:gd name="connsiteX1" fmla="*/ 2058082 w 2089438"/>
              <a:gd name="connsiteY1" fmla="*/ 388683 h 1906401"/>
              <a:gd name="connsiteX2" fmla="*/ 1685548 w 2089438"/>
              <a:gd name="connsiteY2" fmla="*/ 1159149 h 1906401"/>
              <a:gd name="connsiteX3" fmla="*/ 921432 w 2089438"/>
              <a:gd name="connsiteY3" fmla="*/ 1391983 h 1906401"/>
              <a:gd name="connsiteX4" fmla="*/ 1067482 w 2089438"/>
              <a:gd name="connsiteY4" fmla="*/ 1715833 h 1906401"/>
              <a:gd name="connsiteX5" fmla="*/ 1384982 w 2089438"/>
              <a:gd name="connsiteY5" fmla="*/ 1906333 h 1906401"/>
              <a:gd name="connsiteX6" fmla="*/ 972232 w 2089438"/>
              <a:gd name="connsiteY6" fmla="*/ 1713716 h 1906401"/>
              <a:gd name="connsiteX7" fmla="*/ 781732 w 2089438"/>
              <a:gd name="connsiteY7" fmla="*/ 1379283 h 1906401"/>
              <a:gd name="connsiteX8" fmla="*/ 157316 w 2089438"/>
              <a:gd name="connsiteY8" fmla="*/ 1273449 h 1906401"/>
              <a:gd name="connsiteX9" fmla="*/ 87466 w 2089438"/>
              <a:gd name="connsiteY9" fmla="*/ 318834 h 1906401"/>
              <a:gd name="connsiteX10" fmla="*/ 1232581 w 2089438"/>
              <a:gd name="connsiteY10" fmla="*/ 16150 h 1906401"/>
              <a:gd name="connsiteX0" fmla="*/ 1272589 w 2129446"/>
              <a:gd name="connsiteY0" fmla="*/ 16150 h 1906401"/>
              <a:gd name="connsiteX1" fmla="*/ 2098090 w 2129446"/>
              <a:gd name="connsiteY1" fmla="*/ 388683 h 1906401"/>
              <a:gd name="connsiteX2" fmla="*/ 1725556 w 2129446"/>
              <a:gd name="connsiteY2" fmla="*/ 1159149 h 1906401"/>
              <a:gd name="connsiteX3" fmla="*/ 961440 w 2129446"/>
              <a:gd name="connsiteY3" fmla="*/ 1391983 h 1906401"/>
              <a:gd name="connsiteX4" fmla="*/ 1107490 w 2129446"/>
              <a:gd name="connsiteY4" fmla="*/ 1715833 h 1906401"/>
              <a:gd name="connsiteX5" fmla="*/ 1424990 w 2129446"/>
              <a:gd name="connsiteY5" fmla="*/ 1906333 h 1906401"/>
              <a:gd name="connsiteX6" fmla="*/ 1012240 w 2129446"/>
              <a:gd name="connsiteY6" fmla="*/ 1713716 h 1906401"/>
              <a:gd name="connsiteX7" fmla="*/ 821740 w 2129446"/>
              <a:gd name="connsiteY7" fmla="*/ 1379283 h 1906401"/>
              <a:gd name="connsiteX8" fmla="*/ 197324 w 2129446"/>
              <a:gd name="connsiteY8" fmla="*/ 1273449 h 1906401"/>
              <a:gd name="connsiteX9" fmla="*/ 127474 w 2129446"/>
              <a:gd name="connsiteY9" fmla="*/ 318834 h 1906401"/>
              <a:gd name="connsiteX10" fmla="*/ 1272589 w 2129446"/>
              <a:gd name="connsiteY10" fmla="*/ 16150 h 1906401"/>
              <a:gd name="connsiteX0" fmla="*/ 1318211 w 2175068"/>
              <a:gd name="connsiteY0" fmla="*/ 16150 h 1906401"/>
              <a:gd name="connsiteX1" fmla="*/ 2143712 w 2175068"/>
              <a:gd name="connsiteY1" fmla="*/ 388683 h 1906401"/>
              <a:gd name="connsiteX2" fmla="*/ 1771178 w 2175068"/>
              <a:gd name="connsiteY2" fmla="*/ 1159149 h 1906401"/>
              <a:gd name="connsiteX3" fmla="*/ 1007062 w 2175068"/>
              <a:gd name="connsiteY3" fmla="*/ 1391983 h 1906401"/>
              <a:gd name="connsiteX4" fmla="*/ 1153112 w 2175068"/>
              <a:gd name="connsiteY4" fmla="*/ 1715833 h 1906401"/>
              <a:gd name="connsiteX5" fmla="*/ 1470612 w 2175068"/>
              <a:gd name="connsiteY5" fmla="*/ 1906333 h 1906401"/>
              <a:gd name="connsiteX6" fmla="*/ 1057862 w 2175068"/>
              <a:gd name="connsiteY6" fmla="*/ 1713716 h 1906401"/>
              <a:gd name="connsiteX7" fmla="*/ 867362 w 2175068"/>
              <a:gd name="connsiteY7" fmla="*/ 1379283 h 1906401"/>
              <a:gd name="connsiteX8" fmla="*/ 242946 w 2175068"/>
              <a:gd name="connsiteY8" fmla="*/ 1273449 h 1906401"/>
              <a:gd name="connsiteX9" fmla="*/ 173096 w 2175068"/>
              <a:gd name="connsiteY9" fmla="*/ 318834 h 1906401"/>
              <a:gd name="connsiteX10" fmla="*/ 1318211 w 2175068"/>
              <a:gd name="connsiteY10" fmla="*/ 16150 h 1906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75068" h="1906401">
                <a:moveTo>
                  <a:pt x="1318211" y="16150"/>
                </a:moveTo>
                <a:cubicBezTo>
                  <a:pt x="1650880" y="-23009"/>
                  <a:pt x="2021651" y="-21950"/>
                  <a:pt x="2143712" y="388683"/>
                </a:cubicBezTo>
                <a:cubicBezTo>
                  <a:pt x="2265773" y="799316"/>
                  <a:pt x="2008245" y="1055432"/>
                  <a:pt x="1771178" y="1159149"/>
                </a:cubicBezTo>
                <a:cubicBezTo>
                  <a:pt x="1534111" y="1262866"/>
                  <a:pt x="1256123" y="1303083"/>
                  <a:pt x="1007062" y="1391983"/>
                </a:cubicBezTo>
                <a:cubicBezTo>
                  <a:pt x="1030345" y="1504167"/>
                  <a:pt x="1026113" y="1620583"/>
                  <a:pt x="1153112" y="1715833"/>
                </a:cubicBezTo>
                <a:cubicBezTo>
                  <a:pt x="1280111" y="1811083"/>
                  <a:pt x="1494954" y="1903158"/>
                  <a:pt x="1470612" y="1906333"/>
                </a:cubicBezTo>
                <a:cubicBezTo>
                  <a:pt x="1446270" y="1909508"/>
                  <a:pt x="1158404" y="1801558"/>
                  <a:pt x="1057862" y="1713716"/>
                </a:cubicBezTo>
                <a:cubicBezTo>
                  <a:pt x="957320" y="1625874"/>
                  <a:pt x="957320" y="1599416"/>
                  <a:pt x="867362" y="1379283"/>
                </a:cubicBezTo>
                <a:cubicBezTo>
                  <a:pt x="561504" y="1396216"/>
                  <a:pt x="494124" y="1361290"/>
                  <a:pt x="242946" y="1273449"/>
                </a:cubicBezTo>
                <a:cubicBezTo>
                  <a:pt x="-8232" y="1185608"/>
                  <a:pt x="-116182" y="507218"/>
                  <a:pt x="173096" y="318834"/>
                </a:cubicBezTo>
                <a:cubicBezTo>
                  <a:pt x="462374" y="130450"/>
                  <a:pt x="985542" y="55309"/>
                  <a:pt x="1318211" y="16150"/>
                </a:cubicBezTo>
                <a:close/>
              </a:path>
            </a:pathLst>
          </a:cu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2" name="TextBox 41"/>
          <p:cNvSpPr txBox="1"/>
          <p:nvPr/>
        </p:nvSpPr>
        <p:spPr>
          <a:xfrm rot="20935117">
            <a:off x="231055" y="2115847"/>
            <a:ext cx="19330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Turn the levers to get the best snow, and pull ready when the snowman </a:t>
            </a:r>
            <a:r>
              <a:rPr lang="en-GB" sz="1400" dirty="0" smtClean="0"/>
              <a:t>is </a:t>
            </a:r>
            <a:r>
              <a:rPr lang="en-GB" sz="1400" dirty="0"/>
              <a:t>done!</a:t>
            </a:r>
          </a:p>
        </p:txBody>
      </p:sp>
      <p:sp>
        <p:nvSpPr>
          <p:cNvPr id="44" name="TextBox 43"/>
          <p:cNvSpPr txBox="1"/>
          <p:nvPr/>
        </p:nvSpPr>
        <p:spPr>
          <a:xfrm rot="20719258">
            <a:off x="1080467" y="2539599"/>
            <a:ext cx="993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Yippee!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179" name="TextBox 1178"/>
          <p:cNvSpPr txBox="1"/>
          <p:nvPr/>
        </p:nvSpPr>
        <p:spPr>
          <a:xfrm rot="20654717">
            <a:off x="1158280" y="2703971"/>
            <a:ext cx="823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Woo!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180" name="TextBox 1179"/>
          <p:cNvSpPr txBox="1"/>
          <p:nvPr/>
        </p:nvSpPr>
        <p:spPr>
          <a:xfrm rot="21204233">
            <a:off x="1095408" y="2740481"/>
            <a:ext cx="993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Hurrah!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45" name="hurrah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82993" y="-1357485"/>
            <a:ext cx="406400" cy="406400"/>
          </a:xfrm>
          <a:prstGeom prst="rect">
            <a:avLst/>
          </a:prstGeom>
        </p:spPr>
      </p:pic>
      <p:pic>
        <p:nvPicPr>
          <p:cNvPr id="47" name="yippe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2738" y="-1375833"/>
            <a:ext cx="406400" cy="406400"/>
          </a:xfrm>
          <a:prstGeom prst="rect">
            <a:avLst/>
          </a:prstGeom>
        </p:spPr>
      </p:pic>
      <p:pic>
        <p:nvPicPr>
          <p:cNvPr id="50" name="woo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40905" y="-1360211"/>
            <a:ext cx="406400" cy="406400"/>
          </a:xfrm>
          <a:prstGeom prst="rect">
            <a:avLst/>
          </a:prstGeom>
        </p:spPr>
      </p:pic>
      <p:grpSp>
        <p:nvGrpSpPr>
          <p:cNvPr id="1181" name="Group 1180"/>
          <p:cNvGrpSpPr/>
          <p:nvPr/>
        </p:nvGrpSpPr>
        <p:grpSpPr>
          <a:xfrm>
            <a:off x="8102803" y="-497043"/>
            <a:ext cx="408018" cy="3517640"/>
            <a:chOff x="3705224" y="-602990"/>
            <a:chExt cx="408018" cy="3517640"/>
          </a:xfrm>
        </p:grpSpPr>
        <p:sp>
          <p:nvSpPr>
            <p:cNvPr id="1182" name="Freeform 1181"/>
            <p:cNvSpPr/>
            <p:nvPr/>
          </p:nvSpPr>
          <p:spPr>
            <a:xfrm>
              <a:off x="3705224" y="1616019"/>
              <a:ext cx="384175" cy="1298631"/>
            </a:xfrm>
            <a:custGeom>
              <a:avLst/>
              <a:gdLst>
                <a:gd name="connsiteX0" fmla="*/ 203312 w 415925"/>
                <a:gd name="connsiteY0" fmla="*/ 27597 h 1301806"/>
                <a:gd name="connsiteX1" fmla="*/ 150395 w 415925"/>
                <a:gd name="connsiteY1" fmla="*/ 80514 h 1301806"/>
                <a:gd name="connsiteX2" fmla="*/ 203312 w 415925"/>
                <a:gd name="connsiteY2" fmla="*/ 133431 h 1301806"/>
                <a:gd name="connsiteX3" fmla="*/ 256229 w 415925"/>
                <a:gd name="connsiteY3" fmla="*/ 80514 h 1301806"/>
                <a:gd name="connsiteX4" fmla="*/ 203312 w 415925"/>
                <a:gd name="connsiteY4" fmla="*/ 27597 h 1301806"/>
                <a:gd name="connsiteX5" fmla="*/ 203200 w 415925"/>
                <a:gd name="connsiteY5" fmla="*/ 56 h 1301806"/>
                <a:gd name="connsiteX6" fmla="*/ 381000 w 415925"/>
                <a:gd name="connsiteY6" fmla="*/ 161981 h 1301806"/>
                <a:gd name="connsiteX7" fmla="*/ 415925 w 415925"/>
                <a:gd name="connsiteY7" fmla="*/ 1301806 h 1301806"/>
                <a:gd name="connsiteX8" fmla="*/ 0 w 415925"/>
                <a:gd name="connsiteY8" fmla="*/ 1295456 h 1301806"/>
                <a:gd name="connsiteX9" fmla="*/ 0 w 415925"/>
                <a:gd name="connsiteY9" fmla="*/ 177856 h 1301806"/>
                <a:gd name="connsiteX10" fmla="*/ 203200 w 415925"/>
                <a:gd name="connsiteY10" fmla="*/ 56 h 1301806"/>
                <a:gd name="connsiteX0" fmla="*/ 203312 w 384175"/>
                <a:gd name="connsiteY0" fmla="*/ 27597 h 1298631"/>
                <a:gd name="connsiteX1" fmla="*/ 150395 w 384175"/>
                <a:gd name="connsiteY1" fmla="*/ 80514 h 1298631"/>
                <a:gd name="connsiteX2" fmla="*/ 203312 w 384175"/>
                <a:gd name="connsiteY2" fmla="*/ 133431 h 1298631"/>
                <a:gd name="connsiteX3" fmla="*/ 256229 w 384175"/>
                <a:gd name="connsiteY3" fmla="*/ 80514 h 1298631"/>
                <a:gd name="connsiteX4" fmla="*/ 203312 w 384175"/>
                <a:gd name="connsiteY4" fmla="*/ 27597 h 1298631"/>
                <a:gd name="connsiteX5" fmla="*/ 203200 w 384175"/>
                <a:gd name="connsiteY5" fmla="*/ 56 h 1298631"/>
                <a:gd name="connsiteX6" fmla="*/ 381000 w 384175"/>
                <a:gd name="connsiteY6" fmla="*/ 161981 h 1298631"/>
                <a:gd name="connsiteX7" fmla="*/ 384175 w 384175"/>
                <a:gd name="connsiteY7" fmla="*/ 1298631 h 1298631"/>
                <a:gd name="connsiteX8" fmla="*/ 0 w 384175"/>
                <a:gd name="connsiteY8" fmla="*/ 1295456 h 1298631"/>
                <a:gd name="connsiteX9" fmla="*/ 0 w 384175"/>
                <a:gd name="connsiteY9" fmla="*/ 177856 h 1298631"/>
                <a:gd name="connsiteX10" fmla="*/ 203200 w 384175"/>
                <a:gd name="connsiteY10" fmla="*/ 56 h 1298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4175" h="1298631">
                  <a:moveTo>
                    <a:pt x="203312" y="27597"/>
                  </a:moveTo>
                  <a:cubicBezTo>
                    <a:pt x="174087" y="27597"/>
                    <a:pt x="150395" y="51289"/>
                    <a:pt x="150395" y="80514"/>
                  </a:cubicBezTo>
                  <a:cubicBezTo>
                    <a:pt x="150395" y="109739"/>
                    <a:pt x="174087" y="133431"/>
                    <a:pt x="203312" y="133431"/>
                  </a:cubicBezTo>
                  <a:cubicBezTo>
                    <a:pt x="232537" y="133431"/>
                    <a:pt x="256229" y="109739"/>
                    <a:pt x="256229" y="80514"/>
                  </a:cubicBezTo>
                  <a:cubicBezTo>
                    <a:pt x="256229" y="51289"/>
                    <a:pt x="232537" y="27597"/>
                    <a:pt x="203312" y="27597"/>
                  </a:cubicBezTo>
                  <a:close/>
                  <a:moveTo>
                    <a:pt x="203200" y="56"/>
                  </a:moveTo>
                  <a:cubicBezTo>
                    <a:pt x="266700" y="-2590"/>
                    <a:pt x="309033" y="88956"/>
                    <a:pt x="381000" y="161981"/>
                  </a:cubicBezTo>
                  <a:cubicBezTo>
                    <a:pt x="383117" y="541923"/>
                    <a:pt x="382058" y="918689"/>
                    <a:pt x="384175" y="1298631"/>
                  </a:cubicBezTo>
                  <a:lnTo>
                    <a:pt x="0" y="1295456"/>
                  </a:lnTo>
                  <a:lnTo>
                    <a:pt x="0" y="177856"/>
                  </a:lnTo>
                  <a:cubicBezTo>
                    <a:pt x="81492" y="82606"/>
                    <a:pt x="139700" y="2702"/>
                    <a:pt x="203200" y="5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innerShdw dist="254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183" name="Group 1182"/>
            <p:cNvGrpSpPr/>
            <p:nvPr/>
          </p:nvGrpSpPr>
          <p:grpSpPr>
            <a:xfrm>
              <a:off x="3855620" y="-602990"/>
              <a:ext cx="105833" cy="2283649"/>
              <a:chOff x="3246967" y="-740825"/>
              <a:chExt cx="211666" cy="4567298"/>
            </a:xfrm>
          </p:grpSpPr>
          <p:grpSp>
            <p:nvGrpSpPr>
              <p:cNvPr id="1185" name="Group 1184"/>
              <p:cNvGrpSpPr/>
              <p:nvPr/>
            </p:nvGrpSpPr>
            <p:grpSpPr>
              <a:xfrm>
                <a:off x="3246967" y="2626255"/>
                <a:ext cx="211666" cy="1200218"/>
                <a:chOff x="3805767" y="556155"/>
                <a:chExt cx="211666" cy="1200218"/>
              </a:xfrm>
            </p:grpSpPr>
            <p:sp>
              <p:nvSpPr>
                <p:cNvPr id="1216" name="Oval 1215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7" name="Oval 1216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218" name="Straight Connector 1217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9" name="Straight Connector 1218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0" name="Straight Connector 1219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221" name="Group 1220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1222" name="Straight Connector 1221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3" name="Straight Connector 1222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4" name="Straight Connector 1223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186" name="Group 1185"/>
              <p:cNvGrpSpPr/>
              <p:nvPr/>
            </p:nvGrpSpPr>
            <p:grpSpPr>
              <a:xfrm>
                <a:off x="3246967" y="1503895"/>
                <a:ext cx="211666" cy="1200218"/>
                <a:chOff x="3805767" y="556155"/>
                <a:chExt cx="211666" cy="1200218"/>
              </a:xfrm>
            </p:grpSpPr>
            <p:sp>
              <p:nvSpPr>
                <p:cNvPr id="1207" name="Oval 1206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8" name="Oval 1207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209" name="Straight Connector 1208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0" name="Straight Connector 1209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1" name="Straight Connector 1210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212" name="Group 1211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1213" name="Straight Connector 1212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4" name="Straight Connector 1213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5" name="Straight Connector 1214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187" name="Group 1186"/>
              <p:cNvGrpSpPr/>
              <p:nvPr/>
            </p:nvGrpSpPr>
            <p:grpSpPr>
              <a:xfrm>
                <a:off x="3246967" y="381535"/>
                <a:ext cx="211666" cy="1200218"/>
                <a:chOff x="3805767" y="556155"/>
                <a:chExt cx="211666" cy="1200218"/>
              </a:xfrm>
            </p:grpSpPr>
            <p:sp>
              <p:nvSpPr>
                <p:cNvPr id="1198" name="Oval 1197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99" name="Oval 1198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200" name="Straight Connector 1199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1" name="Straight Connector 1200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2" name="Straight Connector 1201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203" name="Group 1202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1204" name="Straight Connector 1203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5" name="Straight Connector 1204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6" name="Straight Connector 1205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188" name="Group 1187"/>
              <p:cNvGrpSpPr/>
              <p:nvPr/>
            </p:nvGrpSpPr>
            <p:grpSpPr>
              <a:xfrm>
                <a:off x="3246967" y="-740825"/>
                <a:ext cx="211666" cy="1200218"/>
                <a:chOff x="3805767" y="556155"/>
                <a:chExt cx="211666" cy="1200218"/>
              </a:xfrm>
            </p:grpSpPr>
            <p:sp>
              <p:nvSpPr>
                <p:cNvPr id="1189" name="Oval 1188"/>
                <p:cNvSpPr/>
                <p:nvPr/>
              </p:nvSpPr>
              <p:spPr>
                <a:xfrm>
                  <a:off x="3805767" y="1113367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90" name="Oval 1189"/>
                <p:cNvSpPr/>
                <p:nvPr/>
              </p:nvSpPr>
              <p:spPr>
                <a:xfrm>
                  <a:off x="3805767" y="556155"/>
                  <a:ext cx="211666" cy="364066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191" name="Straight Connector 1190"/>
                <p:cNvCxnSpPr/>
                <p:nvPr/>
              </p:nvCxnSpPr>
              <p:spPr>
                <a:xfrm>
                  <a:off x="3911600" y="835561"/>
                  <a:ext cx="0" cy="363600"/>
                </a:xfrm>
                <a:prstGeom prst="line">
                  <a:avLst/>
                </a:prstGeom>
                <a:ln w="38100" cap="rnd">
                  <a:solidFill>
                    <a:schemeClr val="bg1">
                      <a:lumMod val="65000"/>
                    </a:schemeClr>
                  </a:solidFill>
                </a:ln>
                <a:effectLst>
                  <a:innerShdw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2" name="Straight Connector 1191"/>
                <p:cNvCxnSpPr/>
                <p:nvPr/>
              </p:nvCxnSpPr>
              <p:spPr>
                <a:xfrm>
                  <a:off x="3873278" y="861485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3" name="Straight Connector 1192"/>
                <p:cNvCxnSpPr/>
                <p:nvPr/>
              </p:nvCxnSpPr>
              <p:spPr>
                <a:xfrm>
                  <a:off x="3873278" y="1089027"/>
                  <a:ext cx="0" cy="85596"/>
                </a:xfrm>
                <a:prstGeom prst="line">
                  <a:avLst/>
                </a:prstGeom>
                <a:ln w="9525">
                  <a:solidFill>
                    <a:schemeClr val="tx1"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194" name="Group 1193"/>
                <p:cNvGrpSpPr/>
                <p:nvPr/>
              </p:nvGrpSpPr>
              <p:grpSpPr>
                <a:xfrm>
                  <a:off x="3873278" y="1392773"/>
                  <a:ext cx="38322" cy="363600"/>
                  <a:chOff x="4025678" y="987961"/>
                  <a:chExt cx="38322" cy="363600"/>
                </a:xfrm>
              </p:grpSpPr>
              <p:cxnSp>
                <p:nvCxnSpPr>
                  <p:cNvPr id="1195" name="Straight Connector 1194"/>
                  <p:cNvCxnSpPr/>
                  <p:nvPr/>
                </p:nvCxnSpPr>
                <p:spPr>
                  <a:xfrm>
                    <a:off x="4064000" y="987961"/>
                    <a:ext cx="0" cy="363600"/>
                  </a:xfrm>
                  <a:prstGeom prst="line">
                    <a:avLst/>
                  </a:prstGeom>
                  <a:ln w="38100" cap="rnd">
                    <a:solidFill>
                      <a:schemeClr val="bg1">
                        <a:lumMod val="65000"/>
                      </a:schemeClr>
                    </a:solidFill>
                  </a:ln>
                  <a:effectLst>
                    <a:innerShdw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6" name="Straight Connector 1195"/>
                  <p:cNvCxnSpPr/>
                  <p:nvPr/>
                </p:nvCxnSpPr>
                <p:spPr>
                  <a:xfrm>
                    <a:off x="4025678" y="1013885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7" name="Straight Connector 1196"/>
                  <p:cNvCxnSpPr/>
                  <p:nvPr/>
                </p:nvCxnSpPr>
                <p:spPr>
                  <a:xfrm>
                    <a:off x="4025678" y="1241427"/>
                    <a:ext cx="0" cy="85596"/>
                  </a:xfrm>
                  <a:prstGeom prst="line">
                    <a:avLst/>
                  </a:prstGeom>
                  <a:ln w="9525">
                    <a:solidFill>
                      <a:schemeClr val="tx1">
                        <a:alpha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1184" name="TextBox 1183"/>
            <p:cNvSpPr txBox="1"/>
            <p:nvPr/>
          </p:nvSpPr>
          <p:spPr>
            <a:xfrm rot="5400000">
              <a:off x="3422649" y="2103379"/>
              <a:ext cx="981075" cy="400110"/>
            </a:xfrm>
            <a:prstGeom prst="rect">
              <a:avLst/>
            </a:prstGeom>
            <a:noFill/>
            <a:effectLst>
              <a:innerShdw dist="12700" dir="81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 smtClean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READY</a:t>
              </a:r>
              <a:endParaRPr lang="en-GB" sz="20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51" name="Ready button">
            <a:hlinkClick r:id="" action="ppaction://hlinkshowjump?jump=nextslide"/>
          </p:cNvPr>
          <p:cNvSpPr/>
          <p:nvPr/>
        </p:nvSpPr>
        <p:spPr>
          <a:xfrm>
            <a:off x="7395345" y="2086540"/>
            <a:ext cx="1783220" cy="178322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solidFill>
              <a:schemeClr val="accent1">
                <a:shade val="50000"/>
                <a:alpha val="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0" name="Rectangle 108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speech bubble"/>
          <p:cNvSpPr/>
          <p:nvPr/>
        </p:nvSpPr>
        <p:spPr>
          <a:xfrm rot="644602" flipH="1">
            <a:off x="108665" y="975889"/>
            <a:ext cx="2425649" cy="2437080"/>
          </a:xfrm>
          <a:custGeom>
            <a:avLst/>
            <a:gdLst>
              <a:gd name="connsiteX0" fmla="*/ 618066 w 3302000"/>
              <a:gd name="connsiteY0" fmla="*/ 2319866 h 2319866"/>
              <a:gd name="connsiteX1" fmla="*/ 1109133 w 3302000"/>
              <a:gd name="connsiteY1" fmla="*/ 1964266 h 2319866"/>
              <a:gd name="connsiteX2" fmla="*/ 1109133 w 3302000"/>
              <a:gd name="connsiteY2" fmla="*/ 1667933 h 2319866"/>
              <a:gd name="connsiteX3" fmla="*/ 694266 w 3302000"/>
              <a:gd name="connsiteY3" fmla="*/ 1684866 h 2319866"/>
              <a:gd name="connsiteX4" fmla="*/ 0 w 3302000"/>
              <a:gd name="connsiteY4" fmla="*/ 990600 h 2319866"/>
              <a:gd name="connsiteX5" fmla="*/ 1066800 w 3302000"/>
              <a:gd name="connsiteY5" fmla="*/ 0 h 2319866"/>
              <a:gd name="connsiteX6" fmla="*/ 2379133 w 3302000"/>
              <a:gd name="connsiteY6" fmla="*/ 50800 h 2319866"/>
              <a:gd name="connsiteX7" fmla="*/ 3302000 w 3302000"/>
              <a:gd name="connsiteY7" fmla="*/ 889000 h 2319866"/>
              <a:gd name="connsiteX8" fmla="*/ 2489200 w 3302000"/>
              <a:gd name="connsiteY8" fmla="*/ 1778000 h 2319866"/>
              <a:gd name="connsiteX9" fmla="*/ 1456266 w 3302000"/>
              <a:gd name="connsiteY9" fmla="*/ 1701800 h 2319866"/>
              <a:gd name="connsiteX10" fmla="*/ 1295400 w 3302000"/>
              <a:gd name="connsiteY10" fmla="*/ 2040466 h 2319866"/>
              <a:gd name="connsiteX11" fmla="*/ 618066 w 3302000"/>
              <a:gd name="connsiteY11" fmla="*/ 2319866 h 2319866"/>
              <a:gd name="connsiteX0" fmla="*/ 622757 w 3306691"/>
              <a:gd name="connsiteY0" fmla="*/ 2319866 h 2319866"/>
              <a:gd name="connsiteX1" fmla="*/ 1113824 w 3306691"/>
              <a:gd name="connsiteY1" fmla="*/ 1964266 h 2319866"/>
              <a:gd name="connsiteX2" fmla="*/ 1113824 w 3306691"/>
              <a:gd name="connsiteY2" fmla="*/ 1667933 h 2319866"/>
              <a:gd name="connsiteX3" fmla="*/ 698957 w 3306691"/>
              <a:gd name="connsiteY3" fmla="*/ 1684866 h 2319866"/>
              <a:gd name="connsiteX4" fmla="*/ 4691 w 3306691"/>
              <a:gd name="connsiteY4" fmla="*/ 990600 h 2319866"/>
              <a:gd name="connsiteX5" fmla="*/ 1071491 w 3306691"/>
              <a:gd name="connsiteY5" fmla="*/ 0 h 2319866"/>
              <a:gd name="connsiteX6" fmla="*/ 2383824 w 3306691"/>
              <a:gd name="connsiteY6" fmla="*/ 50800 h 2319866"/>
              <a:gd name="connsiteX7" fmla="*/ 3306691 w 3306691"/>
              <a:gd name="connsiteY7" fmla="*/ 889000 h 2319866"/>
              <a:gd name="connsiteX8" fmla="*/ 2493891 w 3306691"/>
              <a:gd name="connsiteY8" fmla="*/ 1778000 h 2319866"/>
              <a:gd name="connsiteX9" fmla="*/ 1460957 w 3306691"/>
              <a:gd name="connsiteY9" fmla="*/ 1701800 h 2319866"/>
              <a:gd name="connsiteX10" fmla="*/ 1300091 w 3306691"/>
              <a:gd name="connsiteY10" fmla="*/ 2040466 h 2319866"/>
              <a:gd name="connsiteX11" fmla="*/ 622757 w 3306691"/>
              <a:gd name="connsiteY11" fmla="*/ 2319866 h 2319866"/>
              <a:gd name="connsiteX0" fmla="*/ 622757 w 3306691"/>
              <a:gd name="connsiteY0" fmla="*/ 2320156 h 2320156"/>
              <a:gd name="connsiteX1" fmla="*/ 1113824 w 3306691"/>
              <a:gd name="connsiteY1" fmla="*/ 1964556 h 2320156"/>
              <a:gd name="connsiteX2" fmla="*/ 1113824 w 3306691"/>
              <a:gd name="connsiteY2" fmla="*/ 1668223 h 2320156"/>
              <a:gd name="connsiteX3" fmla="*/ 698957 w 3306691"/>
              <a:gd name="connsiteY3" fmla="*/ 1685156 h 2320156"/>
              <a:gd name="connsiteX4" fmla="*/ 4691 w 3306691"/>
              <a:gd name="connsiteY4" fmla="*/ 990890 h 2320156"/>
              <a:gd name="connsiteX5" fmla="*/ 1071491 w 3306691"/>
              <a:gd name="connsiteY5" fmla="*/ 290 h 2320156"/>
              <a:gd name="connsiteX6" fmla="*/ 2383824 w 3306691"/>
              <a:gd name="connsiteY6" fmla="*/ 51090 h 2320156"/>
              <a:gd name="connsiteX7" fmla="*/ 3306691 w 3306691"/>
              <a:gd name="connsiteY7" fmla="*/ 889290 h 2320156"/>
              <a:gd name="connsiteX8" fmla="*/ 2493891 w 3306691"/>
              <a:gd name="connsiteY8" fmla="*/ 1778290 h 2320156"/>
              <a:gd name="connsiteX9" fmla="*/ 1460957 w 3306691"/>
              <a:gd name="connsiteY9" fmla="*/ 1702090 h 2320156"/>
              <a:gd name="connsiteX10" fmla="*/ 1300091 w 3306691"/>
              <a:gd name="connsiteY10" fmla="*/ 2040756 h 2320156"/>
              <a:gd name="connsiteX11" fmla="*/ 622757 w 3306691"/>
              <a:gd name="connsiteY11" fmla="*/ 2320156 h 2320156"/>
              <a:gd name="connsiteX0" fmla="*/ 622757 w 3306691"/>
              <a:gd name="connsiteY0" fmla="*/ 2320156 h 2320156"/>
              <a:gd name="connsiteX1" fmla="*/ 1113824 w 3306691"/>
              <a:gd name="connsiteY1" fmla="*/ 1964556 h 2320156"/>
              <a:gd name="connsiteX2" fmla="*/ 1113824 w 3306691"/>
              <a:gd name="connsiteY2" fmla="*/ 1668223 h 2320156"/>
              <a:gd name="connsiteX3" fmla="*/ 698957 w 3306691"/>
              <a:gd name="connsiteY3" fmla="*/ 1685156 h 2320156"/>
              <a:gd name="connsiteX4" fmla="*/ 4691 w 3306691"/>
              <a:gd name="connsiteY4" fmla="*/ 990890 h 2320156"/>
              <a:gd name="connsiteX5" fmla="*/ 1071491 w 3306691"/>
              <a:gd name="connsiteY5" fmla="*/ 290 h 2320156"/>
              <a:gd name="connsiteX6" fmla="*/ 2383824 w 3306691"/>
              <a:gd name="connsiteY6" fmla="*/ 51090 h 2320156"/>
              <a:gd name="connsiteX7" fmla="*/ 3306691 w 3306691"/>
              <a:gd name="connsiteY7" fmla="*/ 889290 h 2320156"/>
              <a:gd name="connsiteX8" fmla="*/ 2493891 w 3306691"/>
              <a:gd name="connsiteY8" fmla="*/ 1778290 h 2320156"/>
              <a:gd name="connsiteX9" fmla="*/ 1460957 w 3306691"/>
              <a:gd name="connsiteY9" fmla="*/ 1702090 h 2320156"/>
              <a:gd name="connsiteX10" fmla="*/ 1300091 w 3306691"/>
              <a:gd name="connsiteY10" fmla="*/ 2040756 h 2320156"/>
              <a:gd name="connsiteX11" fmla="*/ 622757 w 3306691"/>
              <a:gd name="connsiteY11" fmla="*/ 2320156 h 2320156"/>
              <a:gd name="connsiteX0" fmla="*/ 622757 w 3360508"/>
              <a:gd name="connsiteY0" fmla="*/ 2320156 h 2320156"/>
              <a:gd name="connsiteX1" fmla="*/ 1113824 w 3360508"/>
              <a:gd name="connsiteY1" fmla="*/ 1964556 h 2320156"/>
              <a:gd name="connsiteX2" fmla="*/ 1113824 w 3360508"/>
              <a:gd name="connsiteY2" fmla="*/ 1668223 h 2320156"/>
              <a:gd name="connsiteX3" fmla="*/ 698957 w 3360508"/>
              <a:gd name="connsiteY3" fmla="*/ 1685156 h 2320156"/>
              <a:gd name="connsiteX4" fmla="*/ 4691 w 3360508"/>
              <a:gd name="connsiteY4" fmla="*/ 990890 h 2320156"/>
              <a:gd name="connsiteX5" fmla="*/ 1071491 w 3360508"/>
              <a:gd name="connsiteY5" fmla="*/ 290 h 2320156"/>
              <a:gd name="connsiteX6" fmla="*/ 2383824 w 3360508"/>
              <a:gd name="connsiteY6" fmla="*/ 51090 h 2320156"/>
              <a:gd name="connsiteX7" fmla="*/ 3306691 w 3360508"/>
              <a:gd name="connsiteY7" fmla="*/ 889290 h 2320156"/>
              <a:gd name="connsiteX8" fmla="*/ 2493891 w 3360508"/>
              <a:gd name="connsiteY8" fmla="*/ 1778290 h 2320156"/>
              <a:gd name="connsiteX9" fmla="*/ 1460957 w 3360508"/>
              <a:gd name="connsiteY9" fmla="*/ 1702090 h 2320156"/>
              <a:gd name="connsiteX10" fmla="*/ 1300091 w 3360508"/>
              <a:gd name="connsiteY10" fmla="*/ 2040756 h 2320156"/>
              <a:gd name="connsiteX11" fmla="*/ 622757 w 3360508"/>
              <a:gd name="connsiteY11" fmla="*/ 2320156 h 2320156"/>
              <a:gd name="connsiteX0" fmla="*/ 622757 w 3360508"/>
              <a:gd name="connsiteY0" fmla="*/ 2320156 h 2320156"/>
              <a:gd name="connsiteX1" fmla="*/ 1113824 w 3360508"/>
              <a:gd name="connsiteY1" fmla="*/ 1964556 h 2320156"/>
              <a:gd name="connsiteX2" fmla="*/ 1113824 w 3360508"/>
              <a:gd name="connsiteY2" fmla="*/ 1668223 h 2320156"/>
              <a:gd name="connsiteX3" fmla="*/ 698957 w 3360508"/>
              <a:gd name="connsiteY3" fmla="*/ 1685156 h 2320156"/>
              <a:gd name="connsiteX4" fmla="*/ 4691 w 3360508"/>
              <a:gd name="connsiteY4" fmla="*/ 990890 h 2320156"/>
              <a:gd name="connsiteX5" fmla="*/ 1071491 w 3360508"/>
              <a:gd name="connsiteY5" fmla="*/ 290 h 2320156"/>
              <a:gd name="connsiteX6" fmla="*/ 2383824 w 3360508"/>
              <a:gd name="connsiteY6" fmla="*/ 51090 h 2320156"/>
              <a:gd name="connsiteX7" fmla="*/ 3306691 w 3360508"/>
              <a:gd name="connsiteY7" fmla="*/ 889290 h 2320156"/>
              <a:gd name="connsiteX8" fmla="*/ 2493891 w 3360508"/>
              <a:gd name="connsiteY8" fmla="*/ 1778290 h 2320156"/>
              <a:gd name="connsiteX9" fmla="*/ 1460957 w 3360508"/>
              <a:gd name="connsiteY9" fmla="*/ 1702090 h 2320156"/>
              <a:gd name="connsiteX10" fmla="*/ 1300091 w 3360508"/>
              <a:gd name="connsiteY10" fmla="*/ 2040756 h 2320156"/>
              <a:gd name="connsiteX11" fmla="*/ 622757 w 3360508"/>
              <a:gd name="connsiteY11" fmla="*/ 2320156 h 2320156"/>
              <a:gd name="connsiteX0" fmla="*/ 622757 w 3360508"/>
              <a:gd name="connsiteY0" fmla="*/ 2320156 h 2320156"/>
              <a:gd name="connsiteX1" fmla="*/ 1113824 w 3360508"/>
              <a:gd name="connsiteY1" fmla="*/ 1964556 h 2320156"/>
              <a:gd name="connsiteX2" fmla="*/ 1113824 w 3360508"/>
              <a:gd name="connsiteY2" fmla="*/ 1668223 h 2320156"/>
              <a:gd name="connsiteX3" fmla="*/ 698957 w 3360508"/>
              <a:gd name="connsiteY3" fmla="*/ 1685156 h 2320156"/>
              <a:gd name="connsiteX4" fmla="*/ 4691 w 3360508"/>
              <a:gd name="connsiteY4" fmla="*/ 990890 h 2320156"/>
              <a:gd name="connsiteX5" fmla="*/ 1071491 w 3360508"/>
              <a:gd name="connsiteY5" fmla="*/ 290 h 2320156"/>
              <a:gd name="connsiteX6" fmla="*/ 2383824 w 3360508"/>
              <a:gd name="connsiteY6" fmla="*/ 51090 h 2320156"/>
              <a:gd name="connsiteX7" fmla="*/ 3306691 w 3360508"/>
              <a:gd name="connsiteY7" fmla="*/ 889290 h 2320156"/>
              <a:gd name="connsiteX8" fmla="*/ 2493891 w 3360508"/>
              <a:gd name="connsiteY8" fmla="*/ 1778290 h 2320156"/>
              <a:gd name="connsiteX9" fmla="*/ 1460957 w 3360508"/>
              <a:gd name="connsiteY9" fmla="*/ 1702090 h 2320156"/>
              <a:gd name="connsiteX10" fmla="*/ 1300091 w 3360508"/>
              <a:gd name="connsiteY10" fmla="*/ 2040756 h 2320156"/>
              <a:gd name="connsiteX11" fmla="*/ 622757 w 3360508"/>
              <a:gd name="connsiteY11" fmla="*/ 2320156 h 2320156"/>
              <a:gd name="connsiteX0" fmla="*/ 622757 w 3309300"/>
              <a:gd name="connsiteY0" fmla="*/ 2320156 h 2320156"/>
              <a:gd name="connsiteX1" fmla="*/ 1113824 w 3309300"/>
              <a:gd name="connsiteY1" fmla="*/ 1964556 h 2320156"/>
              <a:gd name="connsiteX2" fmla="*/ 1113824 w 3309300"/>
              <a:gd name="connsiteY2" fmla="*/ 1668223 h 2320156"/>
              <a:gd name="connsiteX3" fmla="*/ 698957 w 3309300"/>
              <a:gd name="connsiteY3" fmla="*/ 1685156 h 2320156"/>
              <a:gd name="connsiteX4" fmla="*/ 4691 w 3309300"/>
              <a:gd name="connsiteY4" fmla="*/ 990890 h 2320156"/>
              <a:gd name="connsiteX5" fmla="*/ 1071491 w 3309300"/>
              <a:gd name="connsiteY5" fmla="*/ 290 h 2320156"/>
              <a:gd name="connsiteX6" fmla="*/ 2383824 w 3309300"/>
              <a:gd name="connsiteY6" fmla="*/ 51090 h 2320156"/>
              <a:gd name="connsiteX7" fmla="*/ 3306691 w 3309300"/>
              <a:gd name="connsiteY7" fmla="*/ 889290 h 2320156"/>
              <a:gd name="connsiteX8" fmla="*/ 2493891 w 3309300"/>
              <a:gd name="connsiteY8" fmla="*/ 1778290 h 2320156"/>
              <a:gd name="connsiteX9" fmla="*/ 1460957 w 3309300"/>
              <a:gd name="connsiteY9" fmla="*/ 1702090 h 2320156"/>
              <a:gd name="connsiteX10" fmla="*/ 1300091 w 3309300"/>
              <a:gd name="connsiteY10" fmla="*/ 2040756 h 2320156"/>
              <a:gd name="connsiteX11" fmla="*/ 622757 w 3309300"/>
              <a:gd name="connsiteY11" fmla="*/ 2320156 h 2320156"/>
              <a:gd name="connsiteX0" fmla="*/ 622757 w 3309300"/>
              <a:gd name="connsiteY0" fmla="*/ 2320156 h 2320156"/>
              <a:gd name="connsiteX1" fmla="*/ 1113824 w 3309300"/>
              <a:gd name="connsiteY1" fmla="*/ 1964556 h 2320156"/>
              <a:gd name="connsiteX2" fmla="*/ 1113824 w 3309300"/>
              <a:gd name="connsiteY2" fmla="*/ 1668223 h 2320156"/>
              <a:gd name="connsiteX3" fmla="*/ 698957 w 3309300"/>
              <a:gd name="connsiteY3" fmla="*/ 1685156 h 2320156"/>
              <a:gd name="connsiteX4" fmla="*/ 4691 w 3309300"/>
              <a:gd name="connsiteY4" fmla="*/ 990890 h 2320156"/>
              <a:gd name="connsiteX5" fmla="*/ 1071491 w 3309300"/>
              <a:gd name="connsiteY5" fmla="*/ 290 h 2320156"/>
              <a:gd name="connsiteX6" fmla="*/ 2383824 w 3309300"/>
              <a:gd name="connsiteY6" fmla="*/ 51090 h 2320156"/>
              <a:gd name="connsiteX7" fmla="*/ 3306691 w 3309300"/>
              <a:gd name="connsiteY7" fmla="*/ 889290 h 2320156"/>
              <a:gd name="connsiteX8" fmla="*/ 2493891 w 3309300"/>
              <a:gd name="connsiteY8" fmla="*/ 1778290 h 2320156"/>
              <a:gd name="connsiteX9" fmla="*/ 1460957 w 3309300"/>
              <a:gd name="connsiteY9" fmla="*/ 1702090 h 2320156"/>
              <a:gd name="connsiteX10" fmla="*/ 1300091 w 3309300"/>
              <a:gd name="connsiteY10" fmla="*/ 2040756 h 2320156"/>
              <a:gd name="connsiteX11" fmla="*/ 622757 w 3309300"/>
              <a:gd name="connsiteY11" fmla="*/ 2320156 h 2320156"/>
              <a:gd name="connsiteX0" fmla="*/ 622757 w 3309300"/>
              <a:gd name="connsiteY0" fmla="*/ 2337773 h 2337773"/>
              <a:gd name="connsiteX1" fmla="*/ 1113824 w 3309300"/>
              <a:gd name="connsiteY1" fmla="*/ 1982173 h 2337773"/>
              <a:gd name="connsiteX2" fmla="*/ 1113824 w 3309300"/>
              <a:gd name="connsiteY2" fmla="*/ 1685840 h 2337773"/>
              <a:gd name="connsiteX3" fmla="*/ 698957 w 3309300"/>
              <a:gd name="connsiteY3" fmla="*/ 1702773 h 2337773"/>
              <a:gd name="connsiteX4" fmla="*/ 4691 w 3309300"/>
              <a:gd name="connsiteY4" fmla="*/ 1008507 h 2337773"/>
              <a:gd name="connsiteX5" fmla="*/ 1071491 w 3309300"/>
              <a:gd name="connsiteY5" fmla="*/ 17907 h 2337773"/>
              <a:gd name="connsiteX6" fmla="*/ 2383824 w 3309300"/>
              <a:gd name="connsiteY6" fmla="*/ 68707 h 2337773"/>
              <a:gd name="connsiteX7" fmla="*/ 3306691 w 3309300"/>
              <a:gd name="connsiteY7" fmla="*/ 906907 h 2337773"/>
              <a:gd name="connsiteX8" fmla="*/ 2493891 w 3309300"/>
              <a:gd name="connsiteY8" fmla="*/ 1795907 h 2337773"/>
              <a:gd name="connsiteX9" fmla="*/ 1460957 w 3309300"/>
              <a:gd name="connsiteY9" fmla="*/ 1719707 h 2337773"/>
              <a:gd name="connsiteX10" fmla="*/ 1300091 w 3309300"/>
              <a:gd name="connsiteY10" fmla="*/ 2058373 h 2337773"/>
              <a:gd name="connsiteX11" fmla="*/ 622757 w 3309300"/>
              <a:gd name="connsiteY11" fmla="*/ 2337773 h 2337773"/>
              <a:gd name="connsiteX0" fmla="*/ 622757 w 3309300"/>
              <a:gd name="connsiteY0" fmla="*/ 2395382 h 2395382"/>
              <a:gd name="connsiteX1" fmla="*/ 1113824 w 3309300"/>
              <a:gd name="connsiteY1" fmla="*/ 2039782 h 2395382"/>
              <a:gd name="connsiteX2" fmla="*/ 1113824 w 3309300"/>
              <a:gd name="connsiteY2" fmla="*/ 1743449 h 2395382"/>
              <a:gd name="connsiteX3" fmla="*/ 698957 w 3309300"/>
              <a:gd name="connsiteY3" fmla="*/ 1760382 h 2395382"/>
              <a:gd name="connsiteX4" fmla="*/ 4691 w 3309300"/>
              <a:gd name="connsiteY4" fmla="*/ 1066116 h 2395382"/>
              <a:gd name="connsiteX5" fmla="*/ 1071491 w 3309300"/>
              <a:gd name="connsiteY5" fmla="*/ 75516 h 2395382"/>
              <a:gd name="connsiteX6" fmla="*/ 2383824 w 3309300"/>
              <a:gd name="connsiteY6" fmla="*/ 126316 h 2395382"/>
              <a:gd name="connsiteX7" fmla="*/ 3306691 w 3309300"/>
              <a:gd name="connsiteY7" fmla="*/ 964516 h 2395382"/>
              <a:gd name="connsiteX8" fmla="*/ 2493891 w 3309300"/>
              <a:gd name="connsiteY8" fmla="*/ 1853516 h 2395382"/>
              <a:gd name="connsiteX9" fmla="*/ 1460957 w 3309300"/>
              <a:gd name="connsiteY9" fmla="*/ 1777316 h 2395382"/>
              <a:gd name="connsiteX10" fmla="*/ 1300091 w 3309300"/>
              <a:gd name="connsiteY10" fmla="*/ 2115982 h 2395382"/>
              <a:gd name="connsiteX11" fmla="*/ 622757 w 3309300"/>
              <a:gd name="connsiteY11" fmla="*/ 2395382 h 2395382"/>
              <a:gd name="connsiteX0" fmla="*/ 618155 w 3304698"/>
              <a:gd name="connsiteY0" fmla="*/ 2395382 h 2395382"/>
              <a:gd name="connsiteX1" fmla="*/ 1109222 w 3304698"/>
              <a:gd name="connsiteY1" fmla="*/ 2039782 h 2395382"/>
              <a:gd name="connsiteX2" fmla="*/ 1109222 w 3304698"/>
              <a:gd name="connsiteY2" fmla="*/ 1743449 h 2395382"/>
              <a:gd name="connsiteX3" fmla="*/ 694355 w 3304698"/>
              <a:gd name="connsiteY3" fmla="*/ 1760382 h 2395382"/>
              <a:gd name="connsiteX4" fmla="*/ 89 w 3304698"/>
              <a:gd name="connsiteY4" fmla="*/ 1066116 h 2395382"/>
              <a:gd name="connsiteX5" fmla="*/ 1066889 w 3304698"/>
              <a:gd name="connsiteY5" fmla="*/ 75516 h 2395382"/>
              <a:gd name="connsiteX6" fmla="*/ 2379222 w 3304698"/>
              <a:gd name="connsiteY6" fmla="*/ 126316 h 2395382"/>
              <a:gd name="connsiteX7" fmla="*/ 3302089 w 3304698"/>
              <a:gd name="connsiteY7" fmla="*/ 964516 h 2395382"/>
              <a:gd name="connsiteX8" fmla="*/ 2489289 w 3304698"/>
              <a:gd name="connsiteY8" fmla="*/ 1853516 h 2395382"/>
              <a:gd name="connsiteX9" fmla="*/ 1456355 w 3304698"/>
              <a:gd name="connsiteY9" fmla="*/ 1777316 h 2395382"/>
              <a:gd name="connsiteX10" fmla="*/ 1295489 w 3304698"/>
              <a:gd name="connsiteY10" fmla="*/ 2115982 h 2395382"/>
              <a:gd name="connsiteX11" fmla="*/ 618155 w 3304698"/>
              <a:gd name="connsiteY11" fmla="*/ 2395382 h 2395382"/>
              <a:gd name="connsiteX0" fmla="*/ 622757 w 3309300"/>
              <a:gd name="connsiteY0" fmla="*/ 2395382 h 2395382"/>
              <a:gd name="connsiteX1" fmla="*/ 1113824 w 3309300"/>
              <a:gd name="connsiteY1" fmla="*/ 2039782 h 2395382"/>
              <a:gd name="connsiteX2" fmla="*/ 1113824 w 3309300"/>
              <a:gd name="connsiteY2" fmla="*/ 1743449 h 2395382"/>
              <a:gd name="connsiteX3" fmla="*/ 698957 w 3309300"/>
              <a:gd name="connsiteY3" fmla="*/ 1760382 h 2395382"/>
              <a:gd name="connsiteX4" fmla="*/ 4691 w 3309300"/>
              <a:gd name="connsiteY4" fmla="*/ 1066116 h 2395382"/>
              <a:gd name="connsiteX5" fmla="*/ 1071491 w 3309300"/>
              <a:gd name="connsiteY5" fmla="*/ 75516 h 2395382"/>
              <a:gd name="connsiteX6" fmla="*/ 2383824 w 3309300"/>
              <a:gd name="connsiteY6" fmla="*/ 126316 h 2395382"/>
              <a:gd name="connsiteX7" fmla="*/ 3306691 w 3309300"/>
              <a:gd name="connsiteY7" fmla="*/ 964516 h 2395382"/>
              <a:gd name="connsiteX8" fmla="*/ 2493891 w 3309300"/>
              <a:gd name="connsiteY8" fmla="*/ 1853516 h 2395382"/>
              <a:gd name="connsiteX9" fmla="*/ 1460957 w 3309300"/>
              <a:gd name="connsiteY9" fmla="*/ 1777316 h 2395382"/>
              <a:gd name="connsiteX10" fmla="*/ 1300091 w 3309300"/>
              <a:gd name="connsiteY10" fmla="*/ 2115982 h 2395382"/>
              <a:gd name="connsiteX11" fmla="*/ 622757 w 3309300"/>
              <a:gd name="connsiteY11" fmla="*/ 2395382 h 2395382"/>
              <a:gd name="connsiteX0" fmla="*/ 623036 w 3309579"/>
              <a:gd name="connsiteY0" fmla="*/ 2395382 h 2395382"/>
              <a:gd name="connsiteX1" fmla="*/ 1114103 w 3309579"/>
              <a:gd name="connsiteY1" fmla="*/ 2039782 h 2395382"/>
              <a:gd name="connsiteX2" fmla="*/ 1114103 w 3309579"/>
              <a:gd name="connsiteY2" fmla="*/ 1743449 h 2395382"/>
              <a:gd name="connsiteX3" fmla="*/ 699236 w 3309579"/>
              <a:gd name="connsiteY3" fmla="*/ 1760382 h 2395382"/>
              <a:gd name="connsiteX4" fmla="*/ 4970 w 3309579"/>
              <a:gd name="connsiteY4" fmla="*/ 1066116 h 2395382"/>
              <a:gd name="connsiteX5" fmla="*/ 1071770 w 3309579"/>
              <a:gd name="connsiteY5" fmla="*/ 75516 h 2395382"/>
              <a:gd name="connsiteX6" fmla="*/ 2384103 w 3309579"/>
              <a:gd name="connsiteY6" fmla="*/ 126316 h 2395382"/>
              <a:gd name="connsiteX7" fmla="*/ 3306970 w 3309579"/>
              <a:gd name="connsiteY7" fmla="*/ 964516 h 2395382"/>
              <a:gd name="connsiteX8" fmla="*/ 2494170 w 3309579"/>
              <a:gd name="connsiteY8" fmla="*/ 1853516 h 2395382"/>
              <a:gd name="connsiteX9" fmla="*/ 1461236 w 3309579"/>
              <a:gd name="connsiteY9" fmla="*/ 1777316 h 2395382"/>
              <a:gd name="connsiteX10" fmla="*/ 1300370 w 3309579"/>
              <a:gd name="connsiteY10" fmla="*/ 2115982 h 2395382"/>
              <a:gd name="connsiteX11" fmla="*/ 623036 w 3309579"/>
              <a:gd name="connsiteY11" fmla="*/ 2395382 h 2395382"/>
              <a:gd name="connsiteX0" fmla="*/ 623733 w 3310276"/>
              <a:gd name="connsiteY0" fmla="*/ 2395382 h 2395382"/>
              <a:gd name="connsiteX1" fmla="*/ 1114800 w 3310276"/>
              <a:gd name="connsiteY1" fmla="*/ 2039782 h 2395382"/>
              <a:gd name="connsiteX2" fmla="*/ 1114800 w 3310276"/>
              <a:gd name="connsiteY2" fmla="*/ 1743449 h 2395382"/>
              <a:gd name="connsiteX3" fmla="*/ 679613 w 3310276"/>
              <a:gd name="connsiteY3" fmla="*/ 1704502 h 2395382"/>
              <a:gd name="connsiteX4" fmla="*/ 5667 w 3310276"/>
              <a:gd name="connsiteY4" fmla="*/ 1066116 h 2395382"/>
              <a:gd name="connsiteX5" fmla="*/ 1072467 w 3310276"/>
              <a:gd name="connsiteY5" fmla="*/ 75516 h 2395382"/>
              <a:gd name="connsiteX6" fmla="*/ 2384800 w 3310276"/>
              <a:gd name="connsiteY6" fmla="*/ 126316 h 2395382"/>
              <a:gd name="connsiteX7" fmla="*/ 3307667 w 3310276"/>
              <a:gd name="connsiteY7" fmla="*/ 964516 h 2395382"/>
              <a:gd name="connsiteX8" fmla="*/ 2494867 w 3310276"/>
              <a:gd name="connsiteY8" fmla="*/ 1853516 h 2395382"/>
              <a:gd name="connsiteX9" fmla="*/ 1461933 w 3310276"/>
              <a:gd name="connsiteY9" fmla="*/ 1777316 h 2395382"/>
              <a:gd name="connsiteX10" fmla="*/ 1301067 w 3310276"/>
              <a:gd name="connsiteY10" fmla="*/ 2115982 h 2395382"/>
              <a:gd name="connsiteX11" fmla="*/ 623733 w 3310276"/>
              <a:gd name="connsiteY11" fmla="*/ 2395382 h 2395382"/>
              <a:gd name="connsiteX0" fmla="*/ 618666 w 3305209"/>
              <a:gd name="connsiteY0" fmla="*/ 2395382 h 2395382"/>
              <a:gd name="connsiteX1" fmla="*/ 1109733 w 3305209"/>
              <a:gd name="connsiteY1" fmla="*/ 2039782 h 2395382"/>
              <a:gd name="connsiteX2" fmla="*/ 1109733 w 3305209"/>
              <a:gd name="connsiteY2" fmla="*/ 1743449 h 2395382"/>
              <a:gd name="connsiteX3" fmla="*/ 674546 w 3305209"/>
              <a:gd name="connsiteY3" fmla="*/ 1704502 h 2395382"/>
              <a:gd name="connsiteX4" fmla="*/ 600 w 3305209"/>
              <a:gd name="connsiteY4" fmla="*/ 1066116 h 2395382"/>
              <a:gd name="connsiteX5" fmla="*/ 1067400 w 3305209"/>
              <a:gd name="connsiteY5" fmla="*/ 75516 h 2395382"/>
              <a:gd name="connsiteX6" fmla="*/ 2379733 w 3305209"/>
              <a:gd name="connsiteY6" fmla="*/ 126316 h 2395382"/>
              <a:gd name="connsiteX7" fmla="*/ 3302600 w 3305209"/>
              <a:gd name="connsiteY7" fmla="*/ 964516 h 2395382"/>
              <a:gd name="connsiteX8" fmla="*/ 2489800 w 3305209"/>
              <a:gd name="connsiteY8" fmla="*/ 1853516 h 2395382"/>
              <a:gd name="connsiteX9" fmla="*/ 1456866 w 3305209"/>
              <a:gd name="connsiteY9" fmla="*/ 1777316 h 2395382"/>
              <a:gd name="connsiteX10" fmla="*/ 1296000 w 3305209"/>
              <a:gd name="connsiteY10" fmla="*/ 2115982 h 2395382"/>
              <a:gd name="connsiteX11" fmla="*/ 618666 w 3305209"/>
              <a:gd name="connsiteY11" fmla="*/ 2395382 h 2395382"/>
              <a:gd name="connsiteX0" fmla="*/ 613551 w 3300094"/>
              <a:gd name="connsiteY0" fmla="*/ 2392108 h 2392108"/>
              <a:gd name="connsiteX1" fmla="*/ 1104618 w 3300094"/>
              <a:gd name="connsiteY1" fmla="*/ 2036508 h 2392108"/>
              <a:gd name="connsiteX2" fmla="*/ 1104618 w 3300094"/>
              <a:gd name="connsiteY2" fmla="*/ 1740175 h 2392108"/>
              <a:gd name="connsiteX3" fmla="*/ 669431 w 3300094"/>
              <a:gd name="connsiteY3" fmla="*/ 1701228 h 2392108"/>
              <a:gd name="connsiteX4" fmla="*/ 565 w 3300094"/>
              <a:gd name="connsiteY4" fmla="*/ 859642 h 2392108"/>
              <a:gd name="connsiteX5" fmla="*/ 1062285 w 3300094"/>
              <a:gd name="connsiteY5" fmla="*/ 72242 h 2392108"/>
              <a:gd name="connsiteX6" fmla="*/ 2374618 w 3300094"/>
              <a:gd name="connsiteY6" fmla="*/ 123042 h 2392108"/>
              <a:gd name="connsiteX7" fmla="*/ 3297485 w 3300094"/>
              <a:gd name="connsiteY7" fmla="*/ 961242 h 2392108"/>
              <a:gd name="connsiteX8" fmla="*/ 2484685 w 3300094"/>
              <a:gd name="connsiteY8" fmla="*/ 1850242 h 2392108"/>
              <a:gd name="connsiteX9" fmla="*/ 1451751 w 3300094"/>
              <a:gd name="connsiteY9" fmla="*/ 1774042 h 2392108"/>
              <a:gd name="connsiteX10" fmla="*/ 1290885 w 3300094"/>
              <a:gd name="connsiteY10" fmla="*/ 2112708 h 2392108"/>
              <a:gd name="connsiteX11" fmla="*/ 613551 w 3300094"/>
              <a:gd name="connsiteY11" fmla="*/ 2392108 h 2392108"/>
              <a:gd name="connsiteX0" fmla="*/ 613661 w 3300204"/>
              <a:gd name="connsiteY0" fmla="*/ 2392108 h 2392108"/>
              <a:gd name="connsiteX1" fmla="*/ 1104728 w 3300204"/>
              <a:gd name="connsiteY1" fmla="*/ 2036508 h 2392108"/>
              <a:gd name="connsiteX2" fmla="*/ 1104728 w 3300204"/>
              <a:gd name="connsiteY2" fmla="*/ 1740175 h 2392108"/>
              <a:gd name="connsiteX3" fmla="*/ 669541 w 3300204"/>
              <a:gd name="connsiteY3" fmla="*/ 1701228 h 2392108"/>
              <a:gd name="connsiteX4" fmla="*/ 675 w 3300204"/>
              <a:gd name="connsiteY4" fmla="*/ 859642 h 2392108"/>
              <a:gd name="connsiteX5" fmla="*/ 1062395 w 3300204"/>
              <a:gd name="connsiteY5" fmla="*/ 72242 h 2392108"/>
              <a:gd name="connsiteX6" fmla="*/ 2374728 w 3300204"/>
              <a:gd name="connsiteY6" fmla="*/ 123042 h 2392108"/>
              <a:gd name="connsiteX7" fmla="*/ 3297595 w 3300204"/>
              <a:gd name="connsiteY7" fmla="*/ 961242 h 2392108"/>
              <a:gd name="connsiteX8" fmla="*/ 2484795 w 3300204"/>
              <a:gd name="connsiteY8" fmla="*/ 1850242 h 2392108"/>
              <a:gd name="connsiteX9" fmla="*/ 1451861 w 3300204"/>
              <a:gd name="connsiteY9" fmla="*/ 1774042 h 2392108"/>
              <a:gd name="connsiteX10" fmla="*/ 1290995 w 3300204"/>
              <a:gd name="connsiteY10" fmla="*/ 2112708 h 2392108"/>
              <a:gd name="connsiteX11" fmla="*/ 613661 w 3300204"/>
              <a:gd name="connsiteY11" fmla="*/ 2392108 h 2392108"/>
              <a:gd name="connsiteX0" fmla="*/ 613555 w 3300098"/>
              <a:gd name="connsiteY0" fmla="*/ 2392108 h 2392108"/>
              <a:gd name="connsiteX1" fmla="*/ 1104622 w 3300098"/>
              <a:gd name="connsiteY1" fmla="*/ 2036508 h 2392108"/>
              <a:gd name="connsiteX2" fmla="*/ 1130022 w 3300098"/>
              <a:gd name="connsiteY2" fmla="*/ 1785895 h 2392108"/>
              <a:gd name="connsiteX3" fmla="*/ 669435 w 3300098"/>
              <a:gd name="connsiteY3" fmla="*/ 1701228 h 2392108"/>
              <a:gd name="connsiteX4" fmla="*/ 569 w 3300098"/>
              <a:gd name="connsiteY4" fmla="*/ 859642 h 2392108"/>
              <a:gd name="connsiteX5" fmla="*/ 1062289 w 3300098"/>
              <a:gd name="connsiteY5" fmla="*/ 72242 h 2392108"/>
              <a:gd name="connsiteX6" fmla="*/ 2374622 w 3300098"/>
              <a:gd name="connsiteY6" fmla="*/ 123042 h 2392108"/>
              <a:gd name="connsiteX7" fmla="*/ 3297489 w 3300098"/>
              <a:gd name="connsiteY7" fmla="*/ 961242 h 2392108"/>
              <a:gd name="connsiteX8" fmla="*/ 2484689 w 3300098"/>
              <a:gd name="connsiteY8" fmla="*/ 1850242 h 2392108"/>
              <a:gd name="connsiteX9" fmla="*/ 1451755 w 3300098"/>
              <a:gd name="connsiteY9" fmla="*/ 1774042 h 2392108"/>
              <a:gd name="connsiteX10" fmla="*/ 1290889 w 3300098"/>
              <a:gd name="connsiteY10" fmla="*/ 2112708 h 2392108"/>
              <a:gd name="connsiteX11" fmla="*/ 613555 w 3300098"/>
              <a:gd name="connsiteY11" fmla="*/ 2392108 h 2392108"/>
              <a:gd name="connsiteX0" fmla="*/ 613590 w 3300133"/>
              <a:gd name="connsiteY0" fmla="*/ 2392108 h 2392108"/>
              <a:gd name="connsiteX1" fmla="*/ 1104657 w 3300133"/>
              <a:gd name="connsiteY1" fmla="*/ 2036508 h 2392108"/>
              <a:gd name="connsiteX2" fmla="*/ 1130057 w 3300133"/>
              <a:gd name="connsiteY2" fmla="*/ 1785895 h 2392108"/>
              <a:gd name="connsiteX3" fmla="*/ 669470 w 3300133"/>
              <a:gd name="connsiteY3" fmla="*/ 1701228 h 2392108"/>
              <a:gd name="connsiteX4" fmla="*/ 604 w 3300133"/>
              <a:gd name="connsiteY4" fmla="*/ 859642 h 2392108"/>
              <a:gd name="connsiteX5" fmla="*/ 1062324 w 3300133"/>
              <a:gd name="connsiteY5" fmla="*/ 72242 h 2392108"/>
              <a:gd name="connsiteX6" fmla="*/ 2374657 w 3300133"/>
              <a:gd name="connsiteY6" fmla="*/ 123042 h 2392108"/>
              <a:gd name="connsiteX7" fmla="*/ 3297524 w 3300133"/>
              <a:gd name="connsiteY7" fmla="*/ 961242 h 2392108"/>
              <a:gd name="connsiteX8" fmla="*/ 2484724 w 3300133"/>
              <a:gd name="connsiteY8" fmla="*/ 1850242 h 2392108"/>
              <a:gd name="connsiteX9" fmla="*/ 1451790 w 3300133"/>
              <a:gd name="connsiteY9" fmla="*/ 1774042 h 2392108"/>
              <a:gd name="connsiteX10" fmla="*/ 1290924 w 3300133"/>
              <a:gd name="connsiteY10" fmla="*/ 2112708 h 2392108"/>
              <a:gd name="connsiteX11" fmla="*/ 613590 w 3300133"/>
              <a:gd name="connsiteY11" fmla="*/ 2392108 h 2392108"/>
              <a:gd name="connsiteX0" fmla="*/ 613590 w 3300133"/>
              <a:gd name="connsiteY0" fmla="*/ 2392108 h 2392748"/>
              <a:gd name="connsiteX1" fmla="*/ 1104657 w 3300133"/>
              <a:gd name="connsiteY1" fmla="*/ 2036508 h 2392748"/>
              <a:gd name="connsiteX2" fmla="*/ 1130057 w 3300133"/>
              <a:gd name="connsiteY2" fmla="*/ 1785895 h 2392748"/>
              <a:gd name="connsiteX3" fmla="*/ 669470 w 3300133"/>
              <a:gd name="connsiteY3" fmla="*/ 1701228 h 2392748"/>
              <a:gd name="connsiteX4" fmla="*/ 604 w 3300133"/>
              <a:gd name="connsiteY4" fmla="*/ 859642 h 2392748"/>
              <a:gd name="connsiteX5" fmla="*/ 1062324 w 3300133"/>
              <a:gd name="connsiteY5" fmla="*/ 72242 h 2392748"/>
              <a:gd name="connsiteX6" fmla="*/ 2374657 w 3300133"/>
              <a:gd name="connsiteY6" fmla="*/ 123042 h 2392748"/>
              <a:gd name="connsiteX7" fmla="*/ 3297524 w 3300133"/>
              <a:gd name="connsiteY7" fmla="*/ 961242 h 2392748"/>
              <a:gd name="connsiteX8" fmla="*/ 2484724 w 3300133"/>
              <a:gd name="connsiteY8" fmla="*/ 1850242 h 2392748"/>
              <a:gd name="connsiteX9" fmla="*/ 1451790 w 3300133"/>
              <a:gd name="connsiteY9" fmla="*/ 1774042 h 2392748"/>
              <a:gd name="connsiteX10" fmla="*/ 1290924 w 3300133"/>
              <a:gd name="connsiteY10" fmla="*/ 2112708 h 2392748"/>
              <a:gd name="connsiteX11" fmla="*/ 613590 w 3300133"/>
              <a:gd name="connsiteY11" fmla="*/ 2392108 h 2392748"/>
              <a:gd name="connsiteX0" fmla="*/ 613590 w 3300133"/>
              <a:gd name="connsiteY0" fmla="*/ 2392108 h 2392748"/>
              <a:gd name="connsiteX1" fmla="*/ 1104657 w 3300133"/>
              <a:gd name="connsiteY1" fmla="*/ 2036508 h 2392748"/>
              <a:gd name="connsiteX2" fmla="*/ 1130057 w 3300133"/>
              <a:gd name="connsiteY2" fmla="*/ 1785895 h 2392748"/>
              <a:gd name="connsiteX3" fmla="*/ 669470 w 3300133"/>
              <a:gd name="connsiteY3" fmla="*/ 1701228 h 2392748"/>
              <a:gd name="connsiteX4" fmla="*/ 604 w 3300133"/>
              <a:gd name="connsiteY4" fmla="*/ 859642 h 2392748"/>
              <a:gd name="connsiteX5" fmla="*/ 1062324 w 3300133"/>
              <a:gd name="connsiteY5" fmla="*/ 72242 h 2392748"/>
              <a:gd name="connsiteX6" fmla="*/ 2374657 w 3300133"/>
              <a:gd name="connsiteY6" fmla="*/ 123042 h 2392748"/>
              <a:gd name="connsiteX7" fmla="*/ 3297524 w 3300133"/>
              <a:gd name="connsiteY7" fmla="*/ 961242 h 2392748"/>
              <a:gd name="connsiteX8" fmla="*/ 2484724 w 3300133"/>
              <a:gd name="connsiteY8" fmla="*/ 1850242 h 2392748"/>
              <a:gd name="connsiteX9" fmla="*/ 1451790 w 3300133"/>
              <a:gd name="connsiteY9" fmla="*/ 1774042 h 2392748"/>
              <a:gd name="connsiteX10" fmla="*/ 1290924 w 3300133"/>
              <a:gd name="connsiteY10" fmla="*/ 2112708 h 2392748"/>
              <a:gd name="connsiteX11" fmla="*/ 613590 w 3300133"/>
              <a:gd name="connsiteY11" fmla="*/ 2392108 h 2392748"/>
              <a:gd name="connsiteX0" fmla="*/ 613590 w 3300133"/>
              <a:gd name="connsiteY0" fmla="*/ 2392108 h 2392748"/>
              <a:gd name="connsiteX1" fmla="*/ 1104657 w 3300133"/>
              <a:gd name="connsiteY1" fmla="*/ 2036508 h 2392748"/>
              <a:gd name="connsiteX2" fmla="*/ 1130057 w 3300133"/>
              <a:gd name="connsiteY2" fmla="*/ 1785895 h 2392748"/>
              <a:gd name="connsiteX3" fmla="*/ 669470 w 3300133"/>
              <a:gd name="connsiteY3" fmla="*/ 1701228 h 2392748"/>
              <a:gd name="connsiteX4" fmla="*/ 604 w 3300133"/>
              <a:gd name="connsiteY4" fmla="*/ 859642 h 2392748"/>
              <a:gd name="connsiteX5" fmla="*/ 1062324 w 3300133"/>
              <a:gd name="connsiteY5" fmla="*/ 72242 h 2392748"/>
              <a:gd name="connsiteX6" fmla="*/ 2374657 w 3300133"/>
              <a:gd name="connsiteY6" fmla="*/ 123042 h 2392748"/>
              <a:gd name="connsiteX7" fmla="*/ 3297524 w 3300133"/>
              <a:gd name="connsiteY7" fmla="*/ 961242 h 2392748"/>
              <a:gd name="connsiteX8" fmla="*/ 2484724 w 3300133"/>
              <a:gd name="connsiteY8" fmla="*/ 1850242 h 2392748"/>
              <a:gd name="connsiteX9" fmla="*/ 1451790 w 3300133"/>
              <a:gd name="connsiteY9" fmla="*/ 1774042 h 2392748"/>
              <a:gd name="connsiteX10" fmla="*/ 1290924 w 3300133"/>
              <a:gd name="connsiteY10" fmla="*/ 2112708 h 2392748"/>
              <a:gd name="connsiteX11" fmla="*/ 613590 w 3300133"/>
              <a:gd name="connsiteY11" fmla="*/ 2392108 h 2392748"/>
              <a:gd name="connsiteX0" fmla="*/ 613590 w 3300133"/>
              <a:gd name="connsiteY0" fmla="*/ 2392108 h 2392748"/>
              <a:gd name="connsiteX1" fmla="*/ 1064017 w 3300133"/>
              <a:gd name="connsiteY1" fmla="*/ 2041588 h 2392748"/>
              <a:gd name="connsiteX2" fmla="*/ 1130057 w 3300133"/>
              <a:gd name="connsiteY2" fmla="*/ 1785895 h 2392748"/>
              <a:gd name="connsiteX3" fmla="*/ 669470 w 3300133"/>
              <a:gd name="connsiteY3" fmla="*/ 1701228 h 2392748"/>
              <a:gd name="connsiteX4" fmla="*/ 604 w 3300133"/>
              <a:gd name="connsiteY4" fmla="*/ 859642 h 2392748"/>
              <a:gd name="connsiteX5" fmla="*/ 1062324 w 3300133"/>
              <a:gd name="connsiteY5" fmla="*/ 72242 h 2392748"/>
              <a:gd name="connsiteX6" fmla="*/ 2374657 w 3300133"/>
              <a:gd name="connsiteY6" fmla="*/ 123042 h 2392748"/>
              <a:gd name="connsiteX7" fmla="*/ 3297524 w 3300133"/>
              <a:gd name="connsiteY7" fmla="*/ 961242 h 2392748"/>
              <a:gd name="connsiteX8" fmla="*/ 2484724 w 3300133"/>
              <a:gd name="connsiteY8" fmla="*/ 1850242 h 2392748"/>
              <a:gd name="connsiteX9" fmla="*/ 1451790 w 3300133"/>
              <a:gd name="connsiteY9" fmla="*/ 1774042 h 2392748"/>
              <a:gd name="connsiteX10" fmla="*/ 1290924 w 3300133"/>
              <a:gd name="connsiteY10" fmla="*/ 2112708 h 2392748"/>
              <a:gd name="connsiteX11" fmla="*/ 613590 w 3300133"/>
              <a:gd name="connsiteY11" fmla="*/ 2392108 h 2392748"/>
              <a:gd name="connsiteX0" fmla="*/ 613590 w 3300133"/>
              <a:gd name="connsiteY0" fmla="*/ 2392108 h 2392748"/>
              <a:gd name="connsiteX1" fmla="*/ 1064017 w 3300133"/>
              <a:gd name="connsiteY1" fmla="*/ 2041588 h 2392748"/>
              <a:gd name="connsiteX2" fmla="*/ 1130057 w 3300133"/>
              <a:gd name="connsiteY2" fmla="*/ 1785895 h 2392748"/>
              <a:gd name="connsiteX3" fmla="*/ 669470 w 3300133"/>
              <a:gd name="connsiteY3" fmla="*/ 1701228 h 2392748"/>
              <a:gd name="connsiteX4" fmla="*/ 604 w 3300133"/>
              <a:gd name="connsiteY4" fmla="*/ 859642 h 2392748"/>
              <a:gd name="connsiteX5" fmla="*/ 1062324 w 3300133"/>
              <a:gd name="connsiteY5" fmla="*/ 72242 h 2392748"/>
              <a:gd name="connsiteX6" fmla="*/ 2374657 w 3300133"/>
              <a:gd name="connsiteY6" fmla="*/ 123042 h 2392748"/>
              <a:gd name="connsiteX7" fmla="*/ 3297524 w 3300133"/>
              <a:gd name="connsiteY7" fmla="*/ 961242 h 2392748"/>
              <a:gd name="connsiteX8" fmla="*/ 2484724 w 3300133"/>
              <a:gd name="connsiteY8" fmla="*/ 1850242 h 2392748"/>
              <a:gd name="connsiteX9" fmla="*/ 1451790 w 3300133"/>
              <a:gd name="connsiteY9" fmla="*/ 1774042 h 2392748"/>
              <a:gd name="connsiteX10" fmla="*/ 1290924 w 3300133"/>
              <a:gd name="connsiteY10" fmla="*/ 2112708 h 2392748"/>
              <a:gd name="connsiteX11" fmla="*/ 613590 w 3300133"/>
              <a:gd name="connsiteY11" fmla="*/ 2392108 h 2392748"/>
              <a:gd name="connsiteX0" fmla="*/ 613590 w 3300133"/>
              <a:gd name="connsiteY0" fmla="*/ 2392108 h 2392748"/>
              <a:gd name="connsiteX1" fmla="*/ 1064017 w 3300133"/>
              <a:gd name="connsiteY1" fmla="*/ 2041588 h 2392748"/>
              <a:gd name="connsiteX2" fmla="*/ 1130057 w 3300133"/>
              <a:gd name="connsiteY2" fmla="*/ 1785895 h 2392748"/>
              <a:gd name="connsiteX3" fmla="*/ 669470 w 3300133"/>
              <a:gd name="connsiteY3" fmla="*/ 1701228 h 2392748"/>
              <a:gd name="connsiteX4" fmla="*/ 604 w 3300133"/>
              <a:gd name="connsiteY4" fmla="*/ 859642 h 2392748"/>
              <a:gd name="connsiteX5" fmla="*/ 1062324 w 3300133"/>
              <a:gd name="connsiteY5" fmla="*/ 72242 h 2392748"/>
              <a:gd name="connsiteX6" fmla="*/ 2374657 w 3300133"/>
              <a:gd name="connsiteY6" fmla="*/ 123042 h 2392748"/>
              <a:gd name="connsiteX7" fmla="*/ 3297524 w 3300133"/>
              <a:gd name="connsiteY7" fmla="*/ 961242 h 2392748"/>
              <a:gd name="connsiteX8" fmla="*/ 2484724 w 3300133"/>
              <a:gd name="connsiteY8" fmla="*/ 1850242 h 2392748"/>
              <a:gd name="connsiteX9" fmla="*/ 1451790 w 3300133"/>
              <a:gd name="connsiteY9" fmla="*/ 1774042 h 2392748"/>
              <a:gd name="connsiteX10" fmla="*/ 1290924 w 3300133"/>
              <a:gd name="connsiteY10" fmla="*/ 2112708 h 2392748"/>
              <a:gd name="connsiteX11" fmla="*/ 613590 w 3300133"/>
              <a:gd name="connsiteY11" fmla="*/ 2392108 h 2392748"/>
              <a:gd name="connsiteX0" fmla="*/ 613923 w 3300466"/>
              <a:gd name="connsiteY0" fmla="*/ 2437769 h 2438409"/>
              <a:gd name="connsiteX1" fmla="*/ 1064350 w 3300466"/>
              <a:gd name="connsiteY1" fmla="*/ 2087249 h 2438409"/>
              <a:gd name="connsiteX2" fmla="*/ 1130390 w 3300466"/>
              <a:gd name="connsiteY2" fmla="*/ 1831556 h 2438409"/>
              <a:gd name="connsiteX3" fmla="*/ 669803 w 3300466"/>
              <a:gd name="connsiteY3" fmla="*/ 1746889 h 2438409"/>
              <a:gd name="connsiteX4" fmla="*/ 937 w 3300466"/>
              <a:gd name="connsiteY4" fmla="*/ 905303 h 2438409"/>
              <a:gd name="connsiteX5" fmla="*/ 818817 w 3300466"/>
              <a:gd name="connsiteY5" fmla="*/ 62023 h 2438409"/>
              <a:gd name="connsiteX6" fmla="*/ 2374990 w 3300466"/>
              <a:gd name="connsiteY6" fmla="*/ 168703 h 2438409"/>
              <a:gd name="connsiteX7" fmla="*/ 3297857 w 3300466"/>
              <a:gd name="connsiteY7" fmla="*/ 1006903 h 2438409"/>
              <a:gd name="connsiteX8" fmla="*/ 2485057 w 3300466"/>
              <a:gd name="connsiteY8" fmla="*/ 1895903 h 2438409"/>
              <a:gd name="connsiteX9" fmla="*/ 1452123 w 3300466"/>
              <a:gd name="connsiteY9" fmla="*/ 1819703 h 2438409"/>
              <a:gd name="connsiteX10" fmla="*/ 1291257 w 3300466"/>
              <a:gd name="connsiteY10" fmla="*/ 2158369 h 2438409"/>
              <a:gd name="connsiteX11" fmla="*/ 613923 w 3300466"/>
              <a:gd name="connsiteY11" fmla="*/ 2437769 h 2438409"/>
              <a:gd name="connsiteX0" fmla="*/ 613923 w 3300466"/>
              <a:gd name="connsiteY0" fmla="*/ 2426504 h 2427144"/>
              <a:gd name="connsiteX1" fmla="*/ 1064350 w 3300466"/>
              <a:gd name="connsiteY1" fmla="*/ 2075984 h 2427144"/>
              <a:gd name="connsiteX2" fmla="*/ 1130390 w 3300466"/>
              <a:gd name="connsiteY2" fmla="*/ 1820291 h 2427144"/>
              <a:gd name="connsiteX3" fmla="*/ 669803 w 3300466"/>
              <a:gd name="connsiteY3" fmla="*/ 1735624 h 2427144"/>
              <a:gd name="connsiteX4" fmla="*/ 937 w 3300466"/>
              <a:gd name="connsiteY4" fmla="*/ 894038 h 2427144"/>
              <a:gd name="connsiteX5" fmla="*/ 818817 w 3300466"/>
              <a:gd name="connsiteY5" fmla="*/ 50758 h 2427144"/>
              <a:gd name="connsiteX6" fmla="*/ 2374990 w 3300466"/>
              <a:gd name="connsiteY6" fmla="*/ 157438 h 2427144"/>
              <a:gd name="connsiteX7" fmla="*/ 3297857 w 3300466"/>
              <a:gd name="connsiteY7" fmla="*/ 995638 h 2427144"/>
              <a:gd name="connsiteX8" fmla="*/ 2485057 w 3300466"/>
              <a:gd name="connsiteY8" fmla="*/ 1884638 h 2427144"/>
              <a:gd name="connsiteX9" fmla="*/ 1452123 w 3300466"/>
              <a:gd name="connsiteY9" fmla="*/ 1808438 h 2427144"/>
              <a:gd name="connsiteX10" fmla="*/ 1291257 w 3300466"/>
              <a:gd name="connsiteY10" fmla="*/ 2147104 h 2427144"/>
              <a:gd name="connsiteX11" fmla="*/ 613923 w 3300466"/>
              <a:gd name="connsiteY11" fmla="*/ 2426504 h 2427144"/>
              <a:gd name="connsiteX0" fmla="*/ 613923 w 3299669"/>
              <a:gd name="connsiteY0" fmla="*/ 2437769 h 2438409"/>
              <a:gd name="connsiteX1" fmla="*/ 1064350 w 3299669"/>
              <a:gd name="connsiteY1" fmla="*/ 2087249 h 2438409"/>
              <a:gd name="connsiteX2" fmla="*/ 1130390 w 3299669"/>
              <a:gd name="connsiteY2" fmla="*/ 1831556 h 2438409"/>
              <a:gd name="connsiteX3" fmla="*/ 669803 w 3299669"/>
              <a:gd name="connsiteY3" fmla="*/ 1746889 h 2438409"/>
              <a:gd name="connsiteX4" fmla="*/ 937 w 3299669"/>
              <a:gd name="connsiteY4" fmla="*/ 905303 h 2438409"/>
              <a:gd name="connsiteX5" fmla="*/ 818817 w 3299669"/>
              <a:gd name="connsiteY5" fmla="*/ 62023 h 2438409"/>
              <a:gd name="connsiteX6" fmla="*/ 2644230 w 3299669"/>
              <a:gd name="connsiteY6" fmla="*/ 168703 h 2438409"/>
              <a:gd name="connsiteX7" fmla="*/ 3297857 w 3299669"/>
              <a:gd name="connsiteY7" fmla="*/ 1006903 h 2438409"/>
              <a:gd name="connsiteX8" fmla="*/ 2485057 w 3299669"/>
              <a:gd name="connsiteY8" fmla="*/ 1895903 h 2438409"/>
              <a:gd name="connsiteX9" fmla="*/ 1452123 w 3299669"/>
              <a:gd name="connsiteY9" fmla="*/ 1819703 h 2438409"/>
              <a:gd name="connsiteX10" fmla="*/ 1291257 w 3299669"/>
              <a:gd name="connsiteY10" fmla="*/ 2158369 h 2438409"/>
              <a:gd name="connsiteX11" fmla="*/ 613923 w 3299669"/>
              <a:gd name="connsiteY11" fmla="*/ 2437769 h 2438409"/>
              <a:gd name="connsiteX0" fmla="*/ 613923 w 3249169"/>
              <a:gd name="connsiteY0" fmla="*/ 2445751 h 2446391"/>
              <a:gd name="connsiteX1" fmla="*/ 1064350 w 3249169"/>
              <a:gd name="connsiteY1" fmla="*/ 2095231 h 2446391"/>
              <a:gd name="connsiteX2" fmla="*/ 1130390 w 3249169"/>
              <a:gd name="connsiteY2" fmla="*/ 1839538 h 2446391"/>
              <a:gd name="connsiteX3" fmla="*/ 669803 w 3249169"/>
              <a:gd name="connsiteY3" fmla="*/ 1754871 h 2446391"/>
              <a:gd name="connsiteX4" fmla="*/ 937 w 3249169"/>
              <a:gd name="connsiteY4" fmla="*/ 913285 h 2446391"/>
              <a:gd name="connsiteX5" fmla="*/ 818817 w 3249169"/>
              <a:gd name="connsiteY5" fmla="*/ 70005 h 2446391"/>
              <a:gd name="connsiteX6" fmla="*/ 2644230 w 3249169"/>
              <a:gd name="connsiteY6" fmla="*/ 176685 h 2446391"/>
              <a:gd name="connsiteX7" fmla="*/ 3247057 w 3249169"/>
              <a:gd name="connsiteY7" fmla="*/ 1202845 h 2446391"/>
              <a:gd name="connsiteX8" fmla="*/ 2485057 w 3249169"/>
              <a:gd name="connsiteY8" fmla="*/ 1903885 h 2446391"/>
              <a:gd name="connsiteX9" fmla="*/ 1452123 w 3249169"/>
              <a:gd name="connsiteY9" fmla="*/ 1827685 h 2446391"/>
              <a:gd name="connsiteX10" fmla="*/ 1291257 w 3249169"/>
              <a:gd name="connsiteY10" fmla="*/ 2166351 h 2446391"/>
              <a:gd name="connsiteX11" fmla="*/ 613923 w 3249169"/>
              <a:gd name="connsiteY11" fmla="*/ 2445751 h 2446391"/>
              <a:gd name="connsiteX0" fmla="*/ 598652 w 3233898"/>
              <a:gd name="connsiteY0" fmla="*/ 2436510 h 2437150"/>
              <a:gd name="connsiteX1" fmla="*/ 1049079 w 3233898"/>
              <a:gd name="connsiteY1" fmla="*/ 2085990 h 2437150"/>
              <a:gd name="connsiteX2" fmla="*/ 1115119 w 3233898"/>
              <a:gd name="connsiteY2" fmla="*/ 1830297 h 2437150"/>
              <a:gd name="connsiteX3" fmla="*/ 654532 w 3233898"/>
              <a:gd name="connsiteY3" fmla="*/ 1745630 h 2437150"/>
              <a:gd name="connsiteX4" fmla="*/ 906 w 3233898"/>
              <a:gd name="connsiteY4" fmla="*/ 777044 h 2437150"/>
              <a:gd name="connsiteX5" fmla="*/ 803546 w 3233898"/>
              <a:gd name="connsiteY5" fmla="*/ 60764 h 2437150"/>
              <a:gd name="connsiteX6" fmla="*/ 2628959 w 3233898"/>
              <a:gd name="connsiteY6" fmla="*/ 167444 h 2437150"/>
              <a:gd name="connsiteX7" fmla="*/ 3231786 w 3233898"/>
              <a:gd name="connsiteY7" fmla="*/ 1193604 h 2437150"/>
              <a:gd name="connsiteX8" fmla="*/ 2469786 w 3233898"/>
              <a:gd name="connsiteY8" fmla="*/ 1894644 h 2437150"/>
              <a:gd name="connsiteX9" fmla="*/ 1436852 w 3233898"/>
              <a:gd name="connsiteY9" fmla="*/ 1818444 h 2437150"/>
              <a:gd name="connsiteX10" fmla="*/ 1275986 w 3233898"/>
              <a:gd name="connsiteY10" fmla="*/ 2157110 h 2437150"/>
              <a:gd name="connsiteX11" fmla="*/ 598652 w 3233898"/>
              <a:gd name="connsiteY11" fmla="*/ 2436510 h 2437150"/>
              <a:gd name="connsiteX0" fmla="*/ 613112 w 3248358"/>
              <a:gd name="connsiteY0" fmla="*/ 2436510 h 2437150"/>
              <a:gd name="connsiteX1" fmla="*/ 1063539 w 3248358"/>
              <a:gd name="connsiteY1" fmla="*/ 2085990 h 2437150"/>
              <a:gd name="connsiteX2" fmla="*/ 1129579 w 3248358"/>
              <a:gd name="connsiteY2" fmla="*/ 1830297 h 2437150"/>
              <a:gd name="connsiteX3" fmla="*/ 354032 w 3248358"/>
              <a:gd name="connsiteY3" fmla="*/ 1603390 h 2437150"/>
              <a:gd name="connsiteX4" fmla="*/ 15366 w 3248358"/>
              <a:gd name="connsiteY4" fmla="*/ 777044 h 2437150"/>
              <a:gd name="connsiteX5" fmla="*/ 818006 w 3248358"/>
              <a:gd name="connsiteY5" fmla="*/ 60764 h 2437150"/>
              <a:gd name="connsiteX6" fmla="*/ 2643419 w 3248358"/>
              <a:gd name="connsiteY6" fmla="*/ 167444 h 2437150"/>
              <a:gd name="connsiteX7" fmla="*/ 3246246 w 3248358"/>
              <a:gd name="connsiteY7" fmla="*/ 1193604 h 2437150"/>
              <a:gd name="connsiteX8" fmla="*/ 2484246 w 3248358"/>
              <a:gd name="connsiteY8" fmla="*/ 1894644 h 2437150"/>
              <a:gd name="connsiteX9" fmla="*/ 1451312 w 3248358"/>
              <a:gd name="connsiteY9" fmla="*/ 1818444 h 2437150"/>
              <a:gd name="connsiteX10" fmla="*/ 1290446 w 3248358"/>
              <a:gd name="connsiteY10" fmla="*/ 2157110 h 2437150"/>
              <a:gd name="connsiteX11" fmla="*/ 613112 w 3248358"/>
              <a:gd name="connsiteY11" fmla="*/ 2436510 h 2437150"/>
              <a:gd name="connsiteX0" fmla="*/ 607266 w 3242512"/>
              <a:gd name="connsiteY0" fmla="*/ 2436510 h 2437150"/>
              <a:gd name="connsiteX1" fmla="*/ 1057693 w 3242512"/>
              <a:gd name="connsiteY1" fmla="*/ 2085990 h 2437150"/>
              <a:gd name="connsiteX2" fmla="*/ 1123733 w 3242512"/>
              <a:gd name="connsiteY2" fmla="*/ 1830297 h 2437150"/>
              <a:gd name="connsiteX3" fmla="*/ 348186 w 3242512"/>
              <a:gd name="connsiteY3" fmla="*/ 1603390 h 2437150"/>
              <a:gd name="connsiteX4" fmla="*/ 9520 w 3242512"/>
              <a:gd name="connsiteY4" fmla="*/ 777044 h 2437150"/>
              <a:gd name="connsiteX5" fmla="*/ 812160 w 3242512"/>
              <a:gd name="connsiteY5" fmla="*/ 60764 h 2437150"/>
              <a:gd name="connsiteX6" fmla="*/ 2637573 w 3242512"/>
              <a:gd name="connsiteY6" fmla="*/ 167444 h 2437150"/>
              <a:gd name="connsiteX7" fmla="*/ 3240400 w 3242512"/>
              <a:gd name="connsiteY7" fmla="*/ 1193604 h 2437150"/>
              <a:gd name="connsiteX8" fmla="*/ 2478400 w 3242512"/>
              <a:gd name="connsiteY8" fmla="*/ 1894644 h 2437150"/>
              <a:gd name="connsiteX9" fmla="*/ 1445466 w 3242512"/>
              <a:gd name="connsiteY9" fmla="*/ 1818444 h 2437150"/>
              <a:gd name="connsiteX10" fmla="*/ 1284600 w 3242512"/>
              <a:gd name="connsiteY10" fmla="*/ 2157110 h 2437150"/>
              <a:gd name="connsiteX11" fmla="*/ 607266 w 3242512"/>
              <a:gd name="connsiteY11" fmla="*/ 2436510 h 2437150"/>
              <a:gd name="connsiteX0" fmla="*/ 607266 w 3245094"/>
              <a:gd name="connsiteY0" fmla="*/ 2436510 h 2437150"/>
              <a:gd name="connsiteX1" fmla="*/ 1057693 w 3245094"/>
              <a:gd name="connsiteY1" fmla="*/ 2085990 h 2437150"/>
              <a:gd name="connsiteX2" fmla="*/ 1123733 w 3245094"/>
              <a:gd name="connsiteY2" fmla="*/ 1830297 h 2437150"/>
              <a:gd name="connsiteX3" fmla="*/ 348186 w 3245094"/>
              <a:gd name="connsiteY3" fmla="*/ 1603390 h 2437150"/>
              <a:gd name="connsiteX4" fmla="*/ 9520 w 3245094"/>
              <a:gd name="connsiteY4" fmla="*/ 777044 h 2437150"/>
              <a:gd name="connsiteX5" fmla="*/ 812160 w 3245094"/>
              <a:gd name="connsiteY5" fmla="*/ 60764 h 2437150"/>
              <a:gd name="connsiteX6" fmla="*/ 2637573 w 3245094"/>
              <a:gd name="connsiteY6" fmla="*/ 167444 h 2437150"/>
              <a:gd name="connsiteX7" fmla="*/ 3240400 w 3245094"/>
              <a:gd name="connsiteY7" fmla="*/ 1193604 h 2437150"/>
              <a:gd name="connsiteX8" fmla="*/ 2478400 w 3245094"/>
              <a:gd name="connsiteY8" fmla="*/ 1894644 h 2437150"/>
              <a:gd name="connsiteX9" fmla="*/ 1445466 w 3245094"/>
              <a:gd name="connsiteY9" fmla="*/ 1818444 h 2437150"/>
              <a:gd name="connsiteX10" fmla="*/ 1284600 w 3245094"/>
              <a:gd name="connsiteY10" fmla="*/ 2157110 h 2437150"/>
              <a:gd name="connsiteX11" fmla="*/ 607266 w 3245094"/>
              <a:gd name="connsiteY11" fmla="*/ 2436510 h 2437150"/>
              <a:gd name="connsiteX0" fmla="*/ 607266 w 3245094"/>
              <a:gd name="connsiteY0" fmla="*/ 2436510 h 2437150"/>
              <a:gd name="connsiteX1" fmla="*/ 1057693 w 3245094"/>
              <a:gd name="connsiteY1" fmla="*/ 2085990 h 2437150"/>
              <a:gd name="connsiteX2" fmla="*/ 1123733 w 3245094"/>
              <a:gd name="connsiteY2" fmla="*/ 1830297 h 2437150"/>
              <a:gd name="connsiteX3" fmla="*/ 348186 w 3245094"/>
              <a:gd name="connsiteY3" fmla="*/ 1603390 h 2437150"/>
              <a:gd name="connsiteX4" fmla="*/ 9520 w 3245094"/>
              <a:gd name="connsiteY4" fmla="*/ 777044 h 2437150"/>
              <a:gd name="connsiteX5" fmla="*/ 812160 w 3245094"/>
              <a:gd name="connsiteY5" fmla="*/ 60764 h 2437150"/>
              <a:gd name="connsiteX6" fmla="*/ 2637573 w 3245094"/>
              <a:gd name="connsiteY6" fmla="*/ 167444 h 2437150"/>
              <a:gd name="connsiteX7" fmla="*/ 3240400 w 3245094"/>
              <a:gd name="connsiteY7" fmla="*/ 1193604 h 2437150"/>
              <a:gd name="connsiteX8" fmla="*/ 2478400 w 3245094"/>
              <a:gd name="connsiteY8" fmla="*/ 1894644 h 2437150"/>
              <a:gd name="connsiteX9" fmla="*/ 1445466 w 3245094"/>
              <a:gd name="connsiteY9" fmla="*/ 1818444 h 2437150"/>
              <a:gd name="connsiteX10" fmla="*/ 1284600 w 3245094"/>
              <a:gd name="connsiteY10" fmla="*/ 2157110 h 2437150"/>
              <a:gd name="connsiteX11" fmla="*/ 607266 w 3245094"/>
              <a:gd name="connsiteY11" fmla="*/ 2436510 h 2437150"/>
              <a:gd name="connsiteX0" fmla="*/ 607266 w 3245094"/>
              <a:gd name="connsiteY0" fmla="*/ 2436510 h 2437150"/>
              <a:gd name="connsiteX1" fmla="*/ 1133893 w 3245094"/>
              <a:gd name="connsiteY1" fmla="*/ 2091070 h 2437150"/>
              <a:gd name="connsiteX2" fmla="*/ 1123733 w 3245094"/>
              <a:gd name="connsiteY2" fmla="*/ 1830297 h 2437150"/>
              <a:gd name="connsiteX3" fmla="*/ 348186 w 3245094"/>
              <a:gd name="connsiteY3" fmla="*/ 1603390 h 2437150"/>
              <a:gd name="connsiteX4" fmla="*/ 9520 w 3245094"/>
              <a:gd name="connsiteY4" fmla="*/ 777044 h 2437150"/>
              <a:gd name="connsiteX5" fmla="*/ 812160 w 3245094"/>
              <a:gd name="connsiteY5" fmla="*/ 60764 h 2437150"/>
              <a:gd name="connsiteX6" fmla="*/ 2637573 w 3245094"/>
              <a:gd name="connsiteY6" fmla="*/ 167444 h 2437150"/>
              <a:gd name="connsiteX7" fmla="*/ 3240400 w 3245094"/>
              <a:gd name="connsiteY7" fmla="*/ 1193604 h 2437150"/>
              <a:gd name="connsiteX8" fmla="*/ 2478400 w 3245094"/>
              <a:gd name="connsiteY8" fmla="*/ 1894644 h 2437150"/>
              <a:gd name="connsiteX9" fmla="*/ 1445466 w 3245094"/>
              <a:gd name="connsiteY9" fmla="*/ 1818444 h 2437150"/>
              <a:gd name="connsiteX10" fmla="*/ 1284600 w 3245094"/>
              <a:gd name="connsiteY10" fmla="*/ 2157110 h 2437150"/>
              <a:gd name="connsiteX11" fmla="*/ 607266 w 3245094"/>
              <a:gd name="connsiteY11" fmla="*/ 2436510 h 2437150"/>
              <a:gd name="connsiteX0" fmla="*/ 607850 w 3245678"/>
              <a:gd name="connsiteY0" fmla="*/ 2436510 h 2437150"/>
              <a:gd name="connsiteX1" fmla="*/ 1134477 w 3245678"/>
              <a:gd name="connsiteY1" fmla="*/ 2091070 h 2437150"/>
              <a:gd name="connsiteX2" fmla="*/ 1220837 w 3245678"/>
              <a:gd name="connsiteY2" fmla="*/ 1825217 h 2437150"/>
              <a:gd name="connsiteX3" fmla="*/ 348770 w 3245678"/>
              <a:gd name="connsiteY3" fmla="*/ 1603390 h 2437150"/>
              <a:gd name="connsiteX4" fmla="*/ 10104 w 3245678"/>
              <a:gd name="connsiteY4" fmla="*/ 777044 h 2437150"/>
              <a:gd name="connsiteX5" fmla="*/ 812744 w 3245678"/>
              <a:gd name="connsiteY5" fmla="*/ 60764 h 2437150"/>
              <a:gd name="connsiteX6" fmla="*/ 2638157 w 3245678"/>
              <a:gd name="connsiteY6" fmla="*/ 167444 h 2437150"/>
              <a:gd name="connsiteX7" fmla="*/ 3240984 w 3245678"/>
              <a:gd name="connsiteY7" fmla="*/ 1193604 h 2437150"/>
              <a:gd name="connsiteX8" fmla="*/ 2478984 w 3245678"/>
              <a:gd name="connsiteY8" fmla="*/ 1894644 h 2437150"/>
              <a:gd name="connsiteX9" fmla="*/ 1446050 w 3245678"/>
              <a:gd name="connsiteY9" fmla="*/ 1818444 h 2437150"/>
              <a:gd name="connsiteX10" fmla="*/ 1285184 w 3245678"/>
              <a:gd name="connsiteY10" fmla="*/ 2157110 h 2437150"/>
              <a:gd name="connsiteX11" fmla="*/ 607850 w 3245678"/>
              <a:gd name="connsiteY11" fmla="*/ 2436510 h 2437150"/>
              <a:gd name="connsiteX0" fmla="*/ 607850 w 3245678"/>
              <a:gd name="connsiteY0" fmla="*/ 2436510 h 2437004"/>
              <a:gd name="connsiteX1" fmla="*/ 1134477 w 3245678"/>
              <a:gd name="connsiteY1" fmla="*/ 2091070 h 2437004"/>
              <a:gd name="connsiteX2" fmla="*/ 1220837 w 3245678"/>
              <a:gd name="connsiteY2" fmla="*/ 1825217 h 2437004"/>
              <a:gd name="connsiteX3" fmla="*/ 348770 w 3245678"/>
              <a:gd name="connsiteY3" fmla="*/ 1603390 h 2437004"/>
              <a:gd name="connsiteX4" fmla="*/ 10104 w 3245678"/>
              <a:gd name="connsiteY4" fmla="*/ 777044 h 2437004"/>
              <a:gd name="connsiteX5" fmla="*/ 812744 w 3245678"/>
              <a:gd name="connsiteY5" fmla="*/ 60764 h 2437004"/>
              <a:gd name="connsiteX6" fmla="*/ 2638157 w 3245678"/>
              <a:gd name="connsiteY6" fmla="*/ 167444 h 2437004"/>
              <a:gd name="connsiteX7" fmla="*/ 3240984 w 3245678"/>
              <a:gd name="connsiteY7" fmla="*/ 1193604 h 2437004"/>
              <a:gd name="connsiteX8" fmla="*/ 2478984 w 3245678"/>
              <a:gd name="connsiteY8" fmla="*/ 1894644 h 2437004"/>
              <a:gd name="connsiteX9" fmla="*/ 1446050 w 3245678"/>
              <a:gd name="connsiteY9" fmla="*/ 1818444 h 2437004"/>
              <a:gd name="connsiteX10" fmla="*/ 1224224 w 3245678"/>
              <a:gd name="connsiteY10" fmla="*/ 2101230 h 2437004"/>
              <a:gd name="connsiteX11" fmla="*/ 607850 w 3245678"/>
              <a:gd name="connsiteY11" fmla="*/ 2436510 h 2437004"/>
              <a:gd name="connsiteX0" fmla="*/ 607850 w 3245678"/>
              <a:gd name="connsiteY0" fmla="*/ 2436510 h 2437004"/>
              <a:gd name="connsiteX1" fmla="*/ 1134477 w 3245678"/>
              <a:gd name="connsiteY1" fmla="*/ 2091070 h 2437004"/>
              <a:gd name="connsiteX2" fmla="*/ 1220837 w 3245678"/>
              <a:gd name="connsiteY2" fmla="*/ 1825217 h 2437004"/>
              <a:gd name="connsiteX3" fmla="*/ 348770 w 3245678"/>
              <a:gd name="connsiteY3" fmla="*/ 1603390 h 2437004"/>
              <a:gd name="connsiteX4" fmla="*/ 10104 w 3245678"/>
              <a:gd name="connsiteY4" fmla="*/ 777044 h 2437004"/>
              <a:gd name="connsiteX5" fmla="*/ 812744 w 3245678"/>
              <a:gd name="connsiteY5" fmla="*/ 60764 h 2437004"/>
              <a:gd name="connsiteX6" fmla="*/ 2638157 w 3245678"/>
              <a:gd name="connsiteY6" fmla="*/ 167444 h 2437004"/>
              <a:gd name="connsiteX7" fmla="*/ 3240984 w 3245678"/>
              <a:gd name="connsiteY7" fmla="*/ 1193604 h 2437004"/>
              <a:gd name="connsiteX8" fmla="*/ 2478984 w 3245678"/>
              <a:gd name="connsiteY8" fmla="*/ 1894644 h 2437004"/>
              <a:gd name="connsiteX9" fmla="*/ 1446050 w 3245678"/>
              <a:gd name="connsiteY9" fmla="*/ 1818444 h 2437004"/>
              <a:gd name="connsiteX10" fmla="*/ 1224224 w 3245678"/>
              <a:gd name="connsiteY10" fmla="*/ 2101230 h 2437004"/>
              <a:gd name="connsiteX11" fmla="*/ 607850 w 3245678"/>
              <a:gd name="connsiteY11" fmla="*/ 2436510 h 2437004"/>
              <a:gd name="connsiteX0" fmla="*/ 607850 w 3245678"/>
              <a:gd name="connsiteY0" fmla="*/ 2436510 h 2436887"/>
              <a:gd name="connsiteX1" fmla="*/ 1134477 w 3245678"/>
              <a:gd name="connsiteY1" fmla="*/ 2091070 h 2436887"/>
              <a:gd name="connsiteX2" fmla="*/ 1220837 w 3245678"/>
              <a:gd name="connsiteY2" fmla="*/ 1825217 h 2436887"/>
              <a:gd name="connsiteX3" fmla="*/ 348770 w 3245678"/>
              <a:gd name="connsiteY3" fmla="*/ 1603390 h 2436887"/>
              <a:gd name="connsiteX4" fmla="*/ 10104 w 3245678"/>
              <a:gd name="connsiteY4" fmla="*/ 777044 h 2436887"/>
              <a:gd name="connsiteX5" fmla="*/ 812744 w 3245678"/>
              <a:gd name="connsiteY5" fmla="*/ 60764 h 2436887"/>
              <a:gd name="connsiteX6" fmla="*/ 2638157 w 3245678"/>
              <a:gd name="connsiteY6" fmla="*/ 167444 h 2436887"/>
              <a:gd name="connsiteX7" fmla="*/ 3240984 w 3245678"/>
              <a:gd name="connsiteY7" fmla="*/ 1193604 h 2436887"/>
              <a:gd name="connsiteX8" fmla="*/ 2478984 w 3245678"/>
              <a:gd name="connsiteY8" fmla="*/ 1894644 h 2436887"/>
              <a:gd name="connsiteX9" fmla="*/ 1446050 w 3245678"/>
              <a:gd name="connsiteY9" fmla="*/ 1818444 h 2436887"/>
              <a:gd name="connsiteX10" fmla="*/ 1315664 w 3245678"/>
              <a:gd name="connsiteY10" fmla="*/ 2025030 h 2436887"/>
              <a:gd name="connsiteX11" fmla="*/ 607850 w 3245678"/>
              <a:gd name="connsiteY11" fmla="*/ 2436510 h 2436887"/>
              <a:gd name="connsiteX0" fmla="*/ 607850 w 3245678"/>
              <a:gd name="connsiteY0" fmla="*/ 2436510 h 2436887"/>
              <a:gd name="connsiteX1" fmla="*/ 1109077 w 3245678"/>
              <a:gd name="connsiteY1" fmla="*/ 2060590 h 2436887"/>
              <a:gd name="connsiteX2" fmla="*/ 1220837 w 3245678"/>
              <a:gd name="connsiteY2" fmla="*/ 1825217 h 2436887"/>
              <a:gd name="connsiteX3" fmla="*/ 348770 w 3245678"/>
              <a:gd name="connsiteY3" fmla="*/ 1603390 h 2436887"/>
              <a:gd name="connsiteX4" fmla="*/ 10104 w 3245678"/>
              <a:gd name="connsiteY4" fmla="*/ 777044 h 2436887"/>
              <a:gd name="connsiteX5" fmla="*/ 812744 w 3245678"/>
              <a:gd name="connsiteY5" fmla="*/ 60764 h 2436887"/>
              <a:gd name="connsiteX6" fmla="*/ 2638157 w 3245678"/>
              <a:gd name="connsiteY6" fmla="*/ 167444 h 2436887"/>
              <a:gd name="connsiteX7" fmla="*/ 3240984 w 3245678"/>
              <a:gd name="connsiteY7" fmla="*/ 1193604 h 2436887"/>
              <a:gd name="connsiteX8" fmla="*/ 2478984 w 3245678"/>
              <a:gd name="connsiteY8" fmla="*/ 1894644 h 2436887"/>
              <a:gd name="connsiteX9" fmla="*/ 1446050 w 3245678"/>
              <a:gd name="connsiteY9" fmla="*/ 1818444 h 2436887"/>
              <a:gd name="connsiteX10" fmla="*/ 1315664 w 3245678"/>
              <a:gd name="connsiteY10" fmla="*/ 2025030 h 2436887"/>
              <a:gd name="connsiteX11" fmla="*/ 607850 w 3245678"/>
              <a:gd name="connsiteY11" fmla="*/ 2436510 h 2436887"/>
              <a:gd name="connsiteX0" fmla="*/ 607850 w 3245678"/>
              <a:gd name="connsiteY0" fmla="*/ 2436510 h 2436887"/>
              <a:gd name="connsiteX1" fmla="*/ 1109077 w 3245678"/>
              <a:gd name="connsiteY1" fmla="*/ 2060590 h 2436887"/>
              <a:gd name="connsiteX2" fmla="*/ 1220837 w 3245678"/>
              <a:gd name="connsiteY2" fmla="*/ 1825217 h 2436887"/>
              <a:gd name="connsiteX3" fmla="*/ 348770 w 3245678"/>
              <a:gd name="connsiteY3" fmla="*/ 1603390 h 2436887"/>
              <a:gd name="connsiteX4" fmla="*/ 10104 w 3245678"/>
              <a:gd name="connsiteY4" fmla="*/ 777044 h 2436887"/>
              <a:gd name="connsiteX5" fmla="*/ 812744 w 3245678"/>
              <a:gd name="connsiteY5" fmla="*/ 60764 h 2436887"/>
              <a:gd name="connsiteX6" fmla="*/ 2638157 w 3245678"/>
              <a:gd name="connsiteY6" fmla="*/ 167444 h 2436887"/>
              <a:gd name="connsiteX7" fmla="*/ 3240984 w 3245678"/>
              <a:gd name="connsiteY7" fmla="*/ 1193604 h 2436887"/>
              <a:gd name="connsiteX8" fmla="*/ 2478984 w 3245678"/>
              <a:gd name="connsiteY8" fmla="*/ 1894644 h 2436887"/>
              <a:gd name="connsiteX9" fmla="*/ 1446050 w 3245678"/>
              <a:gd name="connsiteY9" fmla="*/ 1818444 h 2436887"/>
              <a:gd name="connsiteX10" fmla="*/ 1315664 w 3245678"/>
              <a:gd name="connsiteY10" fmla="*/ 2025030 h 2436887"/>
              <a:gd name="connsiteX11" fmla="*/ 607850 w 3245678"/>
              <a:gd name="connsiteY11" fmla="*/ 2436510 h 2436887"/>
              <a:gd name="connsiteX0" fmla="*/ 607850 w 3245678"/>
              <a:gd name="connsiteY0" fmla="*/ 2436510 h 2436872"/>
              <a:gd name="connsiteX1" fmla="*/ 1109077 w 3245678"/>
              <a:gd name="connsiteY1" fmla="*/ 2060590 h 2436872"/>
              <a:gd name="connsiteX2" fmla="*/ 1220837 w 3245678"/>
              <a:gd name="connsiteY2" fmla="*/ 1825217 h 2436872"/>
              <a:gd name="connsiteX3" fmla="*/ 348770 w 3245678"/>
              <a:gd name="connsiteY3" fmla="*/ 1603390 h 2436872"/>
              <a:gd name="connsiteX4" fmla="*/ 10104 w 3245678"/>
              <a:gd name="connsiteY4" fmla="*/ 777044 h 2436872"/>
              <a:gd name="connsiteX5" fmla="*/ 812744 w 3245678"/>
              <a:gd name="connsiteY5" fmla="*/ 60764 h 2436872"/>
              <a:gd name="connsiteX6" fmla="*/ 2638157 w 3245678"/>
              <a:gd name="connsiteY6" fmla="*/ 167444 h 2436872"/>
              <a:gd name="connsiteX7" fmla="*/ 3240984 w 3245678"/>
              <a:gd name="connsiteY7" fmla="*/ 1193604 h 2436872"/>
              <a:gd name="connsiteX8" fmla="*/ 2478984 w 3245678"/>
              <a:gd name="connsiteY8" fmla="*/ 1894644 h 2436872"/>
              <a:gd name="connsiteX9" fmla="*/ 1415570 w 3245678"/>
              <a:gd name="connsiteY9" fmla="*/ 1838764 h 2436872"/>
              <a:gd name="connsiteX10" fmla="*/ 1315664 w 3245678"/>
              <a:gd name="connsiteY10" fmla="*/ 2025030 h 2436872"/>
              <a:gd name="connsiteX11" fmla="*/ 607850 w 3245678"/>
              <a:gd name="connsiteY11" fmla="*/ 2436510 h 2436872"/>
              <a:gd name="connsiteX0" fmla="*/ 607850 w 3245678"/>
              <a:gd name="connsiteY0" fmla="*/ 2436510 h 2436872"/>
              <a:gd name="connsiteX1" fmla="*/ 1109077 w 3245678"/>
              <a:gd name="connsiteY1" fmla="*/ 2060590 h 2436872"/>
              <a:gd name="connsiteX2" fmla="*/ 1220837 w 3245678"/>
              <a:gd name="connsiteY2" fmla="*/ 1825217 h 2436872"/>
              <a:gd name="connsiteX3" fmla="*/ 348770 w 3245678"/>
              <a:gd name="connsiteY3" fmla="*/ 1603390 h 2436872"/>
              <a:gd name="connsiteX4" fmla="*/ 10104 w 3245678"/>
              <a:gd name="connsiteY4" fmla="*/ 777044 h 2436872"/>
              <a:gd name="connsiteX5" fmla="*/ 812744 w 3245678"/>
              <a:gd name="connsiteY5" fmla="*/ 60764 h 2436872"/>
              <a:gd name="connsiteX6" fmla="*/ 2638157 w 3245678"/>
              <a:gd name="connsiteY6" fmla="*/ 167444 h 2436872"/>
              <a:gd name="connsiteX7" fmla="*/ 3240984 w 3245678"/>
              <a:gd name="connsiteY7" fmla="*/ 1193604 h 2436872"/>
              <a:gd name="connsiteX8" fmla="*/ 2478984 w 3245678"/>
              <a:gd name="connsiteY8" fmla="*/ 1894644 h 2436872"/>
              <a:gd name="connsiteX9" fmla="*/ 1415570 w 3245678"/>
              <a:gd name="connsiteY9" fmla="*/ 1838764 h 2436872"/>
              <a:gd name="connsiteX10" fmla="*/ 1315664 w 3245678"/>
              <a:gd name="connsiteY10" fmla="*/ 2025030 h 2436872"/>
              <a:gd name="connsiteX11" fmla="*/ 607850 w 3245678"/>
              <a:gd name="connsiteY11" fmla="*/ 2436510 h 2436872"/>
              <a:gd name="connsiteX0" fmla="*/ 607850 w 3245678"/>
              <a:gd name="connsiteY0" fmla="*/ 2436510 h 2437080"/>
              <a:gd name="connsiteX1" fmla="*/ 1109077 w 3245678"/>
              <a:gd name="connsiteY1" fmla="*/ 2060590 h 2437080"/>
              <a:gd name="connsiteX2" fmla="*/ 1220837 w 3245678"/>
              <a:gd name="connsiteY2" fmla="*/ 1825217 h 2437080"/>
              <a:gd name="connsiteX3" fmla="*/ 348770 w 3245678"/>
              <a:gd name="connsiteY3" fmla="*/ 1603390 h 2437080"/>
              <a:gd name="connsiteX4" fmla="*/ 10104 w 3245678"/>
              <a:gd name="connsiteY4" fmla="*/ 777044 h 2437080"/>
              <a:gd name="connsiteX5" fmla="*/ 812744 w 3245678"/>
              <a:gd name="connsiteY5" fmla="*/ 60764 h 2437080"/>
              <a:gd name="connsiteX6" fmla="*/ 2638157 w 3245678"/>
              <a:gd name="connsiteY6" fmla="*/ 167444 h 2437080"/>
              <a:gd name="connsiteX7" fmla="*/ 3240984 w 3245678"/>
              <a:gd name="connsiteY7" fmla="*/ 1193604 h 2437080"/>
              <a:gd name="connsiteX8" fmla="*/ 2478984 w 3245678"/>
              <a:gd name="connsiteY8" fmla="*/ 1894644 h 2437080"/>
              <a:gd name="connsiteX9" fmla="*/ 1415570 w 3245678"/>
              <a:gd name="connsiteY9" fmla="*/ 1838764 h 2437080"/>
              <a:gd name="connsiteX10" fmla="*/ 1137864 w 3245678"/>
              <a:gd name="connsiteY10" fmla="*/ 2146950 h 2437080"/>
              <a:gd name="connsiteX11" fmla="*/ 607850 w 3245678"/>
              <a:gd name="connsiteY11" fmla="*/ 2436510 h 2437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5678" h="2437080">
                <a:moveTo>
                  <a:pt x="607850" y="2436510"/>
                </a:moveTo>
                <a:cubicBezTo>
                  <a:pt x="866366" y="2291730"/>
                  <a:pt x="1006912" y="2162472"/>
                  <a:pt x="1109077" y="2060590"/>
                </a:cubicBezTo>
                <a:cubicBezTo>
                  <a:pt x="1211242" y="1958708"/>
                  <a:pt x="1201928" y="1916657"/>
                  <a:pt x="1220837" y="1825217"/>
                </a:cubicBezTo>
                <a:cubicBezTo>
                  <a:pt x="1151693" y="1778650"/>
                  <a:pt x="550559" y="1778085"/>
                  <a:pt x="348770" y="1603390"/>
                </a:cubicBezTo>
                <a:cubicBezTo>
                  <a:pt x="146981" y="1428695"/>
                  <a:pt x="-46905" y="1217028"/>
                  <a:pt x="10104" y="777044"/>
                </a:cubicBezTo>
                <a:cubicBezTo>
                  <a:pt x="67113" y="337060"/>
                  <a:pt x="374735" y="162364"/>
                  <a:pt x="812744" y="60764"/>
                </a:cubicBezTo>
                <a:cubicBezTo>
                  <a:pt x="1250753" y="-40836"/>
                  <a:pt x="2233450" y="-21363"/>
                  <a:pt x="2638157" y="167444"/>
                </a:cubicBezTo>
                <a:cubicBezTo>
                  <a:pt x="3042864" y="356251"/>
                  <a:pt x="3282753" y="672057"/>
                  <a:pt x="3240984" y="1193604"/>
                </a:cubicBezTo>
                <a:cubicBezTo>
                  <a:pt x="3199215" y="1715151"/>
                  <a:pt x="2788300" y="1842997"/>
                  <a:pt x="2478984" y="1894644"/>
                </a:cubicBezTo>
                <a:cubicBezTo>
                  <a:pt x="2169668" y="1946291"/>
                  <a:pt x="1609457" y="1876300"/>
                  <a:pt x="1415570" y="1838764"/>
                </a:cubicBezTo>
                <a:cubicBezTo>
                  <a:pt x="1382268" y="1900853"/>
                  <a:pt x="1272484" y="2047326"/>
                  <a:pt x="1137864" y="2146950"/>
                </a:cubicBezTo>
                <a:cubicBezTo>
                  <a:pt x="1003244" y="2246574"/>
                  <a:pt x="638895" y="2449210"/>
                  <a:pt x="607850" y="2436510"/>
                </a:cubicBezTo>
                <a:close/>
              </a:path>
            </a:pathLst>
          </a:cu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 message"/>
          <p:cNvSpPr txBox="1"/>
          <p:nvPr/>
        </p:nvSpPr>
        <p:spPr>
          <a:xfrm rot="156641">
            <a:off x="357807" y="1363507"/>
            <a:ext cx="2023256" cy="1200329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algn="ctr"/>
            <a:r>
              <a:rPr lang="en-GB" dirty="0" smtClean="0"/>
              <a:t>Hi </a:t>
            </a:r>
            <a:r>
              <a:rPr lang="en-GB" dirty="0" smtClean="0">
                <a:solidFill>
                  <a:srgbClr val="C00000"/>
                </a:solidFill>
              </a:rPr>
              <a:t>friend’s name</a:t>
            </a:r>
            <a:r>
              <a:rPr lang="en-GB" dirty="0" smtClean="0"/>
              <a:t>, help me make a snow man for </a:t>
            </a:r>
            <a:r>
              <a:rPr lang="en-GB" dirty="0" err="1" smtClean="0"/>
              <a:t>santa</a:t>
            </a:r>
            <a:r>
              <a:rPr lang="en-GB" dirty="0" smtClean="0"/>
              <a:t>! Tell me which snow to mix</a:t>
            </a:r>
            <a:endParaRPr lang="en-GB" dirty="0"/>
          </a:p>
        </p:txBody>
      </p:sp>
      <p:sp>
        <p:nvSpPr>
          <p:cNvPr id="1156" name="CRISP SNOW BUTTON"/>
          <p:cNvSpPr/>
          <p:nvPr/>
        </p:nvSpPr>
        <p:spPr>
          <a:xfrm>
            <a:off x="3881401" y="1834566"/>
            <a:ext cx="1348050" cy="1375146"/>
          </a:xfrm>
          <a:prstGeom prst="rect">
            <a:avLst/>
          </a:prstGeom>
          <a:solidFill>
            <a:schemeClr val="lt1">
              <a:alpha val="1000"/>
            </a:schemeClr>
          </a:solidFill>
          <a:ln>
            <a:solidFill>
              <a:schemeClr val="dk1">
                <a:alpha val="1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7" name="EVEN SNOW BUTTON"/>
          <p:cNvSpPr/>
          <p:nvPr/>
        </p:nvSpPr>
        <p:spPr>
          <a:xfrm>
            <a:off x="5339066" y="1806713"/>
            <a:ext cx="1348050" cy="1375146"/>
          </a:xfrm>
          <a:prstGeom prst="rect">
            <a:avLst/>
          </a:prstGeom>
          <a:solidFill>
            <a:schemeClr val="lt1">
              <a:alpha val="1000"/>
            </a:schemeClr>
          </a:solidFill>
          <a:ln>
            <a:solidFill>
              <a:schemeClr val="dk1">
                <a:alpha val="1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DEEP SNOW BUTTON"/>
          <p:cNvSpPr/>
          <p:nvPr/>
        </p:nvSpPr>
        <p:spPr>
          <a:xfrm>
            <a:off x="2475243" y="1775382"/>
            <a:ext cx="1348050" cy="1375146"/>
          </a:xfrm>
          <a:prstGeom prst="rect">
            <a:avLst/>
          </a:prstGeom>
          <a:solidFill>
            <a:schemeClr val="lt1">
              <a:alpha val="1000"/>
            </a:schemeClr>
          </a:solidFill>
          <a:ln>
            <a:solidFill>
              <a:schemeClr val="dk1">
                <a:alpha val="1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60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600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600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600"/>
                                        <p:tgtEl>
                                          <p:spTgt spid="10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46638E-6 L -8.33333E-7 0.11382 " pathEditMode="relative" rAng="0" ptsTypes="AA">
                                      <p:cBhvr>
                                        <p:cTn id="13" dur="600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7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3" presetClass="exit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800"/>
                                        <p:tgtEl>
                                          <p:spTgt spid="1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/>
                                        <p:tgtEl>
                                          <p:spTgt spid="1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800"/>
                                        <p:tgtEl>
                                          <p:spTgt spid="10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25108E-6 L -1.11111E-6 0.07866 " pathEditMode="relative" rAng="0" ptsTypes="AA">
                                      <p:cBhvr>
                                        <p:cTn id="22" dur="800" fill="hold"/>
                                        <p:tgtEl>
                                          <p:spTgt spid="10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91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3" presetClass="exit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26465E-6 L 3.33333E-6 0.05737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69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0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62222 L 2.22222E-6 1.23457E-7 " pathEditMode="relative" rAng="0" ptsTypes="AA">
                                      <p:cBhvr>
                                        <p:cTn id="57" dur="1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11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6213 L -4.16667E-6 1.23457E-7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6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049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62222 L 2.22222E-6 1.23457E-7 " pathEditMode="relative" rAng="0" ptsTypes="AA">
                                      <p:cBhvr>
                                        <p:cTn id="63" dur="1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111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62222 L 2.22222E-6 1.23457E-7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7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11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62222 L 2.22222E-6 1.23457E-7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7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111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62222 L 2.22222E-6 1.23457E-7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111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62222 L 2.22222E-6 1.23457E-7 " pathEditMode="relative" rAng="0" ptsTypes="AA">
                                      <p:cBhvr>
                                        <p:cTn id="79" dur="1000" fill="hold"/>
                                        <p:tgtEl>
                                          <p:spTgt spid="7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111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62222 L 2.22222E-6 1.23457E-7 " pathEditMode="relative" rAng="0" ptsTypes="AA">
                                      <p:cBhvr>
                                        <p:cTn id="83" dur="1000" fill="hold"/>
                                        <p:tgtEl>
                                          <p:spTgt spid="7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111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62222 L 2.22222E-6 1.23457E-7 " pathEditMode="relative" rAng="0" ptsTypes="AA">
                                      <p:cBhvr>
                                        <p:cTn id="87" dur="1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111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3" presetClass="entr" presetSubtype="28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5834 0.41412 L 2.5E-6 4.86895E-6 " pathEditMode="relative" rAng="0" ptsTypes="AA">
                                      <p:cBhvr>
                                        <p:cTn id="10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-20722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23" presetClass="entr" presetSubtype="28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8" presetClass="emph" presetSubtype="0" repeatCount="3000" decel="100000" autoRev="1" fill="remove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">
                                      <p:cBhvr>
                                        <p:cTn id="113" dur="1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5834 0.41412 L 2.5E-6 4.86895E-6 " pathEditMode="relative" rAng="0" ptsTypes="AA">
                                      <p:cBhvr>
                                        <p:cTn id="115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-20722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23" presetClass="entr" presetSubtype="28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8" presetClass="emph" presetSubtype="0" repeatCount="3000" decel="100000" autoRev="1" fill="remove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420000">
                                      <p:cBhvr>
                                        <p:cTn id="124" dur="1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5834 0.41412 L 2.5E-6 4.86895E-6 " pathEditMode="relative" rAng="0" ptsTypes="AA">
                                      <p:cBhvr>
                                        <p:cTn id="126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-20722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0" presetClass="pat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5955 0.25371 C 0.05278 0.23889 0.02952 0.2071 0.01962 0.16482 C 0.00955 0.12253 0.004 0.03426 -4.44444E-6 -3.20988E-6 " pathEditMode="relative" rAng="0" ptsTypes="asA">
                                      <p:cBhvr>
                                        <p:cTn id="133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86" y="-12685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32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14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3" presetID="32" presetClass="emph" presetSubtype="0" repeatCount="2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1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2" presetClass="entr" presetSubtype="1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1000" fill="hold"/>
                                        <p:tgtEl>
                                          <p:spTgt spid="1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1000" fill="hold"/>
                                        <p:tgtEl>
                                          <p:spTgt spid="1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3" presetClass="exit" presetSubtype="272" fill="hold" grpId="3" nodeType="with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2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23" presetClass="exit" presetSubtype="272" fill="hold" grpId="1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8" dur="2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4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2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7250"/>
                            </p:stCondLst>
                            <p:childTnLst>
                              <p:par>
                                <p:cTn id="178" presetID="8" presetClass="emp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280000">
                                      <p:cBhvr>
                                        <p:cTn id="179" dur="750" fill="hold"/>
                                        <p:tgtEl>
                                          <p:spTgt spid="1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7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7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7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451 0.18828 C 0.04826 0.17716 0.02708 0.15371 0.01788 0.12223 C 0.00868 0.09074 0.00365 0.02562 2.77778E-7 -4.07407E-6 " pathEditMode="relative" rAng="0" ptsTypes="asA">
                                      <p:cBhvr>
                                        <p:cTn id="186" dur="7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6" y="-9414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6" presetID="8" presetClass="emp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5280000">
                                      <p:cBhvr>
                                        <p:cTn id="197" dur="500" fill="hold"/>
                                        <p:tgtEl>
                                          <p:spTgt spid="1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9500"/>
                            </p:stCondLst>
                            <p:childTnLst>
                              <p:par>
                                <p:cTn id="199" presetID="23" presetClass="exit" presetSubtype="272" fill="hold" grpId="3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0" dur="2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2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xit" presetSubtype="0" fill="hold" grpId="4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3" presetClass="exit" presetSubtype="272" fill="hold" grpId="1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07" dur="2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2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1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0" fill="hold">
                      <p:stCondLst>
                        <p:cond delay="0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4" dur="25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226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2" presetClass="entr" presetSubtype="1" repeatCount="3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5" dur="250"/>
                                        <p:tgtEl>
                                          <p:spTgt spid="1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22" presetClass="entr" presetSubtype="1" repeatCount="3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8" dur="250"/>
                                        <p:tgtEl>
                                          <p:spTgt spid="1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22" presetClass="entr" presetSubtype="1" repeatCount="3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1" dur="250"/>
                                        <p:tgtEl>
                                          <p:spTgt spid="1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2" presetClass="entr" presetSubtype="1" repeatCount="3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4" dur="250"/>
                                        <p:tgtEl>
                                          <p:spTgt spid="1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22" presetClass="entr" presetSubtype="1" repeatCount="3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7" dur="250"/>
                                        <p:tgtEl>
                                          <p:spTgt spid="1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22" presetClass="entr" presetSubtype="1" repeatCount="3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0" dur="250"/>
                                        <p:tgtEl>
                                          <p:spTgt spid="1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64" presetClass="pat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252" dur="3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64" presetClass="pat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254" dur="3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64" presetClass="pat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256" dur="300" fill="hold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64" presetClass="pat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258" dur="300" fill="hold"/>
                                        <p:tgtEl>
                                          <p:spTgt spid="1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64" presetClass="pat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260" dur="300" fill="hold"/>
                                        <p:tgtEl>
                                          <p:spTgt spid="1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1" presetID="64" presetClass="pat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262" dur="300" fill="hold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8" presetClass="emp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5280000">
                                      <p:cBhvr>
                                        <p:cTn id="264" dur="300" fill="hold"/>
                                        <p:tgtEl>
                                          <p:spTgt spid="1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5" presetID="8" presetClass="emp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5280000">
                                      <p:cBhvr>
                                        <p:cTn id="266" dur="300" fill="hold"/>
                                        <p:tgtEl>
                                          <p:spTgt spid="1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7" presetID="8" presetClass="emp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0">
                                      <p:cBhvr>
                                        <p:cTn id="268" dur="3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9" presetID="8" presetClass="emp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1200000">
                                      <p:cBhvr>
                                        <p:cTn id="270" dur="3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1" presetID="8" presetClass="emp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600000">
                                      <p:cBhvr>
                                        <p:cTn id="272" dur="300" fill="hold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7" dur="1067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8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82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83" presetID="64" presetClass="path" presetSubtype="0" accel="50000" decel="5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88889E-6 -1.42769E-6 L -0.01476 -0.10854 " pathEditMode="relative" rAng="0" ptsTypes="AA">
                                      <p:cBhvr>
                                        <p:cTn id="28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7" y="-5427"/>
                                    </p:animMotion>
                                  </p:childTnLst>
                                </p:cTn>
                              </p:par>
                              <p:par>
                                <p:cTn id="285" presetID="8" presetClass="emph" presetSubtype="0" ac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5400000">
                                      <p:cBhvr>
                                        <p:cTn id="286" dur="75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10" restart="whenNotActive" fill="hold" evtFilter="cancelBubble" nodeType="interactiveSeq">
                <p:stCondLst>
                  <p:cond evt="onClick" delay="0">
                    <p:tgtEl>
                      <p:spTgt spid="1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1" fill="hold">
                      <p:stCondLst>
                        <p:cond delay="0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5" dur="250"/>
                                        <p:tgtEl>
                                          <p:spTgt spid="1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317" dur="750" fill="hold"/>
                                        <p:tgtEl>
                                          <p:spTgt spid="7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22" presetClass="entr" presetSubtype="1" repeatCount="3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6" dur="250"/>
                                        <p:tgtEl>
                                          <p:spTgt spid="1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22" presetClass="entr" presetSubtype="1" repeatCount="3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9" dur="250"/>
                                        <p:tgtEl>
                                          <p:spTgt spid="1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22" presetClass="entr" presetSubtype="1" repeatCount="3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2" dur="250"/>
                                        <p:tgtEl>
                                          <p:spTgt spid="1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22" presetClass="entr" presetSubtype="1" repeatCount="3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5" dur="250"/>
                                        <p:tgtEl>
                                          <p:spTgt spid="1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22" presetClass="entr" presetSubtype="1" repeatCount="3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8" dur="250"/>
                                        <p:tgtEl>
                                          <p:spTgt spid="1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22" presetClass="entr" presetSubtype="1" repeatCount="3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1" dur="250"/>
                                        <p:tgtEl>
                                          <p:spTgt spid="1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64" presetClass="pat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343" dur="4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4" presetID="64" presetClass="pat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345" dur="4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6" presetID="64" presetClass="pat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347" dur="400" fill="hold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8" presetID="64" presetClass="pat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349" dur="400" fill="hold"/>
                                        <p:tgtEl>
                                          <p:spTgt spid="1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0" presetID="64" presetClass="pat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351" dur="400" fill="hold"/>
                                        <p:tgtEl>
                                          <p:spTgt spid="1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2" presetID="64" presetClass="pat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353" dur="400" fill="hold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4" presetID="8" presetClass="emp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800000">
                                      <p:cBhvr>
                                        <p:cTn id="355" dur="4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6" presetID="8" presetClass="emp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1800000">
                                      <p:cBhvr>
                                        <p:cTn id="357" dur="4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8" presetID="8" presetClass="emp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3600000">
                                      <p:cBhvr>
                                        <p:cTn id="359" dur="400" fill="hold"/>
                                        <p:tgtEl>
                                          <p:spTgt spid="1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0" presetID="8" presetClass="emp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3600000">
                                      <p:cBhvr>
                                        <p:cTn id="361" dur="400" fill="hold"/>
                                        <p:tgtEl>
                                          <p:spTgt spid="1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2" presetID="8" presetClass="emp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420000">
                                      <p:cBhvr>
                                        <p:cTn id="363" dur="400" fill="hold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1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8" dur="1206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9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500"/>
                                        <p:tgtEl>
                                          <p:spTgt spid="1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6" presetClass="emph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373" dur="1000" fill="hold"/>
                                        <p:tgtEl>
                                          <p:spTgt spid="11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4" presetID="64" presetClass="path" presetSubtype="0" accel="50000" decel="50000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5E-6 2.71605E-6 L -0.0191 -0.10556 " pathEditMode="relative" rAng="0" ptsTypes="AA">
                                      <p:cBhvr>
                                        <p:cTn id="375" dur="1000" fill="hold"/>
                                        <p:tgtEl>
                                          <p:spTgt spid="1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5" y="-5278"/>
                                    </p:animMotion>
                                  </p:childTnLst>
                                </p:cTn>
                              </p:par>
                              <p:par>
                                <p:cTn id="376" presetID="8" presetClass="emph" presetSubtype="0" ac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5400000">
                                      <p:cBhvr>
                                        <p:cTn id="377" dur="750" fill="hold"/>
                                        <p:tgtEl>
                                          <p:spTgt spid="7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8" fill="hold">
                            <p:stCondLst>
                              <p:cond delay="1500"/>
                            </p:stCondLst>
                            <p:childTnLst>
                              <p:par>
                                <p:cTn id="37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6"/>
                  </p:tgtEl>
                </p:cond>
              </p:nextCondLst>
            </p:seq>
            <p:seq concurrent="1" nextAc="seek">
              <p:cTn id="401" restart="whenNotActive" fill="hold" evtFilter="cancelBubble" nodeType="interactiveSeq">
                <p:stCondLst>
                  <p:cond evt="onClick" delay="0">
                    <p:tgtEl>
                      <p:spTgt spid="1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2" fill="hold">
                      <p:stCondLst>
                        <p:cond delay="0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6" dur="250"/>
                                        <p:tgtEl>
                                          <p:spTgt spid="1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408" dur="750" fill="hold"/>
                                        <p:tgtEl>
                                          <p:spTgt spid="7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22" presetClass="entr" presetSubtype="1" repeatCount="3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7" dur="250"/>
                                        <p:tgtEl>
                                          <p:spTgt spid="1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8" presetID="22" presetClass="entr" presetSubtype="1" repeatCount="3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0" dur="250"/>
                                        <p:tgtEl>
                                          <p:spTgt spid="1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1" presetID="22" presetClass="entr" presetSubtype="1" repeatCount="3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3" dur="250"/>
                                        <p:tgtEl>
                                          <p:spTgt spid="1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4" presetID="22" presetClass="entr" presetSubtype="1" repeatCount="3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6" dur="250"/>
                                        <p:tgtEl>
                                          <p:spTgt spid="1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7" presetID="64" presetClass="pat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428" dur="3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9" presetID="64" presetClass="pat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430" dur="3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1" presetID="64" presetClass="pat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432" dur="350" fill="hold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3" presetID="64" presetClass="pat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434" dur="350" fill="hold"/>
                                        <p:tgtEl>
                                          <p:spTgt spid="1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5" presetID="64" presetClass="pat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436" dur="350" fill="hold"/>
                                        <p:tgtEl>
                                          <p:spTgt spid="1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7" presetID="64" presetClass="pat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438" dur="350" fill="hold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9" presetID="8" presetClass="emp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700000">
                                      <p:cBhvr>
                                        <p:cTn id="440" dur="3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1" presetID="8" presetClass="emp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2700000">
                                      <p:cBhvr>
                                        <p:cTn id="442" dur="3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3" presetID="8" presetClass="emp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4500000">
                                      <p:cBhvr>
                                        <p:cTn id="444" dur="350" fill="hold"/>
                                        <p:tgtEl>
                                          <p:spTgt spid="1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5" presetID="8" presetClass="emp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4500000">
                                      <p:cBhvr>
                                        <p:cTn id="446" dur="350" fill="hold"/>
                                        <p:tgtEl>
                                          <p:spTgt spid="1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7" presetID="8" presetClass="emph" presetSubtype="0" accel="20000" decel="80000" autoRev="1" fill="remove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900000">
                                      <p:cBhvr>
                                        <p:cTn id="448" dur="350" fill="hold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1" dur="500"/>
                                        <p:tgtEl>
                                          <p:spTgt spid="1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2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3" dur="1160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54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5" dur="500"/>
                                        <p:tgtEl>
                                          <p:spTgt spid="1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6" presetClass="emph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458" dur="1000" fill="hold"/>
                                        <p:tgtEl>
                                          <p:spTgt spid="11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9" presetID="64" presetClass="path" presetSubtype="0" accel="50000" decel="50000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2.96296E-6 L -0.00694 -0.10864 " pathEditMode="relative" rAng="0" ptsTypes="AA">
                                      <p:cBhvr>
                                        <p:cTn id="460" dur="1000" fill="hold"/>
                                        <p:tgtEl>
                                          <p:spTgt spid="1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-5432"/>
                                    </p:animMotion>
                                  </p:childTnLst>
                                </p:cTn>
                              </p:par>
                              <p:par>
                                <p:cTn id="461" presetID="8" presetClass="emph" presetSubtype="0" ac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5400000">
                                      <p:cBhvr>
                                        <p:cTn id="462" dur="750" fill="hold"/>
                                        <p:tgtEl>
                                          <p:spTgt spid="7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3" fill="hold">
                            <p:stCondLst>
                              <p:cond delay="1410"/>
                            </p:stCondLst>
                            <p:childTnLst>
                              <p:par>
                                <p:cTn id="46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7"/>
                  </p:tgtEl>
                </p:cond>
              </p:nextCondLst>
            </p:seq>
            <p:audio>
              <p:cMediaNode vol="80000">
                <p:cTn id="4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audio>
              <p:cMediaNode vol="80000">
                <p:cTn id="4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audio>
              <p:cMediaNode vol="80000">
                <p:cTn id="4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seq concurrent="1" nextAc="seek">
              <p:cTn id="485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6" fill="hold">
                      <p:stCondLst>
                        <p:cond delay="0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42" presetClass="path" presetSubtype="0" decel="100000" autoRev="1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5503E-6 L -3.33333E-6 0.05683 " pathEditMode="relative" rAng="0" ptsTypes="AA">
                                      <p:cBhvr>
                                        <p:cTn id="489" dur="750" fill="hold"/>
                                        <p:tgtEl>
                                          <p:spTgt spid="1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1158" grpId="0" animBg="1"/>
      <p:bldP spid="1158" grpId="1" animBg="1"/>
      <p:bldP spid="1159" grpId="0" animBg="1"/>
      <p:bldP spid="1159" grpId="1" animBg="1"/>
      <p:bldP spid="1161" grpId="0" animBg="1"/>
      <p:bldP spid="1161" grpId="1" animBg="1"/>
      <p:bldP spid="1162" grpId="0" animBg="1"/>
      <p:bldP spid="1162" grpId="1" animBg="1"/>
      <p:bldP spid="1163" grpId="0" animBg="1"/>
      <p:bldP spid="1163" grpId="1" animBg="1"/>
      <p:bldP spid="1164" grpId="0" animBg="1"/>
      <p:bldP spid="1164" grpId="1" animBg="1"/>
      <p:bldP spid="1165" grpId="0" animBg="1"/>
      <p:bldP spid="1165" grpId="1" animBg="1"/>
      <p:bldP spid="1166" grpId="0" animBg="1"/>
      <p:bldP spid="1166" grpId="1" animBg="1"/>
      <p:bldP spid="1168" grpId="0" animBg="1"/>
      <p:bldP spid="1168" grpId="1" animBg="1"/>
      <p:bldP spid="1169" grpId="0" animBg="1"/>
      <p:bldP spid="1169" grpId="1" animBg="1"/>
      <p:bldP spid="1170" grpId="0" animBg="1"/>
      <p:bldP spid="1170" grpId="1" animBg="1"/>
      <p:bldP spid="1171" grpId="0" animBg="1"/>
      <p:bldP spid="1171" grpId="1" animBg="1"/>
      <p:bldP spid="1172" grpId="0" animBg="1"/>
      <p:bldP spid="1172" grpId="1" animBg="1"/>
      <p:bldP spid="1173" grpId="0" animBg="1"/>
      <p:bldP spid="1173" grpId="1" animBg="1"/>
      <p:bldP spid="1174" grpId="0" animBg="1"/>
      <p:bldP spid="1174" grpId="1" animBg="1"/>
      <p:bldP spid="1175" grpId="0" animBg="1"/>
      <p:bldP spid="1175" grpId="1" animBg="1"/>
      <p:bldP spid="1176" grpId="0" animBg="1"/>
      <p:bldP spid="1176" grpId="1" animBg="1"/>
      <p:bldP spid="1177" grpId="0" animBg="1"/>
      <p:bldP spid="1177" grpId="1" animBg="1"/>
      <p:bldP spid="1178" grpId="0" animBg="1"/>
      <p:bldP spid="1178" grpId="1" animBg="1"/>
      <p:bldP spid="656" grpId="0" animBg="1"/>
      <p:bldP spid="656" grpId="1" animBg="1"/>
      <p:bldP spid="739" grpId="0" animBg="1"/>
      <p:bldP spid="739" grpId="1" animBg="1"/>
      <p:bldP spid="769" grpId="0" animBg="1"/>
      <p:bldP spid="769" grpId="1" animBg="1"/>
      <p:bldP spid="39" grpId="0" animBg="1"/>
      <p:bldP spid="39" grpId="1" animBg="1"/>
      <p:bldP spid="39" grpId="2" animBg="1"/>
      <p:bldP spid="39" grpId="3" animBg="1"/>
      <p:bldP spid="39" grpId="4" animBg="1"/>
      <p:bldP spid="42" grpId="0"/>
      <p:bldP spid="42" grpId="1"/>
      <p:bldP spid="42" grpId="2"/>
      <p:bldP spid="44" grpId="0"/>
      <p:bldP spid="44" grpId="1"/>
      <p:bldP spid="44" grpId="2"/>
      <p:bldP spid="44" grpId="3"/>
      <p:bldP spid="1179" grpId="0"/>
      <p:bldP spid="1179" grpId="1"/>
      <p:bldP spid="1179" grpId="2"/>
      <p:bldP spid="1179" grpId="3"/>
      <p:bldP spid="1180" grpId="0"/>
      <p:bldP spid="1180" grpId="1"/>
      <p:bldP spid="1180" grpId="2"/>
      <p:bldP spid="1180" grpId="3"/>
      <p:bldP spid="51" grpId="0" animBg="1"/>
      <p:bldP spid="51" grpId="1" animBg="1"/>
      <p:bldP spid="51" grpId="2" animBg="1"/>
      <p:bldP spid="1090" grpId="0" animBg="1"/>
      <p:bldP spid="1090" grpId="1" animBg="1"/>
      <p:bldP spid="21" grpId="0" animBg="1"/>
      <p:bldP spid="21" grpId="1" animBg="1"/>
      <p:bldP spid="21" grpId="2" animBg="1"/>
      <p:bldP spid="21" grpId="3" animBg="1"/>
      <p:bldP spid="21" grpId="4" animBg="1"/>
      <p:bldP spid="22" grpId="0"/>
      <p:bldP spid="22" grpId="1"/>
      <p:bldP spid="22" grpId="2"/>
      <p:bldP spid="1156" grpId="0" animBg="1"/>
      <p:bldP spid="1156" grpId="1" animBg="1"/>
      <p:bldP spid="1156" grpId="2" animBg="1"/>
      <p:bldP spid="1156" grpId="3" animBg="1"/>
      <p:bldP spid="1156" grpId="4" animBg="1"/>
      <p:bldP spid="1156" grpId="5" animBg="1"/>
      <p:bldP spid="1156" grpId="6" animBg="1"/>
      <p:bldP spid="1157" grpId="0" animBg="1"/>
      <p:bldP spid="1157" grpId="1" animBg="1"/>
      <p:bldP spid="1157" grpId="2" animBg="1"/>
      <p:bldP spid="1157" grpId="3" animBg="1"/>
      <p:bldP spid="1157" grpId="4" animBg="1"/>
      <p:bldP spid="1157" grpId="5" animBg="1"/>
      <p:bldP spid="1157" grpId="6" animBg="1"/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1" grpId="6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A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1" name="Group 330"/>
          <p:cNvGrpSpPr/>
          <p:nvPr/>
        </p:nvGrpSpPr>
        <p:grpSpPr>
          <a:xfrm>
            <a:off x="-81673" y="-5568272"/>
            <a:ext cx="9017173" cy="5490525"/>
            <a:chOff x="115254" y="-66568"/>
            <a:chExt cx="9017173" cy="5490525"/>
          </a:xfrm>
          <a:solidFill>
            <a:schemeClr val="bg1">
              <a:alpha val="20000"/>
            </a:schemeClr>
          </a:solidFill>
        </p:grpSpPr>
        <p:sp>
          <p:nvSpPr>
            <p:cNvPr id="332" name="Oval 331"/>
            <p:cNvSpPr/>
            <p:nvPr/>
          </p:nvSpPr>
          <p:spPr>
            <a:xfrm>
              <a:off x="2582470" y="287256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3" name="Oval 332"/>
            <p:cNvSpPr/>
            <p:nvPr/>
          </p:nvSpPr>
          <p:spPr>
            <a:xfrm>
              <a:off x="6129097" y="187442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Oval 333"/>
            <p:cNvSpPr/>
            <p:nvPr/>
          </p:nvSpPr>
          <p:spPr>
            <a:xfrm>
              <a:off x="3778482" y="1922150"/>
              <a:ext cx="263500" cy="2635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5" name="Oval 334"/>
            <p:cNvSpPr/>
            <p:nvPr/>
          </p:nvSpPr>
          <p:spPr>
            <a:xfrm>
              <a:off x="3264476" y="2418136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6" name="Oval 335"/>
            <p:cNvSpPr/>
            <p:nvPr/>
          </p:nvSpPr>
          <p:spPr>
            <a:xfrm>
              <a:off x="7268874" y="294458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Oval 336"/>
            <p:cNvSpPr/>
            <p:nvPr/>
          </p:nvSpPr>
          <p:spPr>
            <a:xfrm>
              <a:off x="1126515" y="3858655"/>
              <a:ext cx="263500" cy="2635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8" name="Oval 337"/>
            <p:cNvSpPr/>
            <p:nvPr/>
          </p:nvSpPr>
          <p:spPr>
            <a:xfrm>
              <a:off x="5203891" y="4109035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9" name="Oval 338"/>
            <p:cNvSpPr/>
            <p:nvPr/>
          </p:nvSpPr>
          <p:spPr>
            <a:xfrm>
              <a:off x="7774888" y="4218447"/>
              <a:ext cx="228056" cy="2280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Oval 339"/>
            <p:cNvSpPr/>
            <p:nvPr/>
          </p:nvSpPr>
          <p:spPr>
            <a:xfrm>
              <a:off x="7547437" y="3465868"/>
              <a:ext cx="374556" cy="3745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1" name="Oval 340"/>
            <p:cNvSpPr/>
            <p:nvPr/>
          </p:nvSpPr>
          <p:spPr>
            <a:xfrm>
              <a:off x="6203554" y="374570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2" name="Oval 341"/>
            <p:cNvSpPr/>
            <p:nvPr/>
          </p:nvSpPr>
          <p:spPr>
            <a:xfrm>
              <a:off x="2119867" y="4727308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3" name="Oval 342"/>
            <p:cNvSpPr/>
            <p:nvPr/>
          </p:nvSpPr>
          <p:spPr>
            <a:xfrm>
              <a:off x="2799441" y="1604260"/>
              <a:ext cx="372839" cy="37283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4" name="Oval 343"/>
            <p:cNvSpPr/>
            <p:nvPr/>
          </p:nvSpPr>
          <p:spPr>
            <a:xfrm>
              <a:off x="1503063" y="254607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5" name="Oval 344"/>
            <p:cNvSpPr/>
            <p:nvPr/>
          </p:nvSpPr>
          <p:spPr>
            <a:xfrm>
              <a:off x="7645696" y="1843250"/>
              <a:ext cx="228056" cy="2280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6" name="Oval 345"/>
            <p:cNvSpPr/>
            <p:nvPr/>
          </p:nvSpPr>
          <p:spPr>
            <a:xfrm>
              <a:off x="6601257" y="112678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7" name="Oval 346"/>
            <p:cNvSpPr/>
            <p:nvPr/>
          </p:nvSpPr>
          <p:spPr>
            <a:xfrm>
              <a:off x="1892885" y="3580416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8" name="Oval 347"/>
            <p:cNvSpPr/>
            <p:nvPr/>
          </p:nvSpPr>
          <p:spPr>
            <a:xfrm>
              <a:off x="1348862" y="498834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Oval 348"/>
            <p:cNvSpPr/>
            <p:nvPr/>
          </p:nvSpPr>
          <p:spPr>
            <a:xfrm>
              <a:off x="5358092" y="317739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0" name="Oval 349"/>
            <p:cNvSpPr/>
            <p:nvPr/>
          </p:nvSpPr>
          <p:spPr>
            <a:xfrm>
              <a:off x="6437499" y="257012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1" name="Oval 350"/>
            <p:cNvSpPr/>
            <p:nvPr/>
          </p:nvSpPr>
          <p:spPr>
            <a:xfrm>
              <a:off x="2080257" y="2340962"/>
              <a:ext cx="240976" cy="2409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Oval 351"/>
            <p:cNvSpPr/>
            <p:nvPr/>
          </p:nvSpPr>
          <p:spPr>
            <a:xfrm>
              <a:off x="4124482" y="135608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3" name="Oval 352"/>
            <p:cNvSpPr/>
            <p:nvPr/>
          </p:nvSpPr>
          <p:spPr>
            <a:xfrm>
              <a:off x="269455" y="1991041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4" name="Oval 353"/>
            <p:cNvSpPr/>
            <p:nvPr/>
          </p:nvSpPr>
          <p:spPr>
            <a:xfrm>
              <a:off x="2765111" y="403788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5" name="Oval 354"/>
            <p:cNvSpPr/>
            <p:nvPr/>
          </p:nvSpPr>
          <p:spPr>
            <a:xfrm>
              <a:off x="3970281" y="3657206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6" name="Oval 355"/>
            <p:cNvSpPr/>
            <p:nvPr/>
          </p:nvSpPr>
          <p:spPr>
            <a:xfrm>
              <a:off x="3913397" y="3075194"/>
              <a:ext cx="240976" cy="2409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Oval 356"/>
            <p:cNvSpPr/>
            <p:nvPr/>
          </p:nvSpPr>
          <p:spPr>
            <a:xfrm>
              <a:off x="5974896" y="426225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8" name="Oval 357"/>
            <p:cNvSpPr/>
            <p:nvPr/>
          </p:nvSpPr>
          <p:spPr>
            <a:xfrm>
              <a:off x="1787238" y="4625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9" name="Oval 358"/>
            <p:cNvSpPr/>
            <p:nvPr/>
          </p:nvSpPr>
          <p:spPr>
            <a:xfrm>
              <a:off x="4804056" y="2306416"/>
              <a:ext cx="372839" cy="37283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0" name="Oval 359"/>
            <p:cNvSpPr/>
            <p:nvPr/>
          </p:nvSpPr>
          <p:spPr>
            <a:xfrm>
              <a:off x="8442120" y="408830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1" name="Oval 360"/>
            <p:cNvSpPr/>
            <p:nvPr/>
          </p:nvSpPr>
          <p:spPr>
            <a:xfrm>
              <a:off x="6928917" y="4684321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" name="Oval 361"/>
            <p:cNvSpPr/>
            <p:nvPr/>
          </p:nvSpPr>
          <p:spPr>
            <a:xfrm>
              <a:off x="3507678" y="475453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3" name="Oval 362"/>
            <p:cNvSpPr/>
            <p:nvPr/>
          </p:nvSpPr>
          <p:spPr>
            <a:xfrm>
              <a:off x="8106721" y="469471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4" name="Oval 363"/>
            <p:cNvSpPr/>
            <p:nvPr/>
          </p:nvSpPr>
          <p:spPr>
            <a:xfrm>
              <a:off x="7208506" y="386403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5" name="Oval 364"/>
            <p:cNvSpPr/>
            <p:nvPr/>
          </p:nvSpPr>
          <p:spPr>
            <a:xfrm>
              <a:off x="5462463" y="2371851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6" name="Oval 365"/>
            <p:cNvSpPr/>
            <p:nvPr/>
          </p:nvSpPr>
          <p:spPr>
            <a:xfrm>
              <a:off x="5697021" y="3695044"/>
              <a:ext cx="374556" cy="3745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7" name="Oval 366"/>
            <p:cNvSpPr/>
            <p:nvPr/>
          </p:nvSpPr>
          <p:spPr>
            <a:xfrm>
              <a:off x="582286" y="82738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8" name="Oval 367"/>
            <p:cNvSpPr/>
            <p:nvPr/>
          </p:nvSpPr>
          <p:spPr>
            <a:xfrm>
              <a:off x="1627521" y="931166"/>
              <a:ext cx="228056" cy="2280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9" name="Oval 368"/>
            <p:cNvSpPr/>
            <p:nvPr/>
          </p:nvSpPr>
          <p:spPr>
            <a:xfrm>
              <a:off x="2517491" y="112678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0" name="Oval 369"/>
            <p:cNvSpPr/>
            <p:nvPr/>
          </p:nvSpPr>
          <p:spPr>
            <a:xfrm>
              <a:off x="3355869" y="91088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1" name="Oval 370"/>
            <p:cNvSpPr/>
            <p:nvPr/>
          </p:nvSpPr>
          <p:spPr>
            <a:xfrm>
              <a:off x="4278683" y="182248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2" name="Oval 371"/>
            <p:cNvSpPr/>
            <p:nvPr/>
          </p:nvSpPr>
          <p:spPr>
            <a:xfrm>
              <a:off x="2820686" y="49141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3" name="Oval 372"/>
            <p:cNvSpPr/>
            <p:nvPr/>
          </p:nvSpPr>
          <p:spPr>
            <a:xfrm>
              <a:off x="4003261" y="-66568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4" name="Oval 373"/>
            <p:cNvSpPr/>
            <p:nvPr/>
          </p:nvSpPr>
          <p:spPr>
            <a:xfrm>
              <a:off x="5075538" y="699486"/>
              <a:ext cx="263500" cy="2635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5" name="Oval 374"/>
            <p:cNvSpPr/>
            <p:nvPr/>
          </p:nvSpPr>
          <p:spPr>
            <a:xfrm>
              <a:off x="5552855" y="592012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6" name="Oval 375"/>
            <p:cNvSpPr/>
            <p:nvPr/>
          </p:nvSpPr>
          <p:spPr>
            <a:xfrm>
              <a:off x="6448856" y="505481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7" name="Oval 376"/>
            <p:cNvSpPr/>
            <p:nvPr/>
          </p:nvSpPr>
          <p:spPr>
            <a:xfrm>
              <a:off x="6845909" y="182248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8" name="Oval 377"/>
            <p:cNvSpPr/>
            <p:nvPr/>
          </p:nvSpPr>
          <p:spPr>
            <a:xfrm>
              <a:off x="8133716" y="135608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9" name="Oval 378"/>
            <p:cNvSpPr/>
            <p:nvPr/>
          </p:nvSpPr>
          <p:spPr>
            <a:xfrm rot="16617055">
              <a:off x="7362707" y="2331176"/>
              <a:ext cx="435612" cy="43561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0" name="Oval 379"/>
            <p:cNvSpPr/>
            <p:nvPr/>
          </p:nvSpPr>
          <p:spPr>
            <a:xfrm rot="16617055">
              <a:off x="6831956" y="3153088"/>
              <a:ext cx="263502" cy="26350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1" name="Oval 380"/>
            <p:cNvSpPr/>
            <p:nvPr/>
          </p:nvSpPr>
          <p:spPr>
            <a:xfrm rot="16617055">
              <a:off x="5430300" y="1618984"/>
              <a:ext cx="240978" cy="2409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2" name="Oval 381"/>
            <p:cNvSpPr/>
            <p:nvPr/>
          </p:nvSpPr>
          <p:spPr>
            <a:xfrm rot="16617055">
              <a:off x="8385234" y="2289929"/>
              <a:ext cx="240978" cy="2409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3" name="Oval 382"/>
            <p:cNvSpPr/>
            <p:nvPr/>
          </p:nvSpPr>
          <p:spPr>
            <a:xfrm rot="16617055">
              <a:off x="8596325" y="2842603"/>
              <a:ext cx="435612" cy="43561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4" name="Oval 383"/>
            <p:cNvSpPr/>
            <p:nvPr/>
          </p:nvSpPr>
          <p:spPr>
            <a:xfrm rot="16617055">
              <a:off x="7825312" y="2859006"/>
              <a:ext cx="435612" cy="43561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5" name="Oval 384"/>
            <p:cNvSpPr/>
            <p:nvPr/>
          </p:nvSpPr>
          <p:spPr>
            <a:xfrm>
              <a:off x="7856817" y="669481"/>
              <a:ext cx="228056" cy="2280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6" name="Oval 385"/>
            <p:cNvSpPr/>
            <p:nvPr/>
          </p:nvSpPr>
          <p:spPr>
            <a:xfrm>
              <a:off x="7120178" y="1291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7" name="Oval 386"/>
            <p:cNvSpPr/>
            <p:nvPr/>
          </p:nvSpPr>
          <p:spPr>
            <a:xfrm>
              <a:off x="8696817" y="58256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8" name="Oval 387"/>
            <p:cNvSpPr/>
            <p:nvPr/>
          </p:nvSpPr>
          <p:spPr>
            <a:xfrm>
              <a:off x="4432884" y="314013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9" name="Oval 388"/>
            <p:cNvSpPr/>
            <p:nvPr/>
          </p:nvSpPr>
          <p:spPr>
            <a:xfrm rot="16617055">
              <a:off x="4820303" y="3779758"/>
              <a:ext cx="228058" cy="22805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0" name="Oval 389"/>
            <p:cNvSpPr/>
            <p:nvPr/>
          </p:nvSpPr>
          <p:spPr>
            <a:xfrm>
              <a:off x="423656" y="2807461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1" name="Oval 390"/>
            <p:cNvSpPr/>
            <p:nvPr/>
          </p:nvSpPr>
          <p:spPr>
            <a:xfrm>
              <a:off x="886259" y="308846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2" name="Oval 391"/>
            <p:cNvSpPr/>
            <p:nvPr/>
          </p:nvSpPr>
          <p:spPr>
            <a:xfrm>
              <a:off x="794828" y="4574178"/>
              <a:ext cx="372839" cy="37283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3" name="Oval 392"/>
            <p:cNvSpPr/>
            <p:nvPr/>
          </p:nvSpPr>
          <p:spPr>
            <a:xfrm>
              <a:off x="640627" y="3890038"/>
              <a:ext cx="372839" cy="37283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4" name="Oval 393"/>
            <p:cNvSpPr/>
            <p:nvPr/>
          </p:nvSpPr>
          <p:spPr>
            <a:xfrm>
              <a:off x="2636628" y="2217372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5" name="Oval 394"/>
            <p:cNvSpPr/>
            <p:nvPr/>
          </p:nvSpPr>
          <p:spPr>
            <a:xfrm>
              <a:off x="1811465" y="1596052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6" name="Oval 395"/>
            <p:cNvSpPr/>
            <p:nvPr/>
          </p:nvSpPr>
          <p:spPr>
            <a:xfrm>
              <a:off x="3747934" y="4446949"/>
              <a:ext cx="263500" cy="2635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7" name="Oval 396"/>
            <p:cNvSpPr/>
            <p:nvPr/>
          </p:nvSpPr>
          <p:spPr>
            <a:xfrm>
              <a:off x="4617612" y="4544645"/>
              <a:ext cx="374556" cy="3745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8" name="Oval 397"/>
            <p:cNvSpPr/>
            <p:nvPr/>
          </p:nvSpPr>
          <p:spPr>
            <a:xfrm>
              <a:off x="5521055" y="4864944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9" name="Oval 398"/>
            <p:cNvSpPr/>
            <p:nvPr/>
          </p:nvSpPr>
          <p:spPr>
            <a:xfrm>
              <a:off x="790117" y="146984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0" name="Oval 399"/>
            <p:cNvSpPr/>
            <p:nvPr/>
          </p:nvSpPr>
          <p:spPr>
            <a:xfrm>
              <a:off x="115254" y="480162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1" name="Group 400"/>
          <p:cNvGrpSpPr/>
          <p:nvPr/>
        </p:nvGrpSpPr>
        <p:grpSpPr>
          <a:xfrm>
            <a:off x="-96870" y="-5524509"/>
            <a:ext cx="9014586" cy="5446762"/>
            <a:chOff x="77603" y="129595"/>
            <a:chExt cx="9014586" cy="5446762"/>
          </a:xfrm>
        </p:grpSpPr>
        <p:sp>
          <p:nvSpPr>
            <p:cNvPr id="402" name="Oval 401"/>
            <p:cNvSpPr/>
            <p:nvPr/>
          </p:nvSpPr>
          <p:spPr>
            <a:xfrm>
              <a:off x="7268768" y="302496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3" name="Oval 402"/>
            <p:cNvSpPr/>
            <p:nvPr/>
          </p:nvSpPr>
          <p:spPr>
            <a:xfrm>
              <a:off x="8464414" y="2074184"/>
              <a:ext cx="264232" cy="26423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4" name="Oval 403"/>
            <p:cNvSpPr/>
            <p:nvPr/>
          </p:nvSpPr>
          <p:spPr>
            <a:xfrm>
              <a:off x="7950774" y="2570536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5" name="Oval 404"/>
            <p:cNvSpPr/>
            <p:nvPr/>
          </p:nvSpPr>
          <p:spPr>
            <a:xfrm>
              <a:off x="1157012" y="4261434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6" name="Oval 405"/>
            <p:cNvSpPr/>
            <p:nvPr/>
          </p:nvSpPr>
          <p:spPr>
            <a:xfrm>
              <a:off x="484109" y="4142805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7" name="Oval 406"/>
            <p:cNvSpPr/>
            <p:nvPr/>
          </p:nvSpPr>
          <p:spPr>
            <a:xfrm>
              <a:off x="6806165" y="4879708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8" name="Oval 407"/>
            <p:cNvSpPr/>
            <p:nvPr/>
          </p:nvSpPr>
          <p:spPr>
            <a:xfrm>
              <a:off x="7422969" y="169389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9" name="Oval 408"/>
            <p:cNvSpPr/>
            <p:nvPr/>
          </p:nvSpPr>
          <p:spPr>
            <a:xfrm>
              <a:off x="1194292" y="1702025"/>
              <a:ext cx="264232" cy="26423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0" name="Oval 409"/>
            <p:cNvSpPr/>
            <p:nvPr/>
          </p:nvSpPr>
          <p:spPr>
            <a:xfrm>
              <a:off x="6845066" y="1532144"/>
              <a:ext cx="322519" cy="322519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1" name="Oval 410"/>
            <p:cNvSpPr/>
            <p:nvPr/>
          </p:nvSpPr>
          <p:spPr>
            <a:xfrm>
              <a:off x="77603" y="1508488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2" name="Oval 411"/>
            <p:cNvSpPr/>
            <p:nvPr/>
          </p:nvSpPr>
          <p:spPr>
            <a:xfrm>
              <a:off x="7451409" y="4190287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3" name="Oval 412"/>
            <p:cNvSpPr/>
            <p:nvPr/>
          </p:nvSpPr>
          <p:spPr>
            <a:xfrm>
              <a:off x="8656579" y="3809606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4" name="Oval 413"/>
            <p:cNvSpPr/>
            <p:nvPr/>
          </p:nvSpPr>
          <p:spPr>
            <a:xfrm>
              <a:off x="8588067" y="3215966"/>
              <a:ext cx="264232" cy="26423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5" name="Oval 414"/>
            <p:cNvSpPr/>
            <p:nvPr/>
          </p:nvSpPr>
          <p:spPr>
            <a:xfrm>
              <a:off x="821615" y="2523253"/>
              <a:ext cx="308402" cy="30840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6" name="Oval 415"/>
            <p:cNvSpPr/>
            <p:nvPr/>
          </p:nvSpPr>
          <p:spPr>
            <a:xfrm>
              <a:off x="8193976" y="4906937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7" name="Oval 416"/>
            <p:cNvSpPr/>
            <p:nvPr/>
          </p:nvSpPr>
          <p:spPr>
            <a:xfrm>
              <a:off x="1415584" y="252425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8" name="Oval 417"/>
            <p:cNvSpPr/>
            <p:nvPr/>
          </p:nvSpPr>
          <p:spPr>
            <a:xfrm>
              <a:off x="1936900" y="4044671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9" name="Oval 418"/>
            <p:cNvSpPr/>
            <p:nvPr/>
          </p:nvSpPr>
          <p:spPr>
            <a:xfrm>
              <a:off x="6936418" y="464824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0" name="Oval 419"/>
            <p:cNvSpPr/>
            <p:nvPr/>
          </p:nvSpPr>
          <p:spPr>
            <a:xfrm>
              <a:off x="8127856" y="1148969"/>
              <a:ext cx="264232" cy="26423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1" name="Oval 420"/>
            <p:cNvSpPr/>
            <p:nvPr/>
          </p:nvSpPr>
          <p:spPr>
            <a:xfrm>
              <a:off x="275567" y="2018651"/>
              <a:ext cx="348084" cy="34808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2" name="Oval 421"/>
            <p:cNvSpPr/>
            <p:nvPr/>
          </p:nvSpPr>
          <p:spPr>
            <a:xfrm>
              <a:off x="7506984" y="643819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3" name="Oval 422"/>
            <p:cNvSpPr/>
            <p:nvPr/>
          </p:nvSpPr>
          <p:spPr>
            <a:xfrm>
              <a:off x="8733322" y="129595"/>
              <a:ext cx="348084" cy="34808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4" name="Oval 423"/>
            <p:cNvSpPr/>
            <p:nvPr/>
          </p:nvSpPr>
          <p:spPr>
            <a:xfrm>
              <a:off x="1028293" y="851519"/>
              <a:ext cx="264232" cy="26423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5" name="Oval 424"/>
            <p:cNvSpPr/>
            <p:nvPr/>
          </p:nvSpPr>
          <p:spPr>
            <a:xfrm>
              <a:off x="1505976" y="744411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6" name="Oval 425"/>
            <p:cNvSpPr/>
            <p:nvPr/>
          </p:nvSpPr>
          <p:spPr>
            <a:xfrm rot="16617055">
              <a:off x="239302" y="153690"/>
              <a:ext cx="435612" cy="43561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7" name="Oval 426"/>
            <p:cNvSpPr/>
            <p:nvPr/>
          </p:nvSpPr>
          <p:spPr>
            <a:xfrm>
              <a:off x="386005" y="3292529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8" name="Oval 427"/>
            <p:cNvSpPr/>
            <p:nvPr/>
          </p:nvSpPr>
          <p:spPr>
            <a:xfrm rot="16617055">
              <a:off x="1121852" y="3682666"/>
              <a:ext cx="308403" cy="308403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9" name="Oval 428"/>
            <p:cNvSpPr/>
            <p:nvPr/>
          </p:nvSpPr>
          <p:spPr>
            <a:xfrm>
              <a:off x="7322926" y="2369772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0" name="Oval 429"/>
            <p:cNvSpPr/>
            <p:nvPr/>
          </p:nvSpPr>
          <p:spPr>
            <a:xfrm>
              <a:off x="8348177" y="4513294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1" name="Oval 430"/>
            <p:cNvSpPr/>
            <p:nvPr/>
          </p:nvSpPr>
          <p:spPr>
            <a:xfrm>
              <a:off x="701914" y="4828225"/>
              <a:ext cx="273902" cy="27390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2" name="Oval 431"/>
            <p:cNvSpPr/>
            <p:nvPr/>
          </p:nvSpPr>
          <p:spPr>
            <a:xfrm>
              <a:off x="1474176" y="5017343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3" name="Oval 432"/>
            <p:cNvSpPr/>
            <p:nvPr/>
          </p:nvSpPr>
          <p:spPr>
            <a:xfrm flipH="1">
              <a:off x="6552190" y="2154027"/>
              <a:ext cx="308402" cy="30840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4" name="Oval 433"/>
            <p:cNvSpPr/>
            <p:nvPr/>
          </p:nvSpPr>
          <p:spPr>
            <a:xfrm flipH="1">
              <a:off x="5653975" y="3554066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5" name="Oval 434"/>
            <p:cNvSpPr/>
            <p:nvPr/>
          </p:nvSpPr>
          <p:spPr>
            <a:xfrm flipH="1">
              <a:off x="2866131" y="4010689"/>
              <a:ext cx="264232" cy="26423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6" name="Oval 435"/>
            <p:cNvSpPr/>
            <p:nvPr/>
          </p:nvSpPr>
          <p:spPr>
            <a:xfrm flipH="1">
              <a:off x="4926731" y="4310832"/>
              <a:ext cx="348084" cy="34808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7" name="Oval 436"/>
            <p:cNvSpPr/>
            <p:nvPr/>
          </p:nvSpPr>
          <p:spPr>
            <a:xfrm flipH="1">
              <a:off x="5037169" y="358774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8" name="Oval 437"/>
            <p:cNvSpPr/>
            <p:nvPr/>
          </p:nvSpPr>
          <p:spPr>
            <a:xfrm flipH="1">
              <a:off x="2317839" y="2698477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9" name="Oval 438"/>
            <p:cNvSpPr/>
            <p:nvPr/>
          </p:nvSpPr>
          <p:spPr>
            <a:xfrm flipH="1">
              <a:off x="5139368" y="2019080"/>
              <a:ext cx="308402" cy="30840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0" name="Oval 439"/>
            <p:cNvSpPr/>
            <p:nvPr/>
          </p:nvSpPr>
          <p:spPr>
            <a:xfrm flipH="1">
              <a:off x="5952822" y="1279179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1" name="Oval 440"/>
            <p:cNvSpPr/>
            <p:nvPr/>
          </p:nvSpPr>
          <p:spPr>
            <a:xfrm flipH="1">
              <a:off x="2327183" y="3461997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2" name="Oval 441"/>
            <p:cNvSpPr/>
            <p:nvPr/>
          </p:nvSpPr>
          <p:spPr>
            <a:xfrm flipH="1">
              <a:off x="2472040" y="5140747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3" name="Oval 442"/>
            <p:cNvSpPr/>
            <p:nvPr/>
          </p:nvSpPr>
          <p:spPr>
            <a:xfrm flipH="1">
              <a:off x="6116580" y="2722528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4" name="Oval 443"/>
            <p:cNvSpPr/>
            <p:nvPr/>
          </p:nvSpPr>
          <p:spPr>
            <a:xfrm flipH="1">
              <a:off x="3637136" y="2229130"/>
              <a:ext cx="264232" cy="26423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5" name="Oval 444"/>
            <p:cNvSpPr/>
            <p:nvPr/>
          </p:nvSpPr>
          <p:spPr>
            <a:xfrm flipH="1">
              <a:off x="6664872" y="4500347"/>
              <a:ext cx="264232" cy="26423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6" name="Oval 445"/>
            <p:cNvSpPr/>
            <p:nvPr/>
          </p:nvSpPr>
          <p:spPr>
            <a:xfrm flipH="1">
              <a:off x="2033664" y="19865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7" name="Oval 446"/>
            <p:cNvSpPr/>
            <p:nvPr/>
          </p:nvSpPr>
          <p:spPr>
            <a:xfrm flipH="1">
              <a:off x="4155722" y="4284469"/>
              <a:ext cx="348084" cy="34808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8" name="Oval 447"/>
            <p:cNvSpPr/>
            <p:nvPr/>
          </p:nvSpPr>
          <p:spPr>
            <a:xfrm flipH="1">
              <a:off x="5625162" y="483672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9" name="Oval 448"/>
            <p:cNvSpPr/>
            <p:nvPr/>
          </p:nvSpPr>
          <p:spPr>
            <a:xfrm flipH="1">
              <a:off x="4447358" y="4847109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0" name="Oval 449"/>
            <p:cNvSpPr/>
            <p:nvPr/>
          </p:nvSpPr>
          <p:spPr>
            <a:xfrm flipH="1">
              <a:off x="5345573" y="4016436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1" name="Oval 450"/>
            <p:cNvSpPr/>
            <p:nvPr/>
          </p:nvSpPr>
          <p:spPr>
            <a:xfrm flipH="1">
              <a:off x="3282379" y="1023552"/>
              <a:ext cx="348084" cy="34808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2" name="Oval 451"/>
            <p:cNvSpPr/>
            <p:nvPr/>
          </p:nvSpPr>
          <p:spPr>
            <a:xfrm flipH="1">
              <a:off x="2297158" y="979789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3" name="Oval 452"/>
            <p:cNvSpPr/>
            <p:nvPr/>
          </p:nvSpPr>
          <p:spPr>
            <a:xfrm flipH="1">
              <a:off x="6148986" y="701643"/>
              <a:ext cx="348084" cy="34808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4" name="Oval 453"/>
            <p:cNvSpPr/>
            <p:nvPr/>
          </p:nvSpPr>
          <p:spPr>
            <a:xfrm flipH="1">
              <a:off x="5708170" y="1974888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5" name="Oval 454"/>
            <p:cNvSpPr/>
            <p:nvPr/>
          </p:nvSpPr>
          <p:spPr>
            <a:xfrm flipH="1">
              <a:off x="4506052" y="1594177"/>
              <a:ext cx="264232" cy="26423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6" name="Oval 455"/>
            <p:cNvSpPr/>
            <p:nvPr/>
          </p:nvSpPr>
          <p:spPr>
            <a:xfrm rot="4982945" flipH="1">
              <a:off x="5191370" y="2483575"/>
              <a:ext cx="435612" cy="43561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7" name="Oval 456"/>
            <p:cNvSpPr/>
            <p:nvPr/>
          </p:nvSpPr>
          <p:spPr>
            <a:xfrm rot="4982945" flipH="1">
              <a:off x="5893865" y="3305121"/>
              <a:ext cx="264234" cy="26423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8" name="Oval 457"/>
            <p:cNvSpPr/>
            <p:nvPr/>
          </p:nvSpPr>
          <p:spPr>
            <a:xfrm rot="4982945" flipH="1">
              <a:off x="4266160" y="2345011"/>
              <a:ext cx="435612" cy="43561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9" name="Oval 458"/>
            <p:cNvSpPr/>
            <p:nvPr/>
          </p:nvSpPr>
          <p:spPr>
            <a:xfrm rot="4982945" flipH="1">
              <a:off x="4050462" y="3077095"/>
              <a:ext cx="347888" cy="347888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0" name="Oval 459"/>
            <p:cNvSpPr/>
            <p:nvPr/>
          </p:nvSpPr>
          <p:spPr>
            <a:xfrm rot="4982945" flipH="1">
              <a:off x="4728765" y="3011405"/>
              <a:ext cx="435612" cy="43561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1" name="Oval 460"/>
            <p:cNvSpPr/>
            <p:nvPr/>
          </p:nvSpPr>
          <p:spPr>
            <a:xfrm flipH="1">
              <a:off x="4928247" y="845311"/>
              <a:ext cx="308402" cy="30840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2" name="Oval 461"/>
            <p:cNvSpPr/>
            <p:nvPr/>
          </p:nvSpPr>
          <p:spPr>
            <a:xfrm flipH="1">
              <a:off x="5433901" y="15369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3" name="Oval 462"/>
            <p:cNvSpPr/>
            <p:nvPr/>
          </p:nvSpPr>
          <p:spPr>
            <a:xfrm flipH="1">
              <a:off x="3984470" y="862176"/>
              <a:ext cx="308402" cy="30840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4" name="Oval 463"/>
            <p:cNvSpPr/>
            <p:nvPr/>
          </p:nvSpPr>
          <p:spPr>
            <a:xfrm flipH="1">
              <a:off x="2827574" y="2127207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5" name="Oval 464"/>
            <p:cNvSpPr/>
            <p:nvPr/>
          </p:nvSpPr>
          <p:spPr>
            <a:xfrm flipH="1">
              <a:off x="2934643" y="324086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6" name="Oval 465"/>
            <p:cNvSpPr/>
            <p:nvPr/>
          </p:nvSpPr>
          <p:spPr>
            <a:xfrm flipH="1">
              <a:off x="3216052" y="4791016"/>
              <a:ext cx="308402" cy="30840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7" name="Oval 466"/>
            <p:cNvSpPr/>
            <p:nvPr/>
          </p:nvSpPr>
          <p:spPr>
            <a:xfrm flipH="1">
              <a:off x="3243045" y="3979668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8" name="Oval 467"/>
            <p:cNvSpPr/>
            <p:nvPr/>
          </p:nvSpPr>
          <p:spPr>
            <a:xfrm flipH="1">
              <a:off x="2009437" y="1748452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9" name="Oval 468"/>
            <p:cNvSpPr/>
            <p:nvPr/>
          </p:nvSpPr>
          <p:spPr>
            <a:xfrm flipH="1">
              <a:off x="3030785" y="299384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0" name="Oval 469"/>
            <p:cNvSpPr/>
            <p:nvPr/>
          </p:nvSpPr>
          <p:spPr>
            <a:xfrm flipH="1">
              <a:off x="3791337" y="5039709"/>
              <a:ext cx="264232" cy="26423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1" name="Oval 470"/>
            <p:cNvSpPr/>
            <p:nvPr/>
          </p:nvSpPr>
          <p:spPr>
            <a:xfrm>
              <a:off x="4042219" y="367647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2" name="Oval 471"/>
            <p:cNvSpPr/>
            <p:nvPr/>
          </p:nvSpPr>
          <p:spPr>
            <a:xfrm>
              <a:off x="1755499" y="3418192"/>
              <a:ext cx="273902" cy="27390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3" name="Oval 472"/>
            <p:cNvSpPr/>
            <p:nvPr/>
          </p:nvSpPr>
          <p:spPr>
            <a:xfrm flipH="1">
              <a:off x="3306649" y="1640604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4" name="Oval 473"/>
            <p:cNvSpPr/>
            <p:nvPr/>
          </p:nvSpPr>
          <p:spPr>
            <a:xfrm flipH="1">
              <a:off x="3988228" y="1830827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5" name="Oval 474"/>
            <p:cNvSpPr/>
            <p:nvPr/>
          </p:nvSpPr>
          <p:spPr>
            <a:xfrm>
              <a:off x="6558467" y="3858333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6" name="Oval 475"/>
            <p:cNvSpPr/>
            <p:nvPr/>
          </p:nvSpPr>
          <p:spPr>
            <a:xfrm rot="4982945" flipH="1">
              <a:off x="6782725" y="3201314"/>
              <a:ext cx="264234" cy="26423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7" name="Oval 476"/>
            <p:cNvSpPr/>
            <p:nvPr/>
          </p:nvSpPr>
          <p:spPr>
            <a:xfrm rot="4982945" flipH="1">
              <a:off x="7963409" y="3694734"/>
              <a:ext cx="264234" cy="26423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8" name="Oval 477"/>
            <p:cNvSpPr/>
            <p:nvPr/>
          </p:nvSpPr>
          <p:spPr>
            <a:xfrm>
              <a:off x="8742268" y="1211197"/>
              <a:ext cx="264232" cy="26423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1" name="Group 190"/>
          <p:cNvGrpSpPr/>
          <p:nvPr/>
        </p:nvGrpSpPr>
        <p:grpSpPr>
          <a:xfrm>
            <a:off x="259632" y="-5568272"/>
            <a:ext cx="8691064" cy="5040381"/>
            <a:chOff x="334964" y="112751"/>
            <a:chExt cx="8691064" cy="5040381"/>
          </a:xfrm>
        </p:grpSpPr>
        <p:sp>
          <p:nvSpPr>
            <p:cNvPr id="192" name="Oval 191"/>
            <p:cNvSpPr/>
            <p:nvPr/>
          </p:nvSpPr>
          <p:spPr>
            <a:xfrm>
              <a:off x="2064105" y="249389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Oval 192"/>
            <p:cNvSpPr/>
            <p:nvPr/>
          </p:nvSpPr>
          <p:spPr>
            <a:xfrm>
              <a:off x="3705907" y="14957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Oval 193"/>
            <p:cNvSpPr/>
            <p:nvPr/>
          </p:nvSpPr>
          <p:spPr>
            <a:xfrm>
              <a:off x="4544285" y="12798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Oval 194"/>
            <p:cNvSpPr/>
            <p:nvPr/>
          </p:nvSpPr>
          <p:spPr>
            <a:xfrm>
              <a:off x="5858913" y="183782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Oval 195"/>
            <p:cNvSpPr/>
            <p:nvPr/>
          </p:nvSpPr>
          <p:spPr>
            <a:xfrm>
              <a:off x="7635014" y="317803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Oval 196"/>
            <p:cNvSpPr/>
            <p:nvPr/>
          </p:nvSpPr>
          <p:spPr>
            <a:xfrm>
              <a:off x="1117777" y="339393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Oval 197"/>
            <p:cNvSpPr/>
            <p:nvPr/>
          </p:nvSpPr>
          <p:spPr>
            <a:xfrm>
              <a:off x="3235710" y="3730367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Oval 198"/>
            <p:cNvSpPr/>
            <p:nvPr/>
          </p:nvSpPr>
          <p:spPr>
            <a:xfrm>
              <a:off x="4535680" y="373600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Oval 199"/>
            <p:cNvSpPr/>
            <p:nvPr/>
          </p:nvSpPr>
          <p:spPr>
            <a:xfrm>
              <a:off x="4436335" y="305667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Oval 200"/>
            <p:cNvSpPr/>
            <p:nvPr/>
          </p:nvSpPr>
          <p:spPr>
            <a:xfrm>
              <a:off x="6688686" y="40780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Oval 201"/>
            <p:cNvSpPr/>
            <p:nvPr/>
          </p:nvSpPr>
          <p:spPr>
            <a:xfrm>
              <a:off x="1863573" y="434864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Oval 202"/>
            <p:cNvSpPr/>
            <p:nvPr/>
          </p:nvSpPr>
          <p:spPr>
            <a:xfrm>
              <a:off x="2274723" y="116282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Oval 203"/>
            <p:cNvSpPr/>
            <p:nvPr/>
          </p:nvSpPr>
          <p:spPr>
            <a:xfrm>
              <a:off x="4912585" y="232244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Oval 204"/>
            <p:cNvSpPr/>
            <p:nvPr/>
          </p:nvSpPr>
          <p:spPr>
            <a:xfrm>
              <a:off x="7282440" y="19457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Oval 205"/>
            <p:cNvSpPr/>
            <p:nvPr/>
          </p:nvSpPr>
          <p:spPr>
            <a:xfrm>
              <a:off x="6820967" y="7481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Oval 206"/>
            <p:cNvSpPr/>
            <p:nvPr/>
          </p:nvSpPr>
          <p:spPr>
            <a:xfrm>
              <a:off x="5442839" y="28458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Oval 207"/>
            <p:cNvSpPr/>
            <p:nvPr/>
          </p:nvSpPr>
          <p:spPr>
            <a:xfrm>
              <a:off x="4862139" y="47647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Oval 208"/>
            <p:cNvSpPr/>
            <p:nvPr/>
          </p:nvSpPr>
          <p:spPr>
            <a:xfrm>
              <a:off x="6866366" y="29537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Oval 209"/>
            <p:cNvSpPr/>
            <p:nvPr/>
          </p:nvSpPr>
          <p:spPr>
            <a:xfrm>
              <a:off x="3798484" y="219146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Oval 210"/>
            <p:cNvSpPr/>
            <p:nvPr/>
          </p:nvSpPr>
          <p:spPr>
            <a:xfrm>
              <a:off x="5440286" y="11933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Oval 211"/>
            <p:cNvSpPr/>
            <p:nvPr/>
          </p:nvSpPr>
          <p:spPr>
            <a:xfrm>
              <a:off x="6278664" y="9774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Oval 212"/>
            <p:cNvSpPr/>
            <p:nvPr/>
          </p:nvSpPr>
          <p:spPr>
            <a:xfrm>
              <a:off x="433696" y="161237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Oval 213"/>
            <p:cNvSpPr/>
            <p:nvPr/>
          </p:nvSpPr>
          <p:spPr>
            <a:xfrm>
              <a:off x="4970089" y="342793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Oval 214"/>
            <p:cNvSpPr/>
            <p:nvPr/>
          </p:nvSpPr>
          <p:spPr>
            <a:xfrm>
              <a:off x="6270059" y="343357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Oval 215"/>
            <p:cNvSpPr/>
            <p:nvPr/>
          </p:nvSpPr>
          <p:spPr>
            <a:xfrm>
              <a:off x="6170714" y="275424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Oval 216"/>
            <p:cNvSpPr/>
            <p:nvPr/>
          </p:nvSpPr>
          <p:spPr>
            <a:xfrm>
              <a:off x="3684242" y="388359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Oval 217"/>
            <p:cNvSpPr/>
            <p:nvPr/>
          </p:nvSpPr>
          <p:spPr>
            <a:xfrm>
              <a:off x="4009102" y="86039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Oval 218"/>
            <p:cNvSpPr/>
            <p:nvPr/>
          </p:nvSpPr>
          <p:spPr>
            <a:xfrm>
              <a:off x="6646964" y="202001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Oval 219"/>
            <p:cNvSpPr/>
            <p:nvPr/>
          </p:nvSpPr>
          <p:spPr>
            <a:xfrm>
              <a:off x="8599621" y="38646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Oval 220"/>
            <p:cNvSpPr/>
            <p:nvPr/>
          </p:nvSpPr>
          <p:spPr>
            <a:xfrm>
              <a:off x="7653293" y="47647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Oval 221"/>
            <p:cNvSpPr/>
            <p:nvPr/>
          </p:nvSpPr>
          <p:spPr>
            <a:xfrm>
              <a:off x="5875706" y="453090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Oval 222"/>
            <p:cNvSpPr/>
            <p:nvPr/>
          </p:nvSpPr>
          <p:spPr>
            <a:xfrm>
              <a:off x="8183547" y="48726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" name="Oval 223"/>
            <p:cNvSpPr/>
            <p:nvPr/>
          </p:nvSpPr>
          <p:spPr>
            <a:xfrm>
              <a:off x="7830973" y="364040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Oval 224"/>
            <p:cNvSpPr/>
            <p:nvPr/>
          </p:nvSpPr>
          <p:spPr>
            <a:xfrm>
              <a:off x="7234666" y="412021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Oval 225"/>
            <p:cNvSpPr/>
            <p:nvPr/>
          </p:nvSpPr>
          <p:spPr>
            <a:xfrm>
              <a:off x="7135321" y="344088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" name="Oval 226"/>
            <p:cNvSpPr/>
            <p:nvPr/>
          </p:nvSpPr>
          <p:spPr>
            <a:xfrm>
              <a:off x="801996" y="4487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Oval 227"/>
            <p:cNvSpPr/>
            <p:nvPr/>
          </p:nvSpPr>
          <p:spPr>
            <a:xfrm>
              <a:off x="1743454" y="4487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Oval 228"/>
            <p:cNvSpPr/>
            <p:nvPr/>
          </p:nvSpPr>
          <p:spPr>
            <a:xfrm>
              <a:off x="2737201" y="7481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" name="Oval 229"/>
            <p:cNvSpPr/>
            <p:nvPr/>
          </p:nvSpPr>
          <p:spPr>
            <a:xfrm>
              <a:off x="3575579" y="5322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Oval 230"/>
            <p:cNvSpPr/>
            <p:nvPr/>
          </p:nvSpPr>
          <p:spPr>
            <a:xfrm>
              <a:off x="2829778" y="14438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Oval 231"/>
            <p:cNvSpPr/>
            <p:nvPr/>
          </p:nvSpPr>
          <p:spPr>
            <a:xfrm>
              <a:off x="3040396" y="11275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Oval 232"/>
            <p:cNvSpPr/>
            <p:nvPr/>
          </p:nvSpPr>
          <p:spPr>
            <a:xfrm>
              <a:off x="4313192" y="321294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Oval 233"/>
            <p:cNvSpPr/>
            <p:nvPr/>
          </p:nvSpPr>
          <p:spPr>
            <a:xfrm>
              <a:off x="5209193" y="23476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Oval 234"/>
            <p:cNvSpPr/>
            <p:nvPr/>
          </p:nvSpPr>
          <p:spPr>
            <a:xfrm>
              <a:off x="5772565" y="213344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6" name="Oval 235"/>
            <p:cNvSpPr/>
            <p:nvPr/>
          </p:nvSpPr>
          <p:spPr>
            <a:xfrm>
              <a:off x="6668566" y="12681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Oval 236"/>
            <p:cNvSpPr/>
            <p:nvPr/>
          </p:nvSpPr>
          <p:spPr>
            <a:xfrm>
              <a:off x="7447838" y="10639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Oval 237"/>
            <p:cNvSpPr/>
            <p:nvPr/>
          </p:nvSpPr>
          <p:spPr>
            <a:xfrm>
              <a:off x="8343839" y="9774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9" name="Oval 238"/>
            <p:cNvSpPr/>
            <p:nvPr/>
          </p:nvSpPr>
          <p:spPr>
            <a:xfrm rot="16617055">
              <a:off x="7923324" y="210754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Oval 239"/>
            <p:cNvSpPr/>
            <p:nvPr/>
          </p:nvSpPr>
          <p:spPr>
            <a:xfrm rot="16617055">
              <a:off x="7607681" y="2843399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Oval 240"/>
            <p:cNvSpPr/>
            <p:nvPr/>
          </p:nvSpPr>
          <p:spPr>
            <a:xfrm rot="16617055">
              <a:off x="8721653" y="12331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" name="Oval 241"/>
            <p:cNvSpPr/>
            <p:nvPr/>
          </p:nvSpPr>
          <p:spPr>
            <a:xfrm rot="16617055">
              <a:off x="8406010" y="1968978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Oval 242"/>
            <p:cNvSpPr/>
            <p:nvPr/>
          </p:nvSpPr>
          <p:spPr>
            <a:xfrm rot="16617055">
              <a:off x="8810128" y="2618969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Oval 243"/>
            <p:cNvSpPr/>
            <p:nvPr/>
          </p:nvSpPr>
          <p:spPr>
            <a:xfrm rot="16617055">
              <a:off x="8123770" y="26353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Oval 244"/>
            <p:cNvSpPr/>
            <p:nvPr/>
          </p:nvSpPr>
          <p:spPr>
            <a:xfrm>
              <a:off x="7972750" y="18703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Oval 245"/>
            <p:cNvSpPr/>
            <p:nvPr/>
          </p:nvSpPr>
          <p:spPr>
            <a:xfrm>
              <a:off x="7430447" y="416345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Oval 246"/>
            <p:cNvSpPr/>
            <p:nvPr/>
          </p:nvSpPr>
          <p:spPr>
            <a:xfrm>
              <a:off x="8599621" y="50287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" name="Oval 247"/>
            <p:cNvSpPr/>
            <p:nvPr/>
          </p:nvSpPr>
          <p:spPr>
            <a:xfrm>
              <a:off x="2835178" y="27614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9" name="Oval 248"/>
            <p:cNvSpPr/>
            <p:nvPr/>
          </p:nvSpPr>
          <p:spPr>
            <a:xfrm rot="16617055">
              <a:off x="3212992" y="30171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Oval 249"/>
            <p:cNvSpPr/>
            <p:nvPr/>
          </p:nvSpPr>
          <p:spPr>
            <a:xfrm>
              <a:off x="554406" y="242879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Oval 250"/>
            <p:cNvSpPr/>
            <p:nvPr/>
          </p:nvSpPr>
          <p:spPr>
            <a:xfrm>
              <a:off x="1109461" y="270979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Oval 251"/>
            <p:cNvSpPr/>
            <p:nvPr/>
          </p:nvSpPr>
          <p:spPr>
            <a:xfrm>
              <a:off x="801996" y="413274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Oval 252"/>
            <p:cNvSpPr/>
            <p:nvPr/>
          </p:nvSpPr>
          <p:spPr>
            <a:xfrm>
              <a:off x="793680" y="344860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4" name="Oval 253"/>
            <p:cNvSpPr/>
            <p:nvPr/>
          </p:nvSpPr>
          <p:spPr>
            <a:xfrm>
              <a:off x="1762800" y="116271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Oval 254"/>
            <p:cNvSpPr/>
            <p:nvPr/>
          </p:nvSpPr>
          <p:spPr>
            <a:xfrm>
              <a:off x="1438703" y="1217384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Oval 255"/>
            <p:cNvSpPr/>
            <p:nvPr/>
          </p:nvSpPr>
          <p:spPr>
            <a:xfrm>
              <a:off x="2480349" y="398222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7" name="Oval 256"/>
            <p:cNvSpPr/>
            <p:nvPr/>
          </p:nvSpPr>
          <p:spPr>
            <a:xfrm>
              <a:off x="2928881" y="413545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8" name="Oval 257"/>
            <p:cNvSpPr/>
            <p:nvPr/>
          </p:nvSpPr>
          <p:spPr>
            <a:xfrm>
              <a:off x="3320942" y="47647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Oval 258"/>
            <p:cNvSpPr/>
            <p:nvPr/>
          </p:nvSpPr>
          <p:spPr>
            <a:xfrm>
              <a:off x="1213431" y="493723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Oval 259"/>
            <p:cNvSpPr/>
            <p:nvPr/>
          </p:nvSpPr>
          <p:spPr>
            <a:xfrm>
              <a:off x="334964" y="44229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61" name="Group 260"/>
          <p:cNvGrpSpPr/>
          <p:nvPr/>
        </p:nvGrpSpPr>
        <p:grpSpPr>
          <a:xfrm flipH="1">
            <a:off x="-81673" y="-5568272"/>
            <a:ext cx="8691064" cy="5040381"/>
            <a:chOff x="334964" y="112751"/>
            <a:chExt cx="8691064" cy="5040381"/>
          </a:xfrm>
        </p:grpSpPr>
        <p:sp>
          <p:nvSpPr>
            <p:cNvPr id="262" name="Oval 261"/>
            <p:cNvSpPr/>
            <p:nvPr/>
          </p:nvSpPr>
          <p:spPr>
            <a:xfrm>
              <a:off x="2064105" y="249389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3" name="Oval 262"/>
            <p:cNvSpPr/>
            <p:nvPr/>
          </p:nvSpPr>
          <p:spPr>
            <a:xfrm>
              <a:off x="3705907" y="14957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4" name="Oval 263"/>
            <p:cNvSpPr/>
            <p:nvPr/>
          </p:nvSpPr>
          <p:spPr>
            <a:xfrm>
              <a:off x="4544285" y="12798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Oval 264"/>
            <p:cNvSpPr/>
            <p:nvPr/>
          </p:nvSpPr>
          <p:spPr>
            <a:xfrm>
              <a:off x="5858913" y="183782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Oval 265"/>
            <p:cNvSpPr/>
            <p:nvPr/>
          </p:nvSpPr>
          <p:spPr>
            <a:xfrm>
              <a:off x="7635014" y="317803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7" name="Oval 266"/>
            <p:cNvSpPr/>
            <p:nvPr/>
          </p:nvSpPr>
          <p:spPr>
            <a:xfrm>
              <a:off x="1117777" y="339393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8" name="Oval 267"/>
            <p:cNvSpPr/>
            <p:nvPr/>
          </p:nvSpPr>
          <p:spPr>
            <a:xfrm>
              <a:off x="3235710" y="3730367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9" name="Oval 268"/>
            <p:cNvSpPr/>
            <p:nvPr/>
          </p:nvSpPr>
          <p:spPr>
            <a:xfrm>
              <a:off x="4535680" y="373600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Oval 269"/>
            <p:cNvSpPr/>
            <p:nvPr/>
          </p:nvSpPr>
          <p:spPr>
            <a:xfrm>
              <a:off x="4436335" y="305667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Oval 270"/>
            <p:cNvSpPr/>
            <p:nvPr/>
          </p:nvSpPr>
          <p:spPr>
            <a:xfrm>
              <a:off x="6688686" y="40780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2" name="Oval 271"/>
            <p:cNvSpPr/>
            <p:nvPr/>
          </p:nvSpPr>
          <p:spPr>
            <a:xfrm>
              <a:off x="1863573" y="434864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Oval 272"/>
            <p:cNvSpPr/>
            <p:nvPr/>
          </p:nvSpPr>
          <p:spPr>
            <a:xfrm>
              <a:off x="2274723" y="116282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4" name="Oval 273"/>
            <p:cNvSpPr/>
            <p:nvPr/>
          </p:nvSpPr>
          <p:spPr>
            <a:xfrm>
              <a:off x="4912585" y="232244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Oval 274"/>
            <p:cNvSpPr/>
            <p:nvPr/>
          </p:nvSpPr>
          <p:spPr>
            <a:xfrm>
              <a:off x="7282440" y="19457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Oval 275"/>
            <p:cNvSpPr/>
            <p:nvPr/>
          </p:nvSpPr>
          <p:spPr>
            <a:xfrm>
              <a:off x="6820967" y="7481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Oval 276"/>
            <p:cNvSpPr/>
            <p:nvPr/>
          </p:nvSpPr>
          <p:spPr>
            <a:xfrm>
              <a:off x="5442839" y="28458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8" name="Oval 277"/>
            <p:cNvSpPr/>
            <p:nvPr/>
          </p:nvSpPr>
          <p:spPr>
            <a:xfrm>
              <a:off x="4862139" y="47647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9" name="Oval 278"/>
            <p:cNvSpPr/>
            <p:nvPr/>
          </p:nvSpPr>
          <p:spPr>
            <a:xfrm>
              <a:off x="6866366" y="29537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Oval 279"/>
            <p:cNvSpPr/>
            <p:nvPr/>
          </p:nvSpPr>
          <p:spPr>
            <a:xfrm>
              <a:off x="3798484" y="219146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1" name="Oval 280"/>
            <p:cNvSpPr/>
            <p:nvPr/>
          </p:nvSpPr>
          <p:spPr>
            <a:xfrm>
              <a:off x="5440286" y="11933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Oval 281"/>
            <p:cNvSpPr/>
            <p:nvPr/>
          </p:nvSpPr>
          <p:spPr>
            <a:xfrm>
              <a:off x="6278664" y="9774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3" name="Oval 282"/>
            <p:cNvSpPr/>
            <p:nvPr/>
          </p:nvSpPr>
          <p:spPr>
            <a:xfrm>
              <a:off x="433696" y="161237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4" name="Oval 283"/>
            <p:cNvSpPr/>
            <p:nvPr/>
          </p:nvSpPr>
          <p:spPr>
            <a:xfrm>
              <a:off x="4970089" y="342793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Oval 284"/>
            <p:cNvSpPr/>
            <p:nvPr/>
          </p:nvSpPr>
          <p:spPr>
            <a:xfrm>
              <a:off x="6270059" y="343357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Oval 285"/>
            <p:cNvSpPr/>
            <p:nvPr/>
          </p:nvSpPr>
          <p:spPr>
            <a:xfrm>
              <a:off x="6170714" y="275424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7" name="Oval 286"/>
            <p:cNvSpPr/>
            <p:nvPr/>
          </p:nvSpPr>
          <p:spPr>
            <a:xfrm>
              <a:off x="3684242" y="388359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Oval 287"/>
            <p:cNvSpPr/>
            <p:nvPr/>
          </p:nvSpPr>
          <p:spPr>
            <a:xfrm>
              <a:off x="4009102" y="86039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Oval 288"/>
            <p:cNvSpPr/>
            <p:nvPr/>
          </p:nvSpPr>
          <p:spPr>
            <a:xfrm>
              <a:off x="6646964" y="202001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Oval 289"/>
            <p:cNvSpPr/>
            <p:nvPr/>
          </p:nvSpPr>
          <p:spPr>
            <a:xfrm>
              <a:off x="8599621" y="38646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Oval 290"/>
            <p:cNvSpPr/>
            <p:nvPr/>
          </p:nvSpPr>
          <p:spPr>
            <a:xfrm>
              <a:off x="7653293" y="47647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Oval 291"/>
            <p:cNvSpPr/>
            <p:nvPr/>
          </p:nvSpPr>
          <p:spPr>
            <a:xfrm>
              <a:off x="5875706" y="453090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3" name="Oval 292"/>
            <p:cNvSpPr/>
            <p:nvPr/>
          </p:nvSpPr>
          <p:spPr>
            <a:xfrm>
              <a:off x="8183547" y="48726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4" name="Oval 293"/>
            <p:cNvSpPr/>
            <p:nvPr/>
          </p:nvSpPr>
          <p:spPr>
            <a:xfrm>
              <a:off x="7830973" y="364040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Oval 294"/>
            <p:cNvSpPr/>
            <p:nvPr/>
          </p:nvSpPr>
          <p:spPr>
            <a:xfrm>
              <a:off x="7234666" y="412021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Oval 295"/>
            <p:cNvSpPr/>
            <p:nvPr/>
          </p:nvSpPr>
          <p:spPr>
            <a:xfrm>
              <a:off x="7135321" y="344088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7" name="Oval 296"/>
            <p:cNvSpPr/>
            <p:nvPr/>
          </p:nvSpPr>
          <p:spPr>
            <a:xfrm>
              <a:off x="801996" y="4487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Oval 297"/>
            <p:cNvSpPr/>
            <p:nvPr/>
          </p:nvSpPr>
          <p:spPr>
            <a:xfrm>
              <a:off x="1743454" y="4487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9" name="Oval 298"/>
            <p:cNvSpPr/>
            <p:nvPr/>
          </p:nvSpPr>
          <p:spPr>
            <a:xfrm>
              <a:off x="2737201" y="7481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0" name="Oval 299"/>
            <p:cNvSpPr/>
            <p:nvPr/>
          </p:nvSpPr>
          <p:spPr>
            <a:xfrm>
              <a:off x="3575579" y="5322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Oval 300"/>
            <p:cNvSpPr/>
            <p:nvPr/>
          </p:nvSpPr>
          <p:spPr>
            <a:xfrm>
              <a:off x="2829778" y="14438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2" name="Oval 301"/>
            <p:cNvSpPr/>
            <p:nvPr/>
          </p:nvSpPr>
          <p:spPr>
            <a:xfrm>
              <a:off x="3040396" y="11275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3" name="Oval 302"/>
            <p:cNvSpPr/>
            <p:nvPr/>
          </p:nvSpPr>
          <p:spPr>
            <a:xfrm>
              <a:off x="4313192" y="321294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Oval 303"/>
            <p:cNvSpPr/>
            <p:nvPr/>
          </p:nvSpPr>
          <p:spPr>
            <a:xfrm>
              <a:off x="5209193" y="23476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Oval 304"/>
            <p:cNvSpPr/>
            <p:nvPr/>
          </p:nvSpPr>
          <p:spPr>
            <a:xfrm>
              <a:off x="5772565" y="213344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6" name="Oval 305"/>
            <p:cNvSpPr/>
            <p:nvPr/>
          </p:nvSpPr>
          <p:spPr>
            <a:xfrm>
              <a:off x="6668566" y="12681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Oval 306"/>
            <p:cNvSpPr/>
            <p:nvPr/>
          </p:nvSpPr>
          <p:spPr>
            <a:xfrm>
              <a:off x="7447838" y="10639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8" name="Oval 307"/>
            <p:cNvSpPr/>
            <p:nvPr/>
          </p:nvSpPr>
          <p:spPr>
            <a:xfrm>
              <a:off x="8343839" y="9774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9" name="Oval 308"/>
            <p:cNvSpPr/>
            <p:nvPr/>
          </p:nvSpPr>
          <p:spPr>
            <a:xfrm rot="16617055">
              <a:off x="7923324" y="210754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Oval 309"/>
            <p:cNvSpPr/>
            <p:nvPr/>
          </p:nvSpPr>
          <p:spPr>
            <a:xfrm rot="16617055">
              <a:off x="7607681" y="2843399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1" name="Oval 310"/>
            <p:cNvSpPr/>
            <p:nvPr/>
          </p:nvSpPr>
          <p:spPr>
            <a:xfrm rot="16617055">
              <a:off x="8721653" y="12331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2" name="Oval 311"/>
            <p:cNvSpPr/>
            <p:nvPr/>
          </p:nvSpPr>
          <p:spPr>
            <a:xfrm rot="16617055">
              <a:off x="8406010" y="1968978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Oval 312"/>
            <p:cNvSpPr/>
            <p:nvPr/>
          </p:nvSpPr>
          <p:spPr>
            <a:xfrm rot="16617055">
              <a:off x="8810128" y="2618969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4" name="Oval 313"/>
            <p:cNvSpPr/>
            <p:nvPr/>
          </p:nvSpPr>
          <p:spPr>
            <a:xfrm rot="16617055">
              <a:off x="8123770" y="26353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Oval 314"/>
            <p:cNvSpPr/>
            <p:nvPr/>
          </p:nvSpPr>
          <p:spPr>
            <a:xfrm>
              <a:off x="7972750" y="18703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6" name="Oval 315"/>
            <p:cNvSpPr/>
            <p:nvPr/>
          </p:nvSpPr>
          <p:spPr>
            <a:xfrm>
              <a:off x="7430447" y="416345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Oval 316"/>
            <p:cNvSpPr/>
            <p:nvPr/>
          </p:nvSpPr>
          <p:spPr>
            <a:xfrm>
              <a:off x="8599621" y="50287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8" name="Oval 317"/>
            <p:cNvSpPr/>
            <p:nvPr/>
          </p:nvSpPr>
          <p:spPr>
            <a:xfrm>
              <a:off x="2835178" y="27614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Oval 318"/>
            <p:cNvSpPr/>
            <p:nvPr/>
          </p:nvSpPr>
          <p:spPr>
            <a:xfrm rot="16617055">
              <a:off x="3212992" y="30171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Oval 319"/>
            <p:cNvSpPr/>
            <p:nvPr/>
          </p:nvSpPr>
          <p:spPr>
            <a:xfrm>
              <a:off x="554406" y="242879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1" name="Oval 320"/>
            <p:cNvSpPr/>
            <p:nvPr/>
          </p:nvSpPr>
          <p:spPr>
            <a:xfrm>
              <a:off x="1109461" y="270979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Oval 321"/>
            <p:cNvSpPr/>
            <p:nvPr/>
          </p:nvSpPr>
          <p:spPr>
            <a:xfrm>
              <a:off x="801996" y="413274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3" name="Oval 322"/>
            <p:cNvSpPr/>
            <p:nvPr/>
          </p:nvSpPr>
          <p:spPr>
            <a:xfrm>
              <a:off x="793680" y="344860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4" name="Oval 323"/>
            <p:cNvSpPr/>
            <p:nvPr/>
          </p:nvSpPr>
          <p:spPr>
            <a:xfrm>
              <a:off x="1762800" y="116271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Oval 324"/>
            <p:cNvSpPr/>
            <p:nvPr/>
          </p:nvSpPr>
          <p:spPr>
            <a:xfrm>
              <a:off x="1438703" y="1217384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6" name="Oval 325"/>
            <p:cNvSpPr/>
            <p:nvPr/>
          </p:nvSpPr>
          <p:spPr>
            <a:xfrm>
              <a:off x="2480349" y="398222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Oval 326"/>
            <p:cNvSpPr/>
            <p:nvPr/>
          </p:nvSpPr>
          <p:spPr>
            <a:xfrm>
              <a:off x="2928881" y="413545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Oval 327"/>
            <p:cNvSpPr/>
            <p:nvPr/>
          </p:nvSpPr>
          <p:spPr>
            <a:xfrm>
              <a:off x="3320942" y="47647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Oval 328"/>
            <p:cNvSpPr/>
            <p:nvPr/>
          </p:nvSpPr>
          <p:spPr>
            <a:xfrm>
              <a:off x="1213431" y="493723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0" name="Oval 329"/>
            <p:cNvSpPr/>
            <p:nvPr/>
          </p:nvSpPr>
          <p:spPr>
            <a:xfrm>
              <a:off x="334964" y="44229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81" name="Freeform 7"/>
          <p:cNvSpPr>
            <a:spLocks/>
          </p:cNvSpPr>
          <p:nvPr/>
        </p:nvSpPr>
        <p:spPr bwMode="auto">
          <a:xfrm>
            <a:off x="-591550" y="3617699"/>
            <a:ext cx="10903278" cy="2276475"/>
          </a:xfrm>
          <a:custGeom>
            <a:avLst/>
            <a:gdLst>
              <a:gd name="T0" fmla="*/ 29 w 22152"/>
              <a:gd name="T1" fmla="*/ 1444 h 6319"/>
              <a:gd name="T2" fmla="*/ 5217 w 22152"/>
              <a:gd name="T3" fmla="*/ 133 h 6319"/>
              <a:gd name="T4" fmla="*/ 10263 w 22152"/>
              <a:gd name="T5" fmla="*/ 1045 h 6319"/>
              <a:gd name="T6" fmla="*/ 14312 w 22152"/>
              <a:gd name="T7" fmla="*/ 133 h 6319"/>
              <a:gd name="T8" fmla="*/ 18417 w 22152"/>
              <a:gd name="T9" fmla="*/ 247 h 6319"/>
              <a:gd name="T10" fmla="*/ 22152 w 22152"/>
              <a:gd name="T11" fmla="*/ 1273 h 6319"/>
              <a:gd name="T12" fmla="*/ 21981 w 22152"/>
              <a:gd name="T13" fmla="*/ 6291 h 6319"/>
              <a:gd name="T14" fmla="*/ 0 w 22152"/>
              <a:gd name="T15" fmla="*/ 6319 h 6319"/>
              <a:gd name="T16" fmla="*/ 29 w 22152"/>
              <a:gd name="T17" fmla="*/ 1444 h 6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152" h="6319">
                <a:moveTo>
                  <a:pt x="29" y="1444"/>
                </a:moveTo>
                <a:cubicBezTo>
                  <a:pt x="29" y="1444"/>
                  <a:pt x="3472" y="193"/>
                  <a:pt x="5217" y="133"/>
                </a:cubicBezTo>
                <a:cubicBezTo>
                  <a:pt x="6963" y="73"/>
                  <a:pt x="8718" y="1078"/>
                  <a:pt x="10263" y="1045"/>
                </a:cubicBezTo>
                <a:cubicBezTo>
                  <a:pt x="11809" y="1012"/>
                  <a:pt x="12942" y="266"/>
                  <a:pt x="14312" y="133"/>
                </a:cubicBezTo>
                <a:cubicBezTo>
                  <a:pt x="15681" y="0"/>
                  <a:pt x="17102" y="51"/>
                  <a:pt x="18417" y="247"/>
                </a:cubicBezTo>
                <a:cubicBezTo>
                  <a:pt x="19732" y="443"/>
                  <a:pt x="22152" y="1273"/>
                  <a:pt x="22152" y="1273"/>
                </a:cubicBezTo>
                <a:lnTo>
                  <a:pt x="21981" y="6291"/>
                </a:lnTo>
                <a:lnTo>
                  <a:pt x="0" y="6319"/>
                </a:lnTo>
                <a:lnTo>
                  <a:pt x="29" y="1444"/>
                </a:lnTo>
                <a:close/>
              </a:path>
            </a:pathLst>
          </a:custGeom>
          <a:solidFill>
            <a:srgbClr val="DBE0E9"/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Freeform 6"/>
          <p:cNvSpPr>
            <a:spLocks noEditPoints="1"/>
          </p:cNvSpPr>
          <p:nvPr/>
        </p:nvSpPr>
        <p:spPr bwMode="auto">
          <a:xfrm rot="1826876">
            <a:off x="-9077454" y="649527"/>
            <a:ext cx="9456555" cy="1919170"/>
          </a:xfrm>
          <a:custGeom>
            <a:avLst/>
            <a:gdLst>
              <a:gd name="T0" fmla="*/ 5261 w 10795"/>
              <a:gd name="T1" fmla="*/ 1450 h 2191"/>
              <a:gd name="T2" fmla="*/ 5835 w 10795"/>
              <a:gd name="T3" fmla="*/ 1145 h 2191"/>
              <a:gd name="T4" fmla="*/ 5983 w 10795"/>
              <a:gd name="T5" fmla="*/ 857 h 2191"/>
              <a:gd name="T6" fmla="*/ 6454 w 10795"/>
              <a:gd name="T7" fmla="*/ 1540 h 2191"/>
              <a:gd name="T8" fmla="*/ 6221 w 10795"/>
              <a:gd name="T9" fmla="*/ 1823 h 2191"/>
              <a:gd name="T10" fmla="*/ 5722 w 10795"/>
              <a:gd name="T11" fmla="*/ 1806 h 2191"/>
              <a:gd name="T12" fmla="*/ 5119 w 10795"/>
              <a:gd name="T13" fmla="*/ 2036 h 2191"/>
              <a:gd name="T14" fmla="*/ 6778 w 10795"/>
              <a:gd name="T15" fmla="*/ 1528 h 2191"/>
              <a:gd name="T16" fmla="*/ 7388 w 10795"/>
              <a:gd name="T17" fmla="*/ 1171 h 2191"/>
              <a:gd name="T18" fmla="*/ 7851 w 10795"/>
              <a:gd name="T19" fmla="*/ 1461 h 2191"/>
              <a:gd name="T20" fmla="*/ 7570 w 10795"/>
              <a:gd name="T21" fmla="*/ 1752 h 2191"/>
              <a:gd name="T22" fmla="*/ 7060 w 10795"/>
              <a:gd name="T23" fmla="*/ 1806 h 2191"/>
              <a:gd name="T24" fmla="*/ 32 w 10795"/>
              <a:gd name="T25" fmla="*/ 1099 h 2191"/>
              <a:gd name="T26" fmla="*/ 77 w 10795"/>
              <a:gd name="T27" fmla="*/ 708 h 2191"/>
              <a:gd name="T28" fmla="*/ 583 w 10795"/>
              <a:gd name="T29" fmla="*/ 152 h 2191"/>
              <a:gd name="T30" fmla="*/ 1062 w 10795"/>
              <a:gd name="T31" fmla="*/ 365 h 2191"/>
              <a:gd name="T32" fmla="*/ 1657 w 10795"/>
              <a:gd name="T33" fmla="*/ 557 h 2191"/>
              <a:gd name="T34" fmla="*/ 1738 w 10795"/>
              <a:gd name="T35" fmla="*/ 1021 h 2191"/>
              <a:gd name="T36" fmla="*/ 2405 w 10795"/>
              <a:gd name="T37" fmla="*/ 1608 h 2191"/>
              <a:gd name="T38" fmla="*/ 2290 w 10795"/>
              <a:gd name="T39" fmla="*/ 1287 h 2191"/>
              <a:gd name="T40" fmla="*/ 2445 w 10795"/>
              <a:gd name="T41" fmla="*/ 984 h 2191"/>
              <a:gd name="T42" fmla="*/ 2826 w 10795"/>
              <a:gd name="T43" fmla="*/ 1024 h 2191"/>
              <a:gd name="T44" fmla="*/ 2680 w 10795"/>
              <a:gd name="T45" fmla="*/ 1899 h 2191"/>
              <a:gd name="T46" fmla="*/ 2680 w 10795"/>
              <a:gd name="T47" fmla="*/ 1899 h 2191"/>
              <a:gd name="T48" fmla="*/ 569 w 10795"/>
              <a:gd name="T49" fmla="*/ 1403 h 2191"/>
              <a:gd name="T50" fmla="*/ 1316 w 10795"/>
              <a:gd name="T51" fmla="*/ 1583 h 2191"/>
              <a:gd name="T52" fmla="*/ 626 w 10795"/>
              <a:gd name="T53" fmla="*/ 1214 h 2191"/>
              <a:gd name="T54" fmla="*/ 568 w 10795"/>
              <a:gd name="T55" fmla="*/ 1084 h 2191"/>
              <a:gd name="T56" fmla="*/ 165 w 10795"/>
              <a:gd name="T57" fmla="*/ 1052 h 2191"/>
              <a:gd name="T58" fmla="*/ 3384 w 10795"/>
              <a:gd name="T59" fmla="*/ 1192 h 2191"/>
              <a:gd name="T60" fmla="*/ 4193 w 10795"/>
              <a:gd name="T61" fmla="*/ 954 h 2191"/>
              <a:gd name="T62" fmla="*/ 4406 w 10795"/>
              <a:gd name="T63" fmla="*/ 1154 h 2191"/>
              <a:gd name="T64" fmla="*/ 3950 w 10795"/>
              <a:gd name="T65" fmla="*/ 1930 h 2191"/>
              <a:gd name="T66" fmla="*/ 3645 w 10795"/>
              <a:gd name="T67" fmla="*/ 1679 h 2191"/>
              <a:gd name="T68" fmla="*/ 4210 w 10795"/>
              <a:gd name="T69" fmla="*/ 1822 h 2191"/>
              <a:gd name="T70" fmla="*/ 8704 w 10795"/>
              <a:gd name="T71" fmla="*/ 1852 h 2191"/>
              <a:gd name="T72" fmla="*/ 8751 w 10795"/>
              <a:gd name="T73" fmla="*/ 1257 h 2191"/>
              <a:gd name="T74" fmla="*/ 9234 w 10795"/>
              <a:gd name="T75" fmla="*/ 1199 h 2191"/>
              <a:gd name="T76" fmla="*/ 9108 w 10795"/>
              <a:gd name="T77" fmla="*/ 1575 h 2191"/>
              <a:gd name="T78" fmla="*/ 8670 w 10795"/>
              <a:gd name="T79" fmla="*/ 1774 h 2191"/>
              <a:gd name="T80" fmla="*/ 4895 w 10795"/>
              <a:gd name="T81" fmla="*/ 1472 h 2191"/>
              <a:gd name="T82" fmla="*/ 9798 w 10795"/>
              <a:gd name="T83" fmla="*/ 900 h 2191"/>
              <a:gd name="T84" fmla="*/ 10149 w 10795"/>
              <a:gd name="T85" fmla="*/ 258 h 2191"/>
              <a:gd name="T86" fmla="*/ 10564 w 10795"/>
              <a:gd name="T87" fmla="*/ 617 h 2191"/>
              <a:gd name="T88" fmla="*/ 10650 w 10795"/>
              <a:gd name="T89" fmla="*/ 1041 h 2191"/>
              <a:gd name="T90" fmla="*/ 9993 w 10795"/>
              <a:gd name="T91" fmla="*/ 1436 h 2191"/>
              <a:gd name="T92" fmla="*/ 4655 w 10795"/>
              <a:gd name="T93" fmla="*/ 1445 h 2191"/>
              <a:gd name="T94" fmla="*/ 3067 w 10795"/>
              <a:gd name="T95" fmla="*/ 1154 h 2191"/>
              <a:gd name="T96" fmla="*/ 5593 w 10795"/>
              <a:gd name="T97" fmla="*/ 968 h 2191"/>
              <a:gd name="T98" fmla="*/ 5875 w 10795"/>
              <a:gd name="T99" fmla="*/ 974 h 2191"/>
              <a:gd name="T100" fmla="*/ 2651 w 10795"/>
              <a:gd name="T101" fmla="*/ 1050 h 2191"/>
              <a:gd name="T102" fmla="*/ 2524 w 10795"/>
              <a:gd name="T103" fmla="*/ 1024 h 2191"/>
              <a:gd name="T104" fmla="*/ 7476 w 10795"/>
              <a:gd name="T105" fmla="*/ 956 h 2191"/>
              <a:gd name="T106" fmla="*/ 4042 w 10795"/>
              <a:gd name="T107" fmla="*/ 697 h 2191"/>
              <a:gd name="T108" fmla="*/ 7390 w 10795"/>
              <a:gd name="T109" fmla="*/ 909 h 2191"/>
              <a:gd name="T110" fmla="*/ 8683 w 10795"/>
              <a:gd name="T111" fmla="*/ 894 h 2191"/>
              <a:gd name="T112" fmla="*/ 3924 w 10795"/>
              <a:gd name="T113" fmla="*/ 794 h 2191"/>
              <a:gd name="T114" fmla="*/ 8726 w 10795"/>
              <a:gd name="T115" fmla="*/ 554 h 2191"/>
              <a:gd name="T116" fmla="*/ 8730 w 10795"/>
              <a:gd name="T117" fmla="*/ 815 h 2191"/>
              <a:gd name="T118" fmla="*/ 4153 w 10795"/>
              <a:gd name="T119" fmla="*/ 589 h 2191"/>
              <a:gd name="T120" fmla="*/ 9932 w 10795"/>
              <a:gd name="T121" fmla="*/ 226 h 2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795" h="2191">
                <a:moveTo>
                  <a:pt x="4944" y="2131"/>
                </a:moveTo>
                <a:cubicBezTo>
                  <a:pt x="4944" y="2109"/>
                  <a:pt x="4969" y="2085"/>
                  <a:pt x="5000" y="2077"/>
                </a:cubicBezTo>
                <a:cubicBezTo>
                  <a:pt x="5031" y="2069"/>
                  <a:pt x="5069" y="2029"/>
                  <a:pt x="5084" y="1988"/>
                </a:cubicBezTo>
                <a:cubicBezTo>
                  <a:pt x="5100" y="1948"/>
                  <a:pt x="5132" y="1907"/>
                  <a:pt x="5156" y="1897"/>
                </a:cubicBezTo>
                <a:cubicBezTo>
                  <a:pt x="5272" y="1853"/>
                  <a:pt x="5328" y="1567"/>
                  <a:pt x="5227" y="1535"/>
                </a:cubicBezTo>
                <a:cubicBezTo>
                  <a:pt x="5180" y="1520"/>
                  <a:pt x="5176" y="1509"/>
                  <a:pt x="5205" y="1463"/>
                </a:cubicBezTo>
                <a:cubicBezTo>
                  <a:pt x="5233" y="1418"/>
                  <a:pt x="5243" y="1416"/>
                  <a:pt x="5261" y="1450"/>
                </a:cubicBezTo>
                <a:cubicBezTo>
                  <a:pt x="5280" y="1482"/>
                  <a:pt x="5298" y="1484"/>
                  <a:pt x="5354" y="1458"/>
                </a:cubicBezTo>
                <a:cubicBezTo>
                  <a:pt x="5407" y="1434"/>
                  <a:pt x="5457" y="1435"/>
                  <a:pt x="5558" y="1462"/>
                </a:cubicBezTo>
                <a:cubicBezTo>
                  <a:pt x="5632" y="1482"/>
                  <a:pt x="5736" y="1500"/>
                  <a:pt x="5790" y="1502"/>
                </a:cubicBezTo>
                <a:lnTo>
                  <a:pt x="5889" y="1506"/>
                </a:lnTo>
                <a:lnTo>
                  <a:pt x="5887" y="1370"/>
                </a:lnTo>
                <a:cubicBezTo>
                  <a:pt x="5886" y="1295"/>
                  <a:pt x="5870" y="1224"/>
                  <a:pt x="5851" y="1213"/>
                </a:cubicBezTo>
                <a:cubicBezTo>
                  <a:pt x="5832" y="1201"/>
                  <a:pt x="5825" y="1170"/>
                  <a:pt x="5835" y="1145"/>
                </a:cubicBezTo>
                <a:cubicBezTo>
                  <a:pt x="5848" y="1109"/>
                  <a:pt x="5865" y="1105"/>
                  <a:pt x="5904" y="1126"/>
                </a:cubicBezTo>
                <a:cubicBezTo>
                  <a:pt x="5935" y="1142"/>
                  <a:pt x="5963" y="1143"/>
                  <a:pt x="5972" y="1128"/>
                </a:cubicBezTo>
                <a:cubicBezTo>
                  <a:pt x="5991" y="1098"/>
                  <a:pt x="5916" y="911"/>
                  <a:pt x="5876" y="886"/>
                </a:cubicBezTo>
                <a:cubicBezTo>
                  <a:pt x="5860" y="876"/>
                  <a:pt x="5847" y="847"/>
                  <a:pt x="5848" y="820"/>
                </a:cubicBezTo>
                <a:cubicBezTo>
                  <a:pt x="5849" y="783"/>
                  <a:pt x="5857" y="787"/>
                  <a:pt x="5884" y="836"/>
                </a:cubicBezTo>
                <a:cubicBezTo>
                  <a:pt x="5918" y="897"/>
                  <a:pt x="5922" y="898"/>
                  <a:pt x="5974" y="850"/>
                </a:cubicBezTo>
                <a:cubicBezTo>
                  <a:pt x="6027" y="802"/>
                  <a:pt x="6027" y="803"/>
                  <a:pt x="5983" y="857"/>
                </a:cubicBezTo>
                <a:cubicBezTo>
                  <a:pt x="5942" y="909"/>
                  <a:pt x="5943" y="923"/>
                  <a:pt x="5989" y="1030"/>
                </a:cubicBezTo>
                <a:cubicBezTo>
                  <a:pt x="6022" y="1107"/>
                  <a:pt x="6069" y="1160"/>
                  <a:pt x="6127" y="1185"/>
                </a:cubicBezTo>
                <a:cubicBezTo>
                  <a:pt x="6225" y="1229"/>
                  <a:pt x="6227" y="1276"/>
                  <a:pt x="6132" y="1290"/>
                </a:cubicBezTo>
                <a:cubicBezTo>
                  <a:pt x="6079" y="1298"/>
                  <a:pt x="6075" y="1306"/>
                  <a:pt x="6105" y="1342"/>
                </a:cubicBezTo>
                <a:cubicBezTo>
                  <a:pt x="6125" y="1366"/>
                  <a:pt x="6155" y="1413"/>
                  <a:pt x="6171" y="1446"/>
                </a:cubicBezTo>
                <a:cubicBezTo>
                  <a:pt x="6193" y="1489"/>
                  <a:pt x="6237" y="1511"/>
                  <a:pt x="6327" y="1523"/>
                </a:cubicBezTo>
                <a:lnTo>
                  <a:pt x="6454" y="1540"/>
                </a:lnTo>
                <a:lnTo>
                  <a:pt x="6334" y="1545"/>
                </a:lnTo>
                <a:cubicBezTo>
                  <a:pt x="6230" y="1548"/>
                  <a:pt x="6212" y="1558"/>
                  <a:pt x="6196" y="1624"/>
                </a:cubicBezTo>
                <a:cubicBezTo>
                  <a:pt x="6181" y="1682"/>
                  <a:pt x="6191" y="1711"/>
                  <a:pt x="6238" y="1749"/>
                </a:cubicBezTo>
                <a:cubicBezTo>
                  <a:pt x="6272" y="1776"/>
                  <a:pt x="6312" y="1803"/>
                  <a:pt x="6328" y="1808"/>
                </a:cubicBezTo>
                <a:cubicBezTo>
                  <a:pt x="6368" y="1821"/>
                  <a:pt x="6306" y="1991"/>
                  <a:pt x="6254" y="2011"/>
                </a:cubicBezTo>
                <a:cubicBezTo>
                  <a:pt x="6202" y="2031"/>
                  <a:pt x="6203" y="2007"/>
                  <a:pt x="6256" y="1954"/>
                </a:cubicBezTo>
                <a:cubicBezTo>
                  <a:pt x="6321" y="1890"/>
                  <a:pt x="6307" y="1839"/>
                  <a:pt x="6221" y="1823"/>
                </a:cubicBezTo>
                <a:cubicBezTo>
                  <a:pt x="6123" y="1804"/>
                  <a:pt x="6120" y="1808"/>
                  <a:pt x="6161" y="1899"/>
                </a:cubicBezTo>
                <a:cubicBezTo>
                  <a:pt x="6204" y="1993"/>
                  <a:pt x="6179" y="2017"/>
                  <a:pt x="6009" y="2041"/>
                </a:cubicBezTo>
                <a:cubicBezTo>
                  <a:pt x="5899" y="2057"/>
                  <a:pt x="5875" y="2052"/>
                  <a:pt x="5875" y="2017"/>
                </a:cubicBezTo>
                <a:cubicBezTo>
                  <a:pt x="5875" y="1984"/>
                  <a:pt x="5895" y="1977"/>
                  <a:pt x="5959" y="1990"/>
                </a:cubicBezTo>
                <a:cubicBezTo>
                  <a:pt x="6005" y="1999"/>
                  <a:pt x="6062" y="2000"/>
                  <a:pt x="6086" y="1991"/>
                </a:cubicBezTo>
                <a:cubicBezTo>
                  <a:pt x="6151" y="1965"/>
                  <a:pt x="6000" y="1823"/>
                  <a:pt x="5932" y="1845"/>
                </a:cubicBezTo>
                <a:cubicBezTo>
                  <a:pt x="5903" y="1854"/>
                  <a:pt x="5809" y="1836"/>
                  <a:pt x="5722" y="1806"/>
                </a:cubicBezTo>
                <a:lnTo>
                  <a:pt x="5564" y="1750"/>
                </a:lnTo>
                <a:lnTo>
                  <a:pt x="5430" y="1863"/>
                </a:lnTo>
                <a:cubicBezTo>
                  <a:pt x="5357" y="1925"/>
                  <a:pt x="5256" y="2022"/>
                  <a:pt x="5207" y="2079"/>
                </a:cubicBezTo>
                <a:cubicBezTo>
                  <a:pt x="5157" y="2136"/>
                  <a:pt x="5106" y="2172"/>
                  <a:pt x="5094" y="2160"/>
                </a:cubicBezTo>
                <a:cubicBezTo>
                  <a:pt x="5081" y="2147"/>
                  <a:pt x="5090" y="2122"/>
                  <a:pt x="5114" y="2104"/>
                </a:cubicBezTo>
                <a:cubicBezTo>
                  <a:pt x="5137" y="2086"/>
                  <a:pt x="5180" y="2033"/>
                  <a:pt x="5210" y="1986"/>
                </a:cubicBezTo>
                <a:cubicBezTo>
                  <a:pt x="5253" y="1918"/>
                  <a:pt x="5236" y="1927"/>
                  <a:pt x="5119" y="2036"/>
                </a:cubicBezTo>
                <a:cubicBezTo>
                  <a:pt x="4963" y="2180"/>
                  <a:pt x="4944" y="2191"/>
                  <a:pt x="4944" y="2131"/>
                </a:cubicBezTo>
                <a:close/>
                <a:moveTo>
                  <a:pt x="6760" y="2067"/>
                </a:moveTo>
                <a:cubicBezTo>
                  <a:pt x="6801" y="2026"/>
                  <a:pt x="6835" y="1977"/>
                  <a:pt x="6835" y="1959"/>
                </a:cubicBezTo>
                <a:cubicBezTo>
                  <a:pt x="6835" y="1940"/>
                  <a:pt x="6860" y="1902"/>
                  <a:pt x="6891" y="1874"/>
                </a:cubicBezTo>
                <a:cubicBezTo>
                  <a:pt x="6921" y="1846"/>
                  <a:pt x="6955" y="1778"/>
                  <a:pt x="6965" y="1724"/>
                </a:cubicBezTo>
                <a:cubicBezTo>
                  <a:pt x="6987" y="1607"/>
                  <a:pt x="6933" y="1551"/>
                  <a:pt x="6794" y="1545"/>
                </a:cubicBezTo>
                <a:cubicBezTo>
                  <a:pt x="6717" y="1541"/>
                  <a:pt x="6715" y="1540"/>
                  <a:pt x="6778" y="1528"/>
                </a:cubicBezTo>
                <a:cubicBezTo>
                  <a:pt x="6817" y="1521"/>
                  <a:pt x="6864" y="1503"/>
                  <a:pt x="6882" y="1488"/>
                </a:cubicBezTo>
                <a:cubicBezTo>
                  <a:pt x="6903" y="1471"/>
                  <a:pt x="6921" y="1472"/>
                  <a:pt x="6932" y="1491"/>
                </a:cubicBezTo>
                <a:cubicBezTo>
                  <a:pt x="6944" y="1510"/>
                  <a:pt x="6975" y="1504"/>
                  <a:pt x="7021" y="1474"/>
                </a:cubicBezTo>
                <a:cubicBezTo>
                  <a:pt x="7080" y="1435"/>
                  <a:pt x="7109" y="1433"/>
                  <a:pt x="7199" y="1460"/>
                </a:cubicBezTo>
                <a:cubicBezTo>
                  <a:pt x="7350" y="1505"/>
                  <a:pt x="7448" y="1500"/>
                  <a:pt x="7479" y="1446"/>
                </a:cubicBezTo>
                <a:cubicBezTo>
                  <a:pt x="7512" y="1387"/>
                  <a:pt x="7460" y="1210"/>
                  <a:pt x="7409" y="1210"/>
                </a:cubicBezTo>
                <a:cubicBezTo>
                  <a:pt x="7389" y="1210"/>
                  <a:pt x="7379" y="1192"/>
                  <a:pt x="7388" y="1171"/>
                </a:cubicBezTo>
                <a:cubicBezTo>
                  <a:pt x="7405" y="1127"/>
                  <a:pt x="7563" y="1094"/>
                  <a:pt x="7585" y="1130"/>
                </a:cubicBezTo>
                <a:cubicBezTo>
                  <a:pt x="7593" y="1142"/>
                  <a:pt x="7640" y="1165"/>
                  <a:pt x="7690" y="1179"/>
                </a:cubicBezTo>
                <a:cubicBezTo>
                  <a:pt x="7774" y="1204"/>
                  <a:pt x="7776" y="1207"/>
                  <a:pt x="7717" y="1225"/>
                </a:cubicBezTo>
                <a:cubicBezTo>
                  <a:pt x="7682" y="1236"/>
                  <a:pt x="7653" y="1256"/>
                  <a:pt x="7653" y="1270"/>
                </a:cubicBezTo>
                <a:cubicBezTo>
                  <a:pt x="7653" y="1325"/>
                  <a:pt x="7781" y="1436"/>
                  <a:pt x="7849" y="1439"/>
                </a:cubicBezTo>
                <a:lnTo>
                  <a:pt x="7921" y="1441"/>
                </a:lnTo>
                <a:lnTo>
                  <a:pt x="7851" y="1461"/>
                </a:lnTo>
                <a:cubicBezTo>
                  <a:pt x="7757" y="1487"/>
                  <a:pt x="7735" y="1620"/>
                  <a:pt x="7821" y="1647"/>
                </a:cubicBezTo>
                <a:cubicBezTo>
                  <a:pt x="7853" y="1657"/>
                  <a:pt x="7879" y="1677"/>
                  <a:pt x="7879" y="1692"/>
                </a:cubicBezTo>
                <a:cubicBezTo>
                  <a:pt x="7879" y="1706"/>
                  <a:pt x="7932" y="1756"/>
                  <a:pt x="7996" y="1803"/>
                </a:cubicBezTo>
                <a:cubicBezTo>
                  <a:pt x="8117" y="1890"/>
                  <a:pt x="8115" y="1915"/>
                  <a:pt x="7993" y="1847"/>
                </a:cubicBezTo>
                <a:cubicBezTo>
                  <a:pt x="7932" y="1813"/>
                  <a:pt x="7918" y="1814"/>
                  <a:pt x="7886" y="1855"/>
                </a:cubicBezTo>
                <a:cubicBezTo>
                  <a:pt x="7852" y="1897"/>
                  <a:pt x="7849" y="1896"/>
                  <a:pt x="7864" y="1843"/>
                </a:cubicBezTo>
                <a:cubicBezTo>
                  <a:pt x="7891" y="1743"/>
                  <a:pt x="7686" y="1679"/>
                  <a:pt x="7570" y="1752"/>
                </a:cubicBezTo>
                <a:cubicBezTo>
                  <a:pt x="7530" y="1777"/>
                  <a:pt x="7483" y="1777"/>
                  <a:pt x="7384" y="1755"/>
                </a:cubicBezTo>
                <a:cubicBezTo>
                  <a:pt x="7265" y="1728"/>
                  <a:pt x="7247" y="1730"/>
                  <a:pt x="7206" y="1781"/>
                </a:cubicBezTo>
                <a:cubicBezTo>
                  <a:pt x="7180" y="1812"/>
                  <a:pt x="7118" y="1882"/>
                  <a:pt x="7068" y="1936"/>
                </a:cubicBezTo>
                <a:cubicBezTo>
                  <a:pt x="7019" y="1990"/>
                  <a:pt x="6970" y="2058"/>
                  <a:pt x="6961" y="2088"/>
                </a:cubicBezTo>
                <a:cubicBezTo>
                  <a:pt x="6951" y="2117"/>
                  <a:pt x="6932" y="2141"/>
                  <a:pt x="6917" y="2141"/>
                </a:cubicBezTo>
                <a:cubicBezTo>
                  <a:pt x="6882" y="2141"/>
                  <a:pt x="6884" y="2093"/>
                  <a:pt x="6920" y="2071"/>
                </a:cubicBezTo>
                <a:cubicBezTo>
                  <a:pt x="6946" y="2055"/>
                  <a:pt x="7060" y="1839"/>
                  <a:pt x="7060" y="1806"/>
                </a:cubicBezTo>
                <a:cubicBezTo>
                  <a:pt x="7060" y="1776"/>
                  <a:pt x="6884" y="1963"/>
                  <a:pt x="6830" y="2050"/>
                </a:cubicBezTo>
                <a:cubicBezTo>
                  <a:pt x="6799" y="2100"/>
                  <a:pt x="6754" y="2141"/>
                  <a:pt x="6730" y="2141"/>
                </a:cubicBezTo>
                <a:cubicBezTo>
                  <a:pt x="6698" y="2141"/>
                  <a:pt x="6706" y="2121"/>
                  <a:pt x="6760" y="2067"/>
                </a:cubicBezTo>
                <a:close/>
                <a:moveTo>
                  <a:pt x="2192" y="1987"/>
                </a:moveTo>
                <a:cubicBezTo>
                  <a:pt x="2017" y="1949"/>
                  <a:pt x="1743" y="1848"/>
                  <a:pt x="1204" y="1623"/>
                </a:cubicBezTo>
                <a:cubicBezTo>
                  <a:pt x="995" y="1536"/>
                  <a:pt x="819" y="1484"/>
                  <a:pt x="668" y="1463"/>
                </a:cubicBezTo>
                <a:cubicBezTo>
                  <a:pt x="185" y="1399"/>
                  <a:pt x="31" y="1311"/>
                  <a:pt x="32" y="1099"/>
                </a:cubicBezTo>
                <a:cubicBezTo>
                  <a:pt x="32" y="1044"/>
                  <a:pt x="25" y="941"/>
                  <a:pt x="16" y="871"/>
                </a:cubicBezTo>
                <a:cubicBezTo>
                  <a:pt x="4" y="768"/>
                  <a:pt x="12" y="733"/>
                  <a:pt x="60" y="681"/>
                </a:cubicBezTo>
                <a:cubicBezTo>
                  <a:pt x="154" y="581"/>
                  <a:pt x="344" y="614"/>
                  <a:pt x="344" y="730"/>
                </a:cubicBezTo>
                <a:cubicBezTo>
                  <a:pt x="344" y="788"/>
                  <a:pt x="295" y="832"/>
                  <a:pt x="265" y="802"/>
                </a:cubicBezTo>
                <a:cubicBezTo>
                  <a:pt x="255" y="792"/>
                  <a:pt x="264" y="773"/>
                  <a:pt x="286" y="759"/>
                </a:cubicBezTo>
                <a:cubicBezTo>
                  <a:pt x="319" y="739"/>
                  <a:pt x="319" y="727"/>
                  <a:pt x="289" y="690"/>
                </a:cubicBezTo>
                <a:cubicBezTo>
                  <a:pt x="236" y="626"/>
                  <a:pt x="128" y="635"/>
                  <a:pt x="77" y="708"/>
                </a:cubicBezTo>
                <a:cubicBezTo>
                  <a:pt x="0" y="819"/>
                  <a:pt x="37" y="1039"/>
                  <a:pt x="117" y="943"/>
                </a:cubicBezTo>
                <a:cubicBezTo>
                  <a:pt x="163" y="888"/>
                  <a:pt x="298" y="887"/>
                  <a:pt x="343" y="942"/>
                </a:cubicBezTo>
                <a:cubicBezTo>
                  <a:pt x="363" y="965"/>
                  <a:pt x="370" y="1014"/>
                  <a:pt x="361" y="1053"/>
                </a:cubicBezTo>
                <a:cubicBezTo>
                  <a:pt x="344" y="1119"/>
                  <a:pt x="347" y="1121"/>
                  <a:pt x="426" y="1094"/>
                </a:cubicBezTo>
                <a:cubicBezTo>
                  <a:pt x="472" y="1078"/>
                  <a:pt x="522" y="1050"/>
                  <a:pt x="536" y="1032"/>
                </a:cubicBezTo>
                <a:cubicBezTo>
                  <a:pt x="551" y="1013"/>
                  <a:pt x="567" y="808"/>
                  <a:pt x="573" y="575"/>
                </a:cubicBezTo>
                <a:lnTo>
                  <a:pt x="583" y="152"/>
                </a:lnTo>
                <a:lnTo>
                  <a:pt x="507" y="157"/>
                </a:lnTo>
                <a:cubicBezTo>
                  <a:pt x="454" y="160"/>
                  <a:pt x="436" y="151"/>
                  <a:pt x="446" y="124"/>
                </a:cubicBezTo>
                <a:cubicBezTo>
                  <a:pt x="494" y="0"/>
                  <a:pt x="647" y="86"/>
                  <a:pt x="659" y="243"/>
                </a:cubicBezTo>
                <a:cubicBezTo>
                  <a:pt x="666" y="335"/>
                  <a:pt x="692" y="360"/>
                  <a:pt x="725" y="307"/>
                </a:cubicBezTo>
                <a:cubicBezTo>
                  <a:pt x="734" y="291"/>
                  <a:pt x="791" y="279"/>
                  <a:pt x="852" y="279"/>
                </a:cubicBezTo>
                <a:cubicBezTo>
                  <a:pt x="931" y="279"/>
                  <a:pt x="973" y="295"/>
                  <a:pt x="1002" y="337"/>
                </a:cubicBezTo>
                <a:cubicBezTo>
                  <a:pt x="1028" y="374"/>
                  <a:pt x="1050" y="384"/>
                  <a:pt x="1062" y="365"/>
                </a:cubicBezTo>
                <a:cubicBezTo>
                  <a:pt x="1118" y="274"/>
                  <a:pt x="1275" y="391"/>
                  <a:pt x="1275" y="525"/>
                </a:cubicBezTo>
                <a:cubicBezTo>
                  <a:pt x="1275" y="579"/>
                  <a:pt x="1290" y="589"/>
                  <a:pt x="1372" y="589"/>
                </a:cubicBezTo>
                <a:cubicBezTo>
                  <a:pt x="1507" y="589"/>
                  <a:pt x="1525" y="539"/>
                  <a:pt x="1420" y="457"/>
                </a:cubicBezTo>
                <a:cubicBezTo>
                  <a:pt x="1371" y="419"/>
                  <a:pt x="1332" y="366"/>
                  <a:pt x="1334" y="340"/>
                </a:cubicBezTo>
                <a:cubicBezTo>
                  <a:pt x="1335" y="301"/>
                  <a:pt x="1339" y="300"/>
                  <a:pt x="1352" y="335"/>
                </a:cubicBezTo>
                <a:cubicBezTo>
                  <a:pt x="1375" y="397"/>
                  <a:pt x="1419" y="419"/>
                  <a:pt x="1518" y="419"/>
                </a:cubicBezTo>
                <a:cubicBezTo>
                  <a:pt x="1622" y="420"/>
                  <a:pt x="1682" y="479"/>
                  <a:pt x="1657" y="557"/>
                </a:cubicBezTo>
                <a:cubicBezTo>
                  <a:pt x="1626" y="655"/>
                  <a:pt x="1670" y="758"/>
                  <a:pt x="1751" y="775"/>
                </a:cubicBezTo>
                <a:cubicBezTo>
                  <a:pt x="1876" y="802"/>
                  <a:pt x="2085" y="898"/>
                  <a:pt x="2021" y="899"/>
                </a:cubicBezTo>
                <a:cubicBezTo>
                  <a:pt x="1990" y="899"/>
                  <a:pt x="1949" y="914"/>
                  <a:pt x="1932" y="932"/>
                </a:cubicBezTo>
                <a:cubicBezTo>
                  <a:pt x="1908" y="956"/>
                  <a:pt x="1870" y="952"/>
                  <a:pt x="1784" y="918"/>
                </a:cubicBezTo>
                <a:cubicBezTo>
                  <a:pt x="1636" y="858"/>
                  <a:pt x="1614" y="859"/>
                  <a:pt x="1614" y="928"/>
                </a:cubicBezTo>
                <a:cubicBezTo>
                  <a:pt x="1614" y="959"/>
                  <a:pt x="1630" y="984"/>
                  <a:pt x="1651" y="984"/>
                </a:cubicBezTo>
                <a:cubicBezTo>
                  <a:pt x="1671" y="984"/>
                  <a:pt x="1710" y="1001"/>
                  <a:pt x="1738" y="1021"/>
                </a:cubicBezTo>
                <a:cubicBezTo>
                  <a:pt x="1781" y="1053"/>
                  <a:pt x="1784" y="1074"/>
                  <a:pt x="1759" y="1166"/>
                </a:cubicBezTo>
                <a:cubicBezTo>
                  <a:pt x="1722" y="1299"/>
                  <a:pt x="1750" y="1361"/>
                  <a:pt x="1875" y="1426"/>
                </a:cubicBezTo>
                <a:cubicBezTo>
                  <a:pt x="2027" y="1504"/>
                  <a:pt x="2145" y="1522"/>
                  <a:pt x="2159" y="1468"/>
                </a:cubicBezTo>
                <a:cubicBezTo>
                  <a:pt x="2168" y="1435"/>
                  <a:pt x="2172" y="1440"/>
                  <a:pt x="2175" y="1482"/>
                </a:cubicBezTo>
                <a:cubicBezTo>
                  <a:pt x="2179" y="1552"/>
                  <a:pt x="2224" y="1576"/>
                  <a:pt x="2321" y="1559"/>
                </a:cubicBezTo>
                <a:cubicBezTo>
                  <a:pt x="2397" y="1546"/>
                  <a:pt x="2485" y="1590"/>
                  <a:pt x="2451" y="1624"/>
                </a:cubicBezTo>
                <a:cubicBezTo>
                  <a:pt x="2439" y="1636"/>
                  <a:pt x="2418" y="1629"/>
                  <a:pt x="2405" y="1608"/>
                </a:cubicBezTo>
                <a:cubicBezTo>
                  <a:pt x="2389" y="1581"/>
                  <a:pt x="2356" y="1576"/>
                  <a:pt x="2301" y="1590"/>
                </a:cubicBezTo>
                <a:cubicBezTo>
                  <a:pt x="2224" y="1609"/>
                  <a:pt x="2223" y="1611"/>
                  <a:pt x="2275" y="1650"/>
                </a:cubicBezTo>
                <a:cubicBezTo>
                  <a:pt x="2404" y="1744"/>
                  <a:pt x="2644" y="1668"/>
                  <a:pt x="2757" y="1496"/>
                </a:cubicBezTo>
                <a:cubicBezTo>
                  <a:pt x="2850" y="1356"/>
                  <a:pt x="2840" y="1294"/>
                  <a:pt x="2714" y="1233"/>
                </a:cubicBezTo>
                <a:cubicBezTo>
                  <a:pt x="2582" y="1170"/>
                  <a:pt x="2460" y="1193"/>
                  <a:pt x="2460" y="1282"/>
                </a:cubicBezTo>
                <a:cubicBezTo>
                  <a:pt x="2460" y="1365"/>
                  <a:pt x="2420" y="1391"/>
                  <a:pt x="2370" y="1342"/>
                </a:cubicBezTo>
                <a:cubicBezTo>
                  <a:pt x="2349" y="1321"/>
                  <a:pt x="2313" y="1296"/>
                  <a:pt x="2290" y="1287"/>
                </a:cubicBezTo>
                <a:cubicBezTo>
                  <a:pt x="2257" y="1274"/>
                  <a:pt x="2259" y="1271"/>
                  <a:pt x="2297" y="1269"/>
                </a:cubicBezTo>
                <a:cubicBezTo>
                  <a:pt x="2324" y="1268"/>
                  <a:pt x="2388" y="1241"/>
                  <a:pt x="2438" y="1210"/>
                </a:cubicBezTo>
                <a:cubicBezTo>
                  <a:pt x="2548" y="1144"/>
                  <a:pt x="2643" y="1139"/>
                  <a:pt x="2750" y="1194"/>
                </a:cubicBezTo>
                <a:cubicBezTo>
                  <a:pt x="2820" y="1231"/>
                  <a:pt x="2827" y="1230"/>
                  <a:pt x="2827" y="1187"/>
                </a:cubicBezTo>
                <a:cubicBezTo>
                  <a:pt x="2826" y="1084"/>
                  <a:pt x="2791" y="1020"/>
                  <a:pt x="2712" y="973"/>
                </a:cubicBezTo>
                <a:cubicBezTo>
                  <a:pt x="2615" y="916"/>
                  <a:pt x="2472" y="905"/>
                  <a:pt x="2425" y="952"/>
                </a:cubicBezTo>
                <a:cubicBezTo>
                  <a:pt x="2400" y="976"/>
                  <a:pt x="2405" y="984"/>
                  <a:pt x="2445" y="984"/>
                </a:cubicBezTo>
                <a:cubicBezTo>
                  <a:pt x="2491" y="984"/>
                  <a:pt x="2490" y="990"/>
                  <a:pt x="2432" y="1041"/>
                </a:cubicBezTo>
                <a:cubicBezTo>
                  <a:pt x="2351" y="1111"/>
                  <a:pt x="2351" y="1111"/>
                  <a:pt x="2320" y="1030"/>
                </a:cubicBezTo>
                <a:cubicBezTo>
                  <a:pt x="2303" y="983"/>
                  <a:pt x="2264" y="957"/>
                  <a:pt x="2191" y="944"/>
                </a:cubicBezTo>
                <a:cubicBezTo>
                  <a:pt x="2134" y="933"/>
                  <a:pt x="2094" y="918"/>
                  <a:pt x="2102" y="910"/>
                </a:cubicBezTo>
                <a:cubicBezTo>
                  <a:pt x="2110" y="902"/>
                  <a:pt x="2161" y="908"/>
                  <a:pt x="2216" y="923"/>
                </a:cubicBezTo>
                <a:cubicBezTo>
                  <a:pt x="2289" y="943"/>
                  <a:pt x="2346" y="940"/>
                  <a:pt x="2432" y="911"/>
                </a:cubicBezTo>
                <a:cubicBezTo>
                  <a:pt x="2609" y="850"/>
                  <a:pt x="2755" y="892"/>
                  <a:pt x="2826" y="1024"/>
                </a:cubicBezTo>
                <a:cubicBezTo>
                  <a:pt x="2851" y="1071"/>
                  <a:pt x="2891" y="1099"/>
                  <a:pt x="2938" y="1101"/>
                </a:cubicBezTo>
                <a:cubicBezTo>
                  <a:pt x="3008" y="1105"/>
                  <a:pt x="3008" y="1105"/>
                  <a:pt x="2944" y="1117"/>
                </a:cubicBezTo>
                <a:cubicBezTo>
                  <a:pt x="2879" y="1130"/>
                  <a:pt x="2878" y="1133"/>
                  <a:pt x="2898" y="1378"/>
                </a:cubicBezTo>
                <a:cubicBezTo>
                  <a:pt x="2915" y="1594"/>
                  <a:pt x="2910" y="1639"/>
                  <a:pt x="2861" y="1735"/>
                </a:cubicBezTo>
                <a:cubicBezTo>
                  <a:pt x="2785" y="1882"/>
                  <a:pt x="2695" y="1960"/>
                  <a:pt x="2559" y="1997"/>
                </a:cubicBezTo>
                <a:cubicBezTo>
                  <a:pt x="2423" y="2034"/>
                  <a:pt x="2407" y="2034"/>
                  <a:pt x="2192" y="1987"/>
                </a:cubicBezTo>
                <a:close/>
                <a:moveTo>
                  <a:pt x="2680" y="1899"/>
                </a:moveTo>
                <a:cubicBezTo>
                  <a:pt x="2808" y="1815"/>
                  <a:pt x="2915" y="1559"/>
                  <a:pt x="2871" y="1445"/>
                </a:cubicBezTo>
                <a:cubicBezTo>
                  <a:pt x="2856" y="1405"/>
                  <a:pt x="2846" y="1411"/>
                  <a:pt x="2810" y="1480"/>
                </a:cubicBezTo>
                <a:cubicBezTo>
                  <a:pt x="2786" y="1525"/>
                  <a:pt x="2741" y="1590"/>
                  <a:pt x="2710" y="1623"/>
                </a:cubicBezTo>
                <a:cubicBezTo>
                  <a:pt x="2638" y="1700"/>
                  <a:pt x="2432" y="1758"/>
                  <a:pt x="2305" y="1738"/>
                </a:cubicBezTo>
                <a:cubicBezTo>
                  <a:pt x="2178" y="1717"/>
                  <a:pt x="2173" y="1774"/>
                  <a:pt x="2292" y="1893"/>
                </a:cubicBezTo>
                <a:cubicBezTo>
                  <a:pt x="2370" y="1970"/>
                  <a:pt x="2390" y="1977"/>
                  <a:pt x="2497" y="1960"/>
                </a:cubicBezTo>
                <a:cubicBezTo>
                  <a:pt x="2562" y="1950"/>
                  <a:pt x="2645" y="1922"/>
                  <a:pt x="2680" y="1899"/>
                </a:cubicBezTo>
                <a:close/>
                <a:moveTo>
                  <a:pt x="2197" y="1832"/>
                </a:moveTo>
                <a:cubicBezTo>
                  <a:pt x="2168" y="1724"/>
                  <a:pt x="2160" y="1718"/>
                  <a:pt x="1968" y="1661"/>
                </a:cubicBezTo>
                <a:cubicBezTo>
                  <a:pt x="1858" y="1629"/>
                  <a:pt x="1724" y="1581"/>
                  <a:pt x="1670" y="1556"/>
                </a:cubicBezTo>
                <a:cubicBezTo>
                  <a:pt x="1616" y="1531"/>
                  <a:pt x="1393" y="1457"/>
                  <a:pt x="1176" y="1392"/>
                </a:cubicBezTo>
                <a:cubicBezTo>
                  <a:pt x="959" y="1327"/>
                  <a:pt x="762" y="1266"/>
                  <a:pt x="739" y="1257"/>
                </a:cubicBezTo>
                <a:cubicBezTo>
                  <a:pt x="713" y="1248"/>
                  <a:pt x="671" y="1273"/>
                  <a:pt x="633" y="1322"/>
                </a:cubicBezTo>
                <a:lnTo>
                  <a:pt x="569" y="1403"/>
                </a:lnTo>
                <a:lnTo>
                  <a:pt x="715" y="1434"/>
                </a:lnTo>
                <a:cubicBezTo>
                  <a:pt x="830" y="1459"/>
                  <a:pt x="866" y="1458"/>
                  <a:pt x="884" y="1430"/>
                </a:cubicBezTo>
                <a:cubicBezTo>
                  <a:pt x="901" y="1403"/>
                  <a:pt x="907" y="1407"/>
                  <a:pt x="908" y="1443"/>
                </a:cubicBezTo>
                <a:cubicBezTo>
                  <a:pt x="908" y="1470"/>
                  <a:pt x="926" y="1492"/>
                  <a:pt x="948" y="1492"/>
                </a:cubicBezTo>
                <a:cubicBezTo>
                  <a:pt x="970" y="1492"/>
                  <a:pt x="1048" y="1518"/>
                  <a:pt x="1121" y="1549"/>
                </a:cubicBezTo>
                <a:cubicBezTo>
                  <a:pt x="1224" y="1593"/>
                  <a:pt x="1263" y="1599"/>
                  <a:pt x="1293" y="1573"/>
                </a:cubicBezTo>
                <a:cubicBezTo>
                  <a:pt x="1324" y="1548"/>
                  <a:pt x="1329" y="1550"/>
                  <a:pt x="1316" y="1583"/>
                </a:cubicBezTo>
                <a:cubicBezTo>
                  <a:pt x="1305" y="1613"/>
                  <a:pt x="1346" y="1645"/>
                  <a:pt x="1464" y="1697"/>
                </a:cubicBezTo>
                <a:cubicBezTo>
                  <a:pt x="1612" y="1762"/>
                  <a:pt x="1631" y="1765"/>
                  <a:pt x="1663" y="1724"/>
                </a:cubicBezTo>
                <a:cubicBezTo>
                  <a:pt x="1694" y="1684"/>
                  <a:pt x="1698" y="1686"/>
                  <a:pt x="1698" y="1740"/>
                </a:cubicBezTo>
                <a:cubicBezTo>
                  <a:pt x="1698" y="1791"/>
                  <a:pt x="1733" y="1812"/>
                  <a:pt x="1917" y="1870"/>
                </a:cubicBezTo>
                <a:cubicBezTo>
                  <a:pt x="2228" y="1968"/>
                  <a:pt x="2233" y="1968"/>
                  <a:pt x="2197" y="1832"/>
                </a:cubicBezTo>
                <a:close/>
                <a:moveTo>
                  <a:pt x="557" y="1310"/>
                </a:moveTo>
                <a:cubicBezTo>
                  <a:pt x="595" y="1272"/>
                  <a:pt x="626" y="1229"/>
                  <a:pt x="626" y="1214"/>
                </a:cubicBezTo>
                <a:cubicBezTo>
                  <a:pt x="626" y="1199"/>
                  <a:pt x="539" y="1172"/>
                  <a:pt x="433" y="1154"/>
                </a:cubicBezTo>
                <a:cubicBezTo>
                  <a:pt x="326" y="1136"/>
                  <a:pt x="205" y="1104"/>
                  <a:pt x="163" y="1082"/>
                </a:cubicBezTo>
                <a:cubicBezTo>
                  <a:pt x="97" y="1048"/>
                  <a:pt x="85" y="1048"/>
                  <a:pt x="70" y="1086"/>
                </a:cubicBezTo>
                <a:cubicBezTo>
                  <a:pt x="45" y="1153"/>
                  <a:pt x="108" y="1261"/>
                  <a:pt x="209" y="1323"/>
                </a:cubicBezTo>
                <a:cubicBezTo>
                  <a:pt x="337" y="1401"/>
                  <a:pt x="471" y="1396"/>
                  <a:pt x="557" y="1310"/>
                </a:cubicBezTo>
                <a:close/>
                <a:moveTo>
                  <a:pt x="616" y="1078"/>
                </a:moveTo>
                <a:cubicBezTo>
                  <a:pt x="608" y="1070"/>
                  <a:pt x="586" y="1073"/>
                  <a:pt x="568" y="1084"/>
                </a:cubicBezTo>
                <a:cubicBezTo>
                  <a:pt x="544" y="1099"/>
                  <a:pt x="545" y="1110"/>
                  <a:pt x="573" y="1128"/>
                </a:cubicBezTo>
                <a:cubicBezTo>
                  <a:pt x="611" y="1151"/>
                  <a:pt x="648" y="1109"/>
                  <a:pt x="616" y="1078"/>
                </a:cubicBezTo>
                <a:close/>
                <a:moveTo>
                  <a:pt x="306" y="1079"/>
                </a:moveTo>
                <a:cubicBezTo>
                  <a:pt x="296" y="1068"/>
                  <a:pt x="301" y="1044"/>
                  <a:pt x="318" y="1023"/>
                </a:cubicBezTo>
                <a:cubicBezTo>
                  <a:pt x="335" y="1003"/>
                  <a:pt x="340" y="974"/>
                  <a:pt x="330" y="957"/>
                </a:cubicBezTo>
                <a:cubicBezTo>
                  <a:pt x="303" y="914"/>
                  <a:pt x="158" y="922"/>
                  <a:pt x="119" y="968"/>
                </a:cubicBezTo>
                <a:cubicBezTo>
                  <a:pt x="92" y="1001"/>
                  <a:pt x="101" y="1017"/>
                  <a:pt x="165" y="1052"/>
                </a:cubicBezTo>
                <a:cubicBezTo>
                  <a:pt x="245" y="1095"/>
                  <a:pt x="341" y="1113"/>
                  <a:pt x="306" y="1079"/>
                </a:cubicBezTo>
                <a:close/>
                <a:moveTo>
                  <a:pt x="3466" y="1870"/>
                </a:moveTo>
                <a:lnTo>
                  <a:pt x="3330" y="1721"/>
                </a:lnTo>
                <a:lnTo>
                  <a:pt x="3405" y="1562"/>
                </a:lnTo>
                <a:cubicBezTo>
                  <a:pt x="3504" y="1353"/>
                  <a:pt x="3493" y="1263"/>
                  <a:pt x="3363" y="1220"/>
                </a:cubicBezTo>
                <a:lnTo>
                  <a:pt x="3265" y="1188"/>
                </a:lnTo>
                <a:lnTo>
                  <a:pt x="3384" y="1192"/>
                </a:lnTo>
                <a:cubicBezTo>
                  <a:pt x="3450" y="1194"/>
                  <a:pt x="3504" y="1204"/>
                  <a:pt x="3504" y="1214"/>
                </a:cubicBezTo>
                <a:cubicBezTo>
                  <a:pt x="3504" y="1225"/>
                  <a:pt x="3553" y="1226"/>
                  <a:pt x="3613" y="1218"/>
                </a:cubicBezTo>
                <a:cubicBezTo>
                  <a:pt x="3695" y="1207"/>
                  <a:pt x="3755" y="1222"/>
                  <a:pt x="3860" y="1278"/>
                </a:cubicBezTo>
                <a:cubicBezTo>
                  <a:pt x="4016" y="1361"/>
                  <a:pt x="4076" y="1368"/>
                  <a:pt x="4132" y="1313"/>
                </a:cubicBezTo>
                <a:cubicBezTo>
                  <a:pt x="4174" y="1271"/>
                  <a:pt x="4166" y="1041"/>
                  <a:pt x="4122" y="1041"/>
                </a:cubicBezTo>
                <a:cubicBezTo>
                  <a:pt x="4090" y="1041"/>
                  <a:pt x="4091" y="1010"/>
                  <a:pt x="4124" y="958"/>
                </a:cubicBezTo>
                <a:cubicBezTo>
                  <a:pt x="4145" y="924"/>
                  <a:pt x="4157" y="924"/>
                  <a:pt x="4193" y="954"/>
                </a:cubicBezTo>
                <a:cubicBezTo>
                  <a:pt x="4254" y="1005"/>
                  <a:pt x="4279" y="937"/>
                  <a:pt x="4239" y="831"/>
                </a:cubicBezTo>
                <a:cubicBezTo>
                  <a:pt x="4208" y="751"/>
                  <a:pt x="4239" y="674"/>
                  <a:pt x="4300" y="674"/>
                </a:cubicBezTo>
                <a:cubicBezTo>
                  <a:pt x="4315" y="674"/>
                  <a:pt x="4307" y="694"/>
                  <a:pt x="4282" y="718"/>
                </a:cubicBezTo>
                <a:cubicBezTo>
                  <a:pt x="4225" y="776"/>
                  <a:pt x="4255" y="830"/>
                  <a:pt x="4318" y="782"/>
                </a:cubicBezTo>
                <a:cubicBezTo>
                  <a:pt x="4358" y="753"/>
                  <a:pt x="4360" y="753"/>
                  <a:pt x="4330" y="787"/>
                </a:cubicBezTo>
                <a:cubicBezTo>
                  <a:pt x="4262" y="863"/>
                  <a:pt x="4288" y="973"/>
                  <a:pt x="4391" y="1043"/>
                </a:cubicBezTo>
                <a:cubicBezTo>
                  <a:pt x="4493" y="1113"/>
                  <a:pt x="4498" y="1154"/>
                  <a:pt x="4406" y="1154"/>
                </a:cubicBezTo>
                <a:cubicBezTo>
                  <a:pt x="4338" y="1154"/>
                  <a:pt x="4337" y="1147"/>
                  <a:pt x="4421" y="1305"/>
                </a:cubicBezTo>
                <a:cubicBezTo>
                  <a:pt x="4459" y="1377"/>
                  <a:pt x="4478" y="1436"/>
                  <a:pt x="4463" y="1436"/>
                </a:cubicBezTo>
                <a:cubicBezTo>
                  <a:pt x="4448" y="1436"/>
                  <a:pt x="4436" y="1458"/>
                  <a:pt x="4436" y="1486"/>
                </a:cubicBezTo>
                <a:cubicBezTo>
                  <a:pt x="4436" y="1514"/>
                  <a:pt x="4416" y="1565"/>
                  <a:pt x="4391" y="1600"/>
                </a:cubicBezTo>
                <a:cubicBezTo>
                  <a:pt x="4355" y="1651"/>
                  <a:pt x="4352" y="1681"/>
                  <a:pt x="4377" y="1752"/>
                </a:cubicBezTo>
                <a:cubicBezTo>
                  <a:pt x="4394" y="1800"/>
                  <a:pt x="4408" y="1842"/>
                  <a:pt x="4408" y="1846"/>
                </a:cubicBezTo>
                <a:cubicBezTo>
                  <a:pt x="4408" y="1852"/>
                  <a:pt x="4169" y="1896"/>
                  <a:pt x="3950" y="1930"/>
                </a:cubicBezTo>
                <a:cubicBezTo>
                  <a:pt x="3908" y="1937"/>
                  <a:pt x="3866" y="1930"/>
                  <a:pt x="3857" y="1915"/>
                </a:cubicBezTo>
                <a:cubicBezTo>
                  <a:pt x="3847" y="1899"/>
                  <a:pt x="3884" y="1887"/>
                  <a:pt x="3944" y="1887"/>
                </a:cubicBezTo>
                <a:cubicBezTo>
                  <a:pt x="4011" y="1887"/>
                  <a:pt x="4062" y="1869"/>
                  <a:pt x="4086" y="1838"/>
                </a:cubicBezTo>
                <a:cubicBezTo>
                  <a:pt x="4139" y="1769"/>
                  <a:pt x="4135" y="1690"/>
                  <a:pt x="4078" y="1690"/>
                </a:cubicBezTo>
                <a:cubicBezTo>
                  <a:pt x="4053" y="1690"/>
                  <a:pt x="3976" y="1658"/>
                  <a:pt x="3909" y="1618"/>
                </a:cubicBezTo>
                <a:lnTo>
                  <a:pt x="3787" y="1546"/>
                </a:lnTo>
                <a:lnTo>
                  <a:pt x="3645" y="1679"/>
                </a:lnTo>
                <a:lnTo>
                  <a:pt x="3503" y="1812"/>
                </a:lnTo>
                <a:lnTo>
                  <a:pt x="3580" y="1892"/>
                </a:lnTo>
                <a:cubicBezTo>
                  <a:pt x="3625" y="1940"/>
                  <a:pt x="3646" y="1982"/>
                  <a:pt x="3630" y="1995"/>
                </a:cubicBezTo>
                <a:cubicBezTo>
                  <a:pt x="3615" y="2008"/>
                  <a:pt x="3543" y="1953"/>
                  <a:pt x="3466" y="1870"/>
                </a:cubicBezTo>
                <a:close/>
                <a:moveTo>
                  <a:pt x="4307" y="1834"/>
                </a:moveTo>
                <a:cubicBezTo>
                  <a:pt x="4326" y="1803"/>
                  <a:pt x="4254" y="1740"/>
                  <a:pt x="4229" y="1765"/>
                </a:cubicBezTo>
                <a:cubicBezTo>
                  <a:pt x="4218" y="1776"/>
                  <a:pt x="4210" y="1801"/>
                  <a:pt x="4210" y="1822"/>
                </a:cubicBezTo>
                <a:cubicBezTo>
                  <a:pt x="4210" y="1864"/>
                  <a:pt x="4283" y="1873"/>
                  <a:pt x="4307" y="1834"/>
                </a:cubicBezTo>
                <a:close/>
                <a:moveTo>
                  <a:pt x="3561" y="1589"/>
                </a:moveTo>
                <a:cubicBezTo>
                  <a:pt x="3561" y="1557"/>
                  <a:pt x="3548" y="1553"/>
                  <a:pt x="3509" y="1574"/>
                </a:cubicBezTo>
                <a:cubicBezTo>
                  <a:pt x="3426" y="1619"/>
                  <a:pt x="3384" y="1685"/>
                  <a:pt x="3405" y="1739"/>
                </a:cubicBezTo>
                <a:cubicBezTo>
                  <a:pt x="3422" y="1783"/>
                  <a:pt x="3432" y="1780"/>
                  <a:pt x="3492" y="1709"/>
                </a:cubicBezTo>
                <a:cubicBezTo>
                  <a:pt x="3530" y="1666"/>
                  <a:pt x="3561" y="1611"/>
                  <a:pt x="3561" y="1589"/>
                </a:cubicBezTo>
                <a:close/>
                <a:moveTo>
                  <a:pt x="8704" y="1852"/>
                </a:moveTo>
                <a:cubicBezTo>
                  <a:pt x="8654" y="1836"/>
                  <a:pt x="8613" y="1808"/>
                  <a:pt x="8613" y="1789"/>
                </a:cubicBezTo>
                <a:cubicBezTo>
                  <a:pt x="8613" y="1771"/>
                  <a:pt x="8580" y="1741"/>
                  <a:pt x="8541" y="1723"/>
                </a:cubicBezTo>
                <a:cubicBezTo>
                  <a:pt x="8481" y="1696"/>
                  <a:pt x="8474" y="1681"/>
                  <a:pt x="8499" y="1635"/>
                </a:cubicBezTo>
                <a:cubicBezTo>
                  <a:pt x="8544" y="1550"/>
                  <a:pt x="8534" y="1496"/>
                  <a:pt x="8459" y="1420"/>
                </a:cubicBezTo>
                <a:lnTo>
                  <a:pt x="8389" y="1351"/>
                </a:lnTo>
                <a:lnTo>
                  <a:pt x="8494" y="1306"/>
                </a:lnTo>
                <a:cubicBezTo>
                  <a:pt x="8551" y="1282"/>
                  <a:pt x="8667" y="1260"/>
                  <a:pt x="8751" y="1257"/>
                </a:cubicBezTo>
                <a:cubicBezTo>
                  <a:pt x="8936" y="1251"/>
                  <a:pt x="8979" y="1205"/>
                  <a:pt x="8925" y="1072"/>
                </a:cubicBezTo>
                <a:cubicBezTo>
                  <a:pt x="8904" y="1024"/>
                  <a:pt x="8873" y="984"/>
                  <a:pt x="8854" y="984"/>
                </a:cubicBezTo>
                <a:cubicBezTo>
                  <a:pt x="8835" y="984"/>
                  <a:pt x="8820" y="965"/>
                  <a:pt x="8820" y="942"/>
                </a:cubicBezTo>
                <a:cubicBezTo>
                  <a:pt x="8820" y="909"/>
                  <a:pt x="8857" y="900"/>
                  <a:pt x="8984" y="900"/>
                </a:cubicBezTo>
                <a:cubicBezTo>
                  <a:pt x="9145" y="900"/>
                  <a:pt x="9198" y="931"/>
                  <a:pt x="9100" y="969"/>
                </a:cubicBezTo>
                <a:cubicBezTo>
                  <a:pt x="9059" y="985"/>
                  <a:pt x="9065" y="998"/>
                  <a:pt x="9143" y="1058"/>
                </a:cubicBezTo>
                <a:cubicBezTo>
                  <a:pt x="9201" y="1104"/>
                  <a:pt x="9234" y="1154"/>
                  <a:pt x="9234" y="1199"/>
                </a:cubicBezTo>
                <a:cubicBezTo>
                  <a:pt x="9234" y="1247"/>
                  <a:pt x="9255" y="1276"/>
                  <a:pt x="9305" y="1295"/>
                </a:cubicBezTo>
                <a:cubicBezTo>
                  <a:pt x="9378" y="1323"/>
                  <a:pt x="9437" y="1428"/>
                  <a:pt x="9408" y="1478"/>
                </a:cubicBezTo>
                <a:cubicBezTo>
                  <a:pt x="9399" y="1493"/>
                  <a:pt x="9384" y="1474"/>
                  <a:pt x="9375" y="1436"/>
                </a:cubicBezTo>
                <a:cubicBezTo>
                  <a:pt x="9364" y="1389"/>
                  <a:pt x="9335" y="1362"/>
                  <a:pt x="9289" y="1355"/>
                </a:cubicBezTo>
                <a:cubicBezTo>
                  <a:pt x="9222" y="1346"/>
                  <a:pt x="9221" y="1347"/>
                  <a:pt x="9269" y="1400"/>
                </a:cubicBezTo>
                <a:cubicBezTo>
                  <a:pt x="9338" y="1477"/>
                  <a:pt x="9331" y="1513"/>
                  <a:pt x="9235" y="1562"/>
                </a:cubicBezTo>
                <a:cubicBezTo>
                  <a:pt x="9138" y="1612"/>
                  <a:pt x="9081" y="1618"/>
                  <a:pt x="9108" y="1575"/>
                </a:cubicBezTo>
                <a:cubicBezTo>
                  <a:pt x="9118" y="1559"/>
                  <a:pt x="9133" y="1552"/>
                  <a:pt x="9141" y="1560"/>
                </a:cubicBezTo>
                <a:cubicBezTo>
                  <a:pt x="9160" y="1578"/>
                  <a:pt x="9262" y="1526"/>
                  <a:pt x="9262" y="1498"/>
                </a:cubicBezTo>
                <a:cubicBezTo>
                  <a:pt x="9261" y="1487"/>
                  <a:pt x="9230" y="1464"/>
                  <a:pt x="9192" y="1446"/>
                </a:cubicBezTo>
                <a:cubicBezTo>
                  <a:pt x="9138" y="1421"/>
                  <a:pt x="9116" y="1422"/>
                  <a:pt x="9091" y="1452"/>
                </a:cubicBezTo>
                <a:cubicBezTo>
                  <a:pt x="9074" y="1472"/>
                  <a:pt x="8994" y="1493"/>
                  <a:pt x="8915" y="1498"/>
                </a:cubicBezTo>
                <a:cubicBezTo>
                  <a:pt x="8769" y="1506"/>
                  <a:pt x="8769" y="1506"/>
                  <a:pt x="8720" y="1640"/>
                </a:cubicBezTo>
                <a:lnTo>
                  <a:pt x="8670" y="1774"/>
                </a:lnTo>
                <a:lnTo>
                  <a:pt x="8754" y="1817"/>
                </a:lnTo>
                <a:cubicBezTo>
                  <a:pt x="8891" y="1888"/>
                  <a:pt x="8867" y="1904"/>
                  <a:pt x="8704" y="1852"/>
                </a:cubicBezTo>
                <a:close/>
                <a:moveTo>
                  <a:pt x="8641" y="1648"/>
                </a:moveTo>
                <a:cubicBezTo>
                  <a:pt x="8641" y="1575"/>
                  <a:pt x="8602" y="1553"/>
                  <a:pt x="8570" y="1607"/>
                </a:cubicBezTo>
                <a:cubicBezTo>
                  <a:pt x="8546" y="1645"/>
                  <a:pt x="8574" y="1718"/>
                  <a:pt x="8612" y="1718"/>
                </a:cubicBezTo>
                <a:cubicBezTo>
                  <a:pt x="8628" y="1718"/>
                  <a:pt x="8641" y="1686"/>
                  <a:pt x="8641" y="1648"/>
                </a:cubicBezTo>
                <a:close/>
                <a:moveTo>
                  <a:pt x="4895" y="1472"/>
                </a:moveTo>
                <a:cubicBezTo>
                  <a:pt x="4938" y="1466"/>
                  <a:pt x="5001" y="1466"/>
                  <a:pt x="5036" y="1472"/>
                </a:cubicBezTo>
                <a:cubicBezTo>
                  <a:pt x="5071" y="1479"/>
                  <a:pt x="5036" y="1484"/>
                  <a:pt x="4958" y="1484"/>
                </a:cubicBezTo>
                <a:cubicBezTo>
                  <a:pt x="4880" y="1484"/>
                  <a:pt x="4852" y="1479"/>
                  <a:pt x="4895" y="1472"/>
                </a:cubicBezTo>
                <a:close/>
                <a:moveTo>
                  <a:pt x="9839" y="1448"/>
                </a:moveTo>
                <a:cubicBezTo>
                  <a:pt x="9859" y="1398"/>
                  <a:pt x="9895" y="1276"/>
                  <a:pt x="9929" y="1139"/>
                </a:cubicBezTo>
                <a:cubicBezTo>
                  <a:pt x="9948" y="1061"/>
                  <a:pt x="9893" y="928"/>
                  <a:pt x="9841" y="928"/>
                </a:cubicBezTo>
                <a:cubicBezTo>
                  <a:pt x="9817" y="928"/>
                  <a:pt x="9798" y="915"/>
                  <a:pt x="9798" y="900"/>
                </a:cubicBezTo>
                <a:cubicBezTo>
                  <a:pt x="9798" y="884"/>
                  <a:pt x="9814" y="871"/>
                  <a:pt x="9834" y="871"/>
                </a:cubicBezTo>
                <a:cubicBezTo>
                  <a:pt x="9853" y="871"/>
                  <a:pt x="9885" y="846"/>
                  <a:pt x="9904" y="815"/>
                </a:cubicBezTo>
                <a:cubicBezTo>
                  <a:pt x="9928" y="776"/>
                  <a:pt x="9970" y="759"/>
                  <a:pt x="10036" y="759"/>
                </a:cubicBezTo>
                <a:cubicBezTo>
                  <a:pt x="10159" y="759"/>
                  <a:pt x="10275" y="715"/>
                  <a:pt x="10295" y="662"/>
                </a:cubicBezTo>
                <a:cubicBezTo>
                  <a:pt x="10314" y="613"/>
                  <a:pt x="10223" y="478"/>
                  <a:pt x="10172" y="477"/>
                </a:cubicBezTo>
                <a:cubicBezTo>
                  <a:pt x="10119" y="476"/>
                  <a:pt x="10143" y="409"/>
                  <a:pt x="10206" y="383"/>
                </a:cubicBezTo>
                <a:cubicBezTo>
                  <a:pt x="10256" y="363"/>
                  <a:pt x="10252" y="352"/>
                  <a:pt x="10149" y="258"/>
                </a:cubicBezTo>
                <a:cubicBezTo>
                  <a:pt x="10057" y="174"/>
                  <a:pt x="10053" y="165"/>
                  <a:pt x="10123" y="208"/>
                </a:cubicBezTo>
                <a:cubicBezTo>
                  <a:pt x="10169" y="237"/>
                  <a:pt x="10224" y="283"/>
                  <a:pt x="10244" y="312"/>
                </a:cubicBezTo>
                <a:cubicBezTo>
                  <a:pt x="10268" y="345"/>
                  <a:pt x="10317" y="364"/>
                  <a:pt x="10385" y="364"/>
                </a:cubicBezTo>
                <a:cubicBezTo>
                  <a:pt x="10483" y="365"/>
                  <a:pt x="10486" y="368"/>
                  <a:pt x="10435" y="407"/>
                </a:cubicBezTo>
                <a:cubicBezTo>
                  <a:pt x="10380" y="448"/>
                  <a:pt x="10380" y="449"/>
                  <a:pt x="10435" y="490"/>
                </a:cubicBezTo>
                <a:cubicBezTo>
                  <a:pt x="10465" y="512"/>
                  <a:pt x="10500" y="531"/>
                  <a:pt x="10512" y="532"/>
                </a:cubicBezTo>
                <a:cubicBezTo>
                  <a:pt x="10525" y="532"/>
                  <a:pt x="10548" y="571"/>
                  <a:pt x="10564" y="617"/>
                </a:cubicBezTo>
                <a:cubicBezTo>
                  <a:pt x="10585" y="678"/>
                  <a:pt x="10612" y="702"/>
                  <a:pt x="10657" y="702"/>
                </a:cubicBezTo>
                <a:cubicBezTo>
                  <a:pt x="10697" y="702"/>
                  <a:pt x="10732" y="728"/>
                  <a:pt x="10753" y="774"/>
                </a:cubicBezTo>
                <a:cubicBezTo>
                  <a:pt x="10793" y="862"/>
                  <a:pt x="10795" y="900"/>
                  <a:pt x="10758" y="900"/>
                </a:cubicBezTo>
                <a:cubicBezTo>
                  <a:pt x="10743" y="900"/>
                  <a:pt x="10737" y="884"/>
                  <a:pt x="10744" y="864"/>
                </a:cubicBezTo>
                <a:cubicBezTo>
                  <a:pt x="10767" y="801"/>
                  <a:pt x="10713" y="751"/>
                  <a:pt x="10644" y="773"/>
                </a:cubicBezTo>
                <a:cubicBezTo>
                  <a:pt x="10587" y="791"/>
                  <a:pt x="10585" y="797"/>
                  <a:pt x="10626" y="820"/>
                </a:cubicBezTo>
                <a:cubicBezTo>
                  <a:pt x="10674" y="847"/>
                  <a:pt x="10695" y="1041"/>
                  <a:pt x="10650" y="1041"/>
                </a:cubicBezTo>
                <a:cubicBezTo>
                  <a:pt x="10637" y="1041"/>
                  <a:pt x="10632" y="1003"/>
                  <a:pt x="10639" y="956"/>
                </a:cubicBezTo>
                <a:cubicBezTo>
                  <a:pt x="10650" y="879"/>
                  <a:pt x="10644" y="871"/>
                  <a:pt x="10570" y="872"/>
                </a:cubicBezTo>
                <a:cubicBezTo>
                  <a:pt x="10526" y="873"/>
                  <a:pt x="10465" y="892"/>
                  <a:pt x="10435" y="915"/>
                </a:cubicBezTo>
                <a:cubicBezTo>
                  <a:pt x="10405" y="937"/>
                  <a:pt x="10338" y="956"/>
                  <a:pt x="10286" y="956"/>
                </a:cubicBezTo>
                <a:cubicBezTo>
                  <a:pt x="10200" y="956"/>
                  <a:pt x="10187" y="968"/>
                  <a:pt x="10125" y="1108"/>
                </a:cubicBezTo>
                <a:cubicBezTo>
                  <a:pt x="10088" y="1192"/>
                  <a:pt x="10049" y="1300"/>
                  <a:pt x="10039" y="1348"/>
                </a:cubicBezTo>
                <a:cubicBezTo>
                  <a:pt x="10028" y="1396"/>
                  <a:pt x="10008" y="1436"/>
                  <a:pt x="9993" y="1436"/>
                </a:cubicBezTo>
                <a:cubicBezTo>
                  <a:pt x="9961" y="1436"/>
                  <a:pt x="9961" y="1417"/>
                  <a:pt x="9992" y="1356"/>
                </a:cubicBezTo>
                <a:cubicBezTo>
                  <a:pt x="10028" y="1285"/>
                  <a:pt x="10053" y="1093"/>
                  <a:pt x="10023" y="1112"/>
                </a:cubicBezTo>
                <a:cubicBezTo>
                  <a:pt x="10009" y="1120"/>
                  <a:pt x="9970" y="1203"/>
                  <a:pt x="9936" y="1297"/>
                </a:cubicBezTo>
                <a:cubicBezTo>
                  <a:pt x="9902" y="1390"/>
                  <a:pt x="9861" y="1474"/>
                  <a:pt x="9846" y="1484"/>
                </a:cubicBezTo>
                <a:cubicBezTo>
                  <a:pt x="9827" y="1495"/>
                  <a:pt x="9825" y="1482"/>
                  <a:pt x="9839" y="1448"/>
                </a:cubicBezTo>
                <a:close/>
                <a:moveTo>
                  <a:pt x="4556" y="1445"/>
                </a:moveTo>
                <a:cubicBezTo>
                  <a:pt x="4583" y="1438"/>
                  <a:pt x="4627" y="1438"/>
                  <a:pt x="4655" y="1445"/>
                </a:cubicBezTo>
                <a:cubicBezTo>
                  <a:pt x="4682" y="1452"/>
                  <a:pt x="4659" y="1458"/>
                  <a:pt x="4605" y="1458"/>
                </a:cubicBezTo>
                <a:cubicBezTo>
                  <a:pt x="4551" y="1458"/>
                  <a:pt x="4529" y="1452"/>
                  <a:pt x="4556" y="1445"/>
                </a:cubicBezTo>
                <a:close/>
                <a:moveTo>
                  <a:pt x="8013" y="1417"/>
                </a:moveTo>
                <a:cubicBezTo>
                  <a:pt x="8032" y="1409"/>
                  <a:pt x="8064" y="1409"/>
                  <a:pt x="8084" y="1417"/>
                </a:cubicBezTo>
                <a:cubicBezTo>
                  <a:pt x="8103" y="1425"/>
                  <a:pt x="8087" y="1431"/>
                  <a:pt x="8048" y="1431"/>
                </a:cubicBezTo>
                <a:cubicBezTo>
                  <a:pt x="8009" y="1431"/>
                  <a:pt x="7994" y="1425"/>
                  <a:pt x="8013" y="1417"/>
                </a:cubicBezTo>
                <a:close/>
                <a:moveTo>
                  <a:pt x="3067" y="1154"/>
                </a:moveTo>
                <a:cubicBezTo>
                  <a:pt x="3011" y="1129"/>
                  <a:pt x="3011" y="1129"/>
                  <a:pt x="3067" y="1130"/>
                </a:cubicBezTo>
                <a:cubicBezTo>
                  <a:pt x="3098" y="1131"/>
                  <a:pt x="3155" y="1141"/>
                  <a:pt x="3194" y="1154"/>
                </a:cubicBezTo>
                <a:lnTo>
                  <a:pt x="3265" y="1176"/>
                </a:lnTo>
                <a:lnTo>
                  <a:pt x="3194" y="1177"/>
                </a:lnTo>
                <a:cubicBezTo>
                  <a:pt x="3155" y="1178"/>
                  <a:pt x="3098" y="1167"/>
                  <a:pt x="3067" y="1154"/>
                </a:cubicBezTo>
                <a:close/>
                <a:moveTo>
                  <a:pt x="5819" y="1071"/>
                </a:moveTo>
                <a:cubicBezTo>
                  <a:pt x="5719" y="1051"/>
                  <a:pt x="5593" y="994"/>
                  <a:pt x="5593" y="968"/>
                </a:cubicBezTo>
                <a:cubicBezTo>
                  <a:pt x="5593" y="961"/>
                  <a:pt x="5630" y="974"/>
                  <a:pt x="5676" y="998"/>
                </a:cubicBezTo>
                <a:cubicBezTo>
                  <a:pt x="5767" y="1045"/>
                  <a:pt x="5847" y="1054"/>
                  <a:pt x="5847" y="1017"/>
                </a:cubicBezTo>
                <a:cubicBezTo>
                  <a:pt x="5847" y="1004"/>
                  <a:pt x="5816" y="977"/>
                  <a:pt x="5777" y="957"/>
                </a:cubicBezTo>
                <a:cubicBezTo>
                  <a:pt x="5739" y="936"/>
                  <a:pt x="5715" y="908"/>
                  <a:pt x="5724" y="894"/>
                </a:cubicBezTo>
                <a:cubicBezTo>
                  <a:pt x="5732" y="879"/>
                  <a:pt x="5762" y="888"/>
                  <a:pt x="5788" y="912"/>
                </a:cubicBezTo>
                <a:cubicBezTo>
                  <a:pt x="5815" y="936"/>
                  <a:pt x="5846" y="948"/>
                  <a:pt x="5856" y="937"/>
                </a:cubicBezTo>
                <a:cubicBezTo>
                  <a:pt x="5867" y="927"/>
                  <a:pt x="5875" y="943"/>
                  <a:pt x="5875" y="974"/>
                </a:cubicBezTo>
                <a:cubicBezTo>
                  <a:pt x="5875" y="1004"/>
                  <a:pt x="5890" y="1045"/>
                  <a:pt x="5909" y="1063"/>
                </a:cubicBezTo>
                <a:cubicBezTo>
                  <a:pt x="5928" y="1082"/>
                  <a:pt x="5937" y="1096"/>
                  <a:pt x="5930" y="1094"/>
                </a:cubicBezTo>
                <a:cubicBezTo>
                  <a:pt x="5923" y="1092"/>
                  <a:pt x="5873" y="1082"/>
                  <a:pt x="5819" y="1071"/>
                </a:cubicBezTo>
                <a:close/>
                <a:moveTo>
                  <a:pt x="2651" y="1050"/>
                </a:moveTo>
                <a:cubicBezTo>
                  <a:pt x="2670" y="1042"/>
                  <a:pt x="2702" y="1042"/>
                  <a:pt x="2721" y="1050"/>
                </a:cubicBezTo>
                <a:cubicBezTo>
                  <a:pt x="2741" y="1058"/>
                  <a:pt x="2725" y="1065"/>
                  <a:pt x="2686" y="1065"/>
                </a:cubicBezTo>
                <a:cubicBezTo>
                  <a:pt x="2647" y="1065"/>
                  <a:pt x="2631" y="1058"/>
                  <a:pt x="2651" y="1050"/>
                </a:cubicBezTo>
                <a:close/>
                <a:moveTo>
                  <a:pt x="7399" y="1044"/>
                </a:moveTo>
                <a:cubicBezTo>
                  <a:pt x="7399" y="1030"/>
                  <a:pt x="7348" y="998"/>
                  <a:pt x="7286" y="973"/>
                </a:cubicBezTo>
                <a:cubicBezTo>
                  <a:pt x="7175" y="929"/>
                  <a:pt x="7127" y="886"/>
                  <a:pt x="7223" y="917"/>
                </a:cubicBezTo>
                <a:cubicBezTo>
                  <a:pt x="7374" y="966"/>
                  <a:pt x="7427" y="995"/>
                  <a:pt x="7427" y="1030"/>
                </a:cubicBezTo>
                <a:cubicBezTo>
                  <a:pt x="7427" y="1051"/>
                  <a:pt x="7421" y="1069"/>
                  <a:pt x="7413" y="1069"/>
                </a:cubicBezTo>
                <a:cubicBezTo>
                  <a:pt x="7405" y="1069"/>
                  <a:pt x="7399" y="1058"/>
                  <a:pt x="7399" y="1044"/>
                </a:cubicBezTo>
                <a:close/>
                <a:moveTo>
                  <a:pt x="2524" y="1024"/>
                </a:moveTo>
                <a:cubicBezTo>
                  <a:pt x="2534" y="1014"/>
                  <a:pt x="2558" y="1013"/>
                  <a:pt x="2578" y="1021"/>
                </a:cubicBezTo>
                <a:cubicBezTo>
                  <a:pt x="2601" y="1030"/>
                  <a:pt x="2594" y="1037"/>
                  <a:pt x="2561" y="1039"/>
                </a:cubicBezTo>
                <a:cubicBezTo>
                  <a:pt x="2532" y="1040"/>
                  <a:pt x="2515" y="1033"/>
                  <a:pt x="2524" y="1024"/>
                </a:cubicBezTo>
                <a:close/>
                <a:moveTo>
                  <a:pt x="7458" y="952"/>
                </a:moveTo>
                <a:cubicBezTo>
                  <a:pt x="7457" y="927"/>
                  <a:pt x="7478" y="889"/>
                  <a:pt x="7505" y="868"/>
                </a:cubicBezTo>
                <a:cubicBezTo>
                  <a:pt x="7548" y="834"/>
                  <a:pt x="7550" y="835"/>
                  <a:pt x="7523" y="871"/>
                </a:cubicBezTo>
                <a:cubicBezTo>
                  <a:pt x="7506" y="895"/>
                  <a:pt x="7484" y="933"/>
                  <a:pt x="7476" y="956"/>
                </a:cubicBezTo>
                <a:cubicBezTo>
                  <a:pt x="7463" y="991"/>
                  <a:pt x="7460" y="991"/>
                  <a:pt x="7458" y="952"/>
                </a:cubicBezTo>
                <a:close/>
                <a:moveTo>
                  <a:pt x="4196" y="928"/>
                </a:moveTo>
                <a:cubicBezTo>
                  <a:pt x="4186" y="912"/>
                  <a:pt x="4148" y="900"/>
                  <a:pt x="4111" y="900"/>
                </a:cubicBezTo>
                <a:cubicBezTo>
                  <a:pt x="4074" y="900"/>
                  <a:pt x="4035" y="885"/>
                  <a:pt x="4024" y="867"/>
                </a:cubicBezTo>
                <a:cubicBezTo>
                  <a:pt x="4010" y="845"/>
                  <a:pt x="4023" y="839"/>
                  <a:pt x="4064" y="850"/>
                </a:cubicBezTo>
                <a:cubicBezTo>
                  <a:pt x="4135" y="869"/>
                  <a:pt x="4143" y="837"/>
                  <a:pt x="4083" y="777"/>
                </a:cubicBezTo>
                <a:cubicBezTo>
                  <a:pt x="4060" y="753"/>
                  <a:pt x="4041" y="718"/>
                  <a:pt x="4042" y="697"/>
                </a:cubicBezTo>
                <a:cubicBezTo>
                  <a:pt x="4042" y="674"/>
                  <a:pt x="4059" y="681"/>
                  <a:pt x="4086" y="716"/>
                </a:cubicBezTo>
                <a:cubicBezTo>
                  <a:pt x="4110" y="747"/>
                  <a:pt x="4141" y="769"/>
                  <a:pt x="4156" y="766"/>
                </a:cubicBezTo>
                <a:cubicBezTo>
                  <a:pt x="4170" y="762"/>
                  <a:pt x="4182" y="788"/>
                  <a:pt x="4182" y="823"/>
                </a:cubicBezTo>
                <a:cubicBezTo>
                  <a:pt x="4182" y="859"/>
                  <a:pt x="4197" y="904"/>
                  <a:pt x="4216" y="922"/>
                </a:cubicBezTo>
                <a:cubicBezTo>
                  <a:pt x="4234" y="941"/>
                  <a:pt x="4241" y="956"/>
                  <a:pt x="4231" y="956"/>
                </a:cubicBezTo>
                <a:cubicBezTo>
                  <a:pt x="4221" y="956"/>
                  <a:pt x="4205" y="943"/>
                  <a:pt x="4196" y="928"/>
                </a:cubicBezTo>
                <a:close/>
                <a:moveTo>
                  <a:pt x="7390" y="909"/>
                </a:moveTo>
                <a:cubicBezTo>
                  <a:pt x="7379" y="899"/>
                  <a:pt x="7371" y="877"/>
                  <a:pt x="7371" y="861"/>
                </a:cubicBezTo>
                <a:cubicBezTo>
                  <a:pt x="7371" y="843"/>
                  <a:pt x="7384" y="845"/>
                  <a:pt x="7404" y="865"/>
                </a:cubicBezTo>
                <a:cubicBezTo>
                  <a:pt x="7423" y="884"/>
                  <a:pt x="7431" y="905"/>
                  <a:pt x="7423" y="913"/>
                </a:cubicBezTo>
                <a:cubicBezTo>
                  <a:pt x="7415" y="921"/>
                  <a:pt x="7400" y="919"/>
                  <a:pt x="7390" y="909"/>
                </a:cubicBezTo>
                <a:close/>
                <a:moveTo>
                  <a:pt x="8633" y="881"/>
                </a:moveTo>
                <a:cubicBezTo>
                  <a:pt x="8652" y="873"/>
                  <a:pt x="8691" y="873"/>
                  <a:pt x="8718" y="880"/>
                </a:cubicBezTo>
                <a:cubicBezTo>
                  <a:pt x="8745" y="887"/>
                  <a:pt x="8730" y="894"/>
                  <a:pt x="8683" y="894"/>
                </a:cubicBezTo>
                <a:cubicBezTo>
                  <a:pt x="8637" y="895"/>
                  <a:pt x="8614" y="889"/>
                  <a:pt x="8633" y="881"/>
                </a:cubicBezTo>
                <a:close/>
                <a:moveTo>
                  <a:pt x="8782" y="827"/>
                </a:moveTo>
                <a:cubicBezTo>
                  <a:pt x="8782" y="803"/>
                  <a:pt x="8795" y="791"/>
                  <a:pt x="8810" y="801"/>
                </a:cubicBezTo>
                <a:cubicBezTo>
                  <a:pt x="8826" y="810"/>
                  <a:pt x="8838" y="830"/>
                  <a:pt x="8838" y="845"/>
                </a:cubicBezTo>
                <a:cubicBezTo>
                  <a:pt x="8838" y="859"/>
                  <a:pt x="8826" y="871"/>
                  <a:pt x="8810" y="871"/>
                </a:cubicBezTo>
                <a:cubicBezTo>
                  <a:pt x="8795" y="871"/>
                  <a:pt x="8782" y="852"/>
                  <a:pt x="8782" y="827"/>
                </a:cubicBezTo>
                <a:close/>
                <a:moveTo>
                  <a:pt x="3924" y="794"/>
                </a:moveTo>
                <a:cubicBezTo>
                  <a:pt x="3889" y="749"/>
                  <a:pt x="3890" y="748"/>
                  <a:pt x="3935" y="783"/>
                </a:cubicBezTo>
                <a:cubicBezTo>
                  <a:pt x="3962" y="804"/>
                  <a:pt x="3984" y="827"/>
                  <a:pt x="3984" y="833"/>
                </a:cubicBezTo>
                <a:cubicBezTo>
                  <a:pt x="3984" y="856"/>
                  <a:pt x="3961" y="841"/>
                  <a:pt x="3924" y="794"/>
                </a:cubicBezTo>
                <a:close/>
                <a:moveTo>
                  <a:pt x="8853" y="787"/>
                </a:moveTo>
                <a:cubicBezTo>
                  <a:pt x="8824" y="756"/>
                  <a:pt x="8785" y="730"/>
                  <a:pt x="8765" y="730"/>
                </a:cubicBezTo>
                <a:cubicBezTo>
                  <a:pt x="8726" y="730"/>
                  <a:pt x="8678" y="543"/>
                  <a:pt x="8708" y="513"/>
                </a:cubicBezTo>
                <a:cubicBezTo>
                  <a:pt x="8718" y="503"/>
                  <a:pt x="8726" y="522"/>
                  <a:pt x="8726" y="554"/>
                </a:cubicBezTo>
                <a:cubicBezTo>
                  <a:pt x="8726" y="637"/>
                  <a:pt x="8754" y="702"/>
                  <a:pt x="8792" y="703"/>
                </a:cubicBezTo>
                <a:cubicBezTo>
                  <a:pt x="8810" y="703"/>
                  <a:pt x="8847" y="735"/>
                  <a:pt x="8875" y="774"/>
                </a:cubicBezTo>
                <a:cubicBezTo>
                  <a:pt x="8936" y="857"/>
                  <a:pt x="8923" y="865"/>
                  <a:pt x="8853" y="787"/>
                </a:cubicBezTo>
                <a:close/>
                <a:moveTo>
                  <a:pt x="8652" y="754"/>
                </a:moveTo>
                <a:lnTo>
                  <a:pt x="8599" y="693"/>
                </a:lnTo>
                <a:lnTo>
                  <a:pt x="8676" y="743"/>
                </a:lnTo>
                <a:cubicBezTo>
                  <a:pt x="8756" y="795"/>
                  <a:pt x="8771" y="815"/>
                  <a:pt x="8730" y="815"/>
                </a:cubicBezTo>
                <a:cubicBezTo>
                  <a:pt x="8717" y="815"/>
                  <a:pt x="8682" y="788"/>
                  <a:pt x="8652" y="754"/>
                </a:cubicBezTo>
                <a:close/>
                <a:moveTo>
                  <a:pt x="3924" y="653"/>
                </a:moveTo>
                <a:cubicBezTo>
                  <a:pt x="3889" y="608"/>
                  <a:pt x="3890" y="607"/>
                  <a:pt x="3935" y="642"/>
                </a:cubicBezTo>
                <a:cubicBezTo>
                  <a:pt x="3962" y="663"/>
                  <a:pt x="3984" y="686"/>
                  <a:pt x="3984" y="691"/>
                </a:cubicBezTo>
                <a:cubicBezTo>
                  <a:pt x="3984" y="715"/>
                  <a:pt x="3961" y="700"/>
                  <a:pt x="3924" y="653"/>
                </a:cubicBezTo>
                <a:close/>
                <a:moveTo>
                  <a:pt x="4146" y="681"/>
                </a:moveTo>
                <a:cubicBezTo>
                  <a:pt x="4139" y="669"/>
                  <a:pt x="4143" y="628"/>
                  <a:pt x="4153" y="589"/>
                </a:cubicBezTo>
                <a:cubicBezTo>
                  <a:pt x="4171" y="522"/>
                  <a:pt x="4172" y="522"/>
                  <a:pt x="4186" y="610"/>
                </a:cubicBezTo>
                <a:cubicBezTo>
                  <a:pt x="4199" y="693"/>
                  <a:pt x="4175" y="735"/>
                  <a:pt x="4146" y="681"/>
                </a:cubicBezTo>
                <a:close/>
                <a:moveTo>
                  <a:pt x="9967" y="372"/>
                </a:moveTo>
                <a:cubicBezTo>
                  <a:pt x="10104" y="350"/>
                  <a:pt x="10128" y="332"/>
                  <a:pt x="10056" y="304"/>
                </a:cubicBezTo>
                <a:cubicBezTo>
                  <a:pt x="10020" y="290"/>
                  <a:pt x="9976" y="287"/>
                  <a:pt x="9958" y="297"/>
                </a:cubicBezTo>
                <a:cubicBezTo>
                  <a:pt x="9940" y="308"/>
                  <a:pt x="9934" y="306"/>
                  <a:pt x="9946" y="293"/>
                </a:cubicBezTo>
                <a:cubicBezTo>
                  <a:pt x="9957" y="280"/>
                  <a:pt x="9951" y="250"/>
                  <a:pt x="9932" y="226"/>
                </a:cubicBezTo>
                <a:cubicBezTo>
                  <a:pt x="9904" y="192"/>
                  <a:pt x="9911" y="193"/>
                  <a:pt x="9967" y="231"/>
                </a:cubicBezTo>
                <a:cubicBezTo>
                  <a:pt x="10005" y="257"/>
                  <a:pt x="10053" y="279"/>
                  <a:pt x="10074" y="279"/>
                </a:cubicBezTo>
                <a:cubicBezTo>
                  <a:pt x="10095" y="279"/>
                  <a:pt x="10130" y="296"/>
                  <a:pt x="10152" y="318"/>
                </a:cubicBezTo>
                <a:cubicBezTo>
                  <a:pt x="10185" y="351"/>
                  <a:pt x="10178" y="359"/>
                  <a:pt x="10104" y="374"/>
                </a:cubicBezTo>
                <a:cubicBezTo>
                  <a:pt x="10056" y="384"/>
                  <a:pt x="9990" y="390"/>
                  <a:pt x="9957" y="388"/>
                </a:cubicBezTo>
                <a:cubicBezTo>
                  <a:pt x="9907" y="385"/>
                  <a:pt x="9909" y="382"/>
                  <a:pt x="9967" y="372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733550" y="3535149"/>
            <a:ext cx="12325350" cy="2643187"/>
            <a:chOff x="-1733550" y="3535149"/>
            <a:chExt cx="12325350" cy="2643187"/>
          </a:xfrm>
        </p:grpSpPr>
        <p:sp>
          <p:nvSpPr>
            <p:cNvPr id="482" name="Freeform 6"/>
            <p:cNvSpPr>
              <a:spLocks/>
            </p:cNvSpPr>
            <p:nvPr/>
          </p:nvSpPr>
          <p:spPr bwMode="auto">
            <a:xfrm>
              <a:off x="-1733550" y="3535149"/>
              <a:ext cx="12325350" cy="2643187"/>
            </a:xfrm>
            <a:custGeom>
              <a:avLst/>
              <a:gdLst>
                <a:gd name="T0" fmla="*/ 1629 w 25042"/>
                <a:gd name="T1" fmla="*/ 1520 h 7336"/>
                <a:gd name="T2" fmla="*/ 6076 w 25042"/>
                <a:gd name="T3" fmla="*/ 1378 h 7336"/>
                <a:gd name="T4" fmla="*/ 12719 w 25042"/>
                <a:gd name="T5" fmla="*/ 2261 h 7336"/>
                <a:gd name="T6" fmla="*/ 18620 w 25042"/>
                <a:gd name="T7" fmla="*/ 1691 h 7336"/>
                <a:gd name="T8" fmla="*/ 23923 w 25042"/>
                <a:gd name="T9" fmla="*/ 1292 h 7336"/>
                <a:gd name="T10" fmla="*/ 23980 w 25042"/>
                <a:gd name="T11" fmla="*/ 7051 h 7336"/>
                <a:gd name="T12" fmla="*/ 888 w 25042"/>
                <a:gd name="T13" fmla="*/ 7336 h 7336"/>
                <a:gd name="T14" fmla="*/ 1629 w 25042"/>
                <a:gd name="T15" fmla="*/ 1520 h 7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042" h="7336">
                  <a:moveTo>
                    <a:pt x="1629" y="1520"/>
                  </a:moveTo>
                  <a:cubicBezTo>
                    <a:pt x="3258" y="51"/>
                    <a:pt x="3934" y="1150"/>
                    <a:pt x="6076" y="1378"/>
                  </a:cubicBezTo>
                  <a:cubicBezTo>
                    <a:pt x="8219" y="1605"/>
                    <a:pt x="10980" y="2347"/>
                    <a:pt x="12719" y="2261"/>
                  </a:cubicBezTo>
                  <a:cubicBezTo>
                    <a:pt x="14458" y="2176"/>
                    <a:pt x="17594" y="1891"/>
                    <a:pt x="18620" y="1691"/>
                  </a:cubicBezTo>
                  <a:cubicBezTo>
                    <a:pt x="19646" y="1492"/>
                    <a:pt x="22803" y="0"/>
                    <a:pt x="23923" y="1292"/>
                  </a:cubicBezTo>
                  <a:cubicBezTo>
                    <a:pt x="25042" y="2584"/>
                    <a:pt x="23980" y="7051"/>
                    <a:pt x="23980" y="7051"/>
                  </a:cubicBezTo>
                  <a:lnTo>
                    <a:pt x="888" y="7336"/>
                  </a:lnTo>
                  <a:cubicBezTo>
                    <a:pt x="888" y="7336"/>
                    <a:pt x="0" y="2989"/>
                    <a:pt x="1629" y="1520"/>
                  </a:cubicBezTo>
                  <a:close/>
                </a:path>
              </a:pathLst>
            </a:custGeom>
            <a:solidFill>
              <a:srgbClr val="F0F5FA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3" name="Freeform 8"/>
            <p:cNvSpPr>
              <a:spLocks noEditPoints="1"/>
            </p:cNvSpPr>
            <p:nvPr/>
          </p:nvSpPr>
          <p:spPr bwMode="auto">
            <a:xfrm>
              <a:off x="-1119128" y="4087599"/>
              <a:ext cx="10640574" cy="1658937"/>
            </a:xfrm>
            <a:custGeom>
              <a:avLst/>
              <a:gdLst>
                <a:gd name="T0" fmla="*/ 2222 w 21615"/>
                <a:gd name="T1" fmla="*/ 257 h 4605"/>
                <a:gd name="T2" fmla="*/ 3924 w 21615"/>
                <a:gd name="T3" fmla="*/ 309 h 4605"/>
                <a:gd name="T4" fmla="*/ 3899 w 21615"/>
                <a:gd name="T5" fmla="*/ 559 h 4605"/>
                <a:gd name="T6" fmla="*/ 3727 w 21615"/>
                <a:gd name="T7" fmla="*/ 615 h 4605"/>
                <a:gd name="T8" fmla="*/ 6283 w 21615"/>
                <a:gd name="T9" fmla="*/ 631 h 4605"/>
                <a:gd name="T10" fmla="*/ 16615 w 21615"/>
                <a:gd name="T11" fmla="*/ 724 h 4605"/>
                <a:gd name="T12" fmla="*/ 1984 w 21615"/>
                <a:gd name="T13" fmla="*/ 899 h 4605"/>
                <a:gd name="T14" fmla="*/ 3427 w 21615"/>
                <a:gd name="T15" fmla="*/ 797 h 4605"/>
                <a:gd name="T16" fmla="*/ 18217 w 21615"/>
                <a:gd name="T17" fmla="*/ 850 h 4605"/>
                <a:gd name="T18" fmla="*/ 2140 w 21615"/>
                <a:gd name="T19" fmla="*/ 998 h 4605"/>
                <a:gd name="T20" fmla="*/ 20794 w 21615"/>
                <a:gd name="T21" fmla="*/ 911 h 4605"/>
                <a:gd name="T22" fmla="*/ 5842 w 21615"/>
                <a:gd name="T23" fmla="*/ 983 h 4605"/>
                <a:gd name="T24" fmla="*/ 5417 w 21615"/>
                <a:gd name="T25" fmla="*/ 997 h 4605"/>
                <a:gd name="T26" fmla="*/ 3763 w 21615"/>
                <a:gd name="T27" fmla="*/ 1049 h 4605"/>
                <a:gd name="T28" fmla="*/ 17837 w 21615"/>
                <a:gd name="T29" fmla="*/ 1098 h 4605"/>
                <a:gd name="T30" fmla="*/ 8120 w 21615"/>
                <a:gd name="T31" fmla="*/ 1180 h 4605"/>
                <a:gd name="T32" fmla="*/ 20208 w 21615"/>
                <a:gd name="T33" fmla="*/ 1295 h 4605"/>
                <a:gd name="T34" fmla="*/ 9721 w 21615"/>
                <a:gd name="T35" fmla="*/ 1306 h 4605"/>
                <a:gd name="T36" fmla="*/ 5170 w 21615"/>
                <a:gd name="T37" fmla="*/ 1369 h 4605"/>
                <a:gd name="T38" fmla="*/ 5700 w 21615"/>
                <a:gd name="T39" fmla="*/ 1448 h 4605"/>
                <a:gd name="T40" fmla="*/ 13802 w 21615"/>
                <a:gd name="T41" fmla="*/ 1466 h 4605"/>
                <a:gd name="T42" fmla="*/ 6851 w 21615"/>
                <a:gd name="T43" fmla="*/ 1503 h 4605"/>
                <a:gd name="T44" fmla="*/ 19241 w 21615"/>
                <a:gd name="T45" fmla="*/ 1536 h 4605"/>
                <a:gd name="T46" fmla="*/ 3760 w 21615"/>
                <a:gd name="T47" fmla="*/ 1660 h 4605"/>
                <a:gd name="T48" fmla="*/ 11450 w 21615"/>
                <a:gd name="T49" fmla="*/ 1586 h 4605"/>
                <a:gd name="T50" fmla="*/ 8631 w 21615"/>
                <a:gd name="T51" fmla="*/ 1682 h 4605"/>
                <a:gd name="T52" fmla="*/ 3424 w 21615"/>
                <a:gd name="T53" fmla="*/ 1624 h 4605"/>
                <a:gd name="T54" fmla="*/ 17985 w 21615"/>
                <a:gd name="T55" fmla="*/ 1762 h 4605"/>
                <a:gd name="T56" fmla="*/ 5388 w 21615"/>
                <a:gd name="T57" fmla="*/ 1929 h 4605"/>
                <a:gd name="T58" fmla="*/ 5172 w 21615"/>
                <a:gd name="T59" fmla="*/ 1828 h 4605"/>
                <a:gd name="T60" fmla="*/ 3231 w 21615"/>
                <a:gd name="T61" fmla="*/ 1904 h 4605"/>
                <a:gd name="T62" fmla="*/ 14233 w 21615"/>
                <a:gd name="T63" fmla="*/ 2035 h 4605"/>
                <a:gd name="T64" fmla="*/ 19620 w 21615"/>
                <a:gd name="T65" fmla="*/ 2005 h 4605"/>
                <a:gd name="T66" fmla="*/ 17172 w 21615"/>
                <a:gd name="T67" fmla="*/ 2110 h 4605"/>
                <a:gd name="T68" fmla="*/ 9490 w 21615"/>
                <a:gd name="T69" fmla="*/ 2218 h 4605"/>
                <a:gd name="T70" fmla="*/ 20684 w 21615"/>
                <a:gd name="T71" fmla="*/ 2224 h 4605"/>
                <a:gd name="T72" fmla="*/ 3186 w 21615"/>
                <a:gd name="T73" fmla="*/ 2264 h 4605"/>
                <a:gd name="T74" fmla="*/ 4143 w 21615"/>
                <a:gd name="T75" fmla="*/ 2372 h 4605"/>
                <a:gd name="T76" fmla="*/ 956 w 21615"/>
                <a:gd name="T77" fmla="*/ 2447 h 4605"/>
                <a:gd name="T78" fmla="*/ 2182 w 21615"/>
                <a:gd name="T79" fmla="*/ 2524 h 4605"/>
                <a:gd name="T80" fmla="*/ 6091 w 21615"/>
                <a:gd name="T81" fmla="*/ 2532 h 4605"/>
                <a:gd name="T82" fmla="*/ 17052 w 21615"/>
                <a:gd name="T83" fmla="*/ 2649 h 4605"/>
                <a:gd name="T84" fmla="*/ 15653 w 21615"/>
                <a:gd name="T85" fmla="*/ 2732 h 4605"/>
                <a:gd name="T86" fmla="*/ 10375 w 21615"/>
                <a:gd name="T87" fmla="*/ 2767 h 4605"/>
                <a:gd name="T88" fmla="*/ 21140 w 21615"/>
                <a:gd name="T89" fmla="*/ 2911 h 4605"/>
                <a:gd name="T90" fmla="*/ 20513 w 21615"/>
                <a:gd name="T91" fmla="*/ 2823 h 4605"/>
                <a:gd name="T92" fmla="*/ 4344 w 21615"/>
                <a:gd name="T93" fmla="*/ 2948 h 4605"/>
                <a:gd name="T94" fmla="*/ 21458 w 21615"/>
                <a:gd name="T95" fmla="*/ 3007 h 4605"/>
                <a:gd name="T96" fmla="*/ 12719 w 21615"/>
                <a:gd name="T97" fmla="*/ 3197 h 4605"/>
                <a:gd name="T98" fmla="*/ 2877 w 21615"/>
                <a:gd name="T99" fmla="*/ 3121 h 4605"/>
                <a:gd name="T100" fmla="*/ 15099 w 21615"/>
                <a:gd name="T101" fmla="*/ 3148 h 4605"/>
                <a:gd name="T102" fmla="*/ 14639 w 21615"/>
                <a:gd name="T103" fmla="*/ 3242 h 4605"/>
                <a:gd name="T104" fmla="*/ 17461 w 21615"/>
                <a:gd name="T105" fmla="*/ 3327 h 4605"/>
                <a:gd name="T106" fmla="*/ 11799 w 21615"/>
                <a:gd name="T107" fmla="*/ 3523 h 4605"/>
                <a:gd name="T108" fmla="*/ 12605 w 21615"/>
                <a:gd name="T109" fmla="*/ 3512 h 4605"/>
                <a:gd name="T110" fmla="*/ 14016 w 21615"/>
                <a:gd name="T111" fmla="*/ 3515 h 4605"/>
                <a:gd name="T112" fmla="*/ 14533 w 21615"/>
                <a:gd name="T113" fmla="*/ 3604 h 4605"/>
                <a:gd name="T114" fmla="*/ 3886 w 21615"/>
                <a:gd name="T115" fmla="*/ 3641 h 4605"/>
                <a:gd name="T116" fmla="*/ 11270 w 21615"/>
                <a:gd name="T117" fmla="*/ 3843 h 4605"/>
                <a:gd name="T118" fmla="*/ 2208 w 21615"/>
                <a:gd name="T119" fmla="*/ 3966 h 4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615" h="4605">
                  <a:moveTo>
                    <a:pt x="1336" y="2"/>
                  </a:moveTo>
                  <a:cubicBezTo>
                    <a:pt x="1058" y="14"/>
                    <a:pt x="1400" y="689"/>
                    <a:pt x="1530" y="182"/>
                  </a:cubicBezTo>
                  <a:cubicBezTo>
                    <a:pt x="1554" y="119"/>
                    <a:pt x="1523" y="17"/>
                    <a:pt x="1444" y="21"/>
                  </a:cubicBezTo>
                  <a:cubicBezTo>
                    <a:pt x="1401" y="6"/>
                    <a:pt x="1365" y="0"/>
                    <a:pt x="1336" y="2"/>
                  </a:cubicBezTo>
                  <a:close/>
                  <a:moveTo>
                    <a:pt x="2249" y="160"/>
                  </a:moveTo>
                  <a:cubicBezTo>
                    <a:pt x="2230" y="165"/>
                    <a:pt x="2218" y="192"/>
                    <a:pt x="2222" y="257"/>
                  </a:cubicBezTo>
                  <a:cubicBezTo>
                    <a:pt x="2555" y="565"/>
                    <a:pt x="2332" y="142"/>
                    <a:pt x="2249" y="160"/>
                  </a:cubicBezTo>
                  <a:close/>
                  <a:moveTo>
                    <a:pt x="7108" y="234"/>
                  </a:moveTo>
                  <a:cubicBezTo>
                    <a:pt x="6867" y="447"/>
                    <a:pt x="7489" y="226"/>
                    <a:pt x="7108" y="234"/>
                  </a:cubicBezTo>
                  <a:close/>
                  <a:moveTo>
                    <a:pt x="3924" y="309"/>
                  </a:moveTo>
                  <a:cubicBezTo>
                    <a:pt x="3889" y="304"/>
                    <a:pt x="4052" y="507"/>
                    <a:pt x="3984" y="353"/>
                  </a:cubicBezTo>
                  <a:cubicBezTo>
                    <a:pt x="3950" y="322"/>
                    <a:pt x="3931" y="310"/>
                    <a:pt x="3924" y="309"/>
                  </a:cubicBezTo>
                  <a:close/>
                  <a:moveTo>
                    <a:pt x="5835" y="357"/>
                  </a:moveTo>
                  <a:cubicBezTo>
                    <a:pt x="5515" y="428"/>
                    <a:pt x="6084" y="522"/>
                    <a:pt x="5835" y="357"/>
                  </a:cubicBezTo>
                  <a:close/>
                  <a:moveTo>
                    <a:pt x="5140" y="386"/>
                  </a:moveTo>
                  <a:cubicBezTo>
                    <a:pt x="5124" y="390"/>
                    <a:pt x="5115" y="417"/>
                    <a:pt x="5124" y="484"/>
                  </a:cubicBezTo>
                  <a:cubicBezTo>
                    <a:pt x="5288" y="566"/>
                    <a:pt x="5186" y="374"/>
                    <a:pt x="5140" y="386"/>
                  </a:cubicBezTo>
                  <a:close/>
                  <a:moveTo>
                    <a:pt x="3899" y="559"/>
                  </a:moveTo>
                  <a:cubicBezTo>
                    <a:pt x="3873" y="559"/>
                    <a:pt x="3846" y="584"/>
                    <a:pt x="3833" y="657"/>
                  </a:cubicBezTo>
                  <a:cubicBezTo>
                    <a:pt x="4025" y="723"/>
                    <a:pt x="3965" y="560"/>
                    <a:pt x="3899" y="559"/>
                  </a:cubicBezTo>
                  <a:close/>
                  <a:moveTo>
                    <a:pt x="15784" y="611"/>
                  </a:moveTo>
                  <a:cubicBezTo>
                    <a:pt x="15684" y="621"/>
                    <a:pt x="15423" y="895"/>
                    <a:pt x="15802" y="716"/>
                  </a:cubicBezTo>
                  <a:cubicBezTo>
                    <a:pt x="15833" y="634"/>
                    <a:pt x="15817" y="608"/>
                    <a:pt x="15784" y="611"/>
                  </a:cubicBezTo>
                  <a:close/>
                  <a:moveTo>
                    <a:pt x="3727" y="615"/>
                  </a:moveTo>
                  <a:cubicBezTo>
                    <a:pt x="3640" y="615"/>
                    <a:pt x="3631" y="661"/>
                    <a:pt x="3654" y="705"/>
                  </a:cubicBezTo>
                  <a:cubicBezTo>
                    <a:pt x="3412" y="699"/>
                    <a:pt x="3864" y="1073"/>
                    <a:pt x="3732" y="781"/>
                  </a:cubicBezTo>
                  <a:cubicBezTo>
                    <a:pt x="3783" y="804"/>
                    <a:pt x="3828" y="777"/>
                    <a:pt x="3787" y="620"/>
                  </a:cubicBezTo>
                  <a:cubicBezTo>
                    <a:pt x="3764" y="616"/>
                    <a:pt x="3744" y="615"/>
                    <a:pt x="3727" y="615"/>
                  </a:cubicBezTo>
                  <a:close/>
                  <a:moveTo>
                    <a:pt x="6247" y="631"/>
                  </a:moveTo>
                  <a:cubicBezTo>
                    <a:pt x="5904" y="645"/>
                    <a:pt x="6265" y="1005"/>
                    <a:pt x="6283" y="631"/>
                  </a:cubicBezTo>
                  <a:cubicBezTo>
                    <a:pt x="6270" y="631"/>
                    <a:pt x="6259" y="631"/>
                    <a:pt x="6247" y="631"/>
                  </a:cubicBezTo>
                  <a:close/>
                  <a:moveTo>
                    <a:pt x="8066" y="638"/>
                  </a:moveTo>
                  <a:cubicBezTo>
                    <a:pt x="7760" y="919"/>
                    <a:pt x="8577" y="684"/>
                    <a:pt x="8066" y="638"/>
                  </a:cubicBezTo>
                  <a:close/>
                  <a:moveTo>
                    <a:pt x="16588" y="719"/>
                  </a:moveTo>
                  <a:cubicBezTo>
                    <a:pt x="16527" y="718"/>
                    <a:pt x="16481" y="793"/>
                    <a:pt x="16484" y="851"/>
                  </a:cubicBezTo>
                  <a:cubicBezTo>
                    <a:pt x="16453" y="1428"/>
                    <a:pt x="17099" y="710"/>
                    <a:pt x="16615" y="724"/>
                  </a:cubicBezTo>
                  <a:cubicBezTo>
                    <a:pt x="16605" y="720"/>
                    <a:pt x="16597" y="719"/>
                    <a:pt x="16588" y="719"/>
                  </a:cubicBezTo>
                  <a:close/>
                  <a:moveTo>
                    <a:pt x="995" y="775"/>
                  </a:moveTo>
                  <a:cubicBezTo>
                    <a:pt x="704" y="995"/>
                    <a:pt x="1288" y="1566"/>
                    <a:pt x="1143" y="981"/>
                  </a:cubicBezTo>
                  <a:cubicBezTo>
                    <a:pt x="1126" y="896"/>
                    <a:pt x="1079" y="810"/>
                    <a:pt x="995" y="775"/>
                  </a:cubicBezTo>
                  <a:close/>
                  <a:moveTo>
                    <a:pt x="1934" y="784"/>
                  </a:moveTo>
                  <a:cubicBezTo>
                    <a:pt x="1872" y="789"/>
                    <a:pt x="1798" y="904"/>
                    <a:pt x="1984" y="899"/>
                  </a:cubicBezTo>
                  <a:cubicBezTo>
                    <a:pt x="1996" y="808"/>
                    <a:pt x="1967" y="781"/>
                    <a:pt x="1934" y="784"/>
                  </a:cubicBezTo>
                  <a:close/>
                  <a:moveTo>
                    <a:pt x="7240" y="795"/>
                  </a:moveTo>
                  <a:cubicBezTo>
                    <a:pt x="7129" y="800"/>
                    <a:pt x="7362" y="1052"/>
                    <a:pt x="7309" y="810"/>
                  </a:cubicBezTo>
                  <a:cubicBezTo>
                    <a:pt x="7278" y="798"/>
                    <a:pt x="7255" y="794"/>
                    <a:pt x="7240" y="795"/>
                  </a:cubicBezTo>
                  <a:close/>
                  <a:moveTo>
                    <a:pt x="3427" y="797"/>
                  </a:moveTo>
                  <a:cubicBezTo>
                    <a:pt x="3131" y="948"/>
                    <a:pt x="3695" y="863"/>
                    <a:pt x="3427" y="797"/>
                  </a:cubicBezTo>
                  <a:close/>
                  <a:moveTo>
                    <a:pt x="4814" y="837"/>
                  </a:moveTo>
                  <a:cubicBezTo>
                    <a:pt x="4724" y="844"/>
                    <a:pt x="4653" y="913"/>
                    <a:pt x="4611" y="989"/>
                  </a:cubicBezTo>
                  <a:cubicBezTo>
                    <a:pt x="4297" y="1504"/>
                    <a:pt x="5025" y="1134"/>
                    <a:pt x="4814" y="837"/>
                  </a:cubicBezTo>
                  <a:close/>
                  <a:moveTo>
                    <a:pt x="18217" y="850"/>
                  </a:moveTo>
                  <a:lnTo>
                    <a:pt x="18153" y="867"/>
                  </a:lnTo>
                  <a:cubicBezTo>
                    <a:pt x="17946" y="1000"/>
                    <a:pt x="18561" y="1006"/>
                    <a:pt x="18217" y="850"/>
                  </a:cubicBezTo>
                  <a:close/>
                  <a:moveTo>
                    <a:pt x="14466" y="867"/>
                  </a:moveTo>
                  <a:cubicBezTo>
                    <a:pt x="14246" y="865"/>
                    <a:pt x="14719" y="1093"/>
                    <a:pt x="14489" y="868"/>
                  </a:cubicBezTo>
                  <a:cubicBezTo>
                    <a:pt x="14481" y="867"/>
                    <a:pt x="14473" y="867"/>
                    <a:pt x="14466" y="867"/>
                  </a:cubicBezTo>
                  <a:close/>
                  <a:moveTo>
                    <a:pt x="2040" y="877"/>
                  </a:moveTo>
                  <a:cubicBezTo>
                    <a:pt x="1953" y="1015"/>
                    <a:pt x="1988" y="1053"/>
                    <a:pt x="2043" y="1047"/>
                  </a:cubicBezTo>
                  <a:cubicBezTo>
                    <a:pt x="1828" y="1286"/>
                    <a:pt x="2374" y="1065"/>
                    <a:pt x="2140" y="998"/>
                  </a:cubicBezTo>
                  <a:cubicBezTo>
                    <a:pt x="2182" y="956"/>
                    <a:pt x="2183" y="899"/>
                    <a:pt x="2040" y="877"/>
                  </a:cubicBezTo>
                  <a:close/>
                  <a:moveTo>
                    <a:pt x="19665" y="881"/>
                  </a:moveTo>
                  <a:cubicBezTo>
                    <a:pt x="19302" y="1083"/>
                    <a:pt x="20071" y="1014"/>
                    <a:pt x="19665" y="881"/>
                  </a:cubicBezTo>
                  <a:close/>
                  <a:moveTo>
                    <a:pt x="20794" y="911"/>
                  </a:moveTo>
                  <a:cubicBezTo>
                    <a:pt x="20738" y="910"/>
                    <a:pt x="20705" y="929"/>
                    <a:pt x="20831" y="982"/>
                  </a:cubicBezTo>
                  <a:cubicBezTo>
                    <a:pt x="20976" y="946"/>
                    <a:pt x="20866" y="912"/>
                    <a:pt x="20794" y="911"/>
                  </a:cubicBezTo>
                  <a:close/>
                  <a:moveTo>
                    <a:pt x="12956" y="949"/>
                  </a:moveTo>
                  <a:cubicBezTo>
                    <a:pt x="12949" y="948"/>
                    <a:pt x="12927" y="954"/>
                    <a:pt x="12886" y="973"/>
                  </a:cubicBezTo>
                  <a:cubicBezTo>
                    <a:pt x="12775" y="1100"/>
                    <a:pt x="12990" y="954"/>
                    <a:pt x="12956" y="949"/>
                  </a:cubicBezTo>
                  <a:close/>
                  <a:moveTo>
                    <a:pt x="19111" y="975"/>
                  </a:moveTo>
                  <a:cubicBezTo>
                    <a:pt x="18870" y="1188"/>
                    <a:pt x="19491" y="967"/>
                    <a:pt x="19111" y="975"/>
                  </a:cubicBezTo>
                  <a:close/>
                  <a:moveTo>
                    <a:pt x="5842" y="983"/>
                  </a:moveTo>
                  <a:cubicBezTo>
                    <a:pt x="5628" y="975"/>
                    <a:pt x="6164" y="1458"/>
                    <a:pt x="5984" y="1020"/>
                  </a:cubicBezTo>
                  <a:cubicBezTo>
                    <a:pt x="5918" y="995"/>
                    <a:pt x="5872" y="984"/>
                    <a:pt x="5842" y="983"/>
                  </a:cubicBezTo>
                  <a:close/>
                  <a:moveTo>
                    <a:pt x="7475" y="983"/>
                  </a:moveTo>
                  <a:cubicBezTo>
                    <a:pt x="7435" y="985"/>
                    <a:pt x="7405" y="1028"/>
                    <a:pt x="7425" y="1156"/>
                  </a:cubicBezTo>
                  <a:cubicBezTo>
                    <a:pt x="7696" y="1184"/>
                    <a:pt x="7563" y="980"/>
                    <a:pt x="7475" y="983"/>
                  </a:cubicBezTo>
                  <a:close/>
                  <a:moveTo>
                    <a:pt x="5417" y="997"/>
                  </a:moveTo>
                  <a:cubicBezTo>
                    <a:pt x="5285" y="998"/>
                    <a:pt x="5628" y="1252"/>
                    <a:pt x="5474" y="1006"/>
                  </a:cubicBezTo>
                  <a:cubicBezTo>
                    <a:pt x="5449" y="1000"/>
                    <a:pt x="5430" y="997"/>
                    <a:pt x="5417" y="997"/>
                  </a:cubicBezTo>
                  <a:close/>
                  <a:moveTo>
                    <a:pt x="10827" y="1006"/>
                  </a:moveTo>
                  <a:cubicBezTo>
                    <a:pt x="10812" y="1006"/>
                    <a:pt x="10796" y="1007"/>
                    <a:pt x="10779" y="1008"/>
                  </a:cubicBezTo>
                  <a:cubicBezTo>
                    <a:pt x="10443" y="1411"/>
                    <a:pt x="11283" y="1000"/>
                    <a:pt x="10827" y="1006"/>
                  </a:cubicBezTo>
                  <a:close/>
                  <a:moveTo>
                    <a:pt x="3763" y="1049"/>
                  </a:moveTo>
                  <a:cubicBezTo>
                    <a:pt x="3645" y="1351"/>
                    <a:pt x="4160" y="1184"/>
                    <a:pt x="3763" y="1049"/>
                  </a:cubicBezTo>
                  <a:close/>
                  <a:moveTo>
                    <a:pt x="15923" y="1050"/>
                  </a:moveTo>
                  <a:cubicBezTo>
                    <a:pt x="15904" y="1060"/>
                    <a:pt x="16051" y="1242"/>
                    <a:pt x="15986" y="1094"/>
                  </a:cubicBezTo>
                  <a:cubicBezTo>
                    <a:pt x="15946" y="1058"/>
                    <a:pt x="15929" y="1048"/>
                    <a:pt x="15923" y="1050"/>
                  </a:cubicBezTo>
                  <a:close/>
                  <a:moveTo>
                    <a:pt x="17837" y="1098"/>
                  </a:moveTo>
                  <a:cubicBezTo>
                    <a:pt x="17517" y="1169"/>
                    <a:pt x="18086" y="1263"/>
                    <a:pt x="17837" y="1098"/>
                  </a:cubicBezTo>
                  <a:close/>
                  <a:moveTo>
                    <a:pt x="17148" y="1127"/>
                  </a:moveTo>
                  <a:cubicBezTo>
                    <a:pt x="17129" y="1126"/>
                    <a:pt x="17116" y="1150"/>
                    <a:pt x="17126" y="1225"/>
                  </a:cubicBezTo>
                  <a:cubicBezTo>
                    <a:pt x="17283" y="1303"/>
                    <a:pt x="17197" y="1131"/>
                    <a:pt x="17148" y="1127"/>
                  </a:cubicBezTo>
                  <a:close/>
                  <a:moveTo>
                    <a:pt x="8093" y="1175"/>
                  </a:moveTo>
                  <a:cubicBezTo>
                    <a:pt x="8031" y="1174"/>
                    <a:pt x="7985" y="1249"/>
                    <a:pt x="7988" y="1307"/>
                  </a:cubicBezTo>
                  <a:cubicBezTo>
                    <a:pt x="7957" y="1884"/>
                    <a:pt x="8604" y="1166"/>
                    <a:pt x="8120" y="1180"/>
                  </a:cubicBezTo>
                  <a:cubicBezTo>
                    <a:pt x="8111" y="1176"/>
                    <a:pt x="8101" y="1175"/>
                    <a:pt x="8093" y="1175"/>
                  </a:cubicBezTo>
                  <a:close/>
                  <a:moveTo>
                    <a:pt x="20208" y="1295"/>
                  </a:moveTo>
                  <a:cubicBezTo>
                    <a:pt x="20031" y="1295"/>
                    <a:pt x="19860" y="1344"/>
                    <a:pt x="19709" y="1469"/>
                  </a:cubicBezTo>
                  <a:cubicBezTo>
                    <a:pt x="20065" y="1305"/>
                    <a:pt x="20470" y="1447"/>
                    <a:pt x="20779" y="1646"/>
                  </a:cubicBezTo>
                  <a:cubicBezTo>
                    <a:pt x="20812" y="1919"/>
                    <a:pt x="21316" y="1898"/>
                    <a:pt x="21196" y="1604"/>
                  </a:cubicBezTo>
                  <a:cubicBezTo>
                    <a:pt x="20907" y="1465"/>
                    <a:pt x="20546" y="1293"/>
                    <a:pt x="20208" y="1295"/>
                  </a:cubicBezTo>
                  <a:close/>
                  <a:moveTo>
                    <a:pt x="15901" y="1301"/>
                  </a:moveTo>
                  <a:cubicBezTo>
                    <a:pt x="15875" y="1301"/>
                    <a:pt x="15848" y="1325"/>
                    <a:pt x="15835" y="1399"/>
                  </a:cubicBezTo>
                  <a:cubicBezTo>
                    <a:pt x="16028" y="1465"/>
                    <a:pt x="15968" y="1301"/>
                    <a:pt x="15901" y="1301"/>
                  </a:cubicBezTo>
                  <a:close/>
                  <a:moveTo>
                    <a:pt x="9721" y="1306"/>
                  </a:moveTo>
                  <a:lnTo>
                    <a:pt x="9657" y="1324"/>
                  </a:lnTo>
                  <a:cubicBezTo>
                    <a:pt x="9451" y="1457"/>
                    <a:pt x="10066" y="1462"/>
                    <a:pt x="9721" y="1306"/>
                  </a:cubicBezTo>
                  <a:close/>
                  <a:moveTo>
                    <a:pt x="15729" y="1355"/>
                  </a:moveTo>
                  <a:cubicBezTo>
                    <a:pt x="15643" y="1356"/>
                    <a:pt x="15634" y="1402"/>
                    <a:pt x="15656" y="1446"/>
                  </a:cubicBezTo>
                  <a:cubicBezTo>
                    <a:pt x="15413" y="1439"/>
                    <a:pt x="15867" y="1815"/>
                    <a:pt x="15735" y="1523"/>
                  </a:cubicBezTo>
                  <a:cubicBezTo>
                    <a:pt x="15785" y="1545"/>
                    <a:pt x="15830" y="1517"/>
                    <a:pt x="15788" y="1361"/>
                  </a:cubicBezTo>
                  <a:cubicBezTo>
                    <a:pt x="15765" y="1357"/>
                    <a:pt x="15746" y="1355"/>
                    <a:pt x="15729" y="1355"/>
                  </a:cubicBezTo>
                  <a:close/>
                  <a:moveTo>
                    <a:pt x="5170" y="1369"/>
                  </a:moveTo>
                  <a:cubicBezTo>
                    <a:pt x="4958" y="1652"/>
                    <a:pt x="5500" y="1390"/>
                    <a:pt x="5170" y="1369"/>
                  </a:cubicBezTo>
                  <a:close/>
                  <a:moveTo>
                    <a:pt x="18285" y="1372"/>
                  </a:moveTo>
                  <a:cubicBezTo>
                    <a:pt x="17883" y="1362"/>
                    <a:pt x="18267" y="1757"/>
                    <a:pt x="18285" y="1372"/>
                  </a:cubicBezTo>
                  <a:close/>
                  <a:moveTo>
                    <a:pt x="10615" y="1431"/>
                  </a:moveTo>
                  <a:cubicBezTo>
                    <a:pt x="10374" y="1644"/>
                    <a:pt x="10996" y="1423"/>
                    <a:pt x="10615" y="1431"/>
                  </a:cubicBezTo>
                  <a:close/>
                  <a:moveTo>
                    <a:pt x="5700" y="1448"/>
                  </a:moveTo>
                  <a:cubicBezTo>
                    <a:pt x="5681" y="1449"/>
                    <a:pt x="5665" y="1451"/>
                    <a:pt x="5650" y="1454"/>
                  </a:cubicBezTo>
                  <a:cubicBezTo>
                    <a:pt x="5666" y="1452"/>
                    <a:pt x="5682" y="1450"/>
                    <a:pt x="5700" y="1448"/>
                  </a:cubicBezTo>
                  <a:close/>
                  <a:moveTo>
                    <a:pt x="5645" y="1455"/>
                  </a:moveTo>
                  <a:cubicBezTo>
                    <a:pt x="5460" y="1483"/>
                    <a:pt x="5347" y="1548"/>
                    <a:pt x="5323" y="1612"/>
                  </a:cubicBezTo>
                  <a:cubicBezTo>
                    <a:pt x="5578" y="1783"/>
                    <a:pt x="5427" y="1507"/>
                    <a:pt x="5645" y="1455"/>
                  </a:cubicBezTo>
                  <a:close/>
                  <a:moveTo>
                    <a:pt x="13802" y="1466"/>
                  </a:moveTo>
                  <a:cubicBezTo>
                    <a:pt x="13766" y="1464"/>
                    <a:pt x="13721" y="1483"/>
                    <a:pt x="13667" y="1532"/>
                  </a:cubicBezTo>
                  <a:cubicBezTo>
                    <a:pt x="13499" y="1504"/>
                    <a:pt x="13572" y="1700"/>
                    <a:pt x="13680" y="1720"/>
                  </a:cubicBezTo>
                  <a:cubicBezTo>
                    <a:pt x="13862" y="1958"/>
                    <a:pt x="13943" y="1761"/>
                    <a:pt x="13916" y="1607"/>
                  </a:cubicBezTo>
                  <a:cubicBezTo>
                    <a:pt x="13942" y="1583"/>
                    <a:pt x="13934" y="1583"/>
                    <a:pt x="13913" y="1591"/>
                  </a:cubicBezTo>
                  <a:cubicBezTo>
                    <a:pt x="13898" y="1524"/>
                    <a:pt x="13861" y="1468"/>
                    <a:pt x="13802" y="1466"/>
                  </a:cubicBezTo>
                  <a:close/>
                  <a:moveTo>
                    <a:pt x="6851" y="1503"/>
                  </a:moveTo>
                  <a:cubicBezTo>
                    <a:pt x="6806" y="1502"/>
                    <a:pt x="6784" y="1519"/>
                    <a:pt x="6868" y="1571"/>
                  </a:cubicBezTo>
                  <a:cubicBezTo>
                    <a:pt x="7063" y="1553"/>
                    <a:pt x="6926" y="1504"/>
                    <a:pt x="6851" y="1503"/>
                  </a:cubicBezTo>
                  <a:close/>
                  <a:moveTo>
                    <a:pt x="7428" y="1506"/>
                  </a:moveTo>
                  <a:cubicBezTo>
                    <a:pt x="7409" y="1516"/>
                    <a:pt x="7556" y="1699"/>
                    <a:pt x="7491" y="1550"/>
                  </a:cubicBezTo>
                  <a:cubicBezTo>
                    <a:pt x="7451" y="1515"/>
                    <a:pt x="7433" y="1504"/>
                    <a:pt x="7428" y="1506"/>
                  </a:cubicBezTo>
                  <a:close/>
                  <a:moveTo>
                    <a:pt x="19241" y="1536"/>
                  </a:moveTo>
                  <a:cubicBezTo>
                    <a:pt x="19131" y="1541"/>
                    <a:pt x="19364" y="1794"/>
                    <a:pt x="19312" y="1551"/>
                  </a:cubicBezTo>
                  <a:cubicBezTo>
                    <a:pt x="19280" y="1540"/>
                    <a:pt x="19257" y="1536"/>
                    <a:pt x="19241" y="1536"/>
                  </a:cubicBezTo>
                  <a:close/>
                  <a:moveTo>
                    <a:pt x="9341" y="1554"/>
                  </a:moveTo>
                  <a:cubicBezTo>
                    <a:pt x="9021" y="1625"/>
                    <a:pt x="9591" y="1719"/>
                    <a:pt x="9341" y="1554"/>
                  </a:cubicBezTo>
                  <a:close/>
                  <a:moveTo>
                    <a:pt x="3882" y="1571"/>
                  </a:moveTo>
                  <a:cubicBezTo>
                    <a:pt x="3834" y="1569"/>
                    <a:pt x="3790" y="1608"/>
                    <a:pt x="3760" y="1660"/>
                  </a:cubicBezTo>
                  <a:cubicBezTo>
                    <a:pt x="3743" y="1646"/>
                    <a:pt x="3735" y="1644"/>
                    <a:pt x="3752" y="1674"/>
                  </a:cubicBezTo>
                  <a:cubicBezTo>
                    <a:pt x="3679" y="1813"/>
                    <a:pt x="3698" y="2025"/>
                    <a:pt x="3943" y="1853"/>
                  </a:cubicBezTo>
                  <a:cubicBezTo>
                    <a:pt x="4051" y="1866"/>
                    <a:pt x="4181" y="1702"/>
                    <a:pt x="4012" y="1677"/>
                  </a:cubicBezTo>
                  <a:cubicBezTo>
                    <a:pt x="3968" y="1602"/>
                    <a:pt x="3923" y="1572"/>
                    <a:pt x="3882" y="1571"/>
                  </a:cubicBezTo>
                  <a:close/>
                  <a:moveTo>
                    <a:pt x="11379" y="1575"/>
                  </a:moveTo>
                  <a:cubicBezTo>
                    <a:pt x="11206" y="1577"/>
                    <a:pt x="11556" y="1888"/>
                    <a:pt x="11450" y="1586"/>
                  </a:cubicBezTo>
                  <a:cubicBezTo>
                    <a:pt x="11420" y="1578"/>
                    <a:pt x="11396" y="1575"/>
                    <a:pt x="11379" y="1575"/>
                  </a:cubicBezTo>
                  <a:close/>
                  <a:moveTo>
                    <a:pt x="16817" y="1578"/>
                  </a:moveTo>
                  <a:cubicBezTo>
                    <a:pt x="16726" y="1585"/>
                    <a:pt x="16654" y="1655"/>
                    <a:pt x="16613" y="1730"/>
                  </a:cubicBezTo>
                  <a:cubicBezTo>
                    <a:pt x="16298" y="2245"/>
                    <a:pt x="17027" y="1875"/>
                    <a:pt x="16817" y="1578"/>
                  </a:cubicBezTo>
                  <a:close/>
                  <a:moveTo>
                    <a:pt x="8646" y="1584"/>
                  </a:moveTo>
                  <a:cubicBezTo>
                    <a:pt x="8631" y="1588"/>
                    <a:pt x="8622" y="1615"/>
                    <a:pt x="8631" y="1682"/>
                  </a:cubicBezTo>
                  <a:cubicBezTo>
                    <a:pt x="8794" y="1763"/>
                    <a:pt x="8693" y="1572"/>
                    <a:pt x="8646" y="1584"/>
                  </a:cubicBezTo>
                  <a:close/>
                  <a:moveTo>
                    <a:pt x="354" y="1612"/>
                  </a:moveTo>
                  <a:cubicBezTo>
                    <a:pt x="0" y="1782"/>
                    <a:pt x="770" y="2116"/>
                    <a:pt x="447" y="1726"/>
                  </a:cubicBezTo>
                  <a:cubicBezTo>
                    <a:pt x="435" y="1678"/>
                    <a:pt x="404" y="1627"/>
                    <a:pt x="354" y="1612"/>
                  </a:cubicBezTo>
                  <a:close/>
                  <a:moveTo>
                    <a:pt x="3424" y="1624"/>
                  </a:moveTo>
                  <a:cubicBezTo>
                    <a:pt x="2939" y="2013"/>
                    <a:pt x="3940" y="1805"/>
                    <a:pt x="3424" y="1624"/>
                  </a:cubicBezTo>
                  <a:close/>
                  <a:moveTo>
                    <a:pt x="14244" y="1658"/>
                  </a:moveTo>
                  <a:cubicBezTo>
                    <a:pt x="13697" y="1675"/>
                    <a:pt x="14589" y="2174"/>
                    <a:pt x="14244" y="1658"/>
                  </a:cubicBezTo>
                  <a:close/>
                  <a:moveTo>
                    <a:pt x="12888" y="1704"/>
                  </a:moveTo>
                  <a:cubicBezTo>
                    <a:pt x="12469" y="1713"/>
                    <a:pt x="12910" y="2027"/>
                    <a:pt x="12888" y="1704"/>
                  </a:cubicBezTo>
                  <a:close/>
                  <a:moveTo>
                    <a:pt x="17843" y="1724"/>
                  </a:moveTo>
                  <a:cubicBezTo>
                    <a:pt x="17629" y="1716"/>
                    <a:pt x="18166" y="2200"/>
                    <a:pt x="17985" y="1762"/>
                  </a:cubicBezTo>
                  <a:cubicBezTo>
                    <a:pt x="17920" y="1737"/>
                    <a:pt x="17874" y="1725"/>
                    <a:pt x="17843" y="1724"/>
                  </a:cubicBezTo>
                  <a:close/>
                  <a:moveTo>
                    <a:pt x="17419" y="1739"/>
                  </a:moveTo>
                  <a:cubicBezTo>
                    <a:pt x="17287" y="1739"/>
                    <a:pt x="17631" y="1993"/>
                    <a:pt x="17476" y="1748"/>
                  </a:cubicBezTo>
                  <a:cubicBezTo>
                    <a:pt x="17452" y="1742"/>
                    <a:pt x="17433" y="1739"/>
                    <a:pt x="17419" y="1739"/>
                  </a:cubicBezTo>
                  <a:close/>
                  <a:moveTo>
                    <a:pt x="5355" y="1745"/>
                  </a:moveTo>
                  <a:cubicBezTo>
                    <a:pt x="5274" y="1746"/>
                    <a:pt x="5163" y="1877"/>
                    <a:pt x="5388" y="1929"/>
                  </a:cubicBezTo>
                  <a:cubicBezTo>
                    <a:pt x="5441" y="1791"/>
                    <a:pt x="5403" y="1745"/>
                    <a:pt x="5355" y="1745"/>
                  </a:cubicBezTo>
                  <a:close/>
                  <a:moveTo>
                    <a:pt x="15765" y="1791"/>
                  </a:moveTo>
                  <a:cubicBezTo>
                    <a:pt x="15647" y="2093"/>
                    <a:pt x="16162" y="1926"/>
                    <a:pt x="15765" y="1791"/>
                  </a:cubicBezTo>
                  <a:close/>
                  <a:moveTo>
                    <a:pt x="5172" y="1828"/>
                  </a:moveTo>
                  <a:cubicBezTo>
                    <a:pt x="5120" y="1827"/>
                    <a:pt x="5076" y="1867"/>
                    <a:pt x="5050" y="1908"/>
                  </a:cubicBezTo>
                  <a:cubicBezTo>
                    <a:pt x="4625" y="2183"/>
                    <a:pt x="5459" y="2097"/>
                    <a:pt x="5172" y="1828"/>
                  </a:cubicBezTo>
                  <a:close/>
                  <a:moveTo>
                    <a:pt x="9789" y="1828"/>
                  </a:moveTo>
                  <a:cubicBezTo>
                    <a:pt x="9387" y="1818"/>
                    <a:pt x="9771" y="2213"/>
                    <a:pt x="9789" y="1828"/>
                  </a:cubicBezTo>
                  <a:close/>
                  <a:moveTo>
                    <a:pt x="11137" y="1885"/>
                  </a:moveTo>
                  <a:cubicBezTo>
                    <a:pt x="11099" y="1888"/>
                    <a:pt x="11065" y="1930"/>
                    <a:pt x="11073" y="2053"/>
                  </a:cubicBezTo>
                  <a:cubicBezTo>
                    <a:pt x="11326" y="2073"/>
                    <a:pt x="11221" y="1881"/>
                    <a:pt x="11137" y="1885"/>
                  </a:cubicBezTo>
                  <a:close/>
                  <a:moveTo>
                    <a:pt x="3231" y="1904"/>
                  </a:moveTo>
                  <a:cubicBezTo>
                    <a:pt x="3176" y="1908"/>
                    <a:pt x="3280" y="2177"/>
                    <a:pt x="3321" y="1989"/>
                  </a:cubicBezTo>
                  <a:lnTo>
                    <a:pt x="3320" y="1979"/>
                  </a:lnTo>
                  <a:cubicBezTo>
                    <a:pt x="3275" y="1922"/>
                    <a:pt x="3247" y="1903"/>
                    <a:pt x="3231" y="1904"/>
                  </a:cubicBezTo>
                  <a:close/>
                  <a:moveTo>
                    <a:pt x="14337" y="1981"/>
                  </a:moveTo>
                  <a:cubicBezTo>
                    <a:pt x="14320" y="1980"/>
                    <a:pt x="14288" y="1993"/>
                    <a:pt x="14236" y="2027"/>
                  </a:cubicBezTo>
                  <a:lnTo>
                    <a:pt x="14233" y="2035"/>
                  </a:lnTo>
                  <a:cubicBezTo>
                    <a:pt x="14215" y="2235"/>
                    <a:pt x="14411" y="1984"/>
                    <a:pt x="14337" y="1981"/>
                  </a:cubicBezTo>
                  <a:close/>
                  <a:moveTo>
                    <a:pt x="10746" y="1992"/>
                  </a:moveTo>
                  <a:cubicBezTo>
                    <a:pt x="10636" y="1997"/>
                    <a:pt x="10868" y="2250"/>
                    <a:pt x="10816" y="2007"/>
                  </a:cubicBezTo>
                  <a:cubicBezTo>
                    <a:pt x="10784" y="1996"/>
                    <a:pt x="10762" y="1991"/>
                    <a:pt x="10746" y="1992"/>
                  </a:cubicBezTo>
                  <a:close/>
                  <a:moveTo>
                    <a:pt x="19559" y="2000"/>
                  </a:moveTo>
                  <a:cubicBezTo>
                    <a:pt x="19282" y="2000"/>
                    <a:pt x="19493" y="2294"/>
                    <a:pt x="19620" y="2005"/>
                  </a:cubicBezTo>
                  <a:cubicBezTo>
                    <a:pt x="19597" y="2002"/>
                    <a:pt x="19577" y="2000"/>
                    <a:pt x="19559" y="2000"/>
                  </a:cubicBezTo>
                  <a:close/>
                  <a:moveTo>
                    <a:pt x="8321" y="2035"/>
                  </a:moveTo>
                  <a:cubicBezTo>
                    <a:pt x="8230" y="2042"/>
                    <a:pt x="8159" y="2111"/>
                    <a:pt x="8118" y="2186"/>
                  </a:cubicBezTo>
                  <a:cubicBezTo>
                    <a:pt x="7804" y="2701"/>
                    <a:pt x="8532" y="2332"/>
                    <a:pt x="8321" y="2035"/>
                  </a:cubicBezTo>
                  <a:close/>
                  <a:moveTo>
                    <a:pt x="17172" y="2110"/>
                  </a:moveTo>
                  <a:cubicBezTo>
                    <a:pt x="16961" y="2394"/>
                    <a:pt x="17502" y="2131"/>
                    <a:pt x="17172" y="2110"/>
                  </a:cubicBezTo>
                  <a:close/>
                  <a:moveTo>
                    <a:pt x="1621" y="2116"/>
                  </a:moveTo>
                  <a:cubicBezTo>
                    <a:pt x="1559" y="2115"/>
                    <a:pt x="1513" y="2190"/>
                    <a:pt x="1517" y="2248"/>
                  </a:cubicBezTo>
                  <a:cubicBezTo>
                    <a:pt x="1486" y="2825"/>
                    <a:pt x="2132" y="2107"/>
                    <a:pt x="1648" y="2121"/>
                  </a:cubicBezTo>
                  <a:cubicBezTo>
                    <a:pt x="1639" y="2117"/>
                    <a:pt x="1630" y="2116"/>
                    <a:pt x="1621" y="2116"/>
                  </a:cubicBezTo>
                  <a:close/>
                  <a:moveTo>
                    <a:pt x="9348" y="2180"/>
                  </a:moveTo>
                  <a:cubicBezTo>
                    <a:pt x="9134" y="2172"/>
                    <a:pt x="9671" y="2656"/>
                    <a:pt x="9490" y="2218"/>
                  </a:cubicBezTo>
                  <a:cubicBezTo>
                    <a:pt x="9425" y="2193"/>
                    <a:pt x="9379" y="2181"/>
                    <a:pt x="9348" y="2180"/>
                  </a:cubicBezTo>
                  <a:close/>
                  <a:moveTo>
                    <a:pt x="8923" y="2195"/>
                  </a:moveTo>
                  <a:cubicBezTo>
                    <a:pt x="8791" y="2195"/>
                    <a:pt x="9135" y="2449"/>
                    <a:pt x="8981" y="2204"/>
                  </a:cubicBezTo>
                  <a:cubicBezTo>
                    <a:pt x="8956" y="2198"/>
                    <a:pt x="8937" y="2195"/>
                    <a:pt x="8923" y="2195"/>
                  </a:cubicBezTo>
                  <a:close/>
                  <a:moveTo>
                    <a:pt x="20548" y="2207"/>
                  </a:moveTo>
                  <a:cubicBezTo>
                    <a:pt x="20345" y="2219"/>
                    <a:pt x="20866" y="2539"/>
                    <a:pt x="20684" y="2224"/>
                  </a:cubicBezTo>
                  <a:cubicBezTo>
                    <a:pt x="20621" y="2210"/>
                    <a:pt x="20577" y="2206"/>
                    <a:pt x="20548" y="2207"/>
                  </a:cubicBezTo>
                  <a:close/>
                  <a:moveTo>
                    <a:pt x="18853" y="2244"/>
                  </a:moveTo>
                  <a:cubicBezTo>
                    <a:pt x="18808" y="2243"/>
                    <a:pt x="18785" y="2260"/>
                    <a:pt x="18870" y="2311"/>
                  </a:cubicBezTo>
                  <a:cubicBezTo>
                    <a:pt x="19065" y="2294"/>
                    <a:pt x="18928" y="2244"/>
                    <a:pt x="18853" y="2244"/>
                  </a:cubicBezTo>
                  <a:close/>
                  <a:moveTo>
                    <a:pt x="3251" y="2247"/>
                  </a:moveTo>
                  <a:lnTo>
                    <a:pt x="3186" y="2264"/>
                  </a:lnTo>
                  <a:cubicBezTo>
                    <a:pt x="2980" y="2397"/>
                    <a:pt x="3595" y="2403"/>
                    <a:pt x="3251" y="2247"/>
                  </a:cubicBezTo>
                  <a:close/>
                  <a:moveTo>
                    <a:pt x="13884" y="2277"/>
                  </a:moveTo>
                  <a:cubicBezTo>
                    <a:pt x="13866" y="2278"/>
                    <a:pt x="13849" y="2303"/>
                    <a:pt x="13843" y="2374"/>
                  </a:cubicBezTo>
                  <a:cubicBezTo>
                    <a:pt x="14003" y="2497"/>
                    <a:pt x="13938" y="2276"/>
                    <a:pt x="13884" y="2277"/>
                  </a:cubicBezTo>
                  <a:close/>
                  <a:moveTo>
                    <a:pt x="4143" y="2372"/>
                  </a:moveTo>
                  <a:cubicBezTo>
                    <a:pt x="3902" y="2585"/>
                    <a:pt x="4524" y="2364"/>
                    <a:pt x="4143" y="2372"/>
                  </a:cubicBezTo>
                  <a:close/>
                  <a:moveTo>
                    <a:pt x="15213" y="2388"/>
                  </a:moveTo>
                  <a:cubicBezTo>
                    <a:pt x="15181" y="2386"/>
                    <a:pt x="15160" y="2431"/>
                    <a:pt x="15172" y="2566"/>
                  </a:cubicBezTo>
                  <a:cubicBezTo>
                    <a:pt x="15502" y="2828"/>
                    <a:pt x="15310" y="2394"/>
                    <a:pt x="15213" y="2388"/>
                  </a:cubicBezTo>
                  <a:close/>
                  <a:moveTo>
                    <a:pt x="956" y="2447"/>
                  </a:moveTo>
                  <a:cubicBezTo>
                    <a:pt x="937" y="2457"/>
                    <a:pt x="1085" y="2639"/>
                    <a:pt x="1019" y="2491"/>
                  </a:cubicBezTo>
                  <a:cubicBezTo>
                    <a:pt x="980" y="2455"/>
                    <a:pt x="961" y="2445"/>
                    <a:pt x="956" y="2447"/>
                  </a:cubicBezTo>
                  <a:close/>
                  <a:moveTo>
                    <a:pt x="17357" y="2487"/>
                  </a:moveTo>
                  <a:cubicBezTo>
                    <a:pt x="17277" y="2488"/>
                    <a:pt x="17165" y="2618"/>
                    <a:pt x="17391" y="2670"/>
                  </a:cubicBezTo>
                  <a:cubicBezTo>
                    <a:pt x="17443" y="2532"/>
                    <a:pt x="17406" y="2486"/>
                    <a:pt x="17357" y="2487"/>
                  </a:cubicBezTo>
                  <a:close/>
                  <a:moveTo>
                    <a:pt x="2870" y="2495"/>
                  </a:moveTo>
                  <a:cubicBezTo>
                    <a:pt x="2550" y="2566"/>
                    <a:pt x="3119" y="2660"/>
                    <a:pt x="2870" y="2495"/>
                  </a:cubicBezTo>
                  <a:close/>
                  <a:moveTo>
                    <a:pt x="2182" y="2524"/>
                  </a:moveTo>
                  <a:cubicBezTo>
                    <a:pt x="2163" y="2523"/>
                    <a:pt x="2149" y="2547"/>
                    <a:pt x="2159" y="2622"/>
                  </a:cubicBezTo>
                  <a:cubicBezTo>
                    <a:pt x="2316" y="2700"/>
                    <a:pt x="2230" y="2528"/>
                    <a:pt x="2182" y="2524"/>
                  </a:cubicBezTo>
                  <a:close/>
                  <a:moveTo>
                    <a:pt x="6091" y="2532"/>
                  </a:moveTo>
                  <a:cubicBezTo>
                    <a:pt x="5951" y="3087"/>
                    <a:pt x="6471" y="3510"/>
                    <a:pt x="6852" y="3817"/>
                  </a:cubicBezTo>
                  <a:cubicBezTo>
                    <a:pt x="7168" y="3799"/>
                    <a:pt x="6971" y="3335"/>
                    <a:pt x="6711" y="3423"/>
                  </a:cubicBezTo>
                  <a:cubicBezTo>
                    <a:pt x="6397" y="3229"/>
                    <a:pt x="6095" y="2924"/>
                    <a:pt x="6091" y="2532"/>
                  </a:cubicBezTo>
                  <a:close/>
                  <a:moveTo>
                    <a:pt x="8676" y="2566"/>
                  </a:moveTo>
                  <a:cubicBezTo>
                    <a:pt x="8465" y="2850"/>
                    <a:pt x="9006" y="2587"/>
                    <a:pt x="8676" y="2566"/>
                  </a:cubicBezTo>
                  <a:close/>
                  <a:moveTo>
                    <a:pt x="20013" y="2566"/>
                  </a:moveTo>
                  <a:cubicBezTo>
                    <a:pt x="19585" y="2571"/>
                    <a:pt x="20297" y="2868"/>
                    <a:pt x="20013" y="2566"/>
                  </a:cubicBezTo>
                  <a:close/>
                  <a:moveTo>
                    <a:pt x="17175" y="2569"/>
                  </a:moveTo>
                  <a:cubicBezTo>
                    <a:pt x="17122" y="2568"/>
                    <a:pt x="17078" y="2607"/>
                    <a:pt x="17052" y="2649"/>
                  </a:cubicBezTo>
                  <a:cubicBezTo>
                    <a:pt x="16627" y="2924"/>
                    <a:pt x="17461" y="2837"/>
                    <a:pt x="17175" y="2569"/>
                  </a:cubicBezTo>
                  <a:close/>
                  <a:moveTo>
                    <a:pt x="5459" y="2585"/>
                  </a:moveTo>
                  <a:cubicBezTo>
                    <a:pt x="5315" y="2892"/>
                    <a:pt x="6042" y="2760"/>
                    <a:pt x="5564" y="2670"/>
                  </a:cubicBezTo>
                  <a:cubicBezTo>
                    <a:pt x="5521" y="2651"/>
                    <a:pt x="5491" y="2617"/>
                    <a:pt x="5459" y="2585"/>
                  </a:cubicBezTo>
                  <a:close/>
                  <a:moveTo>
                    <a:pt x="15658" y="2621"/>
                  </a:moveTo>
                  <a:cubicBezTo>
                    <a:pt x="15639" y="2618"/>
                    <a:pt x="15630" y="2645"/>
                    <a:pt x="15653" y="2732"/>
                  </a:cubicBezTo>
                  <a:cubicBezTo>
                    <a:pt x="15821" y="2834"/>
                    <a:pt x="15706" y="2629"/>
                    <a:pt x="15658" y="2621"/>
                  </a:cubicBezTo>
                  <a:close/>
                  <a:moveTo>
                    <a:pt x="10808" y="2658"/>
                  </a:moveTo>
                  <a:cubicBezTo>
                    <a:pt x="10767" y="2679"/>
                    <a:pt x="10729" y="2702"/>
                    <a:pt x="10683" y="2707"/>
                  </a:cubicBezTo>
                  <a:cubicBezTo>
                    <a:pt x="10200" y="2649"/>
                    <a:pt x="10853" y="2995"/>
                    <a:pt x="10808" y="2658"/>
                  </a:cubicBezTo>
                  <a:close/>
                  <a:moveTo>
                    <a:pt x="10357" y="2700"/>
                  </a:moveTo>
                  <a:cubicBezTo>
                    <a:pt x="10312" y="2699"/>
                    <a:pt x="10290" y="2716"/>
                    <a:pt x="10375" y="2767"/>
                  </a:cubicBezTo>
                  <a:cubicBezTo>
                    <a:pt x="10570" y="2750"/>
                    <a:pt x="10432" y="2700"/>
                    <a:pt x="10357" y="2700"/>
                  </a:cubicBezTo>
                  <a:close/>
                  <a:moveTo>
                    <a:pt x="14893" y="2714"/>
                  </a:moveTo>
                  <a:cubicBezTo>
                    <a:pt x="14854" y="2713"/>
                    <a:pt x="14807" y="2748"/>
                    <a:pt x="14770" y="2849"/>
                  </a:cubicBezTo>
                  <a:cubicBezTo>
                    <a:pt x="15044" y="2942"/>
                    <a:pt x="14993" y="2715"/>
                    <a:pt x="14893" y="2714"/>
                  </a:cubicBezTo>
                  <a:close/>
                  <a:moveTo>
                    <a:pt x="21119" y="2727"/>
                  </a:moveTo>
                  <a:cubicBezTo>
                    <a:pt x="21030" y="2728"/>
                    <a:pt x="20897" y="2861"/>
                    <a:pt x="21140" y="2911"/>
                  </a:cubicBezTo>
                  <a:cubicBezTo>
                    <a:pt x="21209" y="2772"/>
                    <a:pt x="21172" y="2726"/>
                    <a:pt x="21119" y="2727"/>
                  </a:cubicBezTo>
                  <a:close/>
                  <a:moveTo>
                    <a:pt x="3282" y="2769"/>
                  </a:moveTo>
                  <a:cubicBezTo>
                    <a:pt x="2939" y="2783"/>
                    <a:pt x="3300" y="3142"/>
                    <a:pt x="3318" y="2769"/>
                  </a:cubicBezTo>
                  <a:cubicBezTo>
                    <a:pt x="3305" y="2769"/>
                    <a:pt x="3293" y="2769"/>
                    <a:pt x="3282" y="2769"/>
                  </a:cubicBezTo>
                  <a:close/>
                  <a:moveTo>
                    <a:pt x="20403" y="2799"/>
                  </a:moveTo>
                  <a:cubicBezTo>
                    <a:pt x="20300" y="2808"/>
                    <a:pt x="20653" y="3055"/>
                    <a:pt x="20513" y="2823"/>
                  </a:cubicBezTo>
                  <a:cubicBezTo>
                    <a:pt x="20457" y="2804"/>
                    <a:pt x="20422" y="2797"/>
                    <a:pt x="20403" y="2799"/>
                  </a:cubicBezTo>
                  <a:close/>
                  <a:moveTo>
                    <a:pt x="13838" y="2894"/>
                  </a:moveTo>
                  <a:cubicBezTo>
                    <a:pt x="13755" y="2898"/>
                    <a:pt x="13681" y="2931"/>
                    <a:pt x="13864" y="2984"/>
                  </a:cubicBezTo>
                  <a:cubicBezTo>
                    <a:pt x="14011" y="2918"/>
                    <a:pt x="13920" y="2891"/>
                    <a:pt x="13838" y="2894"/>
                  </a:cubicBezTo>
                  <a:close/>
                  <a:moveTo>
                    <a:pt x="4275" y="2933"/>
                  </a:moveTo>
                  <a:cubicBezTo>
                    <a:pt x="4164" y="2938"/>
                    <a:pt x="4397" y="3191"/>
                    <a:pt x="4344" y="2948"/>
                  </a:cubicBezTo>
                  <a:cubicBezTo>
                    <a:pt x="4313" y="2937"/>
                    <a:pt x="4290" y="2933"/>
                    <a:pt x="4275" y="2933"/>
                  </a:cubicBezTo>
                  <a:close/>
                  <a:moveTo>
                    <a:pt x="8862" y="2943"/>
                  </a:moveTo>
                  <a:cubicBezTo>
                    <a:pt x="8781" y="2944"/>
                    <a:pt x="8670" y="3075"/>
                    <a:pt x="8895" y="3126"/>
                  </a:cubicBezTo>
                  <a:cubicBezTo>
                    <a:pt x="8948" y="2989"/>
                    <a:pt x="8910" y="2942"/>
                    <a:pt x="8862" y="2943"/>
                  </a:cubicBezTo>
                  <a:close/>
                  <a:moveTo>
                    <a:pt x="21403" y="2972"/>
                  </a:moveTo>
                  <a:cubicBezTo>
                    <a:pt x="21028" y="3017"/>
                    <a:pt x="21615" y="3196"/>
                    <a:pt x="21458" y="3007"/>
                  </a:cubicBezTo>
                  <a:lnTo>
                    <a:pt x="21403" y="2972"/>
                  </a:lnTo>
                  <a:close/>
                  <a:moveTo>
                    <a:pt x="1849" y="2975"/>
                  </a:moveTo>
                  <a:cubicBezTo>
                    <a:pt x="1759" y="2982"/>
                    <a:pt x="1688" y="3052"/>
                    <a:pt x="1646" y="3127"/>
                  </a:cubicBezTo>
                  <a:cubicBezTo>
                    <a:pt x="1332" y="3642"/>
                    <a:pt x="2060" y="3272"/>
                    <a:pt x="1849" y="2975"/>
                  </a:cubicBezTo>
                  <a:close/>
                  <a:moveTo>
                    <a:pt x="12853" y="2995"/>
                  </a:moveTo>
                  <a:cubicBezTo>
                    <a:pt x="12744" y="2995"/>
                    <a:pt x="12634" y="3048"/>
                    <a:pt x="12719" y="3197"/>
                  </a:cubicBezTo>
                  <a:cubicBezTo>
                    <a:pt x="12769" y="3213"/>
                    <a:pt x="12823" y="3189"/>
                    <a:pt x="12860" y="3156"/>
                  </a:cubicBezTo>
                  <a:cubicBezTo>
                    <a:pt x="13135" y="3080"/>
                    <a:pt x="12994" y="2995"/>
                    <a:pt x="12853" y="2995"/>
                  </a:cubicBezTo>
                  <a:close/>
                  <a:moveTo>
                    <a:pt x="8679" y="3025"/>
                  </a:moveTo>
                  <a:cubicBezTo>
                    <a:pt x="8627" y="3024"/>
                    <a:pt x="8582" y="3064"/>
                    <a:pt x="8556" y="3106"/>
                  </a:cubicBezTo>
                  <a:cubicBezTo>
                    <a:pt x="8131" y="3381"/>
                    <a:pt x="8966" y="3293"/>
                    <a:pt x="8679" y="3025"/>
                  </a:cubicBezTo>
                  <a:close/>
                  <a:moveTo>
                    <a:pt x="2877" y="3121"/>
                  </a:moveTo>
                  <a:cubicBezTo>
                    <a:pt x="2663" y="3113"/>
                    <a:pt x="3199" y="3597"/>
                    <a:pt x="3019" y="3159"/>
                  </a:cubicBezTo>
                  <a:cubicBezTo>
                    <a:pt x="2953" y="3134"/>
                    <a:pt x="2907" y="3122"/>
                    <a:pt x="2877" y="3121"/>
                  </a:cubicBezTo>
                  <a:close/>
                  <a:moveTo>
                    <a:pt x="2452" y="3136"/>
                  </a:moveTo>
                  <a:cubicBezTo>
                    <a:pt x="2321" y="3136"/>
                    <a:pt x="2663" y="3390"/>
                    <a:pt x="2509" y="3145"/>
                  </a:cubicBezTo>
                  <a:cubicBezTo>
                    <a:pt x="2484" y="3139"/>
                    <a:pt x="2466" y="3136"/>
                    <a:pt x="2452" y="3136"/>
                  </a:cubicBezTo>
                  <a:close/>
                  <a:moveTo>
                    <a:pt x="15099" y="3148"/>
                  </a:moveTo>
                  <a:cubicBezTo>
                    <a:pt x="15067" y="3148"/>
                    <a:pt x="15057" y="3172"/>
                    <a:pt x="15116" y="3245"/>
                  </a:cubicBezTo>
                  <a:cubicBezTo>
                    <a:pt x="15341" y="3263"/>
                    <a:pt x="15168" y="3147"/>
                    <a:pt x="15099" y="3148"/>
                  </a:cubicBezTo>
                  <a:close/>
                  <a:moveTo>
                    <a:pt x="14639" y="3242"/>
                  </a:moveTo>
                  <a:cubicBezTo>
                    <a:pt x="14590" y="3242"/>
                    <a:pt x="14574" y="3274"/>
                    <a:pt x="14680" y="3368"/>
                  </a:cubicBezTo>
                  <a:lnTo>
                    <a:pt x="14746" y="3372"/>
                  </a:lnTo>
                  <a:cubicBezTo>
                    <a:pt x="14894" y="3331"/>
                    <a:pt x="14721" y="3242"/>
                    <a:pt x="14639" y="3242"/>
                  </a:cubicBezTo>
                  <a:close/>
                  <a:moveTo>
                    <a:pt x="15764" y="3295"/>
                  </a:moveTo>
                  <a:cubicBezTo>
                    <a:pt x="15703" y="3304"/>
                    <a:pt x="15795" y="3550"/>
                    <a:pt x="15832" y="3335"/>
                  </a:cubicBezTo>
                  <a:cubicBezTo>
                    <a:pt x="15799" y="3303"/>
                    <a:pt x="15778" y="3293"/>
                    <a:pt x="15764" y="3295"/>
                  </a:cubicBezTo>
                  <a:close/>
                  <a:moveTo>
                    <a:pt x="20148" y="3312"/>
                  </a:moveTo>
                  <a:cubicBezTo>
                    <a:pt x="20007" y="3558"/>
                    <a:pt x="20417" y="3300"/>
                    <a:pt x="20148" y="3312"/>
                  </a:cubicBezTo>
                  <a:close/>
                  <a:moveTo>
                    <a:pt x="17461" y="3327"/>
                  </a:moveTo>
                  <a:cubicBezTo>
                    <a:pt x="17317" y="3634"/>
                    <a:pt x="18044" y="3501"/>
                    <a:pt x="17566" y="3411"/>
                  </a:cubicBezTo>
                  <a:cubicBezTo>
                    <a:pt x="17524" y="3392"/>
                    <a:pt x="17494" y="3359"/>
                    <a:pt x="17461" y="3327"/>
                  </a:cubicBezTo>
                  <a:close/>
                  <a:moveTo>
                    <a:pt x="21181" y="3450"/>
                  </a:moveTo>
                  <a:cubicBezTo>
                    <a:pt x="21083" y="3823"/>
                    <a:pt x="21567" y="3562"/>
                    <a:pt x="21181" y="3450"/>
                  </a:cubicBezTo>
                  <a:close/>
                  <a:moveTo>
                    <a:pt x="11763" y="3496"/>
                  </a:moveTo>
                  <a:cubicBezTo>
                    <a:pt x="11776" y="3505"/>
                    <a:pt x="11788" y="3513"/>
                    <a:pt x="11799" y="3523"/>
                  </a:cubicBezTo>
                  <a:cubicBezTo>
                    <a:pt x="11789" y="3512"/>
                    <a:pt x="11777" y="3503"/>
                    <a:pt x="11763" y="3496"/>
                  </a:cubicBezTo>
                  <a:close/>
                  <a:moveTo>
                    <a:pt x="2205" y="3507"/>
                  </a:moveTo>
                  <a:cubicBezTo>
                    <a:pt x="1993" y="3791"/>
                    <a:pt x="2535" y="3528"/>
                    <a:pt x="2205" y="3507"/>
                  </a:cubicBezTo>
                  <a:close/>
                  <a:moveTo>
                    <a:pt x="12605" y="3512"/>
                  </a:moveTo>
                  <a:cubicBezTo>
                    <a:pt x="12524" y="3512"/>
                    <a:pt x="12412" y="3570"/>
                    <a:pt x="12586" y="3636"/>
                  </a:cubicBezTo>
                  <a:cubicBezTo>
                    <a:pt x="12711" y="3545"/>
                    <a:pt x="12667" y="3511"/>
                    <a:pt x="12605" y="3512"/>
                  </a:cubicBezTo>
                  <a:close/>
                  <a:moveTo>
                    <a:pt x="14016" y="3515"/>
                  </a:moveTo>
                  <a:cubicBezTo>
                    <a:pt x="13985" y="3516"/>
                    <a:pt x="13948" y="3523"/>
                    <a:pt x="13901" y="3538"/>
                  </a:cubicBezTo>
                  <a:cubicBezTo>
                    <a:pt x="13801" y="3493"/>
                    <a:pt x="13629" y="3612"/>
                    <a:pt x="13783" y="3686"/>
                  </a:cubicBezTo>
                  <a:cubicBezTo>
                    <a:pt x="13825" y="3870"/>
                    <a:pt x="13936" y="3852"/>
                    <a:pt x="14018" y="3777"/>
                  </a:cubicBezTo>
                  <a:cubicBezTo>
                    <a:pt x="14031" y="3796"/>
                    <a:pt x="14038" y="3800"/>
                    <a:pt x="14031" y="3766"/>
                  </a:cubicBezTo>
                  <a:cubicBezTo>
                    <a:pt x="14123" y="3672"/>
                    <a:pt x="14169" y="3512"/>
                    <a:pt x="14016" y="3515"/>
                  </a:cubicBezTo>
                  <a:close/>
                  <a:moveTo>
                    <a:pt x="11808" y="3532"/>
                  </a:moveTo>
                  <a:cubicBezTo>
                    <a:pt x="11990" y="3760"/>
                    <a:pt x="11549" y="4605"/>
                    <a:pt x="11985" y="4140"/>
                  </a:cubicBezTo>
                  <a:cubicBezTo>
                    <a:pt x="12025" y="3926"/>
                    <a:pt x="11973" y="3681"/>
                    <a:pt x="11808" y="3532"/>
                  </a:cubicBezTo>
                  <a:close/>
                  <a:moveTo>
                    <a:pt x="14591" y="3542"/>
                  </a:moveTo>
                  <a:cubicBezTo>
                    <a:pt x="14577" y="3540"/>
                    <a:pt x="14558" y="3554"/>
                    <a:pt x="14535" y="3595"/>
                  </a:cubicBezTo>
                  <a:lnTo>
                    <a:pt x="14533" y="3604"/>
                  </a:lnTo>
                  <a:cubicBezTo>
                    <a:pt x="14632" y="3854"/>
                    <a:pt x="14652" y="3550"/>
                    <a:pt x="14591" y="3542"/>
                  </a:cubicBezTo>
                  <a:close/>
                  <a:moveTo>
                    <a:pt x="10629" y="3608"/>
                  </a:moveTo>
                  <a:cubicBezTo>
                    <a:pt x="10342" y="3691"/>
                    <a:pt x="10913" y="3772"/>
                    <a:pt x="10629" y="3608"/>
                  </a:cubicBezTo>
                  <a:close/>
                  <a:moveTo>
                    <a:pt x="3886" y="3641"/>
                  </a:moveTo>
                  <a:cubicBezTo>
                    <a:pt x="3841" y="3640"/>
                    <a:pt x="3818" y="3657"/>
                    <a:pt x="3903" y="3708"/>
                  </a:cubicBezTo>
                  <a:cubicBezTo>
                    <a:pt x="4098" y="3691"/>
                    <a:pt x="3961" y="3641"/>
                    <a:pt x="3886" y="3641"/>
                  </a:cubicBezTo>
                  <a:close/>
                  <a:moveTo>
                    <a:pt x="19717" y="3651"/>
                  </a:moveTo>
                  <a:cubicBezTo>
                    <a:pt x="19753" y="3986"/>
                    <a:pt x="20081" y="3717"/>
                    <a:pt x="19717" y="3651"/>
                  </a:cubicBezTo>
                  <a:close/>
                  <a:moveTo>
                    <a:pt x="14333" y="3702"/>
                  </a:moveTo>
                  <a:cubicBezTo>
                    <a:pt x="14223" y="3707"/>
                    <a:pt x="14137" y="3769"/>
                    <a:pt x="14329" y="3911"/>
                  </a:cubicBezTo>
                  <a:cubicBezTo>
                    <a:pt x="14654" y="3784"/>
                    <a:pt x="14474" y="3696"/>
                    <a:pt x="14333" y="3702"/>
                  </a:cubicBezTo>
                  <a:close/>
                  <a:moveTo>
                    <a:pt x="11270" y="3843"/>
                  </a:moveTo>
                  <a:cubicBezTo>
                    <a:pt x="11218" y="3844"/>
                    <a:pt x="11103" y="3969"/>
                    <a:pt x="11268" y="3943"/>
                  </a:cubicBezTo>
                  <a:cubicBezTo>
                    <a:pt x="11304" y="3867"/>
                    <a:pt x="11294" y="3842"/>
                    <a:pt x="11270" y="3843"/>
                  </a:cubicBezTo>
                  <a:close/>
                  <a:moveTo>
                    <a:pt x="2391" y="3884"/>
                  </a:moveTo>
                  <a:cubicBezTo>
                    <a:pt x="2310" y="3885"/>
                    <a:pt x="2199" y="4015"/>
                    <a:pt x="2424" y="4067"/>
                  </a:cubicBezTo>
                  <a:cubicBezTo>
                    <a:pt x="2477" y="3929"/>
                    <a:pt x="2439" y="3883"/>
                    <a:pt x="2391" y="3884"/>
                  </a:cubicBezTo>
                  <a:close/>
                  <a:moveTo>
                    <a:pt x="2208" y="3966"/>
                  </a:moveTo>
                  <a:cubicBezTo>
                    <a:pt x="2156" y="3965"/>
                    <a:pt x="2112" y="4004"/>
                    <a:pt x="2086" y="4046"/>
                  </a:cubicBezTo>
                  <a:cubicBezTo>
                    <a:pt x="1661" y="4321"/>
                    <a:pt x="2495" y="4234"/>
                    <a:pt x="2208" y="3966"/>
                  </a:cubicBezTo>
                  <a:close/>
                  <a:moveTo>
                    <a:pt x="10778" y="4336"/>
                  </a:moveTo>
                  <a:cubicBezTo>
                    <a:pt x="10534" y="4543"/>
                    <a:pt x="11051" y="4352"/>
                    <a:pt x="10778" y="433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749384" y="100279"/>
            <a:ext cx="4391638" cy="4391638"/>
            <a:chOff x="2749384" y="100279"/>
            <a:chExt cx="4391638" cy="4391638"/>
          </a:xfrm>
        </p:grpSpPr>
        <p:sp>
          <p:nvSpPr>
            <p:cNvPr id="80" name="Freeform 7"/>
            <p:cNvSpPr>
              <a:spLocks noEditPoints="1"/>
            </p:cNvSpPr>
            <p:nvPr/>
          </p:nvSpPr>
          <p:spPr bwMode="auto">
            <a:xfrm>
              <a:off x="4944893" y="1246220"/>
              <a:ext cx="1735815" cy="1213960"/>
            </a:xfrm>
            <a:custGeom>
              <a:avLst/>
              <a:gdLst>
                <a:gd name="T0" fmla="*/ 4549 w 6204"/>
                <a:gd name="T1" fmla="*/ 0 h 4333"/>
                <a:gd name="T2" fmla="*/ 3881 w 6204"/>
                <a:gd name="T3" fmla="*/ 1148 h 4333"/>
                <a:gd name="T4" fmla="*/ 3372 w 6204"/>
                <a:gd name="T5" fmla="*/ 2523 h 4333"/>
                <a:gd name="T6" fmla="*/ 3039 w 6204"/>
                <a:gd name="T7" fmla="*/ 3063 h 4333"/>
                <a:gd name="T8" fmla="*/ 1900 w 6204"/>
                <a:gd name="T9" fmla="*/ 3300 h 4333"/>
                <a:gd name="T10" fmla="*/ 1321 w 6204"/>
                <a:gd name="T11" fmla="*/ 3409 h 4333"/>
                <a:gd name="T12" fmla="*/ 0 w 6204"/>
                <a:gd name="T13" fmla="*/ 3782 h 4333"/>
                <a:gd name="T14" fmla="*/ 608 w 6204"/>
                <a:gd name="T15" fmla="*/ 3578 h 4333"/>
                <a:gd name="T16" fmla="*/ 1885 w 6204"/>
                <a:gd name="T17" fmla="*/ 3332 h 4333"/>
                <a:gd name="T18" fmla="*/ 2477 w 6204"/>
                <a:gd name="T19" fmla="*/ 4089 h 4333"/>
                <a:gd name="T20" fmla="*/ 2086 w 6204"/>
                <a:gd name="T21" fmla="*/ 3607 h 4333"/>
                <a:gd name="T22" fmla="*/ 2093 w 6204"/>
                <a:gd name="T23" fmla="*/ 3289 h 4333"/>
                <a:gd name="T24" fmla="*/ 3059 w 6204"/>
                <a:gd name="T25" fmla="*/ 3087 h 4333"/>
                <a:gd name="T26" fmla="*/ 3543 w 6204"/>
                <a:gd name="T27" fmla="*/ 3907 h 4333"/>
                <a:gd name="T28" fmla="*/ 3198 w 6204"/>
                <a:gd name="T29" fmla="*/ 3362 h 4333"/>
                <a:gd name="T30" fmla="*/ 3325 w 6204"/>
                <a:gd name="T31" fmla="*/ 3033 h 4333"/>
                <a:gd name="T32" fmla="*/ 4141 w 6204"/>
                <a:gd name="T33" fmla="*/ 2983 h 4333"/>
                <a:gd name="T34" fmla="*/ 4492 w 6204"/>
                <a:gd name="T35" fmla="*/ 3787 h 4333"/>
                <a:gd name="T36" fmla="*/ 5885 w 6204"/>
                <a:gd name="T37" fmla="*/ 4333 h 4333"/>
                <a:gd name="T38" fmla="*/ 5234 w 6204"/>
                <a:gd name="T39" fmla="*/ 4079 h 4333"/>
                <a:gd name="T40" fmla="*/ 4290 w 6204"/>
                <a:gd name="T41" fmla="*/ 3566 h 4333"/>
                <a:gd name="T42" fmla="*/ 4108 w 6204"/>
                <a:gd name="T43" fmla="*/ 2872 h 4333"/>
                <a:gd name="T44" fmla="*/ 5550 w 6204"/>
                <a:gd name="T45" fmla="*/ 2639 h 4333"/>
                <a:gd name="T46" fmla="*/ 6136 w 6204"/>
                <a:gd name="T47" fmla="*/ 2474 h 4333"/>
                <a:gd name="T48" fmla="*/ 5855 w 6204"/>
                <a:gd name="T49" fmla="*/ 2568 h 4333"/>
                <a:gd name="T50" fmla="*/ 5550 w 6204"/>
                <a:gd name="T51" fmla="*/ 2372 h 4333"/>
                <a:gd name="T52" fmla="*/ 5623 w 6204"/>
                <a:gd name="T53" fmla="*/ 1356 h 4333"/>
                <a:gd name="T54" fmla="*/ 5539 w 6204"/>
                <a:gd name="T55" fmla="*/ 2000 h 4333"/>
                <a:gd name="T56" fmla="*/ 5508 w 6204"/>
                <a:gd name="T57" fmla="*/ 2614 h 4333"/>
                <a:gd name="T58" fmla="*/ 3764 w 6204"/>
                <a:gd name="T59" fmla="*/ 2912 h 4333"/>
                <a:gd name="T60" fmla="*/ 3362 w 6204"/>
                <a:gd name="T61" fmla="*/ 2843 h 4333"/>
                <a:gd name="T62" fmla="*/ 3501 w 6204"/>
                <a:gd name="T63" fmla="*/ 1975 h 4333"/>
                <a:gd name="T64" fmla="*/ 4037 w 6204"/>
                <a:gd name="T65" fmla="*/ 2008 h 4333"/>
                <a:gd name="T66" fmla="*/ 3479 w 6204"/>
                <a:gd name="T67" fmla="*/ 1906 h 4333"/>
                <a:gd name="T68" fmla="*/ 3995 w 6204"/>
                <a:gd name="T69" fmla="*/ 1085 h 4333"/>
                <a:gd name="T70" fmla="*/ 4574 w 6204"/>
                <a:gd name="T71" fmla="*/ 12 h 4333"/>
                <a:gd name="T72" fmla="*/ 4560 w 6204"/>
                <a:gd name="T73" fmla="*/ 5 h 4333"/>
                <a:gd name="T74" fmla="*/ 4549 w 6204"/>
                <a:gd name="T75" fmla="*/ 0 h 4333"/>
                <a:gd name="T76" fmla="*/ 4549 w 6204"/>
                <a:gd name="T77" fmla="*/ 0 h 4333"/>
                <a:gd name="T78" fmla="*/ 4892 w 6204"/>
                <a:gd name="T79" fmla="*/ 2736 h 4333"/>
                <a:gd name="T80" fmla="*/ 5287 w 6204"/>
                <a:gd name="T81" fmla="*/ 3210 h 4333"/>
                <a:gd name="T82" fmla="*/ 4892 w 6204"/>
                <a:gd name="T83" fmla="*/ 2736 h 4333"/>
                <a:gd name="T84" fmla="*/ 1079 w 6204"/>
                <a:gd name="T85" fmla="*/ 2828 h 4333"/>
                <a:gd name="T86" fmla="*/ 976 w 6204"/>
                <a:gd name="T87" fmla="*/ 3399 h 4333"/>
                <a:gd name="T88" fmla="*/ 1079 w 6204"/>
                <a:gd name="T89" fmla="*/ 2828 h 4333"/>
                <a:gd name="T90" fmla="*/ 5081 w 6204"/>
                <a:gd name="T91" fmla="*/ 3580 h 4333"/>
                <a:gd name="T92" fmla="*/ 4587 w 6204"/>
                <a:gd name="T93" fmla="*/ 3809 h 4333"/>
                <a:gd name="T94" fmla="*/ 5081 w 6204"/>
                <a:gd name="T95" fmla="*/ 3580 h 4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04" h="4333">
                  <a:moveTo>
                    <a:pt x="4549" y="0"/>
                  </a:moveTo>
                  <a:cubicBezTo>
                    <a:pt x="4351" y="394"/>
                    <a:pt x="4262" y="877"/>
                    <a:pt x="3881" y="1148"/>
                  </a:cubicBezTo>
                  <a:cubicBezTo>
                    <a:pt x="3462" y="1472"/>
                    <a:pt x="3409" y="2035"/>
                    <a:pt x="3372" y="2523"/>
                  </a:cubicBezTo>
                  <a:cubicBezTo>
                    <a:pt x="3347" y="2769"/>
                    <a:pt x="3375" y="3099"/>
                    <a:pt x="3039" y="3063"/>
                  </a:cubicBezTo>
                  <a:cubicBezTo>
                    <a:pt x="2659" y="3142"/>
                    <a:pt x="2280" y="3221"/>
                    <a:pt x="1900" y="3300"/>
                  </a:cubicBezTo>
                  <a:cubicBezTo>
                    <a:pt x="1753" y="3324"/>
                    <a:pt x="1508" y="3386"/>
                    <a:pt x="1321" y="3409"/>
                  </a:cubicBezTo>
                  <a:cubicBezTo>
                    <a:pt x="866" y="3474"/>
                    <a:pt x="412" y="3573"/>
                    <a:pt x="0" y="3782"/>
                  </a:cubicBezTo>
                  <a:cubicBezTo>
                    <a:pt x="169" y="3783"/>
                    <a:pt x="402" y="3608"/>
                    <a:pt x="608" y="3578"/>
                  </a:cubicBezTo>
                  <a:cubicBezTo>
                    <a:pt x="1028" y="3467"/>
                    <a:pt x="1463" y="3430"/>
                    <a:pt x="1885" y="3332"/>
                  </a:cubicBezTo>
                  <a:cubicBezTo>
                    <a:pt x="2043" y="3610"/>
                    <a:pt x="2223" y="3889"/>
                    <a:pt x="2477" y="4089"/>
                  </a:cubicBezTo>
                  <a:cubicBezTo>
                    <a:pt x="2387" y="3949"/>
                    <a:pt x="2186" y="3785"/>
                    <a:pt x="2086" y="3607"/>
                  </a:cubicBezTo>
                  <a:cubicBezTo>
                    <a:pt x="1997" y="3472"/>
                    <a:pt x="1814" y="3273"/>
                    <a:pt x="2093" y="3289"/>
                  </a:cubicBezTo>
                  <a:cubicBezTo>
                    <a:pt x="2415" y="3222"/>
                    <a:pt x="2737" y="3154"/>
                    <a:pt x="3059" y="3087"/>
                  </a:cubicBezTo>
                  <a:cubicBezTo>
                    <a:pt x="3145" y="3396"/>
                    <a:pt x="3337" y="3666"/>
                    <a:pt x="3543" y="3907"/>
                  </a:cubicBezTo>
                  <a:cubicBezTo>
                    <a:pt x="3484" y="3745"/>
                    <a:pt x="3277" y="3557"/>
                    <a:pt x="3198" y="3362"/>
                  </a:cubicBezTo>
                  <a:cubicBezTo>
                    <a:pt x="3072" y="3182"/>
                    <a:pt x="3066" y="3017"/>
                    <a:pt x="3325" y="3033"/>
                  </a:cubicBezTo>
                  <a:cubicBezTo>
                    <a:pt x="3590" y="3034"/>
                    <a:pt x="3935" y="2781"/>
                    <a:pt x="4141" y="2983"/>
                  </a:cubicBezTo>
                  <a:cubicBezTo>
                    <a:pt x="4246" y="3258"/>
                    <a:pt x="4146" y="3645"/>
                    <a:pt x="4492" y="3787"/>
                  </a:cubicBezTo>
                  <a:cubicBezTo>
                    <a:pt x="4919" y="4054"/>
                    <a:pt x="5425" y="4143"/>
                    <a:pt x="5885" y="4333"/>
                  </a:cubicBezTo>
                  <a:cubicBezTo>
                    <a:pt x="5759" y="4196"/>
                    <a:pt x="5438" y="4167"/>
                    <a:pt x="5234" y="4079"/>
                  </a:cubicBezTo>
                  <a:cubicBezTo>
                    <a:pt x="4900" y="3956"/>
                    <a:pt x="4525" y="3852"/>
                    <a:pt x="4290" y="3566"/>
                  </a:cubicBezTo>
                  <a:cubicBezTo>
                    <a:pt x="4205" y="3354"/>
                    <a:pt x="4238" y="2990"/>
                    <a:pt x="4108" y="2872"/>
                  </a:cubicBezTo>
                  <a:cubicBezTo>
                    <a:pt x="4587" y="2782"/>
                    <a:pt x="5061" y="2653"/>
                    <a:pt x="5550" y="2639"/>
                  </a:cubicBezTo>
                  <a:cubicBezTo>
                    <a:pt x="5642" y="2644"/>
                    <a:pt x="5988" y="2604"/>
                    <a:pt x="6136" y="2474"/>
                  </a:cubicBezTo>
                  <a:cubicBezTo>
                    <a:pt x="6204" y="2341"/>
                    <a:pt x="5954" y="2606"/>
                    <a:pt x="5855" y="2568"/>
                  </a:cubicBezTo>
                  <a:cubicBezTo>
                    <a:pt x="5660" y="2640"/>
                    <a:pt x="5498" y="2615"/>
                    <a:pt x="5550" y="2372"/>
                  </a:cubicBezTo>
                  <a:cubicBezTo>
                    <a:pt x="5542" y="2031"/>
                    <a:pt x="5619" y="1696"/>
                    <a:pt x="5623" y="1356"/>
                  </a:cubicBezTo>
                  <a:cubicBezTo>
                    <a:pt x="5557" y="1513"/>
                    <a:pt x="5579" y="1797"/>
                    <a:pt x="5539" y="2000"/>
                  </a:cubicBezTo>
                  <a:cubicBezTo>
                    <a:pt x="5491" y="2193"/>
                    <a:pt x="5566" y="2477"/>
                    <a:pt x="5508" y="2614"/>
                  </a:cubicBezTo>
                  <a:cubicBezTo>
                    <a:pt x="4917" y="2638"/>
                    <a:pt x="4345" y="2809"/>
                    <a:pt x="3764" y="2912"/>
                  </a:cubicBezTo>
                  <a:cubicBezTo>
                    <a:pt x="3613" y="2906"/>
                    <a:pt x="3237" y="3131"/>
                    <a:pt x="3362" y="2843"/>
                  </a:cubicBezTo>
                  <a:cubicBezTo>
                    <a:pt x="3432" y="2569"/>
                    <a:pt x="3372" y="2188"/>
                    <a:pt x="3501" y="1975"/>
                  </a:cubicBezTo>
                  <a:cubicBezTo>
                    <a:pt x="3672" y="1959"/>
                    <a:pt x="3913" y="2080"/>
                    <a:pt x="4037" y="2008"/>
                  </a:cubicBezTo>
                  <a:cubicBezTo>
                    <a:pt x="3864" y="1980"/>
                    <a:pt x="3570" y="1987"/>
                    <a:pt x="3479" y="1906"/>
                  </a:cubicBezTo>
                  <a:cubicBezTo>
                    <a:pt x="3533" y="1574"/>
                    <a:pt x="3728" y="1285"/>
                    <a:pt x="3995" y="1085"/>
                  </a:cubicBezTo>
                  <a:cubicBezTo>
                    <a:pt x="4312" y="809"/>
                    <a:pt x="4387" y="371"/>
                    <a:pt x="4574" y="12"/>
                  </a:cubicBezTo>
                  <a:lnTo>
                    <a:pt x="4560" y="5"/>
                  </a:lnTo>
                  <a:lnTo>
                    <a:pt x="4549" y="0"/>
                  </a:lnTo>
                  <a:lnTo>
                    <a:pt x="4549" y="0"/>
                  </a:lnTo>
                  <a:close/>
                  <a:moveTo>
                    <a:pt x="4892" y="2736"/>
                  </a:moveTo>
                  <a:cubicBezTo>
                    <a:pt x="4980" y="2864"/>
                    <a:pt x="5157" y="3104"/>
                    <a:pt x="5287" y="3210"/>
                  </a:cubicBezTo>
                  <a:cubicBezTo>
                    <a:pt x="5180" y="3064"/>
                    <a:pt x="5048" y="2865"/>
                    <a:pt x="4892" y="2736"/>
                  </a:cubicBezTo>
                  <a:close/>
                  <a:moveTo>
                    <a:pt x="1079" y="2828"/>
                  </a:moveTo>
                  <a:cubicBezTo>
                    <a:pt x="1109" y="2990"/>
                    <a:pt x="903" y="3406"/>
                    <a:pt x="976" y="3399"/>
                  </a:cubicBezTo>
                  <a:cubicBezTo>
                    <a:pt x="1008" y="3225"/>
                    <a:pt x="1155" y="2964"/>
                    <a:pt x="1079" y="2828"/>
                  </a:cubicBezTo>
                  <a:close/>
                  <a:moveTo>
                    <a:pt x="5081" y="3580"/>
                  </a:moveTo>
                  <a:cubicBezTo>
                    <a:pt x="4931" y="3659"/>
                    <a:pt x="4669" y="3696"/>
                    <a:pt x="4587" y="3809"/>
                  </a:cubicBezTo>
                  <a:cubicBezTo>
                    <a:pt x="4735" y="3724"/>
                    <a:pt x="4990" y="3685"/>
                    <a:pt x="5081" y="3580"/>
                  </a:cubicBezTo>
                  <a:close/>
                </a:path>
              </a:pathLst>
            </a:custGeom>
            <a:solidFill>
              <a:srgbClr val="552200"/>
            </a:solidFill>
            <a:ln w="76200">
              <a:solidFill>
                <a:srgbClr val="6B330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5" name="Oval 484"/>
            <p:cNvSpPr/>
            <p:nvPr/>
          </p:nvSpPr>
          <p:spPr>
            <a:xfrm>
              <a:off x="2749384" y="100279"/>
              <a:ext cx="279180" cy="279180"/>
            </a:xfrm>
            <a:prstGeom prst="ellipse">
              <a:avLst/>
            </a:prstGeom>
            <a:solidFill>
              <a:schemeClr val="accent1">
                <a:alpha val="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6" name="Oval 485"/>
            <p:cNvSpPr/>
            <p:nvPr/>
          </p:nvSpPr>
          <p:spPr>
            <a:xfrm>
              <a:off x="6861842" y="4212737"/>
              <a:ext cx="279180" cy="279180"/>
            </a:xfrm>
            <a:prstGeom prst="ellipse">
              <a:avLst/>
            </a:prstGeom>
            <a:solidFill>
              <a:schemeClr val="accent1">
                <a:alpha val="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9" name="Freeform 6"/>
          <p:cNvSpPr>
            <a:spLocks noEditPoints="1"/>
          </p:cNvSpPr>
          <p:nvPr/>
        </p:nvSpPr>
        <p:spPr bwMode="auto">
          <a:xfrm>
            <a:off x="2331918" y="1274595"/>
            <a:ext cx="1434793" cy="1038775"/>
          </a:xfrm>
          <a:custGeom>
            <a:avLst/>
            <a:gdLst>
              <a:gd name="T0" fmla="*/ 2146 w 5131"/>
              <a:gd name="T1" fmla="*/ 0 h 3705"/>
              <a:gd name="T2" fmla="*/ 2289 w 5131"/>
              <a:gd name="T3" fmla="*/ 668 h 3705"/>
              <a:gd name="T4" fmla="*/ 2327 w 5131"/>
              <a:gd name="T5" fmla="*/ 1300 h 3705"/>
              <a:gd name="T6" fmla="*/ 2262 w 5131"/>
              <a:gd name="T7" fmla="*/ 427 h 3705"/>
              <a:gd name="T8" fmla="*/ 2146 w 5131"/>
              <a:gd name="T9" fmla="*/ 0 h 3705"/>
              <a:gd name="T10" fmla="*/ 2992 w 5131"/>
              <a:gd name="T11" fmla="*/ 214 h 3705"/>
              <a:gd name="T12" fmla="*/ 2394 w 5131"/>
              <a:gd name="T13" fmla="*/ 748 h 3705"/>
              <a:gd name="T14" fmla="*/ 2753 w 5131"/>
              <a:gd name="T15" fmla="*/ 505 h 3705"/>
              <a:gd name="T16" fmla="*/ 2992 w 5131"/>
              <a:gd name="T17" fmla="*/ 214 h 3705"/>
              <a:gd name="T18" fmla="*/ 487 w 5131"/>
              <a:gd name="T19" fmla="*/ 355 h 3705"/>
              <a:gd name="T20" fmla="*/ 1111 w 5131"/>
              <a:gd name="T21" fmla="*/ 748 h 3705"/>
              <a:gd name="T22" fmla="*/ 1750 w 5131"/>
              <a:gd name="T23" fmla="*/ 1089 h 3705"/>
              <a:gd name="T24" fmla="*/ 1274 w 5131"/>
              <a:gd name="T25" fmla="*/ 1105 h 3705"/>
              <a:gd name="T26" fmla="*/ 1227 w 5131"/>
              <a:gd name="T27" fmla="*/ 1090 h 3705"/>
              <a:gd name="T28" fmla="*/ 875 w 5131"/>
              <a:gd name="T29" fmla="*/ 1344 h 3705"/>
              <a:gd name="T30" fmla="*/ 0 w 5131"/>
              <a:gd name="T31" fmla="*/ 1421 h 3705"/>
              <a:gd name="T32" fmla="*/ 457 w 5131"/>
              <a:gd name="T33" fmla="*/ 1478 h 3705"/>
              <a:gd name="T34" fmla="*/ 1826 w 5131"/>
              <a:gd name="T35" fmla="*/ 1110 h 3705"/>
              <a:gd name="T36" fmla="*/ 2738 w 5131"/>
              <a:gd name="T37" fmla="*/ 1687 h 3705"/>
              <a:gd name="T38" fmla="*/ 2285 w 5131"/>
              <a:gd name="T39" fmla="*/ 1872 h 3705"/>
              <a:gd name="T40" fmla="*/ 1671 w 5131"/>
              <a:gd name="T41" fmla="*/ 2216 h 3705"/>
              <a:gd name="T42" fmla="*/ 1064 w 5131"/>
              <a:gd name="T43" fmla="*/ 2267 h 3705"/>
              <a:gd name="T44" fmla="*/ 1573 w 5131"/>
              <a:gd name="T45" fmla="*/ 2299 h 3705"/>
              <a:gd name="T46" fmla="*/ 2130 w 5131"/>
              <a:gd name="T47" fmla="*/ 1960 h 3705"/>
              <a:gd name="T48" fmla="*/ 2759 w 5131"/>
              <a:gd name="T49" fmla="*/ 1704 h 3705"/>
              <a:gd name="T50" fmla="*/ 4240 w 5131"/>
              <a:gd name="T51" fmla="*/ 3290 h 3705"/>
              <a:gd name="T52" fmla="*/ 5131 w 5131"/>
              <a:gd name="T53" fmla="*/ 3705 h 3705"/>
              <a:gd name="T54" fmla="*/ 4607 w 5131"/>
              <a:gd name="T55" fmla="*/ 3461 h 3705"/>
              <a:gd name="T56" fmla="*/ 3386 w 5131"/>
              <a:gd name="T57" fmla="*/ 2335 h 3705"/>
              <a:gd name="T58" fmla="*/ 2252 w 5131"/>
              <a:gd name="T59" fmla="*/ 1314 h 3705"/>
              <a:gd name="T60" fmla="*/ 1910 w 5131"/>
              <a:gd name="T61" fmla="*/ 1081 h 3705"/>
              <a:gd name="T62" fmla="*/ 1144 w 5131"/>
              <a:gd name="T63" fmla="*/ 733 h 3705"/>
              <a:gd name="T64" fmla="*/ 487 w 5131"/>
              <a:gd name="T65" fmla="*/ 355 h 3705"/>
              <a:gd name="T66" fmla="*/ 3793 w 5131"/>
              <a:gd name="T67" fmla="*/ 1328 h 3705"/>
              <a:gd name="T68" fmla="*/ 3711 w 5131"/>
              <a:gd name="T69" fmla="*/ 2703 h 3705"/>
              <a:gd name="T70" fmla="*/ 3727 w 5131"/>
              <a:gd name="T71" fmla="*/ 2000 h 3705"/>
              <a:gd name="T72" fmla="*/ 3793 w 5131"/>
              <a:gd name="T73" fmla="*/ 1328 h 37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131" h="3705">
                <a:moveTo>
                  <a:pt x="2146" y="0"/>
                </a:moveTo>
                <a:cubicBezTo>
                  <a:pt x="2118" y="177"/>
                  <a:pt x="2271" y="453"/>
                  <a:pt x="2289" y="668"/>
                </a:cubicBezTo>
                <a:cubicBezTo>
                  <a:pt x="2353" y="867"/>
                  <a:pt x="2327" y="1130"/>
                  <a:pt x="2327" y="1300"/>
                </a:cubicBezTo>
                <a:cubicBezTo>
                  <a:pt x="2428" y="1016"/>
                  <a:pt x="2319" y="710"/>
                  <a:pt x="2262" y="427"/>
                </a:cubicBezTo>
                <a:cubicBezTo>
                  <a:pt x="2226" y="284"/>
                  <a:pt x="2184" y="143"/>
                  <a:pt x="2146" y="0"/>
                </a:cubicBezTo>
                <a:close/>
                <a:moveTo>
                  <a:pt x="2992" y="214"/>
                </a:moveTo>
                <a:cubicBezTo>
                  <a:pt x="2781" y="373"/>
                  <a:pt x="2642" y="667"/>
                  <a:pt x="2394" y="748"/>
                </a:cubicBezTo>
                <a:cubicBezTo>
                  <a:pt x="2522" y="763"/>
                  <a:pt x="2667" y="612"/>
                  <a:pt x="2753" y="505"/>
                </a:cubicBezTo>
                <a:cubicBezTo>
                  <a:pt x="2809" y="401"/>
                  <a:pt x="2975" y="295"/>
                  <a:pt x="2992" y="214"/>
                </a:cubicBezTo>
                <a:close/>
                <a:moveTo>
                  <a:pt x="487" y="355"/>
                </a:moveTo>
                <a:cubicBezTo>
                  <a:pt x="605" y="517"/>
                  <a:pt x="914" y="624"/>
                  <a:pt x="1111" y="748"/>
                </a:cubicBezTo>
                <a:cubicBezTo>
                  <a:pt x="1305" y="861"/>
                  <a:pt x="1643" y="992"/>
                  <a:pt x="1750" y="1089"/>
                </a:cubicBezTo>
                <a:cubicBezTo>
                  <a:pt x="1585" y="1063"/>
                  <a:pt x="1357" y="1284"/>
                  <a:pt x="1274" y="1105"/>
                </a:cubicBezTo>
                <a:cubicBezTo>
                  <a:pt x="1216" y="986"/>
                  <a:pt x="1094" y="953"/>
                  <a:pt x="1227" y="1090"/>
                </a:cubicBezTo>
                <a:cubicBezTo>
                  <a:pt x="1433" y="1271"/>
                  <a:pt x="992" y="1259"/>
                  <a:pt x="875" y="1344"/>
                </a:cubicBezTo>
                <a:cubicBezTo>
                  <a:pt x="596" y="1433"/>
                  <a:pt x="289" y="1515"/>
                  <a:pt x="0" y="1421"/>
                </a:cubicBezTo>
                <a:cubicBezTo>
                  <a:pt x="68" y="1524"/>
                  <a:pt x="320" y="1489"/>
                  <a:pt x="457" y="1478"/>
                </a:cubicBezTo>
                <a:cubicBezTo>
                  <a:pt x="926" y="1407"/>
                  <a:pt x="1350" y="1152"/>
                  <a:pt x="1826" y="1110"/>
                </a:cubicBezTo>
                <a:cubicBezTo>
                  <a:pt x="2144" y="1277"/>
                  <a:pt x="2461" y="1455"/>
                  <a:pt x="2738" y="1687"/>
                </a:cubicBezTo>
                <a:cubicBezTo>
                  <a:pt x="2587" y="1735"/>
                  <a:pt x="2448" y="1836"/>
                  <a:pt x="2285" y="1872"/>
                </a:cubicBezTo>
                <a:cubicBezTo>
                  <a:pt x="2054" y="1936"/>
                  <a:pt x="1851" y="2062"/>
                  <a:pt x="1671" y="2216"/>
                </a:cubicBezTo>
                <a:cubicBezTo>
                  <a:pt x="1494" y="2349"/>
                  <a:pt x="1265" y="2274"/>
                  <a:pt x="1064" y="2267"/>
                </a:cubicBezTo>
                <a:cubicBezTo>
                  <a:pt x="1173" y="2337"/>
                  <a:pt x="1418" y="2333"/>
                  <a:pt x="1573" y="2299"/>
                </a:cubicBezTo>
                <a:cubicBezTo>
                  <a:pt x="1776" y="2215"/>
                  <a:pt x="1913" y="2019"/>
                  <a:pt x="2130" y="1960"/>
                </a:cubicBezTo>
                <a:cubicBezTo>
                  <a:pt x="2343" y="1889"/>
                  <a:pt x="2572" y="1798"/>
                  <a:pt x="2759" y="1704"/>
                </a:cubicBezTo>
                <a:cubicBezTo>
                  <a:pt x="3310" y="2178"/>
                  <a:pt x="3660" y="2847"/>
                  <a:pt x="4240" y="3290"/>
                </a:cubicBezTo>
                <a:cubicBezTo>
                  <a:pt x="4512" y="3477"/>
                  <a:pt x="4828" y="3583"/>
                  <a:pt x="5131" y="3705"/>
                </a:cubicBezTo>
                <a:cubicBezTo>
                  <a:pt x="5034" y="3591"/>
                  <a:pt x="4762" y="3557"/>
                  <a:pt x="4607" y="3461"/>
                </a:cubicBezTo>
                <a:cubicBezTo>
                  <a:pt x="4075" y="3246"/>
                  <a:pt x="3741" y="2758"/>
                  <a:pt x="3386" y="2335"/>
                </a:cubicBezTo>
                <a:cubicBezTo>
                  <a:pt x="3069" y="1934"/>
                  <a:pt x="2702" y="1564"/>
                  <a:pt x="2252" y="1314"/>
                </a:cubicBezTo>
                <a:cubicBezTo>
                  <a:pt x="2156" y="1229"/>
                  <a:pt x="1885" y="1160"/>
                  <a:pt x="1910" y="1081"/>
                </a:cubicBezTo>
                <a:cubicBezTo>
                  <a:pt x="1645" y="1034"/>
                  <a:pt x="1401" y="840"/>
                  <a:pt x="1144" y="733"/>
                </a:cubicBezTo>
                <a:cubicBezTo>
                  <a:pt x="920" y="617"/>
                  <a:pt x="697" y="495"/>
                  <a:pt x="487" y="355"/>
                </a:cubicBezTo>
                <a:close/>
                <a:moveTo>
                  <a:pt x="3793" y="1328"/>
                </a:moveTo>
                <a:cubicBezTo>
                  <a:pt x="3593" y="1762"/>
                  <a:pt x="3767" y="2247"/>
                  <a:pt x="3711" y="2703"/>
                </a:cubicBezTo>
                <a:cubicBezTo>
                  <a:pt x="3804" y="2536"/>
                  <a:pt x="3719" y="2220"/>
                  <a:pt x="3727" y="2000"/>
                </a:cubicBezTo>
                <a:cubicBezTo>
                  <a:pt x="3694" y="1775"/>
                  <a:pt x="3765" y="1509"/>
                  <a:pt x="3793" y="1328"/>
                </a:cubicBezTo>
                <a:close/>
              </a:path>
            </a:pathLst>
          </a:custGeom>
          <a:solidFill>
            <a:srgbClr val="552200"/>
          </a:solidFill>
          <a:ln w="76200">
            <a:solidFill>
              <a:srgbClr val="6B330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81" name="Group 80"/>
          <p:cNvGrpSpPr/>
          <p:nvPr/>
        </p:nvGrpSpPr>
        <p:grpSpPr>
          <a:xfrm>
            <a:off x="3370693" y="1066100"/>
            <a:ext cx="1870288" cy="3741362"/>
            <a:chOff x="1725613" y="-1027113"/>
            <a:chExt cx="2406650" cy="4814311"/>
          </a:xfrm>
        </p:grpSpPr>
        <p:grpSp>
          <p:nvGrpSpPr>
            <p:cNvPr id="82" name="Group 81"/>
            <p:cNvGrpSpPr/>
            <p:nvPr/>
          </p:nvGrpSpPr>
          <p:grpSpPr>
            <a:xfrm>
              <a:off x="1725613" y="1308100"/>
              <a:ext cx="2406650" cy="2479098"/>
              <a:chOff x="1725613" y="1308100"/>
              <a:chExt cx="2406650" cy="2479098"/>
            </a:xfrm>
          </p:grpSpPr>
          <p:sp>
            <p:nvSpPr>
              <p:cNvPr id="484" name="Freeform 9"/>
              <p:cNvSpPr>
                <a:spLocks/>
              </p:cNvSpPr>
              <p:nvPr/>
            </p:nvSpPr>
            <p:spPr bwMode="auto">
              <a:xfrm>
                <a:off x="1965433" y="3487906"/>
                <a:ext cx="1870073" cy="299292"/>
              </a:xfrm>
              <a:custGeom>
                <a:avLst/>
                <a:gdLst>
                  <a:gd name="T0" fmla="*/ 12 w 6687"/>
                  <a:gd name="T1" fmla="*/ 3627 h 6834"/>
                  <a:gd name="T2" fmla="*/ 135 w 6687"/>
                  <a:gd name="T3" fmla="*/ 3147 h 6834"/>
                  <a:gd name="T4" fmla="*/ 244 w 6687"/>
                  <a:gd name="T5" fmla="*/ 2254 h 6834"/>
                  <a:gd name="T6" fmla="*/ 351 w 6687"/>
                  <a:gd name="T7" fmla="*/ 2056 h 6834"/>
                  <a:gd name="T8" fmla="*/ 1014 w 6687"/>
                  <a:gd name="T9" fmla="*/ 1094 h 6834"/>
                  <a:gd name="T10" fmla="*/ 1685 w 6687"/>
                  <a:gd name="T11" fmla="*/ 661 h 6834"/>
                  <a:gd name="T12" fmla="*/ 2190 w 6687"/>
                  <a:gd name="T13" fmla="*/ 347 h 6834"/>
                  <a:gd name="T14" fmla="*/ 2851 w 6687"/>
                  <a:gd name="T15" fmla="*/ 35 h 6834"/>
                  <a:gd name="T16" fmla="*/ 3568 w 6687"/>
                  <a:gd name="T17" fmla="*/ 143 h 6834"/>
                  <a:gd name="T18" fmla="*/ 4252 w 6687"/>
                  <a:gd name="T19" fmla="*/ 220 h 6834"/>
                  <a:gd name="T20" fmla="*/ 4909 w 6687"/>
                  <a:gd name="T21" fmla="*/ 517 h 6834"/>
                  <a:gd name="T22" fmla="*/ 5554 w 6687"/>
                  <a:gd name="T23" fmla="*/ 855 h 6834"/>
                  <a:gd name="T24" fmla="*/ 6154 w 6687"/>
                  <a:gd name="T25" fmla="*/ 1667 h 6834"/>
                  <a:gd name="T26" fmla="*/ 6541 w 6687"/>
                  <a:gd name="T27" fmla="*/ 2298 h 6834"/>
                  <a:gd name="T28" fmla="*/ 6602 w 6687"/>
                  <a:gd name="T29" fmla="*/ 2652 h 6834"/>
                  <a:gd name="T30" fmla="*/ 6604 w 6687"/>
                  <a:gd name="T31" fmla="*/ 3214 h 6834"/>
                  <a:gd name="T32" fmla="*/ 6661 w 6687"/>
                  <a:gd name="T33" fmla="*/ 4044 h 6834"/>
                  <a:gd name="T34" fmla="*/ 6458 w 6687"/>
                  <a:gd name="T35" fmla="*/ 4798 h 6834"/>
                  <a:gd name="T36" fmla="*/ 6149 w 6687"/>
                  <a:gd name="T37" fmla="*/ 5339 h 6834"/>
                  <a:gd name="T38" fmla="*/ 5911 w 6687"/>
                  <a:gd name="T39" fmla="*/ 5700 h 6834"/>
                  <a:gd name="T40" fmla="*/ 4650 w 6687"/>
                  <a:gd name="T41" fmla="*/ 6636 h 6834"/>
                  <a:gd name="T42" fmla="*/ 4063 w 6687"/>
                  <a:gd name="T43" fmla="*/ 6819 h 6834"/>
                  <a:gd name="T44" fmla="*/ 3848 w 6687"/>
                  <a:gd name="T45" fmla="*/ 6799 h 6834"/>
                  <a:gd name="T46" fmla="*/ 3022 w 6687"/>
                  <a:gd name="T47" fmla="*/ 6770 h 6834"/>
                  <a:gd name="T48" fmla="*/ 2458 w 6687"/>
                  <a:gd name="T49" fmla="*/ 6712 h 6834"/>
                  <a:gd name="T50" fmla="*/ 1605 w 6687"/>
                  <a:gd name="T51" fmla="*/ 6371 h 6834"/>
                  <a:gd name="T52" fmla="*/ 1224 w 6687"/>
                  <a:gd name="T53" fmla="*/ 6067 h 6834"/>
                  <a:gd name="T54" fmla="*/ 766 w 6687"/>
                  <a:gd name="T55" fmla="*/ 5424 h 6834"/>
                  <a:gd name="T56" fmla="*/ 359 w 6687"/>
                  <a:gd name="T57" fmla="*/ 4976 h 6834"/>
                  <a:gd name="T58" fmla="*/ 124 w 6687"/>
                  <a:gd name="T59" fmla="*/ 4427 h 6834"/>
                  <a:gd name="T60" fmla="*/ 12 w 6687"/>
                  <a:gd name="T61" fmla="*/ 3627 h 68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687" h="6834">
                    <a:moveTo>
                      <a:pt x="12" y="3627"/>
                    </a:moveTo>
                    <a:cubicBezTo>
                      <a:pt x="24" y="3410"/>
                      <a:pt x="92" y="3375"/>
                      <a:pt x="135" y="3147"/>
                    </a:cubicBezTo>
                    <a:cubicBezTo>
                      <a:pt x="178" y="2918"/>
                      <a:pt x="187" y="2432"/>
                      <a:pt x="244" y="2254"/>
                    </a:cubicBezTo>
                    <a:cubicBezTo>
                      <a:pt x="301" y="2075"/>
                      <a:pt x="229" y="2254"/>
                      <a:pt x="351" y="2056"/>
                    </a:cubicBezTo>
                    <a:cubicBezTo>
                      <a:pt x="472" y="1857"/>
                      <a:pt x="779" y="1322"/>
                      <a:pt x="1014" y="1094"/>
                    </a:cubicBezTo>
                    <a:cubicBezTo>
                      <a:pt x="1250" y="866"/>
                      <a:pt x="1488" y="785"/>
                      <a:pt x="1685" y="661"/>
                    </a:cubicBezTo>
                    <a:cubicBezTo>
                      <a:pt x="1881" y="537"/>
                      <a:pt x="1996" y="453"/>
                      <a:pt x="2190" y="347"/>
                    </a:cubicBezTo>
                    <a:cubicBezTo>
                      <a:pt x="2384" y="241"/>
                      <a:pt x="2611" y="70"/>
                      <a:pt x="2851" y="35"/>
                    </a:cubicBezTo>
                    <a:cubicBezTo>
                      <a:pt x="3091" y="0"/>
                      <a:pt x="3334" y="113"/>
                      <a:pt x="3568" y="143"/>
                    </a:cubicBezTo>
                    <a:cubicBezTo>
                      <a:pt x="3801" y="174"/>
                      <a:pt x="4025" y="158"/>
                      <a:pt x="4252" y="220"/>
                    </a:cubicBezTo>
                    <a:cubicBezTo>
                      <a:pt x="4478" y="282"/>
                      <a:pt x="4692" y="412"/>
                      <a:pt x="4909" y="517"/>
                    </a:cubicBezTo>
                    <a:cubicBezTo>
                      <a:pt x="5126" y="623"/>
                      <a:pt x="5334" y="666"/>
                      <a:pt x="5554" y="855"/>
                    </a:cubicBezTo>
                    <a:cubicBezTo>
                      <a:pt x="5774" y="1043"/>
                      <a:pt x="5991" y="1425"/>
                      <a:pt x="6154" y="1667"/>
                    </a:cubicBezTo>
                    <a:cubicBezTo>
                      <a:pt x="6317" y="1909"/>
                      <a:pt x="6477" y="2126"/>
                      <a:pt x="6541" y="2298"/>
                    </a:cubicBezTo>
                    <a:cubicBezTo>
                      <a:pt x="6606" y="2469"/>
                      <a:pt x="6589" y="2499"/>
                      <a:pt x="6602" y="2652"/>
                    </a:cubicBezTo>
                    <a:cubicBezTo>
                      <a:pt x="6615" y="2805"/>
                      <a:pt x="6596" y="2982"/>
                      <a:pt x="6604" y="3214"/>
                    </a:cubicBezTo>
                    <a:cubicBezTo>
                      <a:pt x="6612" y="3446"/>
                      <a:pt x="6687" y="3776"/>
                      <a:pt x="6661" y="4044"/>
                    </a:cubicBezTo>
                    <a:cubicBezTo>
                      <a:pt x="6635" y="4311"/>
                      <a:pt x="6547" y="4581"/>
                      <a:pt x="6458" y="4798"/>
                    </a:cubicBezTo>
                    <a:cubicBezTo>
                      <a:pt x="6368" y="5014"/>
                      <a:pt x="6240" y="5189"/>
                      <a:pt x="6149" y="5339"/>
                    </a:cubicBezTo>
                    <a:cubicBezTo>
                      <a:pt x="6057" y="5489"/>
                      <a:pt x="6140" y="5458"/>
                      <a:pt x="5911" y="5700"/>
                    </a:cubicBezTo>
                    <a:cubicBezTo>
                      <a:pt x="5682" y="5943"/>
                      <a:pt x="4974" y="6471"/>
                      <a:pt x="4650" y="6636"/>
                    </a:cubicBezTo>
                    <a:cubicBezTo>
                      <a:pt x="4325" y="6801"/>
                      <a:pt x="4201" y="6805"/>
                      <a:pt x="4063" y="6819"/>
                    </a:cubicBezTo>
                    <a:cubicBezTo>
                      <a:pt x="3926" y="6834"/>
                      <a:pt x="4022" y="6810"/>
                      <a:pt x="3848" y="6799"/>
                    </a:cubicBezTo>
                    <a:cubicBezTo>
                      <a:pt x="3675" y="6788"/>
                      <a:pt x="3253" y="6786"/>
                      <a:pt x="3022" y="6770"/>
                    </a:cubicBezTo>
                    <a:cubicBezTo>
                      <a:pt x="2790" y="6754"/>
                      <a:pt x="2699" y="6771"/>
                      <a:pt x="2458" y="6712"/>
                    </a:cubicBezTo>
                    <a:cubicBezTo>
                      <a:pt x="2218" y="6653"/>
                      <a:pt x="1808" y="6489"/>
                      <a:pt x="1605" y="6371"/>
                    </a:cubicBezTo>
                    <a:cubicBezTo>
                      <a:pt x="1402" y="6254"/>
                      <a:pt x="1370" y="6222"/>
                      <a:pt x="1224" y="6067"/>
                    </a:cubicBezTo>
                    <a:cubicBezTo>
                      <a:pt x="1078" y="5913"/>
                      <a:pt x="912" y="5605"/>
                      <a:pt x="766" y="5424"/>
                    </a:cubicBezTo>
                    <a:cubicBezTo>
                      <a:pt x="620" y="5243"/>
                      <a:pt x="467" y="5145"/>
                      <a:pt x="359" y="4976"/>
                    </a:cubicBezTo>
                    <a:cubicBezTo>
                      <a:pt x="250" y="4807"/>
                      <a:pt x="186" y="4653"/>
                      <a:pt x="124" y="4427"/>
                    </a:cubicBezTo>
                    <a:cubicBezTo>
                      <a:pt x="61" y="4201"/>
                      <a:pt x="0" y="3844"/>
                      <a:pt x="12" y="3627"/>
                    </a:cubicBezTo>
                    <a:close/>
                  </a:path>
                </a:pathLst>
              </a:custGeom>
              <a:solidFill>
                <a:schemeClr val="tx1">
                  <a:alpha val="3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" name="Freeform 9"/>
              <p:cNvSpPr>
                <a:spLocks/>
              </p:cNvSpPr>
              <p:nvPr/>
            </p:nvSpPr>
            <p:spPr bwMode="auto">
              <a:xfrm>
                <a:off x="1725613" y="1308100"/>
                <a:ext cx="2406650" cy="2465388"/>
              </a:xfrm>
              <a:custGeom>
                <a:avLst/>
                <a:gdLst>
                  <a:gd name="T0" fmla="*/ 12 w 6687"/>
                  <a:gd name="T1" fmla="*/ 3627 h 6834"/>
                  <a:gd name="T2" fmla="*/ 135 w 6687"/>
                  <a:gd name="T3" fmla="*/ 3147 h 6834"/>
                  <a:gd name="T4" fmla="*/ 244 w 6687"/>
                  <a:gd name="T5" fmla="*/ 2254 h 6834"/>
                  <a:gd name="T6" fmla="*/ 351 w 6687"/>
                  <a:gd name="T7" fmla="*/ 2056 h 6834"/>
                  <a:gd name="T8" fmla="*/ 1014 w 6687"/>
                  <a:gd name="T9" fmla="*/ 1094 h 6834"/>
                  <a:gd name="T10" fmla="*/ 1685 w 6687"/>
                  <a:gd name="T11" fmla="*/ 661 h 6834"/>
                  <a:gd name="T12" fmla="*/ 2190 w 6687"/>
                  <a:gd name="T13" fmla="*/ 347 h 6834"/>
                  <a:gd name="T14" fmla="*/ 2851 w 6687"/>
                  <a:gd name="T15" fmla="*/ 35 h 6834"/>
                  <a:gd name="T16" fmla="*/ 3568 w 6687"/>
                  <a:gd name="T17" fmla="*/ 143 h 6834"/>
                  <a:gd name="T18" fmla="*/ 4252 w 6687"/>
                  <a:gd name="T19" fmla="*/ 220 h 6834"/>
                  <a:gd name="T20" fmla="*/ 4909 w 6687"/>
                  <a:gd name="T21" fmla="*/ 517 h 6834"/>
                  <a:gd name="T22" fmla="*/ 5554 w 6687"/>
                  <a:gd name="T23" fmla="*/ 855 h 6834"/>
                  <a:gd name="T24" fmla="*/ 6154 w 6687"/>
                  <a:gd name="T25" fmla="*/ 1667 h 6834"/>
                  <a:gd name="T26" fmla="*/ 6541 w 6687"/>
                  <a:gd name="T27" fmla="*/ 2298 h 6834"/>
                  <a:gd name="T28" fmla="*/ 6602 w 6687"/>
                  <a:gd name="T29" fmla="*/ 2652 h 6834"/>
                  <a:gd name="T30" fmla="*/ 6604 w 6687"/>
                  <a:gd name="T31" fmla="*/ 3214 h 6834"/>
                  <a:gd name="T32" fmla="*/ 6661 w 6687"/>
                  <a:gd name="T33" fmla="*/ 4044 h 6834"/>
                  <a:gd name="T34" fmla="*/ 6458 w 6687"/>
                  <a:gd name="T35" fmla="*/ 4798 h 6834"/>
                  <a:gd name="T36" fmla="*/ 6149 w 6687"/>
                  <a:gd name="T37" fmla="*/ 5339 h 6834"/>
                  <a:gd name="T38" fmla="*/ 5911 w 6687"/>
                  <a:gd name="T39" fmla="*/ 5700 h 6834"/>
                  <a:gd name="T40" fmla="*/ 4650 w 6687"/>
                  <a:gd name="T41" fmla="*/ 6636 h 6834"/>
                  <a:gd name="T42" fmla="*/ 4063 w 6687"/>
                  <a:gd name="T43" fmla="*/ 6819 h 6834"/>
                  <a:gd name="T44" fmla="*/ 3848 w 6687"/>
                  <a:gd name="T45" fmla="*/ 6799 h 6834"/>
                  <a:gd name="T46" fmla="*/ 3022 w 6687"/>
                  <a:gd name="T47" fmla="*/ 6770 h 6834"/>
                  <a:gd name="T48" fmla="*/ 2458 w 6687"/>
                  <a:gd name="T49" fmla="*/ 6712 h 6834"/>
                  <a:gd name="T50" fmla="*/ 1605 w 6687"/>
                  <a:gd name="T51" fmla="*/ 6371 h 6834"/>
                  <a:gd name="T52" fmla="*/ 1224 w 6687"/>
                  <a:gd name="T53" fmla="*/ 6067 h 6834"/>
                  <a:gd name="T54" fmla="*/ 766 w 6687"/>
                  <a:gd name="T55" fmla="*/ 5424 h 6834"/>
                  <a:gd name="T56" fmla="*/ 359 w 6687"/>
                  <a:gd name="T57" fmla="*/ 4976 h 6834"/>
                  <a:gd name="T58" fmla="*/ 124 w 6687"/>
                  <a:gd name="T59" fmla="*/ 4427 h 6834"/>
                  <a:gd name="T60" fmla="*/ 12 w 6687"/>
                  <a:gd name="T61" fmla="*/ 3627 h 68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687" h="6834">
                    <a:moveTo>
                      <a:pt x="12" y="3627"/>
                    </a:moveTo>
                    <a:cubicBezTo>
                      <a:pt x="24" y="3410"/>
                      <a:pt x="92" y="3375"/>
                      <a:pt x="135" y="3147"/>
                    </a:cubicBezTo>
                    <a:cubicBezTo>
                      <a:pt x="178" y="2918"/>
                      <a:pt x="187" y="2432"/>
                      <a:pt x="244" y="2254"/>
                    </a:cubicBezTo>
                    <a:cubicBezTo>
                      <a:pt x="301" y="2075"/>
                      <a:pt x="229" y="2254"/>
                      <a:pt x="351" y="2056"/>
                    </a:cubicBezTo>
                    <a:cubicBezTo>
                      <a:pt x="472" y="1857"/>
                      <a:pt x="779" y="1322"/>
                      <a:pt x="1014" y="1094"/>
                    </a:cubicBezTo>
                    <a:cubicBezTo>
                      <a:pt x="1250" y="866"/>
                      <a:pt x="1488" y="785"/>
                      <a:pt x="1685" y="661"/>
                    </a:cubicBezTo>
                    <a:cubicBezTo>
                      <a:pt x="1881" y="537"/>
                      <a:pt x="1996" y="453"/>
                      <a:pt x="2190" y="347"/>
                    </a:cubicBezTo>
                    <a:cubicBezTo>
                      <a:pt x="2384" y="241"/>
                      <a:pt x="2611" y="70"/>
                      <a:pt x="2851" y="35"/>
                    </a:cubicBezTo>
                    <a:cubicBezTo>
                      <a:pt x="3091" y="0"/>
                      <a:pt x="3334" y="113"/>
                      <a:pt x="3568" y="143"/>
                    </a:cubicBezTo>
                    <a:cubicBezTo>
                      <a:pt x="3801" y="174"/>
                      <a:pt x="4025" y="158"/>
                      <a:pt x="4252" y="220"/>
                    </a:cubicBezTo>
                    <a:cubicBezTo>
                      <a:pt x="4478" y="282"/>
                      <a:pt x="4692" y="412"/>
                      <a:pt x="4909" y="517"/>
                    </a:cubicBezTo>
                    <a:cubicBezTo>
                      <a:pt x="5126" y="623"/>
                      <a:pt x="5334" y="666"/>
                      <a:pt x="5554" y="855"/>
                    </a:cubicBezTo>
                    <a:cubicBezTo>
                      <a:pt x="5774" y="1043"/>
                      <a:pt x="5991" y="1425"/>
                      <a:pt x="6154" y="1667"/>
                    </a:cubicBezTo>
                    <a:cubicBezTo>
                      <a:pt x="6317" y="1909"/>
                      <a:pt x="6477" y="2126"/>
                      <a:pt x="6541" y="2298"/>
                    </a:cubicBezTo>
                    <a:cubicBezTo>
                      <a:pt x="6606" y="2469"/>
                      <a:pt x="6589" y="2499"/>
                      <a:pt x="6602" y="2652"/>
                    </a:cubicBezTo>
                    <a:cubicBezTo>
                      <a:pt x="6615" y="2805"/>
                      <a:pt x="6596" y="2982"/>
                      <a:pt x="6604" y="3214"/>
                    </a:cubicBezTo>
                    <a:cubicBezTo>
                      <a:pt x="6612" y="3446"/>
                      <a:pt x="6687" y="3776"/>
                      <a:pt x="6661" y="4044"/>
                    </a:cubicBezTo>
                    <a:cubicBezTo>
                      <a:pt x="6635" y="4311"/>
                      <a:pt x="6547" y="4581"/>
                      <a:pt x="6458" y="4798"/>
                    </a:cubicBezTo>
                    <a:cubicBezTo>
                      <a:pt x="6368" y="5014"/>
                      <a:pt x="6240" y="5189"/>
                      <a:pt x="6149" y="5339"/>
                    </a:cubicBezTo>
                    <a:cubicBezTo>
                      <a:pt x="6057" y="5489"/>
                      <a:pt x="6140" y="5458"/>
                      <a:pt x="5911" y="5700"/>
                    </a:cubicBezTo>
                    <a:cubicBezTo>
                      <a:pt x="5682" y="5943"/>
                      <a:pt x="4974" y="6471"/>
                      <a:pt x="4650" y="6636"/>
                    </a:cubicBezTo>
                    <a:cubicBezTo>
                      <a:pt x="4325" y="6801"/>
                      <a:pt x="4201" y="6805"/>
                      <a:pt x="4063" y="6819"/>
                    </a:cubicBezTo>
                    <a:cubicBezTo>
                      <a:pt x="3926" y="6834"/>
                      <a:pt x="4022" y="6810"/>
                      <a:pt x="3848" y="6799"/>
                    </a:cubicBezTo>
                    <a:cubicBezTo>
                      <a:pt x="3675" y="6788"/>
                      <a:pt x="3253" y="6786"/>
                      <a:pt x="3022" y="6770"/>
                    </a:cubicBezTo>
                    <a:cubicBezTo>
                      <a:pt x="2790" y="6754"/>
                      <a:pt x="2699" y="6771"/>
                      <a:pt x="2458" y="6712"/>
                    </a:cubicBezTo>
                    <a:cubicBezTo>
                      <a:pt x="2218" y="6653"/>
                      <a:pt x="1808" y="6489"/>
                      <a:pt x="1605" y="6371"/>
                    </a:cubicBezTo>
                    <a:cubicBezTo>
                      <a:pt x="1402" y="6254"/>
                      <a:pt x="1370" y="6222"/>
                      <a:pt x="1224" y="6067"/>
                    </a:cubicBezTo>
                    <a:cubicBezTo>
                      <a:pt x="1078" y="5913"/>
                      <a:pt x="912" y="5605"/>
                      <a:pt x="766" y="5424"/>
                    </a:cubicBezTo>
                    <a:cubicBezTo>
                      <a:pt x="620" y="5243"/>
                      <a:pt x="467" y="5145"/>
                      <a:pt x="359" y="4976"/>
                    </a:cubicBezTo>
                    <a:cubicBezTo>
                      <a:pt x="250" y="4807"/>
                      <a:pt x="186" y="4653"/>
                      <a:pt x="124" y="4427"/>
                    </a:cubicBezTo>
                    <a:cubicBezTo>
                      <a:pt x="61" y="4201"/>
                      <a:pt x="0" y="3844"/>
                      <a:pt x="12" y="3627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" name="Freeform 10"/>
              <p:cNvSpPr>
                <a:spLocks/>
              </p:cNvSpPr>
              <p:nvPr/>
            </p:nvSpPr>
            <p:spPr bwMode="auto">
              <a:xfrm>
                <a:off x="2206626" y="1317625"/>
                <a:ext cx="1522413" cy="627063"/>
              </a:xfrm>
              <a:custGeom>
                <a:avLst/>
                <a:gdLst>
                  <a:gd name="T0" fmla="*/ 1605 w 4232"/>
                  <a:gd name="T1" fmla="*/ 2 h 1738"/>
                  <a:gd name="T2" fmla="*/ 1515 w 4232"/>
                  <a:gd name="T3" fmla="*/ 8 h 1738"/>
                  <a:gd name="T4" fmla="*/ 854 w 4232"/>
                  <a:gd name="T5" fmla="*/ 320 h 1738"/>
                  <a:gd name="T6" fmla="*/ 348 w 4232"/>
                  <a:gd name="T7" fmla="*/ 634 h 1738"/>
                  <a:gd name="T8" fmla="*/ 0 w 4232"/>
                  <a:gd name="T9" fmla="*/ 828 h 1738"/>
                  <a:gd name="T10" fmla="*/ 336 w 4232"/>
                  <a:gd name="T11" fmla="*/ 1169 h 1738"/>
                  <a:gd name="T12" fmla="*/ 1126 w 4232"/>
                  <a:gd name="T13" fmla="*/ 1593 h 1738"/>
                  <a:gd name="T14" fmla="*/ 1407 w 4232"/>
                  <a:gd name="T15" fmla="*/ 1658 h 1738"/>
                  <a:gd name="T16" fmla="*/ 2731 w 4232"/>
                  <a:gd name="T17" fmla="*/ 1708 h 1738"/>
                  <a:gd name="T18" fmla="*/ 3499 w 4232"/>
                  <a:gd name="T19" fmla="*/ 1543 h 1738"/>
                  <a:gd name="T20" fmla="*/ 4143 w 4232"/>
                  <a:gd name="T21" fmla="*/ 937 h 1738"/>
                  <a:gd name="T22" fmla="*/ 4232 w 4232"/>
                  <a:gd name="T23" fmla="*/ 841 h 1738"/>
                  <a:gd name="T24" fmla="*/ 4218 w 4232"/>
                  <a:gd name="T25" fmla="*/ 827 h 1738"/>
                  <a:gd name="T26" fmla="*/ 3573 w 4232"/>
                  <a:gd name="T27" fmla="*/ 491 h 1738"/>
                  <a:gd name="T28" fmla="*/ 2915 w 4232"/>
                  <a:gd name="T29" fmla="*/ 193 h 1738"/>
                  <a:gd name="T30" fmla="*/ 2232 w 4232"/>
                  <a:gd name="T31" fmla="*/ 117 h 1738"/>
                  <a:gd name="T32" fmla="*/ 1605 w 4232"/>
                  <a:gd name="T33" fmla="*/ 2 h 17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232" h="1738">
                    <a:moveTo>
                      <a:pt x="1605" y="2"/>
                    </a:moveTo>
                    <a:cubicBezTo>
                      <a:pt x="1575" y="2"/>
                      <a:pt x="1545" y="4"/>
                      <a:pt x="1515" y="8"/>
                    </a:cubicBezTo>
                    <a:cubicBezTo>
                      <a:pt x="1275" y="43"/>
                      <a:pt x="1049" y="215"/>
                      <a:pt x="854" y="320"/>
                    </a:cubicBezTo>
                    <a:cubicBezTo>
                      <a:pt x="660" y="426"/>
                      <a:pt x="544" y="510"/>
                      <a:pt x="348" y="634"/>
                    </a:cubicBezTo>
                    <a:cubicBezTo>
                      <a:pt x="242" y="701"/>
                      <a:pt x="124" y="756"/>
                      <a:pt x="0" y="828"/>
                    </a:cubicBezTo>
                    <a:cubicBezTo>
                      <a:pt x="96" y="946"/>
                      <a:pt x="199" y="1063"/>
                      <a:pt x="336" y="1169"/>
                    </a:cubicBezTo>
                    <a:cubicBezTo>
                      <a:pt x="551" y="1335"/>
                      <a:pt x="941" y="1523"/>
                      <a:pt x="1126" y="1593"/>
                    </a:cubicBezTo>
                    <a:cubicBezTo>
                      <a:pt x="1311" y="1663"/>
                      <a:pt x="1141" y="1622"/>
                      <a:pt x="1407" y="1658"/>
                    </a:cubicBezTo>
                    <a:cubicBezTo>
                      <a:pt x="1674" y="1694"/>
                      <a:pt x="2381" y="1738"/>
                      <a:pt x="2731" y="1708"/>
                    </a:cubicBezTo>
                    <a:cubicBezTo>
                      <a:pt x="3082" y="1677"/>
                      <a:pt x="3253" y="1672"/>
                      <a:pt x="3499" y="1543"/>
                    </a:cubicBezTo>
                    <a:cubicBezTo>
                      <a:pt x="3746" y="1413"/>
                      <a:pt x="3918" y="1180"/>
                      <a:pt x="4143" y="937"/>
                    </a:cubicBezTo>
                    <a:cubicBezTo>
                      <a:pt x="4170" y="908"/>
                      <a:pt x="4202" y="873"/>
                      <a:pt x="4232" y="841"/>
                    </a:cubicBezTo>
                    <a:cubicBezTo>
                      <a:pt x="4227" y="836"/>
                      <a:pt x="4223" y="831"/>
                      <a:pt x="4218" y="827"/>
                    </a:cubicBezTo>
                    <a:cubicBezTo>
                      <a:pt x="3998" y="639"/>
                      <a:pt x="3791" y="596"/>
                      <a:pt x="3573" y="491"/>
                    </a:cubicBezTo>
                    <a:cubicBezTo>
                      <a:pt x="3356" y="385"/>
                      <a:pt x="3142" y="256"/>
                      <a:pt x="2915" y="193"/>
                    </a:cubicBezTo>
                    <a:cubicBezTo>
                      <a:pt x="2689" y="131"/>
                      <a:pt x="2465" y="147"/>
                      <a:pt x="2232" y="117"/>
                    </a:cubicBezTo>
                    <a:cubicBezTo>
                      <a:pt x="2028" y="90"/>
                      <a:pt x="1815" y="0"/>
                      <a:pt x="1605" y="2"/>
                    </a:cubicBezTo>
                    <a:close/>
                  </a:path>
                </a:pathLst>
              </a:custGeom>
              <a:solidFill>
                <a:schemeClr val="tx1">
                  <a:alpha val="3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" name="Freeform 33"/>
              <p:cNvSpPr>
                <a:spLocks/>
              </p:cNvSpPr>
              <p:nvPr/>
            </p:nvSpPr>
            <p:spPr bwMode="auto">
              <a:xfrm>
                <a:off x="2628901" y="3530600"/>
                <a:ext cx="263525" cy="139700"/>
              </a:xfrm>
              <a:custGeom>
                <a:avLst/>
                <a:gdLst>
                  <a:gd name="T0" fmla="*/ 257 w 731"/>
                  <a:gd name="T1" fmla="*/ 0 h 388"/>
                  <a:gd name="T2" fmla="*/ 475 w 731"/>
                  <a:gd name="T3" fmla="*/ 96 h 388"/>
                  <a:gd name="T4" fmla="*/ 504 w 731"/>
                  <a:gd name="T5" fmla="*/ 250 h 388"/>
                  <a:gd name="T6" fmla="*/ 466 w 731"/>
                  <a:gd name="T7" fmla="*/ 218 h 388"/>
                  <a:gd name="T8" fmla="*/ 256 w 731"/>
                  <a:gd name="T9" fmla="*/ 0 h 388"/>
                  <a:gd name="T10" fmla="*/ 257 w 731"/>
                  <a:gd name="T11" fmla="*/ 0 h 388"/>
                  <a:gd name="T12" fmla="*/ 257 w 731"/>
                  <a:gd name="T13" fmla="*/ 0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1" h="388">
                    <a:moveTo>
                      <a:pt x="257" y="0"/>
                    </a:moveTo>
                    <a:cubicBezTo>
                      <a:pt x="325" y="66"/>
                      <a:pt x="418" y="238"/>
                      <a:pt x="475" y="96"/>
                    </a:cubicBezTo>
                    <a:cubicBezTo>
                      <a:pt x="674" y="39"/>
                      <a:pt x="731" y="388"/>
                      <a:pt x="504" y="250"/>
                    </a:cubicBezTo>
                    <a:cubicBezTo>
                      <a:pt x="469" y="147"/>
                      <a:pt x="553" y="114"/>
                      <a:pt x="466" y="218"/>
                    </a:cubicBezTo>
                    <a:cubicBezTo>
                      <a:pt x="323" y="319"/>
                      <a:pt x="0" y="77"/>
                      <a:pt x="256" y="0"/>
                    </a:cubicBezTo>
                    <a:lnTo>
                      <a:pt x="257" y="0"/>
                    </a:lnTo>
                    <a:lnTo>
                      <a:pt x="257" y="0"/>
                    </a:ln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" name="Freeform 34"/>
              <p:cNvSpPr>
                <a:spLocks/>
              </p:cNvSpPr>
              <p:nvPr/>
            </p:nvSpPr>
            <p:spPr bwMode="auto">
              <a:xfrm>
                <a:off x="1871663" y="2493962"/>
                <a:ext cx="173038" cy="130175"/>
              </a:xfrm>
              <a:custGeom>
                <a:avLst/>
                <a:gdLst>
                  <a:gd name="T0" fmla="*/ 0 w 479"/>
                  <a:gd name="T1" fmla="*/ 194 h 363"/>
                  <a:gd name="T2" fmla="*/ 167 w 479"/>
                  <a:gd name="T3" fmla="*/ 327 h 363"/>
                  <a:gd name="T4" fmla="*/ 0 w 479"/>
                  <a:gd name="T5" fmla="*/ 194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9" h="363">
                    <a:moveTo>
                      <a:pt x="0" y="194"/>
                    </a:moveTo>
                    <a:cubicBezTo>
                      <a:pt x="137" y="0"/>
                      <a:pt x="479" y="363"/>
                      <a:pt x="167" y="327"/>
                    </a:cubicBezTo>
                    <a:cubicBezTo>
                      <a:pt x="92" y="318"/>
                      <a:pt x="13" y="275"/>
                      <a:pt x="0" y="194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" name="Freeform 35"/>
              <p:cNvSpPr>
                <a:spLocks/>
              </p:cNvSpPr>
              <p:nvPr/>
            </p:nvSpPr>
            <p:spPr bwMode="auto">
              <a:xfrm>
                <a:off x="3652515" y="2055949"/>
                <a:ext cx="172097" cy="96565"/>
              </a:xfrm>
              <a:custGeom>
                <a:avLst/>
                <a:gdLst>
                  <a:gd name="T0" fmla="*/ 259 w 794"/>
                  <a:gd name="T1" fmla="*/ 0 h 442"/>
                  <a:gd name="T2" fmla="*/ 435 w 794"/>
                  <a:gd name="T3" fmla="*/ 419 h 442"/>
                  <a:gd name="T4" fmla="*/ 259 w 794"/>
                  <a:gd name="T5" fmla="*/ 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94" h="442">
                    <a:moveTo>
                      <a:pt x="259" y="0"/>
                    </a:moveTo>
                    <a:cubicBezTo>
                      <a:pt x="200" y="198"/>
                      <a:pt x="794" y="316"/>
                      <a:pt x="435" y="419"/>
                    </a:cubicBezTo>
                    <a:cubicBezTo>
                      <a:pt x="223" y="442"/>
                      <a:pt x="0" y="114"/>
                      <a:pt x="259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" name="Freeform 36"/>
              <p:cNvSpPr>
                <a:spLocks/>
              </p:cNvSpPr>
              <p:nvPr/>
            </p:nvSpPr>
            <p:spPr bwMode="auto">
              <a:xfrm>
                <a:off x="3263541" y="3497936"/>
                <a:ext cx="143594" cy="85967"/>
              </a:xfrm>
              <a:custGeom>
                <a:avLst/>
                <a:gdLst>
                  <a:gd name="T0" fmla="*/ 411 w 671"/>
                  <a:gd name="T1" fmla="*/ 37 h 401"/>
                  <a:gd name="T2" fmla="*/ 266 w 671"/>
                  <a:gd name="T3" fmla="*/ 134 h 401"/>
                  <a:gd name="T4" fmla="*/ 214 w 671"/>
                  <a:gd name="T5" fmla="*/ 171 h 401"/>
                  <a:gd name="T6" fmla="*/ 548 w 671"/>
                  <a:gd name="T7" fmla="*/ 126 h 401"/>
                  <a:gd name="T8" fmla="*/ 411 w 671"/>
                  <a:gd name="T9" fmla="*/ 37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1" h="401">
                    <a:moveTo>
                      <a:pt x="411" y="37"/>
                    </a:moveTo>
                    <a:cubicBezTo>
                      <a:pt x="184" y="17"/>
                      <a:pt x="375" y="343"/>
                      <a:pt x="266" y="134"/>
                    </a:cubicBezTo>
                    <a:cubicBezTo>
                      <a:pt x="153" y="0"/>
                      <a:pt x="20" y="226"/>
                      <a:pt x="214" y="171"/>
                    </a:cubicBezTo>
                    <a:cubicBezTo>
                      <a:pt x="0" y="211"/>
                      <a:pt x="671" y="401"/>
                      <a:pt x="548" y="126"/>
                    </a:cubicBezTo>
                    <a:cubicBezTo>
                      <a:pt x="536" y="78"/>
                      <a:pt x="478" y="46"/>
                      <a:pt x="411" y="37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" name="Freeform 37"/>
              <p:cNvSpPr>
                <a:spLocks/>
              </p:cNvSpPr>
              <p:nvPr/>
            </p:nvSpPr>
            <p:spPr bwMode="auto">
              <a:xfrm>
                <a:off x="3335338" y="2398712"/>
                <a:ext cx="147638" cy="234950"/>
              </a:xfrm>
              <a:custGeom>
                <a:avLst/>
                <a:gdLst>
                  <a:gd name="T0" fmla="*/ 123 w 409"/>
                  <a:gd name="T1" fmla="*/ 0 h 653"/>
                  <a:gd name="T2" fmla="*/ 0 w 409"/>
                  <a:gd name="T3" fmla="*/ 372 h 653"/>
                  <a:gd name="T4" fmla="*/ 123 w 409"/>
                  <a:gd name="T5" fmla="*/ 0 h 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9" h="653">
                    <a:moveTo>
                      <a:pt x="123" y="0"/>
                    </a:moveTo>
                    <a:cubicBezTo>
                      <a:pt x="409" y="72"/>
                      <a:pt x="14" y="653"/>
                      <a:pt x="0" y="372"/>
                    </a:cubicBezTo>
                    <a:cubicBezTo>
                      <a:pt x="58" y="254"/>
                      <a:pt x="83" y="125"/>
                      <a:pt x="123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9" name="Freeform 38"/>
              <p:cNvSpPr>
                <a:spLocks/>
              </p:cNvSpPr>
              <p:nvPr/>
            </p:nvSpPr>
            <p:spPr bwMode="auto">
              <a:xfrm>
                <a:off x="2085976" y="2954337"/>
                <a:ext cx="168275" cy="82550"/>
              </a:xfrm>
              <a:custGeom>
                <a:avLst/>
                <a:gdLst>
                  <a:gd name="T0" fmla="*/ 14 w 471"/>
                  <a:gd name="T1" fmla="*/ 0 h 228"/>
                  <a:gd name="T2" fmla="*/ 312 w 471"/>
                  <a:gd name="T3" fmla="*/ 228 h 228"/>
                  <a:gd name="T4" fmla="*/ 14 w 471"/>
                  <a:gd name="T5" fmla="*/ 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1" h="228">
                    <a:moveTo>
                      <a:pt x="14" y="0"/>
                    </a:moveTo>
                    <a:cubicBezTo>
                      <a:pt x="101" y="47"/>
                      <a:pt x="471" y="209"/>
                      <a:pt x="312" y="228"/>
                    </a:cubicBezTo>
                    <a:cubicBezTo>
                      <a:pt x="210" y="166"/>
                      <a:pt x="0" y="163"/>
                      <a:pt x="14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0" name="Freeform 39"/>
              <p:cNvSpPr>
                <a:spLocks/>
              </p:cNvSpPr>
              <p:nvPr/>
            </p:nvSpPr>
            <p:spPr bwMode="auto">
              <a:xfrm>
                <a:off x="3451226" y="2774950"/>
                <a:ext cx="139700" cy="215900"/>
              </a:xfrm>
              <a:custGeom>
                <a:avLst/>
                <a:gdLst>
                  <a:gd name="T0" fmla="*/ 235 w 391"/>
                  <a:gd name="T1" fmla="*/ 0 h 598"/>
                  <a:gd name="T2" fmla="*/ 59 w 391"/>
                  <a:gd name="T3" fmla="*/ 249 h 598"/>
                  <a:gd name="T4" fmla="*/ 235 w 391"/>
                  <a:gd name="T5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1" h="598">
                    <a:moveTo>
                      <a:pt x="235" y="0"/>
                    </a:moveTo>
                    <a:cubicBezTo>
                      <a:pt x="391" y="145"/>
                      <a:pt x="0" y="598"/>
                      <a:pt x="59" y="249"/>
                    </a:cubicBezTo>
                    <a:cubicBezTo>
                      <a:pt x="108" y="159"/>
                      <a:pt x="174" y="81"/>
                      <a:pt x="235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1" name="Freeform 40"/>
              <p:cNvSpPr>
                <a:spLocks/>
              </p:cNvSpPr>
              <p:nvPr/>
            </p:nvSpPr>
            <p:spPr bwMode="auto">
              <a:xfrm>
                <a:off x="3489434" y="3141663"/>
                <a:ext cx="102973" cy="153986"/>
              </a:xfrm>
              <a:custGeom>
                <a:avLst/>
                <a:gdLst>
                  <a:gd name="T0" fmla="*/ 0 w 482"/>
                  <a:gd name="T1" fmla="*/ 399 h 719"/>
                  <a:gd name="T2" fmla="*/ 464 w 482"/>
                  <a:gd name="T3" fmla="*/ 301 h 719"/>
                  <a:gd name="T4" fmla="*/ 0 w 482"/>
                  <a:gd name="T5" fmla="*/ 399 h 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2" h="719">
                    <a:moveTo>
                      <a:pt x="0" y="399"/>
                    </a:moveTo>
                    <a:cubicBezTo>
                      <a:pt x="130" y="355"/>
                      <a:pt x="482" y="0"/>
                      <a:pt x="464" y="301"/>
                    </a:cubicBezTo>
                    <a:cubicBezTo>
                      <a:pt x="373" y="447"/>
                      <a:pt x="68" y="719"/>
                      <a:pt x="0" y="399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2" name="Freeform 41"/>
              <p:cNvSpPr>
                <a:spLocks/>
              </p:cNvSpPr>
              <p:nvPr/>
            </p:nvSpPr>
            <p:spPr bwMode="auto">
              <a:xfrm>
                <a:off x="2308226" y="3208337"/>
                <a:ext cx="227013" cy="252413"/>
              </a:xfrm>
              <a:custGeom>
                <a:avLst/>
                <a:gdLst>
                  <a:gd name="T0" fmla="*/ 39 w 632"/>
                  <a:gd name="T1" fmla="*/ 358 h 699"/>
                  <a:gd name="T2" fmla="*/ 466 w 632"/>
                  <a:gd name="T3" fmla="*/ 348 h 699"/>
                  <a:gd name="T4" fmla="*/ 612 w 632"/>
                  <a:gd name="T5" fmla="*/ 226 h 699"/>
                  <a:gd name="T6" fmla="*/ 173 w 632"/>
                  <a:gd name="T7" fmla="*/ 648 h 699"/>
                  <a:gd name="T8" fmla="*/ 39 w 632"/>
                  <a:gd name="T9" fmla="*/ 358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2" h="699">
                    <a:moveTo>
                      <a:pt x="39" y="358"/>
                    </a:moveTo>
                    <a:cubicBezTo>
                      <a:pt x="77" y="606"/>
                      <a:pt x="388" y="523"/>
                      <a:pt x="466" y="348"/>
                    </a:cubicBezTo>
                    <a:cubicBezTo>
                      <a:pt x="539" y="294"/>
                      <a:pt x="632" y="0"/>
                      <a:pt x="612" y="226"/>
                    </a:cubicBezTo>
                    <a:cubicBezTo>
                      <a:pt x="556" y="411"/>
                      <a:pt x="403" y="699"/>
                      <a:pt x="173" y="648"/>
                    </a:cubicBezTo>
                    <a:cubicBezTo>
                      <a:pt x="63" y="605"/>
                      <a:pt x="0" y="471"/>
                      <a:pt x="39" y="358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3" name="Freeform 42"/>
              <p:cNvSpPr>
                <a:spLocks/>
              </p:cNvSpPr>
              <p:nvPr/>
            </p:nvSpPr>
            <p:spPr bwMode="auto">
              <a:xfrm>
                <a:off x="2054226" y="2019300"/>
                <a:ext cx="144463" cy="173038"/>
              </a:xfrm>
              <a:custGeom>
                <a:avLst/>
                <a:gdLst>
                  <a:gd name="T0" fmla="*/ 0 w 402"/>
                  <a:gd name="T1" fmla="*/ 0 h 479"/>
                  <a:gd name="T2" fmla="*/ 189 w 402"/>
                  <a:gd name="T3" fmla="*/ 479 h 479"/>
                  <a:gd name="T4" fmla="*/ 0 w 402"/>
                  <a:gd name="T5" fmla="*/ 0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2" h="479">
                    <a:moveTo>
                      <a:pt x="0" y="0"/>
                    </a:moveTo>
                    <a:cubicBezTo>
                      <a:pt x="88" y="109"/>
                      <a:pt x="402" y="458"/>
                      <a:pt x="189" y="479"/>
                    </a:cubicBezTo>
                    <a:cubicBezTo>
                      <a:pt x="93" y="334"/>
                      <a:pt x="52" y="163"/>
                      <a:pt x="0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4" name="Freeform 43"/>
              <p:cNvSpPr>
                <a:spLocks/>
              </p:cNvSpPr>
              <p:nvPr/>
            </p:nvSpPr>
            <p:spPr bwMode="auto">
              <a:xfrm>
                <a:off x="2798763" y="2632075"/>
                <a:ext cx="130175" cy="230188"/>
              </a:xfrm>
              <a:custGeom>
                <a:avLst/>
                <a:gdLst>
                  <a:gd name="T0" fmla="*/ 103 w 365"/>
                  <a:gd name="T1" fmla="*/ 0 h 639"/>
                  <a:gd name="T2" fmla="*/ 1 w 365"/>
                  <a:gd name="T3" fmla="*/ 242 h 639"/>
                  <a:gd name="T4" fmla="*/ 103 w 365"/>
                  <a:gd name="T5" fmla="*/ 0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5" h="639">
                    <a:moveTo>
                      <a:pt x="103" y="0"/>
                    </a:moveTo>
                    <a:cubicBezTo>
                      <a:pt x="365" y="83"/>
                      <a:pt x="0" y="639"/>
                      <a:pt x="1" y="242"/>
                    </a:cubicBezTo>
                    <a:cubicBezTo>
                      <a:pt x="24" y="157"/>
                      <a:pt x="65" y="79"/>
                      <a:pt x="103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5" name="Freeform 44"/>
              <p:cNvSpPr>
                <a:spLocks/>
              </p:cNvSpPr>
              <p:nvPr/>
            </p:nvSpPr>
            <p:spPr bwMode="auto">
              <a:xfrm>
                <a:off x="3273426" y="2082800"/>
                <a:ext cx="93663" cy="182563"/>
              </a:xfrm>
              <a:custGeom>
                <a:avLst/>
                <a:gdLst>
                  <a:gd name="T0" fmla="*/ 144 w 260"/>
                  <a:gd name="T1" fmla="*/ 0 h 507"/>
                  <a:gd name="T2" fmla="*/ 24 w 260"/>
                  <a:gd name="T3" fmla="*/ 438 h 507"/>
                  <a:gd name="T4" fmla="*/ 144 w 260"/>
                  <a:gd name="T5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0" h="507">
                    <a:moveTo>
                      <a:pt x="144" y="0"/>
                    </a:moveTo>
                    <a:cubicBezTo>
                      <a:pt x="260" y="111"/>
                      <a:pt x="240" y="507"/>
                      <a:pt x="24" y="438"/>
                    </a:cubicBezTo>
                    <a:cubicBezTo>
                      <a:pt x="129" y="311"/>
                      <a:pt x="0" y="107"/>
                      <a:pt x="144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6" name="Freeform 45"/>
              <p:cNvSpPr>
                <a:spLocks/>
              </p:cNvSpPr>
              <p:nvPr/>
            </p:nvSpPr>
            <p:spPr bwMode="auto">
              <a:xfrm>
                <a:off x="2984501" y="2136775"/>
                <a:ext cx="182563" cy="184150"/>
              </a:xfrm>
              <a:custGeom>
                <a:avLst/>
                <a:gdLst>
                  <a:gd name="T0" fmla="*/ 171 w 510"/>
                  <a:gd name="T1" fmla="*/ 0 h 509"/>
                  <a:gd name="T2" fmla="*/ 62 w 510"/>
                  <a:gd name="T3" fmla="*/ 338 h 509"/>
                  <a:gd name="T4" fmla="*/ 171 w 510"/>
                  <a:gd name="T5" fmla="*/ 0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0" h="509">
                    <a:moveTo>
                      <a:pt x="171" y="0"/>
                    </a:moveTo>
                    <a:cubicBezTo>
                      <a:pt x="510" y="38"/>
                      <a:pt x="52" y="509"/>
                      <a:pt x="62" y="338"/>
                    </a:cubicBezTo>
                    <a:cubicBezTo>
                      <a:pt x="291" y="318"/>
                      <a:pt x="0" y="7"/>
                      <a:pt x="171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7" name="Freeform 46"/>
              <p:cNvSpPr>
                <a:spLocks/>
              </p:cNvSpPr>
              <p:nvPr/>
            </p:nvSpPr>
            <p:spPr bwMode="auto">
              <a:xfrm>
                <a:off x="3689351" y="1824037"/>
                <a:ext cx="71438" cy="136525"/>
              </a:xfrm>
              <a:custGeom>
                <a:avLst/>
                <a:gdLst>
                  <a:gd name="T0" fmla="*/ 2 w 198"/>
                  <a:gd name="T1" fmla="*/ 0 h 377"/>
                  <a:gd name="T2" fmla="*/ 3 w 198"/>
                  <a:gd name="T3" fmla="*/ 103 h 377"/>
                  <a:gd name="T4" fmla="*/ 0 w 198"/>
                  <a:gd name="T5" fmla="*/ 51 h 377"/>
                  <a:gd name="T6" fmla="*/ 2 w 198"/>
                  <a:gd name="T7" fmla="*/ 0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8" h="377">
                    <a:moveTo>
                      <a:pt x="2" y="0"/>
                    </a:moveTo>
                    <a:cubicBezTo>
                      <a:pt x="198" y="2"/>
                      <a:pt x="23" y="377"/>
                      <a:pt x="3" y="103"/>
                    </a:cubicBez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8" name="Freeform 47"/>
              <p:cNvSpPr>
                <a:spLocks/>
              </p:cNvSpPr>
              <p:nvPr/>
            </p:nvSpPr>
            <p:spPr bwMode="auto">
              <a:xfrm>
                <a:off x="3597276" y="2389187"/>
                <a:ext cx="87313" cy="163513"/>
              </a:xfrm>
              <a:custGeom>
                <a:avLst/>
                <a:gdLst>
                  <a:gd name="T0" fmla="*/ 134 w 240"/>
                  <a:gd name="T1" fmla="*/ 37 h 456"/>
                  <a:gd name="T2" fmla="*/ 44 w 240"/>
                  <a:gd name="T3" fmla="*/ 154 h 456"/>
                  <a:gd name="T4" fmla="*/ 134 w 240"/>
                  <a:gd name="T5" fmla="*/ 37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456">
                    <a:moveTo>
                      <a:pt x="134" y="37"/>
                    </a:moveTo>
                    <a:cubicBezTo>
                      <a:pt x="240" y="167"/>
                      <a:pt x="0" y="456"/>
                      <a:pt x="44" y="154"/>
                    </a:cubicBezTo>
                    <a:cubicBezTo>
                      <a:pt x="35" y="102"/>
                      <a:pt x="61" y="0"/>
                      <a:pt x="134" y="37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9" name="Freeform 48"/>
              <p:cNvSpPr>
                <a:spLocks/>
              </p:cNvSpPr>
              <p:nvPr/>
            </p:nvSpPr>
            <p:spPr bwMode="auto">
              <a:xfrm>
                <a:off x="2368551" y="2606675"/>
                <a:ext cx="171450" cy="114300"/>
              </a:xfrm>
              <a:custGeom>
                <a:avLst/>
                <a:gdLst>
                  <a:gd name="T0" fmla="*/ 106 w 475"/>
                  <a:gd name="T1" fmla="*/ 65 h 320"/>
                  <a:gd name="T2" fmla="*/ 224 w 475"/>
                  <a:gd name="T3" fmla="*/ 199 h 320"/>
                  <a:gd name="T4" fmla="*/ 106 w 475"/>
                  <a:gd name="T5" fmla="*/ 65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5" h="320">
                    <a:moveTo>
                      <a:pt x="106" y="65"/>
                    </a:moveTo>
                    <a:cubicBezTo>
                      <a:pt x="234" y="0"/>
                      <a:pt x="475" y="320"/>
                      <a:pt x="224" y="199"/>
                    </a:cubicBezTo>
                    <a:cubicBezTo>
                      <a:pt x="169" y="192"/>
                      <a:pt x="0" y="139"/>
                      <a:pt x="106" y="65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0" name="Freeform 49"/>
              <p:cNvSpPr>
                <a:spLocks/>
              </p:cNvSpPr>
              <p:nvPr/>
            </p:nvSpPr>
            <p:spPr bwMode="auto">
              <a:xfrm>
                <a:off x="3738563" y="2530475"/>
                <a:ext cx="131763" cy="206375"/>
              </a:xfrm>
              <a:custGeom>
                <a:avLst/>
                <a:gdLst>
                  <a:gd name="T0" fmla="*/ 161 w 366"/>
                  <a:gd name="T1" fmla="*/ 497 h 568"/>
                  <a:gd name="T2" fmla="*/ 219 w 366"/>
                  <a:gd name="T3" fmla="*/ 241 h 568"/>
                  <a:gd name="T4" fmla="*/ 161 w 366"/>
                  <a:gd name="T5" fmla="*/ 497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6" h="568">
                    <a:moveTo>
                      <a:pt x="161" y="497"/>
                    </a:moveTo>
                    <a:cubicBezTo>
                      <a:pt x="205" y="388"/>
                      <a:pt x="0" y="0"/>
                      <a:pt x="219" y="241"/>
                    </a:cubicBezTo>
                    <a:cubicBezTo>
                      <a:pt x="329" y="319"/>
                      <a:pt x="366" y="568"/>
                      <a:pt x="161" y="497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1" name="Freeform 50"/>
              <p:cNvSpPr>
                <a:spLocks/>
              </p:cNvSpPr>
              <p:nvPr/>
            </p:nvSpPr>
            <p:spPr bwMode="auto">
              <a:xfrm>
                <a:off x="2628901" y="3062287"/>
                <a:ext cx="238125" cy="79375"/>
              </a:xfrm>
              <a:custGeom>
                <a:avLst/>
                <a:gdLst>
                  <a:gd name="T0" fmla="*/ 308 w 660"/>
                  <a:gd name="T1" fmla="*/ 0 h 218"/>
                  <a:gd name="T2" fmla="*/ 308 w 660"/>
                  <a:gd name="T3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60" h="218">
                    <a:moveTo>
                      <a:pt x="308" y="0"/>
                    </a:moveTo>
                    <a:cubicBezTo>
                      <a:pt x="660" y="203"/>
                      <a:pt x="0" y="218"/>
                      <a:pt x="308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2" name="Freeform 51"/>
              <p:cNvSpPr>
                <a:spLocks/>
              </p:cNvSpPr>
              <p:nvPr/>
            </p:nvSpPr>
            <p:spPr bwMode="auto">
              <a:xfrm>
                <a:off x="2922588" y="3206750"/>
                <a:ext cx="122238" cy="179388"/>
              </a:xfrm>
              <a:custGeom>
                <a:avLst/>
                <a:gdLst>
                  <a:gd name="T0" fmla="*/ 9 w 341"/>
                  <a:gd name="T1" fmla="*/ 189 h 495"/>
                  <a:gd name="T2" fmla="*/ 68 w 341"/>
                  <a:gd name="T3" fmla="*/ 325 h 495"/>
                  <a:gd name="T4" fmla="*/ 9 w 341"/>
                  <a:gd name="T5" fmla="*/ 189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1" h="495">
                    <a:moveTo>
                      <a:pt x="9" y="189"/>
                    </a:moveTo>
                    <a:cubicBezTo>
                      <a:pt x="194" y="0"/>
                      <a:pt x="341" y="495"/>
                      <a:pt x="68" y="325"/>
                    </a:cubicBezTo>
                    <a:cubicBezTo>
                      <a:pt x="25" y="295"/>
                      <a:pt x="0" y="241"/>
                      <a:pt x="9" y="189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3" name="Freeform 52"/>
              <p:cNvSpPr>
                <a:spLocks/>
              </p:cNvSpPr>
              <p:nvPr/>
            </p:nvSpPr>
            <p:spPr bwMode="auto">
              <a:xfrm>
                <a:off x="2565491" y="2082801"/>
                <a:ext cx="120468" cy="168272"/>
              </a:xfrm>
              <a:custGeom>
                <a:avLst/>
                <a:gdLst>
                  <a:gd name="T0" fmla="*/ 208 w 559"/>
                  <a:gd name="T1" fmla="*/ 48 h 774"/>
                  <a:gd name="T2" fmla="*/ 184 w 559"/>
                  <a:gd name="T3" fmla="*/ 335 h 774"/>
                  <a:gd name="T4" fmla="*/ 208 w 559"/>
                  <a:gd name="T5" fmla="*/ 48 h 7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9" h="774">
                    <a:moveTo>
                      <a:pt x="208" y="48"/>
                    </a:moveTo>
                    <a:cubicBezTo>
                      <a:pt x="559" y="0"/>
                      <a:pt x="261" y="774"/>
                      <a:pt x="184" y="335"/>
                    </a:cubicBezTo>
                    <a:cubicBezTo>
                      <a:pt x="145" y="232"/>
                      <a:pt x="0" y="64"/>
                      <a:pt x="208" y="48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" name="Freeform 53"/>
              <p:cNvSpPr>
                <a:spLocks/>
              </p:cNvSpPr>
              <p:nvPr/>
            </p:nvSpPr>
            <p:spPr bwMode="auto">
              <a:xfrm>
                <a:off x="3816351" y="2851150"/>
                <a:ext cx="184150" cy="222250"/>
              </a:xfrm>
              <a:custGeom>
                <a:avLst/>
                <a:gdLst>
                  <a:gd name="T0" fmla="*/ 296 w 512"/>
                  <a:gd name="T1" fmla="*/ 0 h 619"/>
                  <a:gd name="T2" fmla="*/ 115 w 512"/>
                  <a:gd name="T3" fmla="*/ 219 h 619"/>
                  <a:gd name="T4" fmla="*/ 296 w 512"/>
                  <a:gd name="T5" fmla="*/ 0 h 6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2" h="619">
                    <a:moveTo>
                      <a:pt x="296" y="0"/>
                    </a:moveTo>
                    <a:cubicBezTo>
                      <a:pt x="512" y="175"/>
                      <a:pt x="0" y="619"/>
                      <a:pt x="115" y="219"/>
                    </a:cubicBezTo>
                    <a:cubicBezTo>
                      <a:pt x="154" y="132"/>
                      <a:pt x="212" y="48"/>
                      <a:pt x="29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5" name="Freeform 54"/>
              <p:cNvSpPr>
                <a:spLocks/>
              </p:cNvSpPr>
              <p:nvPr/>
            </p:nvSpPr>
            <p:spPr bwMode="auto">
              <a:xfrm>
                <a:off x="2089151" y="1700212"/>
                <a:ext cx="206375" cy="225425"/>
              </a:xfrm>
              <a:custGeom>
                <a:avLst/>
                <a:gdLst>
                  <a:gd name="T0" fmla="*/ 354 w 572"/>
                  <a:gd name="T1" fmla="*/ 256 h 624"/>
                  <a:gd name="T2" fmla="*/ 175 w 572"/>
                  <a:gd name="T3" fmla="*/ 459 h 624"/>
                  <a:gd name="T4" fmla="*/ 185 w 572"/>
                  <a:gd name="T5" fmla="*/ 385 h 624"/>
                  <a:gd name="T6" fmla="*/ 354 w 572"/>
                  <a:gd name="T7" fmla="*/ 256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2" h="624">
                    <a:moveTo>
                      <a:pt x="354" y="256"/>
                    </a:moveTo>
                    <a:cubicBezTo>
                      <a:pt x="470" y="405"/>
                      <a:pt x="79" y="624"/>
                      <a:pt x="175" y="459"/>
                    </a:cubicBezTo>
                    <a:cubicBezTo>
                      <a:pt x="0" y="479"/>
                      <a:pt x="386" y="419"/>
                      <a:pt x="185" y="385"/>
                    </a:cubicBezTo>
                    <a:cubicBezTo>
                      <a:pt x="85" y="315"/>
                      <a:pt x="572" y="0"/>
                      <a:pt x="354" y="256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6" name="Freeform 55"/>
              <p:cNvSpPr>
                <a:spLocks/>
              </p:cNvSpPr>
              <p:nvPr/>
            </p:nvSpPr>
            <p:spPr bwMode="auto">
              <a:xfrm>
                <a:off x="1852613" y="2247900"/>
                <a:ext cx="238125" cy="133350"/>
              </a:xfrm>
              <a:custGeom>
                <a:avLst/>
                <a:gdLst>
                  <a:gd name="T0" fmla="*/ 359 w 662"/>
                  <a:gd name="T1" fmla="*/ 0 h 367"/>
                  <a:gd name="T2" fmla="*/ 200 w 662"/>
                  <a:gd name="T3" fmla="*/ 69 h 367"/>
                  <a:gd name="T4" fmla="*/ 359 w 662"/>
                  <a:gd name="T5" fmla="*/ 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2" h="367">
                    <a:moveTo>
                      <a:pt x="359" y="0"/>
                    </a:moveTo>
                    <a:cubicBezTo>
                      <a:pt x="662" y="170"/>
                      <a:pt x="0" y="367"/>
                      <a:pt x="200" y="69"/>
                    </a:cubicBezTo>
                    <a:cubicBezTo>
                      <a:pt x="248" y="35"/>
                      <a:pt x="304" y="18"/>
                      <a:pt x="359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7" name="Freeform 56"/>
              <p:cNvSpPr>
                <a:spLocks/>
              </p:cNvSpPr>
              <p:nvPr/>
            </p:nvSpPr>
            <p:spPr bwMode="auto">
              <a:xfrm>
                <a:off x="2968916" y="2937868"/>
                <a:ext cx="183570" cy="147239"/>
              </a:xfrm>
              <a:custGeom>
                <a:avLst/>
                <a:gdLst>
                  <a:gd name="T0" fmla="*/ 406 w 845"/>
                  <a:gd name="T1" fmla="*/ 0 h 679"/>
                  <a:gd name="T2" fmla="*/ 807 w 845"/>
                  <a:gd name="T3" fmla="*/ 445 h 679"/>
                  <a:gd name="T4" fmla="*/ 406 w 845"/>
                  <a:gd name="T5" fmla="*/ 0 h 679"/>
                  <a:gd name="T6" fmla="*/ 406 w 845"/>
                  <a:gd name="T7" fmla="*/ 0 h 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5" h="679">
                    <a:moveTo>
                      <a:pt x="406" y="0"/>
                    </a:moveTo>
                    <a:cubicBezTo>
                      <a:pt x="431" y="224"/>
                      <a:pt x="845" y="287"/>
                      <a:pt x="807" y="445"/>
                    </a:cubicBezTo>
                    <a:cubicBezTo>
                      <a:pt x="543" y="679"/>
                      <a:pt x="0" y="113"/>
                      <a:pt x="406" y="0"/>
                    </a:cubicBezTo>
                    <a:lnTo>
                      <a:pt x="406" y="0"/>
                    </a:ln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83" name="Group 82"/>
            <p:cNvGrpSpPr/>
            <p:nvPr/>
          </p:nvGrpSpPr>
          <p:grpSpPr>
            <a:xfrm>
              <a:off x="2005013" y="-1027113"/>
              <a:ext cx="1938338" cy="2892425"/>
              <a:chOff x="2005013" y="-1027113"/>
              <a:chExt cx="1938338" cy="2892425"/>
            </a:xfrm>
          </p:grpSpPr>
          <p:sp>
            <p:nvSpPr>
              <p:cNvPr id="84" name="Freeform 11"/>
              <p:cNvSpPr>
                <a:spLocks/>
              </p:cNvSpPr>
              <p:nvPr/>
            </p:nvSpPr>
            <p:spPr bwMode="auto">
              <a:xfrm>
                <a:off x="2044701" y="-12701"/>
                <a:ext cx="1898650" cy="1878013"/>
              </a:xfrm>
              <a:custGeom>
                <a:avLst/>
                <a:gdLst>
                  <a:gd name="T0" fmla="*/ 4481 w 5275"/>
                  <a:gd name="T1" fmla="*/ 4470 h 5206"/>
                  <a:gd name="T2" fmla="*/ 3890 w 5275"/>
                  <a:gd name="T3" fmla="*/ 5027 h 5206"/>
                  <a:gd name="T4" fmla="*/ 3184 w 5275"/>
                  <a:gd name="T5" fmla="*/ 5178 h 5206"/>
                  <a:gd name="T6" fmla="*/ 1969 w 5275"/>
                  <a:gd name="T7" fmla="*/ 5133 h 5206"/>
                  <a:gd name="T8" fmla="*/ 1711 w 5275"/>
                  <a:gd name="T9" fmla="*/ 5073 h 5206"/>
                  <a:gd name="T10" fmla="*/ 985 w 5275"/>
                  <a:gd name="T11" fmla="*/ 4684 h 5206"/>
                  <a:gd name="T12" fmla="*/ 528 w 5275"/>
                  <a:gd name="T13" fmla="*/ 4187 h 5206"/>
                  <a:gd name="T14" fmla="*/ 159 w 5275"/>
                  <a:gd name="T15" fmla="*/ 3689 h 5206"/>
                  <a:gd name="T16" fmla="*/ 12 w 5275"/>
                  <a:gd name="T17" fmla="*/ 2803 h 5206"/>
                  <a:gd name="T18" fmla="*/ 66 w 5275"/>
                  <a:gd name="T19" fmla="*/ 2086 h 5206"/>
                  <a:gd name="T20" fmla="*/ 326 w 5275"/>
                  <a:gd name="T21" fmla="*/ 1360 h 5206"/>
                  <a:gd name="T22" fmla="*/ 753 w 5275"/>
                  <a:gd name="T23" fmla="*/ 832 h 5206"/>
                  <a:gd name="T24" fmla="*/ 1371 w 5275"/>
                  <a:gd name="T25" fmla="*/ 315 h 5206"/>
                  <a:gd name="T26" fmla="*/ 2006 w 5275"/>
                  <a:gd name="T27" fmla="*/ 146 h 5206"/>
                  <a:gd name="T28" fmla="*/ 2814 w 5275"/>
                  <a:gd name="T29" fmla="*/ 1 h 5206"/>
                  <a:gd name="T30" fmla="*/ 3509 w 5275"/>
                  <a:gd name="T31" fmla="*/ 118 h 5206"/>
                  <a:gd name="T32" fmla="*/ 4198 w 5275"/>
                  <a:gd name="T33" fmla="*/ 517 h 5206"/>
                  <a:gd name="T34" fmla="*/ 4584 w 5275"/>
                  <a:gd name="T35" fmla="*/ 913 h 5206"/>
                  <a:gd name="T36" fmla="*/ 5084 w 5275"/>
                  <a:gd name="T37" fmla="*/ 1700 h 5206"/>
                  <a:gd name="T38" fmla="*/ 5245 w 5275"/>
                  <a:gd name="T39" fmla="*/ 2220 h 5206"/>
                  <a:gd name="T40" fmla="*/ 5189 w 5275"/>
                  <a:gd name="T41" fmla="*/ 3174 h 5206"/>
                  <a:gd name="T42" fmla="*/ 5118 w 5275"/>
                  <a:gd name="T43" fmla="*/ 3678 h 5206"/>
                  <a:gd name="T44" fmla="*/ 4481 w 5275"/>
                  <a:gd name="T45" fmla="*/ 4470 h 5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275" h="5206">
                    <a:moveTo>
                      <a:pt x="4481" y="4470"/>
                    </a:moveTo>
                    <a:cubicBezTo>
                      <a:pt x="4274" y="4694"/>
                      <a:pt x="4117" y="4908"/>
                      <a:pt x="3890" y="5027"/>
                    </a:cubicBezTo>
                    <a:cubicBezTo>
                      <a:pt x="3664" y="5146"/>
                      <a:pt x="3506" y="5150"/>
                      <a:pt x="3184" y="5178"/>
                    </a:cubicBezTo>
                    <a:cubicBezTo>
                      <a:pt x="2863" y="5206"/>
                      <a:pt x="2214" y="5166"/>
                      <a:pt x="1969" y="5133"/>
                    </a:cubicBezTo>
                    <a:cubicBezTo>
                      <a:pt x="1724" y="5100"/>
                      <a:pt x="1881" y="5137"/>
                      <a:pt x="1711" y="5073"/>
                    </a:cubicBezTo>
                    <a:cubicBezTo>
                      <a:pt x="1541" y="5009"/>
                      <a:pt x="1182" y="4837"/>
                      <a:pt x="985" y="4684"/>
                    </a:cubicBezTo>
                    <a:cubicBezTo>
                      <a:pt x="787" y="4531"/>
                      <a:pt x="666" y="4354"/>
                      <a:pt x="528" y="4187"/>
                    </a:cubicBezTo>
                    <a:cubicBezTo>
                      <a:pt x="391" y="4021"/>
                      <a:pt x="258" y="3922"/>
                      <a:pt x="159" y="3689"/>
                    </a:cubicBezTo>
                    <a:cubicBezTo>
                      <a:pt x="60" y="3456"/>
                      <a:pt x="24" y="3073"/>
                      <a:pt x="12" y="2803"/>
                    </a:cubicBezTo>
                    <a:cubicBezTo>
                      <a:pt x="0" y="2534"/>
                      <a:pt x="14" y="2329"/>
                      <a:pt x="66" y="2086"/>
                    </a:cubicBezTo>
                    <a:cubicBezTo>
                      <a:pt x="118" y="1843"/>
                      <a:pt x="208" y="1570"/>
                      <a:pt x="326" y="1360"/>
                    </a:cubicBezTo>
                    <a:cubicBezTo>
                      <a:pt x="444" y="1149"/>
                      <a:pt x="579" y="1009"/>
                      <a:pt x="753" y="832"/>
                    </a:cubicBezTo>
                    <a:cubicBezTo>
                      <a:pt x="926" y="656"/>
                      <a:pt x="1154" y="427"/>
                      <a:pt x="1371" y="315"/>
                    </a:cubicBezTo>
                    <a:cubicBezTo>
                      <a:pt x="1587" y="203"/>
                      <a:pt x="1765" y="199"/>
                      <a:pt x="2006" y="146"/>
                    </a:cubicBezTo>
                    <a:cubicBezTo>
                      <a:pt x="2246" y="92"/>
                      <a:pt x="2560" y="2"/>
                      <a:pt x="2814" y="1"/>
                    </a:cubicBezTo>
                    <a:cubicBezTo>
                      <a:pt x="3068" y="0"/>
                      <a:pt x="3273" y="33"/>
                      <a:pt x="3509" y="118"/>
                    </a:cubicBezTo>
                    <a:cubicBezTo>
                      <a:pt x="3744" y="203"/>
                      <a:pt x="4021" y="379"/>
                      <a:pt x="4198" y="517"/>
                    </a:cubicBezTo>
                    <a:cubicBezTo>
                      <a:pt x="4376" y="656"/>
                      <a:pt x="4430" y="719"/>
                      <a:pt x="4584" y="913"/>
                    </a:cubicBezTo>
                    <a:cubicBezTo>
                      <a:pt x="4737" y="1107"/>
                      <a:pt x="4980" y="1477"/>
                      <a:pt x="5084" y="1700"/>
                    </a:cubicBezTo>
                    <a:cubicBezTo>
                      <a:pt x="5187" y="1923"/>
                      <a:pt x="5215" y="1972"/>
                      <a:pt x="5245" y="2220"/>
                    </a:cubicBezTo>
                    <a:cubicBezTo>
                      <a:pt x="5275" y="2468"/>
                      <a:pt x="5213" y="2931"/>
                      <a:pt x="5189" y="3174"/>
                    </a:cubicBezTo>
                    <a:cubicBezTo>
                      <a:pt x="5165" y="3416"/>
                      <a:pt x="5219" y="3444"/>
                      <a:pt x="5118" y="3678"/>
                    </a:cubicBezTo>
                    <a:cubicBezTo>
                      <a:pt x="5017" y="3911"/>
                      <a:pt x="4688" y="4246"/>
                      <a:pt x="4481" y="447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" name="Freeform 12"/>
              <p:cNvSpPr>
                <a:spLocks/>
              </p:cNvSpPr>
              <p:nvPr/>
            </p:nvSpPr>
            <p:spPr bwMode="auto">
              <a:xfrm>
                <a:off x="2481263" y="-15876"/>
                <a:ext cx="987425" cy="336550"/>
              </a:xfrm>
              <a:custGeom>
                <a:avLst/>
                <a:gdLst>
                  <a:gd name="T0" fmla="*/ 1551 w 2743"/>
                  <a:gd name="T1" fmla="*/ 1 h 936"/>
                  <a:gd name="T2" fmla="*/ 742 w 2743"/>
                  <a:gd name="T3" fmla="*/ 146 h 936"/>
                  <a:gd name="T4" fmla="*/ 107 w 2743"/>
                  <a:gd name="T5" fmla="*/ 315 h 936"/>
                  <a:gd name="T6" fmla="*/ 0 w 2743"/>
                  <a:gd name="T7" fmla="*/ 379 h 936"/>
                  <a:gd name="T8" fmla="*/ 61 w 2743"/>
                  <a:gd name="T9" fmla="*/ 433 h 936"/>
                  <a:gd name="T10" fmla="*/ 444 w 2743"/>
                  <a:gd name="T11" fmla="*/ 591 h 936"/>
                  <a:gd name="T12" fmla="*/ 772 w 2743"/>
                  <a:gd name="T13" fmla="*/ 843 h 936"/>
                  <a:gd name="T14" fmla="*/ 1219 w 2743"/>
                  <a:gd name="T15" fmla="*/ 866 h 936"/>
                  <a:gd name="T16" fmla="*/ 1588 w 2743"/>
                  <a:gd name="T17" fmla="*/ 929 h 936"/>
                  <a:gd name="T18" fmla="*/ 1991 w 2743"/>
                  <a:gd name="T19" fmla="*/ 815 h 936"/>
                  <a:gd name="T20" fmla="*/ 2369 w 2743"/>
                  <a:gd name="T21" fmla="*/ 676 h 936"/>
                  <a:gd name="T22" fmla="*/ 2694 w 2743"/>
                  <a:gd name="T23" fmla="*/ 425 h 936"/>
                  <a:gd name="T24" fmla="*/ 2743 w 2743"/>
                  <a:gd name="T25" fmla="*/ 380 h 936"/>
                  <a:gd name="T26" fmla="*/ 2245 w 2743"/>
                  <a:gd name="T27" fmla="*/ 117 h 936"/>
                  <a:gd name="T28" fmla="*/ 1551 w 2743"/>
                  <a:gd name="T29" fmla="*/ 1 h 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43" h="936">
                    <a:moveTo>
                      <a:pt x="1551" y="1"/>
                    </a:moveTo>
                    <a:cubicBezTo>
                      <a:pt x="1297" y="2"/>
                      <a:pt x="983" y="92"/>
                      <a:pt x="742" y="146"/>
                    </a:cubicBezTo>
                    <a:cubicBezTo>
                      <a:pt x="502" y="199"/>
                      <a:pt x="324" y="203"/>
                      <a:pt x="107" y="315"/>
                    </a:cubicBezTo>
                    <a:cubicBezTo>
                      <a:pt x="72" y="333"/>
                      <a:pt x="36" y="355"/>
                      <a:pt x="0" y="379"/>
                    </a:cubicBezTo>
                    <a:cubicBezTo>
                      <a:pt x="21" y="399"/>
                      <a:pt x="41" y="419"/>
                      <a:pt x="61" y="433"/>
                    </a:cubicBezTo>
                    <a:cubicBezTo>
                      <a:pt x="197" y="533"/>
                      <a:pt x="325" y="522"/>
                      <a:pt x="444" y="591"/>
                    </a:cubicBezTo>
                    <a:cubicBezTo>
                      <a:pt x="564" y="660"/>
                      <a:pt x="637" y="794"/>
                      <a:pt x="772" y="843"/>
                    </a:cubicBezTo>
                    <a:cubicBezTo>
                      <a:pt x="907" y="893"/>
                      <a:pt x="1083" y="851"/>
                      <a:pt x="1219" y="866"/>
                    </a:cubicBezTo>
                    <a:cubicBezTo>
                      <a:pt x="1356" y="881"/>
                      <a:pt x="1456" y="936"/>
                      <a:pt x="1588" y="929"/>
                    </a:cubicBezTo>
                    <a:cubicBezTo>
                      <a:pt x="1720" y="922"/>
                      <a:pt x="1861" y="857"/>
                      <a:pt x="1991" y="815"/>
                    </a:cubicBezTo>
                    <a:cubicBezTo>
                      <a:pt x="2121" y="773"/>
                      <a:pt x="2250" y="741"/>
                      <a:pt x="2369" y="676"/>
                    </a:cubicBezTo>
                    <a:cubicBezTo>
                      <a:pt x="2487" y="610"/>
                      <a:pt x="2592" y="517"/>
                      <a:pt x="2694" y="425"/>
                    </a:cubicBezTo>
                    <a:cubicBezTo>
                      <a:pt x="2711" y="410"/>
                      <a:pt x="2727" y="395"/>
                      <a:pt x="2743" y="380"/>
                    </a:cubicBezTo>
                    <a:cubicBezTo>
                      <a:pt x="2588" y="278"/>
                      <a:pt x="2407" y="176"/>
                      <a:pt x="2245" y="117"/>
                    </a:cubicBezTo>
                    <a:cubicBezTo>
                      <a:pt x="2010" y="33"/>
                      <a:pt x="1805" y="0"/>
                      <a:pt x="1551" y="1"/>
                    </a:cubicBezTo>
                    <a:close/>
                  </a:path>
                </a:pathLst>
              </a:custGeom>
              <a:solidFill>
                <a:schemeClr val="tx1">
                  <a:alpha val="3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" name="Freeform 13"/>
              <p:cNvSpPr>
                <a:spLocks/>
              </p:cNvSpPr>
              <p:nvPr/>
            </p:nvSpPr>
            <p:spPr bwMode="auto">
              <a:xfrm>
                <a:off x="2338388" y="-1027113"/>
                <a:ext cx="1273175" cy="1276350"/>
              </a:xfrm>
              <a:custGeom>
                <a:avLst/>
                <a:gdLst>
                  <a:gd name="T0" fmla="*/ 2665 w 3539"/>
                  <a:gd name="T1" fmla="*/ 3304 h 3538"/>
                  <a:gd name="T2" fmla="*/ 2325 w 3539"/>
                  <a:gd name="T3" fmla="*/ 3430 h 3538"/>
                  <a:gd name="T4" fmla="*/ 1964 w 3539"/>
                  <a:gd name="T5" fmla="*/ 3532 h 3538"/>
                  <a:gd name="T6" fmla="*/ 1632 w 3539"/>
                  <a:gd name="T7" fmla="*/ 3475 h 3538"/>
                  <a:gd name="T8" fmla="*/ 1230 w 3539"/>
                  <a:gd name="T9" fmla="*/ 3454 h 3538"/>
                  <a:gd name="T10" fmla="*/ 936 w 3539"/>
                  <a:gd name="T11" fmla="*/ 3228 h 3538"/>
                  <a:gd name="T12" fmla="*/ 592 w 3539"/>
                  <a:gd name="T13" fmla="*/ 3086 h 3538"/>
                  <a:gd name="T14" fmla="*/ 249 w 3539"/>
                  <a:gd name="T15" fmla="*/ 2675 h 3538"/>
                  <a:gd name="T16" fmla="*/ 158 w 3539"/>
                  <a:gd name="T17" fmla="*/ 2489 h 3538"/>
                  <a:gd name="T18" fmla="*/ 73 w 3539"/>
                  <a:gd name="T19" fmla="*/ 2305 h 3538"/>
                  <a:gd name="T20" fmla="*/ 5 w 3539"/>
                  <a:gd name="T21" fmla="*/ 1768 h 3538"/>
                  <a:gd name="T22" fmla="*/ 26 w 3539"/>
                  <a:gd name="T23" fmla="*/ 1411 h 3538"/>
                  <a:gd name="T24" fmla="*/ 158 w 3539"/>
                  <a:gd name="T25" fmla="*/ 1047 h 3538"/>
                  <a:gd name="T26" fmla="*/ 329 w 3539"/>
                  <a:gd name="T27" fmla="*/ 695 h 3538"/>
                  <a:gd name="T28" fmla="*/ 592 w 3539"/>
                  <a:gd name="T29" fmla="*/ 450 h 3538"/>
                  <a:gd name="T30" fmla="*/ 929 w 3539"/>
                  <a:gd name="T31" fmla="*/ 235 h 3538"/>
                  <a:gd name="T32" fmla="*/ 1230 w 3539"/>
                  <a:gd name="T33" fmla="*/ 82 h 3538"/>
                  <a:gd name="T34" fmla="*/ 1506 w 3539"/>
                  <a:gd name="T35" fmla="*/ 28 h 3538"/>
                  <a:gd name="T36" fmla="*/ 1964 w 3539"/>
                  <a:gd name="T37" fmla="*/ 5 h 3538"/>
                  <a:gd name="T38" fmla="*/ 2352 w 3539"/>
                  <a:gd name="T39" fmla="*/ 40 h 3538"/>
                  <a:gd name="T40" fmla="*/ 2665 w 3539"/>
                  <a:gd name="T41" fmla="*/ 233 h 3538"/>
                  <a:gd name="T42" fmla="*/ 3010 w 3539"/>
                  <a:gd name="T43" fmla="*/ 424 h 3538"/>
                  <a:gd name="T44" fmla="*/ 3213 w 3539"/>
                  <a:gd name="T45" fmla="*/ 726 h 3538"/>
                  <a:gd name="T46" fmla="*/ 3426 w 3539"/>
                  <a:gd name="T47" fmla="*/ 1048 h 3538"/>
                  <a:gd name="T48" fmla="*/ 3513 w 3539"/>
                  <a:gd name="T49" fmla="*/ 1399 h 3538"/>
                  <a:gd name="T50" fmla="*/ 3536 w 3539"/>
                  <a:gd name="T51" fmla="*/ 1648 h 3538"/>
                  <a:gd name="T52" fmla="*/ 3513 w 3539"/>
                  <a:gd name="T53" fmla="*/ 2137 h 3538"/>
                  <a:gd name="T54" fmla="*/ 3420 w 3539"/>
                  <a:gd name="T55" fmla="*/ 2435 h 3538"/>
                  <a:gd name="T56" fmla="*/ 3213 w 3539"/>
                  <a:gd name="T57" fmla="*/ 2810 h 3538"/>
                  <a:gd name="T58" fmla="*/ 2957 w 3539"/>
                  <a:gd name="T59" fmla="*/ 3079 h 3538"/>
                  <a:gd name="T60" fmla="*/ 2665 w 3539"/>
                  <a:gd name="T61" fmla="*/ 3304 h 3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539" h="3538">
                    <a:moveTo>
                      <a:pt x="2665" y="3304"/>
                    </a:moveTo>
                    <a:cubicBezTo>
                      <a:pt x="2558" y="3363"/>
                      <a:pt x="2442" y="3391"/>
                      <a:pt x="2325" y="3430"/>
                    </a:cubicBezTo>
                    <a:cubicBezTo>
                      <a:pt x="2208" y="3468"/>
                      <a:pt x="2082" y="3525"/>
                      <a:pt x="1964" y="3532"/>
                    </a:cubicBezTo>
                    <a:cubicBezTo>
                      <a:pt x="1845" y="3538"/>
                      <a:pt x="1755" y="3488"/>
                      <a:pt x="1632" y="3475"/>
                    </a:cubicBezTo>
                    <a:cubicBezTo>
                      <a:pt x="1510" y="3461"/>
                      <a:pt x="1351" y="3499"/>
                      <a:pt x="1230" y="3454"/>
                    </a:cubicBezTo>
                    <a:cubicBezTo>
                      <a:pt x="1109" y="3410"/>
                      <a:pt x="1043" y="3290"/>
                      <a:pt x="936" y="3228"/>
                    </a:cubicBezTo>
                    <a:cubicBezTo>
                      <a:pt x="829" y="3166"/>
                      <a:pt x="714" y="3175"/>
                      <a:pt x="592" y="3086"/>
                    </a:cubicBezTo>
                    <a:cubicBezTo>
                      <a:pt x="470" y="2996"/>
                      <a:pt x="317" y="2779"/>
                      <a:pt x="249" y="2675"/>
                    </a:cubicBezTo>
                    <a:cubicBezTo>
                      <a:pt x="182" y="2571"/>
                      <a:pt x="188" y="2551"/>
                      <a:pt x="158" y="2489"/>
                    </a:cubicBezTo>
                    <a:cubicBezTo>
                      <a:pt x="129" y="2428"/>
                      <a:pt x="107" y="2424"/>
                      <a:pt x="73" y="2305"/>
                    </a:cubicBezTo>
                    <a:cubicBezTo>
                      <a:pt x="39" y="2186"/>
                      <a:pt x="10" y="1918"/>
                      <a:pt x="5" y="1768"/>
                    </a:cubicBezTo>
                    <a:cubicBezTo>
                      <a:pt x="0" y="1618"/>
                      <a:pt x="1" y="1532"/>
                      <a:pt x="26" y="1411"/>
                    </a:cubicBezTo>
                    <a:cubicBezTo>
                      <a:pt x="51" y="1289"/>
                      <a:pt x="108" y="1166"/>
                      <a:pt x="158" y="1047"/>
                    </a:cubicBezTo>
                    <a:cubicBezTo>
                      <a:pt x="209" y="927"/>
                      <a:pt x="255" y="795"/>
                      <a:pt x="329" y="695"/>
                    </a:cubicBezTo>
                    <a:cubicBezTo>
                      <a:pt x="404" y="594"/>
                      <a:pt x="492" y="528"/>
                      <a:pt x="592" y="450"/>
                    </a:cubicBezTo>
                    <a:cubicBezTo>
                      <a:pt x="692" y="373"/>
                      <a:pt x="822" y="296"/>
                      <a:pt x="929" y="235"/>
                    </a:cubicBezTo>
                    <a:cubicBezTo>
                      <a:pt x="1036" y="174"/>
                      <a:pt x="1133" y="115"/>
                      <a:pt x="1230" y="82"/>
                    </a:cubicBezTo>
                    <a:cubicBezTo>
                      <a:pt x="1328" y="48"/>
                      <a:pt x="1384" y="43"/>
                      <a:pt x="1506" y="28"/>
                    </a:cubicBezTo>
                    <a:cubicBezTo>
                      <a:pt x="1628" y="13"/>
                      <a:pt x="1822" y="2"/>
                      <a:pt x="1964" y="5"/>
                    </a:cubicBezTo>
                    <a:cubicBezTo>
                      <a:pt x="2105" y="7"/>
                      <a:pt x="2232" y="0"/>
                      <a:pt x="2352" y="40"/>
                    </a:cubicBezTo>
                    <a:cubicBezTo>
                      <a:pt x="2471" y="80"/>
                      <a:pt x="2555" y="168"/>
                      <a:pt x="2665" y="233"/>
                    </a:cubicBezTo>
                    <a:cubicBezTo>
                      <a:pt x="2775" y="297"/>
                      <a:pt x="2917" y="339"/>
                      <a:pt x="3010" y="424"/>
                    </a:cubicBezTo>
                    <a:cubicBezTo>
                      <a:pt x="3103" y="510"/>
                      <a:pt x="3143" y="622"/>
                      <a:pt x="3213" y="726"/>
                    </a:cubicBezTo>
                    <a:cubicBezTo>
                      <a:pt x="3282" y="830"/>
                      <a:pt x="3376" y="934"/>
                      <a:pt x="3426" y="1048"/>
                    </a:cubicBezTo>
                    <a:cubicBezTo>
                      <a:pt x="3477" y="1163"/>
                      <a:pt x="3496" y="1299"/>
                      <a:pt x="3513" y="1399"/>
                    </a:cubicBezTo>
                    <a:cubicBezTo>
                      <a:pt x="3530" y="1500"/>
                      <a:pt x="3534" y="1525"/>
                      <a:pt x="3536" y="1648"/>
                    </a:cubicBezTo>
                    <a:cubicBezTo>
                      <a:pt x="3539" y="1772"/>
                      <a:pt x="3536" y="2005"/>
                      <a:pt x="3513" y="2137"/>
                    </a:cubicBezTo>
                    <a:cubicBezTo>
                      <a:pt x="3489" y="2268"/>
                      <a:pt x="3468" y="2321"/>
                      <a:pt x="3420" y="2435"/>
                    </a:cubicBezTo>
                    <a:cubicBezTo>
                      <a:pt x="3371" y="2548"/>
                      <a:pt x="3292" y="2703"/>
                      <a:pt x="3213" y="2810"/>
                    </a:cubicBezTo>
                    <a:cubicBezTo>
                      <a:pt x="3134" y="2918"/>
                      <a:pt x="3049" y="2996"/>
                      <a:pt x="2957" y="3079"/>
                    </a:cubicBezTo>
                    <a:cubicBezTo>
                      <a:pt x="2865" y="3161"/>
                      <a:pt x="2772" y="3245"/>
                      <a:pt x="2665" y="330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" name="Freeform 14"/>
              <p:cNvSpPr>
                <a:spLocks/>
              </p:cNvSpPr>
              <p:nvPr/>
            </p:nvSpPr>
            <p:spPr bwMode="auto">
              <a:xfrm>
                <a:off x="2136776" y="1293812"/>
                <a:ext cx="263525" cy="139700"/>
              </a:xfrm>
              <a:custGeom>
                <a:avLst/>
                <a:gdLst>
                  <a:gd name="T0" fmla="*/ 258 w 731"/>
                  <a:gd name="T1" fmla="*/ 0 h 388"/>
                  <a:gd name="T2" fmla="*/ 476 w 731"/>
                  <a:gd name="T3" fmla="*/ 96 h 388"/>
                  <a:gd name="T4" fmla="*/ 504 w 731"/>
                  <a:gd name="T5" fmla="*/ 250 h 388"/>
                  <a:gd name="T6" fmla="*/ 466 w 731"/>
                  <a:gd name="T7" fmla="*/ 219 h 388"/>
                  <a:gd name="T8" fmla="*/ 257 w 731"/>
                  <a:gd name="T9" fmla="*/ 1 h 388"/>
                  <a:gd name="T10" fmla="*/ 258 w 731"/>
                  <a:gd name="T11" fmla="*/ 0 h 388"/>
                  <a:gd name="T12" fmla="*/ 258 w 731"/>
                  <a:gd name="T13" fmla="*/ 0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1" h="388">
                    <a:moveTo>
                      <a:pt x="258" y="0"/>
                    </a:moveTo>
                    <a:cubicBezTo>
                      <a:pt x="325" y="67"/>
                      <a:pt x="418" y="238"/>
                      <a:pt x="476" y="96"/>
                    </a:cubicBezTo>
                    <a:cubicBezTo>
                      <a:pt x="675" y="39"/>
                      <a:pt x="731" y="388"/>
                      <a:pt x="504" y="250"/>
                    </a:cubicBezTo>
                    <a:cubicBezTo>
                      <a:pt x="470" y="147"/>
                      <a:pt x="554" y="114"/>
                      <a:pt x="466" y="219"/>
                    </a:cubicBezTo>
                    <a:cubicBezTo>
                      <a:pt x="324" y="319"/>
                      <a:pt x="0" y="77"/>
                      <a:pt x="257" y="1"/>
                    </a:cubicBezTo>
                    <a:lnTo>
                      <a:pt x="258" y="0"/>
                    </a:lnTo>
                    <a:lnTo>
                      <a:pt x="258" y="0"/>
                    </a:ln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" name="Freeform 15"/>
              <p:cNvSpPr>
                <a:spLocks/>
              </p:cNvSpPr>
              <p:nvPr/>
            </p:nvSpPr>
            <p:spPr bwMode="auto">
              <a:xfrm>
                <a:off x="2316163" y="806450"/>
                <a:ext cx="246063" cy="139700"/>
              </a:xfrm>
              <a:custGeom>
                <a:avLst/>
                <a:gdLst>
                  <a:gd name="T0" fmla="*/ 205 w 686"/>
                  <a:gd name="T1" fmla="*/ 168 h 386"/>
                  <a:gd name="T2" fmla="*/ 472 w 686"/>
                  <a:gd name="T3" fmla="*/ 160 h 386"/>
                  <a:gd name="T4" fmla="*/ 509 w 686"/>
                  <a:gd name="T5" fmla="*/ 253 h 386"/>
                  <a:gd name="T6" fmla="*/ 354 w 686"/>
                  <a:gd name="T7" fmla="*/ 340 h 386"/>
                  <a:gd name="T8" fmla="*/ 205 w 686"/>
                  <a:gd name="T9" fmla="*/ 168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6" h="386">
                    <a:moveTo>
                      <a:pt x="205" y="168"/>
                    </a:moveTo>
                    <a:cubicBezTo>
                      <a:pt x="306" y="116"/>
                      <a:pt x="476" y="378"/>
                      <a:pt x="472" y="160"/>
                    </a:cubicBezTo>
                    <a:cubicBezTo>
                      <a:pt x="601" y="0"/>
                      <a:pt x="686" y="361"/>
                      <a:pt x="509" y="253"/>
                    </a:cubicBezTo>
                    <a:cubicBezTo>
                      <a:pt x="596" y="94"/>
                      <a:pt x="467" y="386"/>
                      <a:pt x="354" y="340"/>
                    </a:cubicBezTo>
                    <a:cubicBezTo>
                      <a:pt x="256" y="382"/>
                      <a:pt x="0" y="215"/>
                      <a:pt x="205" y="168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9" name="Freeform 16"/>
              <p:cNvSpPr>
                <a:spLocks/>
              </p:cNvSpPr>
              <p:nvPr/>
            </p:nvSpPr>
            <p:spPr bwMode="auto">
              <a:xfrm>
                <a:off x="2356051" y="1042193"/>
                <a:ext cx="314324" cy="176213"/>
              </a:xfrm>
              <a:custGeom>
                <a:avLst/>
                <a:gdLst>
                  <a:gd name="T0" fmla="*/ 210 w 872"/>
                  <a:gd name="T1" fmla="*/ 0 h 488"/>
                  <a:gd name="T2" fmla="*/ 724 w 872"/>
                  <a:gd name="T3" fmla="*/ 288 h 488"/>
                  <a:gd name="T4" fmla="*/ 139 w 872"/>
                  <a:gd name="T5" fmla="*/ 389 h 488"/>
                  <a:gd name="T6" fmla="*/ 210 w 872"/>
                  <a:gd name="T7" fmla="*/ 0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72" h="488">
                    <a:moveTo>
                      <a:pt x="210" y="0"/>
                    </a:moveTo>
                    <a:cubicBezTo>
                      <a:pt x="26" y="168"/>
                      <a:pt x="613" y="488"/>
                      <a:pt x="724" y="288"/>
                    </a:cubicBezTo>
                    <a:cubicBezTo>
                      <a:pt x="872" y="471"/>
                      <a:pt x="245" y="378"/>
                      <a:pt x="139" y="389"/>
                    </a:cubicBezTo>
                    <a:cubicBezTo>
                      <a:pt x="0" y="297"/>
                      <a:pt x="113" y="79"/>
                      <a:pt x="210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0" name="Freeform 17"/>
              <p:cNvSpPr>
                <a:spLocks/>
              </p:cNvSpPr>
              <p:nvPr/>
            </p:nvSpPr>
            <p:spPr bwMode="auto">
              <a:xfrm>
                <a:off x="3128963" y="895778"/>
                <a:ext cx="158750" cy="138113"/>
              </a:xfrm>
              <a:custGeom>
                <a:avLst/>
                <a:gdLst>
                  <a:gd name="T0" fmla="*/ 172 w 444"/>
                  <a:gd name="T1" fmla="*/ 36 h 384"/>
                  <a:gd name="T2" fmla="*/ 268 w 444"/>
                  <a:gd name="T3" fmla="*/ 129 h 384"/>
                  <a:gd name="T4" fmla="*/ 302 w 444"/>
                  <a:gd name="T5" fmla="*/ 164 h 384"/>
                  <a:gd name="T6" fmla="*/ 81 w 444"/>
                  <a:gd name="T7" fmla="*/ 121 h 384"/>
                  <a:gd name="T8" fmla="*/ 172 w 444"/>
                  <a:gd name="T9" fmla="*/ 36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4" h="384">
                    <a:moveTo>
                      <a:pt x="172" y="36"/>
                    </a:moveTo>
                    <a:cubicBezTo>
                      <a:pt x="322" y="17"/>
                      <a:pt x="196" y="329"/>
                      <a:pt x="268" y="129"/>
                    </a:cubicBezTo>
                    <a:cubicBezTo>
                      <a:pt x="342" y="0"/>
                      <a:pt x="430" y="217"/>
                      <a:pt x="302" y="164"/>
                    </a:cubicBezTo>
                    <a:cubicBezTo>
                      <a:pt x="444" y="203"/>
                      <a:pt x="0" y="384"/>
                      <a:pt x="81" y="121"/>
                    </a:cubicBezTo>
                    <a:cubicBezTo>
                      <a:pt x="89" y="75"/>
                      <a:pt x="127" y="44"/>
                      <a:pt x="172" y="36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1" name="Freeform 18"/>
              <p:cNvSpPr>
                <a:spLocks/>
              </p:cNvSpPr>
              <p:nvPr/>
            </p:nvSpPr>
            <p:spPr bwMode="auto">
              <a:xfrm>
                <a:off x="3449638" y="754062"/>
                <a:ext cx="230188" cy="249238"/>
              </a:xfrm>
              <a:custGeom>
                <a:avLst/>
                <a:gdLst>
                  <a:gd name="T0" fmla="*/ 317 w 637"/>
                  <a:gd name="T1" fmla="*/ 0 h 693"/>
                  <a:gd name="T2" fmla="*/ 256 w 637"/>
                  <a:gd name="T3" fmla="*/ 481 h 693"/>
                  <a:gd name="T4" fmla="*/ 104 w 637"/>
                  <a:gd name="T5" fmla="*/ 428 h 693"/>
                  <a:gd name="T6" fmla="*/ 249 w 637"/>
                  <a:gd name="T7" fmla="*/ 88 h 693"/>
                  <a:gd name="T8" fmla="*/ 317 w 637"/>
                  <a:gd name="T9" fmla="*/ 0 h 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7" h="693">
                    <a:moveTo>
                      <a:pt x="317" y="0"/>
                    </a:moveTo>
                    <a:cubicBezTo>
                      <a:pt x="637" y="85"/>
                      <a:pt x="220" y="329"/>
                      <a:pt x="256" y="481"/>
                    </a:cubicBezTo>
                    <a:cubicBezTo>
                      <a:pt x="285" y="693"/>
                      <a:pt x="0" y="594"/>
                      <a:pt x="104" y="428"/>
                    </a:cubicBezTo>
                    <a:cubicBezTo>
                      <a:pt x="209" y="339"/>
                      <a:pt x="428" y="233"/>
                      <a:pt x="249" y="88"/>
                    </a:cubicBezTo>
                    <a:cubicBezTo>
                      <a:pt x="220" y="36"/>
                      <a:pt x="299" y="32"/>
                      <a:pt x="317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2" name="Freeform 19"/>
              <p:cNvSpPr>
                <a:spLocks/>
              </p:cNvSpPr>
              <p:nvPr/>
            </p:nvSpPr>
            <p:spPr bwMode="auto">
              <a:xfrm>
                <a:off x="3179763" y="1368425"/>
                <a:ext cx="295275" cy="198438"/>
              </a:xfrm>
              <a:custGeom>
                <a:avLst/>
                <a:gdLst>
                  <a:gd name="T0" fmla="*/ 151 w 821"/>
                  <a:gd name="T1" fmla="*/ 305 h 549"/>
                  <a:gd name="T2" fmla="*/ 472 w 821"/>
                  <a:gd name="T3" fmla="*/ 273 h 549"/>
                  <a:gd name="T4" fmla="*/ 650 w 821"/>
                  <a:gd name="T5" fmla="*/ 168 h 549"/>
                  <a:gd name="T6" fmla="*/ 620 w 821"/>
                  <a:gd name="T7" fmla="*/ 317 h 549"/>
                  <a:gd name="T8" fmla="*/ 538 w 821"/>
                  <a:gd name="T9" fmla="*/ 316 h 549"/>
                  <a:gd name="T10" fmla="*/ 136 w 821"/>
                  <a:gd name="T11" fmla="*/ 493 h 549"/>
                  <a:gd name="T12" fmla="*/ 151 w 821"/>
                  <a:gd name="T13" fmla="*/ 305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1" h="549">
                    <a:moveTo>
                      <a:pt x="151" y="305"/>
                    </a:moveTo>
                    <a:cubicBezTo>
                      <a:pt x="209" y="487"/>
                      <a:pt x="442" y="435"/>
                      <a:pt x="472" y="273"/>
                    </a:cubicBezTo>
                    <a:cubicBezTo>
                      <a:pt x="558" y="234"/>
                      <a:pt x="705" y="300"/>
                      <a:pt x="650" y="168"/>
                    </a:cubicBezTo>
                    <a:cubicBezTo>
                      <a:pt x="821" y="0"/>
                      <a:pt x="785" y="322"/>
                      <a:pt x="620" y="317"/>
                    </a:cubicBezTo>
                    <a:cubicBezTo>
                      <a:pt x="570" y="377"/>
                      <a:pt x="416" y="313"/>
                      <a:pt x="538" y="316"/>
                    </a:cubicBezTo>
                    <a:cubicBezTo>
                      <a:pt x="518" y="496"/>
                      <a:pt x="283" y="549"/>
                      <a:pt x="136" y="493"/>
                    </a:cubicBezTo>
                    <a:cubicBezTo>
                      <a:pt x="0" y="457"/>
                      <a:pt x="43" y="343"/>
                      <a:pt x="151" y="305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3" name="Freeform 20"/>
              <p:cNvSpPr>
                <a:spLocks/>
              </p:cNvSpPr>
              <p:nvPr/>
            </p:nvSpPr>
            <p:spPr bwMode="auto">
              <a:xfrm>
                <a:off x="3622676" y="1130300"/>
                <a:ext cx="106363" cy="182563"/>
              </a:xfrm>
              <a:custGeom>
                <a:avLst/>
                <a:gdLst>
                  <a:gd name="T0" fmla="*/ 268 w 293"/>
                  <a:gd name="T1" fmla="*/ 0 h 507"/>
                  <a:gd name="T2" fmla="*/ 0 w 293"/>
                  <a:gd name="T3" fmla="*/ 496 h 507"/>
                  <a:gd name="T4" fmla="*/ 74 w 293"/>
                  <a:gd name="T5" fmla="*/ 379 h 507"/>
                  <a:gd name="T6" fmla="*/ 268 w 293"/>
                  <a:gd name="T7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3" h="507">
                    <a:moveTo>
                      <a:pt x="268" y="0"/>
                    </a:moveTo>
                    <a:cubicBezTo>
                      <a:pt x="293" y="185"/>
                      <a:pt x="210" y="476"/>
                      <a:pt x="0" y="496"/>
                    </a:cubicBezTo>
                    <a:cubicBezTo>
                      <a:pt x="10" y="397"/>
                      <a:pt x="110" y="507"/>
                      <a:pt x="74" y="379"/>
                    </a:cubicBezTo>
                    <a:cubicBezTo>
                      <a:pt x="132" y="253"/>
                      <a:pt x="112" y="50"/>
                      <a:pt x="268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4" name="Freeform 21"/>
              <p:cNvSpPr>
                <a:spLocks/>
              </p:cNvSpPr>
              <p:nvPr/>
            </p:nvSpPr>
            <p:spPr bwMode="auto">
              <a:xfrm>
                <a:off x="2407443" y="1476722"/>
                <a:ext cx="258763" cy="220664"/>
              </a:xfrm>
              <a:custGeom>
                <a:avLst/>
                <a:gdLst>
                  <a:gd name="T0" fmla="*/ 219 w 719"/>
                  <a:gd name="T1" fmla="*/ 0 h 615"/>
                  <a:gd name="T2" fmla="*/ 577 w 719"/>
                  <a:gd name="T3" fmla="*/ 397 h 615"/>
                  <a:gd name="T4" fmla="*/ 541 w 719"/>
                  <a:gd name="T5" fmla="*/ 576 h 615"/>
                  <a:gd name="T6" fmla="*/ 175 w 719"/>
                  <a:gd name="T7" fmla="*/ 298 h 615"/>
                  <a:gd name="T8" fmla="*/ 219 w 719"/>
                  <a:gd name="T9" fmla="*/ 0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9" h="615">
                    <a:moveTo>
                      <a:pt x="219" y="0"/>
                    </a:moveTo>
                    <a:cubicBezTo>
                      <a:pt x="148" y="227"/>
                      <a:pt x="444" y="289"/>
                      <a:pt x="577" y="397"/>
                    </a:cubicBezTo>
                    <a:cubicBezTo>
                      <a:pt x="691" y="468"/>
                      <a:pt x="719" y="615"/>
                      <a:pt x="541" y="576"/>
                    </a:cubicBezTo>
                    <a:cubicBezTo>
                      <a:pt x="370" y="537"/>
                      <a:pt x="359" y="330"/>
                      <a:pt x="175" y="298"/>
                    </a:cubicBezTo>
                    <a:cubicBezTo>
                      <a:pt x="0" y="208"/>
                      <a:pt x="44" y="50"/>
                      <a:pt x="219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5" name="Freeform 22"/>
              <p:cNvSpPr>
                <a:spLocks/>
              </p:cNvSpPr>
              <p:nvPr/>
            </p:nvSpPr>
            <p:spPr bwMode="auto">
              <a:xfrm>
                <a:off x="2570163" y="282575"/>
                <a:ext cx="296863" cy="179388"/>
              </a:xfrm>
              <a:custGeom>
                <a:avLst/>
                <a:gdLst>
                  <a:gd name="T0" fmla="*/ 181 w 826"/>
                  <a:gd name="T1" fmla="*/ 0 h 496"/>
                  <a:gd name="T2" fmla="*/ 449 w 826"/>
                  <a:gd name="T3" fmla="*/ 333 h 496"/>
                  <a:gd name="T4" fmla="*/ 636 w 826"/>
                  <a:gd name="T5" fmla="*/ 374 h 496"/>
                  <a:gd name="T6" fmla="*/ 33 w 826"/>
                  <a:gd name="T7" fmla="*/ 283 h 496"/>
                  <a:gd name="T8" fmla="*/ 181 w 826"/>
                  <a:gd name="T9" fmla="*/ 0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6" h="496">
                    <a:moveTo>
                      <a:pt x="181" y="0"/>
                    </a:moveTo>
                    <a:cubicBezTo>
                      <a:pt x="8" y="181"/>
                      <a:pt x="262" y="377"/>
                      <a:pt x="449" y="333"/>
                    </a:cubicBezTo>
                    <a:cubicBezTo>
                      <a:pt x="536" y="358"/>
                      <a:pt x="826" y="252"/>
                      <a:pt x="636" y="374"/>
                    </a:cubicBezTo>
                    <a:cubicBezTo>
                      <a:pt x="454" y="442"/>
                      <a:pt x="132" y="496"/>
                      <a:pt x="33" y="283"/>
                    </a:cubicBezTo>
                    <a:cubicBezTo>
                      <a:pt x="0" y="169"/>
                      <a:pt x="68" y="37"/>
                      <a:pt x="181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6" name="Freeform 23"/>
              <p:cNvSpPr>
                <a:spLocks/>
              </p:cNvSpPr>
              <p:nvPr/>
            </p:nvSpPr>
            <p:spPr bwMode="auto">
              <a:xfrm>
                <a:off x="2187576" y="382587"/>
                <a:ext cx="188913" cy="234950"/>
              </a:xfrm>
              <a:custGeom>
                <a:avLst/>
                <a:gdLst>
                  <a:gd name="T0" fmla="*/ 525 w 525"/>
                  <a:gd name="T1" fmla="*/ 0 h 652"/>
                  <a:gd name="T2" fmla="*/ 169 w 525"/>
                  <a:gd name="T3" fmla="*/ 598 h 652"/>
                  <a:gd name="T4" fmla="*/ 216 w 525"/>
                  <a:gd name="T5" fmla="*/ 490 h 652"/>
                  <a:gd name="T6" fmla="*/ 391 w 525"/>
                  <a:gd name="T7" fmla="*/ 64 h 652"/>
                  <a:gd name="T8" fmla="*/ 525 w 525"/>
                  <a:gd name="T9" fmla="*/ 0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5" h="652">
                    <a:moveTo>
                      <a:pt x="525" y="0"/>
                    </a:moveTo>
                    <a:cubicBezTo>
                      <a:pt x="342" y="156"/>
                      <a:pt x="306" y="409"/>
                      <a:pt x="169" y="598"/>
                    </a:cubicBezTo>
                    <a:cubicBezTo>
                      <a:pt x="0" y="652"/>
                      <a:pt x="218" y="464"/>
                      <a:pt x="216" y="490"/>
                    </a:cubicBezTo>
                    <a:cubicBezTo>
                      <a:pt x="89" y="336"/>
                      <a:pt x="263" y="151"/>
                      <a:pt x="391" y="64"/>
                    </a:cubicBezTo>
                    <a:cubicBezTo>
                      <a:pt x="432" y="36"/>
                      <a:pt x="477" y="12"/>
                      <a:pt x="525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7" name="Freeform 24"/>
              <p:cNvSpPr>
                <a:spLocks/>
              </p:cNvSpPr>
              <p:nvPr/>
            </p:nvSpPr>
            <p:spPr bwMode="auto">
              <a:xfrm>
                <a:off x="2092326" y="844550"/>
                <a:ext cx="125413" cy="212725"/>
              </a:xfrm>
              <a:custGeom>
                <a:avLst/>
                <a:gdLst>
                  <a:gd name="T0" fmla="*/ 196 w 347"/>
                  <a:gd name="T1" fmla="*/ 78 h 587"/>
                  <a:gd name="T2" fmla="*/ 227 w 347"/>
                  <a:gd name="T3" fmla="*/ 576 h 587"/>
                  <a:gd name="T4" fmla="*/ 130 w 347"/>
                  <a:gd name="T5" fmla="*/ 177 h 587"/>
                  <a:gd name="T6" fmla="*/ 196 w 347"/>
                  <a:gd name="T7" fmla="*/ 78 h 5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7" h="587">
                    <a:moveTo>
                      <a:pt x="196" y="78"/>
                    </a:moveTo>
                    <a:cubicBezTo>
                      <a:pt x="347" y="191"/>
                      <a:pt x="155" y="421"/>
                      <a:pt x="227" y="576"/>
                    </a:cubicBezTo>
                    <a:cubicBezTo>
                      <a:pt x="0" y="587"/>
                      <a:pt x="71" y="311"/>
                      <a:pt x="130" y="177"/>
                    </a:cubicBezTo>
                    <a:cubicBezTo>
                      <a:pt x="115" y="138"/>
                      <a:pt x="263" y="0"/>
                      <a:pt x="196" y="78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8" name="Freeform 25"/>
              <p:cNvSpPr>
                <a:spLocks/>
              </p:cNvSpPr>
              <p:nvPr/>
            </p:nvSpPr>
            <p:spPr bwMode="auto">
              <a:xfrm>
                <a:off x="3408363" y="433387"/>
                <a:ext cx="215900" cy="244475"/>
              </a:xfrm>
              <a:custGeom>
                <a:avLst/>
                <a:gdLst>
                  <a:gd name="T0" fmla="*/ 283 w 602"/>
                  <a:gd name="T1" fmla="*/ 11 h 677"/>
                  <a:gd name="T2" fmla="*/ 263 w 602"/>
                  <a:gd name="T3" fmla="*/ 551 h 677"/>
                  <a:gd name="T4" fmla="*/ 196 w 602"/>
                  <a:gd name="T5" fmla="*/ 586 h 677"/>
                  <a:gd name="T6" fmla="*/ 123 w 602"/>
                  <a:gd name="T7" fmla="*/ 458 h 677"/>
                  <a:gd name="T8" fmla="*/ 162 w 602"/>
                  <a:gd name="T9" fmla="*/ 40 h 677"/>
                  <a:gd name="T10" fmla="*/ 283 w 602"/>
                  <a:gd name="T11" fmla="*/ 11 h 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2" h="677">
                    <a:moveTo>
                      <a:pt x="283" y="11"/>
                    </a:moveTo>
                    <a:cubicBezTo>
                      <a:pt x="602" y="104"/>
                      <a:pt x="168" y="367"/>
                      <a:pt x="263" y="551"/>
                    </a:cubicBezTo>
                    <a:cubicBezTo>
                      <a:pt x="280" y="674"/>
                      <a:pt x="0" y="677"/>
                      <a:pt x="196" y="586"/>
                    </a:cubicBezTo>
                    <a:cubicBezTo>
                      <a:pt x="269" y="604"/>
                      <a:pt x="41" y="529"/>
                      <a:pt x="123" y="458"/>
                    </a:cubicBezTo>
                    <a:cubicBezTo>
                      <a:pt x="332" y="270"/>
                      <a:pt x="400" y="135"/>
                      <a:pt x="162" y="40"/>
                    </a:cubicBezTo>
                    <a:cubicBezTo>
                      <a:pt x="181" y="0"/>
                      <a:pt x="248" y="28"/>
                      <a:pt x="283" y="11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9" name="Freeform 26"/>
              <p:cNvSpPr>
                <a:spLocks/>
              </p:cNvSpPr>
              <p:nvPr/>
            </p:nvSpPr>
            <p:spPr bwMode="auto">
              <a:xfrm>
                <a:off x="3068638" y="492125"/>
                <a:ext cx="279400" cy="184150"/>
              </a:xfrm>
              <a:custGeom>
                <a:avLst/>
                <a:gdLst>
                  <a:gd name="T0" fmla="*/ 449 w 777"/>
                  <a:gd name="T1" fmla="*/ 0 h 512"/>
                  <a:gd name="T2" fmla="*/ 466 w 777"/>
                  <a:gd name="T3" fmla="*/ 329 h 512"/>
                  <a:gd name="T4" fmla="*/ 254 w 777"/>
                  <a:gd name="T5" fmla="*/ 360 h 512"/>
                  <a:gd name="T6" fmla="*/ 417 w 777"/>
                  <a:gd name="T7" fmla="*/ 178 h 512"/>
                  <a:gd name="T8" fmla="*/ 449 w 777"/>
                  <a:gd name="T9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7" h="512">
                    <a:moveTo>
                      <a:pt x="449" y="0"/>
                    </a:moveTo>
                    <a:cubicBezTo>
                      <a:pt x="470" y="134"/>
                      <a:pt x="777" y="303"/>
                      <a:pt x="466" y="329"/>
                    </a:cubicBezTo>
                    <a:cubicBezTo>
                      <a:pt x="358" y="356"/>
                      <a:pt x="0" y="512"/>
                      <a:pt x="254" y="360"/>
                    </a:cubicBezTo>
                    <a:cubicBezTo>
                      <a:pt x="373" y="300"/>
                      <a:pt x="669" y="303"/>
                      <a:pt x="417" y="178"/>
                    </a:cubicBezTo>
                    <a:cubicBezTo>
                      <a:pt x="329" y="120"/>
                      <a:pt x="345" y="19"/>
                      <a:pt x="449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" name="Freeform 27"/>
              <p:cNvSpPr>
                <a:spLocks/>
              </p:cNvSpPr>
              <p:nvPr/>
            </p:nvSpPr>
            <p:spPr bwMode="auto">
              <a:xfrm>
                <a:off x="3430588" y="250825"/>
                <a:ext cx="160338" cy="157163"/>
              </a:xfrm>
              <a:custGeom>
                <a:avLst/>
                <a:gdLst>
                  <a:gd name="T0" fmla="*/ 162 w 445"/>
                  <a:gd name="T1" fmla="*/ 0 h 434"/>
                  <a:gd name="T2" fmla="*/ 149 w 445"/>
                  <a:gd name="T3" fmla="*/ 278 h 434"/>
                  <a:gd name="T4" fmla="*/ 269 w 445"/>
                  <a:gd name="T5" fmla="*/ 167 h 434"/>
                  <a:gd name="T6" fmla="*/ 162 w 445"/>
                  <a:gd name="T7" fmla="*/ 0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5" h="434">
                    <a:moveTo>
                      <a:pt x="162" y="0"/>
                    </a:moveTo>
                    <a:cubicBezTo>
                      <a:pt x="445" y="14"/>
                      <a:pt x="380" y="434"/>
                      <a:pt x="149" y="278"/>
                    </a:cubicBezTo>
                    <a:cubicBezTo>
                      <a:pt x="254" y="205"/>
                      <a:pt x="341" y="338"/>
                      <a:pt x="269" y="167"/>
                    </a:cubicBezTo>
                    <a:cubicBezTo>
                      <a:pt x="215" y="127"/>
                      <a:pt x="0" y="68"/>
                      <a:pt x="162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" name="Freeform 28"/>
              <p:cNvSpPr>
                <a:spLocks/>
              </p:cNvSpPr>
              <p:nvPr/>
            </p:nvSpPr>
            <p:spPr bwMode="auto">
              <a:xfrm>
                <a:off x="3776663" y="727075"/>
                <a:ext cx="61913" cy="161925"/>
              </a:xfrm>
              <a:custGeom>
                <a:avLst/>
                <a:gdLst>
                  <a:gd name="T0" fmla="*/ 153 w 172"/>
                  <a:gd name="T1" fmla="*/ 83 h 449"/>
                  <a:gd name="T2" fmla="*/ 65 w 172"/>
                  <a:gd name="T3" fmla="*/ 449 h 449"/>
                  <a:gd name="T4" fmla="*/ 86 w 172"/>
                  <a:gd name="T5" fmla="*/ 200 h 449"/>
                  <a:gd name="T6" fmla="*/ 115 w 172"/>
                  <a:gd name="T7" fmla="*/ 58 h 449"/>
                  <a:gd name="T8" fmla="*/ 153 w 172"/>
                  <a:gd name="T9" fmla="*/ 83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449">
                    <a:moveTo>
                      <a:pt x="153" y="83"/>
                    </a:moveTo>
                    <a:cubicBezTo>
                      <a:pt x="149" y="207"/>
                      <a:pt x="172" y="359"/>
                      <a:pt x="65" y="449"/>
                    </a:cubicBezTo>
                    <a:cubicBezTo>
                      <a:pt x="0" y="401"/>
                      <a:pt x="146" y="280"/>
                      <a:pt x="86" y="200"/>
                    </a:cubicBezTo>
                    <a:cubicBezTo>
                      <a:pt x="59" y="152"/>
                      <a:pt x="22" y="51"/>
                      <a:pt x="115" y="58"/>
                    </a:cubicBezTo>
                    <a:cubicBezTo>
                      <a:pt x="94" y="0"/>
                      <a:pt x="143" y="85"/>
                      <a:pt x="153" y="83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" name="Freeform 29"/>
              <p:cNvSpPr>
                <a:spLocks/>
              </p:cNvSpPr>
              <p:nvPr/>
            </p:nvSpPr>
            <p:spPr bwMode="auto">
              <a:xfrm>
                <a:off x="2541588" y="711200"/>
                <a:ext cx="307975" cy="114300"/>
              </a:xfrm>
              <a:custGeom>
                <a:avLst/>
                <a:gdLst>
                  <a:gd name="T0" fmla="*/ 211 w 855"/>
                  <a:gd name="T1" fmla="*/ 0 h 317"/>
                  <a:gd name="T2" fmla="*/ 568 w 855"/>
                  <a:gd name="T3" fmla="*/ 106 h 317"/>
                  <a:gd name="T4" fmla="*/ 515 w 855"/>
                  <a:gd name="T5" fmla="*/ 121 h 317"/>
                  <a:gd name="T6" fmla="*/ 211 w 855"/>
                  <a:gd name="T7" fmla="*/ 0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5" h="317">
                    <a:moveTo>
                      <a:pt x="211" y="0"/>
                    </a:moveTo>
                    <a:cubicBezTo>
                      <a:pt x="269" y="176"/>
                      <a:pt x="446" y="181"/>
                      <a:pt x="568" y="106"/>
                    </a:cubicBezTo>
                    <a:cubicBezTo>
                      <a:pt x="855" y="160"/>
                      <a:pt x="390" y="284"/>
                      <a:pt x="515" y="121"/>
                    </a:cubicBezTo>
                    <a:cubicBezTo>
                      <a:pt x="449" y="317"/>
                      <a:pt x="0" y="170"/>
                      <a:pt x="211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" name="Freeform 30"/>
              <p:cNvSpPr>
                <a:spLocks/>
              </p:cNvSpPr>
              <p:nvPr/>
            </p:nvSpPr>
            <p:spPr bwMode="auto">
              <a:xfrm>
                <a:off x="2960688" y="1201737"/>
                <a:ext cx="276225" cy="87313"/>
              </a:xfrm>
              <a:custGeom>
                <a:avLst/>
                <a:gdLst>
                  <a:gd name="T0" fmla="*/ 123 w 768"/>
                  <a:gd name="T1" fmla="*/ 0 h 244"/>
                  <a:gd name="T2" fmla="*/ 534 w 768"/>
                  <a:gd name="T3" fmla="*/ 102 h 244"/>
                  <a:gd name="T4" fmla="*/ 605 w 768"/>
                  <a:gd name="T5" fmla="*/ 192 h 244"/>
                  <a:gd name="T6" fmla="*/ 124 w 768"/>
                  <a:gd name="T7" fmla="*/ 220 h 244"/>
                  <a:gd name="T8" fmla="*/ 123 w 768"/>
                  <a:gd name="T9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8" h="244">
                    <a:moveTo>
                      <a:pt x="123" y="0"/>
                    </a:moveTo>
                    <a:cubicBezTo>
                      <a:pt x="116" y="244"/>
                      <a:pt x="406" y="140"/>
                      <a:pt x="534" y="102"/>
                    </a:cubicBezTo>
                    <a:cubicBezTo>
                      <a:pt x="604" y="98"/>
                      <a:pt x="768" y="191"/>
                      <a:pt x="605" y="192"/>
                    </a:cubicBezTo>
                    <a:cubicBezTo>
                      <a:pt x="441" y="115"/>
                      <a:pt x="268" y="242"/>
                      <a:pt x="124" y="220"/>
                    </a:cubicBezTo>
                    <a:cubicBezTo>
                      <a:pt x="44" y="173"/>
                      <a:pt x="0" y="26"/>
                      <a:pt x="123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" name="Freeform 31"/>
              <p:cNvSpPr>
                <a:spLocks/>
              </p:cNvSpPr>
              <p:nvPr/>
            </p:nvSpPr>
            <p:spPr bwMode="auto">
              <a:xfrm>
                <a:off x="2884488" y="1417637"/>
                <a:ext cx="79375" cy="80963"/>
              </a:xfrm>
              <a:custGeom>
                <a:avLst/>
                <a:gdLst>
                  <a:gd name="T0" fmla="*/ 113 w 220"/>
                  <a:gd name="T1" fmla="*/ 0 h 224"/>
                  <a:gd name="T2" fmla="*/ 173 w 220"/>
                  <a:gd name="T3" fmla="*/ 145 h 224"/>
                  <a:gd name="T4" fmla="*/ 187 w 220"/>
                  <a:gd name="T5" fmla="*/ 178 h 224"/>
                  <a:gd name="T6" fmla="*/ 44 w 220"/>
                  <a:gd name="T7" fmla="*/ 157 h 224"/>
                  <a:gd name="T8" fmla="*/ 56 w 220"/>
                  <a:gd name="T9" fmla="*/ 29 h 224"/>
                  <a:gd name="T10" fmla="*/ 113 w 220"/>
                  <a:gd name="T11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24">
                    <a:moveTo>
                      <a:pt x="113" y="0"/>
                    </a:moveTo>
                    <a:cubicBezTo>
                      <a:pt x="125" y="48"/>
                      <a:pt x="114" y="128"/>
                      <a:pt x="173" y="145"/>
                    </a:cubicBezTo>
                    <a:cubicBezTo>
                      <a:pt x="199" y="145"/>
                      <a:pt x="220" y="163"/>
                      <a:pt x="187" y="178"/>
                    </a:cubicBezTo>
                    <a:cubicBezTo>
                      <a:pt x="149" y="224"/>
                      <a:pt x="61" y="221"/>
                      <a:pt x="44" y="157"/>
                    </a:cubicBezTo>
                    <a:cubicBezTo>
                      <a:pt x="35" y="116"/>
                      <a:pt x="0" y="48"/>
                      <a:pt x="56" y="29"/>
                    </a:cubicBezTo>
                    <a:cubicBezTo>
                      <a:pt x="75" y="19"/>
                      <a:pt x="94" y="10"/>
                      <a:pt x="113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" name="Freeform 32"/>
              <p:cNvSpPr>
                <a:spLocks/>
              </p:cNvSpPr>
              <p:nvPr/>
            </p:nvSpPr>
            <p:spPr bwMode="auto">
              <a:xfrm>
                <a:off x="3109913" y="1555750"/>
                <a:ext cx="123825" cy="176213"/>
              </a:xfrm>
              <a:custGeom>
                <a:avLst/>
                <a:gdLst>
                  <a:gd name="T0" fmla="*/ 0 w 343"/>
                  <a:gd name="T1" fmla="*/ 209 h 488"/>
                  <a:gd name="T2" fmla="*/ 76 w 343"/>
                  <a:gd name="T3" fmla="*/ 342 h 488"/>
                  <a:gd name="T4" fmla="*/ 0 w 343"/>
                  <a:gd name="T5" fmla="*/ 209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3" h="488">
                    <a:moveTo>
                      <a:pt x="0" y="209"/>
                    </a:moveTo>
                    <a:cubicBezTo>
                      <a:pt x="154" y="0"/>
                      <a:pt x="343" y="488"/>
                      <a:pt x="76" y="342"/>
                    </a:cubicBezTo>
                    <a:cubicBezTo>
                      <a:pt x="32" y="312"/>
                      <a:pt x="9" y="260"/>
                      <a:pt x="0" y="209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" name="Freeform 57"/>
              <p:cNvSpPr>
                <a:spLocks/>
              </p:cNvSpPr>
              <p:nvPr/>
            </p:nvSpPr>
            <p:spPr bwMode="auto">
              <a:xfrm>
                <a:off x="2430463" y="-349251"/>
                <a:ext cx="106363" cy="192088"/>
              </a:xfrm>
              <a:custGeom>
                <a:avLst/>
                <a:gdLst>
                  <a:gd name="T0" fmla="*/ 152 w 296"/>
                  <a:gd name="T1" fmla="*/ 0 h 536"/>
                  <a:gd name="T2" fmla="*/ 142 w 296"/>
                  <a:gd name="T3" fmla="*/ 318 h 536"/>
                  <a:gd name="T4" fmla="*/ 296 w 296"/>
                  <a:gd name="T5" fmla="*/ 392 h 536"/>
                  <a:gd name="T6" fmla="*/ 19 w 296"/>
                  <a:gd name="T7" fmla="*/ 182 h 536"/>
                  <a:gd name="T8" fmla="*/ 152 w 296"/>
                  <a:gd name="T9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6" h="536">
                    <a:moveTo>
                      <a:pt x="152" y="0"/>
                    </a:moveTo>
                    <a:cubicBezTo>
                      <a:pt x="249" y="121"/>
                      <a:pt x="107" y="261"/>
                      <a:pt x="142" y="318"/>
                    </a:cubicBezTo>
                    <a:cubicBezTo>
                      <a:pt x="184" y="386"/>
                      <a:pt x="287" y="361"/>
                      <a:pt x="296" y="392"/>
                    </a:cubicBezTo>
                    <a:cubicBezTo>
                      <a:pt x="176" y="536"/>
                      <a:pt x="35" y="299"/>
                      <a:pt x="19" y="182"/>
                    </a:cubicBezTo>
                    <a:cubicBezTo>
                      <a:pt x="0" y="93"/>
                      <a:pt x="60" y="7"/>
                      <a:pt x="152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" name="Freeform 58"/>
              <p:cNvSpPr>
                <a:spLocks/>
              </p:cNvSpPr>
              <p:nvPr/>
            </p:nvSpPr>
            <p:spPr bwMode="auto">
              <a:xfrm>
                <a:off x="3234835" y="-292562"/>
                <a:ext cx="66068" cy="123163"/>
              </a:xfrm>
              <a:custGeom>
                <a:avLst/>
                <a:gdLst>
                  <a:gd name="T0" fmla="*/ 231 w 356"/>
                  <a:gd name="T1" fmla="*/ 0 h 665"/>
                  <a:gd name="T2" fmla="*/ 210 w 356"/>
                  <a:gd name="T3" fmla="*/ 582 h 665"/>
                  <a:gd name="T4" fmla="*/ 145 w 356"/>
                  <a:gd name="T5" fmla="*/ 546 h 665"/>
                  <a:gd name="T6" fmla="*/ 201 w 356"/>
                  <a:gd name="T7" fmla="*/ 11 h 665"/>
                  <a:gd name="T8" fmla="*/ 231 w 356"/>
                  <a:gd name="T9" fmla="*/ 0 h 6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6" h="665">
                    <a:moveTo>
                      <a:pt x="231" y="0"/>
                    </a:moveTo>
                    <a:cubicBezTo>
                      <a:pt x="298" y="184"/>
                      <a:pt x="356" y="420"/>
                      <a:pt x="210" y="582"/>
                    </a:cubicBezTo>
                    <a:cubicBezTo>
                      <a:pt x="160" y="665"/>
                      <a:pt x="0" y="544"/>
                      <a:pt x="145" y="546"/>
                    </a:cubicBezTo>
                    <a:cubicBezTo>
                      <a:pt x="98" y="379"/>
                      <a:pt x="13" y="117"/>
                      <a:pt x="201" y="11"/>
                    </a:cubicBez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" name="Freeform 59"/>
              <p:cNvSpPr>
                <a:spLocks/>
              </p:cNvSpPr>
              <p:nvPr/>
            </p:nvSpPr>
            <p:spPr bwMode="auto">
              <a:xfrm>
                <a:off x="2701928" y="-495079"/>
                <a:ext cx="147635" cy="131321"/>
              </a:xfrm>
              <a:custGeom>
                <a:avLst/>
                <a:gdLst>
                  <a:gd name="T0" fmla="*/ 412 w 800"/>
                  <a:gd name="T1" fmla="*/ 0 h 706"/>
                  <a:gd name="T2" fmla="*/ 531 w 800"/>
                  <a:gd name="T3" fmla="*/ 317 h 706"/>
                  <a:gd name="T4" fmla="*/ 568 w 800"/>
                  <a:gd name="T5" fmla="*/ 603 h 706"/>
                  <a:gd name="T6" fmla="*/ 186 w 800"/>
                  <a:gd name="T7" fmla="*/ 386 h 706"/>
                  <a:gd name="T8" fmla="*/ 289 w 800"/>
                  <a:gd name="T9" fmla="*/ 33 h 706"/>
                  <a:gd name="T10" fmla="*/ 412 w 800"/>
                  <a:gd name="T11" fmla="*/ 0 h 7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0" h="706">
                    <a:moveTo>
                      <a:pt x="412" y="0"/>
                    </a:moveTo>
                    <a:cubicBezTo>
                      <a:pt x="184" y="39"/>
                      <a:pt x="333" y="416"/>
                      <a:pt x="531" y="317"/>
                    </a:cubicBezTo>
                    <a:cubicBezTo>
                      <a:pt x="720" y="300"/>
                      <a:pt x="800" y="706"/>
                      <a:pt x="568" y="603"/>
                    </a:cubicBezTo>
                    <a:cubicBezTo>
                      <a:pt x="441" y="534"/>
                      <a:pt x="353" y="358"/>
                      <a:pt x="186" y="386"/>
                    </a:cubicBezTo>
                    <a:cubicBezTo>
                      <a:pt x="0" y="330"/>
                      <a:pt x="139" y="61"/>
                      <a:pt x="289" y="33"/>
                    </a:cubicBezTo>
                    <a:cubicBezTo>
                      <a:pt x="329" y="18"/>
                      <a:pt x="372" y="15"/>
                      <a:pt x="412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" name="Freeform 60"/>
              <p:cNvSpPr>
                <a:spLocks/>
              </p:cNvSpPr>
              <p:nvPr/>
            </p:nvSpPr>
            <p:spPr bwMode="auto">
              <a:xfrm>
                <a:off x="3302866" y="-609553"/>
                <a:ext cx="160718" cy="161926"/>
              </a:xfrm>
              <a:custGeom>
                <a:avLst/>
                <a:gdLst>
                  <a:gd name="T0" fmla="*/ 110 w 584"/>
                  <a:gd name="T1" fmla="*/ 0 h 589"/>
                  <a:gd name="T2" fmla="*/ 538 w 584"/>
                  <a:gd name="T3" fmla="*/ 239 h 589"/>
                  <a:gd name="T4" fmla="*/ 267 w 584"/>
                  <a:gd name="T5" fmla="*/ 497 h 589"/>
                  <a:gd name="T6" fmla="*/ 365 w 584"/>
                  <a:gd name="T7" fmla="*/ 355 h 589"/>
                  <a:gd name="T8" fmla="*/ 54 w 584"/>
                  <a:gd name="T9" fmla="*/ 133 h 589"/>
                  <a:gd name="T10" fmla="*/ 110 w 584"/>
                  <a:gd name="T11" fmla="*/ 0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4" h="589">
                    <a:moveTo>
                      <a:pt x="110" y="0"/>
                    </a:moveTo>
                    <a:cubicBezTo>
                      <a:pt x="261" y="56"/>
                      <a:pt x="475" y="62"/>
                      <a:pt x="538" y="239"/>
                    </a:cubicBezTo>
                    <a:cubicBezTo>
                      <a:pt x="584" y="382"/>
                      <a:pt x="412" y="589"/>
                      <a:pt x="267" y="497"/>
                    </a:cubicBezTo>
                    <a:cubicBezTo>
                      <a:pt x="230" y="469"/>
                      <a:pt x="413" y="455"/>
                      <a:pt x="365" y="355"/>
                    </a:cubicBezTo>
                    <a:cubicBezTo>
                      <a:pt x="371" y="150"/>
                      <a:pt x="158" y="219"/>
                      <a:pt x="54" y="133"/>
                    </a:cubicBezTo>
                    <a:cubicBezTo>
                      <a:pt x="0" y="83"/>
                      <a:pt x="42" y="6"/>
                      <a:pt x="110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" name="Freeform 61"/>
              <p:cNvSpPr>
                <a:spLocks/>
              </p:cNvSpPr>
              <p:nvPr/>
            </p:nvSpPr>
            <p:spPr bwMode="auto">
              <a:xfrm>
                <a:off x="3001963" y="44450"/>
                <a:ext cx="144463" cy="128588"/>
              </a:xfrm>
              <a:custGeom>
                <a:avLst/>
                <a:gdLst>
                  <a:gd name="T0" fmla="*/ 159 w 400"/>
                  <a:gd name="T1" fmla="*/ 16 h 353"/>
                  <a:gd name="T2" fmla="*/ 22 w 400"/>
                  <a:gd name="T3" fmla="*/ 113 h 353"/>
                  <a:gd name="T4" fmla="*/ 159 w 400"/>
                  <a:gd name="T5" fmla="*/ 16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0" h="353">
                    <a:moveTo>
                      <a:pt x="159" y="16"/>
                    </a:moveTo>
                    <a:cubicBezTo>
                      <a:pt x="400" y="88"/>
                      <a:pt x="0" y="353"/>
                      <a:pt x="22" y="113"/>
                    </a:cubicBezTo>
                    <a:cubicBezTo>
                      <a:pt x="26" y="49"/>
                      <a:pt x="98" y="0"/>
                      <a:pt x="159" y="16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" name="Freeform 62"/>
              <p:cNvSpPr>
                <a:spLocks/>
              </p:cNvSpPr>
              <p:nvPr/>
            </p:nvSpPr>
            <p:spPr bwMode="auto">
              <a:xfrm>
                <a:off x="2563924" y="-900114"/>
                <a:ext cx="209550" cy="228600"/>
              </a:xfrm>
              <a:custGeom>
                <a:avLst/>
                <a:gdLst>
                  <a:gd name="T0" fmla="*/ 583 w 583"/>
                  <a:gd name="T1" fmla="*/ 0 h 633"/>
                  <a:gd name="T2" fmla="*/ 205 w 583"/>
                  <a:gd name="T3" fmla="*/ 409 h 633"/>
                  <a:gd name="T4" fmla="*/ 128 w 583"/>
                  <a:gd name="T5" fmla="*/ 443 h 633"/>
                  <a:gd name="T6" fmla="*/ 564 w 583"/>
                  <a:gd name="T7" fmla="*/ 4 h 633"/>
                  <a:gd name="T8" fmla="*/ 583 w 583"/>
                  <a:gd name="T9" fmla="*/ 0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3" h="633">
                    <a:moveTo>
                      <a:pt x="583" y="0"/>
                    </a:moveTo>
                    <a:cubicBezTo>
                      <a:pt x="467" y="143"/>
                      <a:pt x="403" y="359"/>
                      <a:pt x="205" y="409"/>
                    </a:cubicBezTo>
                    <a:cubicBezTo>
                      <a:pt x="403" y="456"/>
                      <a:pt x="0" y="633"/>
                      <a:pt x="128" y="443"/>
                    </a:cubicBezTo>
                    <a:cubicBezTo>
                      <a:pt x="293" y="316"/>
                      <a:pt x="336" y="47"/>
                      <a:pt x="564" y="4"/>
                    </a:cubicBezTo>
                    <a:cubicBezTo>
                      <a:pt x="571" y="2"/>
                      <a:pt x="577" y="1"/>
                      <a:pt x="583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" name="Freeform 63"/>
              <p:cNvSpPr>
                <a:spLocks/>
              </p:cNvSpPr>
              <p:nvPr/>
            </p:nvSpPr>
            <p:spPr bwMode="auto">
              <a:xfrm>
                <a:off x="2968626" y="-936626"/>
                <a:ext cx="166688" cy="123825"/>
              </a:xfrm>
              <a:custGeom>
                <a:avLst/>
                <a:gdLst>
                  <a:gd name="T0" fmla="*/ 0 w 464"/>
                  <a:gd name="T1" fmla="*/ 187 h 341"/>
                  <a:gd name="T2" fmla="*/ 464 w 464"/>
                  <a:gd name="T3" fmla="*/ 318 h 341"/>
                  <a:gd name="T4" fmla="*/ 289 w 464"/>
                  <a:gd name="T5" fmla="*/ 227 h 341"/>
                  <a:gd name="T6" fmla="*/ 146 w 464"/>
                  <a:gd name="T7" fmla="*/ 327 h 341"/>
                  <a:gd name="T8" fmla="*/ 129 w 464"/>
                  <a:gd name="T9" fmla="*/ 170 h 341"/>
                  <a:gd name="T10" fmla="*/ 143 w 464"/>
                  <a:gd name="T11" fmla="*/ 129 h 341"/>
                  <a:gd name="T12" fmla="*/ 0 w 464"/>
                  <a:gd name="T13" fmla="*/ 187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4" h="341">
                    <a:moveTo>
                      <a:pt x="0" y="187"/>
                    </a:moveTo>
                    <a:cubicBezTo>
                      <a:pt x="119" y="0"/>
                      <a:pt x="455" y="102"/>
                      <a:pt x="464" y="318"/>
                    </a:cubicBezTo>
                    <a:cubicBezTo>
                      <a:pt x="441" y="316"/>
                      <a:pt x="366" y="221"/>
                      <a:pt x="289" y="227"/>
                    </a:cubicBezTo>
                    <a:cubicBezTo>
                      <a:pt x="235" y="231"/>
                      <a:pt x="178" y="341"/>
                      <a:pt x="146" y="327"/>
                    </a:cubicBezTo>
                    <a:cubicBezTo>
                      <a:pt x="62" y="289"/>
                      <a:pt x="103" y="170"/>
                      <a:pt x="129" y="170"/>
                    </a:cubicBezTo>
                    <a:cubicBezTo>
                      <a:pt x="148" y="104"/>
                      <a:pt x="252" y="84"/>
                      <a:pt x="143" y="129"/>
                    </a:cubicBezTo>
                    <a:cubicBezTo>
                      <a:pt x="96" y="149"/>
                      <a:pt x="49" y="170"/>
                      <a:pt x="0" y="187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" name="Freeform 64"/>
              <p:cNvSpPr>
                <a:spLocks/>
              </p:cNvSpPr>
              <p:nvPr/>
            </p:nvSpPr>
            <p:spPr bwMode="auto">
              <a:xfrm>
                <a:off x="3454401" y="-242888"/>
                <a:ext cx="142875" cy="169863"/>
              </a:xfrm>
              <a:custGeom>
                <a:avLst/>
                <a:gdLst>
                  <a:gd name="T0" fmla="*/ 387 w 398"/>
                  <a:gd name="T1" fmla="*/ 0 h 471"/>
                  <a:gd name="T2" fmla="*/ 0 w 398"/>
                  <a:gd name="T3" fmla="*/ 471 h 471"/>
                  <a:gd name="T4" fmla="*/ 270 w 398"/>
                  <a:gd name="T5" fmla="*/ 54 h 471"/>
                  <a:gd name="T6" fmla="*/ 387 w 398"/>
                  <a:gd name="T7" fmla="*/ 0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8" h="471">
                    <a:moveTo>
                      <a:pt x="387" y="0"/>
                    </a:moveTo>
                    <a:cubicBezTo>
                      <a:pt x="398" y="223"/>
                      <a:pt x="225" y="445"/>
                      <a:pt x="0" y="471"/>
                    </a:cubicBezTo>
                    <a:cubicBezTo>
                      <a:pt x="148" y="371"/>
                      <a:pt x="188" y="194"/>
                      <a:pt x="270" y="54"/>
                    </a:cubicBezTo>
                    <a:cubicBezTo>
                      <a:pt x="301" y="23"/>
                      <a:pt x="342" y="0"/>
                      <a:pt x="387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" name="Freeform 65"/>
              <p:cNvSpPr>
                <a:spLocks/>
              </p:cNvSpPr>
              <p:nvPr/>
            </p:nvSpPr>
            <p:spPr bwMode="auto">
              <a:xfrm>
                <a:off x="2633663" y="-39688"/>
                <a:ext cx="177800" cy="223838"/>
              </a:xfrm>
              <a:custGeom>
                <a:avLst/>
                <a:gdLst>
                  <a:gd name="T0" fmla="*/ 188 w 493"/>
                  <a:gd name="T1" fmla="*/ 0 h 622"/>
                  <a:gd name="T2" fmla="*/ 493 w 493"/>
                  <a:gd name="T3" fmla="*/ 313 h 622"/>
                  <a:gd name="T4" fmla="*/ 118 w 493"/>
                  <a:gd name="T5" fmla="*/ 223 h 622"/>
                  <a:gd name="T6" fmla="*/ 188 w 493"/>
                  <a:gd name="T7" fmla="*/ 0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3" h="622">
                    <a:moveTo>
                      <a:pt x="188" y="0"/>
                    </a:moveTo>
                    <a:cubicBezTo>
                      <a:pt x="246" y="622"/>
                      <a:pt x="322" y="210"/>
                      <a:pt x="493" y="313"/>
                    </a:cubicBezTo>
                    <a:cubicBezTo>
                      <a:pt x="420" y="505"/>
                      <a:pt x="159" y="372"/>
                      <a:pt x="118" y="223"/>
                    </a:cubicBezTo>
                    <a:cubicBezTo>
                      <a:pt x="68" y="97"/>
                      <a:pt x="0" y="38"/>
                      <a:pt x="188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" name="Freeform 66"/>
              <p:cNvSpPr>
                <a:spLocks/>
              </p:cNvSpPr>
              <p:nvPr/>
            </p:nvSpPr>
            <p:spPr bwMode="auto">
              <a:xfrm>
                <a:off x="3213101" y="-1588"/>
                <a:ext cx="219075" cy="161925"/>
              </a:xfrm>
              <a:custGeom>
                <a:avLst/>
                <a:gdLst>
                  <a:gd name="T0" fmla="*/ 601 w 609"/>
                  <a:gd name="T1" fmla="*/ 0 h 447"/>
                  <a:gd name="T2" fmla="*/ 291 w 609"/>
                  <a:gd name="T3" fmla="*/ 353 h 447"/>
                  <a:gd name="T4" fmla="*/ 131 w 609"/>
                  <a:gd name="T5" fmla="*/ 342 h 447"/>
                  <a:gd name="T6" fmla="*/ 560 w 609"/>
                  <a:gd name="T7" fmla="*/ 11 h 447"/>
                  <a:gd name="T8" fmla="*/ 601 w 609"/>
                  <a:gd name="T9" fmla="*/ 0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9" h="447">
                    <a:moveTo>
                      <a:pt x="601" y="0"/>
                    </a:moveTo>
                    <a:cubicBezTo>
                      <a:pt x="609" y="183"/>
                      <a:pt x="423" y="270"/>
                      <a:pt x="291" y="353"/>
                    </a:cubicBezTo>
                    <a:cubicBezTo>
                      <a:pt x="265" y="447"/>
                      <a:pt x="0" y="412"/>
                      <a:pt x="131" y="342"/>
                    </a:cubicBezTo>
                    <a:cubicBezTo>
                      <a:pt x="318" y="304"/>
                      <a:pt x="444" y="142"/>
                      <a:pt x="560" y="11"/>
                    </a:cubicBezTo>
                    <a:cubicBezTo>
                      <a:pt x="573" y="5"/>
                      <a:pt x="588" y="3"/>
                      <a:pt x="601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" name="Freeform 67"/>
              <p:cNvSpPr>
                <a:spLocks/>
              </p:cNvSpPr>
              <p:nvPr/>
            </p:nvSpPr>
            <p:spPr bwMode="auto">
              <a:xfrm>
                <a:off x="3054742" y="-334200"/>
                <a:ext cx="85646" cy="134584"/>
              </a:xfrm>
              <a:custGeom>
                <a:avLst/>
                <a:gdLst>
                  <a:gd name="T0" fmla="*/ 336 w 461"/>
                  <a:gd name="T1" fmla="*/ 0 h 727"/>
                  <a:gd name="T2" fmla="*/ 330 w 461"/>
                  <a:gd name="T3" fmla="*/ 512 h 727"/>
                  <a:gd name="T4" fmla="*/ 187 w 461"/>
                  <a:gd name="T5" fmla="*/ 349 h 727"/>
                  <a:gd name="T6" fmla="*/ 336 w 461"/>
                  <a:gd name="T7" fmla="*/ 0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1" h="727">
                    <a:moveTo>
                      <a:pt x="336" y="0"/>
                    </a:moveTo>
                    <a:cubicBezTo>
                      <a:pt x="461" y="153"/>
                      <a:pt x="336" y="343"/>
                      <a:pt x="330" y="512"/>
                    </a:cubicBezTo>
                    <a:cubicBezTo>
                      <a:pt x="284" y="727"/>
                      <a:pt x="0" y="441"/>
                      <a:pt x="187" y="349"/>
                    </a:cubicBezTo>
                    <a:cubicBezTo>
                      <a:pt x="227" y="232"/>
                      <a:pt x="157" y="21"/>
                      <a:pt x="33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" name="Freeform 68"/>
              <p:cNvSpPr>
                <a:spLocks/>
              </p:cNvSpPr>
              <p:nvPr/>
            </p:nvSpPr>
            <p:spPr bwMode="auto">
              <a:xfrm>
                <a:off x="2941638" y="-123826"/>
                <a:ext cx="120650" cy="39688"/>
              </a:xfrm>
              <a:custGeom>
                <a:avLst/>
                <a:gdLst>
                  <a:gd name="T0" fmla="*/ 219 w 335"/>
                  <a:gd name="T1" fmla="*/ 0 h 108"/>
                  <a:gd name="T2" fmla="*/ 177 w 335"/>
                  <a:gd name="T3" fmla="*/ 28 h 108"/>
                  <a:gd name="T4" fmla="*/ 198 w 335"/>
                  <a:gd name="T5" fmla="*/ 14 h 108"/>
                  <a:gd name="T6" fmla="*/ 219 w 335"/>
                  <a:gd name="T7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5" h="108">
                    <a:moveTo>
                      <a:pt x="219" y="0"/>
                    </a:moveTo>
                    <a:cubicBezTo>
                      <a:pt x="335" y="108"/>
                      <a:pt x="0" y="104"/>
                      <a:pt x="177" y="28"/>
                    </a:cubicBezTo>
                    <a:lnTo>
                      <a:pt x="198" y="14"/>
                    </a:lnTo>
                    <a:lnTo>
                      <a:pt x="219" y="0"/>
                    </a:ln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" name="Freeform 69"/>
              <p:cNvSpPr>
                <a:spLocks/>
              </p:cNvSpPr>
              <p:nvPr/>
            </p:nvSpPr>
            <p:spPr bwMode="auto">
              <a:xfrm>
                <a:off x="2364417" y="-550863"/>
                <a:ext cx="103188" cy="127000"/>
              </a:xfrm>
              <a:custGeom>
                <a:avLst/>
                <a:gdLst>
                  <a:gd name="T0" fmla="*/ 223 w 286"/>
                  <a:gd name="T1" fmla="*/ 3 h 351"/>
                  <a:gd name="T2" fmla="*/ 171 w 286"/>
                  <a:gd name="T3" fmla="*/ 151 h 351"/>
                  <a:gd name="T4" fmla="*/ 151 w 286"/>
                  <a:gd name="T5" fmla="*/ 333 h 351"/>
                  <a:gd name="T6" fmla="*/ 223 w 286"/>
                  <a:gd name="T7" fmla="*/ 3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6" h="351">
                    <a:moveTo>
                      <a:pt x="223" y="3"/>
                    </a:moveTo>
                    <a:cubicBezTo>
                      <a:pt x="286" y="34"/>
                      <a:pt x="179" y="76"/>
                      <a:pt x="171" y="151"/>
                    </a:cubicBezTo>
                    <a:cubicBezTo>
                      <a:pt x="161" y="236"/>
                      <a:pt x="240" y="351"/>
                      <a:pt x="151" y="333"/>
                    </a:cubicBezTo>
                    <a:cubicBezTo>
                      <a:pt x="0" y="268"/>
                      <a:pt x="61" y="0"/>
                      <a:pt x="223" y="3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" name="Freeform 70"/>
              <p:cNvSpPr>
                <a:spLocks/>
              </p:cNvSpPr>
              <p:nvPr/>
            </p:nvSpPr>
            <p:spPr bwMode="auto">
              <a:xfrm>
                <a:off x="2832101" y="-728663"/>
                <a:ext cx="169863" cy="120650"/>
              </a:xfrm>
              <a:custGeom>
                <a:avLst/>
                <a:gdLst>
                  <a:gd name="T0" fmla="*/ 247 w 471"/>
                  <a:gd name="T1" fmla="*/ 0 h 334"/>
                  <a:gd name="T2" fmla="*/ 93 w 471"/>
                  <a:gd name="T3" fmla="*/ 100 h 334"/>
                  <a:gd name="T4" fmla="*/ 247 w 471"/>
                  <a:gd name="T5" fmla="*/ 0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1" h="334">
                    <a:moveTo>
                      <a:pt x="247" y="0"/>
                    </a:moveTo>
                    <a:cubicBezTo>
                      <a:pt x="471" y="123"/>
                      <a:pt x="0" y="334"/>
                      <a:pt x="93" y="100"/>
                    </a:cubicBezTo>
                    <a:cubicBezTo>
                      <a:pt x="121" y="42"/>
                      <a:pt x="192" y="23"/>
                      <a:pt x="247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" name="Freeform 71"/>
              <p:cNvSpPr>
                <a:spLocks/>
              </p:cNvSpPr>
              <p:nvPr/>
            </p:nvSpPr>
            <p:spPr bwMode="auto">
              <a:xfrm>
                <a:off x="3338513" y="-852488"/>
                <a:ext cx="133350" cy="133350"/>
              </a:xfrm>
              <a:custGeom>
                <a:avLst/>
                <a:gdLst>
                  <a:gd name="T0" fmla="*/ 196 w 370"/>
                  <a:gd name="T1" fmla="*/ 3 h 372"/>
                  <a:gd name="T2" fmla="*/ 185 w 370"/>
                  <a:gd name="T3" fmla="*/ 175 h 372"/>
                  <a:gd name="T4" fmla="*/ 225 w 370"/>
                  <a:gd name="T5" fmla="*/ 317 h 372"/>
                  <a:gd name="T6" fmla="*/ 196 w 370"/>
                  <a:gd name="T7" fmla="*/ 3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0" h="372">
                    <a:moveTo>
                      <a:pt x="196" y="3"/>
                    </a:moveTo>
                    <a:cubicBezTo>
                      <a:pt x="271" y="0"/>
                      <a:pt x="157" y="104"/>
                      <a:pt x="185" y="175"/>
                    </a:cubicBezTo>
                    <a:cubicBezTo>
                      <a:pt x="227" y="284"/>
                      <a:pt x="370" y="372"/>
                      <a:pt x="225" y="317"/>
                    </a:cubicBezTo>
                    <a:cubicBezTo>
                      <a:pt x="114" y="260"/>
                      <a:pt x="0" y="30"/>
                      <a:pt x="196" y="3"/>
                    </a:cubicBezTo>
                    <a:close/>
                  </a:path>
                </a:pathLst>
              </a:custGeom>
              <a:solidFill>
                <a:srgbClr val="B3B3B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" name="Freeform 72"/>
              <p:cNvSpPr>
                <a:spLocks/>
              </p:cNvSpPr>
              <p:nvPr/>
            </p:nvSpPr>
            <p:spPr bwMode="auto">
              <a:xfrm>
                <a:off x="2005013" y="-344488"/>
                <a:ext cx="855663" cy="306388"/>
              </a:xfrm>
              <a:custGeom>
                <a:avLst/>
                <a:gdLst>
                  <a:gd name="T0" fmla="*/ 2153 w 2374"/>
                  <a:gd name="T1" fmla="*/ 42 h 851"/>
                  <a:gd name="T2" fmla="*/ 1538 w 2374"/>
                  <a:gd name="T3" fmla="*/ 250 h 851"/>
                  <a:gd name="T4" fmla="*/ 896 w 2374"/>
                  <a:gd name="T5" fmla="*/ 426 h 851"/>
                  <a:gd name="T6" fmla="*/ 475 w 2374"/>
                  <a:gd name="T7" fmla="*/ 611 h 851"/>
                  <a:gd name="T8" fmla="*/ 35 w 2374"/>
                  <a:gd name="T9" fmla="*/ 761 h 851"/>
                  <a:gd name="T10" fmla="*/ 1027 w 2374"/>
                  <a:gd name="T11" fmla="*/ 748 h 851"/>
                  <a:gd name="T12" fmla="*/ 1418 w 2374"/>
                  <a:gd name="T13" fmla="*/ 607 h 851"/>
                  <a:gd name="T14" fmla="*/ 1950 w 2374"/>
                  <a:gd name="T15" fmla="*/ 601 h 851"/>
                  <a:gd name="T16" fmla="*/ 2304 w 2374"/>
                  <a:gd name="T17" fmla="*/ 434 h 851"/>
                  <a:gd name="T18" fmla="*/ 2359 w 2374"/>
                  <a:gd name="T19" fmla="*/ 279 h 851"/>
                  <a:gd name="T20" fmla="*/ 2153 w 2374"/>
                  <a:gd name="T21" fmla="*/ 42 h 8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74" h="851">
                    <a:moveTo>
                      <a:pt x="2153" y="42"/>
                    </a:moveTo>
                    <a:cubicBezTo>
                      <a:pt x="1998" y="0"/>
                      <a:pt x="1749" y="179"/>
                      <a:pt x="1538" y="250"/>
                    </a:cubicBezTo>
                    <a:cubicBezTo>
                      <a:pt x="1327" y="322"/>
                      <a:pt x="1073" y="366"/>
                      <a:pt x="896" y="426"/>
                    </a:cubicBezTo>
                    <a:cubicBezTo>
                      <a:pt x="719" y="486"/>
                      <a:pt x="617" y="563"/>
                      <a:pt x="475" y="611"/>
                    </a:cubicBezTo>
                    <a:cubicBezTo>
                      <a:pt x="332" y="660"/>
                      <a:pt x="0" y="670"/>
                      <a:pt x="35" y="761"/>
                    </a:cubicBezTo>
                    <a:cubicBezTo>
                      <a:pt x="70" y="851"/>
                      <a:pt x="797" y="790"/>
                      <a:pt x="1027" y="748"/>
                    </a:cubicBezTo>
                    <a:cubicBezTo>
                      <a:pt x="1258" y="706"/>
                      <a:pt x="1263" y="635"/>
                      <a:pt x="1418" y="607"/>
                    </a:cubicBezTo>
                    <a:cubicBezTo>
                      <a:pt x="1573" y="579"/>
                      <a:pt x="1895" y="623"/>
                      <a:pt x="1950" y="601"/>
                    </a:cubicBezTo>
                    <a:cubicBezTo>
                      <a:pt x="2004" y="579"/>
                      <a:pt x="2241" y="502"/>
                      <a:pt x="2304" y="434"/>
                    </a:cubicBezTo>
                    <a:cubicBezTo>
                      <a:pt x="2366" y="365"/>
                      <a:pt x="2374" y="358"/>
                      <a:pt x="2359" y="279"/>
                    </a:cubicBezTo>
                    <a:cubicBezTo>
                      <a:pt x="2345" y="201"/>
                      <a:pt x="2308" y="84"/>
                      <a:pt x="2153" y="42"/>
                    </a:cubicBezTo>
                    <a:close/>
                  </a:path>
                </a:pathLst>
              </a:custGeom>
              <a:solidFill>
                <a:srgbClr val="FF7F2A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" name="Freeform 73"/>
              <p:cNvSpPr>
                <a:spLocks noEditPoints="1"/>
              </p:cNvSpPr>
              <p:nvPr/>
            </p:nvSpPr>
            <p:spPr bwMode="auto">
              <a:xfrm>
                <a:off x="2182813" y="-331788"/>
                <a:ext cx="669925" cy="266700"/>
              </a:xfrm>
              <a:custGeom>
                <a:avLst/>
                <a:gdLst>
                  <a:gd name="T0" fmla="*/ 1527 w 1862"/>
                  <a:gd name="T1" fmla="*/ 10 h 739"/>
                  <a:gd name="T2" fmla="*/ 1862 w 1862"/>
                  <a:gd name="T3" fmla="*/ 217 h 739"/>
                  <a:gd name="T4" fmla="*/ 1577 w 1862"/>
                  <a:gd name="T5" fmla="*/ 0 h 739"/>
                  <a:gd name="T6" fmla="*/ 1312 w 1862"/>
                  <a:gd name="T7" fmla="*/ 97 h 739"/>
                  <a:gd name="T8" fmla="*/ 1592 w 1862"/>
                  <a:gd name="T9" fmla="*/ 478 h 739"/>
                  <a:gd name="T10" fmla="*/ 1613 w 1862"/>
                  <a:gd name="T11" fmla="*/ 506 h 739"/>
                  <a:gd name="T12" fmla="*/ 1564 w 1862"/>
                  <a:gd name="T13" fmla="*/ 305 h 739"/>
                  <a:gd name="T14" fmla="*/ 1036 w 1862"/>
                  <a:gd name="T15" fmla="*/ 217 h 739"/>
                  <a:gd name="T16" fmla="*/ 1141 w 1862"/>
                  <a:gd name="T17" fmla="*/ 561 h 739"/>
                  <a:gd name="T18" fmla="*/ 1036 w 1862"/>
                  <a:gd name="T19" fmla="*/ 217 h 739"/>
                  <a:gd name="T20" fmla="*/ 1310 w 1862"/>
                  <a:gd name="T21" fmla="*/ 344 h 739"/>
                  <a:gd name="T22" fmla="*/ 1351 w 1862"/>
                  <a:gd name="T23" fmla="*/ 569 h 739"/>
                  <a:gd name="T24" fmla="*/ 1376 w 1862"/>
                  <a:gd name="T25" fmla="*/ 545 h 739"/>
                  <a:gd name="T26" fmla="*/ 1315 w 1862"/>
                  <a:gd name="T27" fmla="*/ 327 h 739"/>
                  <a:gd name="T28" fmla="*/ 1314 w 1862"/>
                  <a:gd name="T29" fmla="*/ 327 h 739"/>
                  <a:gd name="T30" fmla="*/ 642 w 1862"/>
                  <a:gd name="T31" fmla="*/ 323 h 739"/>
                  <a:gd name="T32" fmla="*/ 810 w 1862"/>
                  <a:gd name="T33" fmla="*/ 575 h 739"/>
                  <a:gd name="T34" fmla="*/ 821 w 1862"/>
                  <a:gd name="T35" fmla="*/ 604 h 739"/>
                  <a:gd name="T36" fmla="*/ 762 w 1862"/>
                  <a:gd name="T37" fmla="*/ 452 h 739"/>
                  <a:gd name="T38" fmla="*/ 373 w 1862"/>
                  <a:gd name="T39" fmla="*/ 400 h 739"/>
                  <a:gd name="T40" fmla="*/ 419 w 1862"/>
                  <a:gd name="T41" fmla="*/ 480 h 739"/>
                  <a:gd name="T42" fmla="*/ 449 w 1862"/>
                  <a:gd name="T43" fmla="*/ 613 h 739"/>
                  <a:gd name="T44" fmla="*/ 453 w 1862"/>
                  <a:gd name="T45" fmla="*/ 618 h 739"/>
                  <a:gd name="T46" fmla="*/ 456 w 1862"/>
                  <a:gd name="T47" fmla="*/ 618 h 739"/>
                  <a:gd name="T48" fmla="*/ 460 w 1862"/>
                  <a:gd name="T49" fmla="*/ 616 h 739"/>
                  <a:gd name="T50" fmla="*/ 462 w 1862"/>
                  <a:gd name="T51" fmla="*/ 613 h 739"/>
                  <a:gd name="T52" fmla="*/ 463 w 1862"/>
                  <a:gd name="T53" fmla="*/ 610 h 739"/>
                  <a:gd name="T54" fmla="*/ 373 w 1862"/>
                  <a:gd name="T55" fmla="*/ 400 h 739"/>
                  <a:gd name="T56" fmla="*/ 243 w 1862"/>
                  <a:gd name="T57" fmla="*/ 594 h 739"/>
                  <a:gd name="T58" fmla="*/ 326 w 1862"/>
                  <a:gd name="T59" fmla="*/ 739 h 739"/>
                  <a:gd name="T60" fmla="*/ 344 w 1862"/>
                  <a:gd name="T61" fmla="*/ 722 h 739"/>
                  <a:gd name="T62" fmla="*/ 249 w 1862"/>
                  <a:gd name="T63" fmla="*/ 578 h 739"/>
                  <a:gd name="T64" fmla="*/ 247 w 1862"/>
                  <a:gd name="T65" fmla="*/ 577 h 739"/>
                  <a:gd name="T66" fmla="*/ 6 w 1862"/>
                  <a:gd name="T67" fmla="*/ 566 h 739"/>
                  <a:gd name="T68" fmla="*/ 13 w 1862"/>
                  <a:gd name="T69" fmla="*/ 697 h 739"/>
                  <a:gd name="T70" fmla="*/ 34 w 1862"/>
                  <a:gd name="T71" fmla="*/ 556 h 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62" h="739">
                    <a:moveTo>
                      <a:pt x="1577" y="0"/>
                    </a:moveTo>
                    <a:cubicBezTo>
                      <a:pt x="1561" y="2"/>
                      <a:pt x="1544" y="5"/>
                      <a:pt x="1527" y="10"/>
                    </a:cubicBezTo>
                    <a:cubicBezTo>
                      <a:pt x="1528" y="16"/>
                      <a:pt x="1535" y="21"/>
                      <a:pt x="1541" y="20"/>
                    </a:cubicBezTo>
                    <a:cubicBezTo>
                      <a:pt x="1650" y="46"/>
                      <a:pt x="1769" y="120"/>
                      <a:pt x="1862" y="217"/>
                    </a:cubicBezTo>
                    <a:cubicBezTo>
                      <a:pt x="1858" y="198"/>
                      <a:pt x="1852" y="179"/>
                      <a:pt x="1844" y="159"/>
                    </a:cubicBezTo>
                    <a:cubicBezTo>
                      <a:pt x="1763" y="85"/>
                      <a:pt x="1669" y="28"/>
                      <a:pt x="1577" y="0"/>
                    </a:cubicBezTo>
                    <a:close/>
                    <a:moveTo>
                      <a:pt x="1340" y="83"/>
                    </a:moveTo>
                    <a:cubicBezTo>
                      <a:pt x="1330" y="88"/>
                      <a:pt x="1321" y="92"/>
                      <a:pt x="1312" y="97"/>
                    </a:cubicBezTo>
                    <a:cubicBezTo>
                      <a:pt x="1399" y="131"/>
                      <a:pt x="1490" y="218"/>
                      <a:pt x="1544" y="316"/>
                    </a:cubicBezTo>
                    <a:cubicBezTo>
                      <a:pt x="1573" y="369"/>
                      <a:pt x="1591" y="425"/>
                      <a:pt x="1592" y="478"/>
                    </a:cubicBezTo>
                    <a:cubicBezTo>
                      <a:pt x="1592" y="490"/>
                      <a:pt x="1592" y="502"/>
                      <a:pt x="1591" y="514"/>
                    </a:cubicBezTo>
                    <a:cubicBezTo>
                      <a:pt x="1598" y="511"/>
                      <a:pt x="1605" y="509"/>
                      <a:pt x="1613" y="506"/>
                    </a:cubicBezTo>
                    <a:cubicBezTo>
                      <a:pt x="1614" y="496"/>
                      <a:pt x="1615" y="487"/>
                      <a:pt x="1614" y="477"/>
                    </a:cubicBezTo>
                    <a:cubicBezTo>
                      <a:pt x="1613" y="420"/>
                      <a:pt x="1594" y="361"/>
                      <a:pt x="1564" y="305"/>
                    </a:cubicBezTo>
                    <a:cubicBezTo>
                      <a:pt x="1511" y="209"/>
                      <a:pt x="1427" y="124"/>
                      <a:pt x="1340" y="83"/>
                    </a:cubicBezTo>
                    <a:close/>
                    <a:moveTo>
                      <a:pt x="1036" y="217"/>
                    </a:moveTo>
                    <a:cubicBezTo>
                      <a:pt x="1025" y="221"/>
                      <a:pt x="1015" y="224"/>
                      <a:pt x="1005" y="227"/>
                    </a:cubicBezTo>
                    <a:cubicBezTo>
                      <a:pt x="1111" y="313"/>
                      <a:pt x="1150" y="426"/>
                      <a:pt x="1141" y="561"/>
                    </a:cubicBezTo>
                    <a:cubicBezTo>
                      <a:pt x="1150" y="561"/>
                      <a:pt x="1160" y="562"/>
                      <a:pt x="1169" y="562"/>
                    </a:cubicBezTo>
                    <a:cubicBezTo>
                      <a:pt x="1178" y="427"/>
                      <a:pt x="1138" y="307"/>
                      <a:pt x="1036" y="217"/>
                    </a:cubicBezTo>
                    <a:close/>
                    <a:moveTo>
                      <a:pt x="1314" y="327"/>
                    </a:moveTo>
                    <a:cubicBezTo>
                      <a:pt x="1307" y="328"/>
                      <a:pt x="1304" y="339"/>
                      <a:pt x="1310" y="344"/>
                    </a:cubicBezTo>
                    <a:cubicBezTo>
                      <a:pt x="1368" y="406"/>
                      <a:pt x="1368" y="472"/>
                      <a:pt x="1357" y="542"/>
                    </a:cubicBezTo>
                    <a:cubicBezTo>
                      <a:pt x="1355" y="551"/>
                      <a:pt x="1353" y="560"/>
                      <a:pt x="1351" y="569"/>
                    </a:cubicBezTo>
                    <a:cubicBezTo>
                      <a:pt x="1358" y="570"/>
                      <a:pt x="1365" y="570"/>
                      <a:pt x="1372" y="570"/>
                    </a:cubicBezTo>
                    <a:cubicBezTo>
                      <a:pt x="1373" y="562"/>
                      <a:pt x="1374" y="553"/>
                      <a:pt x="1376" y="545"/>
                    </a:cubicBezTo>
                    <a:cubicBezTo>
                      <a:pt x="1387" y="473"/>
                      <a:pt x="1387" y="397"/>
                      <a:pt x="1324" y="330"/>
                    </a:cubicBezTo>
                    <a:cubicBezTo>
                      <a:pt x="1322" y="328"/>
                      <a:pt x="1319" y="326"/>
                      <a:pt x="1315" y="327"/>
                    </a:cubicBezTo>
                    <a:cubicBezTo>
                      <a:pt x="1315" y="327"/>
                      <a:pt x="1315" y="327"/>
                      <a:pt x="1315" y="327"/>
                    </a:cubicBezTo>
                    <a:cubicBezTo>
                      <a:pt x="1314" y="327"/>
                      <a:pt x="1314" y="327"/>
                      <a:pt x="1314" y="327"/>
                    </a:cubicBezTo>
                    <a:close/>
                    <a:moveTo>
                      <a:pt x="653" y="320"/>
                    </a:moveTo>
                    <a:cubicBezTo>
                      <a:pt x="649" y="321"/>
                      <a:pt x="646" y="322"/>
                      <a:pt x="642" y="323"/>
                    </a:cubicBezTo>
                    <a:cubicBezTo>
                      <a:pt x="680" y="359"/>
                      <a:pt x="722" y="408"/>
                      <a:pt x="755" y="458"/>
                    </a:cubicBezTo>
                    <a:cubicBezTo>
                      <a:pt x="781" y="498"/>
                      <a:pt x="802" y="540"/>
                      <a:pt x="810" y="575"/>
                    </a:cubicBezTo>
                    <a:cubicBezTo>
                      <a:pt x="812" y="587"/>
                      <a:pt x="813" y="598"/>
                      <a:pt x="812" y="608"/>
                    </a:cubicBezTo>
                    <a:cubicBezTo>
                      <a:pt x="815" y="607"/>
                      <a:pt x="818" y="605"/>
                      <a:pt x="821" y="604"/>
                    </a:cubicBezTo>
                    <a:cubicBezTo>
                      <a:pt x="821" y="594"/>
                      <a:pt x="819" y="584"/>
                      <a:pt x="817" y="573"/>
                    </a:cubicBezTo>
                    <a:cubicBezTo>
                      <a:pt x="809" y="536"/>
                      <a:pt x="789" y="494"/>
                      <a:pt x="762" y="452"/>
                    </a:cubicBezTo>
                    <a:cubicBezTo>
                      <a:pt x="730" y="403"/>
                      <a:pt x="690" y="356"/>
                      <a:pt x="653" y="320"/>
                    </a:cubicBezTo>
                    <a:close/>
                    <a:moveTo>
                      <a:pt x="373" y="400"/>
                    </a:moveTo>
                    <a:cubicBezTo>
                      <a:pt x="368" y="402"/>
                      <a:pt x="363" y="405"/>
                      <a:pt x="358" y="407"/>
                    </a:cubicBezTo>
                    <a:cubicBezTo>
                      <a:pt x="386" y="424"/>
                      <a:pt x="405" y="450"/>
                      <a:pt x="419" y="480"/>
                    </a:cubicBezTo>
                    <a:cubicBezTo>
                      <a:pt x="436" y="520"/>
                      <a:pt x="443" y="569"/>
                      <a:pt x="448" y="612"/>
                    </a:cubicBezTo>
                    <a:cubicBezTo>
                      <a:pt x="448" y="612"/>
                      <a:pt x="449" y="613"/>
                      <a:pt x="449" y="613"/>
                    </a:cubicBezTo>
                    <a:cubicBezTo>
                      <a:pt x="449" y="615"/>
                      <a:pt x="450" y="616"/>
                      <a:pt x="451" y="617"/>
                    </a:cubicBezTo>
                    <a:cubicBezTo>
                      <a:pt x="452" y="617"/>
                      <a:pt x="453" y="618"/>
                      <a:pt x="453" y="618"/>
                    </a:cubicBezTo>
                    <a:cubicBezTo>
                      <a:pt x="454" y="618"/>
                      <a:pt x="455" y="618"/>
                      <a:pt x="455" y="618"/>
                    </a:cubicBezTo>
                    <a:cubicBezTo>
                      <a:pt x="455" y="618"/>
                      <a:pt x="456" y="618"/>
                      <a:pt x="456" y="618"/>
                    </a:cubicBezTo>
                    <a:cubicBezTo>
                      <a:pt x="457" y="618"/>
                      <a:pt x="458" y="618"/>
                      <a:pt x="459" y="617"/>
                    </a:cubicBezTo>
                    <a:cubicBezTo>
                      <a:pt x="459" y="617"/>
                      <a:pt x="460" y="616"/>
                      <a:pt x="460" y="616"/>
                    </a:cubicBezTo>
                    <a:cubicBezTo>
                      <a:pt x="460" y="616"/>
                      <a:pt x="461" y="616"/>
                      <a:pt x="461" y="615"/>
                    </a:cubicBezTo>
                    <a:cubicBezTo>
                      <a:pt x="462" y="615"/>
                      <a:pt x="462" y="614"/>
                      <a:pt x="462" y="613"/>
                    </a:cubicBezTo>
                    <a:cubicBezTo>
                      <a:pt x="462" y="612"/>
                      <a:pt x="463" y="612"/>
                      <a:pt x="463" y="611"/>
                    </a:cubicBezTo>
                    <a:cubicBezTo>
                      <a:pt x="463" y="611"/>
                      <a:pt x="463" y="611"/>
                      <a:pt x="463" y="610"/>
                    </a:cubicBezTo>
                    <a:cubicBezTo>
                      <a:pt x="458" y="567"/>
                      <a:pt x="450" y="518"/>
                      <a:pt x="431" y="475"/>
                    </a:cubicBezTo>
                    <a:cubicBezTo>
                      <a:pt x="418" y="446"/>
                      <a:pt x="400" y="419"/>
                      <a:pt x="373" y="400"/>
                    </a:cubicBezTo>
                    <a:close/>
                    <a:moveTo>
                      <a:pt x="247" y="577"/>
                    </a:moveTo>
                    <a:cubicBezTo>
                      <a:pt x="240" y="579"/>
                      <a:pt x="237" y="590"/>
                      <a:pt x="243" y="594"/>
                    </a:cubicBezTo>
                    <a:cubicBezTo>
                      <a:pt x="285" y="636"/>
                      <a:pt x="316" y="683"/>
                      <a:pt x="324" y="726"/>
                    </a:cubicBezTo>
                    <a:cubicBezTo>
                      <a:pt x="325" y="731"/>
                      <a:pt x="325" y="735"/>
                      <a:pt x="326" y="739"/>
                    </a:cubicBezTo>
                    <a:cubicBezTo>
                      <a:pt x="332" y="738"/>
                      <a:pt x="338" y="738"/>
                      <a:pt x="345" y="737"/>
                    </a:cubicBezTo>
                    <a:cubicBezTo>
                      <a:pt x="344" y="732"/>
                      <a:pt x="344" y="727"/>
                      <a:pt x="344" y="722"/>
                    </a:cubicBezTo>
                    <a:cubicBezTo>
                      <a:pt x="334" y="672"/>
                      <a:pt x="300" y="623"/>
                      <a:pt x="257" y="581"/>
                    </a:cubicBezTo>
                    <a:cubicBezTo>
                      <a:pt x="255" y="579"/>
                      <a:pt x="252" y="577"/>
                      <a:pt x="249" y="578"/>
                    </a:cubicBezTo>
                    <a:cubicBezTo>
                      <a:pt x="249" y="577"/>
                      <a:pt x="249" y="577"/>
                      <a:pt x="248" y="577"/>
                    </a:cubicBezTo>
                    <a:cubicBezTo>
                      <a:pt x="248" y="577"/>
                      <a:pt x="248" y="577"/>
                      <a:pt x="247" y="577"/>
                    </a:cubicBezTo>
                    <a:close/>
                    <a:moveTo>
                      <a:pt x="34" y="556"/>
                    </a:moveTo>
                    <a:cubicBezTo>
                      <a:pt x="25" y="560"/>
                      <a:pt x="15" y="563"/>
                      <a:pt x="6" y="566"/>
                    </a:cubicBezTo>
                    <a:cubicBezTo>
                      <a:pt x="12" y="599"/>
                      <a:pt x="8" y="637"/>
                      <a:pt x="1" y="680"/>
                    </a:cubicBezTo>
                    <a:cubicBezTo>
                      <a:pt x="0" y="688"/>
                      <a:pt x="5" y="696"/>
                      <a:pt x="13" y="697"/>
                    </a:cubicBezTo>
                    <a:cubicBezTo>
                      <a:pt x="20" y="698"/>
                      <a:pt x="28" y="692"/>
                      <a:pt x="29" y="685"/>
                    </a:cubicBezTo>
                    <a:cubicBezTo>
                      <a:pt x="36" y="638"/>
                      <a:pt x="41" y="596"/>
                      <a:pt x="34" y="556"/>
                    </a:cubicBezTo>
                    <a:close/>
                  </a:path>
                </a:pathLst>
              </a:custGeom>
              <a:solidFill>
                <a:srgbClr val="D455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" name="Freeform 74"/>
              <p:cNvSpPr>
                <a:spLocks/>
              </p:cNvSpPr>
              <p:nvPr/>
            </p:nvSpPr>
            <p:spPr bwMode="auto">
              <a:xfrm>
                <a:off x="2497138" y="-603251"/>
                <a:ext cx="142875" cy="133350"/>
              </a:xfrm>
              <a:custGeom>
                <a:avLst/>
                <a:gdLst>
                  <a:gd name="T0" fmla="*/ 136 w 398"/>
                  <a:gd name="T1" fmla="*/ 326 h 369"/>
                  <a:gd name="T2" fmla="*/ 71 w 398"/>
                  <a:gd name="T3" fmla="*/ 301 h 369"/>
                  <a:gd name="T4" fmla="*/ 34 w 398"/>
                  <a:gd name="T5" fmla="*/ 241 h 369"/>
                  <a:gd name="T6" fmla="*/ 1 w 398"/>
                  <a:gd name="T7" fmla="*/ 175 h 369"/>
                  <a:gd name="T8" fmla="*/ 49 w 398"/>
                  <a:gd name="T9" fmla="*/ 144 h 369"/>
                  <a:gd name="T10" fmla="*/ 89 w 398"/>
                  <a:gd name="T11" fmla="*/ 77 h 369"/>
                  <a:gd name="T12" fmla="*/ 142 w 398"/>
                  <a:gd name="T13" fmla="*/ 27 h 369"/>
                  <a:gd name="T14" fmla="*/ 203 w 398"/>
                  <a:gd name="T15" fmla="*/ 1 h 369"/>
                  <a:gd name="T16" fmla="*/ 250 w 398"/>
                  <a:gd name="T17" fmla="*/ 35 h 369"/>
                  <a:gd name="T18" fmla="*/ 299 w 398"/>
                  <a:gd name="T19" fmla="*/ 43 h 369"/>
                  <a:gd name="T20" fmla="*/ 329 w 398"/>
                  <a:gd name="T21" fmla="*/ 72 h 369"/>
                  <a:gd name="T22" fmla="*/ 372 w 398"/>
                  <a:gd name="T23" fmla="*/ 84 h 369"/>
                  <a:gd name="T24" fmla="*/ 385 w 398"/>
                  <a:gd name="T25" fmla="*/ 120 h 369"/>
                  <a:gd name="T26" fmla="*/ 380 w 398"/>
                  <a:gd name="T27" fmla="*/ 156 h 369"/>
                  <a:gd name="T28" fmla="*/ 386 w 398"/>
                  <a:gd name="T29" fmla="*/ 233 h 369"/>
                  <a:gd name="T30" fmla="*/ 354 w 398"/>
                  <a:gd name="T31" fmla="*/ 300 h 369"/>
                  <a:gd name="T32" fmla="*/ 276 w 398"/>
                  <a:gd name="T33" fmla="*/ 328 h 369"/>
                  <a:gd name="T34" fmla="*/ 221 w 398"/>
                  <a:gd name="T35" fmla="*/ 367 h 369"/>
                  <a:gd name="T36" fmla="*/ 136 w 398"/>
                  <a:gd name="T37" fmla="*/ 326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98" h="369">
                    <a:moveTo>
                      <a:pt x="136" y="326"/>
                    </a:moveTo>
                    <a:cubicBezTo>
                      <a:pt x="117" y="313"/>
                      <a:pt x="96" y="296"/>
                      <a:pt x="71" y="301"/>
                    </a:cubicBezTo>
                    <a:cubicBezTo>
                      <a:pt x="53" y="285"/>
                      <a:pt x="48" y="260"/>
                      <a:pt x="34" y="241"/>
                    </a:cubicBezTo>
                    <a:cubicBezTo>
                      <a:pt x="23" y="219"/>
                      <a:pt x="9" y="198"/>
                      <a:pt x="1" y="175"/>
                    </a:cubicBezTo>
                    <a:cubicBezTo>
                      <a:pt x="0" y="152"/>
                      <a:pt x="28" y="131"/>
                      <a:pt x="49" y="144"/>
                    </a:cubicBezTo>
                    <a:cubicBezTo>
                      <a:pt x="72" y="129"/>
                      <a:pt x="73" y="98"/>
                      <a:pt x="89" y="77"/>
                    </a:cubicBezTo>
                    <a:cubicBezTo>
                      <a:pt x="107" y="61"/>
                      <a:pt x="120" y="39"/>
                      <a:pt x="142" y="27"/>
                    </a:cubicBezTo>
                    <a:cubicBezTo>
                      <a:pt x="165" y="25"/>
                      <a:pt x="180" y="0"/>
                      <a:pt x="203" y="1"/>
                    </a:cubicBezTo>
                    <a:cubicBezTo>
                      <a:pt x="227" y="2"/>
                      <a:pt x="225" y="39"/>
                      <a:pt x="250" y="35"/>
                    </a:cubicBezTo>
                    <a:cubicBezTo>
                      <a:pt x="267" y="35"/>
                      <a:pt x="286" y="30"/>
                      <a:pt x="299" y="43"/>
                    </a:cubicBezTo>
                    <a:cubicBezTo>
                      <a:pt x="308" y="53"/>
                      <a:pt x="309" y="92"/>
                      <a:pt x="329" y="72"/>
                    </a:cubicBezTo>
                    <a:cubicBezTo>
                      <a:pt x="342" y="57"/>
                      <a:pt x="364" y="69"/>
                      <a:pt x="372" y="84"/>
                    </a:cubicBezTo>
                    <a:cubicBezTo>
                      <a:pt x="377" y="98"/>
                      <a:pt x="373" y="114"/>
                      <a:pt x="385" y="120"/>
                    </a:cubicBezTo>
                    <a:cubicBezTo>
                      <a:pt x="398" y="126"/>
                      <a:pt x="377" y="138"/>
                      <a:pt x="380" y="156"/>
                    </a:cubicBezTo>
                    <a:cubicBezTo>
                      <a:pt x="384" y="175"/>
                      <a:pt x="394" y="209"/>
                      <a:pt x="386" y="233"/>
                    </a:cubicBezTo>
                    <a:cubicBezTo>
                      <a:pt x="379" y="256"/>
                      <a:pt x="370" y="280"/>
                      <a:pt x="354" y="300"/>
                    </a:cubicBezTo>
                    <a:cubicBezTo>
                      <a:pt x="332" y="318"/>
                      <a:pt x="297" y="306"/>
                      <a:pt x="276" y="328"/>
                    </a:cubicBezTo>
                    <a:cubicBezTo>
                      <a:pt x="260" y="343"/>
                      <a:pt x="246" y="369"/>
                      <a:pt x="221" y="367"/>
                    </a:cubicBezTo>
                    <a:cubicBezTo>
                      <a:pt x="188" y="365"/>
                      <a:pt x="162" y="343"/>
                      <a:pt x="136" y="326"/>
                    </a:cubicBezTo>
                    <a:close/>
                  </a:path>
                </a:pathLst>
              </a:custGeom>
              <a:solidFill>
                <a:srgbClr val="1A1A1A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" name="Freeform 75"/>
              <p:cNvSpPr>
                <a:spLocks/>
              </p:cNvSpPr>
              <p:nvPr/>
            </p:nvSpPr>
            <p:spPr bwMode="auto">
              <a:xfrm>
                <a:off x="2978151" y="-542926"/>
                <a:ext cx="134938" cy="138113"/>
              </a:xfrm>
              <a:custGeom>
                <a:avLst/>
                <a:gdLst>
                  <a:gd name="T0" fmla="*/ 69 w 376"/>
                  <a:gd name="T1" fmla="*/ 332 h 380"/>
                  <a:gd name="T2" fmla="*/ 202 w 376"/>
                  <a:gd name="T3" fmla="*/ 376 h 380"/>
                  <a:gd name="T4" fmla="*/ 276 w 376"/>
                  <a:gd name="T5" fmla="*/ 376 h 380"/>
                  <a:gd name="T6" fmla="*/ 321 w 376"/>
                  <a:gd name="T7" fmla="*/ 319 h 380"/>
                  <a:gd name="T8" fmla="*/ 356 w 376"/>
                  <a:gd name="T9" fmla="*/ 270 h 380"/>
                  <a:gd name="T10" fmla="*/ 369 w 376"/>
                  <a:gd name="T11" fmla="*/ 198 h 380"/>
                  <a:gd name="T12" fmla="*/ 365 w 376"/>
                  <a:gd name="T13" fmla="*/ 132 h 380"/>
                  <a:gd name="T14" fmla="*/ 312 w 376"/>
                  <a:gd name="T15" fmla="*/ 105 h 380"/>
                  <a:gd name="T16" fmla="*/ 284 w 376"/>
                  <a:gd name="T17" fmla="*/ 111 h 380"/>
                  <a:gd name="T18" fmla="*/ 244 w 376"/>
                  <a:gd name="T19" fmla="*/ 52 h 380"/>
                  <a:gd name="T20" fmla="*/ 214 w 376"/>
                  <a:gd name="T21" fmla="*/ 19 h 380"/>
                  <a:gd name="T22" fmla="*/ 152 w 376"/>
                  <a:gd name="T23" fmla="*/ 9 h 380"/>
                  <a:gd name="T24" fmla="*/ 98 w 376"/>
                  <a:gd name="T25" fmla="*/ 55 h 380"/>
                  <a:gd name="T26" fmla="*/ 51 w 376"/>
                  <a:gd name="T27" fmla="*/ 59 h 380"/>
                  <a:gd name="T28" fmla="*/ 6 w 376"/>
                  <a:gd name="T29" fmla="*/ 118 h 380"/>
                  <a:gd name="T30" fmla="*/ 15 w 376"/>
                  <a:gd name="T31" fmla="*/ 200 h 380"/>
                  <a:gd name="T32" fmla="*/ 34 w 376"/>
                  <a:gd name="T33" fmla="*/ 260 h 380"/>
                  <a:gd name="T34" fmla="*/ 69 w 376"/>
                  <a:gd name="T35" fmla="*/ 332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6" h="380">
                    <a:moveTo>
                      <a:pt x="69" y="332"/>
                    </a:moveTo>
                    <a:cubicBezTo>
                      <a:pt x="91" y="341"/>
                      <a:pt x="179" y="373"/>
                      <a:pt x="202" y="376"/>
                    </a:cubicBezTo>
                    <a:cubicBezTo>
                      <a:pt x="227" y="377"/>
                      <a:pt x="252" y="380"/>
                      <a:pt x="276" y="376"/>
                    </a:cubicBezTo>
                    <a:cubicBezTo>
                      <a:pt x="297" y="367"/>
                      <a:pt x="342" y="332"/>
                      <a:pt x="321" y="319"/>
                    </a:cubicBezTo>
                    <a:cubicBezTo>
                      <a:pt x="324" y="291"/>
                      <a:pt x="345" y="293"/>
                      <a:pt x="356" y="270"/>
                    </a:cubicBezTo>
                    <a:cubicBezTo>
                      <a:pt x="363" y="246"/>
                      <a:pt x="368" y="223"/>
                      <a:pt x="369" y="198"/>
                    </a:cubicBezTo>
                    <a:cubicBezTo>
                      <a:pt x="360" y="177"/>
                      <a:pt x="376" y="152"/>
                      <a:pt x="365" y="132"/>
                    </a:cubicBezTo>
                    <a:cubicBezTo>
                      <a:pt x="353" y="111"/>
                      <a:pt x="321" y="129"/>
                      <a:pt x="312" y="105"/>
                    </a:cubicBezTo>
                    <a:cubicBezTo>
                      <a:pt x="306" y="90"/>
                      <a:pt x="302" y="116"/>
                      <a:pt x="284" y="111"/>
                    </a:cubicBezTo>
                    <a:cubicBezTo>
                      <a:pt x="271" y="107"/>
                      <a:pt x="236" y="78"/>
                      <a:pt x="244" y="52"/>
                    </a:cubicBezTo>
                    <a:cubicBezTo>
                      <a:pt x="252" y="33"/>
                      <a:pt x="231" y="19"/>
                      <a:pt x="214" y="19"/>
                    </a:cubicBezTo>
                    <a:cubicBezTo>
                      <a:pt x="199" y="20"/>
                      <a:pt x="163" y="18"/>
                      <a:pt x="152" y="9"/>
                    </a:cubicBezTo>
                    <a:cubicBezTo>
                      <a:pt x="141" y="0"/>
                      <a:pt x="116" y="50"/>
                      <a:pt x="98" y="55"/>
                    </a:cubicBezTo>
                    <a:cubicBezTo>
                      <a:pt x="80" y="60"/>
                      <a:pt x="69" y="41"/>
                      <a:pt x="51" y="59"/>
                    </a:cubicBezTo>
                    <a:cubicBezTo>
                      <a:pt x="33" y="76"/>
                      <a:pt x="16" y="95"/>
                      <a:pt x="6" y="118"/>
                    </a:cubicBezTo>
                    <a:cubicBezTo>
                      <a:pt x="0" y="146"/>
                      <a:pt x="26" y="172"/>
                      <a:pt x="15" y="200"/>
                    </a:cubicBezTo>
                    <a:cubicBezTo>
                      <a:pt x="9" y="221"/>
                      <a:pt x="22" y="239"/>
                      <a:pt x="34" y="260"/>
                    </a:cubicBezTo>
                    <a:lnTo>
                      <a:pt x="69" y="332"/>
                    </a:lnTo>
                    <a:close/>
                  </a:path>
                </a:pathLst>
              </a:custGeom>
              <a:solidFill>
                <a:srgbClr val="2B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" name="Freeform 76"/>
              <p:cNvSpPr>
                <a:spLocks noEditPoints="1"/>
              </p:cNvSpPr>
              <p:nvPr/>
            </p:nvSpPr>
            <p:spPr bwMode="auto">
              <a:xfrm>
                <a:off x="2528888" y="-588963"/>
                <a:ext cx="84138" cy="90488"/>
              </a:xfrm>
              <a:custGeom>
                <a:avLst/>
                <a:gdLst>
                  <a:gd name="T0" fmla="*/ 91 w 234"/>
                  <a:gd name="T1" fmla="*/ 22 h 252"/>
                  <a:gd name="T2" fmla="*/ 126 w 234"/>
                  <a:gd name="T3" fmla="*/ 25 h 252"/>
                  <a:gd name="T4" fmla="*/ 171 w 234"/>
                  <a:gd name="T5" fmla="*/ 23 h 252"/>
                  <a:gd name="T6" fmla="*/ 144 w 234"/>
                  <a:gd name="T7" fmla="*/ 2 h 252"/>
                  <a:gd name="T8" fmla="*/ 58 w 234"/>
                  <a:gd name="T9" fmla="*/ 66 h 252"/>
                  <a:gd name="T10" fmla="*/ 11 w 234"/>
                  <a:gd name="T11" fmla="*/ 93 h 252"/>
                  <a:gd name="T12" fmla="*/ 30 w 234"/>
                  <a:gd name="T13" fmla="*/ 119 h 252"/>
                  <a:gd name="T14" fmla="*/ 26 w 234"/>
                  <a:gd name="T15" fmla="*/ 128 h 252"/>
                  <a:gd name="T16" fmla="*/ 1 w 234"/>
                  <a:gd name="T17" fmla="*/ 151 h 252"/>
                  <a:gd name="T18" fmla="*/ 16 w 234"/>
                  <a:gd name="T19" fmla="*/ 183 h 252"/>
                  <a:gd name="T20" fmla="*/ 15 w 234"/>
                  <a:gd name="T21" fmla="*/ 185 h 252"/>
                  <a:gd name="T22" fmla="*/ 12 w 234"/>
                  <a:gd name="T23" fmla="*/ 195 h 252"/>
                  <a:gd name="T24" fmla="*/ 39 w 234"/>
                  <a:gd name="T25" fmla="*/ 220 h 252"/>
                  <a:gd name="T26" fmla="*/ 51 w 234"/>
                  <a:gd name="T27" fmla="*/ 244 h 252"/>
                  <a:gd name="T28" fmla="*/ 57 w 234"/>
                  <a:gd name="T29" fmla="*/ 241 h 252"/>
                  <a:gd name="T30" fmla="*/ 76 w 234"/>
                  <a:gd name="T31" fmla="*/ 249 h 252"/>
                  <a:gd name="T32" fmla="*/ 127 w 234"/>
                  <a:gd name="T33" fmla="*/ 230 h 252"/>
                  <a:gd name="T34" fmla="*/ 129 w 234"/>
                  <a:gd name="T35" fmla="*/ 226 h 252"/>
                  <a:gd name="T36" fmla="*/ 114 w 234"/>
                  <a:gd name="T37" fmla="*/ 231 h 252"/>
                  <a:gd name="T38" fmla="*/ 93 w 234"/>
                  <a:gd name="T39" fmla="*/ 221 h 252"/>
                  <a:gd name="T40" fmla="*/ 80 w 234"/>
                  <a:gd name="T41" fmla="*/ 221 h 252"/>
                  <a:gd name="T42" fmla="*/ 76 w 234"/>
                  <a:gd name="T43" fmla="*/ 223 h 252"/>
                  <a:gd name="T44" fmla="*/ 72 w 234"/>
                  <a:gd name="T45" fmla="*/ 219 h 252"/>
                  <a:gd name="T46" fmla="*/ 66 w 234"/>
                  <a:gd name="T47" fmla="*/ 187 h 252"/>
                  <a:gd name="T48" fmla="*/ 46 w 234"/>
                  <a:gd name="T49" fmla="*/ 179 h 252"/>
                  <a:gd name="T50" fmla="*/ 46 w 234"/>
                  <a:gd name="T51" fmla="*/ 163 h 252"/>
                  <a:gd name="T52" fmla="*/ 35 w 234"/>
                  <a:gd name="T53" fmla="*/ 135 h 252"/>
                  <a:gd name="T54" fmla="*/ 60 w 234"/>
                  <a:gd name="T55" fmla="*/ 114 h 252"/>
                  <a:gd name="T56" fmla="*/ 45 w 234"/>
                  <a:gd name="T57" fmla="*/ 91 h 252"/>
                  <a:gd name="T58" fmla="*/ 58 w 234"/>
                  <a:gd name="T59" fmla="*/ 66 h 252"/>
                  <a:gd name="T60" fmla="*/ 132 w 234"/>
                  <a:gd name="T61" fmla="*/ 91 h 252"/>
                  <a:gd name="T62" fmla="*/ 195 w 234"/>
                  <a:gd name="T63" fmla="*/ 112 h 252"/>
                  <a:gd name="T64" fmla="*/ 179 w 234"/>
                  <a:gd name="T65" fmla="*/ 135 h 252"/>
                  <a:gd name="T66" fmla="*/ 186 w 234"/>
                  <a:gd name="T67" fmla="*/ 145 h 252"/>
                  <a:gd name="T68" fmla="*/ 193 w 234"/>
                  <a:gd name="T69" fmla="*/ 171 h 252"/>
                  <a:gd name="T70" fmla="*/ 196 w 234"/>
                  <a:gd name="T71" fmla="*/ 199 h 252"/>
                  <a:gd name="T72" fmla="*/ 170 w 234"/>
                  <a:gd name="T73" fmla="*/ 205 h 252"/>
                  <a:gd name="T74" fmla="*/ 131 w 234"/>
                  <a:gd name="T75" fmla="*/ 224 h 252"/>
                  <a:gd name="T76" fmla="*/ 145 w 234"/>
                  <a:gd name="T77" fmla="*/ 227 h 252"/>
                  <a:gd name="T78" fmla="*/ 215 w 234"/>
                  <a:gd name="T79" fmla="*/ 196 h 252"/>
                  <a:gd name="T80" fmla="*/ 233 w 234"/>
                  <a:gd name="T81" fmla="*/ 172 h 252"/>
                  <a:gd name="T82" fmla="*/ 221 w 234"/>
                  <a:gd name="T83" fmla="*/ 133 h 252"/>
                  <a:gd name="T84" fmla="*/ 212 w 234"/>
                  <a:gd name="T85" fmla="*/ 121 h 252"/>
                  <a:gd name="T86" fmla="*/ 226 w 234"/>
                  <a:gd name="T87" fmla="*/ 99 h 252"/>
                  <a:gd name="T88" fmla="*/ 163 w 234"/>
                  <a:gd name="T89" fmla="*/ 69 h 252"/>
                  <a:gd name="T90" fmla="*/ 88 w 234"/>
                  <a:gd name="T91" fmla="*/ 122 h 252"/>
                  <a:gd name="T92" fmla="*/ 95 w 234"/>
                  <a:gd name="T93" fmla="*/ 164 h 252"/>
                  <a:gd name="T94" fmla="*/ 128 w 234"/>
                  <a:gd name="T95" fmla="*/ 145 h 252"/>
                  <a:gd name="T96" fmla="*/ 121 w 234"/>
                  <a:gd name="T97" fmla="*/ 12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34" h="252">
                    <a:moveTo>
                      <a:pt x="122" y="1"/>
                    </a:moveTo>
                    <a:lnTo>
                      <a:pt x="91" y="22"/>
                    </a:lnTo>
                    <a:cubicBezTo>
                      <a:pt x="99" y="22"/>
                      <a:pt x="108" y="22"/>
                      <a:pt x="115" y="23"/>
                    </a:cubicBezTo>
                    <a:cubicBezTo>
                      <a:pt x="120" y="23"/>
                      <a:pt x="121" y="24"/>
                      <a:pt x="126" y="25"/>
                    </a:cubicBezTo>
                    <a:cubicBezTo>
                      <a:pt x="132" y="29"/>
                      <a:pt x="136" y="34"/>
                      <a:pt x="139" y="40"/>
                    </a:cubicBezTo>
                    <a:lnTo>
                      <a:pt x="171" y="23"/>
                    </a:lnTo>
                    <a:cubicBezTo>
                      <a:pt x="167" y="16"/>
                      <a:pt x="163" y="9"/>
                      <a:pt x="156" y="5"/>
                    </a:cubicBezTo>
                    <a:cubicBezTo>
                      <a:pt x="151" y="3"/>
                      <a:pt x="149" y="2"/>
                      <a:pt x="144" y="2"/>
                    </a:cubicBezTo>
                    <a:cubicBezTo>
                      <a:pt x="137" y="0"/>
                      <a:pt x="130" y="1"/>
                      <a:pt x="122" y="1"/>
                    </a:cubicBezTo>
                    <a:close/>
                    <a:moveTo>
                      <a:pt x="58" y="66"/>
                    </a:moveTo>
                    <a:lnTo>
                      <a:pt x="24" y="79"/>
                    </a:lnTo>
                    <a:cubicBezTo>
                      <a:pt x="19" y="83"/>
                      <a:pt x="14" y="88"/>
                      <a:pt x="11" y="93"/>
                    </a:cubicBezTo>
                    <a:cubicBezTo>
                      <a:pt x="8" y="100"/>
                      <a:pt x="8" y="104"/>
                      <a:pt x="13" y="110"/>
                    </a:cubicBezTo>
                    <a:cubicBezTo>
                      <a:pt x="18" y="115"/>
                      <a:pt x="24" y="117"/>
                      <a:pt x="30" y="119"/>
                    </a:cubicBezTo>
                    <a:cubicBezTo>
                      <a:pt x="32" y="120"/>
                      <a:pt x="34" y="121"/>
                      <a:pt x="31" y="123"/>
                    </a:cubicBezTo>
                    <a:cubicBezTo>
                      <a:pt x="28" y="126"/>
                      <a:pt x="30" y="125"/>
                      <a:pt x="26" y="128"/>
                    </a:cubicBezTo>
                    <a:cubicBezTo>
                      <a:pt x="20" y="131"/>
                      <a:pt x="15" y="135"/>
                      <a:pt x="9" y="138"/>
                    </a:cubicBezTo>
                    <a:cubicBezTo>
                      <a:pt x="5" y="141"/>
                      <a:pt x="3" y="146"/>
                      <a:pt x="1" y="151"/>
                    </a:cubicBezTo>
                    <a:cubicBezTo>
                      <a:pt x="0" y="158"/>
                      <a:pt x="0" y="166"/>
                      <a:pt x="1" y="173"/>
                    </a:cubicBezTo>
                    <a:cubicBezTo>
                      <a:pt x="3" y="180"/>
                      <a:pt x="10" y="180"/>
                      <a:pt x="16" y="183"/>
                    </a:cubicBezTo>
                    <a:cubicBezTo>
                      <a:pt x="16" y="184"/>
                      <a:pt x="16" y="184"/>
                      <a:pt x="16" y="184"/>
                    </a:cubicBezTo>
                    <a:cubicBezTo>
                      <a:pt x="15" y="184"/>
                      <a:pt x="15" y="185"/>
                      <a:pt x="15" y="185"/>
                    </a:cubicBezTo>
                    <a:cubicBezTo>
                      <a:pt x="14" y="185"/>
                      <a:pt x="13" y="186"/>
                      <a:pt x="13" y="187"/>
                    </a:cubicBezTo>
                    <a:cubicBezTo>
                      <a:pt x="10" y="190"/>
                      <a:pt x="11" y="190"/>
                      <a:pt x="12" y="195"/>
                    </a:cubicBezTo>
                    <a:cubicBezTo>
                      <a:pt x="18" y="202"/>
                      <a:pt x="27" y="203"/>
                      <a:pt x="35" y="207"/>
                    </a:cubicBezTo>
                    <a:cubicBezTo>
                      <a:pt x="40" y="210"/>
                      <a:pt x="40" y="215"/>
                      <a:pt x="39" y="220"/>
                    </a:cubicBezTo>
                    <a:cubicBezTo>
                      <a:pt x="39" y="226"/>
                      <a:pt x="38" y="231"/>
                      <a:pt x="39" y="236"/>
                    </a:cubicBezTo>
                    <a:cubicBezTo>
                      <a:pt x="41" y="242"/>
                      <a:pt x="45" y="245"/>
                      <a:pt x="51" y="244"/>
                    </a:cubicBezTo>
                    <a:cubicBezTo>
                      <a:pt x="56" y="241"/>
                      <a:pt x="52" y="244"/>
                      <a:pt x="55" y="241"/>
                    </a:cubicBezTo>
                    <a:cubicBezTo>
                      <a:pt x="55" y="242"/>
                      <a:pt x="56" y="242"/>
                      <a:pt x="57" y="241"/>
                    </a:cubicBezTo>
                    <a:cubicBezTo>
                      <a:pt x="59" y="241"/>
                      <a:pt x="61" y="242"/>
                      <a:pt x="62" y="242"/>
                    </a:cubicBezTo>
                    <a:cubicBezTo>
                      <a:pt x="67" y="243"/>
                      <a:pt x="71" y="247"/>
                      <a:pt x="76" y="249"/>
                    </a:cubicBezTo>
                    <a:cubicBezTo>
                      <a:pt x="79" y="251"/>
                      <a:pt x="80" y="251"/>
                      <a:pt x="84" y="252"/>
                    </a:cubicBezTo>
                    <a:cubicBezTo>
                      <a:pt x="101" y="251"/>
                      <a:pt x="113" y="239"/>
                      <a:pt x="127" y="230"/>
                    </a:cubicBezTo>
                    <a:cubicBezTo>
                      <a:pt x="128" y="229"/>
                      <a:pt x="128" y="228"/>
                      <a:pt x="128" y="227"/>
                    </a:cubicBezTo>
                    <a:cubicBezTo>
                      <a:pt x="129" y="227"/>
                      <a:pt x="129" y="226"/>
                      <a:pt x="129" y="226"/>
                    </a:cubicBezTo>
                    <a:lnTo>
                      <a:pt x="109" y="234"/>
                    </a:lnTo>
                    <a:cubicBezTo>
                      <a:pt x="111" y="233"/>
                      <a:pt x="112" y="232"/>
                      <a:pt x="114" y="231"/>
                    </a:cubicBezTo>
                    <a:cubicBezTo>
                      <a:pt x="112" y="231"/>
                      <a:pt x="109" y="231"/>
                      <a:pt x="106" y="230"/>
                    </a:cubicBezTo>
                    <a:cubicBezTo>
                      <a:pt x="102" y="228"/>
                      <a:pt x="98" y="222"/>
                      <a:pt x="93" y="221"/>
                    </a:cubicBezTo>
                    <a:cubicBezTo>
                      <a:pt x="92" y="221"/>
                      <a:pt x="85" y="219"/>
                      <a:pt x="84" y="219"/>
                    </a:cubicBezTo>
                    <a:cubicBezTo>
                      <a:pt x="84" y="220"/>
                      <a:pt x="81" y="221"/>
                      <a:pt x="80" y="221"/>
                    </a:cubicBezTo>
                    <a:cubicBezTo>
                      <a:pt x="77" y="223"/>
                      <a:pt x="80" y="221"/>
                      <a:pt x="77" y="223"/>
                    </a:cubicBezTo>
                    <a:cubicBezTo>
                      <a:pt x="77" y="223"/>
                      <a:pt x="77" y="223"/>
                      <a:pt x="76" y="223"/>
                    </a:cubicBezTo>
                    <a:cubicBezTo>
                      <a:pt x="59" y="232"/>
                      <a:pt x="34" y="246"/>
                      <a:pt x="76" y="223"/>
                    </a:cubicBezTo>
                    <a:cubicBezTo>
                      <a:pt x="74" y="222"/>
                      <a:pt x="73" y="221"/>
                      <a:pt x="72" y="219"/>
                    </a:cubicBezTo>
                    <a:cubicBezTo>
                      <a:pt x="71" y="214"/>
                      <a:pt x="72" y="209"/>
                      <a:pt x="72" y="204"/>
                    </a:cubicBezTo>
                    <a:cubicBezTo>
                      <a:pt x="72" y="197"/>
                      <a:pt x="72" y="191"/>
                      <a:pt x="66" y="187"/>
                    </a:cubicBezTo>
                    <a:cubicBezTo>
                      <a:pt x="62" y="185"/>
                      <a:pt x="62" y="185"/>
                      <a:pt x="58" y="183"/>
                    </a:cubicBezTo>
                    <a:cubicBezTo>
                      <a:pt x="54" y="182"/>
                      <a:pt x="50" y="181"/>
                      <a:pt x="46" y="179"/>
                    </a:cubicBezTo>
                    <a:cubicBezTo>
                      <a:pt x="46" y="178"/>
                      <a:pt x="45" y="178"/>
                      <a:pt x="45" y="177"/>
                    </a:cubicBezTo>
                    <a:cubicBezTo>
                      <a:pt x="45" y="172"/>
                      <a:pt x="52" y="169"/>
                      <a:pt x="46" y="163"/>
                    </a:cubicBezTo>
                    <a:cubicBezTo>
                      <a:pt x="42" y="160"/>
                      <a:pt x="36" y="161"/>
                      <a:pt x="34" y="155"/>
                    </a:cubicBezTo>
                    <a:cubicBezTo>
                      <a:pt x="33" y="148"/>
                      <a:pt x="33" y="141"/>
                      <a:pt x="35" y="135"/>
                    </a:cubicBezTo>
                    <a:cubicBezTo>
                      <a:pt x="37" y="130"/>
                      <a:pt x="39" y="127"/>
                      <a:pt x="44" y="125"/>
                    </a:cubicBezTo>
                    <a:cubicBezTo>
                      <a:pt x="49" y="121"/>
                      <a:pt x="54" y="117"/>
                      <a:pt x="60" y="114"/>
                    </a:cubicBezTo>
                    <a:cubicBezTo>
                      <a:pt x="65" y="108"/>
                      <a:pt x="68" y="103"/>
                      <a:pt x="61" y="99"/>
                    </a:cubicBezTo>
                    <a:cubicBezTo>
                      <a:pt x="55" y="96"/>
                      <a:pt x="49" y="95"/>
                      <a:pt x="45" y="91"/>
                    </a:cubicBezTo>
                    <a:cubicBezTo>
                      <a:pt x="41" y="86"/>
                      <a:pt x="42" y="83"/>
                      <a:pt x="45" y="78"/>
                    </a:cubicBezTo>
                    <a:cubicBezTo>
                      <a:pt x="48" y="73"/>
                      <a:pt x="53" y="69"/>
                      <a:pt x="58" y="66"/>
                    </a:cubicBezTo>
                    <a:close/>
                    <a:moveTo>
                      <a:pt x="163" y="69"/>
                    </a:moveTo>
                    <a:lnTo>
                      <a:pt x="132" y="91"/>
                    </a:lnTo>
                    <a:cubicBezTo>
                      <a:pt x="148" y="92"/>
                      <a:pt x="164" y="95"/>
                      <a:pt x="180" y="99"/>
                    </a:cubicBezTo>
                    <a:cubicBezTo>
                      <a:pt x="185" y="102"/>
                      <a:pt x="195" y="104"/>
                      <a:pt x="195" y="112"/>
                    </a:cubicBezTo>
                    <a:cubicBezTo>
                      <a:pt x="195" y="115"/>
                      <a:pt x="192" y="117"/>
                      <a:pt x="191" y="120"/>
                    </a:cubicBezTo>
                    <a:cubicBezTo>
                      <a:pt x="189" y="124"/>
                      <a:pt x="180" y="131"/>
                      <a:pt x="179" y="135"/>
                    </a:cubicBezTo>
                    <a:cubicBezTo>
                      <a:pt x="179" y="136"/>
                      <a:pt x="179" y="136"/>
                      <a:pt x="179" y="137"/>
                    </a:cubicBezTo>
                    <a:cubicBezTo>
                      <a:pt x="180" y="141"/>
                      <a:pt x="184" y="143"/>
                      <a:pt x="186" y="145"/>
                    </a:cubicBezTo>
                    <a:cubicBezTo>
                      <a:pt x="187" y="147"/>
                      <a:pt x="187" y="148"/>
                      <a:pt x="188" y="151"/>
                    </a:cubicBezTo>
                    <a:cubicBezTo>
                      <a:pt x="191" y="157"/>
                      <a:pt x="191" y="164"/>
                      <a:pt x="193" y="171"/>
                    </a:cubicBezTo>
                    <a:cubicBezTo>
                      <a:pt x="195" y="177"/>
                      <a:pt x="198" y="183"/>
                      <a:pt x="200" y="189"/>
                    </a:cubicBezTo>
                    <a:cubicBezTo>
                      <a:pt x="201" y="194"/>
                      <a:pt x="199" y="197"/>
                      <a:pt x="196" y="199"/>
                    </a:cubicBezTo>
                    <a:cubicBezTo>
                      <a:pt x="189" y="202"/>
                      <a:pt x="183" y="206"/>
                      <a:pt x="175" y="206"/>
                    </a:cubicBezTo>
                    <a:cubicBezTo>
                      <a:pt x="174" y="206"/>
                      <a:pt x="171" y="205"/>
                      <a:pt x="170" y="205"/>
                    </a:cubicBezTo>
                    <a:cubicBezTo>
                      <a:pt x="164" y="204"/>
                      <a:pt x="167" y="205"/>
                      <a:pt x="161" y="203"/>
                    </a:cubicBezTo>
                    <a:lnTo>
                      <a:pt x="131" y="224"/>
                    </a:lnTo>
                    <a:cubicBezTo>
                      <a:pt x="137" y="226"/>
                      <a:pt x="134" y="224"/>
                      <a:pt x="140" y="226"/>
                    </a:cubicBezTo>
                    <a:cubicBezTo>
                      <a:pt x="142" y="227"/>
                      <a:pt x="143" y="227"/>
                      <a:pt x="145" y="227"/>
                    </a:cubicBezTo>
                    <a:cubicBezTo>
                      <a:pt x="156" y="228"/>
                      <a:pt x="168" y="221"/>
                      <a:pt x="177" y="218"/>
                    </a:cubicBezTo>
                    <a:cubicBezTo>
                      <a:pt x="190" y="210"/>
                      <a:pt x="202" y="204"/>
                      <a:pt x="215" y="196"/>
                    </a:cubicBezTo>
                    <a:cubicBezTo>
                      <a:pt x="221" y="193"/>
                      <a:pt x="230" y="187"/>
                      <a:pt x="233" y="180"/>
                    </a:cubicBezTo>
                    <a:cubicBezTo>
                      <a:pt x="234" y="177"/>
                      <a:pt x="233" y="175"/>
                      <a:pt x="233" y="172"/>
                    </a:cubicBezTo>
                    <a:cubicBezTo>
                      <a:pt x="231" y="165"/>
                      <a:pt x="228" y="160"/>
                      <a:pt x="225" y="153"/>
                    </a:cubicBezTo>
                    <a:cubicBezTo>
                      <a:pt x="224" y="146"/>
                      <a:pt x="224" y="140"/>
                      <a:pt x="221" y="133"/>
                    </a:cubicBezTo>
                    <a:cubicBezTo>
                      <a:pt x="219" y="129"/>
                      <a:pt x="217" y="126"/>
                      <a:pt x="214" y="122"/>
                    </a:cubicBezTo>
                    <a:cubicBezTo>
                      <a:pt x="213" y="121"/>
                      <a:pt x="213" y="122"/>
                      <a:pt x="212" y="121"/>
                    </a:cubicBezTo>
                    <a:cubicBezTo>
                      <a:pt x="215" y="115"/>
                      <a:pt x="223" y="111"/>
                      <a:pt x="225" y="105"/>
                    </a:cubicBezTo>
                    <a:cubicBezTo>
                      <a:pt x="225" y="103"/>
                      <a:pt x="226" y="101"/>
                      <a:pt x="226" y="99"/>
                    </a:cubicBezTo>
                    <a:cubicBezTo>
                      <a:pt x="229" y="88"/>
                      <a:pt x="219" y="82"/>
                      <a:pt x="210" y="79"/>
                    </a:cubicBezTo>
                    <a:cubicBezTo>
                      <a:pt x="194" y="75"/>
                      <a:pt x="179" y="71"/>
                      <a:pt x="163" y="69"/>
                    </a:cubicBezTo>
                    <a:close/>
                    <a:moveTo>
                      <a:pt x="121" y="106"/>
                    </a:moveTo>
                    <a:lnTo>
                      <a:pt x="88" y="122"/>
                    </a:lnTo>
                    <a:cubicBezTo>
                      <a:pt x="88" y="130"/>
                      <a:pt x="89" y="138"/>
                      <a:pt x="89" y="146"/>
                    </a:cubicBezTo>
                    <a:cubicBezTo>
                      <a:pt x="88" y="154"/>
                      <a:pt x="89" y="159"/>
                      <a:pt x="95" y="164"/>
                    </a:cubicBezTo>
                    <a:cubicBezTo>
                      <a:pt x="96" y="164"/>
                      <a:pt x="96" y="165"/>
                      <a:pt x="97" y="166"/>
                    </a:cubicBezTo>
                    <a:lnTo>
                      <a:pt x="128" y="145"/>
                    </a:lnTo>
                    <a:cubicBezTo>
                      <a:pt x="128" y="145"/>
                      <a:pt x="127" y="145"/>
                      <a:pt x="127" y="144"/>
                    </a:cubicBezTo>
                    <a:cubicBezTo>
                      <a:pt x="122" y="141"/>
                      <a:pt x="121" y="135"/>
                      <a:pt x="121" y="129"/>
                    </a:cubicBezTo>
                    <a:cubicBezTo>
                      <a:pt x="121" y="121"/>
                      <a:pt x="121" y="114"/>
                      <a:pt x="121" y="106"/>
                    </a:cubicBezTo>
                    <a:close/>
                  </a:path>
                </a:pathLst>
              </a:custGeom>
              <a:solidFill>
                <a:srgbClr val="33333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" name="Freeform 77"/>
              <p:cNvSpPr>
                <a:spLocks/>
              </p:cNvSpPr>
              <p:nvPr/>
            </p:nvSpPr>
            <p:spPr bwMode="auto">
              <a:xfrm>
                <a:off x="2989263" y="-508001"/>
                <a:ext cx="36513" cy="65088"/>
              </a:xfrm>
              <a:custGeom>
                <a:avLst/>
                <a:gdLst>
                  <a:gd name="T0" fmla="*/ 56 w 100"/>
                  <a:gd name="T1" fmla="*/ 0 h 182"/>
                  <a:gd name="T2" fmla="*/ 38 w 100"/>
                  <a:gd name="T3" fmla="*/ 15 h 182"/>
                  <a:gd name="T4" fmla="*/ 33 w 100"/>
                  <a:gd name="T5" fmla="*/ 21 h 182"/>
                  <a:gd name="T6" fmla="*/ 33 w 100"/>
                  <a:gd name="T7" fmla="*/ 21 h 182"/>
                  <a:gd name="T8" fmla="*/ 35 w 100"/>
                  <a:gd name="T9" fmla="*/ 21 h 182"/>
                  <a:gd name="T10" fmla="*/ 48 w 100"/>
                  <a:gd name="T11" fmla="*/ 25 h 182"/>
                  <a:gd name="T12" fmla="*/ 51 w 100"/>
                  <a:gd name="T13" fmla="*/ 38 h 182"/>
                  <a:gd name="T14" fmla="*/ 50 w 100"/>
                  <a:gd name="T15" fmla="*/ 41 h 182"/>
                  <a:gd name="T16" fmla="*/ 48 w 100"/>
                  <a:gd name="T17" fmla="*/ 47 h 182"/>
                  <a:gd name="T18" fmla="*/ 45 w 100"/>
                  <a:gd name="T19" fmla="*/ 51 h 182"/>
                  <a:gd name="T20" fmla="*/ 57 w 100"/>
                  <a:gd name="T21" fmla="*/ 60 h 182"/>
                  <a:gd name="T22" fmla="*/ 58 w 100"/>
                  <a:gd name="T23" fmla="*/ 62 h 182"/>
                  <a:gd name="T24" fmla="*/ 58 w 100"/>
                  <a:gd name="T25" fmla="*/ 66 h 182"/>
                  <a:gd name="T26" fmla="*/ 40 w 100"/>
                  <a:gd name="T27" fmla="*/ 83 h 182"/>
                  <a:gd name="T28" fmla="*/ 26 w 100"/>
                  <a:gd name="T29" fmla="*/ 95 h 182"/>
                  <a:gd name="T30" fmla="*/ 27 w 100"/>
                  <a:gd name="T31" fmla="*/ 105 h 182"/>
                  <a:gd name="T32" fmla="*/ 39 w 100"/>
                  <a:gd name="T33" fmla="*/ 119 h 182"/>
                  <a:gd name="T34" fmla="*/ 50 w 100"/>
                  <a:gd name="T35" fmla="*/ 132 h 182"/>
                  <a:gd name="T36" fmla="*/ 51 w 100"/>
                  <a:gd name="T37" fmla="*/ 149 h 182"/>
                  <a:gd name="T38" fmla="*/ 53 w 100"/>
                  <a:gd name="T39" fmla="*/ 161 h 182"/>
                  <a:gd name="T40" fmla="*/ 54 w 100"/>
                  <a:gd name="T41" fmla="*/ 163 h 182"/>
                  <a:gd name="T42" fmla="*/ 87 w 100"/>
                  <a:gd name="T43" fmla="*/ 165 h 182"/>
                  <a:gd name="T44" fmla="*/ 91 w 100"/>
                  <a:gd name="T45" fmla="*/ 163 h 182"/>
                  <a:gd name="T46" fmla="*/ 94 w 100"/>
                  <a:gd name="T47" fmla="*/ 162 h 182"/>
                  <a:gd name="T48" fmla="*/ 74 w 100"/>
                  <a:gd name="T49" fmla="*/ 173 h 182"/>
                  <a:gd name="T50" fmla="*/ 76 w 100"/>
                  <a:gd name="T51" fmla="*/ 172 h 182"/>
                  <a:gd name="T52" fmla="*/ 77 w 100"/>
                  <a:gd name="T53" fmla="*/ 170 h 182"/>
                  <a:gd name="T54" fmla="*/ 100 w 100"/>
                  <a:gd name="T55" fmla="*/ 159 h 182"/>
                  <a:gd name="T56" fmla="*/ 100 w 100"/>
                  <a:gd name="T57" fmla="*/ 159 h 182"/>
                  <a:gd name="T58" fmla="*/ 98 w 100"/>
                  <a:gd name="T59" fmla="*/ 164 h 182"/>
                  <a:gd name="T60" fmla="*/ 67 w 100"/>
                  <a:gd name="T61" fmla="*/ 180 h 182"/>
                  <a:gd name="T62" fmla="*/ 36 w 100"/>
                  <a:gd name="T63" fmla="*/ 178 h 182"/>
                  <a:gd name="T64" fmla="*/ 32 w 100"/>
                  <a:gd name="T65" fmla="*/ 176 h 182"/>
                  <a:gd name="T66" fmla="*/ 30 w 100"/>
                  <a:gd name="T67" fmla="*/ 174 h 182"/>
                  <a:gd name="T68" fmla="*/ 28 w 100"/>
                  <a:gd name="T69" fmla="*/ 160 h 182"/>
                  <a:gd name="T70" fmla="*/ 27 w 100"/>
                  <a:gd name="T71" fmla="*/ 145 h 182"/>
                  <a:gd name="T72" fmla="*/ 17 w 100"/>
                  <a:gd name="T73" fmla="*/ 133 h 182"/>
                  <a:gd name="T74" fmla="*/ 4 w 100"/>
                  <a:gd name="T75" fmla="*/ 118 h 182"/>
                  <a:gd name="T76" fmla="*/ 2 w 100"/>
                  <a:gd name="T77" fmla="*/ 106 h 182"/>
                  <a:gd name="T78" fmla="*/ 17 w 100"/>
                  <a:gd name="T79" fmla="*/ 93 h 182"/>
                  <a:gd name="T80" fmla="*/ 33 w 100"/>
                  <a:gd name="T81" fmla="*/ 79 h 182"/>
                  <a:gd name="T82" fmla="*/ 35 w 100"/>
                  <a:gd name="T83" fmla="*/ 77 h 182"/>
                  <a:gd name="T84" fmla="*/ 35 w 100"/>
                  <a:gd name="T85" fmla="*/ 75 h 182"/>
                  <a:gd name="T86" fmla="*/ 34 w 100"/>
                  <a:gd name="T87" fmla="*/ 73 h 182"/>
                  <a:gd name="T88" fmla="*/ 22 w 100"/>
                  <a:gd name="T89" fmla="*/ 63 h 182"/>
                  <a:gd name="T90" fmla="*/ 22 w 100"/>
                  <a:gd name="T91" fmla="*/ 61 h 182"/>
                  <a:gd name="T92" fmla="*/ 25 w 100"/>
                  <a:gd name="T93" fmla="*/ 55 h 182"/>
                  <a:gd name="T94" fmla="*/ 27 w 100"/>
                  <a:gd name="T95" fmla="*/ 52 h 182"/>
                  <a:gd name="T96" fmla="*/ 28 w 100"/>
                  <a:gd name="T97" fmla="*/ 50 h 182"/>
                  <a:gd name="T98" fmla="*/ 26 w 100"/>
                  <a:gd name="T99" fmla="*/ 39 h 182"/>
                  <a:gd name="T100" fmla="*/ 13 w 100"/>
                  <a:gd name="T101" fmla="*/ 36 h 182"/>
                  <a:gd name="T102" fmla="*/ 11 w 100"/>
                  <a:gd name="T103" fmla="*/ 35 h 182"/>
                  <a:gd name="T104" fmla="*/ 15 w 100"/>
                  <a:gd name="T105" fmla="*/ 25 h 182"/>
                  <a:gd name="T106" fmla="*/ 32 w 100"/>
                  <a:gd name="T107" fmla="*/ 10 h 182"/>
                  <a:gd name="T108" fmla="*/ 56 w 100"/>
                  <a:gd name="T109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0" h="182">
                    <a:moveTo>
                      <a:pt x="56" y="0"/>
                    </a:moveTo>
                    <a:cubicBezTo>
                      <a:pt x="50" y="5"/>
                      <a:pt x="44" y="10"/>
                      <a:pt x="38" y="15"/>
                    </a:cubicBezTo>
                    <a:cubicBezTo>
                      <a:pt x="37" y="17"/>
                      <a:pt x="34" y="19"/>
                      <a:pt x="33" y="21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4" y="21"/>
                      <a:pt x="34" y="21"/>
                      <a:pt x="35" y="21"/>
                    </a:cubicBezTo>
                    <a:cubicBezTo>
                      <a:pt x="39" y="22"/>
                      <a:pt x="44" y="22"/>
                      <a:pt x="48" y="25"/>
                    </a:cubicBezTo>
                    <a:cubicBezTo>
                      <a:pt x="53" y="28"/>
                      <a:pt x="53" y="33"/>
                      <a:pt x="51" y="38"/>
                    </a:cubicBezTo>
                    <a:cubicBezTo>
                      <a:pt x="51" y="39"/>
                      <a:pt x="51" y="40"/>
                      <a:pt x="50" y="41"/>
                    </a:cubicBezTo>
                    <a:cubicBezTo>
                      <a:pt x="49" y="44"/>
                      <a:pt x="49" y="45"/>
                      <a:pt x="48" y="47"/>
                    </a:cubicBezTo>
                    <a:cubicBezTo>
                      <a:pt x="47" y="48"/>
                      <a:pt x="46" y="49"/>
                      <a:pt x="45" y="51"/>
                    </a:cubicBezTo>
                    <a:cubicBezTo>
                      <a:pt x="48" y="55"/>
                      <a:pt x="54" y="56"/>
                      <a:pt x="57" y="60"/>
                    </a:cubicBezTo>
                    <a:cubicBezTo>
                      <a:pt x="57" y="61"/>
                      <a:pt x="57" y="62"/>
                      <a:pt x="58" y="62"/>
                    </a:cubicBezTo>
                    <a:cubicBezTo>
                      <a:pt x="58" y="63"/>
                      <a:pt x="58" y="65"/>
                      <a:pt x="58" y="66"/>
                    </a:cubicBezTo>
                    <a:cubicBezTo>
                      <a:pt x="57" y="72"/>
                      <a:pt x="45" y="80"/>
                      <a:pt x="40" y="83"/>
                    </a:cubicBezTo>
                    <a:cubicBezTo>
                      <a:pt x="36" y="87"/>
                      <a:pt x="30" y="90"/>
                      <a:pt x="26" y="95"/>
                    </a:cubicBezTo>
                    <a:cubicBezTo>
                      <a:pt x="24" y="99"/>
                      <a:pt x="25" y="101"/>
                      <a:pt x="27" y="105"/>
                    </a:cubicBezTo>
                    <a:cubicBezTo>
                      <a:pt x="30" y="110"/>
                      <a:pt x="34" y="115"/>
                      <a:pt x="39" y="119"/>
                    </a:cubicBezTo>
                    <a:cubicBezTo>
                      <a:pt x="43" y="124"/>
                      <a:pt x="47" y="126"/>
                      <a:pt x="50" y="132"/>
                    </a:cubicBezTo>
                    <a:cubicBezTo>
                      <a:pt x="51" y="137"/>
                      <a:pt x="51" y="143"/>
                      <a:pt x="51" y="149"/>
                    </a:cubicBezTo>
                    <a:cubicBezTo>
                      <a:pt x="52" y="152"/>
                      <a:pt x="50" y="158"/>
                      <a:pt x="53" y="161"/>
                    </a:cubicBezTo>
                    <a:cubicBezTo>
                      <a:pt x="53" y="162"/>
                      <a:pt x="54" y="162"/>
                      <a:pt x="54" y="163"/>
                    </a:cubicBezTo>
                    <a:cubicBezTo>
                      <a:pt x="64" y="168"/>
                      <a:pt x="76" y="167"/>
                      <a:pt x="87" y="165"/>
                    </a:cubicBezTo>
                    <a:cubicBezTo>
                      <a:pt x="88" y="164"/>
                      <a:pt x="90" y="164"/>
                      <a:pt x="91" y="163"/>
                    </a:cubicBezTo>
                    <a:cubicBezTo>
                      <a:pt x="92" y="163"/>
                      <a:pt x="93" y="162"/>
                      <a:pt x="94" y="162"/>
                    </a:cubicBezTo>
                    <a:cubicBezTo>
                      <a:pt x="88" y="166"/>
                      <a:pt x="81" y="170"/>
                      <a:pt x="74" y="173"/>
                    </a:cubicBezTo>
                    <a:cubicBezTo>
                      <a:pt x="74" y="173"/>
                      <a:pt x="75" y="172"/>
                      <a:pt x="76" y="172"/>
                    </a:cubicBezTo>
                    <a:cubicBezTo>
                      <a:pt x="76" y="171"/>
                      <a:pt x="76" y="171"/>
                      <a:pt x="77" y="170"/>
                    </a:cubicBezTo>
                    <a:lnTo>
                      <a:pt x="100" y="159"/>
                    </a:lnTo>
                    <a:lnTo>
                      <a:pt x="100" y="159"/>
                    </a:lnTo>
                    <a:cubicBezTo>
                      <a:pt x="100" y="161"/>
                      <a:pt x="100" y="163"/>
                      <a:pt x="98" y="164"/>
                    </a:cubicBezTo>
                    <a:cubicBezTo>
                      <a:pt x="86" y="171"/>
                      <a:pt x="79" y="178"/>
                      <a:pt x="67" y="180"/>
                    </a:cubicBezTo>
                    <a:cubicBezTo>
                      <a:pt x="57" y="181"/>
                      <a:pt x="45" y="182"/>
                      <a:pt x="36" y="178"/>
                    </a:cubicBezTo>
                    <a:cubicBezTo>
                      <a:pt x="35" y="178"/>
                      <a:pt x="33" y="177"/>
                      <a:pt x="32" y="176"/>
                    </a:cubicBezTo>
                    <a:cubicBezTo>
                      <a:pt x="32" y="176"/>
                      <a:pt x="31" y="175"/>
                      <a:pt x="30" y="174"/>
                    </a:cubicBezTo>
                    <a:cubicBezTo>
                      <a:pt x="27" y="170"/>
                      <a:pt x="28" y="165"/>
                      <a:pt x="28" y="160"/>
                    </a:cubicBezTo>
                    <a:cubicBezTo>
                      <a:pt x="28" y="155"/>
                      <a:pt x="28" y="150"/>
                      <a:pt x="27" y="145"/>
                    </a:cubicBezTo>
                    <a:cubicBezTo>
                      <a:pt x="25" y="140"/>
                      <a:pt x="20" y="136"/>
                      <a:pt x="17" y="133"/>
                    </a:cubicBezTo>
                    <a:cubicBezTo>
                      <a:pt x="12" y="128"/>
                      <a:pt x="8" y="123"/>
                      <a:pt x="4" y="118"/>
                    </a:cubicBezTo>
                    <a:cubicBezTo>
                      <a:pt x="2" y="114"/>
                      <a:pt x="0" y="111"/>
                      <a:pt x="2" y="106"/>
                    </a:cubicBezTo>
                    <a:cubicBezTo>
                      <a:pt x="5" y="100"/>
                      <a:pt x="12" y="97"/>
                      <a:pt x="17" y="93"/>
                    </a:cubicBezTo>
                    <a:cubicBezTo>
                      <a:pt x="23" y="89"/>
                      <a:pt x="28" y="85"/>
                      <a:pt x="33" y="79"/>
                    </a:cubicBezTo>
                    <a:cubicBezTo>
                      <a:pt x="34" y="79"/>
                      <a:pt x="34" y="78"/>
                      <a:pt x="35" y="77"/>
                    </a:cubicBezTo>
                    <a:cubicBezTo>
                      <a:pt x="35" y="77"/>
                      <a:pt x="35" y="76"/>
                      <a:pt x="35" y="75"/>
                    </a:cubicBezTo>
                    <a:cubicBezTo>
                      <a:pt x="35" y="75"/>
                      <a:pt x="35" y="74"/>
                      <a:pt x="34" y="73"/>
                    </a:cubicBezTo>
                    <a:cubicBezTo>
                      <a:pt x="31" y="69"/>
                      <a:pt x="24" y="69"/>
                      <a:pt x="22" y="63"/>
                    </a:cubicBezTo>
                    <a:cubicBezTo>
                      <a:pt x="22" y="63"/>
                      <a:pt x="22" y="62"/>
                      <a:pt x="22" y="61"/>
                    </a:cubicBezTo>
                    <a:cubicBezTo>
                      <a:pt x="22" y="59"/>
                      <a:pt x="25" y="56"/>
                      <a:pt x="25" y="55"/>
                    </a:cubicBezTo>
                    <a:cubicBezTo>
                      <a:pt x="26" y="54"/>
                      <a:pt x="26" y="53"/>
                      <a:pt x="27" y="52"/>
                    </a:cubicBezTo>
                    <a:cubicBezTo>
                      <a:pt x="27" y="51"/>
                      <a:pt x="27" y="50"/>
                      <a:pt x="28" y="50"/>
                    </a:cubicBezTo>
                    <a:cubicBezTo>
                      <a:pt x="29" y="46"/>
                      <a:pt x="30" y="42"/>
                      <a:pt x="26" y="39"/>
                    </a:cubicBezTo>
                    <a:cubicBezTo>
                      <a:pt x="22" y="37"/>
                      <a:pt x="17" y="37"/>
                      <a:pt x="13" y="36"/>
                    </a:cubicBezTo>
                    <a:cubicBezTo>
                      <a:pt x="12" y="36"/>
                      <a:pt x="11" y="35"/>
                      <a:pt x="11" y="35"/>
                    </a:cubicBezTo>
                    <a:cubicBezTo>
                      <a:pt x="7" y="31"/>
                      <a:pt x="12" y="27"/>
                      <a:pt x="15" y="25"/>
                    </a:cubicBezTo>
                    <a:cubicBezTo>
                      <a:pt x="20" y="20"/>
                      <a:pt x="26" y="15"/>
                      <a:pt x="32" y="10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" name="Freeform 78"/>
              <p:cNvSpPr>
                <a:spLocks/>
              </p:cNvSpPr>
              <p:nvPr/>
            </p:nvSpPr>
            <p:spPr bwMode="auto">
              <a:xfrm>
                <a:off x="3067051" y="-487363"/>
                <a:ext cx="36513" cy="65088"/>
              </a:xfrm>
              <a:custGeom>
                <a:avLst/>
                <a:gdLst>
                  <a:gd name="T0" fmla="*/ 63 w 101"/>
                  <a:gd name="T1" fmla="*/ 0 h 180"/>
                  <a:gd name="T2" fmla="*/ 87 w 101"/>
                  <a:gd name="T3" fmla="*/ 5 h 180"/>
                  <a:gd name="T4" fmla="*/ 91 w 101"/>
                  <a:gd name="T5" fmla="*/ 8 h 180"/>
                  <a:gd name="T6" fmla="*/ 95 w 101"/>
                  <a:gd name="T7" fmla="*/ 11 h 180"/>
                  <a:gd name="T8" fmla="*/ 84 w 101"/>
                  <a:gd name="T9" fmla="*/ 42 h 180"/>
                  <a:gd name="T10" fmla="*/ 72 w 101"/>
                  <a:gd name="T11" fmla="*/ 58 h 180"/>
                  <a:gd name="T12" fmla="*/ 73 w 101"/>
                  <a:gd name="T13" fmla="*/ 60 h 180"/>
                  <a:gd name="T14" fmla="*/ 85 w 101"/>
                  <a:gd name="T15" fmla="*/ 76 h 180"/>
                  <a:gd name="T16" fmla="*/ 85 w 101"/>
                  <a:gd name="T17" fmla="*/ 90 h 180"/>
                  <a:gd name="T18" fmla="*/ 87 w 101"/>
                  <a:gd name="T19" fmla="*/ 104 h 180"/>
                  <a:gd name="T20" fmla="*/ 85 w 101"/>
                  <a:gd name="T21" fmla="*/ 118 h 180"/>
                  <a:gd name="T22" fmla="*/ 80 w 101"/>
                  <a:gd name="T23" fmla="*/ 123 h 180"/>
                  <a:gd name="T24" fmla="*/ 52 w 101"/>
                  <a:gd name="T25" fmla="*/ 137 h 180"/>
                  <a:gd name="T26" fmla="*/ 43 w 101"/>
                  <a:gd name="T27" fmla="*/ 139 h 180"/>
                  <a:gd name="T28" fmla="*/ 26 w 101"/>
                  <a:gd name="T29" fmla="*/ 141 h 180"/>
                  <a:gd name="T30" fmla="*/ 9 w 101"/>
                  <a:gd name="T31" fmla="*/ 142 h 180"/>
                  <a:gd name="T32" fmla="*/ 7 w 101"/>
                  <a:gd name="T33" fmla="*/ 143 h 180"/>
                  <a:gd name="T34" fmla="*/ 31 w 101"/>
                  <a:gd name="T35" fmla="*/ 130 h 180"/>
                  <a:gd name="T36" fmla="*/ 43 w 101"/>
                  <a:gd name="T37" fmla="*/ 148 h 180"/>
                  <a:gd name="T38" fmla="*/ 44 w 101"/>
                  <a:gd name="T39" fmla="*/ 163 h 180"/>
                  <a:gd name="T40" fmla="*/ 12 w 101"/>
                  <a:gd name="T41" fmla="*/ 177 h 180"/>
                  <a:gd name="T42" fmla="*/ 5 w 101"/>
                  <a:gd name="T43" fmla="*/ 174 h 180"/>
                  <a:gd name="T44" fmla="*/ 2 w 101"/>
                  <a:gd name="T45" fmla="*/ 173 h 180"/>
                  <a:gd name="T46" fmla="*/ 23 w 101"/>
                  <a:gd name="T47" fmla="*/ 158 h 180"/>
                  <a:gd name="T48" fmla="*/ 23 w 101"/>
                  <a:gd name="T49" fmla="*/ 158 h 180"/>
                  <a:gd name="T50" fmla="*/ 26 w 101"/>
                  <a:gd name="T51" fmla="*/ 160 h 180"/>
                  <a:gd name="T52" fmla="*/ 36 w 101"/>
                  <a:gd name="T53" fmla="*/ 162 h 180"/>
                  <a:gd name="T54" fmla="*/ 20 w 101"/>
                  <a:gd name="T55" fmla="*/ 173 h 180"/>
                  <a:gd name="T56" fmla="*/ 21 w 101"/>
                  <a:gd name="T57" fmla="*/ 173 h 180"/>
                  <a:gd name="T58" fmla="*/ 21 w 101"/>
                  <a:gd name="T59" fmla="*/ 161 h 180"/>
                  <a:gd name="T60" fmla="*/ 8 w 101"/>
                  <a:gd name="T61" fmla="*/ 144 h 180"/>
                  <a:gd name="T62" fmla="*/ 29 w 101"/>
                  <a:gd name="T63" fmla="*/ 127 h 180"/>
                  <a:gd name="T64" fmla="*/ 30 w 101"/>
                  <a:gd name="T65" fmla="*/ 127 h 180"/>
                  <a:gd name="T66" fmla="*/ 33 w 101"/>
                  <a:gd name="T67" fmla="*/ 127 h 180"/>
                  <a:gd name="T68" fmla="*/ 45 w 101"/>
                  <a:gd name="T69" fmla="*/ 127 h 180"/>
                  <a:gd name="T70" fmla="*/ 63 w 101"/>
                  <a:gd name="T71" fmla="*/ 124 h 180"/>
                  <a:gd name="T72" fmla="*/ 71 w 101"/>
                  <a:gd name="T73" fmla="*/ 122 h 180"/>
                  <a:gd name="T74" fmla="*/ 56 w 101"/>
                  <a:gd name="T75" fmla="*/ 132 h 180"/>
                  <a:gd name="T76" fmla="*/ 59 w 101"/>
                  <a:gd name="T77" fmla="*/ 130 h 180"/>
                  <a:gd name="T78" fmla="*/ 61 w 101"/>
                  <a:gd name="T79" fmla="*/ 129 h 180"/>
                  <a:gd name="T80" fmla="*/ 64 w 101"/>
                  <a:gd name="T81" fmla="*/ 116 h 180"/>
                  <a:gd name="T82" fmla="*/ 62 w 101"/>
                  <a:gd name="T83" fmla="*/ 102 h 180"/>
                  <a:gd name="T84" fmla="*/ 62 w 101"/>
                  <a:gd name="T85" fmla="*/ 97 h 180"/>
                  <a:gd name="T86" fmla="*/ 63 w 101"/>
                  <a:gd name="T87" fmla="*/ 89 h 180"/>
                  <a:gd name="T88" fmla="*/ 50 w 101"/>
                  <a:gd name="T89" fmla="*/ 73 h 180"/>
                  <a:gd name="T90" fmla="*/ 49 w 101"/>
                  <a:gd name="T91" fmla="*/ 67 h 180"/>
                  <a:gd name="T92" fmla="*/ 62 w 101"/>
                  <a:gd name="T93" fmla="*/ 52 h 180"/>
                  <a:gd name="T94" fmla="*/ 73 w 101"/>
                  <a:gd name="T95" fmla="*/ 25 h 180"/>
                  <a:gd name="T96" fmla="*/ 70 w 101"/>
                  <a:gd name="T97" fmla="*/ 21 h 180"/>
                  <a:gd name="T98" fmla="*/ 66 w 101"/>
                  <a:gd name="T99" fmla="*/ 19 h 180"/>
                  <a:gd name="T100" fmla="*/ 42 w 101"/>
                  <a:gd name="T101" fmla="*/ 15 h 180"/>
                  <a:gd name="T102" fmla="*/ 63 w 101"/>
                  <a:gd name="T103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1" h="180">
                    <a:moveTo>
                      <a:pt x="63" y="0"/>
                    </a:moveTo>
                    <a:cubicBezTo>
                      <a:pt x="71" y="0"/>
                      <a:pt x="80" y="1"/>
                      <a:pt x="87" y="5"/>
                    </a:cubicBezTo>
                    <a:cubicBezTo>
                      <a:pt x="88" y="6"/>
                      <a:pt x="90" y="7"/>
                      <a:pt x="91" y="8"/>
                    </a:cubicBezTo>
                    <a:cubicBezTo>
                      <a:pt x="92" y="9"/>
                      <a:pt x="94" y="10"/>
                      <a:pt x="95" y="11"/>
                    </a:cubicBezTo>
                    <a:cubicBezTo>
                      <a:pt x="101" y="22"/>
                      <a:pt x="91" y="34"/>
                      <a:pt x="84" y="42"/>
                    </a:cubicBezTo>
                    <a:cubicBezTo>
                      <a:pt x="82" y="46"/>
                      <a:pt x="71" y="53"/>
                      <a:pt x="72" y="58"/>
                    </a:cubicBezTo>
                    <a:cubicBezTo>
                      <a:pt x="72" y="59"/>
                      <a:pt x="72" y="60"/>
                      <a:pt x="73" y="60"/>
                    </a:cubicBezTo>
                    <a:cubicBezTo>
                      <a:pt x="77" y="65"/>
                      <a:pt x="81" y="70"/>
                      <a:pt x="85" y="76"/>
                    </a:cubicBezTo>
                    <a:cubicBezTo>
                      <a:pt x="88" y="80"/>
                      <a:pt x="85" y="85"/>
                      <a:pt x="85" y="90"/>
                    </a:cubicBezTo>
                    <a:cubicBezTo>
                      <a:pt x="85" y="95"/>
                      <a:pt x="86" y="99"/>
                      <a:pt x="87" y="104"/>
                    </a:cubicBezTo>
                    <a:cubicBezTo>
                      <a:pt x="87" y="109"/>
                      <a:pt x="86" y="113"/>
                      <a:pt x="85" y="118"/>
                    </a:cubicBezTo>
                    <a:cubicBezTo>
                      <a:pt x="83" y="120"/>
                      <a:pt x="83" y="121"/>
                      <a:pt x="80" y="123"/>
                    </a:cubicBezTo>
                    <a:cubicBezTo>
                      <a:pt x="70" y="128"/>
                      <a:pt x="61" y="133"/>
                      <a:pt x="52" y="137"/>
                    </a:cubicBezTo>
                    <a:cubicBezTo>
                      <a:pt x="49" y="139"/>
                      <a:pt x="46" y="139"/>
                      <a:pt x="43" y="139"/>
                    </a:cubicBezTo>
                    <a:cubicBezTo>
                      <a:pt x="37" y="140"/>
                      <a:pt x="32" y="141"/>
                      <a:pt x="26" y="141"/>
                    </a:cubicBezTo>
                    <a:cubicBezTo>
                      <a:pt x="20" y="142"/>
                      <a:pt x="14" y="142"/>
                      <a:pt x="9" y="142"/>
                    </a:cubicBezTo>
                    <a:cubicBezTo>
                      <a:pt x="8" y="142"/>
                      <a:pt x="7" y="143"/>
                      <a:pt x="7" y="143"/>
                    </a:cubicBezTo>
                    <a:cubicBezTo>
                      <a:pt x="30" y="128"/>
                      <a:pt x="23" y="123"/>
                      <a:pt x="31" y="130"/>
                    </a:cubicBezTo>
                    <a:cubicBezTo>
                      <a:pt x="37" y="135"/>
                      <a:pt x="40" y="141"/>
                      <a:pt x="43" y="148"/>
                    </a:cubicBezTo>
                    <a:cubicBezTo>
                      <a:pt x="45" y="153"/>
                      <a:pt x="47" y="158"/>
                      <a:pt x="44" y="163"/>
                    </a:cubicBezTo>
                    <a:cubicBezTo>
                      <a:pt x="34" y="170"/>
                      <a:pt x="24" y="180"/>
                      <a:pt x="12" y="177"/>
                    </a:cubicBezTo>
                    <a:cubicBezTo>
                      <a:pt x="9" y="176"/>
                      <a:pt x="7" y="175"/>
                      <a:pt x="5" y="174"/>
                    </a:cubicBezTo>
                    <a:lnTo>
                      <a:pt x="2" y="173"/>
                    </a:lnTo>
                    <a:lnTo>
                      <a:pt x="23" y="158"/>
                    </a:lnTo>
                    <a:lnTo>
                      <a:pt x="23" y="158"/>
                    </a:lnTo>
                    <a:cubicBezTo>
                      <a:pt x="24" y="159"/>
                      <a:pt x="25" y="159"/>
                      <a:pt x="26" y="160"/>
                    </a:cubicBezTo>
                    <a:cubicBezTo>
                      <a:pt x="29" y="161"/>
                      <a:pt x="33" y="162"/>
                      <a:pt x="36" y="162"/>
                    </a:cubicBezTo>
                    <a:cubicBezTo>
                      <a:pt x="45" y="162"/>
                      <a:pt x="59" y="149"/>
                      <a:pt x="20" y="173"/>
                    </a:cubicBezTo>
                    <a:cubicBezTo>
                      <a:pt x="21" y="173"/>
                      <a:pt x="21" y="173"/>
                      <a:pt x="21" y="173"/>
                    </a:cubicBezTo>
                    <a:cubicBezTo>
                      <a:pt x="24" y="171"/>
                      <a:pt x="21" y="163"/>
                      <a:pt x="21" y="161"/>
                    </a:cubicBezTo>
                    <a:cubicBezTo>
                      <a:pt x="18" y="154"/>
                      <a:pt x="14" y="148"/>
                      <a:pt x="8" y="144"/>
                    </a:cubicBezTo>
                    <a:cubicBezTo>
                      <a:pt x="0" y="136"/>
                      <a:pt x="6" y="142"/>
                      <a:pt x="29" y="127"/>
                    </a:cubicBezTo>
                    <a:cubicBezTo>
                      <a:pt x="29" y="127"/>
                      <a:pt x="29" y="127"/>
                      <a:pt x="30" y="127"/>
                    </a:cubicBezTo>
                    <a:cubicBezTo>
                      <a:pt x="31" y="127"/>
                      <a:pt x="32" y="127"/>
                      <a:pt x="33" y="127"/>
                    </a:cubicBezTo>
                    <a:cubicBezTo>
                      <a:pt x="38" y="127"/>
                      <a:pt x="39" y="127"/>
                      <a:pt x="45" y="127"/>
                    </a:cubicBezTo>
                    <a:cubicBezTo>
                      <a:pt x="52" y="126"/>
                      <a:pt x="57" y="125"/>
                      <a:pt x="63" y="124"/>
                    </a:cubicBezTo>
                    <a:cubicBezTo>
                      <a:pt x="66" y="124"/>
                      <a:pt x="73" y="120"/>
                      <a:pt x="71" y="122"/>
                    </a:cubicBezTo>
                    <a:cubicBezTo>
                      <a:pt x="67" y="127"/>
                      <a:pt x="61" y="129"/>
                      <a:pt x="56" y="132"/>
                    </a:cubicBezTo>
                    <a:cubicBezTo>
                      <a:pt x="55" y="133"/>
                      <a:pt x="58" y="131"/>
                      <a:pt x="59" y="130"/>
                    </a:cubicBezTo>
                    <a:cubicBezTo>
                      <a:pt x="60" y="130"/>
                      <a:pt x="60" y="129"/>
                      <a:pt x="61" y="129"/>
                    </a:cubicBezTo>
                    <a:cubicBezTo>
                      <a:pt x="63" y="125"/>
                      <a:pt x="64" y="120"/>
                      <a:pt x="64" y="116"/>
                    </a:cubicBezTo>
                    <a:cubicBezTo>
                      <a:pt x="63" y="111"/>
                      <a:pt x="62" y="107"/>
                      <a:pt x="62" y="102"/>
                    </a:cubicBezTo>
                    <a:cubicBezTo>
                      <a:pt x="62" y="101"/>
                      <a:pt x="62" y="98"/>
                      <a:pt x="62" y="97"/>
                    </a:cubicBezTo>
                    <a:cubicBezTo>
                      <a:pt x="63" y="94"/>
                      <a:pt x="64" y="92"/>
                      <a:pt x="63" y="89"/>
                    </a:cubicBezTo>
                    <a:cubicBezTo>
                      <a:pt x="59" y="83"/>
                      <a:pt x="54" y="78"/>
                      <a:pt x="50" y="73"/>
                    </a:cubicBezTo>
                    <a:cubicBezTo>
                      <a:pt x="49" y="71"/>
                      <a:pt x="48" y="69"/>
                      <a:pt x="49" y="67"/>
                    </a:cubicBezTo>
                    <a:cubicBezTo>
                      <a:pt x="50" y="61"/>
                      <a:pt x="58" y="56"/>
                      <a:pt x="62" y="52"/>
                    </a:cubicBezTo>
                    <a:cubicBezTo>
                      <a:pt x="67" y="45"/>
                      <a:pt x="78" y="34"/>
                      <a:pt x="73" y="25"/>
                    </a:cubicBezTo>
                    <a:cubicBezTo>
                      <a:pt x="72" y="23"/>
                      <a:pt x="71" y="22"/>
                      <a:pt x="70" y="21"/>
                    </a:cubicBezTo>
                    <a:cubicBezTo>
                      <a:pt x="68" y="21"/>
                      <a:pt x="67" y="20"/>
                      <a:pt x="66" y="19"/>
                    </a:cubicBezTo>
                    <a:cubicBezTo>
                      <a:pt x="58" y="15"/>
                      <a:pt x="50" y="15"/>
                      <a:pt x="42" y="15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" name="Freeform 79"/>
              <p:cNvSpPr>
                <a:spLocks/>
              </p:cNvSpPr>
              <p:nvPr/>
            </p:nvSpPr>
            <p:spPr bwMode="auto">
              <a:xfrm>
                <a:off x="3035301" y="-452438"/>
                <a:ext cx="25400" cy="15875"/>
              </a:xfrm>
              <a:custGeom>
                <a:avLst/>
                <a:gdLst>
                  <a:gd name="T0" fmla="*/ 23 w 68"/>
                  <a:gd name="T1" fmla="*/ 0 h 45"/>
                  <a:gd name="T2" fmla="*/ 23 w 68"/>
                  <a:gd name="T3" fmla="*/ 22 h 45"/>
                  <a:gd name="T4" fmla="*/ 33 w 68"/>
                  <a:gd name="T5" fmla="*/ 30 h 45"/>
                  <a:gd name="T6" fmla="*/ 55 w 68"/>
                  <a:gd name="T7" fmla="*/ 25 h 45"/>
                  <a:gd name="T8" fmla="*/ 68 w 68"/>
                  <a:gd name="T9" fmla="*/ 20 h 45"/>
                  <a:gd name="T10" fmla="*/ 47 w 68"/>
                  <a:gd name="T11" fmla="*/ 36 h 45"/>
                  <a:gd name="T12" fmla="*/ 47 w 68"/>
                  <a:gd name="T13" fmla="*/ 36 h 45"/>
                  <a:gd name="T14" fmla="*/ 34 w 68"/>
                  <a:gd name="T15" fmla="*/ 41 h 45"/>
                  <a:gd name="T16" fmla="*/ 12 w 68"/>
                  <a:gd name="T17" fmla="*/ 45 h 45"/>
                  <a:gd name="T18" fmla="*/ 0 w 68"/>
                  <a:gd name="T19" fmla="*/ 33 h 45"/>
                  <a:gd name="T20" fmla="*/ 0 w 68"/>
                  <a:gd name="T21" fmla="*/ 12 h 45"/>
                  <a:gd name="T22" fmla="*/ 23 w 68"/>
                  <a:gd name="T2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8" h="45">
                    <a:moveTo>
                      <a:pt x="23" y="0"/>
                    </a:moveTo>
                    <a:cubicBezTo>
                      <a:pt x="23" y="7"/>
                      <a:pt x="23" y="14"/>
                      <a:pt x="23" y="22"/>
                    </a:cubicBezTo>
                    <a:cubicBezTo>
                      <a:pt x="24" y="29"/>
                      <a:pt x="26" y="30"/>
                      <a:pt x="33" y="30"/>
                    </a:cubicBezTo>
                    <a:cubicBezTo>
                      <a:pt x="41" y="30"/>
                      <a:pt x="48" y="27"/>
                      <a:pt x="55" y="25"/>
                    </a:cubicBezTo>
                    <a:cubicBezTo>
                      <a:pt x="59" y="24"/>
                      <a:pt x="64" y="22"/>
                      <a:pt x="68" y="20"/>
                    </a:cubicBezTo>
                    <a:lnTo>
                      <a:pt x="47" y="36"/>
                    </a:lnTo>
                    <a:lnTo>
                      <a:pt x="47" y="36"/>
                    </a:lnTo>
                    <a:cubicBezTo>
                      <a:pt x="43" y="38"/>
                      <a:pt x="39" y="39"/>
                      <a:pt x="34" y="41"/>
                    </a:cubicBezTo>
                    <a:cubicBezTo>
                      <a:pt x="27" y="43"/>
                      <a:pt x="20" y="45"/>
                      <a:pt x="12" y="45"/>
                    </a:cubicBezTo>
                    <a:cubicBezTo>
                      <a:pt x="4" y="44"/>
                      <a:pt x="1" y="42"/>
                      <a:pt x="0" y="33"/>
                    </a:cubicBezTo>
                    <a:cubicBezTo>
                      <a:pt x="0" y="26"/>
                      <a:pt x="0" y="19"/>
                      <a:pt x="0" y="12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" name="Freeform 80"/>
              <p:cNvSpPr>
                <a:spLocks/>
              </p:cNvSpPr>
              <p:nvPr/>
            </p:nvSpPr>
            <p:spPr bwMode="auto">
              <a:xfrm>
                <a:off x="3030538" y="-514351"/>
                <a:ext cx="36513" cy="41275"/>
              </a:xfrm>
              <a:custGeom>
                <a:avLst/>
                <a:gdLst>
                  <a:gd name="T0" fmla="*/ 0 w 103"/>
                  <a:gd name="T1" fmla="*/ 23 h 117"/>
                  <a:gd name="T2" fmla="*/ 6 w 103"/>
                  <a:gd name="T3" fmla="*/ 15 h 117"/>
                  <a:gd name="T4" fmla="*/ 35 w 103"/>
                  <a:gd name="T5" fmla="*/ 0 h 117"/>
                  <a:gd name="T6" fmla="*/ 56 w 103"/>
                  <a:gd name="T7" fmla="*/ 6 h 117"/>
                  <a:gd name="T8" fmla="*/ 59 w 103"/>
                  <a:gd name="T9" fmla="*/ 9 h 117"/>
                  <a:gd name="T10" fmla="*/ 60 w 103"/>
                  <a:gd name="T11" fmla="*/ 36 h 117"/>
                  <a:gd name="T12" fmla="*/ 57 w 103"/>
                  <a:gd name="T13" fmla="*/ 45 h 117"/>
                  <a:gd name="T14" fmla="*/ 62 w 103"/>
                  <a:gd name="T15" fmla="*/ 48 h 117"/>
                  <a:gd name="T16" fmla="*/ 84 w 103"/>
                  <a:gd name="T17" fmla="*/ 54 h 117"/>
                  <a:gd name="T18" fmla="*/ 87 w 103"/>
                  <a:gd name="T19" fmla="*/ 57 h 117"/>
                  <a:gd name="T20" fmla="*/ 100 w 103"/>
                  <a:gd name="T21" fmla="*/ 76 h 117"/>
                  <a:gd name="T22" fmla="*/ 99 w 103"/>
                  <a:gd name="T23" fmla="*/ 96 h 117"/>
                  <a:gd name="T24" fmla="*/ 67 w 103"/>
                  <a:gd name="T25" fmla="*/ 117 h 117"/>
                  <a:gd name="T26" fmla="*/ 87 w 103"/>
                  <a:gd name="T27" fmla="*/ 101 h 117"/>
                  <a:gd name="T28" fmla="*/ 87 w 103"/>
                  <a:gd name="T29" fmla="*/ 101 h 117"/>
                  <a:gd name="T30" fmla="*/ 71 w 103"/>
                  <a:gd name="T31" fmla="*/ 111 h 117"/>
                  <a:gd name="T32" fmla="*/ 73 w 103"/>
                  <a:gd name="T33" fmla="*/ 109 h 117"/>
                  <a:gd name="T34" fmla="*/ 75 w 103"/>
                  <a:gd name="T35" fmla="*/ 107 h 117"/>
                  <a:gd name="T36" fmla="*/ 78 w 103"/>
                  <a:gd name="T37" fmla="*/ 88 h 117"/>
                  <a:gd name="T38" fmla="*/ 66 w 103"/>
                  <a:gd name="T39" fmla="*/ 71 h 117"/>
                  <a:gd name="T40" fmla="*/ 40 w 103"/>
                  <a:gd name="T41" fmla="*/ 62 h 117"/>
                  <a:gd name="T42" fmla="*/ 33 w 103"/>
                  <a:gd name="T43" fmla="*/ 56 h 117"/>
                  <a:gd name="T44" fmla="*/ 36 w 103"/>
                  <a:gd name="T45" fmla="*/ 47 h 117"/>
                  <a:gd name="T46" fmla="*/ 40 w 103"/>
                  <a:gd name="T47" fmla="*/ 30 h 117"/>
                  <a:gd name="T48" fmla="*/ 37 w 103"/>
                  <a:gd name="T49" fmla="*/ 23 h 117"/>
                  <a:gd name="T50" fmla="*/ 34 w 103"/>
                  <a:gd name="T51" fmla="*/ 20 h 117"/>
                  <a:gd name="T52" fmla="*/ 14 w 103"/>
                  <a:gd name="T53" fmla="*/ 16 h 117"/>
                  <a:gd name="T54" fmla="*/ 30 w 103"/>
                  <a:gd name="T55" fmla="*/ 5 h 117"/>
                  <a:gd name="T56" fmla="*/ 28 w 103"/>
                  <a:gd name="T57" fmla="*/ 7 h 117"/>
                  <a:gd name="T58" fmla="*/ 24 w 103"/>
                  <a:gd name="T59" fmla="*/ 10 h 117"/>
                  <a:gd name="T60" fmla="*/ 24 w 103"/>
                  <a:gd name="T61" fmla="*/ 12 h 117"/>
                  <a:gd name="T62" fmla="*/ 0 w 103"/>
                  <a:gd name="T63" fmla="*/ 23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3" h="117">
                    <a:moveTo>
                      <a:pt x="0" y="23"/>
                    </a:moveTo>
                    <a:cubicBezTo>
                      <a:pt x="1" y="20"/>
                      <a:pt x="3" y="17"/>
                      <a:pt x="6" y="15"/>
                    </a:cubicBezTo>
                    <a:cubicBezTo>
                      <a:pt x="31" y="0"/>
                      <a:pt x="22" y="2"/>
                      <a:pt x="35" y="0"/>
                    </a:cubicBezTo>
                    <a:cubicBezTo>
                      <a:pt x="42" y="0"/>
                      <a:pt x="50" y="1"/>
                      <a:pt x="56" y="6"/>
                    </a:cubicBezTo>
                    <a:cubicBezTo>
                      <a:pt x="57" y="7"/>
                      <a:pt x="58" y="8"/>
                      <a:pt x="59" y="9"/>
                    </a:cubicBezTo>
                    <a:cubicBezTo>
                      <a:pt x="65" y="18"/>
                      <a:pt x="63" y="27"/>
                      <a:pt x="60" y="36"/>
                    </a:cubicBezTo>
                    <a:cubicBezTo>
                      <a:pt x="59" y="38"/>
                      <a:pt x="55" y="44"/>
                      <a:pt x="57" y="45"/>
                    </a:cubicBezTo>
                    <a:cubicBezTo>
                      <a:pt x="58" y="47"/>
                      <a:pt x="60" y="47"/>
                      <a:pt x="62" y="48"/>
                    </a:cubicBezTo>
                    <a:cubicBezTo>
                      <a:pt x="69" y="50"/>
                      <a:pt x="77" y="51"/>
                      <a:pt x="84" y="54"/>
                    </a:cubicBezTo>
                    <a:cubicBezTo>
                      <a:pt x="85" y="55"/>
                      <a:pt x="86" y="56"/>
                      <a:pt x="87" y="57"/>
                    </a:cubicBezTo>
                    <a:cubicBezTo>
                      <a:pt x="94" y="61"/>
                      <a:pt x="98" y="68"/>
                      <a:pt x="100" y="76"/>
                    </a:cubicBezTo>
                    <a:cubicBezTo>
                      <a:pt x="103" y="84"/>
                      <a:pt x="103" y="89"/>
                      <a:pt x="99" y="96"/>
                    </a:cubicBezTo>
                    <a:cubicBezTo>
                      <a:pt x="92" y="107"/>
                      <a:pt x="79" y="113"/>
                      <a:pt x="67" y="117"/>
                    </a:cubicBezTo>
                    <a:lnTo>
                      <a:pt x="87" y="101"/>
                    </a:lnTo>
                    <a:lnTo>
                      <a:pt x="87" y="101"/>
                    </a:lnTo>
                    <a:cubicBezTo>
                      <a:pt x="96" y="97"/>
                      <a:pt x="95" y="97"/>
                      <a:pt x="71" y="111"/>
                    </a:cubicBezTo>
                    <a:cubicBezTo>
                      <a:pt x="70" y="111"/>
                      <a:pt x="73" y="110"/>
                      <a:pt x="73" y="109"/>
                    </a:cubicBezTo>
                    <a:cubicBezTo>
                      <a:pt x="74" y="108"/>
                      <a:pt x="75" y="107"/>
                      <a:pt x="75" y="107"/>
                    </a:cubicBezTo>
                    <a:cubicBezTo>
                      <a:pt x="80" y="100"/>
                      <a:pt x="80" y="96"/>
                      <a:pt x="78" y="88"/>
                    </a:cubicBezTo>
                    <a:cubicBezTo>
                      <a:pt x="75" y="81"/>
                      <a:pt x="72" y="75"/>
                      <a:pt x="66" y="71"/>
                    </a:cubicBezTo>
                    <a:cubicBezTo>
                      <a:pt x="58" y="66"/>
                      <a:pt x="49" y="64"/>
                      <a:pt x="40" y="62"/>
                    </a:cubicBezTo>
                    <a:cubicBezTo>
                      <a:pt x="37" y="61"/>
                      <a:pt x="33" y="60"/>
                      <a:pt x="33" y="56"/>
                    </a:cubicBezTo>
                    <a:cubicBezTo>
                      <a:pt x="32" y="52"/>
                      <a:pt x="36" y="50"/>
                      <a:pt x="36" y="47"/>
                    </a:cubicBezTo>
                    <a:cubicBezTo>
                      <a:pt x="39" y="42"/>
                      <a:pt x="41" y="36"/>
                      <a:pt x="40" y="30"/>
                    </a:cubicBezTo>
                    <a:cubicBezTo>
                      <a:pt x="40" y="27"/>
                      <a:pt x="39" y="25"/>
                      <a:pt x="37" y="23"/>
                    </a:cubicBezTo>
                    <a:cubicBezTo>
                      <a:pt x="36" y="22"/>
                      <a:pt x="35" y="21"/>
                      <a:pt x="34" y="20"/>
                    </a:cubicBezTo>
                    <a:cubicBezTo>
                      <a:pt x="29" y="15"/>
                      <a:pt x="21" y="15"/>
                      <a:pt x="14" y="16"/>
                    </a:cubicBezTo>
                    <a:cubicBezTo>
                      <a:pt x="4" y="19"/>
                      <a:pt x="10" y="17"/>
                      <a:pt x="30" y="5"/>
                    </a:cubicBezTo>
                    <a:cubicBezTo>
                      <a:pt x="31" y="5"/>
                      <a:pt x="29" y="6"/>
                      <a:pt x="28" y="7"/>
                    </a:cubicBezTo>
                    <a:cubicBezTo>
                      <a:pt x="26" y="8"/>
                      <a:pt x="25" y="8"/>
                      <a:pt x="24" y="10"/>
                    </a:cubicBezTo>
                    <a:cubicBezTo>
                      <a:pt x="24" y="11"/>
                      <a:pt x="24" y="11"/>
                      <a:pt x="24" y="12"/>
                    </a:cubicBez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" name="Freeform 81"/>
              <p:cNvSpPr>
                <a:spLocks/>
              </p:cNvSpPr>
              <p:nvPr/>
            </p:nvSpPr>
            <p:spPr bwMode="auto">
              <a:xfrm>
                <a:off x="2722563" y="511175"/>
                <a:ext cx="134938" cy="138113"/>
              </a:xfrm>
              <a:custGeom>
                <a:avLst/>
                <a:gdLst>
                  <a:gd name="T0" fmla="*/ 69 w 376"/>
                  <a:gd name="T1" fmla="*/ 332 h 381"/>
                  <a:gd name="T2" fmla="*/ 203 w 376"/>
                  <a:gd name="T3" fmla="*/ 377 h 381"/>
                  <a:gd name="T4" fmla="*/ 276 w 376"/>
                  <a:gd name="T5" fmla="*/ 377 h 381"/>
                  <a:gd name="T6" fmla="*/ 322 w 376"/>
                  <a:gd name="T7" fmla="*/ 319 h 381"/>
                  <a:gd name="T8" fmla="*/ 357 w 376"/>
                  <a:gd name="T9" fmla="*/ 270 h 381"/>
                  <a:gd name="T10" fmla="*/ 370 w 376"/>
                  <a:gd name="T11" fmla="*/ 199 h 381"/>
                  <a:gd name="T12" fmla="*/ 365 w 376"/>
                  <a:gd name="T13" fmla="*/ 132 h 381"/>
                  <a:gd name="T14" fmla="*/ 313 w 376"/>
                  <a:gd name="T15" fmla="*/ 105 h 381"/>
                  <a:gd name="T16" fmla="*/ 284 w 376"/>
                  <a:gd name="T17" fmla="*/ 111 h 381"/>
                  <a:gd name="T18" fmla="*/ 245 w 376"/>
                  <a:gd name="T19" fmla="*/ 52 h 381"/>
                  <a:gd name="T20" fmla="*/ 215 w 376"/>
                  <a:gd name="T21" fmla="*/ 19 h 381"/>
                  <a:gd name="T22" fmla="*/ 153 w 376"/>
                  <a:gd name="T23" fmla="*/ 9 h 381"/>
                  <a:gd name="T24" fmla="*/ 98 w 376"/>
                  <a:gd name="T25" fmla="*/ 55 h 381"/>
                  <a:gd name="T26" fmla="*/ 51 w 376"/>
                  <a:gd name="T27" fmla="*/ 59 h 381"/>
                  <a:gd name="T28" fmla="*/ 6 w 376"/>
                  <a:gd name="T29" fmla="*/ 118 h 381"/>
                  <a:gd name="T30" fmla="*/ 16 w 376"/>
                  <a:gd name="T31" fmla="*/ 200 h 381"/>
                  <a:gd name="T32" fmla="*/ 34 w 376"/>
                  <a:gd name="T33" fmla="*/ 261 h 381"/>
                  <a:gd name="T34" fmla="*/ 69 w 376"/>
                  <a:gd name="T35" fmla="*/ 332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6" h="381">
                    <a:moveTo>
                      <a:pt x="69" y="332"/>
                    </a:moveTo>
                    <a:cubicBezTo>
                      <a:pt x="91" y="341"/>
                      <a:pt x="179" y="373"/>
                      <a:pt x="203" y="377"/>
                    </a:cubicBezTo>
                    <a:cubicBezTo>
                      <a:pt x="227" y="377"/>
                      <a:pt x="252" y="381"/>
                      <a:pt x="276" y="377"/>
                    </a:cubicBezTo>
                    <a:cubicBezTo>
                      <a:pt x="297" y="367"/>
                      <a:pt x="342" y="332"/>
                      <a:pt x="322" y="319"/>
                    </a:cubicBezTo>
                    <a:cubicBezTo>
                      <a:pt x="324" y="291"/>
                      <a:pt x="346" y="293"/>
                      <a:pt x="357" y="270"/>
                    </a:cubicBezTo>
                    <a:cubicBezTo>
                      <a:pt x="363" y="246"/>
                      <a:pt x="369" y="224"/>
                      <a:pt x="370" y="199"/>
                    </a:cubicBezTo>
                    <a:cubicBezTo>
                      <a:pt x="360" y="177"/>
                      <a:pt x="376" y="153"/>
                      <a:pt x="365" y="132"/>
                    </a:cubicBezTo>
                    <a:cubicBezTo>
                      <a:pt x="353" y="111"/>
                      <a:pt x="321" y="129"/>
                      <a:pt x="313" y="105"/>
                    </a:cubicBezTo>
                    <a:cubicBezTo>
                      <a:pt x="306" y="90"/>
                      <a:pt x="302" y="116"/>
                      <a:pt x="284" y="111"/>
                    </a:cubicBezTo>
                    <a:cubicBezTo>
                      <a:pt x="271" y="107"/>
                      <a:pt x="236" y="79"/>
                      <a:pt x="245" y="52"/>
                    </a:cubicBezTo>
                    <a:cubicBezTo>
                      <a:pt x="252" y="33"/>
                      <a:pt x="231" y="19"/>
                      <a:pt x="215" y="19"/>
                    </a:cubicBezTo>
                    <a:cubicBezTo>
                      <a:pt x="200" y="20"/>
                      <a:pt x="163" y="18"/>
                      <a:pt x="153" y="9"/>
                    </a:cubicBezTo>
                    <a:cubicBezTo>
                      <a:pt x="142" y="0"/>
                      <a:pt x="117" y="50"/>
                      <a:pt x="98" y="55"/>
                    </a:cubicBezTo>
                    <a:cubicBezTo>
                      <a:pt x="80" y="60"/>
                      <a:pt x="69" y="41"/>
                      <a:pt x="51" y="59"/>
                    </a:cubicBezTo>
                    <a:cubicBezTo>
                      <a:pt x="34" y="76"/>
                      <a:pt x="16" y="95"/>
                      <a:pt x="6" y="118"/>
                    </a:cubicBezTo>
                    <a:cubicBezTo>
                      <a:pt x="0" y="146"/>
                      <a:pt x="26" y="172"/>
                      <a:pt x="16" y="200"/>
                    </a:cubicBezTo>
                    <a:cubicBezTo>
                      <a:pt x="10" y="222"/>
                      <a:pt x="22" y="239"/>
                      <a:pt x="34" y="261"/>
                    </a:cubicBezTo>
                    <a:lnTo>
                      <a:pt x="69" y="332"/>
                    </a:lnTo>
                    <a:close/>
                  </a:path>
                </a:pathLst>
              </a:custGeom>
              <a:solidFill>
                <a:srgbClr val="2B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" name="Freeform 82"/>
              <p:cNvSpPr>
                <a:spLocks/>
              </p:cNvSpPr>
              <p:nvPr/>
            </p:nvSpPr>
            <p:spPr bwMode="auto">
              <a:xfrm>
                <a:off x="2733676" y="546100"/>
                <a:ext cx="36513" cy="65088"/>
              </a:xfrm>
              <a:custGeom>
                <a:avLst/>
                <a:gdLst>
                  <a:gd name="T0" fmla="*/ 56 w 101"/>
                  <a:gd name="T1" fmla="*/ 0 h 182"/>
                  <a:gd name="T2" fmla="*/ 39 w 101"/>
                  <a:gd name="T3" fmla="*/ 16 h 182"/>
                  <a:gd name="T4" fmla="*/ 33 w 101"/>
                  <a:gd name="T5" fmla="*/ 21 h 182"/>
                  <a:gd name="T6" fmla="*/ 34 w 101"/>
                  <a:gd name="T7" fmla="*/ 21 h 182"/>
                  <a:gd name="T8" fmla="*/ 35 w 101"/>
                  <a:gd name="T9" fmla="*/ 21 h 182"/>
                  <a:gd name="T10" fmla="*/ 49 w 101"/>
                  <a:gd name="T11" fmla="*/ 25 h 182"/>
                  <a:gd name="T12" fmla="*/ 52 w 101"/>
                  <a:gd name="T13" fmla="*/ 39 h 182"/>
                  <a:gd name="T14" fmla="*/ 51 w 101"/>
                  <a:gd name="T15" fmla="*/ 41 h 182"/>
                  <a:gd name="T16" fmla="*/ 48 w 101"/>
                  <a:gd name="T17" fmla="*/ 47 h 182"/>
                  <a:gd name="T18" fmla="*/ 46 w 101"/>
                  <a:gd name="T19" fmla="*/ 51 h 182"/>
                  <a:gd name="T20" fmla="*/ 57 w 101"/>
                  <a:gd name="T21" fmla="*/ 60 h 182"/>
                  <a:gd name="T22" fmla="*/ 58 w 101"/>
                  <a:gd name="T23" fmla="*/ 63 h 182"/>
                  <a:gd name="T24" fmla="*/ 58 w 101"/>
                  <a:gd name="T25" fmla="*/ 66 h 182"/>
                  <a:gd name="T26" fmla="*/ 41 w 101"/>
                  <a:gd name="T27" fmla="*/ 83 h 182"/>
                  <a:gd name="T28" fmla="*/ 26 w 101"/>
                  <a:gd name="T29" fmla="*/ 95 h 182"/>
                  <a:gd name="T30" fmla="*/ 27 w 101"/>
                  <a:gd name="T31" fmla="*/ 105 h 182"/>
                  <a:gd name="T32" fmla="*/ 39 w 101"/>
                  <a:gd name="T33" fmla="*/ 119 h 182"/>
                  <a:gd name="T34" fmla="*/ 50 w 101"/>
                  <a:gd name="T35" fmla="*/ 132 h 182"/>
                  <a:gd name="T36" fmla="*/ 52 w 101"/>
                  <a:gd name="T37" fmla="*/ 149 h 182"/>
                  <a:gd name="T38" fmla="*/ 53 w 101"/>
                  <a:gd name="T39" fmla="*/ 161 h 182"/>
                  <a:gd name="T40" fmla="*/ 55 w 101"/>
                  <a:gd name="T41" fmla="*/ 163 h 182"/>
                  <a:gd name="T42" fmla="*/ 87 w 101"/>
                  <a:gd name="T43" fmla="*/ 165 h 182"/>
                  <a:gd name="T44" fmla="*/ 91 w 101"/>
                  <a:gd name="T45" fmla="*/ 164 h 182"/>
                  <a:gd name="T46" fmla="*/ 95 w 101"/>
                  <a:gd name="T47" fmla="*/ 162 h 182"/>
                  <a:gd name="T48" fmla="*/ 74 w 101"/>
                  <a:gd name="T49" fmla="*/ 173 h 182"/>
                  <a:gd name="T50" fmla="*/ 76 w 101"/>
                  <a:gd name="T51" fmla="*/ 172 h 182"/>
                  <a:gd name="T52" fmla="*/ 77 w 101"/>
                  <a:gd name="T53" fmla="*/ 171 h 182"/>
                  <a:gd name="T54" fmla="*/ 101 w 101"/>
                  <a:gd name="T55" fmla="*/ 160 h 182"/>
                  <a:gd name="T56" fmla="*/ 101 w 101"/>
                  <a:gd name="T57" fmla="*/ 160 h 182"/>
                  <a:gd name="T58" fmla="*/ 99 w 101"/>
                  <a:gd name="T59" fmla="*/ 164 h 182"/>
                  <a:gd name="T60" fmla="*/ 67 w 101"/>
                  <a:gd name="T61" fmla="*/ 180 h 182"/>
                  <a:gd name="T62" fmla="*/ 36 w 101"/>
                  <a:gd name="T63" fmla="*/ 178 h 182"/>
                  <a:gd name="T64" fmla="*/ 33 w 101"/>
                  <a:gd name="T65" fmla="*/ 176 h 182"/>
                  <a:gd name="T66" fmla="*/ 30 w 101"/>
                  <a:gd name="T67" fmla="*/ 174 h 182"/>
                  <a:gd name="T68" fmla="*/ 28 w 101"/>
                  <a:gd name="T69" fmla="*/ 160 h 182"/>
                  <a:gd name="T70" fmla="*/ 27 w 101"/>
                  <a:gd name="T71" fmla="*/ 145 h 182"/>
                  <a:gd name="T72" fmla="*/ 17 w 101"/>
                  <a:gd name="T73" fmla="*/ 133 h 182"/>
                  <a:gd name="T74" fmla="*/ 5 w 101"/>
                  <a:gd name="T75" fmla="*/ 118 h 182"/>
                  <a:gd name="T76" fmla="*/ 2 w 101"/>
                  <a:gd name="T77" fmla="*/ 106 h 182"/>
                  <a:gd name="T78" fmla="*/ 17 w 101"/>
                  <a:gd name="T79" fmla="*/ 93 h 182"/>
                  <a:gd name="T80" fmla="*/ 33 w 101"/>
                  <a:gd name="T81" fmla="*/ 80 h 182"/>
                  <a:gd name="T82" fmla="*/ 35 w 101"/>
                  <a:gd name="T83" fmla="*/ 77 h 182"/>
                  <a:gd name="T84" fmla="*/ 36 w 101"/>
                  <a:gd name="T85" fmla="*/ 76 h 182"/>
                  <a:gd name="T86" fmla="*/ 35 w 101"/>
                  <a:gd name="T87" fmla="*/ 74 h 182"/>
                  <a:gd name="T88" fmla="*/ 22 w 101"/>
                  <a:gd name="T89" fmla="*/ 63 h 182"/>
                  <a:gd name="T90" fmla="*/ 22 w 101"/>
                  <a:gd name="T91" fmla="*/ 61 h 182"/>
                  <a:gd name="T92" fmla="*/ 26 w 101"/>
                  <a:gd name="T93" fmla="*/ 55 h 182"/>
                  <a:gd name="T94" fmla="*/ 27 w 101"/>
                  <a:gd name="T95" fmla="*/ 52 h 182"/>
                  <a:gd name="T96" fmla="*/ 28 w 101"/>
                  <a:gd name="T97" fmla="*/ 50 h 182"/>
                  <a:gd name="T98" fmla="*/ 27 w 101"/>
                  <a:gd name="T99" fmla="*/ 39 h 182"/>
                  <a:gd name="T100" fmla="*/ 13 w 101"/>
                  <a:gd name="T101" fmla="*/ 36 h 182"/>
                  <a:gd name="T102" fmla="*/ 11 w 101"/>
                  <a:gd name="T103" fmla="*/ 35 h 182"/>
                  <a:gd name="T104" fmla="*/ 15 w 101"/>
                  <a:gd name="T105" fmla="*/ 25 h 182"/>
                  <a:gd name="T106" fmla="*/ 32 w 101"/>
                  <a:gd name="T107" fmla="*/ 10 h 182"/>
                  <a:gd name="T108" fmla="*/ 56 w 101"/>
                  <a:gd name="T109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1" h="182">
                    <a:moveTo>
                      <a:pt x="56" y="0"/>
                    </a:moveTo>
                    <a:cubicBezTo>
                      <a:pt x="51" y="6"/>
                      <a:pt x="45" y="11"/>
                      <a:pt x="39" y="16"/>
                    </a:cubicBezTo>
                    <a:cubicBezTo>
                      <a:pt x="37" y="17"/>
                      <a:pt x="35" y="19"/>
                      <a:pt x="33" y="21"/>
                    </a:cubicBezTo>
                    <a:cubicBezTo>
                      <a:pt x="33" y="22"/>
                      <a:pt x="33" y="21"/>
                      <a:pt x="34" y="21"/>
                    </a:cubicBezTo>
                    <a:cubicBezTo>
                      <a:pt x="34" y="21"/>
                      <a:pt x="34" y="21"/>
                      <a:pt x="35" y="21"/>
                    </a:cubicBezTo>
                    <a:cubicBezTo>
                      <a:pt x="39" y="22"/>
                      <a:pt x="44" y="22"/>
                      <a:pt x="49" y="25"/>
                    </a:cubicBezTo>
                    <a:cubicBezTo>
                      <a:pt x="53" y="28"/>
                      <a:pt x="53" y="34"/>
                      <a:pt x="52" y="39"/>
                    </a:cubicBezTo>
                    <a:cubicBezTo>
                      <a:pt x="51" y="40"/>
                      <a:pt x="51" y="41"/>
                      <a:pt x="51" y="41"/>
                    </a:cubicBezTo>
                    <a:cubicBezTo>
                      <a:pt x="50" y="44"/>
                      <a:pt x="49" y="45"/>
                      <a:pt x="48" y="47"/>
                    </a:cubicBezTo>
                    <a:cubicBezTo>
                      <a:pt x="47" y="48"/>
                      <a:pt x="46" y="50"/>
                      <a:pt x="46" y="51"/>
                    </a:cubicBezTo>
                    <a:cubicBezTo>
                      <a:pt x="49" y="55"/>
                      <a:pt x="54" y="56"/>
                      <a:pt x="57" y="60"/>
                    </a:cubicBezTo>
                    <a:cubicBezTo>
                      <a:pt x="57" y="61"/>
                      <a:pt x="58" y="62"/>
                      <a:pt x="58" y="63"/>
                    </a:cubicBezTo>
                    <a:cubicBezTo>
                      <a:pt x="58" y="64"/>
                      <a:pt x="59" y="65"/>
                      <a:pt x="58" y="66"/>
                    </a:cubicBezTo>
                    <a:cubicBezTo>
                      <a:pt x="57" y="72"/>
                      <a:pt x="46" y="80"/>
                      <a:pt x="41" y="83"/>
                    </a:cubicBezTo>
                    <a:cubicBezTo>
                      <a:pt x="36" y="87"/>
                      <a:pt x="30" y="90"/>
                      <a:pt x="26" y="95"/>
                    </a:cubicBezTo>
                    <a:cubicBezTo>
                      <a:pt x="24" y="99"/>
                      <a:pt x="25" y="101"/>
                      <a:pt x="27" y="105"/>
                    </a:cubicBezTo>
                    <a:cubicBezTo>
                      <a:pt x="30" y="110"/>
                      <a:pt x="35" y="115"/>
                      <a:pt x="39" y="119"/>
                    </a:cubicBezTo>
                    <a:cubicBezTo>
                      <a:pt x="43" y="124"/>
                      <a:pt x="48" y="126"/>
                      <a:pt x="50" y="132"/>
                    </a:cubicBezTo>
                    <a:cubicBezTo>
                      <a:pt x="52" y="137"/>
                      <a:pt x="51" y="143"/>
                      <a:pt x="52" y="149"/>
                    </a:cubicBezTo>
                    <a:cubicBezTo>
                      <a:pt x="52" y="153"/>
                      <a:pt x="50" y="158"/>
                      <a:pt x="53" y="161"/>
                    </a:cubicBezTo>
                    <a:cubicBezTo>
                      <a:pt x="53" y="162"/>
                      <a:pt x="54" y="162"/>
                      <a:pt x="55" y="163"/>
                    </a:cubicBezTo>
                    <a:cubicBezTo>
                      <a:pt x="65" y="168"/>
                      <a:pt x="77" y="167"/>
                      <a:pt x="87" y="165"/>
                    </a:cubicBezTo>
                    <a:cubicBezTo>
                      <a:pt x="89" y="164"/>
                      <a:pt x="90" y="164"/>
                      <a:pt x="91" y="164"/>
                    </a:cubicBezTo>
                    <a:cubicBezTo>
                      <a:pt x="93" y="163"/>
                      <a:pt x="93" y="163"/>
                      <a:pt x="95" y="162"/>
                    </a:cubicBezTo>
                    <a:cubicBezTo>
                      <a:pt x="88" y="166"/>
                      <a:pt x="81" y="170"/>
                      <a:pt x="74" y="173"/>
                    </a:cubicBezTo>
                    <a:cubicBezTo>
                      <a:pt x="74" y="174"/>
                      <a:pt x="76" y="172"/>
                      <a:pt x="76" y="172"/>
                    </a:cubicBezTo>
                    <a:cubicBezTo>
                      <a:pt x="76" y="172"/>
                      <a:pt x="77" y="171"/>
                      <a:pt x="77" y="171"/>
                    </a:cubicBezTo>
                    <a:lnTo>
                      <a:pt x="101" y="160"/>
                    </a:lnTo>
                    <a:lnTo>
                      <a:pt x="101" y="160"/>
                    </a:lnTo>
                    <a:cubicBezTo>
                      <a:pt x="100" y="161"/>
                      <a:pt x="100" y="163"/>
                      <a:pt x="99" y="164"/>
                    </a:cubicBezTo>
                    <a:cubicBezTo>
                      <a:pt x="87" y="171"/>
                      <a:pt x="79" y="178"/>
                      <a:pt x="67" y="180"/>
                    </a:cubicBezTo>
                    <a:cubicBezTo>
                      <a:pt x="57" y="181"/>
                      <a:pt x="45" y="182"/>
                      <a:pt x="36" y="178"/>
                    </a:cubicBezTo>
                    <a:cubicBezTo>
                      <a:pt x="35" y="178"/>
                      <a:pt x="34" y="177"/>
                      <a:pt x="33" y="176"/>
                    </a:cubicBezTo>
                    <a:cubicBezTo>
                      <a:pt x="32" y="176"/>
                      <a:pt x="31" y="175"/>
                      <a:pt x="30" y="174"/>
                    </a:cubicBezTo>
                    <a:cubicBezTo>
                      <a:pt x="27" y="170"/>
                      <a:pt x="29" y="165"/>
                      <a:pt x="28" y="160"/>
                    </a:cubicBezTo>
                    <a:cubicBezTo>
                      <a:pt x="28" y="155"/>
                      <a:pt x="28" y="150"/>
                      <a:pt x="27" y="145"/>
                    </a:cubicBezTo>
                    <a:cubicBezTo>
                      <a:pt x="25" y="140"/>
                      <a:pt x="21" y="137"/>
                      <a:pt x="17" y="133"/>
                    </a:cubicBezTo>
                    <a:cubicBezTo>
                      <a:pt x="13" y="128"/>
                      <a:pt x="8" y="123"/>
                      <a:pt x="5" y="118"/>
                    </a:cubicBezTo>
                    <a:cubicBezTo>
                      <a:pt x="2" y="114"/>
                      <a:pt x="0" y="111"/>
                      <a:pt x="2" y="106"/>
                    </a:cubicBezTo>
                    <a:cubicBezTo>
                      <a:pt x="5" y="100"/>
                      <a:pt x="12" y="97"/>
                      <a:pt x="17" y="93"/>
                    </a:cubicBezTo>
                    <a:cubicBezTo>
                      <a:pt x="23" y="89"/>
                      <a:pt x="29" y="85"/>
                      <a:pt x="33" y="80"/>
                    </a:cubicBezTo>
                    <a:cubicBezTo>
                      <a:pt x="34" y="79"/>
                      <a:pt x="35" y="78"/>
                      <a:pt x="35" y="77"/>
                    </a:cubicBezTo>
                    <a:cubicBezTo>
                      <a:pt x="36" y="77"/>
                      <a:pt x="35" y="76"/>
                      <a:pt x="36" y="76"/>
                    </a:cubicBezTo>
                    <a:cubicBezTo>
                      <a:pt x="35" y="75"/>
                      <a:pt x="35" y="74"/>
                      <a:pt x="35" y="74"/>
                    </a:cubicBezTo>
                    <a:cubicBezTo>
                      <a:pt x="31" y="69"/>
                      <a:pt x="25" y="69"/>
                      <a:pt x="22" y="63"/>
                    </a:cubicBezTo>
                    <a:cubicBezTo>
                      <a:pt x="22" y="63"/>
                      <a:pt x="22" y="62"/>
                      <a:pt x="22" y="61"/>
                    </a:cubicBezTo>
                    <a:cubicBezTo>
                      <a:pt x="22" y="59"/>
                      <a:pt x="25" y="57"/>
                      <a:pt x="26" y="55"/>
                    </a:cubicBezTo>
                    <a:cubicBezTo>
                      <a:pt x="26" y="54"/>
                      <a:pt x="27" y="53"/>
                      <a:pt x="27" y="52"/>
                    </a:cubicBezTo>
                    <a:cubicBezTo>
                      <a:pt x="27" y="52"/>
                      <a:pt x="28" y="51"/>
                      <a:pt x="28" y="50"/>
                    </a:cubicBezTo>
                    <a:cubicBezTo>
                      <a:pt x="29" y="46"/>
                      <a:pt x="30" y="42"/>
                      <a:pt x="27" y="39"/>
                    </a:cubicBezTo>
                    <a:cubicBezTo>
                      <a:pt x="22" y="37"/>
                      <a:pt x="18" y="37"/>
                      <a:pt x="13" y="36"/>
                    </a:cubicBezTo>
                    <a:cubicBezTo>
                      <a:pt x="12" y="36"/>
                      <a:pt x="12" y="35"/>
                      <a:pt x="11" y="35"/>
                    </a:cubicBezTo>
                    <a:cubicBezTo>
                      <a:pt x="7" y="32"/>
                      <a:pt x="13" y="27"/>
                      <a:pt x="15" y="25"/>
                    </a:cubicBezTo>
                    <a:cubicBezTo>
                      <a:pt x="21" y="20"/>
                      <a:pt x="26" y="16"/>
                      <a:pt x="32" y="10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" name="Freeform 83"/>
              <p:cNvSpPr>
                <a:spLocks/>
              </p:cNvSpPr>
              <p:nvPr/>
            </p:nvSpPr>
            <p:spPr bwMode="auto">
              <a:xfrm>
                <a:off x="2809876" y="566737"/>
                <a:ext cx="36513" cy="65088"/>
              </a:xfrm>
              <a:custGeom>
                <a:avLst/>
                <a:gdLst>
                  <a:gd name="T0" fmla="*/ 63 w 100"/>
                  <a:gd name="T1" fmla="*/ 0 h 180"/>
                  <a:gd name="T2" fmla="*/ 86 w 100"/>
                  <a:gd name="T3" fmla="*/ 5 h 180"/>
                  <a:gd name="T4" fmla="*/ 90 w 100"/>
                  <a:gd name="T5" fmla="*/ 8 h 180"/>
                  <a:gd name="T6" fmla="*/ 94 w 100"/>
                  <a:gd name="T7" fmla="*/ 12 h 180"/>
                  <a:gd name="T8" fmla="*/ 84 w 100"/>
                  <a:gd name="T9" fmla="*/ 42 h 180"/>
                  <a:gd name="T10" fmla="*/ 71 w 100"/>
                  <a:gd name="T11" fmla="*/ 58 h 180"/>
                  <a:gd name="T12" fmla="*/ 72 w 100"/>
                  <a:gd name="T13" fmla="*/ 60 h 180"/>
                  <a:gd name="T14" fmla="*/ 84 w 100"/>
                  <a:gd name="T15" fmla="*/ 76 h 180"/>
                  <a:gd name="T16" fmla="*/ 84 w 100"/>
                  <a:gd name="T17" fmla="*/ 91 h 180"/>
                  <a:gd name="T18" fmla="*/ 86 w 100"/>
                  <a:gd name="T19" fmla="*/ 104 h 180"/>
                  <a:gd name="T20" fmla="*/ 84 w 100"/>
                  <a:gd name="T21" fmla="*/ 118 h 180"/>
                  <a:gd name="T22" fmla="*/ 79 w 100"/>
                  <a:gd name="T23" fmla="*/ 123 h 180"/>
                  <a:gd name="T24" fmla="*/ 51 w 100"/>
                  <a:gd name="T25" fmla="*/ 138 h 180"/>
                  <a:gd name="T26" fmla="*/ 43 w 100"/>
                  <a:gd name="T27" fmla="*/ 139 h 180"/>
                  <a:gd name="T28" fmla="*/ 25 w 100"/>
                  <a:gd name="T29" fmla="*/ 141 h 180"/>
                  <a:gd name="T30" fmla="*/ 8 w 100"/>
                  <a:gd name="T31" fmla="*/ 143 h 180"/>
                  <a:gd name="T32" fmla="*/ 7 w 100"/>
                  <a:gd name="T33" fmla="*/ 143 h 180"/>
                  <a:gd name="T34" fmla="*/ 30 w 100"/>
                  <a:gd name="T35" fmla="*/ 130 h 180"/>
                  <a:gd name="T36" fmla="*/ 42 w 100"/>
                  <a:gd name="T37" fmla="*/ 148 h 180"/>
                  <a:gd name="T38" fmla="*/ 44 w 100"/>
                  <a:gd name="T39" fmla="*/ 163 h 180"/>
                  <a:gd name="T40" fmla="*/ 11 w 100"/>
                  <a:gd name="T41" fmla="*/ 177 h 180"/>
                  <a:gd name="T42" fmla="*/ 4 w 100"/>
                  <a:gd name="T43" fmla="*/ 174 h 180"/>
                  <a:gd name="T44" fmla="*/ 1 w 100"/>
                  <a:gd name="T45" fmla="*/ 173 h 180"/>
                  <a:gd name="T46" fmla="*/ 22 w 100"/>
                  <a:gd name="T47" fmla="*/ 159 h 180"/>
                  <a:gd name="T48" fmla="*/ 22 w 100"/>
                  <a:gd name="T49" fmla="*/ 159 h 180"/>
                  <a:gd name="T50" fmla="*/ 26 w 100"/>
                  <a:gd name="T51" fmla="*/ 160 h 180"/>
                  <a:gd name="T52" fmla="*/ 35 w 100"/>
                  <a:gd name="T53" fmla="*/ 162 h 180"/>
                  <a:gd name="T54" fmla="*/ 19 w 100"/>
                  <a:gd name="T55" fmla="*/ 173 h 180"/>
                  <a:gd name="T56" fmla="*/ 21 w 100"/>
                  <a:gd name="T57" fmla="*/ 173 h 180"/>
                  <a:gd name="T58" fmla="*/ 20 w 100"/>
                  <a:gd name="T59" fmla="*/ 161 h 180"/>
                  <a:gd name="T60" fmla="*/ 8 w 100"/>
                  <a:gd name="T61" fmla="*/ 144 h 180"/>
                  <a:gd name="T62" fmla="*/ 28 w 100"/>
                  <a:gd name="T63" fmla="*/ 127 h 180"/>
                  <a:gd name="T64" fmla="*/ 29 w 100"/>
                  <a:gd name="T65" fmla="*/ 127 h 180"/>
                  <a:gd name="T66" fmla="*/ 32 w 100"/>
                  <a:gd name="T67" fmla="*/ 127 h 180"/>
                  <a:gd name="T68" fmla="*/ 45 w 100"/>
                  <a:gd name="T69" fmla="*/ 127 h 180"/>
                  <a:gd name="T70" fmla="*/ 62 w 100"/>
                  <a:gd name="T71" fmla="*/ 124 h 180"/>
                  <a:gd name="T72" fmla="*/ 71 w 100"/>
                  <a:gd name="T73" fmla="*/ 122 h 180"/>
                  <a:gd name="T74" fmla="*/ 55 w 100"/>
                  <a:gd name="T75" fmla="*/ 132 h 180"/>
                  <a:gd name="T76" fmla="*/ 59 w 100"/>
                  <a:gd name="T77" fmla="*/ 131 h 180"/>
                  <a:gd name="T78" fmla="*/ 60 w 100"/>
                  <a:gd name="T79" fmla="*/ 129 h 180"/>
                  <a:gd name="T80" fmla="*/ 63 w 100"/>
                  <a:gd name="T81" fmla="*/ 116 h 180"/>
                  <a:gd name="T82" fmla="*/ 61 w 100"/>
                  <a:gd name="T83" fmla="*/ 102 h 180"/>
                  <a:gd name="T84" fmla="*/ 61 w 100"/>
                  <a:gd name="T85" fmla="*/ 97 h 180"/>
                  <a:gd name="T86" fmla="*/ 62 w 100"/>
                  <a:gd name="T87" fmla="*/ 89 h 180"/>
                  <a:gd name="T88" fmla="*/ 49 w 100"/>
                  <a:gd name="T89" fmla="*/ 73 h 180"/>
                  <a:gd name="T90" fmla="*/ 48 w 100"/>
                  <a:gd name="T91" fmla="*/ 67 h 180"/>
                  <a:gd name="T92" fmla="*/ 61 w 100"/>
                  <a:gd name="T93" fmla="*/ 52 h 180"/>
                  <a:gd name="T94" fmla="*/ 72 w 100"/>
                  <a:gd name="T95" fmla="*/ 25 h 180"/>
                  <a:gd name="T96" fmla="*/ 69 w 100"/>
                  <a:gd name="T97" fmla="*/ 22 h 180"/>
                  <a:gd name="T98" fmla="*/ 65 w 100"/>
                  <a:gd name="T99" fmla="*/ 19 h 180"/>
                  <a:gd name="T100" fmla="*/ 41 w 100"/>
                  <a:gd name="T101" fmla="*/ 15 h 180"/>
                  <a:gd name="T102" fmla="*/ 63 w 100"/>
                  <a:gd name="T103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0" h="180">
                    <a:moveTo>
                      <a:pt x="63" y="0"/>
                    </a:moveTo>
                    <a:cubicBezTo>
                      <a:pt x="71" y="0"/>
                      <a:pt x="79" y="1"/>
                      <a:pt x="86" y="5"/>
                    </a:cubicBezTo>
                    <a:cubicBezTo>
                      <a:pt x="88" y="6"/>
                      <a:pt x="89" y="7"/>
                      <a:pt x="90" y="8"/>
                    </a:cubicBezTo>
                    <a:cubicBezTo>
                      <a:pt x="91" y="9"/>
                      <a:pt x="93" y="10"/>
                      <a:pt x="94" y="12"/>
                    </a:cubicBezTo>
                    <a:cubicBezTo>
                      <a:pt x="100" y="22"/>
                      <a:pt x="90" y="34"/>
                      <a:pt x="84" y="42"/>
                    </a:cubicBezTo>
                    <a:cubicBezTo>
                      <a:pt x="81" y="46"/>
                      <a:pt x="71" y="53"/>
                      <a:pt x="71" y="58"/>
                    </a:cubicBezTo>
                    <a:cubicBezTo>
                      <a:pt x="71" y="59"/>
                      <a:pt x="72" y="60"/>
                      <a:pt x="72" y="60"/>
                    </a:cubicBezTo>
                    <a:cubicBezTo>
                      <a:pt x="76" y="66"/>
                      <a:pt x="80" y="70"/>
                      <a:pt x="84" y="76"/>
                    </a:cubicBezTo>
                    <a:cubicBezTo>
                      <a:pt x="87" y="81"/>
                      <a:pt x="85" y="86"/>
                      <a:pt x="84" y="91"/>
                    </a:cubicBezTo>
                    <a:cubicBezTo>
                      <a:pt x="84" y="95"/>
                      <a:pt x="86" y="100"/>
                      <a:pt x="86" y="104"/>
                    </a:cubicBezTo>
                    <a:cubicBezTo>
                      <a:pt x="87" y="109"/>
                      <a:pt x="85" y="113"/>
                      <a:pt x="84" y="118"/>
                    </a:cubicBezTo>
                    <a:cubicBezTo>
                      <a:pt x="82" y="121"/>
                      <a:pt x="82" y="121"/>
                      <a:pt x="79" y="123"/>
                    </a:cubicBezTo>
                    <a:cubicBezTo>
                      <a:pt x="70" y="128"/>
                      <a:pt x="61" y="133"/>
                      <a:pt x="51" y="138"/>
                    </a:cubicBezTo>
                    <a:cubicBezTo>
                      <a:pt x="48" y="139"/>
                      <a:pt x="45" y="139"/>
                      <a:pt x="43" y="139"/>
                    </a:cubicBezTo>
                    <a:cubicBezTo>
                      <a:pt x="36" y="140"/>
                      <a:pt x="31" y="141"/>
                      <a:pt x="25" y="141"/>
                    </a:cubicBezTo>
                    <a:cubicBezTo>
                      <a:pt x="19" y="142"/>
                      <a:pt x="14" y="142"/>
                      <a:pt x="8" y="143"/>
                    </a:cubicBezTo>
                    <a:cubicBezTo>
                      <a:pt x="8" y="143"/>
                      <a:pt x="6" y="143"/>
                      <a:pt x="7" y="143"/>
                    </a:cubicBezTo>
                    <a:cubicBezTo>
                      <a:pt x="29" y="129"/>
                      <a:pt x="23" y="123"/>
                      <a:pt x="30" y="130"/>
                    </a:cubicBezTo>
                    <a:cubicBezTo>
                      <a:pt x="36" y="136"/>
                      <a:pt x="39" y="141"/>
                      <a:pt x="42" y="148"/>
                    </a:cubicBezTo>
                    <a:cubicBezTo>
                      <a:pt x="44" y="153"/>
                      <a:pt x="47" y="158"/>
                      <a:pt x="44" y="163"/>
                    </a:cubicBezTo>
                    <a:cubicBezTo>
                      <a:pt x="33" y="170"/>
                      <a:pt x="24" y="180"/>
                      <a:pt x="11" y="177"/>
                    </a:cubicBezTo>
                    <a:cubicBezTo>
                      <a:pt x="9" y="176"/>
                      <a:pt x="7" y="175"/>
                      <a:pt x="4" y="174"/>
                    </a:cubicBezTo>
                    <a:cubicBezTo>
                      <a:pt x="3" y="174"/>
                      <a:pt x="2" y="173"/>
                      <a:pt x="1" y="173"/>
                    </a:cubicBezTo>
                    <a:lnTo>
                      <a:pt x="22" y="159"/>
                    </a:lnTo>
                    <a:lnTo>
                      <a:pt x="22" y="159"/>
                    </a:lnTo>
                    <a:cubicBezTo>
                      <a:pt x="23" y="159"/>
                      <a:pt x="24" y="159"/>
                      <a:pt x="26" y="160"/>
                    </a:cubicBezTo>
                    <a:cubicBezTo>
                      <a:pt x="29" y="161"/>
                      <a:pt x="32" y="162"/>
                      <a:pt x="35" y="162"/>
                    </a:cubicBezTo>
                    <a:cubicBezTo>
                      <a:pt x="44" y="162"/>
                      <a:pt x="58" y="150"/>
                      <a:pt x="19" y="173"/>
                    </a:cubicBezTo>
                    <a:cubicBezTo>
                      <a:pt x="20" y="173"/>
                      <a:pt x="20" y="173"/>
                      <a:pt x="21" y="173"/>
                    </a:cubicBezTo>
                    <a:cubicBezTo>
                      <a:pt x="24" y="171"/>
                      <a:pt x="21" y="163"/>
                      <a:pt x="20" y="161"/>
                    </a:cubicBezTo>
                    <a:cubicBezTo>
                      <a:pt x="17" y="154"/>
                      <a:pt x="14" y="148"/>
                      <a:pt x="8" y="144"/>
                    </a:cubicBezTo>
                    <a:cubicBezTo>
                      <a:pt x="0" y="136"/>
                      <a:pt x="5" y="142"/>
                      <a:pt x="28" y="127"/>
                    </a:cubicBezTo>
                    <a:cubicBezTo>
                      <a:pt x="28" y="127"/>
                      <a:pt x="29" y="127"/>
                      <a:pt x="29" y="127"/>
                    </a:cubicBezTo>
                    <a:cubicBezTo>
                      <a:pt x="30" y="127"/>
                      <a:pt x="31" y="127"/>
                      <a:pt x="32" y="127"/>
                    </a:cubicBezTo>
                    <a:cubicBezTo>
                      <a:pt x="38" y="127"/>
                      <a:pt x="39" y="127"/>
                      <a:pt x="45" y="127"/>
                    </a:cubicBezTo>
                    <a:cubicBezTo>
                      <a:pt x="51" y="126"/>
                      <a:pt x="56" y="126"/>
                      <a:pt x="62" y="124"/>
                    </a:cubicBezTo>
                    <a:cubicBezTo>
                      <a:pt x="65" y="124"/>
                      <a:pt x="73" y="120"/>
                      <a:pt x="71" y="122"/>
                    </a:cubicBezTo>
                    <a:cubicBezTo>
                      <a:pt x="67" y="127"/>
                      <a:pt x="60" y="129"/>
                      <a:pt x="55" y="132"/>
                    </a:cubicBezTo>
                    <a:cubicBezTo>
                      <a:pt x="54" y="133"/>
                      <a:pt x="58" y="131"/>
                      <a:pt x="59" y="131"/>
                    </a:cubicBezTo>
                    <a:cubicBezTo>
                      <a:pt x="59" y="130"/>
                      <a:pt x="60" y="129"/>
                      <a:pt x="60" y="129"/>
                    </a:cubicBezTo>
                    <a:cubicBezTo>
                      <a:pt x="62" y="125"/>
                      <a:pt x="63" y="120"/>
                      <a:pt x="63" y="116"/>
                    </a:cubicBezTo>
                    <a:cubicBezTo>
                      <a:pt x="63" y="112"/>
                      <a:pt x="61" y="107"/>
                      <a:pt x="61" y="102"/>
                    </a:cubicBezTo>
                    <a:cubicBezTo>
                      <a:pt x="61" y="101"/>
                      <a:pt x="61" y="99"/>
                      <a:pt x="61" y="97"/>
                    </a:cubicBezTo>
                    <a:cubicBezTo>
                      <a:pt x="62" y="94"/>
                      <a:pt x="64" y="92"/>
                      <a:pt x="62" y="89"/>
                    </a:cubicBezTo>
                    <a:cubicBezTo>
                      <a:pt x="58" y="83"/>
                      <a:pt x="53" y="78"/>
                      <a:pt x="49" y="73"/>
                    </a:cubicBezTo>
                    <a:cubicBezTo>
                      <a:pt x="48" y="71"/>
                      <a:pt x="47" y="70"/>
                      <a:pt x="48" y="67"/>
                    </a:cubicBezTo>
                    <a:cubicBezTo>
                      <a:pt x="49" y="61"/>
                      <a:pt x="57" y="57"/>
                      <a:pt x="61" y="52"/>
                    </a:cubicBezTo>
                    <a:cubicBezTo>
                      <a:pt x="66" y="46"/>
                      <a:pt x="77" y="34"/>
                      <a:pt x="72" y="25"/>
                    </a:cubicBezTo>
                    <a:cubicBezTo>
                      <a:pt x="71" y="24"/>
                      <a:pt x="70" y="23"/>
                      <a:pt x="69" y="22"/>
                    </a:cubicBezTo>
                    <a:cubicBezTo>
                      <a:pt x="68" y="21"/>
                      <a:pt x="66" y="20"/>
                      <a:pt x="65" y="19"/>
                    </a:cubicBezTo>
                    <a:cubicBezTo>
                      <a:pt x="58" y="15"/>
                      <a:pt x="49" y="15"/>
                      <a:pt x="41" y="15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" name="Freeform 84"/>
              <p:cNvSpPr>
                <a:spLocks/>
              </p:cNvSpPr>
              <p:nvPr/>
            </p:nvSpPr>
            <p:spPr bwMode="auto">
              <a:xfrm>
                <a:off x="2779713" y="600075"/>
                <a:ext cx="23813" cy="17463"/>
              </a:xfrm>
              <a:custGeom>
                <a:avLst/>
                <a:gdLst>
                  <a:gd name="T0" fmla="*/ 23 w 68"/>
                  <a:gd name="T1" fmla="*/ 0 h 45"/>
                  <a:gd name="T2" fmla="*/ 24 w 68"/>
                  <a:gd name="T3" fmla="*/ 22 h 45"/>
                  <a:gd name="T4" fmla="*/ 34 w 68"/>
                  <a:gd name="T5" fmla="*/ 30 h 45"/>
                  <a:gd name="T6" fmla="*/ 55 w 68"/>
                  <a:gd name="T7" fmla="*/ 25 h 45"/>
                  <a:gd name="T8" fmla="*/ 68 w 68"/>
                  <a:gd name="T9" fmla="*/ 20 h 45"/>
                  <a:gd name="T10" fmla="*/ 48 w 68"/>
                  <a:gd name="T11" fmla="*/ 37 h 45"/>
                  <a:gd name="T12" fmla="*/ 48 w 68"/>
                  <a:gd name="T13" fmla="*/ 37 h 45"/>
                  <a:gd name="T14" fmla="*/ 35 w 68"/>
                  <a:gd name="T15" fmla="*/ 41 h 45"/>
                  <a:gd name="T16" fmla="*/ 13 w 68"/>
                  <a:gd name="T17" fmla="*/ 45 h 45"/>
                  <a:gd name="T18" fmla="*/ 1 w 68"/>
                  <a:gd name="T19" fmla="*/ 34 h 45"/>
                  <a:gd name="T20" fmla="*/ 0 w 68"/>
                  <a:gd name="T21" fmla="*/ 12 h 45"/>
                  <a:gd name="T22" fmla="*/ 23 w 68"/>
                  <a:gd name="T2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8" h="45">
                    <a:moveTo>
                      <a:pt x="23" y="0"/>
                    </a:moveTo>
                    <a:cubicBezTo>
                      <a:pt x="23" y="7"/>
                      <a:pt x="23" y="15"/>
                      <a:pt x="24" y="22"/>
                    </a:cubicBezTo>
                    <a:cubicBezTo>
                      <a:pt x="25" y="29"/>
                      <a:pt x="26" y="30"/>
                      <a:pt x="34" y="30"/>
                    </a:cubicBezTo>
                    <a:cubicBezTo>
                      <a:pt x="41" y="30"/>
                      <a:pt x="48" y="27"/>
                      <a:pt x="55" y="25"/>
                    </a:cubicBezTo>
                    <a:cubicBezTo>
                      <a:pt x="60" y="24"/>
                      <a:pt x="64" y="22"/>
                      <a:pt x="68" y="20"/>
                    </a:cubicBezTo>
                    <a:lnTo>
                      <a:pt x="48" y="37"/>
                    </a:lnTo>
                    <a:lnTo>
                      <a:pt x="48" y="37"/>
                    </a:lnTo>
                    <a:cubicBezTo>
                      <a:pt x="43" y="38"/>
                      <a:pt x="39" y="39"/>
                      <a:pt x="35" y="41"/>
                    </a:cubicBezTo>
                    <a:cubicBezTo>
                      <a:pt x="27" y="43"/>
                      <a:pt x="20" y="45"/>
                      <a:pt x="13" y="45"/>
                    </a:cubicBezTo>
                    <a:cubicBezTo>
                      <a:pt x="4" y="44"/>
                      <a:pt x="2" y="42"/>
                      <a:pt x="1" y="34"/>
                    </a:cubicBezTo>
                    <a:cubicBezTo>
                      <a:pt x="0" y="26"/>
                      <a:pt x="0" y="19"/>
                      <a:pt x="0" y="12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" name="Freeform 85"/>
              <p:cNvSpPr>
                <a:spLocks/>
              </p:cNvSpPr>
              <p:nvPr/>
            </p:nvSpPr>
            <p:spPr bwMode="auto">
              <a:xfrm>
                <a:off x="2773363" y="539750"/>
                <a:ext cx="38100" cy="41275"/>
              </a:xfrm>
              <a:custGeom>
                <a:avLst/>
                <a:gdLst>
                  <a:gd name="T0" fmla="*/ 0 w 103"/>
                  <a:gd name="T1" fmla="*/ 23 h 117"/>
                  <a:gd name="T2" fmla="*/ 7 w 103"/>
                  <a:gd name="T3" fmla="*/ 15 h 117"/>
                  <a:gd name="T4" fmla="*/ 35 w 103"/>
                  <a:gd name="T5" fmla="*/ 0 h 117"/>
                  <a:gd name="T6" fmla="*/ 56 w 103"/>
                  <a:gd name="T7" fmla="*/ 6 h 117"/>
                  <a:gd name="T8" fmla="*/ 59 w 103"/>
                  <a:gd name="T9" fmla="*/ 9 h 117"/>
                  <a:gd name="T10" fmla="*/ 60 w 103"/>
                  <a:gd name="T11" fmla="*/ 36 h 117"/>
                  <a:gd name="T12" fmla="*/ 57 w 103"/>
                  <a:gd name="T13" fmla="*/ 46 h 117"/>
                  <a:gd name="T14" fmla="*/ 62 w 103"/>
                  <a:gd name="T15" fmla="*/ 48 h 117"/>
                  <a:gd name="T16" fmla="*/ 84 w 103"/>
                  <a:gd name="T17" fmla="*/ 55 h 117"/>
                  <a:gd name="T18" fmla="*/ 87 w 103"/>
                  <a:gd name="T19" fmla="*/ 57 h 117"/>
                  <a:gd name="T20" fmla="*/ 100 w 103"/>
                  <a:gd name="T21" fmla="*/ 76 h 117"/>
                  <a:gd name="T22" fmla="*/ 99 w 103"/>
                  <a:gd name="T23" fmla="*/ 96 h 117"/>
                  <a:gd name="T24" fmla="*/ 67 w 103"/>
                  <a:gd name="T25" fmla="*/ 117 h 117"/>
                  <a:gd name="T26" fmla="*/ 87 w 103"/>
                  <a:gd name="T27" fmla="*/ 101 h 117"/>
                  <a:gd name="T28" fmla="*/ 87 w 103"/>
                  <a:gd name="T29" fmla="*/ 101 h 117"/>
                  <a:gd name="T30" fmla="*/ 71 w 103"/>
                  <a:gd name="T31" fmla="*/ 111 h 117"/>
                  <a:gd name="T32" fmla="*/ 74 w 103"/>
                  <a:gd name="T33" fmla="*/ 109 h 117"/>
                  <a:gd name="T34" fmla="*/ 75 w 103"/>
                  <a:gd name="T35" fmla="*/ 107 h 117"/>
                  <a:gd name="T36" fmla="*/ 78 w 103"/>
                  <a:gd name="T37" fmla="*/ 88 h 117"/>
                  <a:gd name="T38" fmla="*/ 66 w 103"/>
                  <a:gd name="T39" fmla="*/ 71 h 117"/>
                  <a:gd name="T40" fmla="*/ 41 w 103"/>
                  <a:gd name="T41" fmla="*/ 62 h 117"/>
                  <a:gd name="T42" fmla="*/ 33 w 103"/>
                  <a:gd name="T43" fmla="*/ 56 h 117"/>
                  <a:gd name="T44" fmla="*/ 37 w 103"/>
                  <a:gd name="T45" fmla="*/ 47 h 117"/>
                  <a:gd name="T46" fmla="*/ 41 w 103"/>
                  <a:gd name="T47" fmla="*/ 30 h 117"/>
                  <a:gd name="T48" fmla="*/ 37 w 103"/>
                  <a:gd name="T49" fmla="*/ 23 h 117"/>
                  <a:gd name="T50" fmla="*/ 35 w 103"/>
                  <a:gd name="T51" fmla="*/ 20 h 117"/>
                  <a:gd name="T52" fmla="*/ 15 w 103"/>
                  <a:gd name="T53" fmla="*/ 16 h 117"/>
                  <a:gd name="T54" fmla="*/ 31 w 103"/>
                  <a:gd name="T55" fmla="*/ 5 h 117"/>
                  <a:gd name="T56" fmla="*/ 28 w 103"/>
                  <a:gd name="T57" fmla="*/ 7 h 117"/>
                  <a:gd name="T58" fmla="*/ 25 w 103"/>
                  <a:gd name="T59" fmla="*/ 10 h 117"/>
                  <a:gd name="T60" fmla="*/ 24 w 103"/>
                  <a:gd name="T61" fmla="*/ 12 h 117"/>
                  <a:gd name="T62" fmla="*/ 0 w 103"/>
                  <a:gd name="T63" fmla="*/ 23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3" h="117">
                    <a:moveTo>
                      <a:pt x="0" y="23"/>
                    </a:moveTo>
                    <a:cubicBezTo>
                      <a:pt x="1" y="20"/>
                      <a:pt x="3" y="17"/>
                      <a:pt x="7" y="15"/>
                    </a:cubicBezTo>
                    <a:cubicBezTo>
                      <a:pt x="32" y="0"/>
                      <a:pt x="22" y="2"/>
                      <a:pt x="35" y="0"/>
                    </a:cubicBezTo>
                    <a:cubicBezTo>
                      <a:pt x="43" y="0"/>
                      <a:pt x="50" y="1"/>
                      <a:pt x="56" y="6"/>
                    </a:cubicBezTo>
                    <a:cubicBezTo>
                      <a:pt x="57" y="7"/>
                      <a:pt x="58" y="8"/>
                      <a:pt x="59" y="9"/>
                    </a:cubicBezTo>
                    <a:cubicBezTo>
                      <a:pt x="65" y="18"/>
                      <a:pt x="63" y="27"/>
                      <a:pt x="60" y="36"/>
                    </a:cubicBezTo>
                    <a:cubicBezTo>
                      <a:pt x="60" y="38"/>
                      <a:pt x="55" y="44"/>
                      <a:pt x="57" y="46"/>
                    </a:cubicBezTo>
                    <a:cubicBezTo>
                      <a:pt x="58" y="47"/>
                      <a:pt x="60" y="47"/>
                      <a:pt x="62" y="48"/>
                    </a:cubicBezTo>
                    <a:cubicBezTo>
                      <a:pt x="69" y="50"/>
                      <a:pt x="77" y="51"/>
                      <a:pt x="84" y="55"/>
                    </a:cubicBezTo>
                    <a:cubicBezTo>
                      <a:pt x="85" y="55"/>
                      <a:pt x="86" y="56"/>
                      <a:pt x="87" y="57"/>
                    </a:cubicBezTo>
                    <a:cubicBezTo>
                      <a:pt x="94" y="61"/>
                      <a:pt x="98" y="69"/>
                      <a:pt x="100" y="76"/>
                    </a:cubicBezTo>
                    <a:cubicBezTo>
                      <a:pt x="103" y="84"/>
                      <a:pt x="103" y="89"/>
                      <a:pt x="99" y="96"/>
                    </a:cubicBezTo>
                    <a:cubicBezTo>
                      <a:pt x="92" y="107"/>
                      <a:pt x="79" y="113"/>
                      <a:pt x="67" y="117"/>
                    </a:cubicBezTo>
                    <a:lnTo>
                      <a:pt x="87" y="101"/>
                    </a:lnTo>
                    <a:lnTo>
                      <a:pt x="87" y="101"/>
                    </a:lnTo>
                    <a:cubicBezTo>
                      <a:pt x="97" y="97"/>
                      <a:pt x="95" y="97"/>
                      <a:pt x="71" y="111"/>
                    </a:cubicBezTo>
                    <a:cubicBezTo>
                      <a:pt x="70" y="111"/>
                      <a:pt x="73" y="110"/>
                      <a:pt x="74" y="109"/>
                    </a:cubicBezTo>
                    <a:cubicBezTo>
                      <a:pt x="74" y="108"/>
                      <a:pt x="75" y="108"/>
                      <a:pt x="75" y="107"/>
                    </a:cubicBezTo>
                    <a:cubicBezTo>
                      <a:pt x="80" y="100"/>
                      <a:pt x="80" y="96"/>
                      <a:pt x="78" y="88"/>
                    </a:cubicBezTo>
                    <a:cubicBezTo>
                      <a:pt x="76" y="82"/>
                      <a:pt x="72" y="75"/>
                      <a:pt x="66" y="71"/>
                    </a:cubicBezTo>
                    <a:cubicBezTo>
                      <a:pt x="58" y="66"/>
                      <a:pt x="49" y="64"/>
                      <a:pt x="41" y="62"/>
                    </a:cubicBezTo>
                    <a:cubicBezTo>
                      <a:pt x="38" y="61"/>
                      <a:pt x="33" y="60"/>
                      <a:pt x="33" y="56"/>
                    </a:cubicBezTo>
                    <a:cubicBezTo>
                      <a:pt x="32" y="53"/>
                      <a:pt x="36" y="50"/>
                      <a:pt x="37" y="47"/>
                    </a:cubicBezTo>
                    <a:cubicBezTo>
                      <a:pt x="39" y="42"/>
                      <a:pt x="41" y="36"/>
                      <a:pt x="41" y="30"/>
                    </a:cubicBezTo>
                    <a:cubicBezTo>
                      <a:pt x="40" y="27"/>
                      <a:pt x="39" y="26"/>
                      <a:pt x="37" y="23"/>
                    </a:cubicBezTo>
                    <a:cubicBezTo>
                      <a:pt x="36" y="22"/>
                      <a:pt x="36" y="21"/>
                      <a:pt x="35" y="20"/>
                    </a:cubicBezTo>
                    <a:cubicBezTo>
                      <a:pt x="29" y="16"/>
                      <a:pt x="22" y="15"/>
                      <a:pt x="15" y="16"/>
                    </a:cubicBezTo>
                    <a:cubicBezTo>
                      <a:pt x="4" y="19"/>
                      <a:pt x="11" y="17"/>
                      <a:pt x="31" y="5"/>
                    </a:cubicBezTo>
                    <a:cubicBezTo>
                      <a:pt x="32" y="5"/>
                      <a:pt x="29" y="6"/>
                      <a:pt x="28" y="7"/>
                    </a:cubicBezTo>
                    <a:cubicBezTo>
                      <a:pt x="27" y="8"/>
                      <a:pt x="26" y="9"/>
                      <a:pt x="25" y="10"/>
                    </a:cubicBezTo>
                    <a:cubicBezTo>
                      <a:pt x="24" y="11"/>
                      <a:pt x="24" y="12"/>
                      <a:pt x="24" y="12"/>
                    </a:cubicBez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" name="Freeform 86"/>
              <p:cNvSpPr>
                <a:spLocks/>
              </p:cNvSpPr>
              <p:nvPr/>
            </p:nvSpPr>
            <p:spPr bwMode="auto">
              <a:xfrm>
                <a:off x="2657476" y="981075"/>
                <a:ext cx="138113" cy="136525"/>
              </a:xfrm>
              <a:custGeom>
                <a:avLst/>
                <a:gdLst>
                  <a:gd name="T0" fmla="*/ 332 w 381"/>
                  <a:gd name="T1" fmla="*/ 69 h 376"/>
                  <a:gd name="T2" fmla="*/ 377 w 381"/>
                  <a:gd name="T3" fmla="*/ 203 h 376"/>
                  <a:gd name="T4" fmla="*/ 377 w 381"/>
                  <a:gd name="T5" fmla="*/ 276 h 376"/>
                  <a:gd name="T6" fmla="*/ 319 w 381"/>
                  <a:gd name="T7" fmla="*/ 322 h 376"/>
                  <a:gd name="T8" fmla="*/ 270 w 381"/>
                  <a:gd name="T9" fmla="*/ 357 h 376"/>
                  <a:gd name="T10" fmla="*/ 199 w 381"/>
                  <a:gd name="T11" fmla="*/ 370 h 376"/>
                  <a:gd name="T12" fmla="*/ 132 w 381"/>
                  <a:gd name="T13" fmla="*/ 365 h 376"/>
                  <a:gd name="T14" fmla="*/ 105 w 381"/>
                  <a:gd name="T15" fmla="*/ 313 h 376"/>
                  <a:gd name="T16" fmla="*/ 111 w 381"/>
                  <a:gd name="T17" fmla="*/ 284 h 376"/>
                  <a:gd name="T18" fmla="*/ 52 w 381"/>
                  <a:gd name="T19" fmla="*/ 245 h 376"/>
                  <a:gd name="T20" fmla="*/ 19 w 381"/>
                  <a:gd name="T21" fmla="*/ 215 h 376"/>
                  <a:gd name="T22" fmla="*/ 9 w 381"/>
                  <a:gd name="T23" fmla="*/ 153 h 376"/>
                  <a:gd name="T24" fmla="*/ 55 w 381"/>
                  <a:gd name="T25" fmla="*/ 98 h 376"/>
                  <a:gd name="T26" fmla="*/ 59 w 381"/>
                  <a:gd name="T27" fmla="*/ 51 h 376"/>
                  <a:gd name="T28" fmla="*/ 118 w 381"/>
                  <a:gd name="T29" fmla="*/ 6 h 376"/>
                  <a:gd name="T30" fmla="*/ 200 w 381"/>
                  <a:gd name="T31" fmla="*/ 16 h 376"/>
                  <a:gd name="T32" fmla="*/ 261 w 381"/>
                  <a:gd name="T33" fmla="*/ 34 h 376"/>
                  <a:gd name="T34" fmla="*/ 332 w 381"/>
                  <a:gd name="T35" fmla="*/ 69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81" h="376">
                    <a:moveTo>
                      <a:pt x="332" y="69"/>
                    </a:moveTo>
                    <a:cubicBezTo>
                      <a:pt x="341" y="91"/>
                      <a:pt x="373" y="179"/>
                      <a:pt x="377" y="203"/>
                    </a:cubicBezTo>
                    <a:cubicBezTo>
                      <a:pt x="377" y="227"/>
                      <a:pt x="381" y="252"/>
                      <a:pt x="377" y="276"/>
                    </a:cubicBezTo>
                    <a:cubicBezTo>
                      <a:pt x="368" y="297"/>
                      <a:pt x="332" y="342"/>
                      <a:pt x="319" y="322"/>
                    </a:cubicBezTo>
                    <a:cubicBezTo>
                      <a:pt x="291" y="324"/>
                      <a:pt x="293" y="346"/>
                      <a:pt x="270" y="357"/>
                    </a:cubicBezTo>
                    <a:cubicBezTo>
                      <a:pt x="246" y="363"/>
                      <a:pt x="224" y="369"/>
                      <a:pt x="199" y="370"/>
                    </a:cubicBezTo>
                    <a:cubicBezTo>
                      <a:pt x="177" y="360"/>
                      <a:pt x="153" y="376"/>
                      <a:pt x="132" y="365"/>
                    </a:cubicBezTo>
                    <a:cubicBezTo>
                      <a:pt x="111" y="353"/>
                      <a:pt x="129" y="321"/>
                      <a:pt x="105" y="313"/>
                    </a:cubicBezTo>
                    <a:cubicBezTo>
                      <a:pt x="91" y="306"/>
                      <a:pt x="116" y="302"/>
                      <a:pt x="111" y="284"/>
                    </a:cubicBezTo>
                    <a:cubicBezTo>
                      <a:pt x="107" y="271"/>
                      <a:pt x="79" y="236"/>
                      <a:pt x="52" y="245"/>
                    </a:cubicBezTo>
                    <a:cubicBezTo>
                      <a:pt x="34" y="252"/>
                      <a:pt x="19" y="231"/>
                      <a:pt x="19" y="215"/>
                    </a:cubicBezTo>
                    <a:cubicBezTo>
                      <a:pt x="20" y="200"/>
                      <a:pt x="18" y="163"/>
                      <a:pt x="9" y="153"/>
                    </a:cubicBezTo>
                    <a:cubicBezTo>
                      <a:pt x="0" y="142"/>
                      <a:pt x="50" y="117"/>
                      <a:pt x="55" y="98"/>
                    </a:cubicBezTo>
                    <a:cubicBezTo>
                      <a:pt x="61" y="80"/>
                      <a:pt x="41" y="69"/>
                      <a:pt x="59" y="51"/>
                    </a:cubicBezTo>
                    <a:cubicBezTo>
                      <a:pt x="76" y="34"/>
                      <a:pt x="95" y="16"/>
                      <a:pt x="118" y="6"/>
                    </a:cubicBezTo>
                    <a:cubicBezTo>
                      <a:pt x="146" y="0"/>
                      <a:pt x="172" y="26"/>
                      <a:pt x="200" y="16"/>
                    </a:cubicBezTo>
                    <a:cubicBezTo>
                      <a:pt x="222" y="10"/>
                      <a:pt x="239" y="22"/>
                      <a:pt x="261" y="34"/>
                    </a:cubicBezTo>
                    <a:lnTo>
                      <a:pt x="332" y="69"/>
                    </a:lnTo>
                    <a:close/>
                  </a:path>
                </a:pathLst>
              </a:custGeom>
              <a:solidFill>
                <a:srgbClr val="2B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" name="Freeform 87"/>
              <p:cNvSpPr>
                <a:spLocks/>
              </p:cNvSpPr>
              <p:nvPr/>
            </p:nvSpPr>
            <p:spPr bwMode="auto">
              <a:xfrm>
                <a:off x="2684463" y="1001712"/>
                <a:ext cx="36513" cy="65088"/>
              </a:xfrm>
              <a:custGeom>
                <a:avLst/>
                <a:gdLst>
                  <a:gd name="T0" fmla="*/ 56 w 101"/>
                  <a:gd name="T1" fmla="*/ 0 h 181"/>
                  <a:gd name="T2" fmla="*/ 39 w 101"/>
                  <a:gd name="T3" fmla="*/ 15 h 181"/>
                  <a:gd name="T4" fmla="*/ 33 w 101"/>
                  <a:gd name="T5" fmla="*/ 21 h 181"/>
                  <a:gd name="T6" fmla="*/ 34 w 101"/>
                  <a:gd name="T7" fmla="*/ 21 h 181"/>
                  <a:gd name="T8" fmla="*/ 35 w 101"/>
                  <a:gd name="T9" fmla="*/ 21 h 181"/>
                  <a:gd name="T10" fmla="*/ 49 w 101"/>
                  <a:gd name="T11" fmla="*/ 24 h 181"/>
                  <a:gd name="T12" fmla="*/ 52 w 101"/>
                  <a:gd name="T13" fmla="*/ 38 h 181"/>
                  <a:gd name="T14" fmla="*/ 51 w 101"/>
                  <a:gd name="T15" fmla="*/ 41 h 181"/>
                  <a:gd name="T16" fmla="*/ 48 w 101"/>
                  <a:gd name="T17" fmla="*/ 46 h 181"/>
                  <a:gd name="T18" fmla="*/ 46 w 101"/>
                  <a:gd name="T19" fmla="*/ 51 h 181"/>
                  <a:gd name="T20" fmla="*/ 57 w 101"/>
                  <a:gd name="T21" fmla="*/ 59 h 181"/>
                  <a:gd name="T22" fmla="*/ 58 w 101"/>
                  <a:gd name="T23" fmla="*/ 62 h 181"/>
                  <a:gd name="T24" fmla="*/ 58 w 101"/>
                  <a:gd name="T25" fmla="*/ 65 h 181"/>
                  <a:gd name="T26" fmla="*/ 41 w 101"/>
                  <a:gd name="T27" fmla="*/ 83 h 181"/>
                  <a:gd name="T28" fmla="*/ 26 w 101"/>
                  <a:gd name="T29" fmla="*/ 95 h 181"/>
                  <a:gd name="T30" fmla="*/ 27 w 101"/>
                  <a:gd name="T31" fmla="*/ 104 h 181"/>
                  <a:gd name="T32" fmla="*/ 39 w 101"/>
                  <a:gd name="T33" fmla="*/ 119 h 181"/>
                  <a:gd name="T34" fmla="*/ 50 w 101"/>
                  <a:gd name="T35" fmla="*/ 131 h 181"/>
                  <a:gd name="T36" fmla="*/ 51 w 101"/>
                  <a:gd name="T37" fmla="*/ 148 h 181"/>
                  <a:gd name="T38" fmla="*/ 53 w 101"/>
                  <a:gd name="T39" fmla="*/ 161 h 181"/>
                  <a:gd name="T40" fmla="*/ 55 w 101"/>
                  <a:gd name="T41" fmla="*/ 162 h 181"/>
                  <a:gd name="T42" fmla="*/ 87 w 101"/>
                  <a:gd name="T43" fmla="*/ 164 h 181"/>
                  <a:gd name="T44" fmla="*/ 91 w 101"/>
                  <a:gd name="T45" fmla="*/ 163 h 181"/>
                  <a:gd name="T46" fmla="*/ 94 w 101"/>
                  <a:gd name="T47" fmla="*/ 161 h 181"/>
                  <a:gd name="T48" fmla="*/ 74 w 101"/>
                  <a:gd name="T49" fmla="*/ 173 h 181"/>
                  <a:gd name="T50" fmla="*/ 76 w 101"/>
                  <a:gd name="T51" fmla="*/ 171 h 181"/>
                  <a:gd name="T52" fmla="*/ 77 w 101"/>
                  <a:gd name="T53" fmla="*/ 170 h 181"/>
                  <a:gd name="T54" fmla="*/ 101 w 101"/>
                  <a:gd name="T55" fmla="*/ 159 h 181"/>
                  <a:gd name="T56" fmla="*/ 101 w 101"/>
                  <a:gd name="T57" fmla="*/ 159 h 181"/>
                  <a:gd name="T58" fmla="*/ 99 w 101"/>
                  <a:gd name="T59" fmla="*/ 163 h 181"/>
                  <a:gd name="T60" fmla="*/ 67 w 101"/>
                  <a:gd name="T61" fmla="*/ 180 h 181"/>
                  <a:gd name="T62" fmla="*/ 36 w 101"/>
                  <a:gd name="T63" fmla="*/ 178 h 181"/>
                  <a:gd name="T64" fmla="*/ 33 w 101"/>
                  <a:gd name="T65" fmla="*/ 176 h 181"/>
                  <a:gd name="T66" fmla="*/ 30 w 101"/>
                  <a:gd name="T67" fmla="*/ 173 h 181"/>
                  <a:gd name="T68" fmla="*/ 28 w 101"/>
                  <a:gd name="T69" fmla="*/ 160 h 181"/>
                  <a:gd name="T70" fmla="*/ 27 w 101"/>
                  <a:gd name="T71" fmla="*/ 144 h 181"/>
                  <a:gd name="T72" fmla="*/ 17 w 101"/>
                  <a:gd name="T73" fmla="*/ 132 h 181"/>
                  <a:gd name="T74" fmla="*/ 4 w 101"/>
                  <a:gd name="T75" fmla="*/ 117 h 181"/>
                  <a:gd name="T76" fmla="*/ 2 w 101"/>
                  <a:gd name="T77" fmla="*/ 105 h 181"/>
                  <a:gd name="T78" fmla="*/ 17 w 101"/>
                  <a:gd name="T79" fmla="*/ 92 h 181"/>
                  <a:gd name="T80" fmla="*/ 33 w 101"/>
                  <a:gd name="T81" fmla="*/ 79 h 181"/>
                  <a:gd name="T82" fmla="*/ 35 w 101"/>
                  <a:gd name="T83" fmla="*/ 77 h 181"/>
                  <a:gd name="T84" fmla="*/ 36 w 101"/>
                  <a:gd name="T85" fmla="*/ 75 h 181"/>
                  <a:gd name="T86" fmla="*/ 35 w 101"/>
                  <a:gd name="T87" fmla="*/ 73 h 181"/>
                  <a:gd name="T88" fmla="*/ 22 w 101"/>
                  <a:gd name="T89" fmla="*/ 63 h 181"/>
                  <a:gd name="T90" fmla="*/ 22 w 101"/>
                  <a:gd name="T91" fmla="*/ 60 h 181"/>
                  <a:gd name="T92" fmla="*/ 26 w 101"/>
                  <a:gd name="T93" fmla="*/ 54 h 181"/>
                  <a:gd name="T94" fmla="*/ 27 w 101"/>
                  <a:gd name="T95" fmla="*/ 52 h 181"/>
                  <a:gd name="T96" fmla="*/ 28 w 101"/>
                  <a:gd name="T97" fmla="*/ 49 h 181"/>
                  <a:gd name="T98" fmla="*/ 27 w 101"/>
                  <a:gd name="T99" fmla="*/ 39 h 181"/>
                  <a:gd name="T100" fmla="*/ 13 w 101"/>
                  <a:gd name="T101" fmla="*/ 35 h 181"/>
                  <a:gd name="T102" fmla="*/ 11 w 101"/>
                  <a:gd name="T103" fmla="*/ 34 h 181"/>
                  <a:gd name="T104" fmla="*/ 15 w 101"/>
                  <a:gd name="T105" fmla="*/ 25 h 181"/>
                  <a:gd name="T106" fmla="*/ 32 w 101"/>
                  <a:gd name="T107" fmla="*/ 10 h 181"/>
                  <a:gd name="T108" fmla="*/ 56 w 101"/>
                  <a:gd name="T109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1" h="181">
                    <a:moveTo>
                      <a:pt x="56" y="0"/>
                    </a:moveTo>
                    <a:cubicBezTo>
                      <a:pt x="51" y="5"/>
                      <a:pt x="45" y="10"/>
                      <a:pt x="39" y="15"/>
                    </a:cubicBezTo>
                    <a:cubicBezTo>
                      <a:pt x="37" y="17"/>
                      <a:pt x="34" y="18"/>
                      <a:pt x="33" y="21"/>
                    </a:cubicBezTo>
                    <a:cubicBezTo>
                      <a:pt x="33" y="21"/>
                      <a:pt x="33" y="21"/>
                      <a:pt x="34" y="21"/>
                    </a:cubicBezTo>
                    <a:cubicBezTo>
                      <a:pt x="34" y="20"/>
                      <a:pt x="34" y="21"/>
                      <a:pt x="35" y="21"/>
                    </a:cubicBezTo>
                    <a:cubicBezTo>
                      <a:pt x="39" y="22"/>
                      <a:pt x="44" y="22"/>
                      <a:pt x="49" y="24"/>
                    </a:cubicBezTo>
                    <a:cubicBezTo>
                      <a:pt x="53" y="28"/>
                      <a:pt x="53" y="33"/>
                      <a:pt x="52" y="38"/>
                    </a:cubicBezTo>
                    <a:cubicBezTo>
                      <a:pt x="51" y="39"/>
                      <a:pt x="51" y="40"/>
                      <a:pt x="51" y="41"/>
                    </a:cubicBezTo>
                    <a:cubicBezTo>
                      <a:pt x="50" y="43"/>
                      <a:pt x="49" y="44"/>
                      <a:pt x="48" y="46"/>
                    </a:cubicBezTo>
                    <a:cubicBezTo>
                      <a:pt x="47" y="48"/>
                      <a:pt x="46" y="49"/>
                      <a:pt x="46" y="51"/>
                    </a:cubicBezTo>
                    <a:cubicBezTo>
                      <a:pt x="48" y="55"/>
                      <a:pt x="54" y="56"/>
                      <a:pt x="57" y="59"/>
                    </a:cubicBezTo>
                    <a:cubicBezTo>
                      <a:pt x="57" y="60"/>
                      <a:pt x="58" y="61"/>
                      <a:pt x="58" y="62"/>
                    </a:cubicBezTo>
                    <a:cubicBezTo>
                      <a:pt x="58" y="63"/>
                      <a:pt x="59" y="64"/>
                      <a:pt x="58" y="65"/>
                    </a:cubicBezTo>
                    <a:cubicBezTo>
                      <a:pt x="57" y="72"/>
                      <a:pt x="46" y="79"/>
                      <a:pt x="41" y="83"/>
                    </a:cubicBezTo>
                    <a:cubicBezTo>
                      <a:pt x="36" y="87"/>
                      <a:pt x="30" y="90"/>
                      <a:pt x="26" y="95"/>
                    </a:cubicBezTo>
                    <a:cubicBezTo>
                      <a:pt x="24" y="99"/>
                      <a:pt x="25" y="101"/>
                      <a:pt x="27" y="104"/>
                    </a:cubicBezTo>
                    <a:cubicBezTo>
                      <a:pt x="30" y="110"/>
                      <a:pt x="35" y="114"/>
                      <a:pt x="39" y="119"/>
                    </a:cubicBezTo>
                    <a:cubicBezTo>
                      <a:pt x="43" y="123"/>
                      <a:pt x="47" y="126"/>
                      <a:pt x="50" y="131"/>
                    </a:cubicBezTo>
                    <a:cubicBezTo>
                      <a:pt x="52" y="137"/>
                      <a:pt x="51" y="142"/>
                      <a:pt x="51" y="148"/>
                    </a:cubicBezTo>
                    <a:cubicBezTo>
                      <a:pt x="52" y="152"/>
                      <a:pt x="50" y="157"/>
                      <a:pt x="53" y="161"/>
                    </a:cubicBezTo>
                    <a:cubicBezTo>
                      <a:pt x="53" y="161"/>
                      <a:pt x="54" y="162"/>
                      <a:pt x="55" y="162"/>
                    </a:cubicBezTo>
                    <a:cubicBezTo>
                      <a:pt x="65" y="167"/>
                      <a:pt x="77" y="166"/>
                      <a:pt x="87" y="164"/>
                    </a:cubicBezTo>
                    <a:cubicBezTo>
                      <a:pt x="89" y="164"/>
                      <a:pt x="90" y="164"/>
                      <a:pt x="91" y="163"/>
                    </a:cubicBezTo>
                    <a:cubicBezTo>
                      <a:pt x="92" y="163"/>
                      <a:pt x="93" y="162"/>
                      <a:pt x="94" y="161"/>
                    </a:cubicBezTo>
                    <a:cubicBezTo>
                      <a:pt x="88" y="165"/>
                      <a:pt x="81" y="169"/>
                      <a:pt x="74" y="173"/>
                    </a:cubicBezTo>
                    <a:cubicBezTo>
                      <a:pt x="74" y="173"/>
                      <a:pt x="76" y="172"/>
                      <a:pt x="76" y="171"/>
                    </a:cubicBezTo>
                    <a:cubicBezTo>
                      <a:pt x="76" y="171"/>
                      <a:pt x="77" y="170"/>
                      <a:pt x="77" y="170"/>
                    </a:cubicBezTo>
                    <a:lnTo>
                      <a:pt x="101" y="159"/>
                    </a:lnTo>
                    <a:lnTo>
                      <a:pt x="101" y="159"/>
                    </a:lnTo>
                    <a:cubicBezTo>
                      <a:pt x="100" y="160"/>
                      <a:pt x="100" y="162"/>
                      <a:pt x="99" y="163"/>
                    </a:cubicBezTo>
                    <a:cubicBezTo>
                      <a:pt x="87" y="171"/>
                      <a:pt x="79" y="177"/>
                      <a:pt x="67" y="180"/>
                    </a:cubicBezTo>
                    <a:cubicBezTo>
                      <a:pt x="57" y="181"/>
                      <a:pt x="45" y="181"/>
                      <a:pt x="36" y="178"/>
                    </a:cubicBezTo>
                    <a:cubicBezTo>
                      <a:pt x="35" y="177"/>
                      <a:pt x="34" y="177"/>
                      <a:pt x="33" y="176"/>
                    </a:cubicBezTo>
                    <a:cubicBezTo>
                      <a:pt x="32" y="175"/>
                      <a:pt x="31" y="174"/>
                      <a:pt x="30" y="173"/>
                    </a:cubicBezTo>
                    <a:cubicBezTo>
                      <a:pt x="27" y="170"/>
                      <a:pt x="29" y="164"/>
                      <a:pt x="28" y="160"/>
                    </a:cubicBezTo>
                    <a:cubicBezTo>
                      <a:pt x="28" y="155"/>
                      <a:pt x="28" y="149"/>
                      <a:pt x="27" y="144"/>
                    </a:cubicBezTo>
                    <a:cubicBezTo>
                      <a:pt x="25" y="139"/>
                      <a:pt x="21" y="136"/>
                      <a:pt x="17" y="132"/>
                    </a:cubicBezTo>
                    <a:cubicBezTo>
                      <a:pt x="13" y="127"/>
                      <a:pt x="8" y="123"/>
                      <a:pt x="4" y="117"/>
                    </a:cubicBezTo>
                    <a:cubicBezTo>
                      <a:pt x="2" y="113"/>
                      <a:pt x="0" y="110"/>
                      <a:pt x="2" y="105"/>
                    </a:cubicBezTo>
                    <a:cubicBezTo>
                      <a:pt x="5" y="99"/>
                      <a:pt x="12" y="96"/>
                      <a:pt x="17" y="92"/>
                    </a:cubicBezTo>
                    <a:cubicBezTo>
                      <a:pt x="23" y="88"/>
                      <a:pt x="28" y="84"/>
                      <a:pt x="33" y="79"/>
                    </a:cubicBezTo>
                    <a:cubicBezTo>
                      <a:pt x="34" y="78"/>
                      <a:pt x="35" y="78"/>
                      <a:pt x="35" y="77"/>
                    </a:cubicBezTo>
                    <a:cubicBezTo>
                      <a:pt x="36" y="76"/>
                      <a:pt x="35" y="76"/>
                      <a:pt x="36" y="75"/>
                    </a:cubicBezTo>
                    <a:cubicBezTo>
                      <a:pt x="35" y="74"/>
                      <a:pt x="35" y="74"/>
                      <a:pt x="35" y="73"/>
                    </a:cubicBezTo>
                    <a:cubicBezTo>
                      <a:pt x="31" y="69"/>
                      <a:pt x="25" y="68"/>
                      <a:pt x="22" y="63"/>
                    </a:cubicBezTo>
                    <a:cubicBezTo>
                      <a:pt x="22" y="62"/>
                      <a:pt x="22" y="61"/>
                      <a:pt x="22" y="60"/>
                    </a:cubicBezTo>
                    <a:cubicBezTo>
                      <a:pt x="22" y="59"/>
                      <a:pt x="25" y="56"/>
                      <a:pt x="26" y="54"/>
                    </a:cubicBezTo>
                    <a:cubicBezTo>
                      <a:pt x="26" y="54"/>
                      <a:pt x="27" y="53"/>
                      <a:pt x="27" y="52"/>
                    </a:cubicBezTo>
                    <a:cubicBezTo>
                      <a:pt x="27" y="51"/>
                      <a:pt x="28" y="50"/>
                      <a:pt x="28" y="49"/>
                    </a:cubicBezTo>
                    <a:cubicBezTo>
                      <a:pt x="29" y="45"/>
                      <a:pt x="30" y="41"/>
                      <a:pt x="27" y="39"/>
                    </a:cubicBezTo>
                    <a:cubicBezTo>
                      <a:pt x="22" y="37"/>
                      <a:pt x="18" y="37"/>
                      <a:pt x="13" y="35"/>
                    </a:cubicBezTo>
                    <a:cubicBezTo>
                      <a:pt x="12" y="35"/>
                      <a:pt x="12" y="35"/>
                      <a:pt x="11" y="34"/>
                    </a:cubicBezTo>
                    <a:cubicBezTo>
                      <a:pt x="7" y="31"/>
                      <a:pt x="12" y="27"/>
                      <a:pt x="15" y="25"/>
                    </a:cubicBezTo>
                    <a:cubicBezTo>
                      <a:pt x="21" y="20"/>
                      <a:pt x="26" y="15"/>
                      <a:pt x="32" y="10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" name="Freeform 88"/>
              <p:cNvSpPr>
                <a:spLocks/>
              </p:cNvSpPr>
              <p:nvPr/>
            </p:nvSpPr>
            <p:spPr bwMode="auto">
              <a:xfrm>
                <a:off x="2719388" y="1050925"/>
                <a:ext cx="61913" cy="44450"/>
              </a:xfrm>
              <a:custGeom>
                <a:avLst/>
                <a:gdLst>
                  <a:gd name="T0" fmla="*/ 151 w 170"/>
                  <a:gd name="T1" fmla="*/ 0 h 123"/>
                  <a:gd name="T2" fmla="*/ 167 w 170"/>
                  <a:gd name="T3" fmla="*/ 18 h 123"/>
                  <a:gd name="T4" fmla="*/ 169 w 170"/>
                  <a:gd name="T5" fmla="*/ 22 h 123"/>
                  <a:gd name="T6" fmla="*/ 170 w 170"/>
                  <a:gd name="T7" fmla="*/ 28 h 123"/>
                  <a:gd name="T8" fmla="*/ 144 w 170"/>
                  <a:gd name="T9" fmla="*/ 46 h 123"/>
                  <a:gd name="T10" fmla="*/ 124 w 170"/>
                  <a:gd name="T11" fmla="*/ 52 h 123"/>
                  <a:gd name="T12" fmla="*/ 124 w 170"/>
                  <a:gd name="T13" fmla="*/ 54 h 123"/>
                  <a:gd name="T14" fmla="*/ 124 w 170"/>
                  <a:gd name="T15" fmla="*/ 74 h 123"/>
                  <a:gd name="T16" fmla="*/ 116 w 170"/>
                  <a:gd name="T17" fmla="*/ 86 h 123"/>
                  <a:gd name="T18" fmla="*/ 109 w 170"/>
                  <a:gd name="T19" fmla="*/ 98 h 123"/>
                  <a:gd name="T20" fmla="*/ 99 w 170"/>
                  <a:gd name="T21" fmla="*/ 108 h 123"/>
                  <a:gd name="T22" fmla="*/ 92 w 170"/>
                  <a:gd name="T23" fmla="*/ 109 h 123"/>
                  <a:gd name="T24" fmla="*/ 61 w 170"/>
                  <a:gd name="T25" fmla="*/ 104 h 123"/>
                  <a:gd name="T26" fmla="*/ 53 w 170"/>
                  <a:gd name="T27" fmla="*/ 101 h 123"/>
                  <a:gd name="T28" fmla="*/ 38 w 170"/>
                  <a:gd name="T29" fmla="*/ 92 h 123"/>
                  <a:gd name="T30" fmla="*/ 24 w 170"/>
                  <a:gd name="T31" fmla="*/ 83 h 123"/>
                  <a:gd name="T32" fmla="*/ 22 w 170"/>
                  <a:gd name="T33" fmla="*/ 83 h 123"/>
                  <a:gd name="T34" fmla="*/ 49 w 170"/>
                  <a:gd name="T35" fmla="*/ 86 h 123"/>
                  <a:gd name="T36" fmla="*/ 48 w 170"/>
                  <a:gd name="T37" fmla="*/ 108 h 123"/>
                  <a:gd name="T38" fmla="*/ 40 w 170"/>
                  <a:gd name="T39" fmla="*/ 121 h 123"/>
                  <a:gd name="T40" fmla="*/ 6 w 170"/>
                  <a:gd name="T41" fmla="*/ 112 h 123"/>
                  <a:gd name="T42" fmla="*/ 2 w 170"/>
                  <a:gd name="T43" fmla="*/ 107 h 123"/>
                  <a:gd name="T44" fmla="*/ 0 w 170"/>
                  <a:gd name="T45" fmla="*/ 103 h 123"/>
                  <a:gd name="T46" fmla="*/ 25 w 170"/>
                  <a:gd name="T47" fmla="*/ 104 h 123"/>
                  <a:gd name="T48" fmla="*/ 25 w 170"/>
                  <a:gd name="T49" fmla="*/ 104 h 123"/>
                  <a:gd name="T50" fmla="*/ 28 w 170"/>
                  <a:gd name="T51" fmla="*/ 107 h 123"/>
                  <a:gd name="T52" fmla="*/ 34 w 170"/>
                  <a:gd name="T53" fmla="*/ 115 h 123"/>
                  <a:gd name="T54" fmla="*/ 14 w 170"/>
                  <a:gd name="T55" fmla="*/ 115 h 123"/>
                  <a:gd name="T56" fmla="*/ 16 w 170"/>
                  <a:gd name="T57" fmla="*/ 115 h 123"/>
                  <a:gd name="T58" fmla="*/ 22 w 170"/>
                  <a:gd name="T59" fmla="*/ 105 h 123"/>
                  <a:gd name="T60" fmla="*/ 22 w 170"/>
                  <a:gd name="T61" fmla="*/ 84 h 123"/>
                  <a:gd name="T62" fmla="*/ 49 w 170"/>
                  <a:gd name="T63" fmla="*/ 82 h 123"/>
                  <a:gd name="T64" fmla="*/ 49 w 170"/>
                  <a:gd name="T65" fmla="*/ 83 h 123"/>
                  <a:gd name="T66" fmla="*/ 52 w 170"/>
                  <a:gd name="T67" fmla="*/ 85 h 123"/>
                  <a:gd name="T68" fmla="*/ 62 w 170"/>
                  <a:gd name="T69" fmla="*/ 92 h 123"/>
                  <a:gd name="T70" fmla="*/ 78 w 170"/>
                  <a:gd name="T71" fmla="*/ 100 h 123"/>
                  <a:gd name="T72" fmla="*/ 86 w 170"/>
                  <a:gd name="T73" fmla="*/ 104 h 123"/>
                  <a:gd name="T74" fmla="*/ 67 w 170"/>
                  <a:gd name="T75" fmla="*/ 103 h 123"/>
                  <a:gd name="T76" fmla="*/ 71 w 170"/>
                  <a:gd name="T77" fmla="*/ 103 h 123"/>
                  <a:gd name="T78" fmla="*/ 74 w 170"/>
                  <a:gd name="T79" fmla="*/ 103 h 123"/>
                  <a:gd name="T80" fmla="*/ 83 w 170"/>
                  <a:gd name="T81" fmla="*/ 94 h 123"/>
                  <a:gd name="T82" fmla="*/ 90 w 170"/>
                  <a:gd name="T83" fmla="*/ 82 h 123"/>
                  <a:gd name="T84" fmla="*/ 93 w 170"/>
                  <a:gd name="T85" fmla="*/ 78 h 123"/>
                  <a:gd name="T86" fmla="*/ 98 w 170"/>
                  <a:gd name="T87" fmla="*/ 71 h 123"/>
                  <a:gd name="T88" fmla="*/ 98 w 170"/>
                  <a:gd name="T89" fmla="*/ 51 h 123"/>
                  <a:gd name="T90" fmla="*/ 100 w 170"/>
                  <a:gd name="T91" fmla="*/ 45 h 123"/>
                  <a:gd name="T92" fmla="*/ 119 w 170"/>
                  <a:gd name="T93" fmla="*/ 41 h 123"/>
                  <a:gd name="T94" fmla="*/ 144 w 170"/>
                  <a:gd name="T95" fmla="*/ 25 h 123"/>
                  <a:gd name="T96" fmla="*/ 144 w 170"/>
                  <a:gd name="T97" fmla="*/ 21 h 123"/>
                  <a:gd name="T98" fmla="*/ 142 w 170"/>
                  <a:gd name="T99" fmla="*/ 17 h 123"/>
                  <a:gd name="T100" fmla="*/ 125 w 170"/>
                  <a:gd name="T101" fmla="*/ 0 h 123"/>
                  <a:gd name="T102" fmla="*/ 151 w 170"/>
                  <a:gd name="T103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70" h="123">
                    <a:moveTo>
                      <a:pt x="151" y="0"/>
                    </a:moveTo>
                    <a:cubicBezTo>
                      <a:pt x="158" y="5"/>
                      <a:pt x="164" y="10"/>
                      <a:pt x="167" y="18"/>
                    </a:cubicBezTo>
                    <a:cubicBezTo>
                      <a:pt x="168" y="19"/>
                      <a:pt x="169" y="21"/>
                      <a:pt x="169" y="22"/>
                    </a:cubicBezTo>
                    <a:cubicBezTo>
                      <a:pt x="169" y="24"/>
                      <a:pt x="170" y="26"/>
                      <a:pt x="170" y="28"/>
                    </a:cubicBezTo>
                    <a:cubicBezTo>
                      <a:pt x="169" y="40"/>
                      <a:pt x="154" y="44"/>
                      <a:pt x="144" y="46"/>
                    </a:cubicBezTo>
                    <a:cubicBezTo>
                      <a:pt x="139" y="48"/>
                      <a:pt x="127" y="48"/>
                      <a:pt x="124" y="52"/>
                    </a:cubicBezTo>
                    <a:cubicBezTo>
                      <a:pt x="124" y="53"/>
                      <a:pt x="124" y="54"/>
                      <a:pt x="124" y="54"/>
                    </a:cubicBezTo>
                    <a:cubicBezTo>
                      <a:pt x="124" y="61"/>
                      <a:pt x="124" y="67"/>
                      <a:pt x="124" y="74"/>
                    </a:cubicBezTo>
                    <a:cubicBezTo>
                      <a:pt x="124" y="79"/>
                      <a:pt x="119" y="82"/>
                      <a:pt x="116" y="86"/>
                    </a:cubicBezTo>
                    <a:cubicBezTo>
                      <a:pt x="113" y="90"/>
                      <a:pt x="111" y="94"/>
                      <a:pt x="109" y="98"/>
                    </a:cubicBezTo>
                    <a:cubicBezTo>
                      <a:pt x="107" y="102"/>
                      <a:pt x="103" y="105"/>
                      <a:pt x="99" y="108"/>
                    </a:cubicBezTo>
                    <a:cubicBezTo>
                      <a:pt x="96" y="109"/>
                      <a:pt x="96" y="110"/>
                      <a:pt x="92" y="109"/>
                    </a:cubicBezTo>
                    <a:cubicBezTo>
                      <a:pt x="82" y="108"/>
                      <a:pt x="71" y="107"/>
                      <a:pt x="61" y="104"/>
                    </a:cubicBezTo>
                    <a:cubicBezTo>
                      <a:pt x="58" y="104"/>
                      <a:pt x="56" y="102"/>
                      <a:pt x="53" y="101"/>
                    </a:cubicBezTo>
                    <a:cubicBezTo>
                      <a:pt x="48" y="98"/>
                      <a:pt x="43" y="95"/>
                      <a:pt x="38" y="92"/>
                    </a:cubicBezTo>
                    <a:cubicBezTo>
                      <a:pt x="33" y="90"/>
                      <a:pt x="28" y="86"/>
                      <a:pt x="24" y="83"/>
                    </a:cubicBezTo>
                    <a:cubicBezTo>
                      <a:pt x="23" y="83"/>
                      <a:pt x="22" y="83"/>
                      <a:pt x="22" y="83"/>
                    </a:cubicBezTo>
                    <a:cubicBezTo>
                      <a:pt x="49" y="84"/>
                      <a:pt x="47" y="76"/>
                      <a:pt x="49" y="86"/>
                    </a:cubicBezTo>
                    <a:cubicBezTo>
                      <a:pt x="50" y="94"/>
                      <a:pt x="50" y="100"/>
                      <a:pt x="48" y="108"/>
                    </a:cubicBezTo>
                    <a:cubicBezTo>
                      <a:pt x="46" y="113"/>
                      <a:pt x="45" y="119"/>
                      <a:pt x="40" y="121"/>
                    </a:cubicBezTo>
                    <a:cubicBezTo>
                      <a:pt x="28" y="120"/>
                      <a:pt x="14" y="123"/>
                      <a:pt x="6" y="112"/>
                    </a:cubicBezTo>
                    <a:cubicBezTo>
                      <a:pt x="4" y="111"/>
                      <a:pt x="3" y="109"/>
                      <a:pt x="2" y="107"/>
                    </a:cubicBezTo>
                    <a:cubicBezTo>
                      <a:pt x="1" y="106"/>
                      <a:pt x="0" y="105"/>
                      <a:pt x="0" y="103"/>
                    </a:cubicBezTo>
                    <a:lnTo>
                      <a:pt x="25" y="104"/>
                    </a:lnTo>
                    <a:lnTo>
                      <a:pt x="25" y="104"/>
                    </a:lnTo>
                    <a:cubicBezTo>
                      <a:pt x="26" y="105"/>
                      <a:pt x="27" y="106"/>
                      <a:pt x="28" y="107"/>
                    </a:cubicBezTo>
                    <a:cubicBezTo>
                      <a:pt x="29" y="110"/>
                      <a:pt x="31" y="113"/>
                      <a:pt x="34" y="115"/>
                    </a:cubicBezTo>
                    <a:cubicBezTo>
                      <a:pt x="41" y="120"/>
                      <a:pt x="60" y="118"/>
                      <a:pt x="14" y="115"/>
                    </a:cubicBezTo>
                    <a:cubicBezTo>
                      <a:pt x="15" y="115"/>
                      <a:pt x="15" y="115"/>
                      <a:pt x="16" y="115"/>
                    </a:cubicBezTo>
                    <a:cubicBezTo>
                      <a:pt x="20" y="115"/>
                      <a:pt x="21" y="107"/>
                      <a:pt x="22" y="105"/>
                    </a:cubicBezTo>
                    <a:cubicBezTo>
                      <a:pt x="24" y="98"/>
                      <a:pt x="25" y="91"/>
                      <a:pt x="22" y="84"/>
                    </a:cubicBezTo>
                    <a:cubicBezTo>
                      <a:pt x="20" y="73"/>
                      <a:pt x="21" y="81"/>
                      <a:pt x="49" y="82"/>
                    </a:cubicBezTo>
                    <a:cubicBezTo>
                      <a:pt x="49" y="82"/>
                      <a:pt x="49" y="83"/>
                      <a:pt x="49" y="83"/>
                    </a:cubicBezTo>
                    <a:cubicBezTo>
                      <a:pt x="50" y="84"/>
                      <a:pt x="51" y="84"/>
                      <a:pt x="52" y="85"/>
                    </a:cubicBezTo>
                    <a:cubicBezTo>
                      <a:pt x="56" y="88"/>
                      <a:pt x="57" y="89"/>
                      <a:pt x="62" y="92"/>
                    </a:cubicBezTo>
                    <a:cubicBezTo>
                      <a:pt x="68" y="95"/>
                      <a:pt x="72" y="98"/>
                      <a:pt x="78" y="100"/>
                    </a:cubicBezTo>
                    <a:cubicBezTo>
                      <a:pt x="81" y="101"/>
                      <a:pt x="89" y="103"/>
                      <a:pt x="86" y="104"/>
                    </a:cubicBezTo>
                    <a:cubicBezTo>
                      <a:pt x="80" y="105"/>
                      <a:pt x="74" y="103"/>
                      <a:pt x="67" y="103"/>
                    </a:cubicBezTo>
                    <a:cubicBezTo>
                      <a:pt x="66" y="103"/>
                      <a:pt x="70" y="103"/>
                      <a:pt x="71" y="103"/>
                    </a:cubicBezTo>
                    <a:cubicBezTo>
                      <a:pt x="72" y="103"/>
                      <a:pt x="73" y="103"/>
                      <a:pt x="74" y="103"/>
                    </a:cubicBezTo>
                    <a:cubicBezTo>
                      <a:pt x="77" y="100"/>
                      <a:pt x="81" y="97"/>
                      <a:pt x="83" y="94"/>
                    </a:cubicBezTo>
                    <a:cubicBezTo>
                      <a:pt x="86" y="90"/>
                      <a:pt x="87" y="86"/>
                      <a:pt x="90" y="82"/>
                    </a:cubicBezTo>
                    <a:cubicBezTo>
                      <a:pt x="91" y="81"/>
                      <a:pt x="92" y="79"/>
                      <a:pt x="93" y="78"/>
                    </a:cubicBezTo>
                    <a:cubicBezTo>
                      <a:pt x="95" y="76"/>
                      <a:pt x="98" y="75"/>
                      <a:pt x="98" y="71"/>
                    </a:cubicBezTo>
                    <a:cubicBezTo>
                      <a:pt x="99" y="65"/>
                      <a:pt x="98" y="58"/>
                      <a:pt x="98" y="51"/>
                    </a:cubicBezTo>
                    <a:cubicBezTo>
                      <a:pt x="98" y="49"/>
                      <a:pt x="98" y="47"/>
                      <a:pt x="100" y="45"/>
                    </a:cubicBezTo>
                    <a:cubicBezTo>
                      <a:pt x="105" y="41"/>
                      <a:pt x="114" y="43"/>
                      <a:pt x="119" y="41"/>
                    </a:cubicBezTo>
                    <a:cubicBezTo>
                      <a:pt x="127" y="39"/>
                      <a:pt x="143" y="36"/>
                      <a:pt x="144" y="25"/>
                    </a:cubicBezTo>
                    <a:cubicBezTo>
                      <a:pt x="145" y="24"/>
                      <a:pt x="144" y="23"/>
                      <a:pt x="144" y="21"/>
                    </a:cubicBezTo>
                    <a:cubicBezTo>
                      <a:pt x="143" y="20"/>
                      <a:pt x="143" y="18"/>
                      <a:pt x="142" y="17"/>
                    </a:cubicBezTo>
                    <a:cubicBezTo>
                      <a:pt x="138" y="9"/>
                      <a:pt x="132" y="4"/>
                      <a:pt x="125" y="0"/>
                    </a:cubicBezTo>
                    <a:lnTo>
                      <a:pt x="151" y="0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" name="Freeform 89"/>
              <p:cNvSpPr>
                <a:spLocks/>
              </p:cNvSpPr>
              <p:nvPr/>
            </p:nvSpPr>
            <p:spPr bwMode="auto">
              <a:xfrm>
                <a:off x="2725738" y="1038225"/>
                <a:ext cx="23813" cy="17463"/>
              </a:xfrm>
              <a:custGeom>
                <a:avLst/>
                <a:gdLst>
                  <a:gd name="T0" fmla="*/ 23 w 69"/>
                  <a:gd name="T1" fmla="*/ 0 h 45"/>
                  <a:gd name="T2" fmla="*/ 24 w 69"/>
                  <a:gd name="T3" fmla="*/ 22 h 45"/>
                  <a:gd name="T4" fmla="*/ 34 w 69"/>
                  <a:gd name="T5" fmla="*/ 30 h 45"/>
                  <a:gd name="T6" fmla="*/ 55 w 69"/>
                  <a:gd name="T7" fmla="*/ 25 h 45"/>
                  <a:gd name="T8" fmla="*/ 69 w 69"/>
                  <a:gd name="T9" fmla="*/ 20 h 45"/>
                  <a:gd name="T10" fmla="*/ 48 w 69"/>
                  <a:gd name="T11" fmla="*/ 37 h 45"/>
                  <a:gd name="T12" fmla="*/ 48 w 69"/>
                  <a:gd name="T13" fmla="*/ 37 h 45"/>
                  <a:gd name="T14" fmla="*/ 35 w 69"/>
                  <a:gd name="T15" fmla="*/ 41 h 45"/>
                  <a:gd name="T16" fmla="*/ 13 w 69"/>
                  <a:gd name="T17" fmla="*/ 45 h 45"/>
                  <a:gd name="T18" fmla="*/ 1 w 69"/>
                  <a:gd name="T19" fmla="*/ 34 h 45"/>
                  <a:gd name="T20" fmla="*/ 0 w 69"/>
                  <a:gd name="T21" fmla="*/ 12 h 45"/>
                  <a:gd name="T22" fmla="*/ 23 w 69"/>
                  <a:gd name="T2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" h="45">
                    <a:moveTo>
                      <a:pt x="23" y="0"/>
                    </a:moveTo>
                    <a:cubicBezTo>
                      <a:pt x="23" y="7"/>
                      <a:pt x="23" y="15"/>
                      <a:pt x="24" y="22"/>
                    </a:cubicBezTo>
                    <a:cubicBezTo>
                      <a:pt x="25" y="29"/>
                      <a:pt x="27" y="30"/>
                      <a:pt x="34" y="30"/>
                    </a:cubicBezTo>
                    <a:cubicBezTo>
                      <a:pt x="41" y="30"/>
                      <a:pt x="48" y="27"/>
                      <a:pt x="55" y="25"/>
                    </a:cubicBezTo>
                    <a:cubicBezTo>
                      <a:pt x="60" y="24"/>
                      <a:pt x="64" y="22"/>
                      <a:pt x="69" y="20"/>
                    </a:cubicBezTo>
                    <a:lnTo>
                      <a:pt x="48" y="37"/>
                    </a:lnTo>
                    <a:lnTo>
                      <a:pt x="48" y="37"/>
                    </a:lnTo>
                    <a:cubicBezTo>
                      <a:pt x="43" y="38"/>
                      <a:pt x="39" y="39"/>
                      <a:pt x="35" y="41"/>
                    </a:cubicBezTo>
                    <a:cubicBezTo>
                      <a:pt x="28" y="43"/>
                      <a:pt x="20" y="45"/>
                      <a:pt x="13" y="45"/>
                    </a:cubicBezTo>
                    <a:cubicBezTo>
                      <a:pt x="4" y="44"/>
                      <a:pt x="2" y="42"/>
                      <a:pt x="1" y="34"/>
                    </a:cubicBezTo>
                    <a:cubicBezTo>
                      <a:pt x="0" y="26"/>
                      <a:pt x="0" y="19"/>
                      <a:pt x="0" y="12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" name="Freeform 90"/>
              <p:cNvSpPr>
                <a:spLocks/>
              </p:cNvSpPr>
              <p:nvPr/>
            </p:nvSpPr>
            <p:spPr bwMode="auto">
              <a:xfrm>
                <a:off x="2717801" y="1000125"/>
                <a:ext cx="46038" cy="25400"/>
              </a:xfrm>
              <a:custGeom>
                <a:avLst/>
                <a:gdLst>
                  <a:gd name="T0" fmla="*/ 2 w 126"/>
                  <a:gd name="T1" fmla="*/ 52 h 70"/>
                  <a:gd name="T2" fmla="*/ 0 w 126"/>
                  <a:gd name="T3" fmla="*/ 42 h 70"/>
                  <a:gd name="T4" fmla="*/ 10 w 126"/>
                  <a:gd name="T5" fmla="*/ 11 h 70"/>
                  <a:gd name="T6" fmla="*/ 29 w 126"/>
                  <a:gd name="T7" fmla="*/ 0 h 70"/>
                  <a:gd name="T8" fmla="*/ 33 w 126"/>
                  <a:gd name="T9" fmla="*/ 0 h 70"/>
                  <a:gd name="T10" fmla="*/ 53 w 126"/>
                  <a:gd name="T11" fmla="*/ 19 h 70"/>
                  <a:gd name="T12" fmla="*/ 58 w 126"/>
                  <a:gd name="T13" fmla="*/ 27 h 70"/>
                  <a:gd name="T14" fmla="*/ 63 w 126"/>
                  <a:gd name="T15" fmla="*/ 25 h 70"/>
                  <a:gd name="T16" fmla="*/ 83 w 126"/>
                  <a:gd name="T17" fmla="*/ 14 h 70"/>
                  <a:gd name="T18" fmla="*/ 87 w 126"/>
                  <a:gd name="T19" fmla="*/ 13 h 70"/>
                  <a:gd name="T20" fmla="*/ 110 w 126"/>
                  <a:gd name="T21" fmla="*/ 17 h 70"/>
                  <a:gd name="T22" fmla="*/ 124 w 126"/>
                  <a:gd name="T23" fmla="*/ 32 h 70"/>
                  <a:gd name="T24" fmla="*/ 116 w 126"/>
                  <a:gd name="T25" fmla="*/ 70 h 70"/>
                  <a:gd name="T26" fmla="*/ 118 w 126"/>
                  <a:gd name="T27" fmla="*/ 44 h 70"/>
                  <a:gd name="T28" fmla="*/ 118 w 126"/>
                  <a:gd name="T29" fmla="*/ 44 h 70"/>
                  <a:gd name="T30" fmla="*/ 114 w 126"/>
                  <a:gd name="T31" fmla="*/ 62 h 70"/>
                  <a:gd name="T32" fmla="*/ 115 w 126"/>
                  <a:gd name="T33" fmla="*/ 59 h 70"/>
                  <a:gd name="T34" fmla="*/ 114 w 126"/>
                  <a:gd name="T35" fmla="*/ 57 h 70"/>
                  <a:gd name="T36" fmla="*/ 103 w 126"/>
                  <a:gd name="T37" fmla="*/ 42 h 70"/>
                  <a:gd name="T38" fmla="*/ 82 w 126"/>
                  <a:gd name="T39" fmla="*/ 38 h 70"/>
                  <a:gd name="T40" fmla="*/ 58 w 126"/>
                  <a:gd name="T41" fmla="*/ 50 h 70"/>
                  <a:gd name="T42" fmla="*/ 48 w 126"/>
                  <a:gd name="T43" fmla="*/ 52 h 70"/>
                  <a:gd name="T44" fmla="*/ 45 w 126"/>
                  <a:gd name="T45" fmla="*/ 43 h 70"/>
                  <a:gd name="T46" fmla="*/ 35 w 126"/>
                  <a:gd name="T47" fmla="*/ 28 h 70"/>
                  <a:gd name="T48" fmla="*/ 28 w 126"/>
                  <a:gd name="T49" fmla="*/ 25 h 70"/>
                  <a:gd name="T50" fmla="*/ 24 w 126"/>
                  <a:gd name="T51" fmla="*/ 25 h 70"/>
                  <a:gd name="T52" fmla="*/ 7 w 126"/>
                  <a:gd name="T53" fmla="*/ 37 h 70"/>
                  <a:gd name="T54" fmla="*/ 10 w 126"/>
                  <a:gd name="T55" fmla="*/ 18 h 70"/>
                  <a:gd name="T56" fmla="*/ 10 w 126"/>
                  <a:gd name="T57" fmla="*/ 21 h 70"/>
                  <a:gd name="T58" fmla="*/ 10 w 126"/>
                  <a:gd name="T59" fmla="*/ 26 h 70"/>
                  <a:gd name="T60" fmla="*/ 11 w 126"/>
                  <a:gd name="T61" fmla="*/ 28 h 70"/>
                  <a:gd name="T62" fmla="*/ 2 w 126"/>
                  <a:gd name="T63" fmla="*/ 5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6" h="70">
                    <a:moveTo>
                      <a:pt x="2" y="52"/>
                    </a:moveTo>
                    <a:cubicBezTo>
                      <a:pt x="0" y="49"/>
                      <a:pt x="0" y="46"/>
                      <a:pt x="0" y="42"/>
                    </a:cubicBezTo>
                    <a:cubicBezTo>
                      <a:pt x="8" y="14"/>
                      <a:pt x="2" y="22"/>
                      <a:pt x="10" y="11"/>
                    </a:cubicBezTo>
                    <a:cubicBezTo>
                      <a:pt x="15" y="5"/>
                      <a:pt x="21" y="1"/>
                      <a:pt x="29" y="0"/>
                    </a:cubicBezTo>
                    <a:cubicBezTo>
                      <a:pt x="30" y="0"/>
                      <a:pt x="32" y="0"/>
                      <a:pt x="33" y="0"/>
                    </a:cubicBezTo>
                    <a:cubicBezTo>
                      <a:pt x="44" y="2"/>
                      <a:pt x="49" y="9"/>
                      <a:pt x="53" y="19"/>
                    </a:cubicBezTo>
                    <a:cubicBezTo>
                      <a:pt x="54" y="20"/>
                      <a:pt x="56" y="28"/>
                      <a:pt x="58" y="27"/>
                    </a:cubicBezTo>
                    <a:cubicBezTo>
                      <a:pt x="59" y="27"/>
                      <a:pt x="61" y="26"/>
                      <a:pt x="63" y="25"/>
                    </a:cubicBezTo>
                    <a:cubicBezTo>
                      <a:pt x="69" y="22"/>
                      <a:pt x="76" y="17"/>
                      <a:pt x="83" y="14"/>
                    </a:cubicBezTo>
                    <a:cubicBezTo>
                      <a:pt x="84" y="14"/>
                      <a:pt x="86" y="13"/>
                      <a:pt x="87" y="13"/>
                    </a:cubicBezTo>
                    <a:cubicBezTo>
                      <a:pt x="95" y="12"/>
                      <a:pt x="103" y="14"/>
                      <a:pt x="110" y="17"/>
                    </a:cubicBezTo>
                    <a:cubicBezTo>
                      <a:pt x="117" y="21"/>
                      <a:pt x="121" y="24"/>
                      <a:pt x="124" y="32"/>
                    </a:cubicBezTo>
                    <a:cubicBezTo>
                      <a:pt x="126" y="45"/>
                      <a:pt x="121" y="58"/>
                      <a:pt x="116" y="70"/>
                    </a:cubicBezTo>
                    <a:lnTo>
                      <a:pt x="118" y="44"/>
                    </a:lnTo>
                    <a:lnTo>
                      <a:pt x="118" y="44"/>
                    </a:lnTo>
                    <a:cubicBezTo>
                      <a:pt x="122" y="34"/>
                      <a:pt x="121" y="36"/>
                      <a:pt x="114" y="62"/>
                    </a:cubicBezTo>
                    <a:cubicBezTo>
                      <a:pt x="114" y="63"/>
                      <a:pt x="115" y="60"/>
                      <a:pt x="115" y="59"/>
                    </a:cubicBezTo>
                    <a:cubicBezTo>
                      <a:pt x="115" y="59"/>
                      <a:pt x="115" y="58"/>
                      <a:pt x="114" y="57"/>
                    </a:cubicBezTo>
                    <a:cubicBezTo>
                      <a:pt x="113" y="49"/>
                      <a:pt x="110" y="46"/>
                      <a:pt x="103" y="42"/>
                    </a:cubicBezTo>
                    <a:cubicBezTo>
                      <a:pt x="96" y="39"/>
                      <a:pt x="89" y="37"/>
                      <a:pt x="82" y="38"/>
                    </a:cubicBezTo>
                    <a:cubicBezTo>
                      <a:pt x="73" y="41"/>
                      <a:pt x="66" y="46"/>
                      <a:pt x="58" y="50"/>
                    </a:cubicBezTo>
                    <a:cubicBezTo>
                      <a:pt x="55" y="52"/>
                      <a:pt x="51" y="54"/>
                      <a:pt x="48" y="52"/>
                    </a:cubicBezTo>
                    <a:cubicBezTo>
                      <a:pt x="45" y="50"/>
                      <a:pt x="47" y="45"/>
                      <a:pt x="45" y="43"/>
                    </a:cubicBezTo>
                    <a:cubicBezTo>
                      <a:pt x="42" y="38"/>
                      <a:pt x="40" y="32"/>
                      <a:pt x="35" y="28"/>
                    </a:cubicBezTo>
                    <a:cubicBezTo>
                      <a:pt x="32" y="26"/>
                      <a:pt x="31" y="26"/>
                      <a:pt x="28" y="25"/>
                    </a:cubicBezTo>
                    <a:cubicBezTo>
                      <a:pt x="26" y="25"/>
                      <a:pt x="25" y="25"/>
                      <a:pt x="24" y="25"/>
                    </a:cubicBezTo>
                    <a:cubicBezTo>
                      <a:pt x="17" y="26"/>
                      <a:pt x="11" y="31"/>
                      <a:pt x="7" y="37"/>
                    </a:cubicBezTo>
                    <a:cubicBezTo>
                      <a:pt x="2" y="47"/>
                      <a:pt x="5" y="41"/>
                      <a:pt x="10" y="18"/>
                    </a:cubicBezTo>
                    <a:cubicBezTo>
                      <a:pt x="11" y="17"/>
                      <a:pt x="10" y="20"/>
                      <a:pt x="10" y="21"/>
                    </a:cubicBezTo>
                    <a:cubicBezTo>
                      <a:pt x="9" y="23"/>
                      <a:pt x="9" y="24"/>
                      <a:pt x="10" y="26"/>
                    </a:cubicBezTo>
                    <a:cubicBezTo>
                      <a:pt x="10" y="26"/>
                      <a:pt x="10" y="27"/>
                      <a:pt x="11" y="28"/>
                    </a:cubicBezTo>
                    <a:lnTo>
                      <a:pt x="2" y="52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" name="Freeform 91"/>
              <p:cNvSpPr>
                <a:spLocks/>
              </p:cNvSpPr>
              <p:nvPr/>
            </p:nvSpPr>
            <p:spPr bwMode="auto">
              <a:xfrm>
                <a:off x="2659063" y="1443037"/>
                <a:ext cx="136525" cy="136525"/>
              </a:xfrm>
              <a:custGeom>
                <a:avLst/>
                <a:gdLst>
                  <a:gd name="T0" fmla="*/ 308 w 377"/>
                  <a:gd name="T1" fmla="*/ 332 h 381"/>
                  <a:gd name="T2" fmla="*/ 174 w 377"/>
                  <a:gd name="T3" fmla="*/ 377 h 381"/>
                  <a:gd name="T4" fmla="*/ 101 w 377"/>
                  <a:gd name="T5" fmla="*/ 377 h 381"/>
                  <a:gd name="T6" fmla="*/ 55 w 377"/>
                  <a:gd name="T7" fmla="*/ 319 h 381"/>
                  <a:gd name="T8" fmla="*/ 20 w 377"/>
                  <a:gd name="T9" fmla="*/ 270 h 381"/>
                  <a:gd name="T10" fmla="*/ 7 w 377"/>
                  <a:gd name="T11" fmla="*/ 199 h 381"/>
                  <a:gd name="T12" fmla="*/ 12 w 377"/>
                  <a:gd name="T13" fmla="*/ 132 h 381"/>
                  <a:gd name="T14" fmla="*/ 64 w 377"/>
                  <a:gd name="T15" fmla="*/ 105 h 381"/>
                  <a:gd name="T16" fmla="*/ 93 w 377"/>
                  <a:gd name="T17" fmla="*/ 111 h 381"/>
                  <a:gd name="T18" fmla="*/ 132 w 377"/>
                  <a:gd name="T19" fmla="*/ 52 h 381"/>
                  <a:gd name="T20" fmla="*/ 162 w 377"/>
                  <a:gd name="T21" fmla="*/ 19 h 381"/>
                  <a:gd name="T22" fmla="*/ 224 w 377"/>
                  <a:gd name="T23" fmla="*/ 9 h 381"/>
                  <a:gd name="T24" fmla="*/ 278 w 377"/>
                  <a:gd name="T25" fmla="*/ 55 h 381"/>
                  <a:gd name="T26" fmla="*/ 325 w 377"/>
                  <a:gd name="T27" fmla="*/ 59 h 381"/>
                  <a:gd name="T28" fmla="*/ 371 w 377"/>
                  <a:gd name="T29" fmla="*/ 118 h 381"/>
                  <a:gd name="T30" fmla="*/ 361 w 377"/>
                  <a:gd name="T31" fmla="*/ 200 h 381"/>
                  <a:gd name="T32" fmla="*/ 342 w 377"/>
                  <a:gd name="T33" fmla="*/ 261 h 381"/>
                  <a:gd name="T34" fmla="*/ 308 w 377"/>
                  <a:gd name="T35" fmla="*/ 332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7" h="381">
                    <a:moveTo>
                      <a:pt x="308" y="332"/>
                    </a:moveTo>
                    <a:cubicBezTo>
                      <a:pt x="285" y="341"/>
                      <a:pt x="198" y="373"/>
                      <a:pt x="174" y="377"/>
                    </a:cubicBezTo>
                    <a:cubicBezTo>
                      <a:pt x="150" y="377"/>
                      <a:pt x="125" y="381"/>
                      <a:pt x="101" y="377"/>
                    </a:cubicBezTo>
                    <a:cubicBezTo>
                      <a:pt x="80" y="368"/>
                      <a:pt x="35" y="332"/>
                      <a:pt x="55" y="319"/>
                    </a:cubicBezTo>
                    <a:cubicBezTo>
                      <a:pt x="52" y="291"/>
                      <a:pt x="31" y="293"/>
                      <a:pt x="20" y="270"/>
                    </a:cubicBezTo>
                    <a:cubicBezTo>
                      <a:pt x="13" y="246"/>
                      <a:pt x="8" y="224"/>
                      <a:pt x="7" y="199"/>
                    </a:cubicBezTo>
                    <a:cubicBezTo>
                      <a:pt x="17" y="177"/>
                      <a:pt x="0" y="153"/>
                      <a:pt x="12" y="132"/>
                    </a:cubicBezTo>
                    <a:cubicBezTo>
                      <a:pt x="24" y="111"/>
                      <a:pt x="56" y="129"/>
                      <a:pt x="64" y="105"/>
                    </a:cubicBezTo>
                    <a:cubicBezTo>
                      <a:pt x="71" y="91"/>
                      <a:pt x="75" y="116"/>
                      <a:pt x="93" y="111"/>
                    </a:cubicBezTo>
                    <a:cubicBezTo>
                      <a:pt x="106" y="107"/>
                      <a:pt x="141" y="79"/>
                      <a:pt x="132" y="52"/>
                    </a:cubicBezTo>
                    <a:cubicBezTo>
                      <a:pt x="125" y="33"/>
                      <a:pt x="145" y="19"/>
                      <a:pt x="162" y="19"/>
                    </a:cubicBezTo>
                    <a:cubicBezTo>
                      <a:pt x="177" y="20"/>
                      <a:pt x="213" y="18"/>
                      <a:pt x="224" y="9"/>
                    </a:cubicBezTo>
                    <a:cubicBezTo>
                      <a:pt x="235" y="0"/>
                      <a:pt x="260" y="50"/>
                      <a:pt x="278" y="55"/>
                    </a:cubicBezTo>
                    <a:cubicBezTo>
                      <a:pt x="297" y="60"/>
                      <a:pt x="307" y="41"/>
                      <a:pt x="325" y="59"/>
                    </a:cubicBezTo>
                    <a:cubicBezTo>
                      <a:pt x="343" y="76"/>
                      <a:pt x="360" y="95"/>
                      <a:pt x="371" y="118"/>
                    </a:cubicBezTo>
                    <a:cubicBezTo>
                      <a:pt x="377" y="146"/>
                      <a:pt x="351" y="172"/>
                      <a:pt x="361" y="200"/>
                    </a:cubicBezTo>
                    <a:cubicBezTo>
                      <a:pt x="367" y="222"/>
                      <a:pt x="355" y="239"/>
                      <a:pt x="342" y="261"/>
                    </a:cubicBezTo>
                    <a:lnTo>
                      <a:pt x="308" y="332"/>
                    </a:lnTo>
                    <a:close/>
                  </a:path>
                </a:pathLst>
              </a:custGeom>
              <a:solidFill>
                <a:srgbClr val="2B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" name="Freeform 92"/>
              <p:cNvSpPr>
                <a:spLocks/>
              </p:cNvSpPr>
              <p:nvPr/>
            </p:nvSpPr>
            <p:spPr bwMode="auto">
              <a:xfrm>
                <a:off x="2678113" y="1493837"/>
                <a:ext cx="36513" cy="66675"/>
              </a:xfrm>
              <a:custGeom>
                <a:avLst/>
                <a:gdLst>
                  <a:gd name="T0" fmla="*/ 56 w 100"/>
                  <a:gd name="T1" fmla="*/ 0 h 181"/>
                  <a:gd name="T2" fmla="*/ 38 w 100"/>
                  <a:gd name="T3" fmla="*/ 15 h 181"/>
                  <a:gd name="T4" fmla="*/ 33 w 100"/>
                  <a:gd name="T5" fmla="*/ 21 h 181"/>
                  <a:gd name="T6" fmla="*/ 33 w 100"/>
                  <a:gd name="T7" fmla="*/ 21 h 181"/>
                  <a:gd name="T8" fmla="*/ 34 w 100"/>
                  <a:gd name="T9" fmla="*/ 21 h 181"/>
                  <a:gd name="T10" fmla="*/ 48 w 100"/>
                  <a:gd name="T11" fmla="*/ 24 h 181"/>
                  <a:gd name="T12" fmla="*/ 51 w 100"/>
                  <a:gd name="T13" fmla="*/ 38 h 181"/>
                  <a:gd name="T14" fmla="*/ 50 w 100"/>
                  <a:gd name="T15" fmla="*/ 41 h 181"/>
                  <a:gd name="T16" fmla="*/ 48 w 100"/>
                  <a:gd name="T17" fmla="*/ 46 h 181"/>
                  <a:gd name="T18" fmla="*/ 45 w 100"/>
                  <a:gd name="T19" fmla="*/ 51 h 181"/>
                  <a:gd name="T20" fmla="*/ 56 w 100"/>
                  <a:gd name="T21" fmla="*/ 59 h 181"/>
                  <a:gd name="T22" fmla="*/ 58 w 100"/>
                  <a:gd name="T23" fmla="*/ 62 h 181"/>
                  <a:gd name="T24" fmla="*/ 58 w 100"/>
                  <a:gd name="T25" fmla="*/ 65 h 181"/>
                  <a:gd name="T26" fmla="*/ 40 w 100"/>
                  <a:gd name="T27" fmla="*/ 83 h 181"/>
                  <a:gd name="T28" fmla="*/ 26 w 100"/>
                  <a:gd name="T29" fmla="*/ 95 h 181"/>
                  <a:gd name="T30" fmla="*/ 27 w 100"/>
                  <a:gd name="T31" fmla="*/ 104 h 181"/>
                  <a:gd name="T32" fmla="*/ 39 w 100"/>
                  <a:gd name="T33" fmla="*/ 119 h 181"/>
                  <a:gd name="T34" fmla="*/ 50 w 100"/>
                  <a:gd name="T35" fmla="*/ 131 h 181"/>
                  <a:gd name="T36" fmla="*/ 51 w 100"/>
                  <a:gd name="T37" fmla="*/ 148 h 181"/>
                  <a:gd name="T38" fmla="*/ 52 w 100"/>
                  <a:gd name="T39" fmla="*/ 161 h 181"/>
                  <a:gd name="T40" fmla="*/ 54 w 100"/>
                  <a:gd name="T41" fmla="*/ 162 h 181"/>
                  <a:gd name="T42" fmla="*/ 87 w 100"/>
                  <a:gd name="T43" fmla="*/ 164 h 181"/>
                  <a:gd name="T44" fmla="*/ 91 w 100"/>
                  <a:gd name="T45" fmla="*/ 163 h 181"/>
                  <a:gd name="T46" fmla="*/ 94 w 100"/>
                  <a:gd name="T47" fmla="*/ 161 h 181"/>
                  <a:gd name="T48" fmla="*/ 74 w 100"/>
                  <a:gd name="T49" fmla="*/ 173 h 181"/>
                  <a:gd name="T50" fmla="*/ 76 w 100"/>
                  <a:gd name="T51" fmla="*/ 171 h 181"/>
                  <a:gd name="T52" fmla="*/ 76 w 100"/>
                  <a:gd name="T53" fmla="*/ 170 h 181"/>
                  <a:gd name="T54" fmla="*/ 100 w 100"/>
                  <a:gd name="T55" fmla="*/ 159 h 181"/>
                  <a:gd name="T56" fmla="*/ 100 w 100"/>
                  <a:gd name="T57" fmla="*/ 159 h 181"/>
                  <a:gd name="T58" fmla="*/ 98 w 100"/>
                  <a:gd name="T59" fmla="*/ 163 h 181"/>
                  <a:gd name="T60" fmla="*/ 66 w 100"/>
                  <a:gd name="T61" fmla="*/ 180 h 181"/>
                  <a:gd name="T62" fmla="*/ 36 w 100"/>
                  <a:gd name="T63" fmla="*/ 178 h 181"/>
                  <a:gd name="T64" fmla="*/ 32 w 100"/>
                  <a:gd name="T65" fmla="*/ 176 h 181"/>
                  <a:gd name="T66" fmla="*/ 30 w 100"/>
                  <a:gd name="T67" fmla="*/ 174 h 181"/>
                  <a:gd name="T68" fmla="*/ 28 w 100"/>
                  <a:gd name="T69" fmla="*/ 160 h 181"/>
                  <a:gd name="T70" fmla="*/ 27 w 100"/>
                  <a:gd name="T71" fmla="*/ 144 h 181"/>
                  <a:gd name="T72" fmla="*/ 17 w 100"/>
                  <a:gd name="T73" fmla="*/ 132 h 181"/>
                  <a:gd name="T74" fmla="*/ 4 w 100"/>
                  <a:gd name="T75" fmla="*/ 117 h 181"/>
                  <a:gd name="T76" fmla="*/ 2 w 100"/>
                  <a:gd name="T77" fmla="*/ 105 h 181"/>
                  <a:gd name="T78" fmla="*/ 17 w 100"/>
                  <a:gd name="T79" fmla="*/ 92 h 181"/>
                  <a:gd name="T80" fmla="*/ 33 w 100"/>
                  <a:gd name="T81" fmla="*/ 79 h 181"/>
                  <a:gd name="T82" fmla="*/ 35 w 100"/>
                  <a:gd name="T83" fmla="*/ 77 h 181"/>
                  <a:gd name="T84" fmla="*/ 35 w 100"/>
                  <a:gd name="T85" fmla="*/ 75 h 181"/>
                  <a:gd name="T86" fmla="*/ 34 w 100"/>
                  <a:gd name="T87" fmla="*/ 73 h 181"/>
                  <a:gd name="T88" fmla="*/ 22 w 100"/>
                  <a:gd name="T89" fmla="*/ 63 h 181"/>
                  <a:gd name="T90" fmla="*/ 21 w 100"/>
                  <a:gd name="T91" fmla="*/ 61 h 181"/>
                  <a:gd name="T92" fmla="*/ 25 w 100"/>
                  <a:gd name="T93" fmla="*/ 54 h 181"/>
                  <a:gd name="T94" fmla="*/ 27 w 100"/>
                  <a:gd name="T95" fmla="*/ 52 h 181"/>
                  <a:gd name="T96" fmla="*/ 28 w 100"/>
                  <a:gd name="T97" fmla="*/ 49 h 181"/>
                  <a:gd name="T98" fmla="*/ 26 w 100"/>
                  <a:gd name="T99" fmla="*/ 39 h 181"/>
                  <a:gd name="T100" fmla="*/ 13 w 100"/>
                  <a:gd name="T101" fmla="*/ 35 h 181"/>
                  <a:gd name="T102" fmla="*/ 11 w 100"/>
                  <a:gd name="T103" fmla="*/ 34 h 181"/>
                  <a:gd name="T104" fmla="*/ 14 w 100"/>
                  <a:gd name="T105" fmla="*/ 25 h 181"/>
                  <a:gd name="T106" fmla="*/ 32 w 100"/>
                  <a:gd name="T107" fmla="*/ 10 h 181"/>
                  <a:gd name="T108" fmla="*/ 56 w 100"/>
                  <a:gd name="T109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0" h="181">
                    <a:moveTo>
                      <a:pt x="56" y="0"/>
                    </a:moveTo>
                    <a:cubicBezTo>
                      <a:pt x="50" y="5"/>
                      <a:pt x="44" y="10"/>
                      <a:pt x="38" y="15"/>
                    </a:cubicBezTo>
                    <a:cubicBezTo>
                      <a:pt x="36" y="17"/>
                      <a:pt x="34" y="18"/>
                      <a:pt x="33" y="21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9" y="22"/>
                      <a:pt x="44" y="22"/>
                      <a:pt x="48" y="24"/>
                    </a:cubicBezTo>
                    <a:cubicBezTo>
                      <a:pt x="53" y="28"/>
                      <a:pt x="52" y="33"/>
                      <a:pt x="51" y="38"/>
                    </a:cubicBezTo>
                    <a:cubicBezTo>
                      <a:pt x="51" y="39"/>
                      <a:pt x="51" y="40"/>
                      <a:pt x="50" y="41"/>
                    </a:cubicBezTo>
                    <a:cubicBezTo>
                      <a:pt x="49" y="43"/>
                      <a:pt x="49" y="44"/>
                      <a:pt x="48" y="46"/>
                    </a:cubicBezTo>
                    <a:cubicBezTo>
                      <a:pt x="47" y="48"/>
                      <a:pt x="46" y="49"/>
                      <a:pt x="45" y="51"/>
                    </a:cubicBezTo>
                    <a:cubicBezTo>
                      <a:pt x="48" y="55"/>
                      <a:pt x="53" y="56"/>
                      <a:pt x="56" y="59"/>
                    </a:cubicBezTo>
                    <a:cubicBezTo>
                      <a:pt x="57" y="60"/>
                      <a:pt x="57" y="61"/>
                      <a:pt x="58" y="62"/>
                    </a:cubicBezTo>
                    <a:cubicBezTo>
                      <a:pt x="58" y="63"/>
                      <a:pt x="58" y="64"/>
                      <a:pt x="58" y="65"/>
                    </a:cubicBezTo>
                    <a:cubicBezTo>
                      <a:pt x="57" y="72"/>
                      <a:pt x="45" y="79"/>
                      <a:pt x="40" y="83"/>
                    </a:cubicBezTo>
                    <a:cubicBezTo>
                      <a:pt x="35" y="87"/>
                      <a:pt x="30" y="90"/>
                      <a:pt x="26" y="95"/>
                    </a:cubicBezTo>
                    <a:cubicBezTo>
                      <a:pt x="24" y="99"/>
                      <a:pt x="25" y="101"/>
                      <a:pt x="27" y="104"/>
                    </a:cubicBezTo>
                    <a:cubicBezTo>
                      <a:pt x="30" y="110"/>
                      <a:pt x="34" y="114"/>
                      <a:pt x="39" y="119"/>
                    </a:cubicBezTo>
                    <a:cubicBezTo>
                      <a:pt x="43" y="123"/>
                      <a:pt x="47" y="126"/>
                      <a:pt x="50" y="131"/>
                    </a:cubicBezTo>
                    <a:cubicBezTo>
                      <a:pt x="51" y="137"/>
                      <a:pt x="51" y="143"/>
                      <a:pt x="51" y="148"/>
                    </a:cubicBezTo>
                    <a:cubicBezTo>
                      <a:pt x="52" y="152"/>
                      <a:pt x="50" y="157"/>
                      <a:pt x="52" y="161"/>
                    </a:cubicBezTo>
                    <a:cubicBezTo>
                      <a:pt x="53" y="161"/>
                      <a:pt x="54" y="162"/>
                      <a:pt x="54" y="162"/>
                    </a:cubicBezTo>
                    <a:cubicBezTo>
                      <a:pt x="64" y="167"/>
                      <a:pt x="76" y="166"/>
                      <a:pt x="87" y="164"/>
                    </a:cubicBezTo>
                    <a:cubicBezTo>
                      <a:pt x="88" y="164"/>
                      <a:pt x="90" y="164"/>
                      <a:pt x="91" y="163"/>
                    </a:cubicBezTo>
                    <a:cubicBezTo>
                      <a:pt x="92" y="163"/>
                      <a:pt x="93" y="162"/>
                      <a:pt x="94" y="161"/>
                    </a:cubicBezTo>
                    <a:cubicBezTo>
                      <a:pt x="87" y="165"/>
                      <a:pt x="81" y="169"/>
                      <a:pt x="74" y="173"/>
                    </a:cubicBezTo>
                    <a:cubicBezTo>
                      <a:pt x="73" y="173"/>
                      <a:pt x="75" y="172"/>
                      <a:pt x="76" y="171"/>
                    </a:cubicBezTo>
                    <a:cubicBezTo>
                      <a:pt x="76" y="171"/>
                      <a:pt x="76" y="170"/>
                      <a:pt x="76" y="170"/>
                    </a:cubicBezTo>
                    <a:lnTo>
                      <a:pt x="100" y="159"/>
                    </a:lnTo>
                    <a:lnTo>
                      <a:pt x="100" y="159"/>
                    </a:lnTo>
                    <a:cubicBezTo>
                      <a:pt x="100" y="160"/>
                      <a:pt x="100" y="162"/>
                      <a:pt x="98" y="163"/>
                    </a:cubicBezTo>
                    <a:cubicBezTo>
                      <a:pt x="86" y="171"/>
                      <a:pt x="79" y="177"/>
                      <a:pt x="66" y="180"/>
                    </a:cubicBezTo>
                    <a:cubicBezTo>
                      <a:pt x="57" y="181"/>
                      <a:pt x="45" y="181"/>
                      <a:pt x="36" y="178"/>
                    </a:cubicBezTo>
                    <a:cubicBezTo>
                      <a:pt x="34" y="177"/>
                      <a:pt x="33" y="177"/>
                      <a:pt x="32" y="176"/>
                    </a:cubicBezTo>
                    <a:cubicBezTo>
                      <a:pt x="31" y="175"/>
                      <a:pt x="30" y="174"/>
                      <a:pt x="30" y="174"/>
                    </a:cubicBezTo>
                    <a:cubicBezTo>
                      <a:pt x="27" y="170"/>
                      <a:pt x="28" y="164"/>
                      <a:pt x="28" y="160"/>
                    </a:cubicBezTo>
                    <a:cubicBezTo>
                      <a:pt x="28" y="155"/>
                      <a:pt x="28" y="149"/>
                      <a:pt x="27" y="144"/>
                    </a:cubicBezTo>
                    <a:cubicBezTo>
                      <a:pt x="25" y="139"/>
                      <a:pt x="20" y="136"/>
                      <a:pt x="17" y="132"/>
                    </a:cubicBezTo>
                    <a:cubicBezTo>
                      <a:pt x="12" y="127"/>
                      <a:pt x="8" y="123"/>
                      <a:pt x="4" y="117"/>
                    </a:cubicBezTo>
                    <a:cubicBezTo>
                      <a:pt x="2" y="113"/>
                      <a:pt x="0" y="110"/>
                      <a:pt x="2" y="105"/>
                    </a:cubicBezTo>
                    <a:cubicBezTo>
                      <a:pt x="5" y="99"/>
                      <a:pt x="11" y="96"/>
                      <a:pt x="17" y="92"/>
                    </a:cubicBezTo>
                    <a:cubicBezTo>
                      <a:pt x="22" y="88"/>
                      <a:pt x="28" y="84"/>
                      <a:pt x="33" y="79"/>
                    </a:cubicBezTo>
                    <a:cubicBezTo>
                      <a:pt x="34" y="78"/>
                      <a:pt x="34" y="78"/>
                      <a:pt x="35" y="77"/>
                    </a:cubicBezTo>
                    <a:cubicBezTo>
                      <a:pt x="35" y="76"/>
                      <a:pt x="35" y="76"/>
                      <a:pt x="35" y="75"/>
                    </a:cubicBezTo>
                    <a:cubicBezTo>
                      <a:pt x="35" y="74"/>
                      <a:pt x="35" y="74"/>
                      <a:pt x="34" y="73"/>
                    </a:cubicBezTo>
                    <a:cubicBezTo>
                      <a:pt x="31" y="69"/>
                      <a:pt x="24" y="68"/>
                      <a:pt x="22" y="63"/>
                    </a:cubicBezTo>
                    <a:cubicBezTo>
                      <a:pt x="22" y="62"/>
                      <a:pt x="21" y="61"/>
                      <a:pt x="21" y="61"/>
                    </a:cubicBezTo>
                    <a:cubicBezTo>
                      <a:pt x="22" y="59"/>
                      <a:pt x="24" y="56"/>
                      <a:pt x="25" y="54"/>
                    </a:cubicBezTo>
                    <a:cubicBezTo>
                      <a:pt x="26" y="54"/>
                      <a:pt x="26" y="53"/>
                      <a:pt x="27" y="52"/>
                    </a:cubicBezTo>
                    <a:cubicBezTo>
                      <a:pt x="27" y="51"/>
                      <a:pt x="27" y="50"/>
                      <a:pt x="28" y="49"/>
                    </a:cubicBezTo>
                    <a:cubicBezTo>
                      <a:pt x="29" y="45"/>
                      <a:pt x="30" y="41"/>
                      <a:pt x="26" y="39"/>
                    </a:cubicBezTo>
                    <a:cubicBezTo>
                      <a:pt x="22" y="37"/>
                      <a:pt x="17" y="37"/>
                      <a:pt x="13" y="35"/>
                    </a:cubicBezTo>
                    <a:cubicBezTo>
                      <a:pt x="12" y="35"/>
                      <a:pt x="11" y="35"/>
                      <a:pt x="11" y="34"/>
                    </a:cubicBezTo>
                    <a:cubicBezTo>
                      <a:pt x="7" y="31"/>
                      <a:pt x="12" y="27"/>
                      <a:pt x="14" y="25"/>
                    </a:cubicBezTo>
                    <a:cubicBezTo>
                      <a:pt x="20" y="20"/>
                      <a:pt x="26" y="15"/>
                      <a:pt x="32" y="10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" name="Freeform 93"/>
              <p:cNvSpPr>
                <a:spLocks/>
              </p:cNvSpPr>
              <p:nvPr/>
            </p:nvSpPr>
            <p:spPr bwMode="auto">
              <a:xfrm>
                <a:off x="2749551" y="1497012"/>
                <a:ext cx="34925" cy="65088"/>
              </a:xfrm>
              <a:custGeom>
                <a:avLst/>
                <a:gdLst>
                  <a:gd name="T0" fmla="*/ 63 w 100"/>
                  <a:gd name="T1" fmla="*/ 0 h 180"/>
                  <a:gd name="T2" fmla="*/ 86 w 100"/>
                  <a:gd name="T3" fmla="*/ 5 h 180"/>
                  <a:gd name="T4" fmla="*/ 90 w 100"/>
                  <a:gd name="T5" fmla="*/ 8 h 180"/>
                  <a:gd name="T6" fmla="*/ 94 w 100"/>
                  <a:gd name="T7" fmla="*/ 12 h 180"/>
                  <a:gd name="T8" fmla="*/ 84 w 100"/>
                  <a:gd name="T9" fmla="*/ 42 h 180"/>
                  <a:gd name="T10" fmla="*/ 71 w 100"/>
                  <a:gd name="T11" fmla="*/ 58 h 180"/>
                  <a:gd name="T12" fmla="*/ 72 w 100"/>
                  <a:gd name="T13" fmla="*/ 60 h 180"/>
                  <a:gd name="T14" fmla="*/ 84 w 100"/>
                  <a:gd name="T15" fmla="*/ 76 h 180"/>
                  <a:gd name="T16" fmla="*/ 84 w 100"/>
                  <a:gd name="T17" fmla="*/ 91 h 180"/>
                  <a:gd name="T18" fmla="*/ 86 w 100"/>
                  <a:gd name="T19" fmla="*/ 104 h 180"/>
                  <a:gd name="T20" fmla="*/ 84 w 100"/>
                  <a:gd name="T21" fmla="*/ 118 h 180"/>
                  <a:gd name="T22" fmla="*/ 79 w 100"/>
                  <a:gd name="T23" fmla="*/ 123 h 180"/>
                  <a:gd name="T24" fmla="*/ 51 w 100"/>
                  <a:gd name="T25" fmla="*/ 138 h 180"/>
                  <a:gd name="T26" fmla="*/ 43 w 100"/>
                  <a:gd name="T27" fmla="*/ 139 h 180"/>
                  <a:gd name="T28" fmla="*/ 25 w 100"/>
                  <a:gd name="T29" fmla="*/ 142 h 180"/>
                  <a:gd name="T30" fmla="*/ 8 w 100"/>
                  <a:gd name="T31" fmla="*/ 143 h 180"/>
                  <a:gd name="T32" fmla="*/ 7 w 100"/>
                  <a:gd name="T33" fmla="*/ 143 h 180"/>
                  <a:gd name="T34" fmla="*/ 30 w 100"/>
                  <a:gd name="T35" fmla="*/ 130 h 180"/>
                  <a:gd name="T36" fmla="*/ 42 w 100"/>
                  <a:gd name="T37" fmla="*/ 148 h 180"/>
                  <a:gd name="T38" fmla="*/ 44 w 100"/>
                  <a:gd name="T39" fmla="*/ 163 h 180"/>
                  <a:gd name="T40" fmla="*/ 11 w 100"/>
                  <a:gd name="T41" fmla="*/ 177 h 180"/>
                  <a:gd name="T42" fmla="*/ 4 w 100"/>
                  <a:gd name="T43" fmla="*/ 174 h 180"/>
                  <a:gd name="T44" fmla="*/ 1 w 100"/>
                  <a:gd name="T45" fmla="*/ 173 h 180"/>
                  <a:gd name="T46" fmla="*/ 22 w 100"/>
                  <a:gd name="T47" fmla="*/ 159 h 180"/>
                  <a:gd name="T48" fmla="*/ 22 w 100"/>
                  <a:gd name="T49" fmla="*/ 159 h 180"/>
                  <a:gd name="T50" fmla="*/ 26 w 100"/>
                  <a:gd name="T51" fmla="*/ 160 h 180"/>
                  <a:gd name="T52" fmla="*/ 35 w 100"/>
                  <a:gd name="T53" fmla="*/ 162 h 180"/>
                  <a:gd name="T54" fmla="*/ 19 w 100"/>
                  <a:gd name="T55" fmla="*/ 173 h 180"/>
                  <a:gd name="T56" fmla="*/ 21 w 100"/>
                  <a:gd name="T57" fmla="*/ 173 h 180"/>
                  <a:gd name="T58" fmla="*/ 20 w 100"/>
                  <a:gd name="T59" fmla="*/ 161 h 180"/>
                  <a:gd name="T60" fmla="*/ 8 w 100"/>
                  <a:gd name="T61" fmla="*/ 144 h 180"/>
                  <a:gd name="T62" fmla="*/ 28 w 100"/>
                  <a:gd name="T63" fmla="*/ 127 h 180"/>
                  <a:gd name="T64" fmla="*/ 29 w 100"/>
                  <a:gd name="T65" fmla="*/ 127 h 180"/>
                  <a:gd name="T66" fmla="*/ 32 w 100"/>
                  <a:gd name="T67" fmla="*/ 127 h 180"/>
                  <a:gd name="T68" fmla="*/ 45 w 100"/>
                  <a:gd name="T69" fmla="*/ 127 h 180"/>
                  <a:gd name="T70" fmla="*/ 62 w 100"/>
                  <a:gd name="T71" fmla="*/ 124 h 180"/>
                  <a:gd name="T72" fmla="*/ 71 w 100"/>
                  <a:gd name="T73" fmla="*/ 122 h 180"/>
                  <a:gd name="T74" fmla="*/ 55 w 100"/>
                  <a:gd name="T75" fmla="*/ 132 h 180"/>
                  <a:gd name="T76" fmla="*/ 59 w 100"/>
                  <a:gd name="T77" fmla="*/ 131 h 180"/>
                  <a:gd name="T78" fmla="*/ 60 w 100"/>
                  <a:gd name="T79" fmla="*/ 129 h 180"/>
                  <a:gd name="T80" fmla="*/ 63 w 100"/>
                  <a:gd name="T81" fmla="*/ 116 h 180"/>
                  <a:gd name="T82" fmla="*/ 61 w 100"/>
                  <a:gd name="T83" fmla="*/ 102 h 180"/>
                  <a:gd name="T84" fmla="*/ 61 w 100"/>
                  <a:gd name="T85" fmla="*/ 97 h 180"/>
                  <a:gd name="T86" fmla="*/ 62 w 100"/>
                  <a:gd name="T87" fmla="*/ 89 h 180"/>
                  <a:gd name="T88" fmla="*/ 49 w 100"/>
                  <a:gd name="T89" fmla="*/ 73 h 180"/>
                  <a:gd name="T90" fmla="*/ 48 w 100"/>
                  <a:gd name="T91" fmla="*/ 67 h 180"/>
                  <a:gd name="T92" fmla="*/ 61 w 100"/>
                  <a:gd name="T93" fmla="*/ 52 h 180"/>
                  <a:gd name="T94" fmla="*/ 72 w 100"/>
                  <a:gd name="T95" fmla="*/ 25 h 180"/>
                  <a:gd name="T96" fmla="*/ 69 w 100"/>
                  <a:gd name="T97" fmla="*/ 22 h 180"/>
                  <a:gd name="T98" fmla="*/ 65 w 100"/>
                  <a:gd name="T99" fmla="*/ 19 h 180"/>
                  <a:gd name="T100" fmla="*/ 41 w 100"/>
                  <a:gd name="T101" fmla="*/ 15 h 180"/>
                  <a:gd name="T102" fmla="*/ 63 w 100"/>
                  <a:gd name="T103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0" h="180">
                    <a:moveTo>
                      <a:pt x="63" y="0"/>
                    </a:moveTo>
                    <a:cubicBezTo>
                      <a:pt x="71" y="0"/>
                      <a:pt x="79" y="1"/>
                      <a:pt x="86" y="5"/>
                    </a:cubicBezTo>
                    <a:cubicBezTo>
                      <a:pt x="87" y="6"/>
                      <a:pt x="89" y="7"/>
                      <a:pt x="90" y="8"/>
                    </a:cubicBezTo>
                    <a:cubicBezTo>
                      <a:pt x="91" y="9"/>
                      <a:pt x="93" y="10"/>
                      <a:pt x="94" y="12"/>
                    </a:cubicBezTo>
                    <a:cubicBezTo>
                      <a:pt x="100" y="22"/>
                      <a:pt x="90" y="34"/>
                      <a:pt x="84" y="42"/>
                    </a:cubicBezTo>
                    <a:cubicBezTo>
                      <a:pt x="81" y="46"/>
                      <a:pt x="71" y="53"/>
                      <a:pt x="71" y="58"/>
                    </a:cubicBezTo>
                    <a:cubicBezTo>
                      <a:pt x="71" y="59"/>
                      <a:pt x="72" y="60"/>
                      <a:pt x="72" y="60"/>
                    </a:cubicBezTo>
                    <a:cubicBezTo>
                      <a:pt x="76" y="66"/>
                      <a:pt x="80" y="71"/>
                      <a:pt x="84" y="76"/>
                    </a:cubicBezTo>
                    <a:cubicBezTo>
                      <a:pt x="87" y="81"/>
                      <a:pt x="85" y="86"/>
                      <a:pt x="84" y="91"/>
                    </a:cubicBezTo>
                    <a:cubicBezTo>
                      <a:pt x="84" y="95"/>
                      <a:pt x="86" y="100"/>
                      <a:pt x="86" y="104"/>
                    </a:cubicBezTo>
                    <a:cubicBezTo>
                      <a:pt x="86" y="109"/>
                      <a:pt x="85" y="113"/>
                      <a:pt x="84" y="118"/>
                    </a:cubicBezTo>
                    <a:cubicBezTo>
                      <a:pt x="82" y="121"/>
                      <a:pt x="82" y="121"/>
                      <a:pt x="79" y="123"/>
                    </a:cubicBezTo>
                    <a:cubicBezTo>
                      <a:pt x="70" y="128"/>
                      <a:pt x="61" y="133"/>
                      <a:pt x="51" y="138"/>
                    </a:cubicBezTo>
                    <a:cubicBezTo>
                      <a:pt x="48" y="139"/>
                      <a:pt x="45" y="139"/>
                      <a:pt x="43" y="139"/>
                    </a:cubicBezTo>
                    <a:cubicBezTo>
                      <a:pt x="36" y="140"/>
                      <a:pt x="31" y="141"/>
                      <a:pt x="25" y="142"/>
                    </a:cubicBezTo>
                    <a:cubicBezTo>
                      <a:pt x="19" y="142"/>
                      <a:pt x="14" y="142"/>
                      <a:pt x="8" y="143"/>
                    </a:cubicBezTo>
                    <a:cubicBezTo>
                      <a:pt x="8" y="143"/>
                      <a:pt x="6" y="143"/>
                      <a:pt x="7" y="143"/>
                    </a:cubicBezTo>
                    <a:cubicBezTo>
                      <a:pt x="29" y="129"/>
                      <a:pt x="23" y="123"/>
                      <a:pt x="30" y="130"/>
                    </a:cubicBezTo>
                    <a:cubicBezTo>
                      <a:pt x="36" y="136"/>
                      <a:pt x="39" y="141"/>
                      <a:pt x="42" y="148"/>
                    </a:cubicBezTo>
                    <a:cubicBezTo>
                      <a:pt x="44" y="153"/>
                      <a:pt x="46" y="159"/>
                      <a:pt x="44" y="163"/>
                    </a:cubicBezTo>
                    <a:cubicBezTo>
                      <a:pt x="33" y="170"/>
                      <a:pt x="23" y="180"/>
                      <a:pt x="11" y="177"/>
                    </a:cubicBezTo>
                    <a:cubicBezTo>
                      <a:pt x="9" y="176"/>
                      <a:pt x="7" y="175"/>
                      <a:pt x="4" y="174"/>
                    </a:cubicBezTo>
                    <a:cubicBezTo>
                      <a:pt x="3" y="174"/>
                      <a:pt x="2" y="173"/>
                      <a:pt x="1" y="173"/>
                    </a:cubicBezTo>
                    <a:lnTo>
                      <a:pt x="22" y="159"/>
                    </a:lnTo>
                    <a:lnTo>
                      <a:pt x="22" y="159"/>
                    </a:lnTo>
                    <a:cubicBezTo>
                      <a:pt x="23" y="159"/>
                      <a:pt x="24" y="159"/>
                      <a:pt x="26" y="160"/>
                    </a:cubicBezTo>
                    <a:cubicBezTo>
                      <a:pt x="29" y="161"/>
                      <a:pt x="32" y="162"/>
                      <a:pt x="35" y="162"/>
                    </a:cubicBezTo>
                    <a:cubicBezTo>
                      <a:pt x="44" y="162"/>
                      <a:pt x="58" y="150"/>
                      <a:pt x="19" y="173"/>
                    </a:cubicBezTo>
                    <a:cubicBezTo>
                      <a:pt x="20" y="173"/>
                      <a:pt x="20" y="173"/>
                      <a:pt x="21" y="173"/>
                    </a:cubicBezTo>
                    <a:cubicBezTo>
                      <a:pt x="24" y="171"/>
                      <a:pt x="21" y="163"/>
                      <a:pt x="20" y="161"/>
                    </a:cubicBezTo>
                    <a:cubicBezTo>
                      <a:pt x="17" y="154"/>
                      <a:pt x="14" y="148"/>
                      <a:pt x="8" y="144"/>
                    </a:cubicBezTo>
                    <a:cubicBezTo>
                      <a:pt x="0" y="136"/>
                      <a:pt x="5" y="142"/>
                      <a:pt x="28" y="127"/>
                    </a:cubicBezTo>
                    <a:cubicBezTo>
                      <a:pt x="28" y="127"/>
                      <a:pt x="29" y="127"/>
                      <a:pt x="29" y="127"/>
                    </a:cubicBezTo>
                    <a:cubicBezTo>
                      <a:pt x="30" y="127"/>
                      <a:pt x="31" y="127"/>
                      <a:pt x="32" y="127"/>
                    </a:cubicBezTo>
                    <a:cubicBezTo>
                      <a:pt x="38" y="127"/>
                      <a:pt x="39" y="127"/>
                      <a:pt x="45" y="127"/>
                    </a:cubicBezTo>
                    <a:cubicBezTo>
                      <a:pt x="51" y="126"/>
                      <a:pt x="56" y="126"/>
                      <a:pt x="62" y="124"/>
                    </a:cubicBezTo>
                    <a:cubicBezTo>
                      <a:pt x="65" y="124"/>
                      <a:pt x="73" y="120"/>
                      <a:pt x="71" y="122"/>
                    </a:cubicBezTo>
                    <a:cubicBezTo>
                      <a:pt x="67" y="127"/>
                      <a:pt x="60" y="129"/>
                      <a:pt x="55" y="132"/>
                    </a:cubicBezTo>
                    <a:cubicBezTo>
                      <a:pt x="54" y="133"/>
                      <a:pt x="58" y="131"/>
                      <a:pt x="59" y="131"/>
                    </a:cubicBezTo>
                    <a:cubicBezTo>
                      <a:pt x="59" y="130"/>
                      <a:pt x="60" y="129"/>
                      <a:pt x="60" y="129"/>
                    </a:cubicBezTo>
                    <a:cubicBezTo>
                      <a:pt x="62" y="125"/>
                      <a:pt x="63" y="120"/>
                      <a:pt x="63" y="116"/>
                    </a:cubicBezTo>
                    <a:cubicBezTo>
                      <a:pt x="62" y="112"/>
                      <a:pt x="61" y="107"/>
                      <a:pt x="61" y="102"/>
                    </a:cubicBezTo>
                    <a:cubicBezTo>
                      <a:pt x="61" y="101"/>
                      <a:pt x="61" y="99"/>
                      <a:pt x="61" y="97"/>
                    </a:cubicBezTo>
                    <a:cubicBezTo>
                      <a:pt x="62" y="94"/>
                      <a:pt x="63" y="92"/>
                      <a:pt x="62" y="89"/>
                    </a:cubicBezTo>
                    <a:cubicBezTo>
                      <a:pt x="58" y="83"/>
                      <a:pt x="53" y="78"/>
                      <a:pt x="49" y="73"/>
                    </a:cubicBezTo>
                    <a:cubicBezTo>
                      <a:pt x="48" y="71"/>
                      <a:pt x="47" y="70"/>
                      <a:pt x="48" y="67"/>
                    </a:cubicBezTo>
                    <a:cubicBezTo>
                      <a:pt x="49" y="61"/>
                      <a:pt x="57" y="57"/>
                      <a:pt x="61" y="52"/>
                    </a:cubicBezTo>
                    <a:cubicBezTo>
                      <a:pt x="66" y="46"/>
                      <a:pt x="77" y="34"/>
                      <a:pt x="72" y="25"/>
                    </a:cubicBezTo>
                    <a:cubicBezTo>
                      <a:pt x="71" y="24"/>
                      <a:pt x="70" y="23"/>
                      <a:pt x="69" y="22"/>
                    </a:cubicBezTo>
                    <a:cubicBezTo>
                      <a:pt x="68" y="21"/>
                      <a:pt x="66" y="20"/>
                      <a:pt x="65" y="19"/>
                    </a:cubicBezTo>
                    <a:cubicBezTo>
                      <a:pt x="58" y="15"/>
                      <a:pt x="49" y="15"/>
                      <a:pt x="41" y="15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" name="Freeform 94"/>
              <p:cNvSpPr>
                <a:spLocks/>
              </p:cNvSpPr>
              <p:nvPr/>
            </p:nvSpPr>
            <p:spPr bwMode="auto">
              <a:xfrm>
                <a:off x="2743201" y="1470025"/>
                <a:ext cx="19050" cy="23813"/>
              </a:xfrm>
              <a:custGeom>
                <a:avLst/>
                <a:gdLst>
                  <a:gd name="T0" fmla="*/ 8 w 53"/>
                  <a:gd name="T1" fmla="*/ 19 h 64"/>
                  <a:gd name="T2" fmla="*/ 24 w 53"/>
                  <a:gd name="T3" fmla="*/ 34 h 64"/>
                  <a:gd name="T4" fmla="*/ 37 w 53"/>
                  <a:gd name="T5" fmla="*/ 32 h 64"/>
                  <a:gd name="T6" fmla="*/ 47 w 53"/>
                  <a:gd name="T7" fmla="*/ 13 h 64"/>
                  <a:gd name="T8" fmla="*/ 53 w 53"/>
                  <a:gd name="T9" fmla="*/ 0 h 64"/>
                  <a:gd name="T10" fmla="*/ 51 w 53"/>
                  <a:gd name="T11" fmla="*/ 26 h 64"/>
                  <a:gd name="T12" fmla="*/ 51 w 53"/>
                  <a:gd name="T13" fmla="*/ 26 h 64"/>
                  <a:gd name="T14" fmla="*/ 45 w 53"/>
                  <a:gd name="T15" fmla="*/ 39 h 64"/>
                  <a:gd name="T16" fmla="*/ 33 w 53"/>
                  <a:gd name="T17" fmla="*/ 58 h 64"/>
                  <a:gd name="T18" fmla="*/ 17 w 53"/>
                  <a:gd name="T19" fmla="*/ 59 h 64"/>
                  <a:gd name="T20" fmla="*/ 0 w 53"/>
                  <a:gd name="T21" fmla="*/ 45 h 64"/>
                  <a:gd name="T22" fmla="*/ 8 w 53"/>
                  <a:gd name="T23" fmla="*/ 19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3" h="64">
                    <a:moveTo>
                      <a:pt x="8" y="19"/>
                    </a:moveTo>
                    <a:cubicBezTo>
                      <a:pt x="13" y="25"/>
                      <a:pt x="18" y="30"/>
                      <a:pt x="24" y="34"/>
                    </a:cubicBezTo>
                    <a:cubicBezTo>
                      <a:pt x="30" y="38"/>
                      <a:pt x="31" y="38"/>
                      <a:pt x="37" y="32"/>
                    </a:cubicBezTo>
                    <a:cubicBezTo>
                      <a:pt x="42" y="27"/>
                      <a:pt x="44" y="20"/>
                      <a:pt x="47" y="13"/>
                    </a:cubicBezTo>
                    <a:cubicBezTo>
                      <a:pt x="50" y="9"/>
                      <a:pt x="51" y="5"/>
                      <a:pt x="53" y="0"/>
                    </a:cubicBezTo>
                    <a:lnTo>
                      <a:pt x="51" y="26"/>
                    </a:lnTo>
                    <a:lnTo>
                      <a:pt x="51" y="26"/>
                    </a:lnTo>
                    <a:cubicBezTo>
                      <a:pt x="49" y="31"/>
                      <a:pt x="47" y="35"/>
                      <a:pt x="45" y="39"/>
                    </a:cubicBezTo>
                    <a:cubicBezTo>
                      <a:pt x="42" y="46"/>
                      <a:pt x="39" y="53"/>
                      <a:pt x="33" y="58"/>
                    </a:cubicBezTo>
                    <a:cubicBezTo>
                      <a:pt x="27" y="63"/>
                      <a:pt x="23" y="64"/>
                      <a:pt x="17" y="59"/>
                    </a:cubicBezTo>
                    <a:cubicBezTo>
                      <a:pt x="11" y="54"/>
                      <a:pt x="6" y="49"/>
                      <a:pt x="0" y="45"/>
                    </a:cubicBezTo>
                    <a:lnTo>
                      <a:pt x="8" y="19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" name="Freeform 95"/>
              <p:cNvSpPr>
                <a:spLocks/>
              </p:cNvSpPr>
              <p:nvPr/>
            </p:nvSpPr>
            <p:spPr bwMode="auto">
              <a:xfrm>
                <a:off x="2705101" y="1498600"/>
                <a:ext cx="38100" cy="41275"/>
              </a:xfrm>
              <a:custGeom>
                <a:avLst/>
                <a:gdLst>
                  <a:gd name="T0" fmla="*/ 0 w 103"/>
                  <a:gd name="T1" fmla="*/ 24 h 117"/>
                  <a:gd name="T2" fmla="*/ 7 w 103"/>
                  <a:gd name="T3" fmla="*/ 15 h 117"/>
                  <a:gd name="T4" fmla="*/ 36 w 103"/>
                  <a:gd name="T5" fmla="*/ 1 h 117"/>
                  <a:gd name="T6" fmla="*/ 56 w 103"/>
                  <a:gd name="T7" fmla="*/ 7 h 117"/>
                  <a:gd name="T8" fmla="*/ 60 w 103"/>
                  <a:gd name="T9" fmla="*/ 10 h 117"/>
                  <a:gd name="T10" fmla="*/ 60 w 103"/>
                  <a:gd name="T11" fmla="*/ 37 h 117"/>
                  <a:gd name="T12" fmla="*/ 57 w 103"/>
                  <a:gd name="T13" fmla="*/ 46 h 117"/>
                  <a:gd name="T14" fmla="*/ 62 w 103"/>
                  <a:gd name="T15" fmla="*/ 48 h 117"/>
                  <a:gd name="T16" fmla="*/ 84 w 103"/>
                  <a:gd name="T17" fmla="*/ 55 h 117"/>
                  <a:gd name="T18" fmla="*/ 88 w 103"/>
                  <a:gd name="T19" fmla="*/ 57 h 117"/>
                  <a:gd name="T20" fmla="*/ 101 w 103"/>
                  <a:gd name="T21" fmla="*/ 76 h 117"/>
                  <a:gd name="T22" fmla="*/ 100 w 103"/>
                  <a:gd name="T23" fmla="*/ 97 h 117"/>
                  <a:gd name="T24" fmla="*/ 67 w 103"/>
                  <a:gd name="T25" fmla="*/ 117 h 117"/>
                  <a:gd name="T26" fmla="*/ 87 w 103"/>
                  <a:gd name="T27" fmla="*/ 101 h 117"/>
                  <a:gd name="T28" fmla="*/ 87 w 103"/>
                  <a:gd name="T29" fmla="*/ 101 h 117"/>
                  <a:gd name="T30" fmla="*/ 72 w 103"/>
                  <a:gd name="T31" fmla="*/ 111 h 117"/>
                  <a:gd name="T32" fmla="*/ 74 w 103"/>
                  <a:gd name="T33" fmla="*/ 109 h 117"/>
                  <a:gd name="T34" fmla="*/ 76 w 103"/>
                  <a:gd name="T35" fmla="*/ 107 h 117"/>
                  <a:gd name="T36" fmla="*/ 78 w 103"/>
                  <a:gd name="T37" fmla="*/ 89 h 117"/>
                  <a:gd name="T38" fmla="*/ 66 w 103"/>
                  <a:gd name="T39" fmla="*/ 71 h 117"/>
                  <a:gd name="T40" fmla="*/ 41 w 103"/>
                  <a:gd name="T41" fmla="*/ 63 h 117"/>
                  <a:gd name="T42" fmla="*/ 33 w 103"/>
                  <a:gd name="T43" fmla="*/ 56 h 117"/>
                  <a:gd name="T44" fmla="*/ 37 w 103"/>
                  <a:gd name="T45" fmla="*/ 48 h 117"/>
                  <a:gd name="T46" fmla="*/ 41 w 103"/>
                  <a:gd name="T47" fmla="*/ 31 h 117"/>
                  <a:gd name="T48" fmla="*/ 38 w 103"/>
                  <a:gd name="T49" fmla="*/ 23 h 117"/>
                  <a:gd name="T50" fmla="*/ 35 w 103"/>
                  <a:gd name="T51" fmla="*/ 20 h 117"/>
                  <a:gd name="T52" fmla="*/ 15 w 103"/>
                  <a:gd name="T53" fmla="*/ 16 h 117"/>
                  <a:gd name="T54" fmla="*/ 31 w 103"/>
                  <a:gd name="T55" fmla="*/ 6 h 117"/>
                  <a:gd name="T56" fmla="*/ 29 w 103"/>
                  <a:gd name="T57" fmla="*/ 7 h 117"/>
                  <a:gd name="T58" fmla="*/ 25 w 103"/>
                  <a:gd name="T59" fmla="*/ 11 h 117"/>
                  <a:gd name="T60" fmla="*/ 24 w 103"/>
                  <a:gd name="T61" fmla="*/ 13 h 117"/>
                  <a:gd name="T62" fmla="*/ 0 w 103"/>
                  <a:gd name="T63" fmla="*/ 24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3" h="117">
                    <a:moveTo>
                      <a:pt x="0" y="24"/>
                    </a:moveTo>
                    <a:cubicBezTo>
                      <a:pt x="2" y="20"/>
                      <a:pt x="4" y="17"/>
                      <a:pt x="7" y="15"/>
                    </a:cubicBezTo>
                    <a:cubicBezTo>
                      <a:pt x="32" y="1"/>
                      <a:pt x="23" y="3"/>
                      <a:pt x="36" y="1"/>
                    </a:cubicBezTo>
                    <a:cubicBezTo>
                      <a:pt x="43" y="0"/>
                      <a:pt x="51" y="2"/>
                      <a:pt x="56" y="7"/>
                    </a:cubicBezTo>
                    <a:cubicBezTo>
                      <a:pt x="58" y="8"/>
                      <a:pt x="59" y="9"/>
                      <a:pt x="60" y="10"/>
                    </a:cubicBezTo>
                    <a:cubicBezTo>
                      <a:pt x="66" y="19"/>
                      <a:pt x="64" y="27"/>
                      <a:pt x="60" y="37"/>
                    </a:cubicBezTo>
                    <a:cubicBezTo>
                      <a:pt x="60" y="38"/>
                      <a:pt x="56" y="45"/>
                      <a:pt x="57" y="46"/>
                    </a:cubicBezTo>
                    <a:cubicBezTo>
                      <a:pt x="59" y="47"/>
                      <a:pt x="61" y="47"/>
                      <a:pt x="62" y="48"/>
                    </a:cubicBezTo>
                    <a:cubicBezTo>
                      <a:pt x="69" y="51"/>
                      <a:pt x="77" y="52"/>
                      <a:pt x="84" y="55"/>
                    </a:cubicBezTo>
                    <a:cubicBezTo>
                      <a:pt x="85" y="56"/>
                      <a:pt x="87" y="56"/>
                      <a:pt x="88" y="57"/>
                    </a:cubicBezTo>
                    <a:cubicBezTo>
                      <a:pt x="94" y="62"/>
                      <a:pt x="98" y="69"/>
                      <a:pt x="101" y="76"/>
                    </a:cubicBezTo>
                    <a:cubicBezTo>
                      <a:pt x="103" y="84"/>
                      <a:pt x="103" y="89"/>
                      <a:pt x="100" y="97"/>
                    </a:cubicBezTo>
                    <a:cubicBezTo>
                      <a:pt x="92" y="107"/>
                      <a:pt x="79" y="114"/>
                      <a:pt x="67" y="117"/>
                    </a:cubicBezTo>
                    <a:lnTo>
                      <a:pt x="87" y="101"/>
                    </a:lnTo>
                    <a:lnTo>
                      <a:pt x="87" y="101"/>
                    </a:lnTo>
                    <a:cubicBezTo>
                      <a:pt x="97" y="97"/>
                      <a:pt x="96" y="98"/>
                      <a:pt x="72" y="111"/>
                    </a:cubicBezTo>
                    <a:cubicBezTo>
                      <a:pt x="71" y="112"/>
                      <a:pt x="73" y="110"/>
                      <a:pt x="74" y="109"/>
                    </a:cubicBezTo>
                    <a:cubicBezTo>
                      <a:pt x="75" y="109"/>
                      <a:pt x="75" y="108"/>
                      <a:pt x="76" y="107"/>
                    </a:cubicBezTo>
                    <a:cubicBezTo>
                      <a:pt x="80" y="101"/>
                      <a:pt x="81" y="96"/>
                      <a:pt x="78" y="89"/>
                    </a:cubicBezTo>
                    <a:cubicBezTo>
                      <a:pt x="76" y="82"/>
                      <a:pt x="72" y="75"/>
                      <a:pt x="66" y="71"/>
                    </a:cubicBezTo>
                    <a:cubicBezTo>
                      <a:pt x="58" y="67"/>
                      <a:pt x="49" y="65"/>
                      <a:pt x="41" y="63"/>
                    </a:cubicBezTo>
                    <a:cubicBezTo>
                      <a:pt x="38" y="61"/>
                      <a:pt x="34" y="60"/>
                      <a:pt x="33" y="56"/>
                    </a:cubicBezTo>
                    <a:cubicBezTo>
                      <a:pt x="33" y="53"/>
                      <a:pt x="37" y="51"/>
                      <a:pt x="37" y="48"/>
                    </a:cubicBezTo>
                    <a:cubicBezTo>
                      <a:pt x="39" y="42"/>
                      <a:pt x="42" y="36"/>
                      <a:pt x="41" y="31"/>
                    </a:cubicBezTo>
                    <a:cubicBezTo>
                      <a:pt x="40" y="27"/>
                      <a:pt x="39" y="26"/>
                      <a:pt x="38" y="23"/>
                    </a:cubicBezTo>
                    <a:cubicBezTo>
                      <a:pt x="37" y="22"/>
                      <a:pt x="36" y="21"/>
                      <a:pt x="35" y="20"/>
                    </a:cubicBezTo>
                    <a:cubicBezTo>
                      <a:pt x="29" y="16"/>
                      <a:pt x="22" y="15"/>
                      <a:pt x="15" y="16"/>
                    </a:cubicBezTo>
                    <a:cubicBezTo>
                      <a:pt x="4" y="19"/>
                      <a:pt x="11" y="18"/>
                      <a:pt x="31" y="6"/>
                    </a:cubicBezTo>
                    <a:cubicBezTo>
                      <a:pt x="32" y="5"/>
                      <a:pt x="29" y="7"/>
                      <a:pt x="29" y="7"/>
                    </a:cubicBezTo>
                    <a:cubicBezTo>
                      <a:pt x="27" y="8"/>
                      <a:pt x="26" y="9"/>
                      <a:pt x="25" y="11"/>
                    </a:cubicBezTo>
                    <a:cubicBezTo>
                      <a:pt x="25" y="11"/>
                      <a:pt x="25" y="12"/>
                      <a:pt x="24" y="13"/>
                    </a:cubicBez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" name="Freeform 96"/>
              <p:cNvSpPr>
                <a:spLocks/>
              </p:cNvSpPr>
              <p:nvPr/>
            </p:nvSpPr>
            <p:spPr bwMode="auto">
              <a:xfrm>
                <a:off x="2659063" y="1443037"/>
                <a:ext cx="136525" cy="136525"/>
              </a:xfrm>
              <a:custGeom>
                <a:avLst/>
                <a:gdLst>
                  <a:gd name="T0" fmla="*/ 308 w 377"/>
                  <a:gd name="T1" fmla="*/ 332 h 381"/>
                  <a:gd name="T2" fmla="*/ 174 w 377"/>
                  <a:gd name="T3" fmla="*/ 377 h 381"/>
                  <a:gd name="T4" fmla="*/ 101 w 377"/>
                  <a:gd name="T5" fmla="*/ 377 h 381"/>
                  <a:gd name="T6" fmla="*/ 55 w 377"/>
                  <a:gd name="T7" fmla="*/ 319 h 381"/>
                  <a:gd name="T8" fmla="*/ 20 w 377"/>
                  <a:gd name="T9" fmla="*/ 270 h 381"/>
                  <a:gd name="T10" fmla="*/ 7 w 377"/>
                  <a:gd name="T11" fmla="*/ 199 h 381"/>
                  <a:gd name="T12" fmla="*/ 12 w 377"/>
                  <a:gd name="T13" fmla="*/ 132 h 381"/>
                  <a:gd name="T14" fmla="*/ 64 w 377"/>
                  <a:gd name="T15" fmla="*/ 105 h 381"/>
                  <a:gd name="T16" fmla="*/ 93 w 377"/>
                  <a:gd name="T17" fmla="*/ 111 h 381"/>
                  <a:gd name="T18" fmla="*/ 132 w 377"/>
                  <a:gd name="T19" fmla="*/ 52 h 381"/>
                  <a:gd name="T20" fmla="*/ 162 w 377"/>
                  <a:gd name="T21" fmla="*/ 19 h 381"/>
                  <a:gd name="T22" fmla="*/ 224 w 377"/>
                  <a:gd name="T23" fmla="*/ 9 h 381"/>
                  <a:gd name="T24" fmla="*/ 278 w 377"/>
                  <a:gd name="T25" fmla="*/ 55 h 381"/>
                  <a:gd name="T26" fmla="*/ 325 w 377"/>
                  <a:gd name="T27" fmla="*/ 59 h 381"/>
                  <a:gd name="T28" fmla="*/ 371 w 377"/>
                  <a:gd name="T29" fmla="*/ 118 h 381"/>
                  <a:gd name="T30" fmla="*/ 361 w 377"/>
                  <a:gd name="T31" fmla="*/ 200 h 381"/>
                  <a:gd name="T32" fmla="*/ 342 w 377"/>
                  <a:gd name="T33" fmla="*/ 261 h 381"/>
                  <a:gd name="T34" fmla="*/ 308 w 377"/>
                  <a:gd name="T35" fmla="*/ 332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7" h="381">
                    <a:moveTo>
                      <a:pt x="308" y="332"/>
                    </a:moveTo>
                    <a:cubicBezTo>
                      <a:pt x="285" y="341"/>
                      <a:pt x="198" y="373"/>
                      <a:pt x="174" y="377"/>
                    </a:cubicBezTo>
                    <a:cubicBezTo>
                      <a:pt x="150" y="377"/>
                      <a:pt x="125" y="381"/>
                      <a:pt x="101" y="377"/>
                    </a:cubicBezTo>
                    <a:cubicBezTo>
                      <a:pt x="80" y="368"/>
                      <a:pt x="35" y="332"/>
                      <a:pt x="55" y="319"/>
                    </a:cubicBezTo>
                    <a:cubicBezTo>
                      <a:pt x="52" y="291"/>
                      <a:pt x="31" y="293"/>
                      <a:pt x="20" y="270"/>
                    </a:cubicBezTo>
                    <a:cubicBezTo>
                      <a:pt x="13" y="246"/>
                      <a:pt x="8" y="224"/>
                      <a:pt x="7" y="199"/>
                    </a:cubicBezTo>
                    <a:cubicBezTo>
                      <a:pt x="17" y="177"/>
                      <a:pt x="0" y="153"/>
                      <a:pt x="12" y="132"/>
                    </a:cubicBezTo>
                    <a:cubicBezTo>
                      <a:pt x="24" y="111"/>
                      <a:pt x="56" y="129"/>
                      <a:pt x="64" y="105"/>
                    </a:cubicBezTo>
                    <a:cubicBezTo>
                      <a:pt x="71" y="91"/>
                      <a:pt x="75" y="116"/>
                      <a:pt x="93" y="111"/>
                    </a:cubicBezTo>
                    <a:cubicBezTo>
                      <a:pt x="106" y="107"/>
                      <a:pt x="141" y="79"/>
                      <a:pt x="132" y="52"/>
                    </a:cubicBezTo>
                    <a:cubicBezTo>
                      <a:pt x="125" y="33"/>
                      <a:pt x="145" y="19"/>
                      <a:pt x="162" y="19"/>
                    </a:cubicBezTo>
                    <a:cubicBezTo>
                      <a:pt x="177" y="20"/>
                      <a:pt x="213" y="18"/>
                      <a:pt x="224" y="9"/>
                    </a:cubicBezTo>
                    <a:cubicBezTo>
                      <a:pt x="235" y="0"/>
                      <a:pt x="260" y="50"/>
                      <a:pt x="278" y="55"/>
                    </a:cubicBezTo>
                    <a:cubicBezTo>
                      <a:pt x="297" y="60"/>
                      <a:pt x="307" y="41"/>
                      <a:pt x="325" y="59"/>
                    </a:cubicBezTo>
                    <a:cubicBezTo>
                      <a:pt x="343" y="76"/>
                      <a:pt x="360" y="95"/>
                      <a:pt x="371" y="118"/>
                    </a:cubicBezTo>
                    <a:cubicBezTo>
                      <a:pt x="377" y="146"/>
                      <a:pt x="351" y="172"/>
                      <a:pt x="361" y="200"/>
                    </a:cubicBezTo>
                    <a:cubicBezTo>
                      <a:pt x="367" y="222"/>
                      <a:pt x="355" y="239"/>
                      <a:pt x="342" y="261"/>
                    </a:cubicBezTo>
                    <a:lnTo>
                      <a:pt x="308" y="332"/>
                    </a:lnTo>
                    <a:close/>
                  </a:path>
                </a:pathLst>
              </a:custGeom>
              <a:solidFill>
                <a:srgbClr val="2B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" name="Freeform 97"/>
              <p:cNvSpPr>
                <a:spLocks/>
              </p:cNvSpPr>
              <p:nvPr/>
            </p:nvSpPr>
            <p:spPr bwMode="auto">
              <a:xfrm>
                <a:off x="2678113" y="1493837"/>
                <a:ext cx="36513" cy="66675"/>
              </a:xfrm>
              <a:custGeom>
                <a:avLst/>
                <a:gdLst>
                  <a:gd name="T0" fmla="*/ 56 w 100"/>
                  <a:gd name="T1" fmla="*/ 0 h 181"/>
                  <a:gd name="T2" fmla="*/ 38 w 100"/>
                  <a:gd name="T3" fmla="*/ 15 h 181"/>
                  <a:gd name="T4" fmla="*/ 33 w 100"/>
                  <a:gd name="T5" fmla="*/ 21 h 181"/>
                  <a:gd name="T6" fmla="*/ 33 w 100"/>
                  <a:gd name="T7" fmla="*/ 21 h 181"/>
                  <a:gd name="T8" fmla="*/ 34 w 100"/>
                  <a:gd name="T9" fmla="*/ 21 h 181"/>
                  <a:gd name="T10" fmla="*/ 48 w 100"/>
                  <a:gd name="T11" fmla="*/ 24 h 181"/>
                  <a:gd name="T12" fmla="*/ 51 w 100"/>
                  <a:gd name="T13" fmla="*/ 38 h 181"/>
                  <a:gd name="T14" fmla="*/ 50 w 100"/>
                  <a:gd name="T15" fmla="*/ 41 h 181"/>
                  <a:gd name="T16" fmla="*/ 48 w 100"/>
                  <a:gd name="T17" fmla="*/ 46 h 181"/>
                  <a:gd name="T18" fmla="*/ 45 w 100"/>
                  <a:gd name="T19" fmla="*/ 51 h 181"/>
                  <a:gd name="T20" fmla="*/ 56 w 100"/>
                  <a:gd name="T21" fmla="*/ 59 h 181"/>
                  <a:gd name="T22" fmla="*/ 58 w 100"/>
                  <a:gd name="T23" fmla="*/ 62 h 181"/>
                  <a:gd name="T24" fmla="*/ 58 w 100"/>
                  <a:gd name="T25" fmla="*/ 65 h 181"/>
                  <a:gd name="T26" fmla="*/ 40 w 100"/>
                  <a:gd name="T27" fmla="*/ 83 h 181"/>
                  <a:gd name="T28" fmla="*/ 26 w 100"/>
                  <a:gd name="T29" fmla="*/ 95 h 181"/>
                  <a:gd name="T30" fmla="*/ 27 w 100"/>
                  <a:gd name="T31" fmla="*/ 104 h 181"/>
                  <a:gd name="T32" fmla="*/ 39 w 100"/>
                  <a:gd name="T33" fmla="*/ 119 h 181"/>
                  <a:gd name="T34" fmla="*/ 50 w 100"/>
                  <a:gd name="T35" fmla="*/ 131 h 181"/>
                  <a:gd name="T36" fmla="*/ 51 w 100"/>
                  <a:gd name="T37" fmla="*/ 148 h 181"/>
                  <a:gd name="T38" fmla="*/ 52 w 100"/>
                  <a:gd name="T39" fmla="*/ 161 h 181"/>
                  <a:gd name="T40" fmla="*/ 54 w 100"/>
                  <a:gd name="T41" fmla="*/ 162 h 181"/>
                  <a:gd name="T42" fmla="*/ 87 w 100"/>
                  <a:gd name="T43" fmla="*/ 164 h 181"/>
                  <a:gd name="T44" fmla="*/ 91 w 100"/>
                  <a:gd name="T45" fmla="*/ 163 h 181"/>
                  <a:gd name="T46" fmla="*/ 94 w 100"/>
                  <a:gd name="T47" fmla="*/ 161 h 181"/>
                  <a:gd name="T48" fmla="*/ 74 w 100"/>
                  <a:gd name="T49" fmla="*/ 173 h 181"/>
                  <a:gd name="T50" fmla="*/ 76 w 100"/>
                  <a:gd name="T51" fmla="*/ 171 h 181"/>
                  <a:gd name="T52" fmla="*/ 76 w 100"/>
                  <a:gd name="T53" fmla="*/ 170 h 181"/>
                  <a:gd name="T54" fmla="*/ 100 w 100"/>
                  <a:gd name="T55" fmla="*/ 159 h 181"/>
                  <a:gd name="T56" fmla="*/ 100 w 100"/>
                  <a:gd name="T57" fmla="*/ 159 h 181"/>
                  <a:gd name="T58" fmla="*/ 98 w 100"/>
                  <a:gd name="T59" fmla="*/ 163 h 181"/>
                  <a:gd name="T60" fmla="*/ 66 w 100"/>
                  <a:gd name="T61" fmla="*/ 180 h 181"/>
                  <a:gd name="T62" fmla="*/ 36 w 100"/>
                  <a:gd name="T63" fmla="*/ 178 h 181"/>
                  <a:gd name="T64" fmla="*/ 32 w 100"/>
                  <a:gd name="T65" fmla="*/ 176 h 181"/>
                  <a:gd name="T66" fmla="*/ 30 w 100"/>
                  <a:gd name="T67" fmla="*/ 174 h 181"/>
                  <a:gd name="T68" fmla="*/ 28 w 100"/>
                  <a:gd name="T69" fmla="*/ 160 h 181"/>
                  <a:gd name="T70" fmla="*/ 27 w 100"/>
                  <a:gd name="T71" fmla="*/ 144 h 181"/>
                  <a:gd name="T72" fmla="*/ 17 w 100"/>
                  <a:gd name="T73" fmla="*/ 132 h 181"/>
                  <a:gd name="T74" fmla="*/ 4 w 100"/>
                  <a:gd name="T75" fmla="*/ 117 h 181"/>
                  <a:gd name="T76" fmla="*/ 2 w 100"/>
                  <a:gd name="T77" fmla="*/ 105 h 181"/>
                  <a:gd name="T78" fmla="*/ 17 w 100"/>
                  <a:gd name="T79" fmla="*/ 92 h 181"/>
                  <a:gd name="T80" fmla="*/ 33 w 100"/>
                  <a:gd name="T81" fmla="*/ 79 h 181"/>
                  <a:gd name="T82" fmla="*/ 35 w 100"/>
                  <a:gd name="T83" fmla="*/ 77 h 181"/>
                  <a:gd name="T84" fmla="*/ 35 w 100"/>
                  <a:gd name="T85" fmla="*/ 75 h 181"/>
                  <a:gd name="T86" fmla="*/ 34 w 100"/>
                  <a:gd name="T87" fmla="*/ 73 h 181"/>
                  <a:gd name="T88" fmla="*/ 22 w 100"/>
                  <a:gd name="T89" fmla="*/ 63 h 181"/>
                  <a:gd name="T90" fmla="*/ 21 w 100"/>
                  <a:gd name="T91" fmla="*/ 61 h 181"/>
                  <a:gd name="T92" fmla="*/ 25 w 100"/>
                  <a:gd name="T93" fmla="*/ 54 h 181"/>
                  <a:gd name="T94" fmla="*/ 27 w 100"/>
                  <a:gd name="T95" fmla="*/ 52 h 181"/>
                  <a:gd name="T96" fmla="*/ 28 w 100"/>
                  <a:gd name="T97" fmla="*/ 49 h 181"/>
                  <a:gd name="T98" fmla="*/ 26 w 100"/>
                  <a:gd name="T99" fmla="*/ 39 h 181"/>
                  <a:gd name="T100" fmla="*/ 13 w 100"/>
                  <a:gd name="T101" fmla="*/ 35 h 181"/>
                  <a:gd name="T102" fmla="*/ 11 w 100"/>
                  <a:gd name="T103" fmla="*/ 34 h 181"/>
                  <a:gd name="T104" fmla="*/ 14 w 100"/>
                  <a:gd name="T105" fmla="*/ 25 h 181"/>
                  <a:gd name="T106" fmla="*/ 32 w 100"/>
                  <a:gd name="T107" fmla="*/ 10 h 181"/>
                  <a:gd name="T108" fmla="*/ 56 w 100"/>
                  <a:gd name="T109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0" h="181">
                    <a:moveTo>
                      <a:pt x="56" y="0"/>
                    </a:moveTo>
                    <a:cubicBezTo>
                      <a:pt x="50" y="5"/>
                      <a:pt x="44" y="10"/>
                      <a:pt x="38" y="15"/>
                    </a:cubicBezTo>
                    <a:cubicBezTo>
                      <a:pt x="36" y="17"/>
                      <a:pt x="34" y="18"/>
                      <a:pt x="33" y="21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9" y="22"/>
                      <a:pt x="44" y="22"/>
                      <a:pt x="48" y="24"/>
                    </a:cubicBezTo>
                    <a:cubicBezTo>
                      <a:pt x="53" y="28"/>
                      <a:pt x="52" y="33"/>
                      <a:pt x="51" y="38"/>
                    </a:cubicBezTo>
                    <a:cubicBezTo>
                      <a:pt x="51" y="39"/>
                      <a:pt x="51" y="40"/>
                      <a:pt x="50" y="41"/>
                    </a:cubicBezTo>
                    <a:cubicBezTo>
                      <a:pt x="49" y="43"/>
                      <a:pt x="49" y="44"/>
                      <a:pt x="48" y="46"/>
                    </a:cubicBezTo>
                    <a:cubicBezTo>
                      <a:pt x="47" y="48"/>
                      <a:pt x="46" y="49"/>
                      <a:pt x="45" y="51"/>
                    </a:cubicBezTo>
                    <a:cubicBezTo>
                      <a:pt x="48" y="55"/>
                      <a:pt x="53" y="56"/>
                      <a:pt x="56" y="59"/>
                    </a:cubicBezTo>
                    <a:cubicBezTo>
                      <a:pt x="57" y="60"/>
                      <a:pt x="57" y="61"/>
                      <a:pt x="58" y="62"/>
                    </a:cubicBezTo>
                    <a:cubicBezTo>
                      <a:pt x="58" y="63"/>
                      <a:pt x="58" y="64"/>
                      <a:pt x="58" y="65"/>
                    </a:cubicBezTo>
                    <a:cubicBezTo>
                      <a:pt x="57" y="72"/>
                      <a:pt x="45" y="79"/>
                      <a:pt x="40" y="83"/>
                    </a:cubicBezTo>
                    <a:cubicBezTo>
                      <a:pt x="35" y="87"/>
                      <a:pt x="30" y="90"/>
                      <a:pt x="26" y="95"/>
                    </a:cubicBezTo>
                    <a:cubicBezTo>
                      <a:pt x="24" y="99"/>
                      <a:pt x="25" y="101"/>
                      <a:pt x="27" y="104"/>
                    </a:cubicBezTo>
                    <a:cubicBezTo>
                      <a:pt x="30" y="110"/>
                      <a:pt x="34" y="114"/>
                      <a:pt x="39" y="119"/>
                    </a:cubicBezTo>
                    <a:cubicBezTo>
                      <a:pt x="43" y="123"/>
                      <a:pt x="47" y="126"/>
                      <a:pt x="50" y="131"/>
                    </a:cubicBezTo>
                    <a:cubicBezTo>
                      <a:pt x="51" y="137"/>
                      <a:pt x="51" y="143"/>
                      <a:pt x="51" y="148"/>
                    </a:cubicBezTo>
                    <a:cubicBezTo>
                      <a:pt x="52" y="152"/>
                      <a:pt x="50" y="157"/>
                      <a:pt x="52" y="161"/>
                    </a:cubicBezTo>
                    <a:cubicBezTo>
                      <a:pt x="53" y="161"/>
                      <a:pt x="54" y="162"/>
                      <a:pt x="54" y="162"/>
                    </a:cubicBezTo>
                    <a:cubicBezTo>
                      <a:pt x="64" y="167"/>
                      <a:pt x="76" y="166"/>
                      <a:pt x="87" y="164"/>
                    </a:cubicBezTo>
                    <a:cubicBezTo>
                      <a:pt x="88" y="164"/>
                      <a:pt x="90" y="164"/>
                      <a:pt x="91" y="163"/>
                    </a:cubicBezTo>
                    <a:cubicBezTo>
                      <a:pt x="92" y="163"/>
                      <a:pt x="93" y="162"/>
                      <a:pt x="94" y="161"/>
                    </a:cubicBezTo>
                    <a:cubicBezTo>
                      <a:pt x="87" y="165"/>
                      <a:pt x="81" y="169"/>
                      <a:pt x="74" y="173"/>
                    </a:cubicBezTo>
                    <a:cubicBezTo>
                      <a:pt x="73" y="173"/>
                      <a:pt x="75" y="172"/>
                      <a:pt x="76" y="171"/>
                    </a:cubicBezTo>
                    <a:cubicBezTo>
                      <a:pt x="76" y="171"/>
                      <a:pt x="76" y="170"/>
                      <a:pt x="76" y="170"/>
                    </a:cubicBezTo>
                    <a:lnTo>
                      <a:pt x="100" y="159"/>
                    </a:lnTo>
                    <a:lnTo>
                      <a:pt x="100" y="159"/>
                    </a:lnTo>
                    <a:cubicBezTo>
                      <a:pt x="100" y="160"/>
                      <a:pt x="100" y="162"/>
                      <a:pt x="98" y="163"/>
                    </a:cubicBezTo>
                    <a:cubicBezTo>
                      <a:pt x="86" y="171"/>
                      <a:pt x="79" y="177"/>
                      <a:pt x="66" y="180"/>
                    </a:cubicBezTo>
                    <a:cubicBezTo>
                      <a:pt x="57" y="181"/>
                      <a:pt x="45" y="181"/>
                      <a:pt x="36" y="178"/>
                    </a:cubicBezTo>
                    <a:cubicBezTo>
                      <a:pt x="34" y="177"/>
                      <a:pt x="33" y="177"/>
                      <a:pt x="32" y="176"/>
                    </a:cubicBezTo>
                    <a:cubicBezTo>
                      <a:pt x="31" y="175"/>
                      <a:pt x="30" y="174"/>
                      <a:pt x="30" y="174"/>
                    </a:cubicBezTo>
                    <a:cubicBezTo>
                      <a:pt x="27" y="170"/>
                      <a:pt x="28" y="164"/>
                      <a:pt x="28" y="160"/>
                    </a:cubicBezTo>
                    <a:cubicBezTo>
                      <a:pt x="28" y="155"/>
                      <a:pt x="28" y="149"/>
                      <a:pt x="27" y="144"/>
                    </a:cubicBezTo>
                    <a:cubicBezTo>
                      <a:pt x="25" y="139"/>
                      <a:pt x="20" y="136"/>
                      <a:pt x="17" y="132"/>
                    </a:cubicBezTo>
                    <a:cubicBezTo>
                      <a:pt x="12" y="127"/>
                      <a:pt x="8" y="123"/>
                      <a:pt x="4" y="117"/>
                    </a:cubicBezTo>
                    <a:cubicBezTo>
                      <a:pt x="2" y="113"/>
                      <a:pt x="0" y="110"/>
                      <a:pt x="2" y="105"/>
                    </a:cubicBezTo>
                    <a:cubicBezTo>
                      <a:pt x="5" y="99"/>
                      <a:pt x="11" y="96"/>
                      <a:pt x="17" y="92"/>
                    </a:cubicBezTo>
                    <a:cubicBezTo>
                      <a:pt x="22" y="88"/>
                      <a:pt x="28" y="84"/>
                      <a:pt x="33" y="79"/>
                    </a:cubicBezTo>
                    <a:cubicBezTo>
                      <a:pt x="34" y="78"/>
                      <a:pt x="34" y="78"/>
                      <a:pt x="35" y="77"/>
                    </a:cubicBezTo>
                    <a:cubicBezTo>
                      <a:pt x="35" y="76"/>
                      <a:pt x="35" y="76"/>
                      <a:pt x="35" y="75"/>
                    </a:cubicBezTo>
                    <a:cubicBezTo>
                      <a:pt x="35" y="74"/>
                      <a:pt x="35" y="74"/>
                      <a:pt x="34" y="73"/>
                    </a:cubicBezTo>
                    <a:cubicBezTo>
                      <a:pt x="31" y="69"/>
                      <a:pt x="24" y="68"/>
                      <a:pt x="22" y="63"/>
                    </a:cubicBezTo>
                    <a:cubicBezTo>
                      <a:pt x="22" y="62"/>
                      <a:pt x="21" y="61"/>
                      <a:pt x="21" y="61"/>
                    </a:cubicBezTo>
                    <a:cubicBezTo>
                      <a:pt x="22" y="59"/>
                      <a:pt x="24" y="56"/>
                      <a:pt x="25" y="54"/>
                    </a:cubicBezTo>
                    <a:cubicBezTo>
                      <a:pt x="26" y="54"/>
                      <a:pt x="26" y="53"/>
                      <a:pt x="27" y="52"/>
                    </a:cubicBezTo>
                    <a:cubicBezTo>
                      <a:pt x="27" y="51"/>
                      <a:pt x="27" y="50"/>
                      <a:pt x="28" y="49"/>
                    </a:cubicBezTo>
                    <a:cubicBezTo>
                      <a:pt x="29" y="45"/>
                      <a:pt x="30" y="41"/>
                      <a:pt x="26" y="39"/>
                    </a:cubicBezTo>
                    <a:cubicBezTo>
                      <a:pt x="22" y="37"/>
                      <a:pt x="17" y="37"/>
                      <a:pt x="13" y="35"/>
                    </a:cubicBezTo>
                    <a:cubicBezTo>
                      <a:pt x="12" y="35"/>
                      <a:pt x="11" y="35"/>
                      <a:pt x="11" y="34"/>
                    </a:cubicBezTo>
                    <a:cubicBezTo>
                      <a:pt x="7" y="31"/>
                      <a:pt x="12" y="27"/>
                      <a:pt x="14" y="25"/>
                    </a:cubicBezTo>
                    <a:cubicBezTo>
                      <a:pt x="20" y="20"/>
                      <a:pt x="26" y="15"/>
                      <a:pt x="32" y="10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" name="Freeform 98"/>
              <p:cNvSpPr>
                <a:spLocks/>
              </p:cNvSpPr>
              <p:nvPr/>
            </p:nvSpPr>
            <p:spPr bwMode="auto">
              <a:xfrm>
                <a:off x="2749551" y="1497012"/>
                <a:ext cx="34925" cy="65088"/>
              </a:xfrm>
              <a:custGeom>
                <a:avLst/>
                <a:gdLst>
                  <a:gd name="T0" fmla="*/ 63 w 100"/>
                  <a:gd name="T1" fmla="*/ 0 h 180"/>
                  <a:gd name="T2" fmla="*/ 86 w 100"/>
                  <a:gd name="T3" fmla="*/ 5 h 180"/>
                  <a:gd name="T4" fmla="*/ 90 w 100"/>
                  <a:gd name="T5" fmla="*/ 8 h 180"/>
                  <a:gd name="T6" fmla="*/ 94 w 100"/>
                  <a:gd name="T7" fmla="*/ 12 h 180"/>
                  <a:gd name="T8" fmla="*/ 84 w 100"/>
                  <a:gd name="T9" fmla="*/ 42 h 180"/>
                  <a:gd name="T10" fmla="*/ 71 w 100"/>
                  <a:gd name="T11" fmla="*/ 58 h 180"/>
                  <a:gd name="T12" fmla="*/ 72 w 100"/>
                  <a:gd name="T13" fmla="*/ 60 h 180"/>
                  <a:gd name="T14" fmla="*/ 84 w 100"/>
                  <a:gd name="T15" fmla="*/ 76 h 180"/>
                  <a:gd name="T16" fmla="*/ 84 w 100"/>
                  <a:gd name="T17" fmla="*/ 91 h 180"/>
                  <a:gd name="T18" fmla="*/ 86 w 100"/>
                  <a:gd name="T19" fmla="*/ 104 h 180"/>
                  <a:gd name="T20" fmla="*/ 84 w 100"/>
                  <a:gd name="T21" fmla="*/ 118 h 180"/>
                  <a:gd name="T22" fmla="*/ 79 w 100"/>
                  <a:gd name="T23" fmla="*/ 123 h 180"/>
                  <a:gd name="T24" fmla="*/ 51 w 100"/>
                  <a:gd name="T25" fmla="*/ 138 h 180"/>
                  <a:gd name="T26" fmla="*/ 43 w 100"/>
                  <a:gd name="T27" fmla="*/ 139 h 180"/>
                  <a:gd name="T28" fmla="*/ 25 w 100"/>
                  <a:gd name="T29" fmla="*/ 142 h 180"/>
                  <a:gd name="T30" fmla="*/ 8 w 100"/>
                  <a:gd name="T31" fmla="*/ 143 h 180"/>
                  <a:gd name="T32" fmla="*/ 7 w 100"/>
                  <a:gd name="T33" fmla="*/ 143 h 180"/>
                  <a:gd name="T34" fmla="*/ 30 w 100"/>
                  <a:gd name="T35" fmla="*/ 130 h 180"/>
                  <a:gd name="T36" fmla="*/ 42 w 100"/>
                  <a:gd name="T37" fmla="*/ 148 h 180"/>
                  <a:gd name="T38" fmla="*/ 44 w 100"/>
                  <a:gd name="T39" fmla="*/ 163 h 180"/>
                  <a:gd name="T40" fmla="*/ 11 w 100"/>
                  <a:gd name="T41" fmla="*/ 177 h 180"/>
                  <a:gd name="T42" fmla="*/ 4 w 100"/>
                  <a:gd name="T43" fmla="*/ 174 h 180"/>
                  <a:gd name="T44" fmla="*/ 1 w 100"/>
                  <a:gd name="T45" fmla="*/ 173 h 180"/>
                  <a:gd name="T46" fmla="*/ 22 w 100"/>
                  <a:gd name="T47" fmla="*/ 159 h 180"/>
                  <a:gd name="T48" fmla="*/ 22 w 100"/>
                  <a:gd name="T49" fmla="*/ 159 h 180"/>
                  <a:gd name="T50" fmla="*/ 26 w 100"/>
                  <a:gd name="T51" fmla="*/ 160 h 180"/>
                  <a:gd name="T52" fmla="*/ 35 w 100"/>
                  <a:gd name="T53" fmla="*/ 162 h 180"/>
                  <a:gd name="T54" fmla="*/ 19 w 100"/>
                  <a:gd name="T55" fmla="*/ 173 h 180"/>
                  <a:gd name="T56" fmla="*/ 21 w 100"/>
                  <a:gd name="T57" fmla="*/ 173 h 180"/>
                  <a:gd name="T58" fmla="*/ 20 w 100"/>
                  <a:gd name="T59" fmla="*/ 161 h 180"/>
                  <a:gd name="T60" fmla="*/ 8 w 100"/>
                  <a:gd name="T61" fmla="*/ 144 h 180"/>
                  <a:gd name="T62" fmla="*/ 28 w 100"/>
                  <a:gd name="T63" fmla="*/ 127 h 180"/>
                  <a:gd name="T64" fmla="*/ 29 w 100"/>
                  <a:gd name="T65" fmla="*/ 127 h 180"/>
                  <a:gd name="T66" fmla="*/ 32 w 100"/>
                  <a:gd name="T67" fmla="*/ 127 h 180"/>
                  <a:gd name="T68" fmla="*/ 45 w 100"/>
                  <a:gd name="T69" fmla="*/ 127 h 180"/>
                  <a:gd name="T70" fmla="*/ 62 w 100"/>
                  <a:gd name="T71" fmla="*/ 124 h 180"/>
                  <a:gd name="T72" fmla="*/ 71 w 100"/>
                  <a:gd name="T73" fmla="*/ 122 h 180"/>
                  <a:gd name="T74" fmla="*/ 55 w 100"/>
                  <a:gd name="T75" fmla="*/ 132 h 180"/>
                  <a:gd name="T76" fmla="*/ 59 w 100"/>
                  <a:gd name="T77" fmla="*/ 131 h 180"/>
                  <a:gd name="T78" fmla="*/ 60 w 100"/>
                  <a:gd name="T79" fmla="*/ 129 h 180"/>
                  <a:gd name="T80" fmla="*/ 63 w 100"/>
                  <a:gd name="T81" fmla="*/ 116 h 180"/>
                  <a:gd name="T82" fmla="*/ 61 w 100"/>
                  <a:gd name="T83" fmla="*/ 102 h 180"/>
                  <a:gd name="T84" fmla="*/ 61 w 100"/>
                  <a:gd name="T85" fmla="*/ 97 h 180"/>
                  <a:gd name="T86" fmla="*/ 62 w 100"/>
                  <a:gd name="T87" fmla="*/ 89 h 180"/>
                  <a:gd name="T88" fmla="*/ 49 w 100"/>
                  <a:gd name="T89" fmla="*/ 73 h 180"/>
                  <a:gd name="T90" fmla="*/ 48 w 100"/>
                  <a:gd name="T91" fmla="*/ 67 h 180"/>
                  <a:gd name="T92" fmla="*/ 61 w 100"/>
                  <a:gd name="T93" fmla="*/ 52 h 180"/>
                  <a:gd name="T94" fmla="*/ 72 w 100"/>
                  <a:gd name="T95" fmla="*/ 25 h 180"/>
                  <a:gd name="T96" fmla="*/ 69 w 100"/>
                  <a:gd name="T97" fmla="*/ 22 h 180"/>
                  <a:gd name="T98" fmla="*/ 65 w 100"/>
                  <a:gd name="T99" fmla="*/ 19 h 180"/>
                  <a:gd name="T100" fmla="*/ 41 w 100"/>
                  <a:gd name="T101" fmla="*/ 15 h 180"/>
                  <a:gd name="T102" fmla="*/ 63 w 100"/>
                  <a:gd name="T103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0" h="180">
                    <a:moveTo>
                      <a:pt x="63" y="0"/>
                    </a:moveTo>
                    <a:cubicBezTo>
                      <a:pt x="71" y="0"/>
                      <a:pt x="79" y="1"/>
                      <a:pt x="86" y="5"/>
                    </a:cubicBezTo>
                    <a:cubicBezTo>
                      <a:pt x="87" y="6"/>
                      <a:pt x="89" y="7"/>
                      <a:pt x="90" y="8"/>
                    </a:cubicBezTo>
                    <a:cubicBezTo>
                      <a:pt x="91" y="9"/>
                      <a:pt x="93" y="10"/>
                      <a:pt x="94" y="12"/>
                    </a:cubicBezTo>
                    <a:cubicBezTo>
                      <a:pt x="100" y="22"/>
                      <a:pt x="90" y="34"/>
                      <a:pt x="84" y="42"/>
                    </a:cubicBezTo>
                    <a:cubicBezTo>
                      <a:pt x="81" y="46"/>
                      <a:pt x="71" y="53"/>
                      <a:pt x="71" y="58"/>
                    </a:cubicBezTo>
                    <a:cubicBezTo>
                      <a:pt x="71" y="59"/>
                      <a:pt x="72" y="60"/>
                      <a:pt x="72" y="60"/>
                    </a:cubicBezTo>
                    <a:cubicBezTo>
                      <a:pt x="76" y="66"/>
                      <a:pt x="80" y="71"/>
                      <a:pt x="84" y="76"/>
                    </a:cubicBezTo>
                    <a:cubicBezTo>
                      <a:pt x="87" y="81"/>
                      <a:pt x="85" y="86"/>
                      <a:pt x="84" y="91"/>
                    </a:cubicBezTo>
                    <a:cubicBezTo>
                      <a:pt x="84" y="95"/>
                      <a:pt x="86" y="100"/>
                      <a:pt x="86" y="104"/>
                    </a:cubicBezTo>
                    <a:cubicBezTo>
                      <a:pt x="86" y="109"/>
                      <a:pt x="85" y="113"/>
                      <a:pt x="84" y="118"/>
                    </a:cubicBezTo>
                    <a:cubicBezTo>
                      <a:pt x="82" y="121"/>
                      <a:pt x="82" y="121"/>
                      <a:pt x="79" y="123"/>
                    </a:cubicBezTo>
                    <a:cubicBezTo>
                      <a:pt x="70" y="128"/>
                      <a:pt x="61" y="133"/>
                      <a:pt x="51" y="138"/>
                    </a:cubicBezTo>
                    <a:cubicBezTo>
                      <a:pt x="48" y="139"/>
                      <a:pt x="45" y="139"/>
                      <a:pt x="43" y="139"/>
                    </a:cubicBezTo>
                    <a:cubicBezTo>
                      <a:pt x="36" y="140"/>
                      <a:pt x="31" y="141"/>
                      <a:pt x="25" y="142"/>
                    </a:cubicBezTo>
                    <a:cubicBezTo>
                      <a:pt x="19" y="142"/>
                      <a:pt x="14" y="142"/>
                      <a:pt x="8" y="143"/>
                    </a:cubicBezTo>
                    <a:cubicBezTo>
                      <a:pt x="8" y="143"/>
                      <a:pt x="6" y="143"/>
                      <a:pt x="7" y="143"/>
                    </a:cubicBezTo>
                    <a:cubicBezTo>
                      <a:pt x="29" y="129"/>
                      <a:pt x="23" y="123"/>
                      <a:pt x="30" y="130"/>
                    </a:cubicBezTo>
                    <a:cubicBezTo>
                      <a:pt x="36" y="136"/>
                      <a:pt x="39" y="141"/>
                      <a:pt x="42" y="148"/>
                    </a:cubicBezTo>
                    <a:cubicBezTo>
                      <a:pt x="44" y="153"/>
                      <a:pt x="46" y="159"/>
                      <a:pt x="44" y="163"/>
                    </a:cubicBezTo>
                    <a:cubicBezTo>
                      <a:pt x="33" y="170"/>
                      <a:pt x="23" y="180"/>
                      <a:pt x="11" y="177"/>
                    </a:cubicBezTo>
                    <a:cubicBezTo>
                      <a:pt x="9" y="176"/>
                      <a:pt x="7" y="175"/>
                      <a:pt x="4" y="174"/>
                    </a:cubicBezTo>
                    <a:cubicBezTo>
                      <a:pt x="3" y="174"/>
                      <a:pt x="2" y="173"/>
                      <a:pt x="1" y="173"/>
                    </a:cubicBezTo>
                    <a:lnTo>
                      <a:pt x="22" y="159"/>
                    </a:lnTo>
                    <a:lnTo>
                      <a:pt x="22" y="159"/>
                    </a:lnTo>
                    <a:cubicBezTo>
                      <a:pt x="23" y="159"/>
                      <a:pt x="24" y="159"/>
                      <a:pt x="26" y="160"/>
                    </a:cubicBezTo>
                    <a:cubicBezTo>
                      <a:pt x="29" y="161"/>
                      <a:pt x="32" y="162"/>
                      <a:pt x="35" y="162"/>
                    </a:cubicBezTo>
                    <a:cubicBezTo>
                      <a:pt x="44" y="162"/>
                      <a:pt x="58" y="150"/>
                      <a:pt x="19" y="173"/>
                    </a:cubicBezTo>
                    <a:cubicBezTo>
                      <a:pt x="20" y="173"/>
                      <a:pt x="20" y="173"/>
                      <a:pt x="21" y="173"/>
                    </a:cubicBezTo>
                    <a:cubicBezTo>
                      <a:pt x="24" y="171"/>
                      <a:pt x="21" y="163"/>
                      <a:pt x="20" y="161"/>
                    </a:cubicBezTo>
                    <a:cubicBezTo>
                      <a:pt x="17" y="154"/>
                      <a:pt x="14" y="148"/>
                      <a:pt x="8" y="144"/>
                    </a:cubicBezTo>
                    <a:cubicBezTo>
                      <a:pt x="0" y="136"/>
                      <a:pt x="5" y="142"/>
                      <a:pt x="28" y="127"/>
                    </a:cubicBezTo>
                    <a:cubicBezTo>
                      <a:pt x="28" y="127"/>
                      <a:pt x="29" y="127"/>
                      <a:pt x="29" y="127"/>
                    </a:cubicBezTo>
                    <a:cubicBezTo>
                      <a:pt x="30" y="127"/>
                      <a:pt x="31" y="127"/>
                      <a:pt x="32" y="127"/>
                    </a:cubicBezTo>
                    <a:cubicBezTo>
                      <a:pt x="38" y="127"/>
                      <a:pt x="39" y="127"/>
                      <a:pt x="45" y="127"/>
                    </a:cubicBezTo>
                    <a:cubicBezTo>
                      <a:pt x="51" y="126"/>
                      <a:pt x="56" y="126"/>
                      <a:pt x="62" y="124"/>
                    </a:cubicBezTo>
                    <a:cubicBezTo>
                      <a:pt x="65" y="124"/>
                      <a:pt x="73" y="120"/>
                      <a:pt x="71" y="122"/>
                    </a:cubicBezTo>
                    <a:cubicBezTo>
                      <a:pt x="67" y="127"/>
                      <a:pt x="60" y="129"/>
                      <a:pt x="55" y="132"/>
                    </a:cubicBezTo>
                    <a:cubicBezTo>
                      <a:pt x="54" y="133"/>
                      <a:pt x="58" y="131"/>
                      <a:pt x="59" y="131"/>
                    </a:cubicBezTo>
                    <a:cubicBezTo>
                      <a:pt x="59" y="130"/>
                      <a:pt x="60" y="129"/>
                      <a:pt x="60" y="129"/>
                    </a:cubicBezTo>
                    <a:cubicBezTo>
                      <a:pt x="62" y="125"/>
                      <a:pt x="63" y="120"/>
                      <a:pt x="63" y="116"/>
                    </a:cubicBezTo>
                    <a:cubicBezTo>
                      <a:pt x="62" y="112"/>
                      <a:pt x="61" y="107"/>
                      <a:pt x="61" y="102"/>
                    </a:cubicBezTo>
                    <a:cubicBezTo>
                      <a:pt x="61" y="101"/>
                      <a:pt x="61" y="99"/>
                      <a:pt x="61" y="97"/>
                    </a:cubicBezTo>
                    <a:cubicBezTo>
                      <a:pt x="62" y="94"/>
                      <a:pt x="63" y="92"/>
                      <a:pt x="62" y="89"/>
                    </a:cubicBezTo>
                    <a:cubicBezTo>
                      <a:pt x="58" y="83"/>
                      <a:pt x="53" y="78"/>
                      <a:pt x="49" y="73"/>
                    </a:cubicBezTo>
                    <a:cubicBezTo>
                      <a:pt x="48" y="71"/>
                      <a:pt x="47" y="70"/>
                      <a:pt x="48" y="67"/>
                    </a:cubicBezTo>
                    <a:cubicBezTo>
                      <a:pt x="49" y="61"/>
                      <a:pt x="57" y="57"/>
                      <a:pt x="61" y="52"/>
                    </a:cubicBezTo>
                    <a:cubicBezTo>
                      <a:pt x="66" y="46"/>
                      <a:pt x="77" y="34"/>
                      <a:pt x="72" y="25"/>
                    </a:cubicBezTo>
                    <a:cubicBezTo>
                      <a:pt x="71" y="24"/>
                      <a:pt x="70" y="23"/>
                      <a:pt x="69" y="22"/>
                    </a:cubicBezTo>
                    <a:cubicBezTo>
                      <a:pt x="68" y="21"/>
                      <a:pt x="66" y="20"/>
                      <a:pt x="65" y="19"/>
                    </a:cubicBezTo>
                    <a:cubicBezTo>
                      <a:pt x="58" y="15"/>
                      <a:pt x="49" y="15"/>
                      <a:pt x="41" y="15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" name="Freeform 99"/>
              <p:cNvSpPr>
                <a:spLocks/>
              </p:cNvSpPr>
              <p:nvPr/>
            </p:nvSpPr>
            <p:spPr bwMode="auto">
              <a:xfrm>
                <a:off x="2743201" y="1470025"/>
                <a:ext cx="19050" cy="23813"/>
              </a:xfrm>
              <a:custGeom>
                <a:avLst/>
                <a:gdLst>
                  <a:gd name="T0" fmla="*/ 8 w 53"/>
                  <a:gd name="T1" fmla="*/ 19 h 64"/>
                  <a:gd name="T2" fmla="*/ 24 w 53"/>
                  <a:gd name="T3" fmla="*/ 34 h 64"/>
                  <a:gd name="T4" fmla="*/ 37 w 53"/>
                  <a:gd name="T5" fmla="*/ 32 h 64"/>
                  <a:gd name="T6" fmla="*/ 47 w 53"/>
                  <a:gd name="T7" fmla="*/ 13 h 64"/>
                  <a:gd name="T8" fmla="*/ 53 w 53"/>
                  <a:gd name="T9" fmla="*/ 0 h 64"/>
                  <a:gd name="T10" fmla="*/ 51 w 53"/>
                  <a:gd name="T11" fmla="*/ 26 h 64"/>
                  <a:gd name="T12" fmla="*/ 51 w 53"/>
                  <a:gd name="T13" fmla="*/ 26 h 64"/>
                  <a:gd name="T14" fmla="*/ 45 w 53"/>
                  <a:gd name="T15" fmla="*/ 39 h 64"/>
                  <a:gd name="T16" fmla="*/ 33 w 53"/>
                  <a:gd name="T17" fmla="*/ 58 h 64"/>
                  <a:gd name="T18" fmla="*/ 17 w 53"/>
                  <a:gd name="T19" fmla="*/ 59 h 64"/>
                  <a:gd name="T20" fmla="*/ 0 w 53"/>
                  <a:gd name="T21" fmla="*/ 45 h 64"/>
                  <a:gd name="T22" fmla="*/ 8 w 53"/>
                  <a:gd name="T23" fmla="*/ 19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3" h="64">
                    <a:moveTo>
                      <a:pt x="8" y="19"/>
                    </a:moveTo>
                    <a:cubicBezTo>
                      <a:pt x="13" y="25"/>
                      <a:pt x="18" y="30"/>
                      <a:pt x="24" y="34"/>
                    </a:cubicBezTo>
                    <a:cubicBezTo>
                      <a:pt x="30" y="38"/>
                      <a:pt x="31" y="38"/>
                      <a:pt x="37" y="32"/>
                    </a:cubicBezTo>
                    <a:cubicBezTo>
                      <a:pt x="42" y="27"/>
                      <a:pt x="44" y="20"/>
                      <a:pt x="47" y="13"/>
                    </a:cubicBezTo>
                    <a:cubicBezTo>
                      <a:pt x="50" y="9"/>
                      <a:pt x="51" y="5"/>
                      <a:pt x="53" y="0"/>
                    </a:cubicBezTo>
                    <a:lnTo>
                      <a:pt x="51" y="26"/>
                    </a:lnTo>
                    <a:lnTo>
                      <a:pt x="51" y="26"/>
                    </a:lnTo>
                    <a:cubicBezTo>
                      <a:pt x="49" y="31"/>
                      <a:pt x="47" y="35"/>
                      <a:pt x="45" y="39"/>
                    </a:cubicBezTo>
                    <a:cubicBezTo>
                      <a:pt x="42" y="46"/>
                      <a:pt x="39" y="53"/>
                      <a:pt x="33" y="58"/>
                    </a:cubicBezTo>
                    <a:cubicBezTo>
                      <a:pt x="27" y="63"/>
                      <a:pt x="23" y="64"/>
                      <a:pt x="17" y="59"/>
                    </a:cubicBezTo>
                    <a:cubicBezTo>
                      <a:pt x="11" y="54"/>
                      <a:pt x="6" y="49"/>
                      <a:pt x="0" y="45"/>
                    </a:cubicBezTo>
                    <a:lnTo>
                      <a:pt x="8" y="19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" name="Freeform 100"/>
              <p:cNvSpPr>
                <a:spLocks/>
              </p:cNvSpPr>
              <p:nvPr/>
            </p:nvSpPr>
            <p:spPr bwMode="auto">
              <a:xfrm>
                <a:off x="2705101" y="1498600"/>
                <a:ext cx="38100" cy="41275"/>
              </a:xfrm>
              <a:custGeom>
                <a:avLst/>
                <a:gdLst>
                  <a:gd name="T0" fmla="*/ 0 w 103"/>
                  <a:gd name="T1" fmla="*/ 24 h 117"/>
                  <a:gd name="T2" fmla="*/ 7 w 103"/>
                  <a:gd name="T3" fmla="*/ 15 h 117"/>
                  <a:gd name="T4" fmla="*/ 36 w 103"/>
                  <a:gd name="T5" fmla="*/ 1 h 117"/>
                  <a:gd name="T6" fmla="*/ 56 w 103"/>
                  <a:gd name="T7" fmla="*/ 7 h 117"/>
                  <a:gd name="T8" fmla="*/ 60 w 103"/>
                  <a:gd name="T9" fmla="*/ 10 h 117"/>
                  <a:gd name="T10" fmla="*/ 60 w 103"/>
                  <a:gd name="T11" fmla="*/ 37 h 117"/>
                  <a:gd name="T12" fmla="*/ 57 w 103"/>
                  <a:gd name="T13" fmla="*/ 46 h 117"/>
                  <a:gd name="T14" fmla="*/ 62 w 103"/>
                  <a:gd name="T15" fmla="*/ 48 h 117"/>
                  <a:gd name="T16" fmla="*/ 84 w 103"/>
                  <a:gd name="T17" fmla="*/ 55 h 117"/>
                  <a:gd name="T18" fmla="*/ 88 w 103"/>
                  <a:gd name="T19" fmla="*/ 57 h 117"/>
                  <a:gd name="T20" fmla="*/ 101 w 103"/>
                  <a:gd name="T21" fmla="*/ 76 h 117"/>
                  <a:gd name="T22" fmla="*/ 100 w 103"/>
                  <a:gd name="T23" fmla="*/ 97 h 117"/>
                  <a:gd name="T24" fmla="*/ 67 w 103"/>
                  <a:gd name="T25" fmla="*/ 117 h 117"/>
                  <a:gd name="T26" fmla="*/ 87 w 103"/>
                  <a:gd name="T27" fmla="*/ 101 h 117"/>
                  <a:gd name="T28" fmla="*/ 87 w 103"/>
                  <a:gd name="T29" fmla="*/ 101 h 117"/>
                  <a:gd name="T30" fmla="*/ 72 w 103"/>
                  <a:gd name="T31" fmla="*/ 111 h 117"/>
                  <a:gd name="T32" fmla="*/ 74 w 103"/>
                  <a:gd name="T33" fmla="*/ 109 h 117"/>
                  <a:gd name="T34" fmla="*/ 76 w 103"/>
                  <a:gd name="T35" fmla="*/ 107 h 117"/>
                  <a:gd name="T36" fmla="*/ 78 w 103"/>
                  <a:gd name="T37" fmla="*/ 89 h 117"/>
                  <a:gd name="T38" fmla="*/ 66 w 103"/>
                  <a:gd name="T39" fmla="*/ 71 h 117"/>
                  <a:gd name="T40" fmla="*/ 41 w 103"/>
                  <a:gd name="T41" fmla="*/ 63 h 117"/>
                  <a:gd name="T42" fmla="*/ 33 w 103"/>
                  <a:gd name="T43" fmla="*/ 56 h 117"/>
                  <a:gd name="T44" fmla="*/ 37 w 103"/>
                  <a:gd name="T45" fmla="*/ 48 h 117"/>
                  <a:gd name="T46" fmla="*/ 41 w 103"/>
                  <a:gd name="T47" fmla="*/ 31 h 117"/>
                  <a:gd name="T48" fmla="*/ 38 w 103"/>
                  <a:gd name="T49" fmla="*/ 23 h 117"/>
                  <a:gd name="T50" fmla="*/ 35 w 103"/>
                  <a:gd name="T51" fmla="*/ 20 h 117"/>
                  <a:gd name="T52" fmla="*/ 15 w 103"/>
                  <a:gd name="T53" fmla="*/ 16 h 117"/>
                  <a:gd name="T54" fmla="*/ 31 w 103"/>
                  <a:gd name="T55" fmla="*/ 6 h 117"/>
                  <a:gd name="T56" fmla="*/ 29 w 103"/>
                  <a:gd name="T57" fmla="*/ 7 h 117"/>
                  <a:gd name="T58" fmla="*/ 25 w 103"/>
                  <a:gd name="T59" fmla="*/ 11 h 117"/>
                  <a:gd name="T60" fmla="*/ 24 w 103"/>
                  <a:gd name="T61" fmla="*/ 13 h 117"/>
                  <a:gd name="T62" fmla="*/ 0 w 103"/>
                  <a:gd name="T63" fmla="*/ 24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3" h="117">
                    <a:moveTo>
                      <a:pt x="0" y="24"/>
                    </a:moveTo>
                    <a:cubicBezTo>
                      <a:pt x="2" y="20"/>
                      <a:pt x="4" y="17"/>
                      <a:pt x="7" y="15"/>
                    </a:cubicBezTo>
                    <a:cubicBezTo>
                      <a:pt x="32" y="1"/>
                      <a:pt x="23" y="3"/>
                      <a:pt x="36" y="1"/>
                    </a:cubicBezTo>
                    <a:cubicBezTo>
                      <a:pt x="43" y="0"/>
                      <a:pt x="51" y="2"/>
                      <a:pt x="56" y="7"/>
                    </a:cubicBezTo>
                    <a:cubicBezTo>
                      <a:pt x="58" y="8"/>
                      <a:pt x="59" y="9"/>
                      <a:pt x="60" y="10"/>
                    </a:cubicBezTo>
                    <a:cubicBezTo>
                      <a:pt x="66" y="19"/>
                      <a:pt x="64" y="27"/>
                      <a:pt x="60" y="37"/>
                    </a:cubicBezTo>
                    <a:cubicBezTo>
                      <a:pt x="60" y="38"/>
                      <a:pt x="56" y="45"/>
                      <a:pt x="57" y="46"/>
                    </a:cubicBezTo>
                    <a:cubicBezTo>
                      <a:pt x="59" y="47"/>
                      <a:pt x="61" y="47"/>
                      <a:pt x="62" y="48"/>
                    </a:cubicBezTo>
                    <a:cubicBezTo>
                      <a:pt x="69" y="51"/>
                      <a:pt x="77" y="52"/>
                      <a:pt x="84" y="55"/>
                    </a:cubicBezTo>
                    <a:cubicBezTo>
                      <a:pt x="85" y="56"/>
                      <a:pt x="87" y="56"/>
                      <a:pt x="88" y="57"/>
                    </a:cubicBezTo>
                    <a:cubicBezTo>
                      <a:pt x="94" y="62"/>
                      <a:pt x="98" y="69"/>
                      <a:pt x="101" y="76"/>
                    </a:cubicBezTo>
                    <a:cubicBezTo>
                      <a:pt x="103" y="84"/>
                      <a:pt x="103" y="89"/>
                      <a:pt x="100" y="97"/>
                    </a:cubicBezTo>
                    <a:cubicBezTo>
                      <a:pt x="92" y="107"/>
                      <a:pt x="79" y="114"/>
                      <a:pt x="67" y="117"/>
                    </a:cubicBezTo>
                    <a:lnTo>
                      <a:pt x="87" y="101"/>
                    </a:lnTo>
                    <a:lnTo>
                      <a:pt x="87" y="101"/>
                    </a:lnTo>
                    <a:cubicBezTo>
                      <a:pt x="97" y="97"/>
                      <a:pt x="96" y="98"/>
                      <a:pt x="72" y="111"/>
                    </a:cubicBezTo>
                    <a:cubicBezTo>
                      <a:pt x="71" y="112"/>
                      <a:pt x="73" y="110"/>
                      <a:pt x="74" y="109"/>
                    </a:cubicBezTo>
                    <a:cubicBezTo>
                      <a:pt x="75" y="109"/>
                      <a:pt x="75" y="108"/>
                      <a:pt x="76" y="107"/>
                    </a:cubicBezTo>
                    <a:cubicBezTo>
                      <a:pt x="80" y="101"/>
                      <a:pt x="81" y="96"/>
                      <a:pt x="78" y="89"/>
                    </a:cubicBezTo>
                    <a:cubicBezTo>
                      <a:pt x="76" y="82"/>
                      <a:pt x="72" y="75"/>
                      <a:pt x="66" y="71"/>
                    </a:cubicBezTo>
                    <a:cubicBezTo>
                      <a:pt x="58" y="67"/>
                      <a:pt x="49" y="65"/>
                      <a:pt x="41" y="63"/>
                    </a:cubicBezTo>
                    <a:cubicBezTo>
                      <a:pt x="38" y="61"/>
                      <a:pt x="34" y="60"/>
                      <a:pt x="33" y="56"/>
                    </a:cubicBezTo>
                    <a:cubicBezTo>
                      <a:pt x="33" y="53"/>
                      <a:pt x="37" y="51"/>
                      <a:pt x="37" y="48"/>
                    </a:cubicBezTo>
                    <a:cubicBezTo>
                      <a:pt x="39" y="42"/>
                      <a:pt x="42" y="36"/>
                      <a:pt x="41" y="31"/>
                    </a:cubicBezTo>
                    <a:cubicBezTo>
                      <a:pt x="40" y="27"/>
                      <a:pt x="39" y="26"/>
                      <a:pt x="38" y="23"/>
                    </a:cubicBezTo>
                    <a:cubicBezTo>
                      <a:pt x="37" y="22"/>
                      <a:pt x="36" y="21"/>
                      <a:pt x="35" y="20"/>
                    </a:cubicBezTo>
                    <a:cubicBezTo>
                      <a:pt x="29" y="16"/>
                      <a:pt x="22" y="15"/>
                      <a:pt x="15" y="16"/>
                    </a:cubicBezTo>
                    <a:cubicBezTo>
                      <a:pt x="4" y="19"/>
                      <a:pt x="11" y="18"/>
                      <a:pt x="31" y="6"/>
                    </a:cubicBezTo>
                    <a:cubicBezTo>
                      <a:pt x="32" y="5"/>
                      <a:pt x="29" y="7"/>
                      <a:pt x="29" y="7"/>
                    </a:cubicBezTo>
                    <a:cubicBezTo>
                      <a:pt x="27" y="8"/>
                      <a:pt x="26" y="9"/>
                      <a:pt x="25" y="11"/>
                    </a:cubicBezTo>
                    <a:cubicBezTo>
                      <a:pt x="25" y="11"/>
                      <a:pt x="25" y="12"/>
                      <a:pt x="24" y="13"/>
                    </a:cubicBez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" name="Freeform 101"/>
              <p:cNvSpPr>
                <a:spLocks/>
              </p:cNvSpPr>
              <p:nvPr/>
            </p:nvSpPr>
            <p:spPr bwMode="auto">
              <a:xfrm>
                <a:off x="2657476" y="981075"/>
                <a:ext cx="138113" cy="136525"/>
              </a:xfrm>
              <a:custGeom>
                <a:avLst/>
                <a:gdLst>
                  <a:gd name="T0" fmla="*/ 332 w 381"/>
                  <a:gd name="T1" fmla="*/ 69 h 376"/>
                  <a:gd name="T2" fmla="*/ 377 w 381"/>
                  <a:gd name="T3" fmla="*/ 203 h 376"/>
                  <a:gd name="T4" fmla="*/ 377 w 381"/>
                  <a:gd name="T5" fmla="*/ 276 h 376"/>
                  <a:gd name="T6" fmla="*/ 319 w 381"/>
                  <a:gd name="T7" fmla="*/ 322 h 376"/>
                  <a:gd name="T8" fmla="*/ 270 w 381"/>
                  <a:gd name="T9" fmla="*/ 357 h 376"/>
                  <a:gd name="T10" fmla="*/ 199 w 381"/>
                  <a:gd name="T11" fmla="*/ 370 h 376"/>
                  <a:gd name="T12" fmla="*/ 132 w 381"/>
                  <a:gd name="T13" fmla="*/ 365 h 376"/>
                  <a:gd name="T14" fmla="*/ 105 w 381"/>
                  <a:gd name="T15" fmla="*/ 313 h 376"/>
                  <a:gd name="T16" fmla="*/ 111 w 381"/>
                  <a:gd name="T17" fmla="*/ 284 h 376"/>
                  <a:gd name="T18" fmla="*/ 52 w 381"/>
                  <a:gd name="T19" fmla="*/ 245 h 376"/>
                  <a:gd name="T20" fmla="*/ 19 w 381"/>
                  <a:gd name="T21" fmla="*/ 215 h 376"/>
                  <a:gd name="T22" fmla="*/ 9 w 381"/>
                  <a:gd name="T23" fmla="*/ 153 h 376"/>
                  <a:gd name="T24" fmla="*/ 55 w 381"/>
                  <a:gd name="T25" fmla="*/ 98 h 376"/>
                  <a:gd name="T26" fmla="*/ 59 w 381"/>
                  <a:gd name="T27" fmla="*/ 51 h 376"/>
                  <a:gd name="T28" fmla="*/ 118 w 381"/>
                  <a:gd name="T29" fmla="*/ 6 h 376"/>
                  <a:gd name="T30" fmla="*/ 200 w 381"/>
                  <a:gd name="T31" fmla="*/ 16 h 376"/>
                  <a:gd name="T32" fmla="*/ 261 w 381"/>
                  <a:gd name="T33" fmla="*/ 34 h 376"/>
                  <a:gd name="T34" fmla="*/ 332 w 381"/>
                  <a:gd name="T35" fmla="*/ 69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81" h="376">
                    <a:moveTo>
                      <a:pt x="332" y="69"/>
                    </a:moveTo>
                    <a:cubicBezTo>
                      <a:pt x="341" y="91"/>
                      <a:pt x="373" y="179"/>
                      <a:pt x="377" y="203"/>
                    </a:cubicBezTo>
                    <a:cubicBezTo>
                      <a:pt x="377" y="227"/>
                      <a:pt x="381" y="252"/>
                      <a:pt x="377" y="276"/>
                    </a:cubicBezTo>
                    <a:cubicBezTo>
                      <a:pt x="368" y="297"/>
                      <a:pt x="332" y="342"/>
                      <a:pt x="319" y="322"/>
                    </a:cubicBezTo>
                    <a:cubicBezTo>
                      <a:pt x="291" y="324"/>
                      <a:pt x="293" y="346"/>
                      <a:pt x="270" y="357"/>
                    </a:cubicBezTo>
                    <a:cubicBezTo>
                      <a:pt x="246" y="363"/>
                      <a:pt x="224" y="369"/>
                      <a:pt x="199" y="370"/>
                    </a:cubicBezTo>
                    <a:cubicBezTo>
                      <a:pt x="177" y="360"/>
                      <a:pt x="153" y="376"/>
                      <a:pt x="132" y="365"/>
                    </a:cubicBezTo>
                    <a:cubicBezTo>
                      <a:pt x="111" y="353"/>
                      <a:pt x="129" y="321"/>
                      <a:pt x="105" y="313"/>
                    </a:cubicBezTo>
                    <a:cubicBezTo>
                      <a:pt x="91" y="306"/>
                      <a:pt x="116" y="302"/>
                      <a:pt x="111" y="284"/>
                    </a:cubicBezTo>
                    <a:cubicBezTo>
                      <a:pt x="107" y="271"/>
                      <a:pt x="79" y="236"/>
                      <a:pt x="52" y="245"/>
                    </a:cubicBezTo>
                    <a:cubicBezTo>
                      <a:pt x="34" y="252"/>
                      <a:pt x="19" y="231"/>
                      <a:pt x="19" y="215"/>
                    </a:cubicBezTo>
                    <a:cubicBezTo>
                      <a:pt x="20" y="200"/>
                      <a:pt x="18" y="163"/>
                      <a:pt x="9" y="153"/>
                    </a:cubicBezTo>
                    <a:cubicBezTo>
                      <a:pt x="0" y="142"/>
                      <a:pt x="50" y="117"/>
                      <a:pt x="55" y="98"/>
                    </a:cubicBezTo>
                    <a:cubicBezTo>
                      <a:pt x="61" y="80"/>
                      <a:pt x="41" y="69"/>
                      <a:pt x="59" y="51"/>
                    </a:cubicBezTo>
                    <a:cubicBezTo>
                      <a:pt x="76" y="34"/>
                      <a:pt x="95" y="16"/>
                      <a:pt x="118" y="6"/>
                    </a:cubicBezTo>
                    <a:cubicBezTo>
                      <a:pt x="146" y="0"/>
                      <a:pt x="172" y="26"/>
                      <a:pt x="200" y="16"/>
                    </a:cubicBezTo>
                    <a:cubicBezTo>
                      <a:pt x="222" y="10"/>
                      <a:pt x="239" y="22"/>
                      <a:pt x="261" y="34"/>
                    </a:cubicBezTo>
                    <a:lnTo>
                      <a:pt x="332" y="69"/>
                    </a:lnTo>
                    <a:close/>
                  </a:path>
                </a:pathLst>
              </a:custGeom>
              <a:solidFill>
                <a:srgbClr val="2B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" name="Freeform 102"/>
              <p:cNvSpPr>
                <a:spLocks/>
              </p:cNvSpPr>
              <p:nvPr/>
            </p:nvSpPr>
            <p:spPr bwMode="auto">
              <a:xfrm>
                <a:off x="2684463" y="1001712"/>
                <a:ext cx="36513" cy="65088"/>
              </a:xfrm>
              <a:custGeom>
                <a:avLst/>
                <a:gdLst>
                  <a:gd name="T0" fmla="*/ 56 w 101"/>
                  <a:gd name="T1" fmla="*/ 0 h 181"/>
                  <a:gd name="T2" fmla="*/ 39 w 101"/>
                  <a:gd name="T3" fmla="*/ 15 h 181"/>
                  <a:gd name="T4" fmla="*/ 33 w 101"/>
                  <a:gd name="T5" fmla="*/ 21 h 181"/>
                  <a:gd name="T6" fmla="*/ 34 w 101"/>
                  <a:gd name="T7" fmla="*/ 21 h 181"/>
                  <a:gd name="T8" fmla="*/ 35 w 101"/>
                  <a:gd name="T9" fmla="*/ 21 h 181"/>
                  <a:gd name="T10" fmla="*/ 49 w 101"/>
                  <a:gd name="T11" fmla="*/ 24 h 181"/>
                  <a:gd name="T12" fmla="*/ 52 w 101"/>
                  <a:gd name="T13" fmla="*/ 38 h 181"/>
                  <a:gd name="T14" fmla="*/ 51 w 101"/>
                  <a:gd name="T15" fmla="*/ 41 h 181"/>
                  <a:gd name="T16" fmla="*/ 48 w 101"/>
                  <a:gd name="T17" fmla="*/ 46 h 181"/>
                  <a:gd name="T18" fmla="*/ 46 w 101"/>
                  <a:gd name="T19" fmla="*/ 51 h 181"/>
                  <a:gd name="T20" fmla="*/ 57 w 101"/>
                  <a:gd name="T21" fmla="*/ 59 h 181"/>
                  <a:gd name="T22" fmla="*/ 58 w 101"/>
                  <a:gd name="T23" fmla="*/ 62 h 181"/>
                  <a:gd name="T24" fmla="*/ 58 w 101"/>
                  <a:gd name="T25" fmla="*/ 65 h 181"/>
                  <a:gd name="T26" fmla="*/ 41 w 101"/>
                  <a:gd name="T27" fmla="*/ 83 h 181"/>
                  <a:gd name="T28" fmla="*/ 26 w 101"/>
                  <a:gd name="T29" fmla="*/ 95 h 181"/>
                  <a:gd name="T30" fmla="*/ 27 w 101"/>
                  <a:gd name="T31" fmla="*/ 104 h 181"/>
                  <a:gd name="T32" fmla="*/ 39 w 101"/>
                  <a:gd name="T33" fmla="*/ 119 h 181"/>
                  <a:gd name="T34" fmla="*/ 50 w 101"/>
                  <a:gd name="T35" fmla="*/ 131 h 181"/>
                  <a:gd name="T36" fmla="*/ 51 w 101"/>
                  <a:gd name="T37" fmla="*/ 148 h 181"/>
                  <a:gd name="T38" fmla="*/ 53 w 101"/>
                  <a:gd name="T39" fmla="*/ 161 h 181"/>
                  <a:gd name="T40" fmla="*/ 55 w 101"/>
                  <a:gd name="T41" fmla="*/ 162 h 181"/>
                  <a:gd name="T42" fmla="*/ 87 w 101"/>
                  <a:gd name="T43" fmla="*/ 164 h 181"/>
                  <a:gd name="T44" fmla="*/ 91 w 101"/>
                  <a:gd name="T45" fmla="*/ 163 h 181"/>
                  <a:gd name="T46" fmla="*/ 94 w 101"/>
                  <a:gd name="T47" fmla="*/ 161 h 181"/>
                  <a:gd name="T48" fmla="*/ 74 w 101"/>
                  <a:gd name="T49" fmla="*/ 173 h 181"/>
                  <a:gd name="T50" fmla="*/ 76 w 101"/>
                  <a:gd name="T51" fmla="*/ 171 h 181"/>
                  <a:gd name="T52" fmla="*/ 77 w 101"/>
                  <a:gd name="T53" fmla="*/ 170 h 181"/>
                  <a:gd name="T54" fmla="*/ 101 w 101"/>
                  <a:gd name="T55" fmla="*/ 159 h 181"/>
                  <a:gd name="T56" fmla="*/ 101 w 101"/>
                  <a:gd name="T57" fmla="*/ 159 h 181"/>
                  <a:gd name="T58" fmla="*/ 99 w 101"/>
                  <a:gd name="T59" fmla="*/ 163 h 181"/>
                  <a:gd name="T60" fmla="*/ 67 w 101"/>
                  <a:gd name="T61" fmla="*/ 180 h 181"/>
                  <a:gd name="T62" fmla="*/ 36 w 101"/>
                  <a:gd name="T63" fmla="*/ 178 h 181"/>
                  <a:gd name="T64" fmla="*/ 33 w 101"/>
                  <a:gd name="T65" fmla="*/ 176 h 181"/>
                  <a:gd name="T66" fmla="*/ 30 w 101"/>
                  <a:gd name="T67" fmla="*/ 173 h 181"/>
                  <a:gd name="T68" fmla="*/ 28 w 101"/>
                  <a:gd name="T69" fmla="*/ 160 h 181"/>
                  <a:gd name="T70" fmla="*/ 27 w 101"/>
                  <a:gd name="T71" fmla="*/ 144 h 181"/>
                  <a:gd name="T72" fmla="*/ 17 w 101"/>
                  <a:gd name="T73" fmla="*/ 132 h 181"/>
                  <a:gd name="T74" fmla="*/ 4 w 101"/>
                  <a:gd name="T75" fmla="*/ 117 h 181"/>
                  <a:gd name="T76" fmla="*/ 2 w 101"/>
                  <a:gd name="T77" fmla="*/ 105 h 181"/>
                  <a:gd name="T78" fmla="*/ 17 w 101"/>
                  <a:gd name="T79" fmla="*/ 92 h 181"/>
                  <a:gd name="T80" fmla="*/ 33 w 101"/>
                  <a:gd name="T81" fmla="*/ 79 h 181"/>
                  <a:gd name="T82" fmla="*/ 35 w 101"/>
                  <a:gd name="T83" fmla="*/ 77 h 181"/>
                  <a:gd name="T84" fmla="*/ 36 w 101"/>
                  <a:gd name="T85" fmla="*/ 75 h 181"/>
                  <a:gd name="T86" fmla="*/ 35 w 101"/>
                  <a:gd name="T87" fmla="*/ 73 h 181"/>
                  <a:gd name="T88" fmla="*/ 22 w 101"/>
                  <a:gd name="T89" fmla="*/ 63 h 181"/>
                  <a:gd name="T90" fmla="*/ 22 w 101"/>
                  <a:gd name="T91" fmla="*/ 60 h 181"/>
                  <a:gd name="T92" fmla="*/ 26 w 101"/>
                  <a:gd name="T93" fmla="*/ 54 h 181"/>
                  <a:gd name="T94" fmla="*/ 27 w 101"/>
                  <a:gd name="T95" fmla="*/ 52 h 181"/>
                  <a:gd name="T96" fmla="*/ 28 w 101"/>
                  <a:gd name="T97" fmla="*/ 49 h 181"/>
                  <a:gd name="T98" fmla="*/ 27 w 101"/>
                  <a:gd name="T99" fmla="*/ 39 h 181"/>
                  <a:gd name="T100" fmla="*/ 13 w 101"/>
                  <a:gd name="T101" fmla="*/ 35 h 181"/>
                  <a:gd name="T102" fmla="*/ 11 w 101"/>
                  <a:gd name="T103" fmla="*/ 34 h 181"/>
                  <a:gd name="T104" fmla="*/ 15 w 101"/>
                  <a:gd name="T105" fmla="*/ 25 h 181"/>
                  <a:gd name="T106" fmla="*/ 32 w 101"/>
                  <a:gd name="T107" fmla="*/ 10 h 181"/>
                  <a:gd name="T108" fmla="*/ 56 w 101"/>
                  <a:gd name="T109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1" h="181">
                    <a:moveTo>
                      <a:pt x="56" y="0"/>
                    </a:moveTo>
                    <a:cubicBezTo>
                      <a:pt x="51" y="5"/>
                      <a:pt x="45" y="10"/>
                      <a:pt x="39" y="15"/>
                    </a:cubicBezTo>
                    <a:cubicBezTo>
                      <a:pt x="37" y="17"/>
                      <a:pt x="34" y="18"/>
                      <a:pt x="33" y="21"/>
                    </a:cubicBezTo>
                    <a:cubicBezTo>
                      <a:pt x="33" y="21"/>
                      <a:pt x="33" y="21"/>
                      <a:pt x="34" y="21"/>
                    </a:cubicBezTo>
                    <a:cubicBezTo>
                      <a:pt x="34" y="20"/>
                      <a:pt x="34" y="21"/>
                      <a:pt x="35" y="21"/>
                    </a:cubicBezTo>
                    <a:cubicBezTo>
                      <a:pt x="39" y="22"/>
                      <a:pt x="44" y="22"/>
                      <a:pt x="49" y="24"/>
                    </a:cubicBezTo>
                    <a:cubicBezTo>
                      <a:pt x="53" y="28"/>
                      <a:pt x="53" y="33"/>
                      <a:pt x="52" y="38"/>
                    </a:cubicBezTo>
                    <a:cubicBezTo>
                      <a:pt x="51" y="39"/>
                      <a:pt x="51" y="40"/>
                      <a:pt x="51" y="41"/>
                    </a:cubicBezTo>
                    <a:cubicBezTo>
                      <a:pt x="50" y="43"/>
                      <a:pt x="49" y="44"/>
                      <a:pt x="48" y="46"/>
                    </a:cubicBezTo>
                    <a:cubicBezTo>
                      <a:pt x="47" y="48"/>
                      <a:pt x="46" y="49"/>
                      <a:pt x="46" y="51"/>
                    </a:cubicBezTo>
                    <a:cubicBezTo>
                      <a:pt x="48" y="55"/>
                      <a:pt x="54" y="56"/>
                      <a:pt x="57" y="59"/>
                    </a:cubicBezTo>
                    <a:cubicBezTo>
                      <a:pt x="57" y="60"/>
                      <a:pt x="58" y="61"/>
                      <a:pt x="58" y="62"/>
                    </a:cubicBezTo>
                    <a:cubicBezTo>
                      <a:pt x="58" y="63"/>
                      <a:pt x="59" y="64"/>
                      <a:pt x="58" y="65"/>
                    </a:cubicBezTo>
                    <a:cubicBezTo>
                      <a:pt x="57" y="72"/>
                      <a:pt x="46" y="79"/>
                      <a:pt x="41" y="83"/>
                    </a:cubicBezTo>
                    <a:cubicBezTo>
                      <a:pt x="36" y="87"/>
                      <a:pt x="30" y="90"/>
                      <a:pt x="26" y="95"/>
                    </a:cubicBezTo>
                    <a:cubicBezTo>
                      <a:pt x="24" y="99"/>
                      <a:pt x="25" y="101"/>
                      <a:pt x="27" y="104"/>
                    </a:cubicBezTo>
                    <a:cubicBezTo>
                      <a:pt x="30" y="110"/>
                      <a:pt x="35" y="114"/>
                      <a:pt x="39" y="119"/>
                    </a:cubicBezTo>
                    <a:cubicBezTo>
                      <a:pt x="43" y="123"/>
                      <a:pt x="47" y="126"/>
                      <a:pt x="50" y="131"/>
                    </a:cubicBezTo>
                    <a:cubicBezTo>
                      <a:pt x="52" y="137"/>
                      <a:pt x="51" y="142"/>
                      <a:pt x="51" y="148"/>
                    </a:cubicBezTo>
                    <a:cubicBezTo>
                      <a:pt x="52" y="152"/>
                      <a:pt x="50" y="157"/>
                      <a:pt x="53" y="161"/>
                    </a:cubicBezTo>
                    <a:cubicBezTo>
                      <a:pt x="53" y="161"/>
                      <a:pt x="54" y="162"/>
                      <a:pt x="55" y="162"/>
                    </a:cubicBezTo>
                    <a:cubicBezTo>
                      <a:pt x="65" y="167"/>
                      <a:pt x="77" y="166"/>
                      <a:pt x="87" y="164"/>
                    </a:cubicBezTo>
                    <a:cubicBezTo>
                      <a:pt x="89" y="164"/>
                      <a:pt x="90" y="164"/>
                      <a:pt x="91" y="163"/>
                    </a:cubicBezTo>
                    <a:cubicBezTo>
                      <a:pt x="92" y="163"/>
                      <a:pt x="93" y="162"/>
                      <a:pt x="94" y="161"/>
                    </a:cubicBezTo>
                    <a:cubicBezTo>
                      <a:pt x="88" y="165"/>
                      <a:pt x="81" y="169"/>
                      <a:pt x="74" y="173"/>
                    </a:cubicBezTo>
                    <a:cubicBezTo>
                      <a:pt x="74" y="173"/>
                      <a:pt x="76" y="172"/>
                      <a:pt x="76" y="171"/>
                    </a:cubicBezTo>
                    <a:cubicBezTo>
                      <a:pt x="76" y="171"/>
                      <a:pt x="77" y="170"/>
                      <a:pt x="77" y="170"/>
                    </a:cubicBezTo>
                    <a:lnTo>
                      <a:pt x="101" y="159"/>
                    </a:lnTo>
                    <a:lnTo>
                      <a:pt x="101" y="159"/>
                    </a:lnTo>
                    <a:cubicBezTo>
                      <a:pt x="100" y="160"/>
                      <a:pt x="100" y="162"/>
                      <a:pt x="99" y="163"/>
                    </a:cubicBezTo>
                    <a:cubicBezTo>
                      <a:pt x="87" y="171"/>
                      <a:pt x="79" y="177"/>
                      <a:pt x="67" y="180"/>
                    </a:cubicBezTo>
                    <a:cubicBezTo>
                      <a:pt x="57" y="181"/>
                      <a:pt x="45" y="181"/>
                      <a:pt x="36" y="178"/>
                    </a:cubicBezTo>
                    <a:cubicBezTo>
                      <a:pt x="35" y="177"/>
                      <a:pt x="34" y="177"/>
                      <a:pt x="33" y="176"/>
                    </a:cubicBezTo>
                    <a:cubicBezTo>
                      <a:pt x="32" y="175"/>
                      <a:pt x="31" y="174"/>
                      <a:pt x="30" y="173"/>
                    </a:cubicBezTo>
                    <a:cubicBezTo>
                      <a:pt x="27" y="170"/>
                      <a:pt x="29" y="164"/>
                      <a:pt x="28" y="160"/>
                    </a:cubicBezTo>
                    <a:cubicBezTo>
                      <a:pt x="28" y="155"/>
                      <a:pt x="28" y="149"/>
                      <a:pt x="27" y="144"/>
                    </a:cubicBezTo>
                    <a:cubicBezTo>
                      <a:pt x="25" y="139"/>
                      <a:pt x="21" y="136"/>
                      <a:pt x="17" y="132"/>
                    </a:cubicBezTo>
                    <a:cubicBezTo>
                      <a:pt x="13" y="127"/>
                      <a:pt x="8" y="123"/>
                      <a:pt x="4" y="117"/>
                    </a:cubicBezTo>
                    <a:cubicBezTo>
                      <a:pt x="2" y="113"/>
                      <a:pt x="0" y="110"/>
                      <a:pt x="2" y="105"/>
                    </a:cubicBezTo>
                    <a:cubicBezTo>
                      <a:pt x="5" y="99"/>
                      <a:pt x="12" y="96"/>
                      <a:pt x="17" y="92"/>
                    </a:cubicBezTo>
                    <a:cubicBezTo>
                      <a:pt x="23" y="88"/>
                      <a:pt x="28" y="84"/>
                      <a:pt x="33" y="79"/>
                    </a:cubicBezTo>
                    <a:cubicBezTo>
                      <a:pt x="34" y="78"/>
                      <a:pt x="35" y="78"/>
                      <a:pt x="35" y="77"/>
                    </a:cubicBezTo>
                    <a:cubicBezTo>
                      <a:pt x="36" y="76"/>
                      <a:pt x="35" y="76"/>
                      <a:pt x="36" y="75"/>
                    </a:cubicBezTo>
                    <a:cubicBezTo>
                      <a:pt x="35" y="74"/>
                      <a:pt x="35" y="74"/>
                      <a:pt x="35" y="73"/>
                    </a:cubicBezTo>
                    <a:cubicBezTo>
                      <a:pt x="31" y="69"/>
                      <a:pt x="25" y="68"/>
                      <a:pt x="22" y="63"/>
                    </a:cubicBezTo>
                    <a:cubicBezTo>
                      <a:pt x="22" y="62"/>
                      <a:pt x="22" y="61"/>
                      <a:pt x="22" y="60"/>
                    </a:cubicBezTo>
                    <a:cubicBezTo>
                      <a:pt x="22" y="59"/>
                      <a:pt x="25" y="56"/>
                      <a:pt x="26" y="54"/>
                    </a:cubicBezTo>
                    <a:cubicBezTo>
                      <a:pt x="26" y="54"/>
                      <a:pt x="27" y="53"/>
                      <a:pt x="27" y="52"/>
                    </a:cubicBezTo>
                    <a:cubicBezTo>
                      <a:pt x="27" y="51"/>
                      <a:pt x="28" y="50"/>
                      <a:pt x="28" y="49"/>
                    </a:cubicBezTo>
                    <a:cubicBezTo>
                      <a:pt x="29" y="45"/>
                      <a:pt x="30" y="41"/>
                      <a:pt x="27" y="39"/>
                    </a:cubicBezTo>
                    <a:cubicBezTo>
                      <a:pt x="22" y="37"/>
                      <a:pt x="18" y="37"/>
                      <a:pt x="13" y="35"/>
                    </a:cubicBezTo>
                    <a:cubicBezTo>
                      <a:pt x="12" y="35"/>
                      <a:pt x="12" y="35"/>
                      <a:pt x="11" y="34"/>
                    </a:cubicBezTo>
                    <a:cubicBezTo>
                      <a:pt x="7" y="31"/>
                      <a:pt x="12" y="27"/>
                      <a:pt x="15" y="25"/>
                    </a:cubicBezTo>
                    <a:cubicBezTo>
                      <a:pt x="21" y="20"/>
                      <a:pt x="26" y="15"/>
                      <a:pt x="32" y="10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" name="Freeform 103"/>
              <p:cNvSpPr>
                <a:spLocks/>
              </p:cNvSpPr>
              <p:nvPr/>
            </p:nvSpPr>
            <p:spPr bwMode="auto">
              <a:xfrm>
                <a:off x="2719388" y="1050925"/>
                <a:ext cx="61913" cy="44450"/>
              </a:xfrm>
              <a:custGeom>
                <a:avLst/>
                <a:gdLst>
                  <a:gd name="T0" fmla="*/ 151 w 170"/>
                  <a:gd name="T1" fmla="*/ 0 h 123"/>
                  <a:gd name="T2" fmla="*/ 167 w 170"/>
                  <a:gd name="T3" fmla="*/ 18 h 123"/>
                  <a:gd name="T4" fmla="*/ 169 w 170"/>
                  <a:gd name="T5" fmla="*/ 22 h 123"/>
                  <a:gd name="T6" fmla="*/ 170 w 170"/>
                  <a:gd name="T7" fmla="*/ 28 h 123"/>
                  <a:gd name="T8" fmla="*/ 144 w 170"/>
                  <a:gd name="T9" fmla="*/ 46 h 123"/>
                  <a:gd name="T10" fmla="*/ 124 w 170"/>
                  <a:gd name="T11" fmla="*/ 52 h 123"/>
                  <a:gd name="T12" fmla="*/ 124 w 170"/>
                  <a:gd name="T13" fmla="*/ 54 h 123"/>
                  <a:gd name="T14" fmla="*/ 124 w 170"/>
                  <a:gd name="T15" fmla="*/ 74 h 123"/>
                  <a:gd name="T16" fmla="*/ 116 w 170"/>
                  <a:gd name="T17" fmla="*/ 86 h 123"/>
                  <a:gd name="T18" fmla="*/ 109 w 170"/>
                  <a:gd name="T19" fmla="*/ 98 h 123"/>
                  <a:gd name="T20" fmla="*/ 99 w 170"/>
                  <a:gd name="T21" fmla="*/ 108 h 123"/>
                  <a:gd name="T22" fmla="*/ 92 w 170"/>
                  <a:gd name="T23" fmla="*/ 109 h 123"/>
                  <a:gd name="T24" fmla="*/ 61 w 170"/>
                  <a:gd name="T25" fmla="*/ 104 h 123"/>
                  <a:gd name="T26" fmla="*/ 53 w 170"/>
                  <a:gd name="T27" fmla="*/ 101 h 123"/>
                  <a:gd name="T28" fmla="*/ 38 w 170"/>
                  <a:gd name="T29" fmla="*/ 92 h 123"/>
                  <a:gd name="T30" fmla="*/ 24 w 170"/>
                  <a:gd name="T31" fmla="*/ 83 h 123"/>
                  <a:gd name="T32" fmla="*/ 22 w 170"/>
                  <a:gd name="T33" fmla="*/ 83 h 123"/>
                  <a:gd name="T34" fmla="*/ 49 w 170"/>
                  <a:gd name="T35" fmla="*/ 86 h 123"/>
                  <a:gd name="T36" fmla="*/ 48 w 170"/>
                  <a:gd name="T37" fmla="*/ 108 h 123"/>
                  <a:gd name="T38" fmla="*/ 40 w 170"/>
                  <a:gd name="T39" fmla="*/ 121 h 123"/>
                  <a:gd name="T40" fmla="*/ 6 w 170"/>
                  <a:gd name="T41" fmla="*/ 112 h 123"/>
                  <a:gd name="T42" fmla="*/ 2 w 170"/>
                  <a:gd name="T43" fmla="*/ 107 h 123"/>
                  <a:gd name="T44" fmla="*/ 0 w 170"/>
                  <a:gd name="T45" fmla="*/ 103 h 123"/>
                  <a:gd name="T46" fmla="*/ 25 w 170"/>
                  <a:gd name="T47" fmla="*/ 104 h 123"/>
                  <a:gd name="T48" fmla="*/ 25 w 170"/>
                  <a:gd name="T49" fmla="*/ 104 h 123"/>
                  <a:gd name="T50" fmla="*/ 28 w 170"/>
                  <a:gd name="T51" fmla="*/ 107 h 123"/>
                  <a:gd name="T52" fmla="*/ 34 w 170"/>
                  <a:gd name="T53" fmla="*/ 115 h 123"/>
                  <a:gd name="T54" fmla="*/ 14 w 170"/>
                  <a:gd name="T55" fmla="*/ 115 h 123"/>
                  <a:gd name="T56" fmla="*/ 16 w 170"/>
                  <a:gd name="T57" fmla="*/ 115 h 123"/>
                  <a:gd name="T58" fmla="*/ 22 w 170"/>
                  <a:gd name="T59" fmla="*/ 105 h 123"/>
                  <a:gd name="T60" fmla="*/ 22 w 170"/>
                  <a:gd name="T61" fmla="*/ 84 h 123"/>
                  <a:gd name="T62" fmla="*/ 49 w 170"/>
                  <a:gd name="T63" fmla="*/ 82 h 123"/>
                  <a:gd name="T64" fmla="*/ 49 w 170"/>
                  <a:gd name="T65" fmla="*/ 83 h 123"/>
                  <a:gd name="T66" fmla="*/ 52 w 170"/>
                  <a:gd name="T67" fmla="*/ 85 h 123"/>
                  <a:gd name="T68" fmla="*/ 62 w 170"/>
                  <a:gd name="T69" fmla="*/ 92 h 123"/>
                  <a:gd name="T70" fmla="*/ 78 w 170"/>
                  <a:gd name="T71" fmla="*/ 100 h 123"/>
                  <a:gd name="T72" fmla="*/ 86 w 170"/>
                  <a:gd name="T73" fmla="*/ 104 h 123"/>
                  <a:gd name="T74" fmla="*/ 67 w 170"/>
                  <a:gd name="T75" fmla="*/ 103 h 123"/>
                  <a:gd name="T76" fmla="*/ 71 w 170"/>
                  <a:gd name="T77" fmla="*/ 103 h 123"/>
                  <a:gd name="T78" fmla="*/ 74 w 170"/>
                  <a:gd name="T79" fmla="*/ 103 h 123"/>
                  <a:gd name="T80" fmla="*/ 83 w 170"/>
                  <a:gd name="T81" fmla="*/ 94 h 123"/>
                  <a:gd name="T82" fmla="*/ 90 w 170"/>
                  <a:gd name="T83" fmla="*/ 82 h 123"/>
                  <a:gd name="T84" fmla="*/ 93 w 170"/>
                  <a:gd name="T85" fmla="*/ 78 h 123"/>
                  <a:gd name="T86" fmla="*/ 98 w 170"/>
                  <a:gd name="T87" fmla="*/ 71 h 123"/>
                  <a:gd name="T88" fmla="*/ 98 w 170"/>
                  <a:gd name="T89" fmla="*/ 51 h 123"/>
                  <a:gd name="T90" fmla="*/ 100 w 170"/>
                  <a:gd name="T91" fmla="*/ 45 h 123"/>
                  <a:gd name="T92" fmla="*/ 119 w 170"/>
                  <a:gd name="T93" fmla="*/ 41 h 123"/>
                  <a:gd name="T94" fmla="*/ 144 w 170"/>
                  <a:gd name="T95" fmla="*/ 25 h 123"/>
                  <a:gd name="T96" fmla="*/ 144 w 170"/>
                  <a:gd name="T97" fmla="*/ 21 h 123"/>
                  <a:gd name="T98" fmla="*/ 142 w 170"/>
                  <a:gd name="T99" fmla="*/ 17 h 123"/>
                  <a:gd name="T100" fmla="*/ 125 w 170"/>
                  <a:gd name="T101" fmla="*/ 0 h 123"/>
                  <a:gd name="T102" fmla="*/ 151 w 170"/>
                  <a:gd name="T103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70" h="123">
                    <a:moveTo>
                      <a:pt x="151" y="0"/>
                    </a:moveTo>
                    <a:cubicBezTo>
                      <a:pt x="158" y="5"/>
                      <a:pt x="164" y="10"/>
                      <a:pt x="167" y="18"/>
                    </a:cubicBezTo>
                    <a:cubicBezTo>
                      <a:pt x="168" y="19"/>
                      <a:pt x="169" y="21"/>
                      <a:pt x="169" y="22"/>
                    </a:cubicBezTo>
                    <a:cubicBezTo>
                      <a:pt x="169" y="24"/>
                      <a:pt x="170" y="26"/>
                      <a:pt x="170" y="28"/>
                    </a:cubicBezTo>
                    <a:cubicBezTo>
                      <a:pt x="169" y="40"/>
                      <a:pt x="154" y="44"/>
                      <a:pt x="144" y="46"/>
                    </a:cubicBezTo>
                    <a:cubicBezTo>
                      <a:pt x="139" y="48"/>
                      <a:pt x="127" y="48"/>
                      <a:pt x="124" y="52"/>
                    </a:cubicBezTo>
                    <a:cubicBezTo>
                      <a:pt x="124" y="53"/>
                      <a:pt x="124" y="54"/>
                      <a:pt x="124" y="54"/>
                    </a:cubicBezTo>
                    <a:cubicBezTo>
                      <a:pt x="124" y="61"/>
                      <a:pt x="124" y="67"/>
                      <a:pt x="124" y="74"/>
                    </a:cubicBezTo>
                    <a:cubicBezTo>
                      <a:pt x="124" y="79"/>
                      <a:pt x="119" y="82"/>
                      <a:pt x="116" y="86"/>
                    </a:cubicBezTo>
                    <a:cubicBezTo>
                      <a:pt x="113" y="90"/>
                      <a:pt x="111" y="94"/>
                      <a:pt x="109" y="98"/>
                    </a:cubicBezTo>
                    <a:cubicBezTo>
                      <a:pt x="107" y="102"/>
                      <a:pt x="103" y="105"/>
                      <a:pt x="99" y="108"/>
                    </a:cubicBezTo>
                    <a:cubicBezTo>
                      <a:pt x="96" y="109"/>
                      <a:pt x="96" y="110"/>
                      <a:pt x="92" y="109"/>
                    </a:cubicBezTo>
                    <a:cubicBezTo>
                      <a:pt x="82" y="108"/>
                      <a:pt x="71" y="107"/>
                      <a:pt x="61" y="104"/>
                    </a:cubicBezTo>
                    <a:cubicBezTo>
                      <a:pt x="58" y="104"/>
                      <a:pt x="56" y="102"/>
                      <a:pt x="53" y="101"/>
                    </a:cubicBezTo>
                    <a:cubicBezTo>
                      <a:pt x="48" y="98"/>
                      <a:pt x="43" y="95"/>
                      <a:pt x="38" y="92"/>
                    </a:cubicBezTo>
                    <a:cubicBezTo>
                      <a:pt x="33" y="90"/>
                      <a:pt x="28" y="86"/>
                      <a:pt x="24" y="83"/>
                    </a:cubicBezTo>
                    <a:cubicBezTo>
                      <a:pt x="23" y="83"/>
                      <a:pt x="22" y="83"/>
                      <a:pt x="22" y="83"/>
                    </a:cubicBezTo>
                    <a:cubicBezTo>
                      <a:pt x="49" y="84"/>
                      <a:pt x="47" y="76"/>
                      <a:pt x="49" y="86"/>
                    </a:cubicBezTo>
                    <a:cubicBezTo>
                      <a:pt x="50" y="94"/>
                      <a:pt x="50" y="100"/>
                      <a:pt x="48" y="108"/>
                    </a:cubicBezTo>
                    <a:cubicBezTo>
                      <a:pt x="46" y="113"/>
                      <a:pt x="45" y="119"/>
                      <a:pt x="40" y="121"/>
                    </a:cubicBezTo>
                    <a:cubicBezTo>
                      <a:pt x="28" y="120"/>
                      <a:pt x="14" y="123"/>
                      <a:pt x="6" y="112"/>
                    </a:cubicBezTo>
                    <a:cubicBezTo>
                      <a:pt x="4" y="111"/>
                      <a:pt x="3" y="109"/>
                      <a:pt x="2" y="107"/>
                    </a:cubicBezTo>
                    <a:cubicBezTo>
                      <a:pt x="1" y="106"/>
                      <a:pt x="0" y="105"/>
                      <a:pt x="0" y="103"/>
                    </a:cubicBezTo>
                    <a:lnTo>
                      <a:pt x="25" y="104"/>
                    </a:lnTo>
                    <a:lnTo>
                      <a:pt x="25" y="104"/>
                    </a:lnTo>
                    <a:cubicBezTo>
                      <a:pt x="26" y="105"/>
                      <a:pt x="27" y="106"/>
                      <a:pt x="28" y="107"/>
                    </a:cubicBezTo>
                    <a:cubicBezTo>
                      <a:pt x="29" y="110"/>
                      <a:pt x="31" y="113"/>
                      <a:pt x="34" y="115"/>
                    </a:cubicBezTo>
                    <a:cubicBezTo>
                      <a:pt x="41" y="120"/>
                      <a:pt x="60" y="118"/>
                      <a:pt x="14" y="115"/>
                    </a:cubicBezTo>
                    <a:cubicBezTo>
                      <a:pt x="15" y="115"/>
                      <a:pt x="15" y="115"/>
                      <a:pt x="16" y="115"/>
                    </a:cubicBezTo>
                    <a:cubicBezTo>
                      <a:pt x="20" y="115"/>
                      <a:pt x="21" y="107"/>
                      <a:pt x="22" y="105"/>
                    </a:cubicBezTo>
                    <a:cubicBezTo>
                      <a:pt x="24" y="98"/>
                      <a:pt x="25" y="91"/>
                      <a:pt x="22" y="84"/>
                    </a:cubicBezTo>
                    <a:cubicBezTo>
                      <a:pt x="20" y="73"/>
                      <a:pt x="21" y="81"/>
                      <a:pt x="49" y="82"/>
                    </a:cubicBezTo>
                    <a:cubicBezTo>
                      <a:pt x="49" y="82"/>
                      <a:pt x="49" y="83"/>
                      <a:pt x="49" y="83"/>
                    </a:cubicBezTo>
                    <a:cubicBezTo>
                      <a:pt x="50" y="84"/>
                      <a:pt x="51" y="84"/>
                      <a:pt x="52" y="85"/>
                    </a:cubicBezTo>
                    <a:cubicBezTo>
                      <a:pt x="56" y="88"/>
                      <a:pt x="57" y="89"/>
                      <a:pt x="62" y="92"/>
                    </a:cubicBezTo>
                    <a:cubicBezTo>
                      <a:pt x="68" y="95"/>
                      <a:pt x="72" y="98"/>
                      <a:pt x="78" y="100"/>
                    </a:cubicBezTo>
                    <a:cubicBezTo>
                      <a:pt x="81" y="101"/>
                      <a:pt x="89" y="103"/>
                      <a:pt x="86" y="104"/>
                    </a:cubicBezTo>
                    <a:cubicBezTo>
                      <a:pt x="80" y="105"/>
                      <a:pt x="74" y="103"/>
                      <a:pt x="67" y="103"/>
                    </a:cubicBezTo>
                    <a:cubicBezTo>
                      <a:pt x="66" y="103"/>
                      <a:pt x="70" y="103"/>
                      <a:pt x="71" y="103"/>
                    </a:cubicBezTo>
                    <a:cubicBezTo>
                      <a:pt x="72" y="103"/>
                      <a:pt x="73" y="103"/>
                      <a:pt x="74" y="103"/>
                    </a:cubicBezTo>
                    <a:cubicBezTo>
                      <a:pt x="77" y="100"/>
                      <a:pt x="81" y="97"/>
                      <a:pt x="83" y="94"/>
                    </a:cubicBezTo>
                    <a:cubicBezTo>
                      <a:pt x="86" y="90"/>
                      <a:pt x="87" y="86"/>
                      <a:pt x="90" y="82"/>
                    </a:cubicBezTo>
                    <a:cubicBezTo>
                      <a:pt x="91" y="81"/>
                      <a:pt x="92" y="79"/>
                      <a:pt x="93" y="78"/>
                    </a:cubicBezTo>
                    <a:cubicBezTo>
                      <a:pt x="95" y="76"/>
                      <a:pt x="98" y="75"/>
                      <a:pt x="98" y="71"/>
                    </a:cubicBezTo>
                    <a:cubicBezTo>
                      <a:pt x="99" y="65"/>
                      <a:pt x="98" y="58"/>
                      <a:pt x="98" y="51"/>
                    </a:cubicBezTo>
                    <a:cubicBezTo>
                      <a:pt x="98" y="49"/>
                      <a:pt x="98" y="47"/>
                      <a:pt x="100" y="45"/>
                    </a:cubicBezTo>
                    <a:cubicBezTo>
                      <a:pt x="105" y="41"/>
                      <a:pt x="114" y="43"/>
                      <a:pt x="119" y="41"/>
                    </a:cubicBezTo>
                    <a:cubicBezTo>
                      <a:pt x="127" y="39"/>
                      <a:pt x="143" y="36"/>
                      <a:pt x="144" y="25"/>
                    </a:cubicBezTo>
                    <a:cubicBezTo>
                      <a:pt x="145" y="24"/>
                      <a:pt x="144" y="23"/>
                      <a:pt x="144" y="21"/>
                    </a:cubicBezTo>
                    <a:cubicBezTo>
                      <a:pt x="143" y="20"/>
                      <a:pt x="143" y="18"/>
                      <a:pt x="142" y="17"/>
                    </a:cubicBezTo>
                    <a:cubicBezTo>
                      <a:pt x="138" y="9"/>
                      <a:pt x="132" y="4"/>
                      <a:pt x="125" y="0"/>
                    </a:cubicBezTo>
                    <a:lnTo>
                      <a:pt x="151" y="0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" name="Freeform 104"/>
              <p:cNvSpPr>
                <a:spLocks/>
              </p:cNvSpPr>
              <p:nvPr/>
            </p:nvSpPr>
            <p:spPr bwMode="auto">
              <a:xfrm>
                <a:off x="2725738" y="1038225"/>
                <a:ext cx="23813" cy="17463"/>
              </a:xfrm>
              <a:custGeom>
                <a:avLst/>
                <a:gdLst>
                  <a:gd name="T0" fmla="*/ 23 w 69"/>
                  <a:gd name="T1" fmla="*/ 0 h 45"/>
                  <a:gd name="T2" fmla="*/ 24 w 69"/>
                  <a:gd name="T3" fmla="*/ 22 h 45"/>
                  <a:gd name="T4" fmla="*/ 34 w 69"/>
                  <a:gd name="T5" fmla="*/ 30 h 45"/>
                  <a:gd name="T6" fmla="*/ 55 w 69"/>
                  <a:gd name="T7" fmla="*/ 25 h 45"/>
                  <a:gd name="T8" fmla="*/ 69 w 69"/>
                  <a:gd name="T9" fmla="*/ 20 h 45"/>
                  <a:gd name="T10" fmla="*/ 48 w 69"/>
                  <a:gd name="T11" fmla="*/ 37 h 45"/>
                  <a:gd name="T12" fmla="*/ 48 w 69"/>
                  <a:gd name="T13" fmla="*/ 37 h 45"/>
                  <a:gd name="T14" fmla="*/ 35 w 69"/>
                  <a:gd name="T15" fmla="*/ 41 h 45"/>
                  <a:gd name="T16" fmla="*/ 13 w 69"/>
                  <a:gd name="T17" fmla="*/ 45 h 45"/>
                  <a:gd name="T18" fmla="*/ 1 w 69"/>
                  <a:gd name="T19" fmla="*/ 34 h 45"/>
                  <a:gd name="T20" fmla="*/ 0 w 69"/>
                  <a:gd name="T21" fmla="*/ 12 h 45"/>
                  <a:gd name="T22" fmla="*/ 23 w 69"/>
                  <a:gd name="T2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" h="45">
                    <a:moveTo>
                      <a:pt x="23" y="0"/>
                    </a:moveTo>
                    <a:cubicBezTo>
                      <a:pt x="23" y="7"/>
                      <a:pt x="23" y="15"/>
                      <a:pt x="24" y="22"/>
                    </a:cubicBezTo>
                    <a:cubicBezTo>
                      <a:pt x="25" y="29"/>
                      <a:pt x="27" y="30"/>
                      <a:pt x="34" y="30"/>
                    </a:cubicBezTo>
                    <a:cubicBezTo>
                      <a:pt x="41" y="30"/>
                      <a:pt x="48" y="27"/>
                      <a:pt x="55" y="25"/>
                    </a:cubicBezTo>
                    <a:cubicBezTo>
                      <a:pt x="60" y="24"/>
                      <a:pt x="64" y="22"/>
                      <a:pt x="69" y="20"/>
                    </a:cubicBezTo>
                    <a:lnTo>
                      <a:pt x="48" y="37"/>
                    </a:lnTo>
                    <a:lnTo>
                      <a:pt x="48" y="37"/>
                    </a:lnTo>
                    <a:cubicBezTo>
                      <a:pt x="43" y="38"/>
                      <a:pt x="39" y="39"/>
                      <a:pt x="35" y="41"/>
                    </a:cubicBezTo>
                    <a:cubicBezTo>
                      <a:pt x="28" y="43"/>
                      <a:pt x="20" y="45"/>
                      <a:pt x="13" y="45"/>
                    </a:cubicBezTo>
                    <a:cubicBezTo>
                      <a:pt x="4" y="44"/>
                      <a:pt x="2" y="42"/>
                      <a:pt x="1" y="34"/>
                    </a:cubicBezTo>
                    <a:cubicBezTo>
                      <a:pt x="0" y="26"/>
                      <a:pt x="0" y="19"/>
                      <a:pt x="0" y="12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" name="Freeform 105"/>
              <p:cNvSpPr>
                <a:spLocks/>
              </p:cNvSpPr>
              <p:nvPr/>
            </p:nvSpPr>
            <p:spPr bwMode="auto">
              <a:xfrm>
                <a:off x="2717801" y="1000125"/>
                <a:ext cx="46038" cy="25400"/>
              </a:xfrm>
              <a:custGeom>
                <a:avLst/>
                <a:gdLst>
                  <a:gd name="T0" fmla="*/ 2 w 126"/>
                  <a:gd name="T1" fmla="*/ 52 h 70"/>
                  <a:gd name="T2" fmla="*/ 0 w 126"/>
                  <a:gd name="T3" fmla="*/ 42 h 70"/>
                  <a:gd name="T4" fmla="*/ 10 w 126"/>
                  <a:gd name="T5" fmla="*/ 11 h 70"/>
                  <a:gd name="T6" fmla="*/ 29 w 126"/>
                  <a:gd name="T7" fmla="*/ 0 h 70"/>
                  <a:gd name="T8" fmla="*/ 33 w 126"/>
                  <a:gd name="T9" fmla="*/ 0 h 70"/>
                  <a:gd name="T10" fmla="*/ 53 w 126"/>
                  <a:gd name="T11" fmla="*/ 19 h 70"/>
                  <a:gd name="T12" fmla="*/ 58 w 126"/>
                  <a:gd name="T13" fmla="*/ 27 h 70"/>
                  <a:gd name="T14" fmla="*/ 63 w 126"/>
                  <a:gd name="T15" fmla="*/ 25 h 70"/>
                  <a:gd name="T16" fmla="*/ 83 w 126"/>
                  <a:gd name="T17" fmla="*/ 14 h 70"/>
                  <a:gd name="T18" fmla="*/ 87 w 126"/>
                  <a:gd name="T19" fmla="*/ 13 h 70"/>
                  <a:gd name="T20" fmla="*/ 110 w 126"/>
                  <a:gd name="T21" fmla="*/ 17 h 70"/>
                  <a:gd name="T22" fmla="*/ 124 w 126"/>
                  <a:gd name="T23" fmla="*/ 32 h 70"/>
                  <a:gd name="T24" fmla="*/ 116 w 126"/>
                  <a:gd name="T25" fmla="*/ 70 h 70"/>
                  <a:gd name="T26" fmla="*/ 118 w 126"/>
                  <a:gd name="T27" fmla="*/ 44 h 70"/>
                  <a:gd name="T28" fmla="*/ 118 w 126"/>
                  <a:gd name="T29" fmla="*/ 44 h 70"/>
                  <a:gd name="T30" fmla="*/ 114 w 126"/>
                  <a:gd name="T31" fmla="*/ 62 h 70"/>
                  <a:gd name="T32" fmla="*/ 115 w 126"/>
                  <a:gd name="T33" fmla="*/ 59 h 70"/>
                  <a:gd name="T34" fmla="*/ 115 w 126"/>
                  <a:gd name="T35" fmla="*/ 57 h 70"/>
                  <a:gd name="T36" fmla="*/ 103 w 126"/>
                  <a:gd name="T37" fmla="*/ 42 h 70"/>
                  <a:gd name="T38" fmla="*/ 82 w 126"/>
                  <a:gd name="T39" fmla="*/ 38 h 70"/>
                  <a:gd name="T40" fmla="*/ 58 w 126"/>
                  <a:gd name="T41" fmla="*/ 50 h 70"/>
                  <a:gd name="T42" fmla="*/ 48 w 126"/>
                  <a:gd name="T43" fmla="*/ 52 h 70"/>
                  <a:gd name="T44" fmla="*/ 45 w 126"/>
                  <a:gd name="T45" fmla="*/ 43 h 70"/>
                  <a:gd name="T46" fmla="*/ 35 w 126"/>
                  <a:gd name="T47" fmla="*/ 28 h 70"/>
                  <a:gd name="T48" fmla="*/ 28 w 126"/>
                  <a:gd name="T49" fmla="*/ 25 h 70"/>
                  <a:gd name="T50" fmla="*/ 24 w 126"/>
                  <a:gd name="T51" fmla="*/ 25 h 70"/>
                  <a:gd name="T52" fmla="*/ 7 w 126"/>
                  <a:gd name="T53" fmla="*/ 37 h 70"/>
                  <a:gd name="T54" fmla="*/ 10 w 126"/>
                  <a:gd name="T55" fmla="*/ 18 h 70"/>
                  <a:gd name="T56" fmla="*/ 10 w 126"/>
                  <a:gd name="T57" fmla="*/ 21 h 70"/>
                  <a:gd name="T58" fmla="*/ 10 w 126"/>
                  <a:gd name="T59" fmla="*/ 26 h 70"/>
                  <a:gd name="T60" fmla="*/ 11 w 126"/>
                  <a:gd name="T61" fmla="*/ 28 h 70"/>
                  <a:gd name="T62" fmla="*/ 2 w 126"/>
                  <a:gd name="T63" fmla="*/ 5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6" h="70">
                    <a:moveTo>
                      <a:pt x="2" y="52"/>
                    </a:moveTo>
                    <a:cubicBezTo>
                      <a:pt x="0" y="49"/>
                      <a:pt x="0" y="46"/>
                      <a:pt x="0" y="42"/>
                    </a:cubicBezTo>
                    <a:cubicBezTo>
                      <a:pt x="8" y="14"/>
                      <a:pt x="2" y="22"/>
                      <a:pt x="10" y="11"/>
                    </a:cubicBezTo>
                    <a:cubicBezTo>
                      <a:pt x="15" y="5"/>
                      <a:pt x="21" y="1"/>
                      <a:pt x="29" y="0"/>
                    </a:cubicBezTo>
                    <a:cubicBezTo>
                      <a:pt x="30" y="0"/>
                      <a:pt x="32" y="0"/>
                      <a:pt x="33" y="0"/>
                    </a:cubicBezTo>
                    <a:cubicBezTo>
                      <a:pt x="44" y="2"/>
                      <a:pt x="49" y="9"/>
                      <a:pt x="53" y="19"/>
                    </a:cubicBezTo>
                    <a:cubicBezTo>
                      <a:pt x="54" y="20"/>
                      <a:pt x="56" y="28"/>
                      <a:pt x="58" y="27"/>
                    </a:cubicBezTo>
                    <a:cubicBezTo>
                      <a:pt x="59" y="27"/>
                      <a:pt x="61" y="26"/>
                      <a:pt x="63" y="25"/>
                    </a:cubicBezTo>
                    <a:cubicBezTo>
                      <a:pt x="69" y="22"/>
                      <a:pt x="76" y="17"/>
                      <a:pt x="83" y="14"/>
                    </a:cubicBezTo>
                    <a:cubicBezTo>
                      <a:pt x="84" y="14"/>
                      <a:pt x="86" y="13"/>
                      <a:pt x="87" y="13"/>
                    </a:cubicBezTo>
                    <a:cubicBezTo>
                      <a:pt x="95" y="12"/>
                      <a:pt x="103" y="14"/>
                      <a:pt x="110" y="17"/>
                    </a:cubicBezTo>
                    <a:cubicBezTo>
                      <a:pt x="117" y="21"/>
                      <a:pt x="121" y="24"/>
                      <a:pt x="124" y="32"/>
                    </a:cubicBezTo>
                    <a:cubicBezTo>
                      <a:pt x="126" y="45"/>
                      <a:pt x="121" y="58"/>
                      <a:pt x="116" y="70"/>
                    </a:cubicBezTo>
                    <a:lnTo>
                      <a:pt x="118" y="44"/>
                    </a:lnTo>
                    <a:lnTo>
                      <a:pt x="118" y="44"/>
                    </a:lnTo>
                    <a:cubicBezTo>
                      <a:pt x="122" y="34"/>
                      <a:pt x="121" y="36"/>
                      <a:pt x="114" y="62"/>
                    </a:cubicBezTo>
                    <a:cubicBezTo>
                      <a:pt x="114" y="63"/>
                      <a:pt x="115" y="60"/>
                      <a:pt x="115" y="59"/>
                    </a:cubicBezTo>
                    <a:cubicBezTo>
                      <a:pt x="115" y="59"/>
                      <a:pt x="115" y="58"/>
                      <a:pt x="115" y="57"/>
                    </a:cubicBezTo>
                    <a:cubicBezTo>
                      <a:pt x="113" y="49"/>
                      <a:pt x="110" y="46"/>
                      <a:pt x="103" y="42"/>
                    </a:cubicBezTo>
                    <a:cubicBezTo>
                      <a:pt x="96" y="39"/>
                      <a:pt x="89" y="37"/>
                      <a:pt x="82" y="38"/>
                    </a:cubicBezTo>
                    <a:cubicBezTo>
                      <a:pt x="73" y="41"/>
                      <a:pt x="66" y="46"/>
                      <a:pt x="58" y="50"/>
                    </a:cubicBezTo>
                    <a:cubicBezTo>
                      <a:pt x="55" y="52"/>
                      <a:pt x="51" y="54"/>
                      <a:pt x="48" y="52"/>
                    </a:cubicBezTo>
                    <a:cubicBezTo>
                      <a:pt x="46" y="50"/>
                      <a:pt x="47" y="45"/>
                      <a:pt x="45" y="43"/>
                    </a:cubicBezTo>
                    <a:cubicBezTo>
                      <a:pt x="42" y="38"/>
                      <a:pt x="40" y="32"/>
                      <a:pt x="35" y="28"/>
                    </a:cubicBezTo>
                    <a:cubicBezTo>
                      <a:pt x="32" y="26"/>
                      <a:pt x="31" y="26"/>
                      <a:pt x="28" y="25"/>
                    </a:cubicBezTo>
                    <a:cubicBezTo>
                      <a:pt x="26" y="25"/>
                      <a:pt x="25" y="25"/>
                      <a:pt x="24" y="25"/>
                    </a:cubicBezTo>
                    <a:cubicBezTo>
                      <a:pt x="17" y="26"/>
                      <a:pt x="11" y="31"/>
                      <a:pt x="7" y="37"/>
                    </a:cubicBezTo>
                    <a:cubicBezTo>
                      <a:pt x="2" y="47"/>
                      <a:pt x="5" y="41"/>
                      <a:pt x="10" y="18"/>
                    </a:cubicBezTo>
                    <a:cubicBezTo>
                      <a:pt x="11" y="17"/>
                      <a:pt x="10" y="20"/>
                      <a:pt x="10" y="21"/>
                    </a:cubicBezTo>
                    <a:cubicBezTo>
                      <a:pt x="9" y="23"/>
                      <a:pt x="9" y="24"/>
                      <a:pt x="10" y="26"/>
                    </a:cubicBezTo>
                    <a:cubicBezTo>
                      <a:pt x="10" y="26"/>
                      <a:pt x="10" y="27"/>
                      <a:pt x="11" y="28"/>
                    </a:cubicBezTo>
                    <a:lnTo>
                      <a:pt x="2" y="52"/>
                    </a:ln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" name="Freeform 106"/>
              <p:cNvSpPr>
                <a:spLocks/>
              </p:cNvSpPr>
              <p:nvPr/>
            </p:nvSpPr>
            <p:spPr bwMode="auto">
              <a:xfrm>
                <a:off x="2435226" y="-14288"/>
                <a:ext cx="1095375" cy="492125"/>
              </a:xfrm>
              <a:custGeom>
                <a:avLst/>
                <a:gdLst>
                  <a:gd name="T0" fmla="*/ 81 w 3044"/>
                  <a:gd name="T1" fmla="*/ 31 h 1364"/>
                  <a:gd name="T2" fmla="*/ 368 w 3044"/>
                  <a:gd name="T3" fmla="*/ 379 h 1364"/>
                  <a:gd name="T4" fmla="*/ 988 w 3044"/>
                  <a:gd name="T5" fmla="*/ 656 h 1364"/>
                  <a:gd name="T6" fmla="*/ 1956 w 3044"/>
                  <a:gd name="T7" fmla="*/ 726 h 1364"/>
                  <a:gd name="T8" fmla="*/ 2676 w 3044"/>
                  <a:gd name="T9" fmla="*/ 359 h 1364"/>
                  <a:gd name="T10" fmla="*/ 2939 w 3044"/>
                  <a:gd name="T11" fmla="*/ 26 h 1364"/>
                  <a:gd name="T12" fmla="*/ 3024 w 3044"/>
                  <a:gd name="T13" fmla="*/ 228 h 1364"/>
                  <a:gd name="T14" fmla="*/ 3044 w 3044"/>
                  <a:gd name="T15" fmla="*/ 490 h 1364"/>
                  <a:gd name="T16" fmla="*/ 2450 w 3044"/>
                  <a:gd name="T17" fmla="*/ 1120 h 1364"/>
                  <a:gd name="T18" fmla="*/ 1784 w 3044"/>
                  <a:gd name="T19" fmla="*/ 1341 h 1364"/>
                  <a:gd name="T20" fmla="*/ 978 w 3044"/>
                  <a:gd name="T21" fmla="*/ 1225 h 1364"/>
                  <a:gd name="T22" fmla="*/ 404 w 3044"/>
                  <a:gd name="T23" fmla="*/ 1069 h 1364"/>
                  <a:gd name="T24" fmla="*/ 16 w 3044"/>
                  <a:gd name="T25" fmla="*/ 656 h 1364"/>
                  <a:gd name="T26" fmla="*/ 0 w 3044"/>
                  <a:gd name="T27" fmla="*/ 454 h 1364"/>
                  <a:gd name="T28" fmla="*/ 81 w 3044"/>
                  <a:gd name="T29" fmla="*/ 31 h 1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44" h="1364">
                    <a:moveTo>
                      <a:pt x="81" y="31"/>
                    </a:moveTo>
                    <a:cubicBezTo>
                      <a:pt x="120" y="62"/>
                      <a:pt x="215" y="241"/>
                      <a:pt x="368" y="379"/>
                    </a:cubicBezTo>
                    <a:cubicBezTo>
                      <a:pt x="522" y="516"/>
                      <a:pt x="708" y="603"/>
                      <a:pt x="988" y="656"/>
                    </a:cubicBezTo>
                    <a:cubicBezTo>
                      <a:pt x="1268" y="709"/>
                      <a:pt x="1699" y="803"/>
                      <a:pt x="1956" y="726"/>
                    </a:cubicBezTo>
                    <a:cubicBezTo>
                      <a:pt x="2213" y="650"/>
                      <a:pt x="2497" y="498"/>
                      <a:pt x="2676" y="359"/>
                    </a:cubicBezTo>
                    <a:cubicBezTo>
                      <a:pt x="2856" y="219"/>
                      <a:pt x="2892" y="1"/>
                      <a:pt x="2939" y="26"/>
                    </a:cubicBezTo>
                    <a:cubicBezTo>
                      <a:pt x="2985" y="51"/>
                      <a:pt x="3006" y="108"/>
                      <a:pt x="3024" y="228"/>
                    </a:cubicBezTo>
                    <a:cubicBezTo>
                      <a:pt x="3042" y="347"/>
                      <a:pt x="3044" y="490"/>
                      <a:pt x="3044" y="490"/>
                    </a:cubicBezTo>
                    <a:cubicBezTo>
                      <a:pt x="3044" y="490"/>
                      <a:pt x="2682" y="998"/>
                      <a:pt x="2450" y="1120"/>
                    </a:cubicBezTo>
                    <a:cubicBezTo>
                      <a:pt x="2218" y="1241"/>
                      <a:pt x="2036" y="1319"/>
                      <a:pt x="1784" y="1341"/>
                    </a:cubicBezTo>
                    <a:cubicBezTo>
                      <a:pt x="1533" y="1364"/>
                      <a:pt x="1198" y="1237"/>
                      <a:pt x="978" y="1225"/>
                    </a:cubicBezTo>
                    <a:cubicBezTo>
                      <a:pt x="759" y="1214"/>
                      <a:pt x="606" y="1154"/>
                      <a:pt x="404" y="1069"/>
                    </a:cubicBezTo>
                    <a:cubicBezTo>
                      <a:pt x="202" y="984"/>
                      <a:pt x="16" y="656"/>
                      <a:pt x="16" y="656"/>
                    </a:cubicBezTo>
                    <a:lnTo>
                      <a:pt x="0" y="454"/>
                    </a:lnTo>
                    <a:cubicBezTo>
                      <a:pt x="0" y="454"/>
                      <a:pt x="42" y="0"/>
                      <a:pt x="81" y="31"/>
                    </a:cubicBezTo>
                    <a:close/>
                  </a:path>
                </a:pathLst>
              </a:custGeom>
              <a:solidFill>
                <a:srgbClr val="C8713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" name="Freeform 107"/>
              <p:cNvSpPr>
                <a:spLocks noEditPoints="1"/>
              </p:cNvSpPr>
              <p:nvPr/>
            </p:nvSpPr>
            <p:spPr bwMode="auto">
              <a:xfrm>
                <a:off x="2438401" y="-1588"/>
                <a:ext cx="1090613" cy="471488"/>
              </a:xfrm>
              <a:custGeom>
                <a:avLst/>
                <a:gdLst>
                  <a:gd name="T0" fmla="*/ 43 w 3031"/>
                  <a:gd name="T1" fmla="*/ 38 h 1308"/>
                  <a:gd name="T2" fmla="*/ 536 w 3031"/>
                  <a:gd name="T3" fmla="*/ 1092 h 1308"/>
                  <a:gd name="T4" fmla="*/ 58 w 3031"/>
                  <a:gd name="T5" fmla="*/ 0 h 1308"/>
                  <a:gd name="T6" fmla="*/ 2869 w 3031"/>
                  <a:gd name="T7" fmla="*/ 52 h 1308"/>
                  <a:gd name="T8" fmla="*/ 3028 w 3031"/>
                  <a:gd name="T9" fmla="*/ 331 h 1308"/>
                  <a:gd name="T10" fmla="*/ 2832 w 3031"/>
                  <a:gd name="T11" fmla="*/ 120 h 1308"/>
                  <a:gd name="T12" fmla="*/ 2970 w 3031"/>
                  <a:gd name="T13" fmla="*/ 539 h 1308"/>
                  <a:gd name="T14" fmla="*/ 2832 w 3031"/>
                  <a:gd name="T15" fmla="*/ 120 h 1308"/>
                  <a:gd name="T16" fmla="*/ 0 w 3031"/>
                  <a:gd name="T17" fmla="*/ 313 h 1308"/>
                  <a:gd name="T18" fmla="*/ 270 w 3031"/>
                  <a:gd name="T19" fmla="*/ 953 h 1308"/>
                  <a:gd name="T20" fmla="*/ 2727 w 3031"/>
                  <a:gd name="T21" fmla="*/ 265 h 1308"/>
                  <a:gd name="T22" fmla="*/ 2873 w 3031"/>
                  <a:gd name="T23" fmla="*/ 660 h 1308"/>
                  <a:gd name="T24" fmla="*/ 2727 w 3031"/>
                  <a:gd name="T25" fmla="*/ 265 h 1308"/>
                  <a:gd name="T26" fmla="*/ 669 w 3031"/>
                  <a:gd name="T27" fmla="*/ 1138 h 1308"/>
                  <a:gd name="T28" fmla="*/ 395 w 3031"/>
                  <a:gd name="T29" fmla="*/ 375 h 1308"/>
                  <a:gd name="T30" fmla="*/ 349 w 3031"/>
                  <a:gd name="T31" fmla="*/ 335 h 1308"/>
                  <a:gd name="T32" fmla="*/ 2556 w 3031"/>
                  <a:gd name="T33" fmla="*/ 400 h 1308"/>
                  <a:gd name="T34" fmla="*/ 2738 w 3031"/>
                  <a:gd name="T35" fmla="*/ 820 h 1308"/>
                  <a:gd name="T36" fmla="*/ 2422 w 3031"/>
                  <a:gd name="T37" fmla="*/ 483 h 1308"/>
                  <a:gd name="T38" fmla="*/ 2604 w 3031"/>
                  <a:gd name="T39" fmla="*/ 957 h 1308"/>
                  <a:gd name="T40" fmla="*/ 2422 w 3031"/>
                  <a:gd name="T41" fmla="*/ 483 h 1308"/>
                  <a:gd name="T42" fmla="*/ 875 w 3031"/>
                  <a:gd name="T43" fmla="*/ 1182 h 1308"/>
                  <a:gd name="T44" fmla="*/ 645 w 3031"/>
                  <a:gd name="T45" fmla="*/ 524 h 1308"/>
                  <a:gd name="T46" fmla="*/ 609 w 3031"/>
                  <a:gd name="T47" fmla="*/ 508 h 1308"/>
                  <a:gd name="T48" fmla="*/ 2231 w 3031"/>
                  <a:gd name="T49" fmla="*/ 581 h 1308"/>
                  <a:gd name="T50" fmla="*/ 2501 w 3031"/>
                  <a:gd name="T51" fmla="*/ 1044 h 1308"/>
                  <a:gd name="T52" fmla="*/ 1 w 3031"/>
                  <a:gd name="T53" fmla="*/ 573 h 1308"/>
                  <a:gd name="T54" fmla="*/ 50 w 3031"/>
                  <a:gd name="T55" fmla="*/ 693 h 1308"/>
                  <a:gd name="T56" fmla="*/ 1 w 3031"/>
                  <a:gd name="T57" fmla="*/ 573 h 1308"/>
                  <a:gd name="T58" fmla="*/ 1272 w 3031"/>
                  <a:gd name="T59" fmla="*/ 1242 h 1308"/>
                  <a:gd name="T60" fmla="*/ 1017 w 3031"/>
                  <a:gd name="T61" fmla="*/ 627 h 1308"/>
                  <a:gd name="T62" fmla="*/ 2135 w 3031"/>
                  <a:gd name="T63" fmla="*/ 622 h 1308"/>
                  <a:gd name="T64" fmla="*/ 2333 w 3031"/>
                  <a:gd name="T65" fmla="*/ 1137 h 1308"/>
                  <a:gd name="T66" fmla="*/ 2135 w 3031"/>
                  <a:gd name="T67" fmla="*/ 622 h 1308"/>
                  <a:gd name="T68" fmla="*/ 1450 w 3031"/>
                  <a:gd name="T69" fmla="*/ 1278 h 1308"/>
                  <a:gd name="T70" fmla="*/ 1213 w 3031"/>
                  <a:gd name="T71" fmla="*/ 664 h 1308"/>
                  <a:gd name="T72" fmla="*/ 1937 w 3031"/>
                  <a:gd name="T73" fmla="*/ 692 h 1308"/>
                  <a:gd name="T74" fmla="*/ 2157 w 3031"/>
                  <a:gd name="T75" fmla="*/ 1214 h 1308"/>
                  <a:gd name="T76" fmla="*/ 1937 w 3031"/>
                  <a:gd name="T77" fmla="*/ 692 h 1308"/>
                  <a:gd name="T78" fmla="*/ 1713 w 3031"/>
                  <a:gd name="T79" fmla="*/ 1308 h 1308"/>
                  <a:gd name="T80" fmla="*/ 1514 w 3031"/>
                  <a:gd name="T81" fmla="*/ 709 h 1308"/>
                  <a:gd name="T82" fmla="*/ 1776 w 3031"/>
                  <a:gd name="T83" fmla="*/ 717 h 1308"/>
                  <a:gd name="T84" fmla="*/ 1954 w 3031"/>
                  <a:gd name="T85" fmla="*/ 1278 h 1308"/>
                  <a:gd name="T86" fmla="*/ 1776 w 3031"/>
                  <a:gd name="T87" fmla="*/ 717 h 1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31" h="1308">
                    <a:moveTo>
                      <a:pt x="58" y="0"/>
                    </a:moveTo>
                    <a:cubicBezTo>
                      <a:pt x="54" y="7"/>
                      <a:pt x="48" y="21"/>
                      <a:pt x="43" y="38"/>
                    </a:cubicBezTo>
                    <a:lnTo>
                      <a:pt x="528" y="1088"/>
                    </a:lnTo>
                    <a:cubicBezTo>
                      <a:pt x="531" y="1089"/>
                      <a:pt x="534" y="1091"/>
                      <a:pt x="536" y="1092"/>
                    </a:cubicBezTo>
                    <a:lnTo>
                      <a:pt x="557" y="1083"/>
                    </a:lnTo>
                    <a:lnTo>
                      <a:pt x="58" y="0"/>
                    </a:lnTo>
                    <a:close/>
                    <a:moveTo>
                      <a:pt x="2887" y="22"/>
                    </a:moveTo>
                    <a:cubicBezTo>
                      <a:pt x="2881" y="31"/>
                      <a:pt x="2875" y="40"/>
                      <a:pt x="2869" y="52"/>
                    </a:cubicBezTo>
                    <a:lnTo>
                      <a:pt x="3031" y="407"/>
                    </a:lnTo>
                    <a:cubicBezTo>
                      <a:pt x="3031" y="385"/>
                      <a:pt x="3030" y="369"/>
                      <a:pt x="3028" y="331"/>
                    </a:cubicBezTo>
                    <a:lnTo>
                      <a:pt x="2887" y="22"/>
                    </a:lnTo>
                    <a:close/>
                    <a:moveTo>
                      <a:pt x="2832" y="120"/>
                    </a:moveTo>
                    <a:cubicBezTo>
                      <a:pt x="2826" y="130"/>
                      <a:pt x="2821" y="141"/>
                      <a:pt x="2814" y="151"/>
                    </a:cubicBezTo>
                    <a:cubicBezTo>
                      <a:pt x="2879" y="310"/>
                      <a:pt x="2929" y="436"/>
                      <a:pt x="2970" y="539"/>
                    </a:cubicBezTo>
                    <a:cubicBezTo>
                      <a:pt x="2981" y="525"/>
                      <a:pt x="2981" y="525"/>
                      <a:pt x="2989" y="514"/>
                    </a:cubicBezTo>
                    <a:cubicBezTo>
                      <a:pt x="2950" y="412"/>
                      <a:pt x="2899" y="284"/>
                      <a:pt x="2832" y="120"/>
                    </a:cubicBezTo>
                    <a:close/>
                    <a:moveTo>
                      <a:pt x="8" y="252"/>
                    </a:moveTo>
                    <a:cubicBezTo>
                      <a:pt x="5" y="274"/>
                      <a:pt x="2" y="293"/>
                      <a:pt x="0" y="313"/>
                    </a:cubicBezTo>
                    <a:lnTo>
                      <a:pt x="224" y="911"/>
                    </a:lnTo>
                    <a:cubicBezTo>
                      <a:pt x="239" y="926"/>
                      <a:pt x="254" y="940"/>
                      <a:pt x="270" y="953"/>
                    </a:cubicBezTo>
                    <a:lnTo>
                      <a:pt x="8" y="252"/>
                    </a:lnTo>
                    <a:close/>
                    <a:moveTo>
                      <a:pt x="2727" y="265"/>
                    </a:moveTo>
                    <a:cubicBezTo>
                      <a:pt x="2720" y="272"/>
                      <a:pt x="2713" y="279"/>
                      <a:pt x="2706" y="286"/>
                    </a:cubicBezTo>
                    <a:cubicBezTo>
                      <a:pt x="2778" y="445"/>
                      <a:pt x="2826" y="553"/>
                      <a:pt x="2873" y="660"/>
                    </a:cubicBezTo>
                    <a:cubicBezTo>
                      <a:pt x="2880" y="652"/>
                      <a:pt x="2887" y="644"/>
                      <a:pt x="2893" y="636"/>
                    </a:cubicBezTo>
                    <a:cubicBezTo>
                      <a:pt x="2849" y="536"/>
                      <a:pt x="2800" y="426"/>
                      <a:pt x="2727" y="265"/>
                    </a:cubicBezTo>
                    <a:close/>
                    <a:moveTo>
                      <a:pt x="349" y="335"/>
                    </a:moveTo>
                    <a:cubicBezTo>
                      <a:pt x="490" y="698"/>
                      <a:pt x="592" y="954"/>
                      <a:pt x="669" y="1138"/>
                    </a:cubicBezTo>
                    <a:cubicBezTo>
                      <a:pt x="681" y="1142"/>
                      <a:pt x="692" y="1145"/>
                      <a:pt x="704" y="1148"/>
                    </a:cubicBezTo>
                    <a:cubicBezTo>
                      <a:pt x="630" y="972"/>
                      <a:pt x="531" y="725"/>
                      <a:pt x="395" y="375"/>
                    </a:cubicBezTo>
                    <a:cubicBezTo>
                      <a:pt x="382" y="364"/>
                      <a:pt x="370" y="354"/>
                      <a:pt x="357" y="343"/>
                    </a:cubicBezTo>
                    <a:cubicBezTo>
                      <a:pt x="355" y="340"/>
                      <a:pt x="352" y="337"/>
                      <a:pt x="349" y="335"/>
                    </a:cubicBezTo>
                    <a:close/>
                    <a:moveTo>
                      <a:pt x="2580" y="384"/>
                    </a:moveTo>
                    <a:cubicBezTo>
                      <a:pt x="2572" y="390"/>
                      <a:pt x="2564" y="395"/>
                      <a:pt x="2556" y="400"/>
                    </a:cubicBezTo>
                    <a:cubicBezTo>
                      <a:pt x="2620" y="576"/>
                      <a:pt x="2674" y="726"/>
                      <a:pt x="2716" y="844"/>
                    </a:cubicBezTo>
                    <a:cubicBezTo>
                      <a:pt x="2724" y="836"/>
                      <a:pt x="2731" y="828"/>
                      <a:pt x="2738" y="820"/>
                    </a:cubicBezTo>
                    <a:cubicBezTo>
                      <a:pt x="2697" y="707"/>
                      <a:pt x="2644" y="561"/>
                      <a:pt x="2580" y="384"/>
                    </a:cubicBezTo>
                    <a:close/>
                    <a:moveTo>
                      <a:pt x="2422" y="483"/>
                    </a:moveTo>
                    <a:cubicBezTo>
                      <a:pt x="2414" y="488"/>
                      <a:pt x="2405" y="492"/>
                      <a:pt x="2396" y="496"/>
                    </a:cubicBezTo>
                    <a:cubicBezTo>
                      <a:pt x="2483" y="683"/>
                      <a:pt x="2552" y="836"/>
                      <a:pt x="2604" y="957"/>
                    </a:cubicBezTo>
                    <a:cubicBezTo>
                      <a:pt x="2612" y="950"/>
                      <a:pt x="2619" y="943"/>
                      <a:pt x="2627" y="936"/>
                    </a:cubicBezTo>
                    <a:cubicBezTo>
                      <a:pt x="2574" y="817"/>
                      <a:pt x="2507" y="667"/>
                      <a:pt x="2422" y="483"/>
                    </a:cubicBezTo>
                    <a:close/>
                    <a:moveTo>
                      <a:pt x="609" y="508"/>
                    </a:moveTo>
                    <a:cubicBezTo>
                      <a:pt x="732" y="824"/>
                      <a:pt x="815" y="1032"/>
                      <a:pt x="875" y="1182"/>
                    </a:cubicBezTo>
                    <a:cubicBezTo>
                      <a:pt x="885" y="1183"/>
                      <a:pt x="895" y="1184"/>
                      <a:pt x="906" y="1185"/>
                    </a:cubicBezTo>
                    <a:cubicBezTo>
                      <a:pt x="847" y="1037"/>
                      <a:pt x="766" y="835"/>
                      <a:pt x="645" y="524"/>
                    </a:cubicBezTo>
                    <a:cubicBezTo>
                      <a:pt x="645" y="524"/>
                      <a:pt x="645" y="524"/>
                      <a:pt x="645" y="524"/>
                    </a:cubicBezTo>
                    <a:cubicBezTo>
                      <a:pt x="633" y="518"/>
                      <a:pt x="620" y="513"/>
                      <a:pt x="609" y="508"/>
                    </a:cubicBezTo>
                    <a:close/>
                    <a:moveTo>
                      <a:pt x="2257" y="569"/>
                    </a:moveTo>
                    <a:cubicBezTo>
                      <a:pt x="2248" y="573"/>
                      <a:pt x="2240" y="577"/>
                      <a:pt x="2231" y="581"/>
                    </a:cubicBezTo>
                    <a:lnTo>
                      <a:pt x="2477" y="1061"/>
                    </a:lnTo>
                    <a:cubicBezTo>
                      <a:pt x="2485" y="1056"/>
                      <a:pt x="2493" y="1050"/>
                      <a:pt x="2501" y="1044"/>
                    </a:cubicBezTo>
                    <a:lnTo>
                      <a:pt x="2257" y="569"/>
                    </a:lnTo>
                    <a:close/>
                    <a:moveTo>
                      <a:pt x="1" y="573"/>
                    </a:moveTo>
                    <a:lnTo>
                      <a:pt x="5" y="620"/>
                    </a:lnTo>
                    <a:cubicBezTo>
                      <a:pt x="5" y="620"/>
                      <a:pt x="22" y="650"/>
                      <a:pt x="50" y="693"/>
                    </a:cubicBezTo>
                    <a:cubicBezTo>
                      <a:pt x="41" y="671"/>
                      <a:pt x="31" y="648"/>
                      <a:pt x="22" y="626"/>
                    </a:cubicBezTo>
                    <a:cubicBezTo>
                      <a:pt x="15" y="608"/>
                      <a:pt x="8" y="591"/>
                      <a:pt x="1" y="573"/>
                    </a:cubicBezTo>
                    <a:close/>
                    <a:moveTo>
                      <a:pt x="983" y="621"/>
                    </a:moveTo>
                    <a:lnTo>
                      <a:pt x="1272" y="1242"/>
                    </a:lnTo>
                    <a:cubicBezTo>
                      <a:pt x="1283" y="1244"/>
                      <a:pt x="1295" y="1246"/>
                      <a:pt x="1306" y="1249"/>
                    </a:cubicBezTo>
                    <a:lnTo>
                      <a:pt x="1017" y="627"/>
                    </a:lnTo>
                    <a:cubicBezTo>
                      <a:pt x="1006" y="625"/>
                      <a:pt x="993" y="623"/>
                      <a:pt x="983" y="621"/>
                    </a:cubicBezTo>
                    <a:close/>
                    <a:moveTo>
                      <a:pt x="2135" y="622"/>
                    </a:moveTo>
                    <a:cubicBezTo>
                      <a:pt x="2126" y="626"/>
                      <a:pt x="2118" y="629"/>
                      <a:pt x="2109" y="633"/>
                    </a:cubicBezTo>
                    <a:cubicBezTo>
                      <a:pt x="2208" y="858"/>
                      <a:pt x="2275" y="1009"/>
                      <a:pt x="2333" y="1137"/>
                    </a:cubicBezTo>
                    <a:cubicBezTo>
                      <a:pt x="2341" y="1133"/>
                      <a:pt x="2350" y="1129"/>
                      <a:pt x="2358" y="1125"/>
                    </a:cubicBezTo>
                    <a:cubicBezTo>
                      <a:pt x="2299" y="994"/>
                      <a:pt x="2234" y="847"/>
                      <a:pt x="2135" y="622"/>
                    </a:cubicBezTo>
                    <a:close/>
                    <a:moveTo>
                      <a:pt x="1178" y="658"/>
                    </a:moveTo>
                    <a:lnTo>
                      <a:pt x="1450" y="1278"/>
                    </a:lnTo>
                    <a:cubicBezTo>
                      <a:pt x="1461" y="1280"/>
                      <a:pt x="1472" y="1283"/>
                      <a:pt x="1483" y="1285"/>
                    </a:cubicBezTo>
                    <a:lnTo>
                      <a:pt x="1213" y="664"/>
                    </a:lnTo>
                    <a:cubicBezTo>
                      <a:pt x="1200" y="662"/>
                      <a:pt x="1190" y="660"/>
                      <a:pt x="1178" y="658"/>
                    </a:cubicBezTo>
                    <a:close/>
                    <a:moveTo>
                      <a:pt x="1937" y="692"/>
                    </a:moveTo>
                    <a:cubicBezTo>
                      <a:pt x="1928" y="695"/>
                      <a:pt x="1918" y="697"/>
                      <a:pt x="1909" y="699"/>
                    </a:cubicBezTo>
                    <a:lnTo>
                      <a:pt x="2157" y="1214"/>
                    </a:lnTo>
                    <a:cubicBezTo>
                      <a:pt x="2166" y="1211"/>
                      <a:pt x="2176" y="1208"/>
                      <a:pt x="2185" y="1204"/>
                    </a:cubicBezTo>
                    <a:lnTo>
                      <a:pt x="1937" y="692"/>
                    </a:lnTo>
                    <a:close/>
                    <a:moveTo>
                      <a:pt x="1483" y="705"/>
                    </a:moveTo>
                    <a:cubicBezTo>
                      <a:pt x="1584" y="965"/>
                      <a:pt x="1659" y="1164"/>
                      <a:pt x="1713" y="1308"/>
                    </a:cubicBezTo>
                    <a:cubicBezTo>
                      <a:pt x="1723" y="1308"/>
                      <a:pt x="1733" y="1307"/>
                      <a:pt x="1743" y="1307"/>
                    </a:cubicBezTo>
                    <a:cubicBezTo>
                      <a:pt x="1691" y="1168"/>
                      <a:pt x="1618" y="973"/>
                      <a:pt x="1514" y="709"/>
                    </a:cubicBezTo>
                    <a:cubicBezTo>
                      <a:pt x="1504" y="708"/>
                      <a:pt x="1493" y="706"/>
                      <a:pt x="1483" y="705"/>
                    </a:cubicBezTo>
                    <a:close/>
                    <a:moveTo>
                      <a:pt x="1776" y="717"/>
                    </a:moveTo>
                    <a:cubicBezTo>
                      <a:pt x="1767" y="717"/>
                      <a:pt x="1757" y="718"/>
                      <a:pt x="1747" y="719"/>
                    </a:cubicBezTo>
                    <a:cubicBezTo>
                      <a:pt x="1843" y="969"/>
                      <a:pt x="1910" y="1154"/>
                      <a:pt x="1954" y="1278"/>
                    </a:cubicBezTo>
                    <a:cubicBezTo>
                      <a:pt x="1964" y="1276"/>
                      <a:pt x="1973" y="1273"/>
                      <a:pt x="1982" y="1271"/>
                    </a:cubicBezTo>
                    <a:cubicBezTo>
                      <a:pt x="1938" y="1150"/>
                      <a:pt x="1871" y="964"/>
                      <a:pt x="1776" y="717"/>
                    </a:cubicBezTo>
                    <a:close/>
                  </a:path>
                </a:pathLst>
              </a:custGeom>
              <a:solidFill>
                <a:srgbClr val="D38D5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" name="Freeform 108"/>
              <p:cNvSpPr>
                <a:spLocks noEditPoints="1"/>
              </p:cNvSpPr>
              <p:nvPr/>
            </p:nvSpPr>
            <p:spPr bwMode="auto">
              <a:xfrm>
                <a:off x="2490788" y="-1"/>
                <a:ext cx="1039813" cy="469900"/>
              </a:xfrm>
              <a:custGeom>
                <a:avLst/>
                <a:gdLst>
                  <a:gd name="T0" fmla="*/ 2887 w 2887"/>
                  <a:gd name="T1" fmla="*/ 444 h 1302"/>
                  <a:gd name="T2" fmla="*/ 2849 w 2887"/>
                  <a:gd name="T3" fmla="*/ 267 h 1302"/>
                  <a:gd name="T4" fmla="*/ 2708 w 2887"/>
                  <a:gd name="T5" fmla="*/ 74 h 1302"/>
                  <a:gd name="T6" fmla="*/ 2782 w 2887"/>
                  <a:gd name="T7" fmla="*/ 416 h 1302"/>
                  <a:gd name="T8" fmla="*/ 2797 w 2887"/>
                  <a:gd name="T9" fmla="*/ 568 h 1302"/>
                  <a:gd name="T10" fmla="*/ 2708 w 2887"/>
                  <a:gd name="T11" fmla="*/ 74 h 1302"/>
                  <a:gd name="T12" fmla="*/ 15 w 2887"/>
                  <a:gd name="T13" fmla="*/ 761 h 1302"/>
                  <a:gd name="T14" fmla="*/ 74 w 2887"/>
                  <a:gd name="T15" fmla="*/ 877 h 1302"/>
                  <a:gd name="T16" fmla="*/ 81 w 2887"/>
                  <a:gd name="T17" fmla="*/ 908 h 1302"/>
                  <a:gd name="T18" fmla="*/ 125 w 2887"/>
                  <a:gd name="T19" fmla="*/ 933 h 1302"/>
                  <a:gd name="T20" fmla="*/ 152 w 2887"/>
                  <a:gd name="T21" fmla="*/ 944 h 1302"/>
                  <a:gd name="T22" fmla="*/ 329 w 2887"/>
                  <a:gd name="T23" fmla="*/ 427 h 1302"/>
                  <a:gd name="T24" fmla="*/ 234 w 2887"/>
                  <a:gd name="T25" fmla="*/ 356 h 1302"/>
                  <a:gd name="T26" fmla="*/ 99 w 2887"/>
                  <a:gd name="T27" fmla="*/ 739 h 1302"/>
                  <a:gd name="T28" fmla="*/ 2447 w 2887"/>
                  <a:gd name="T29" fmla="*/ 369 h 1302"/>
                  <a:gd name="T30" fmla="*/ 2513 w 2887"/>
                  <a:gd name="T31" fmla="*/ 580 h 1302"/>
                  <a:gd name="T32" fmla="*/ 2411 w 2887"/>
                  <a:gd name="T33" fmla="*/ 679 h 1302"/>
                  <a:gd name="T34" fmla="*/ 2621 w 2887"/>
                  <a:gd name="T35" fmla="*/ 781 h 1302"/>
                  <a:gd name="T36" fmla="*/ 2364 w 2887"/>
                  <a:gd name="T37" fmla="*/ 437 h 1302"/>
                  <a:gd name="T38" fmla="*/ 2377 w 2887"/>
                  <a:gd name="T39" fmla="*/ 482 h 1302"/>
                  <a:gd name="T40" fmla="*/ 476 w 2887"/>
                  <a:gd name="T41" fmla="*/ 1116 h 1302"/>
                  <a:gd name="T42" fmla="*/ 535 w 2887"/>
                  <a:gd name="T43" fmla="*/ 601 h 1302"/>
                  <a:gd name="T44" fmla="*/ 538 w 2887"/>
                  <a:gd name="T45" fmla="*/ 1136 h 1302"/>
                  <a:gd name="T46" fmla="*/ 574 w 2887"/>
                  <a:gd name="T47" fmla="*/ 1146 h 1302"/>
                  <a:gd name="T48" fmla="*/ 658 w 2887"/>
                  <a:gd name="T49" fmla="*/ 645 h 1302"/>
                  <a:gd name="T50" fmla="*/ 601 w 2887"/>
                  <a:gd name="T51" fmla="*/ 787 h 1302"/>
                  <a:gd name="T52" fmla="*/ 2043 w 2887"/>
                  <a:gd name="T53" fmla="*/ 593 h 1302"/>
                  <a:gd name="T54" fmla="*/ 2021 w 2887"/>
                  <a:gd name="T55" fmla="*/ 604 h 1302"/>
                  <a:gd name="T56" fmla="*/ 1966 w 2887"/>
                  <a:gd name="T57" fmla="*/ 778 h 1302"/>
                  <a:gd name="T58" fmla="*/ 1877 w 2887"/>
                  <a:gd name="T59" fmla="*/ 761 h 1302"/>
                  <a:gd name="T60" fmla="*/ 1943 w 2887"/>
                  <a:gd name="T61" fmla="*/ 852 h 1302"/>
                  <a:gd name="T62" fmla="*/ 2082 w 2887"/>
                  <a:gd name="T63" fmla="*/ 1180 h 1302"/>
                  <a:gd name="T64" fmla="*/ 2137 w 2887"/>
                  <a:gd name="T65" fmla="*/ 1121 h 1302"/>
                  <a:gd name="T66" fmla="*/ 2248 w 2887"/>
                  <a:gd name="T67" fmla="*/ 1101 h 1302"/>
                  <a:gd name="T68" fmla="*/ 2137 w 2887"/>
                  <a:gd name="T69" fmla="*/ 757 h 1302"/>
                  <a:gd name="T70" fmla="*/ 968 w 2887"/>
                  <a:gd name="T71" fmla="*/ 764 h 1302"/>
                  <a:gd name="T72" fmla="*/ 1031 w 2887"/>
                  <a:gd name="T73" fmla="*/ 652 h 1302"/>
                  <a:gd name="T74" fmla="*/ 1049 w 2887"/>
                  <a:gd name="T75" fmla="*/ 814 h 1302"/>
                  <a:gd name="T76" fmla="*/ 1082 w 2887"/>
                  <a:gd name="T77" fmla="*/ 1226 h 1302"/>
                  <a:gd name="T78" fmla="*/ 1149 w 2887"/>
                  <a:gd name="T79" fmla="*/ 1240 h 1302"/>
                  <a:gd name="T80" fmla="*/ 1122 w 2887"/>
                  <a:gd name="T81" fmla="*/ 707 h 1302"/>
                  <a:gd name="T82" fmla="*/ 1094 w 2887"/>
                  <a:gd name="T83" fmla="*/ 709 h 1302"/>
                  <a:gd name="T84" fmla="*/ 1077 w 2887"/>
                  <a:gd name="T85" fmla="*/ 815 h 1302"/>
                  <a:gd name="T86" fmla="*/ 1441 w 2887"/>
                  <a:gd name="T87" fmla="*/ 1198 h 1302"/>
                  <a:gd name="T88" fmla="*/ 1594 w 2887"/>
                  <a:gd name="T89" fmla="*/ 1301 h 1302"/>
                  <a:gd name="T90" fmla="*/ 1628 w 2887"/>
                  <a:gd name="T91" fmla="*/ 1299 h 1302"/>
                  <a:gd name="T92" fmla="*/ 1571 w 2887"/>
                  <a:gd name="T93" fmla="*/ 716 h 1302"/>
                  <a:gd name="T94" fmla="*/ 1496 w 2887"/>
                  <a:gd name="T95" fmla="*/ 712 h 1302"/>
                  <a:gd name="T96" fmla="*/ 2570 w 2887"/>
                  <a:gd name="T97" fmla="*/ 806 h 1302"/>
                  <a:gd name="T98" fmla="*/ 1002 w 2887"/>
                  <a:gd name="T99" fmla="*/ 1146 h 1302"/>
                  <a:gd name="T100" fmla="*/ 1538 w 2887"/>
                  <a:gd name="T101" fmla="*/ 1148 h 1302"/>
                  <a:gd name="T102" fmla="*/ 539 w 2887"/>
                  <a:gd name="T103" fmla="*/ 932 h 1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887" h="1302">
                    <a:moveTo>
                      <a:pt x="2751" y="0"/>
                    </a:moveTo>
                    <a:cubicBezTo>
                      <a:pt x="2740" y="14"/>
                      <a:pt x="2727" y="37"/>
                      <a:pt x="2712" y="65"/>
                    </a:cubicBezTo>
                    <a:cubicBezTo>
                      <a:pt x="2728" y="92"/>
                      <a:pt x="2746" y="126"/>
                      <a:pt x="2763" y="160"/>
                    </a:cubicBezTo>
                    <a:cubicBezTo>
                      <a:pt x="2792" y="233"/>
                      <a:pt x="2821" y="306"/>
                      <a:pt x="2854" y="378"/>
                    </a:cubicBezTo>
                    <a:cubicBezTo>
                      <a:pt x="2864" y="400"/>
                      <a:pt x="2876" y="422"/>
                      <a:pt x="2887" y="444"/>
                    </a:cubicBezTo>
                    <a:cubicBezTo>
                      <a:pt x="2887" y="442"/>
                      <a:pt x="2887" y="405"/>
                      <a:pt x="2884" y="353"/>
                    </a:cubicBezTo>
                    <a:cubicBezTo>
                      <a:pt x="2867" y="315"/>
                      <a:pt x="2834" y="240"/>
                      <a:pt x="2796" y="163"/>
                    </a:cubicBezTo>
                    <a:cubicBezTo>
                      <a:pt x="2793" y="157"/>
                      <a:pt x="2790" y="152"/>
                      <a:pt x="2787" y="146"/>
                    </a:cubicBezTo>
                    <a:cubicBezTo>
                      <a:pt x="2780" y="127"/>
                      <a:pt x="2771" y="108"/>
                      <a:pt x="2763" y="88"/>
                    </a:cubicBezTo>
                    <a:cubicBezTo>
                      <a:pt x="2791" y="146"/>
                      <a:pt x="2814" y="191"/>
                      <a:pt x="2849" y="267"/>
                    </a:cubicBezTo>
                    <a:cubicBezTo>
                      <a:pt x="2861" y="293"/>
                      <a:pt x="2873" y="319"/>
                      <a:pt x="2884" y="344"/>
                    </a:cubicBezTo>
                    <a:cubicBezTo>
                      <a:pt x="2882" y="318"/>
                      <a:pt x="2880" y="289"/>
                      <a:pt x="2877" y="259"/>
                    </a:cubicBezTo>
                    <a:cubicBezTo>
                      <a:pt x="2876" y="258"/>
                      <a:pt x="2875" y="257"/>
                      <a:pt x="2875" y="256"/>
                    </a:cubicBezTo>
                    <a:cubicBezTo>
                      <a:pt x="2829" y="157"/>
                      <a:pt x="2779" y="58"/>
                      <a:pt x="2751" y="0"/>
                    </a:cubicBezTo>
                    <a:close/>
                    <a:moveTo>
                      <a:pt x="2708" y="74"/>
                    </a:moveTo>
                    <a:cubicBezTo>
                      <a:pt x="2697" y="94"/>
                      <a:pt x="2686" y="116"/>
                      <a:pt x="2672" y="139"/>
                    </a:cubicBezTo>
                    <a:cubicBezTo>
                      <a:pt x="2677" y="153"/>
                      <a:pt x="2681" y="163"/>
                      <a:pt x="2687" y="177"/>
                    </a:cubicBezTo>
                    <a:cubicBezTo>
                      <a:pt x="2725" y="269"/>
                      <a:pt x="2765" y="364"/>
                      <a:pt x="2773" y="383"/>
                    </a:cubicBezTo>
                    <a:cubicBezTo>
                      <a:pt x="2793" y="426"/>
                      <a:pt x="2813" y="470"/>
                      <a:pt x="2834" y="513"/>
                    </a:cubicBezTo>
                    <a:cubicBezTo>
                      <a:pt x="2817" y="482"/>
                      <a:pt x="2801" y="453"/>
                      <a:pt x="2782" y="416"/>
                    </a:cubicBezTo>
                    <a:cubicBezTo>
                      <a:pt x="2782" y="415"/>
                      <a:pt x="2782" y="415"/>
                      <a:pt x="2781" y="414"/>
                    </a:cubicBezTo>
                    <a:cubicBezTo>
                      <a:pt x="2744" y="324"/>
                      <a:pt x="2707" y="234"/>
                      <a:pt x="2669" y="145"/>
                    </a:cubicBezTo>
                    <a:cubicBezTo>
                      <a:pt x="2659" y="161"/>
                      <a:pt x="2648" y="176"/>
                      <a:pt x="2636" y="193"/>
                    </a:cubicBezTo>
                    <a:cubicBezTo>
                      <a:pt x="2658" y="239"/>
                      <a:pt x="2679" y="286"/>
                      <a:pt x="2701" y="332"/>
                    </a:cubicBezTo>
                    <a:cubicBezTo>
                      <a:pt x="2731" y="412"/>
                      <a:pt x="2763" y="491"/>
                      <a:pt x="2797" y="568"/>
                    </a:cubicBezTo>
                    <a:cubicBezTo>
                      <a:pt x="2831" y="524"/>
                      <a:pt x="2845" y="505"/>
                      <a:pt x="2860" y="485"/>
                    </a:cubicBezTo>
                    <a:cubicBezTo>
                      <a:pt x="2859" y="482"/>
                      <a:pt x="2858" y="481"/>
                      <a:pt x="2857" y="478"/>
                    </a:cubicBezTo>
                    <a:cubicBezTo>
                      <a:pt x="2845" y="443"/>
                      <a:pt x="2827" y="396"/>
                      <a:pt x="2809" y="349"/>
                    </a:cubicBezTo>
                    <a:cubicBezTo>
                      <a:pt x="2774" y="255"/>
                      <a:pt x="2735" y="156"/>
                      <a:pt x="2729" y="140"/>
                    </a:cubicBezTo>
                    <a:cubicBezTo>
                      <a:pt x="2721" y="119"/>
                      <a:pt x="2715" y="96"/>
                      <a:pt x="2708" y="74"/>
                    </a:cubicBezTo>
                    <a:close/>
                    <a:moveTo>
                      <a:pt x="172" y="299"/>
                    </a:moveTo>
                    <a:cubicBezTo>
                      <a:pt x="171" y="300"/>
                      <a:pt x="171" y="302"/>
                      <a:pt x="171" y="302"/>
                    </a:cubicBezTo>
                    <a:cubicBezTo>
                      <a:pt x="160" y="333"/>
                      <a:pt x="148" y="363"/>
                      <a:pt x="137" y="392"/>
                    </a:cubicBezTo>
                    <a:cubicBezTo>
                      <a:pt x="136" y="394"/>
                      <a:pt x="133" y="406"/>
                      <a:pt x="132" y="408"/>
                    </a:cubicBezTo>
                    <a:cubicBezTo>
                      <a:pt x="112" y="465"/>
                      <a:pt x="59" y="611"/>
                      <a:pt x="15" y="761"/>
                    </a:cubicBezTo>
                    <a:cubicBezTo>
                      <a:pt x="9" y="780"/>
                      <a:pt x="5" y="798"/>
                      <a:pt x="0" y="817"/>
                    </a:cubicBezTo>
                    <a:cubicBezTo>
                      <a:pt x="7" y="826"/>
                      <a:pt x="15" y="835"/>
                      <a:pt x="23" y="845"/>
                    </a:cubicBezTo>
                    <a:cubicBezTo>
                      <a:pt x="24" y="845"/>
                      <a:pt x="23" y="846"/>
                      <a:pt x="23" y="846"/>
                    </a:cubicBezTo>
                    <a:cubicBezTo>
                      <a:pt x="38" y="863"/>
                      <a:pt x="54" y="881"/>
                      <a:pt x="70" y="898"/>
                    </a:cubicBezTo>
                    <a:cubicBezTo>
                      <a:pt x="71" y="892"/>
                      <a:pt x="73" y="883"/>
                      <a:pt x="74" y="877"/>
                    </a:cubicBezTo>
                    <a:cubicBezTo>
                      <a:pt x="74" y="877"/>
                      <a:pt x="83" y="882"/>
                      <a:pt x="83" y="882"/>
                    </a:cubicBezTo>
                    <a:cubicBezTo>
                      <a:pt x="83" y="882"/>
                      <a:pt x="91" y="880"/>
                      <a:pt x="91" y="880"/>
                    </a:cubicBezTo>
                    <a:cubicBezTo>
                      <a:pt x="91" y="880"/>
                      <a:pt x="94" y="878"/>
                      <a:pt x="94" y="878"/>
                    </a:cubicBezTo>
                    <a:cubicBezTo>
                      <a:pt x="92" y="884"/>
                      <a:pt x="91" y="890"/>
                      <a:pt x="90" y="895"/>
                    </a:cubicBezTo>
                    <a:cubicBezTo>
                      <a:pt x="87" y="900"/>
                      <a:pt x="84" y="904"/>
                      <a:pt x="81" y="908"/>
                    </a:cubicBezTo>
                    <a:cubicBezTo>
                      <a:pt x="90" y="917"/>
                      <a:pt x="99" y="925"/>
                      <a:pt x="108" y="933"/>
                    </a:cubicBezTo>
                    <a:cubicBezTo>
                      <a:pt x="111" y="923"/>
                      <a:pt x="114" y="913"/>
                      <a:pt x="117" y="903"/>
                    </a:cubicBezTo>
                    <a:cubicBezTo>
                      <a:pt x="121" y="897"/>
                      <a:pt x="125" y="889"/>
                      <a:pt x="128" y="882"/>
                    </a:cubicBezTo>
                    <a:cubicBezTo>
                      <a:pt x="127" y="888"/>
                      <a:pt x="127" y="894"/>
                      <a:pt x="127" y="899"/>
                    </a:cubicBezTo>
                    <a:cubicBezTo>
                      <a:pt x="125" y="916"/>
                      <a:pt x="125" y="926"/>
                      <a:pt x="125" y="933"/>
                    </a:cubicBezTo>
                    <a:cubicBezTo>
                      <a:pt x="125" y="935"/>
                      <a:pt x="125" y="936"/>
                      <a:pt x="126" y="938"/>
                    </a:cubicBezTo>
                    <a:cubicBezTo>
                      <a:pt x="126" y="939"/>
                      <a:pt x="126" y="941"/>
                      <a:pt x="128" y="943"/>
                    </a:cubicBezTo>
                    <a:cubicBezTo>
                      <a:pt x="129" y="945"/>
                      <a:pt x="131" y="947"/>
                      <a:pt x="135" y="949"/>
                    </a:cubicBezTo>
                    <a:cubicBezTo>
                      <a:pt x="140" y="951"/>
                      <a:pt x="145" y="950"/>
                      <a:pt x="148" y="948"/>
                    </a:cubicBezTo>
                    <a:cubicBezTo>
                      <a:pt x="150" y="946"/>
                      <a:pt x="151" y="945"/>
                      <a:pt x="152" y="944"/>
                    </a:cubicBezTo>
                    <a:cubicBezTo>
                      <a:pt x="154" y="942"/>
                      <a:pt x="154" y="941"/>
                      <a:pt x="155" y="939"/>
                    </a:cubicBezTo>
                    <a:cubicBezTo>
                      <a:pt x="157" y="934"/>
                      <a:pt x="159" y="926"/>
                      <a:pt x="162" y="916"/>
                    </a:cubicBezTo>
                    <a:cubicBezTo>
                      <a:pt x="164" y="906"/>
                      <a:pt x="167" y="894"/>
                      <a:pt x="170" y="881"/>
                    </a:cubicBezTo>
                    <a:cubicBezTo>
                      <a:pt x="180" y="832"/>
                      <a:pt x="192" y="771"/>
                      <a:pt x="194" y="759"/>
                    </a:cubicBezTo>
                    <a:cubicBezTo>
                      <a:pt x="236" y="673"/>
                      <a:pt x="282" y="564"/>
                      <a:pt x="329" y="427"/>
                    </a:cubicBezTo>
                    <a:cubicBezTo>
                      <a:pt x="320" y="421"/>
                      <a:pt x="313" y="416"/>
                      <a:pt x="305" y="411"/>
                    </a:cubicBezTo>
                    <a:cubicBezTo>
                      <a:pt x="275" y="501"/>
                      <a:pt x="245" y="579"/>
                      <a:pt x="216" y="645"/>
                    </a:cubicBezTo>
                    <a:cubicBezTo>
                      <a:pt x="230" y="568"/>
                      <a:pt x="244" y="491"/>
                      <a:pt x="257" y="414"/>
                    </a:cubicBezTo>
                    <a:lnTo>
                      <a:pt x="268" y="384"/>
                    </a:lnTo>
                    <a:cubicBezTo>
                      <a:pt x="256" y="376"/>
                      <a:pt x="245" y="366"/>
                      <a:pt x="234" y="356"/>
                    </a:cubicBezTo>
                    <a:cubicBezTo>
                      <a:pt x="231" y="368"/>
                      <a:pt x="227" y="379"/>
                      <a:pt x="224" y="390"/>
                    </a:cubicBezTo>
                    <a:cubicBezTo>
                      <a:pt x="220" y="393"/>
                      <a:pt x="216" y="396"/>
                      <a:pt x="213" y="402"/>
                    </a:cubicBezTo>
                    <a:cubicBezTo>
                      <a:pt x="159" y="532"/>
                      <a:pt x="126" y="683"/>
                      <a:pt x="84" y="818"/>
                    </a:cubicBezTo>
                    <a:cubicBezTo>
                      <a:pt x="88" y="795"/>
                      <a:pt x="92" y="773"/>
                      <a:pt x="97" y="748"/>
                    </a:cubicBezTo>
                    <a:cubicBezTo>
                      <a:pt x="97" y="745"/>
                      <a:pt x="98" y="742"/>
                      <a:pt x="99" y="739"/>
                    </a:cubicBezTo>
                    <a:cubicBezTo>
                      <a:pt x="137" y="606"/>
                      <a:pt x="176" y="472"/>
                      <a:pt x="215" y="339"/>
                    </a:cubicBezTo>
                    <a:cubicBezTo>
                      <a:pt x="214" y="338"/>
                      <a:pt x="212" y="338"/>
                      <a:pt x="211" y="337"/>
                    </a:cubicBezTo>
                    <a:cubicBezTo>
                      <a:pt x="198" y="324"/>
                      <a:pt x="184" y="312"/>
                      <a:pt x="172" y="299"/>
                    </a:cubicBezTo>
                    <a:close/>
                    <a:moveTo>
                      <a:pt x="2471" y="352"/>
                    </a:moveTo>
                    <a:cubicBezTo>
                      <a:pt x="2463" y="358"/>
                      <a:pt x="2455" y="364"/>
                      <a:pt x="2447" y="369"/>
                    </a:cubicBezTo>
                    <a:cubicBezTo>
                      <a:pt x="2450" y="379"/>
                      <a:pt x="2453" y="388"/>
                      <a:pt x="2456" y="397"/>
                    </a:cubicBezTo>
                    <a:cubicBezTo>
                      <a:pt x="2472" y="445"/>
                      <a:pt x="2511" y="543"/>
                      <a:pt x="2546" y="641"/>
                    </a:cubicBezTo>
                    <a:cubicBezTo>
                      <a:pt x="2554" y="663"/>
                      <a:pt x="2559" y="683"/>
                      <a:pt x="2566" y="704"/>
                    </a:cubicBezTo>
                    <a:cubicBezTo>
                      <a:pt x="2565" y="701"/>
                      <a:pt x="2563" y="695"/>
                      <a:pt x="2563" y="695"/>
                    </a:cubicBezTo>
                    <a:cubicBezTo>
                      <a:pt x="2555" y="674"/>
                      <a:pt x="2530" y="620"/>
                      <a:pt x="2513" y="580"/>
                    </a:cubicBezTo>
                    <a:cubicBezTo>
                      <a:pt x="2491" y="523"/>
                      <a:pt x="2469" y="467"/>
                      <a:pt x="2447" y="410"/>
                    </a:cubicBezTo>
                    <a:cubicBezTo>
                      <a:pt x="2444" y="399"/>
                      <a:pt x="2441" y="387"/>
                      <a:pt x="2438" y="376"/>
                    </a:cubicBezTo>
                    <a:cubicBezTo>
                      <a:pt x="2403" y="400"/>
                      <a:pt x="2365" y="423"/>
                      <a:pt x="2325" y="447"/>
                    </a:cubicBezTo>
                    <a:cubicBezTo>
                      <a:pt x="2342" y="497"/>
                      <a:pt x="2362" y="545"/>
                      <a:pt x="2382" y="593"/>
                    </a:cubicBezTo>
                    <a:cubicBezTo>
                      <a:pt x="2392" y="622"/>
                      <a:pt x="2400" y="651"/>
                      <a:pt x="2411" y="679"/>
                    </a:cubicBezTo>
                    <a:cubicBezTo>
                      <a:pt x="2411" y="679"/>
                      <a:pt x="2411" y="680"/>
                      <a:pt x="2411" y="680"/>
                    </a:cubicBezTo>
                    <a:cubicBezTo>
                      <a:pt x="2411" y="700"/>
                      <a:pt x="2418" y="716"/>
                      <a:pt x="2428" y="731"/>
                    </a:cubicBezTo>
                    <a:cubicBezTo>
                      <a:pt x="2428" y="732"/>
                      <a:pt x="2430" y="739"/>
                      <a:pt x="2430" y="739"/>
                    </a:cubicBezTo>
                    <a:cubicBezTo>
                      <a:pt x="2438" y="765"/>
                      <a:pt x="2463" y="843"/>
                      <a:pt x="2490" y="921"/>
                    </a:cubicBezTo>
                    <a:cubicBezTo>
                      <a:pt x="2535" y="877"/>
                      <a:pt x="2579" y="829"/>
                      <a:pt x="2621" y="781"/>
                    </a:cubicBezTo>
                    <a:cubicBezTo>
                      <a:pt x="2620" y="778"/>
                      <a:pt x="2620" y="776"/>
                      <a:pt x="2619" y="773"/>
                    </a:cubicBezTo>
                    <a:cubicBezTo>
                      <a:pt x="2607" y="731"/>
                      <a:pt x="2590" y="682"/>
                      <a:pt x="2572" y="632"/>
                    </a:cubicBezTo>
                    <a:cubicBezTo>
                      <a:pt x="2537" y="533"/>
                      <a:pt x="2498" y="434"/>
                      <a:pt x="2482" y="388"/>
                    </a:cubicBezTo>
                    <a:cubicBezTo>
                      <a:pt x="2478" y="376"/>
                      <a:pt x="2475" y="364"/>
                      <a:pt x="2471" y="352"/>
                    </a:cubicBezTo>
                    <a:close/>
                    <a:moveTo>
                      <a:pt x="2364" y="437"/>
                    </a:moveTo>
                    <a:cubicBezTo>
                      <a:pt x="2366" y="442"/>
                      <a:pt x="2370" y="451"/>
                      <a:pt x="2371" y="454"/>
                    </a:cubicBezTo>
                    <a:cubicBezTo>
                      <a:pt x="2379" y="470"/>
                      <a:pt x="2385" y="487"/>
                      <a:pt x="2391" y="503"/>
                    </a:cubicBezTo>
                    <a:cubicBezTo>
                      <a:pt x="2406" y="546"/>
                      <a:pt x="2428" y="616"/>
                      <a:pt x="2457" y="699"/>
                    </a:cubicBezTo>
                    <a:cubicBezTo>
                      <a:pt x="2435" y="648"/>
                      <a:pt x="2415" y="594"/>
                      <a:pt x="2396" y="541"/>
                    </a:cubicBezTo>
                    <a:cubicBezTo>
                      <a:pt x="2389" y="520"/>
                      <a:pt x="2384" y="503"/>
                      <a:pt x="2377" y="482"/>
                    </a:cubicBezTo>
                    <a:cubicBezTo>
                      <a:pt x="2372" y="466"/>
                      <a:pt x="2369" y="453"/>
                      <a:pt x="2364" y="437"/>
                    </a:cubicBezTo>
                    <a:close/>
                    <a:moveTo>
                      <a:pt x="500" y="518"/>
                    </a:moveTo>
                    <a:cubicBezTo>
                      <a:pt x="496" y="535"/>
                      <a:pt x="493" y="553"/>
                      <a:pt x="490" y="571"/>
                    </a:cubicBezTo>
                    <a:cubicBezTo>
                      <a:pt x="460" y="749"/>
                      <a:pt x="454" y="928"/>
                      <a:pt x="448" y="1107"/>
                    </a:cubicBezTo>
                    <a:cubicBezTo>
                      <a:pt x="457" y="1110"/>
                      <a:pt x="467" y="1113"/>
                      <a:pt x="476" y="1116"/>
                    </a:cubicBezTo>
                    <a:cubicBezTo>
                      <a:pt x="482" y="935"/>
                      <a:pt x="488" y="754"/>
                      <a:pt x="517" y="576"/>
                    </a:cubicBezTo>
                    <a:cubicBezTo>
                      <a:pt x="520" y="560"/>
                      <a:pt x="523" y="544"/>
                      <a:pt x="526" y="529"/>
                    </a:cubicBezTo>
                    <a:cubicBezTo>
                      <a:pt x="517" y="526"/>
                      <a:pt x="508" y="522"/>
                      <a:pt x="500" y="518"/>
                    </a:cubicBezTo>
                    <a:close/>
                    <a:moveTo>
                      <a:pt x="552" y="539"/>
                    </a:moveTo>
                    <a:cubicBezTo>
                      <a:pt x="546" y="559"/>
                      <a:pt x="540" y="579"/>
                      <a:pt x="535" y="601"/>
                    </a:cubicBezTo>
                    <a:cubicBezTo>
                      <a:pt x="498" y="770"/>
                      <a:pt x="483" y="943"/>
                      <a:pt x="477" y="1116"/>
                    </a:cubicBezTo>
                    <a:cubicBezTo>
                      <a:pt x="496" y="1123"/>
                      <a:pt x="515" y="1129"/>
                      <a:pt x="534" y="1135"/>
                    </a:cubicBezTo>
                    <a:cubicBezTo>
                      <a:pt x="542" y="1090"/>
                      <a:pt x="547" y="1054"/>
                      <a:pt x="555" y="1006"/>
                    </a:cubicBezTo>
                    <a:cubicBezTo>
                      <a:pt x="555" y="1009"/>
                      <a:pt x="552" y="1046"/>
                      <a:pt x="551" y="1064"/>
                    </a:cubicBezTo>
                    <a:cubicBezTo>
                      <a:pt x="547" y="1088"/>
                      <a:pt x="542" y="1112"/>
                      <a:pt x="538" y="1136"/>
                    </a:cubicBezTo>
                    <a:cubicBezTo>
                      <a:pt x="549" y="1139"/>
                      <a:pt x="561" y="1142"/>
                      <a:pt x="573" y="1146"/>
                    </a:cubicBezTo>
                    <a:cubicBezTo>
                      <a:pt x="575" y="1116"/>
                      <a:pt x="577" y="1094"/>
                      <a:pt x="579" y="1070"/>
                    </a:cubicBezTo>
                    <a:cubicBezTo>
                      <a:pt x="589" y="1006"/>
                      <a:pt x="602" y="942"/>
                      <a:pt x="613" y="878"/>
                    </a:cubicBezTo>
                    <a:cubicBezTo>
                      <a:pt x="610" y="925"/>
                      <a:pt x="607" y="972"/>
                      <a:pt x="604" y="1019"/>
                    </a:cubicBezTo>
                    <a:cubicBezTo>
                      <a:pt x="592" y="1069"/>
                      <a:pt x="583" y="1109"/>
                      <a:pt x="574" y="1146"/>
                    </a:cubicBezTo>
                    <a:cubicBezTo>
                      <a:pt x="593" y="1150"/>
                      <a:pt x="612" y="1155"/>
                      <a:pt x="631" y="1159"/>
                    </a:cubicBezTo>
                    <a:lnTo>
                      <a:pt x="726" y="592"/>
                    </a:lnTo>
                    <a:cubicBezTo>
                      <a:pt x="716" y="589"/>
                      <a:pt x="706" y="586"/>
                      <a:pt x="695" y="583"/>
                    </a:cubicBezTo>
                    <a:cubicBezTo>
                      <a:pt x="677" y="683"/>
                      <a:pt x="659" y="774"/>
                      <a:pt x="642" y="853"/>
                    </a:cubicBezTo>
                    <a:cubicBezTo>
                      <a:pt x="646" y="783"/>
                      <a:pt x="651" y="714"/>
                      <a:pt x="658" y="645"/>
                    </a:cubicBezTo>
                    <a:cubicBezTo>
                      <a:pt x="659" y="642"/>
                      <a:pt x="664" y="607"/>
                      <a:pt x="668" y="578"/>
                    </a:cubicBezTo>
                    <a:cubicBezTo>
                      <a:pt x="668" y="577"/>
                      <a:pt x="668" y="576"/>
                      <a:pt x="668" y="576"/>
                    </a:cubicBezTo>
                    <a:cubicBezTo>
                      <a:pt x="659" y="573"/>
                      <a:pt x="649" y="571"/>
                      <a:pt x="641" y="569"/>
                    </a:cubicBezTo>
                    <a:cubicBezTo>
                      <a:pt x="638" y="580"/>
                      <a:pt x="637" y="588"/>
                      <a:pt x="636" y="591"/>
                    </a:cubicBezTo>
                    <a:cubicBezTo>
                      <a:pt x="622" y="656"/>
                      <a:pt x="614" y="721"/>
                      <a:pt x="601" y="787"/>
                    </a:cubicBezTo>
                    <a:cubicBezTo>
                      <a:pt x="605" y="744"/>
                      <a:pt x="606" y="724"/>
                      <a:pt x="609" y="682"/>
                    </a:cubicBezTo>
                    <a:cubicBezTo>
                      <a:pt x="615" y="646"/>
                      <a:pt x="623" y="601"/>
                      <a:pt x="629" y="565"/>
                    </a:cubicBezTo>
                    <a:cubicBezTo>
                      <a:pt x="602" y="557"/>
                      <a:pt x="577" y="548"/>
                      <a:pt x="552" y="539"/>
                    </a:cubicBezTo>
                    <a:close/>
                    <a:moveTo>
                      <a:pt x="2070" y="581"/>
                    </a:moveTo>
                    <a:cubicBezTo>
                      <a:pt x="2061" y="585"/>
                      <a:pt x="2052" y="589"/>
                      <a:pt x="2043" y="593"/>
                    </a:cubicBezTo>
                    <a:cubicBezTo>
                      <a:pt x="2077" y="706"/>
                      <a:pt x="2106" y="820"/>
                      <a:pt x="2142" y="934"/>
                    </a:cubicBezTo>
                    <a:cubicBezTo>
                      <a:pt x="2128" y="896"/>
                      <a:pt x="2114" y="858"/>
                      <a:pt x="2100" y="820"/>
                    </a:cubicBezTo>
                    <a:cubicBezTo>
                      <a:pt x="2074" y="753"/>
                      <a:pt x="2048" y="688"/>
                      <a:pt x="2025" y="620"/>
                    </a:cubicBezTo>
                    <a:cubicBezTo>
                      <a:pt x="2025" y="618"/>
                      <a:pt x="2024" y="616"/>
                      <a:pt x="2024" y="614"/>
                    </a:cubicBezTo>
                    <a:cubicBezTo>
                      <a:pt x="2023" y="610"/>
                      <a:pt x="2022" y="607"/>
                      <a:pt x="2021" y="604"/>
                    </a:cubicBezTo>
                    <a:cubicBezTo>
                      <a:pt x="2021" y="604"/>
                      <a:pt x="2021" y="603"/>
                      <a:pt x="2021" y="603"/>
                    </a:cubicBezTo>
                    <a:cubicBezTo>
                      <a:pt x="1991" y="616"/>
                      <a:pt x="1961" y="628"/>
                      <a:pt x="1931" y="639"/>
                    </a:cubicBezTo>
                    <a:cubicBezTo>
                      <a:pt x="1939" y="671"/>
                      <a:pt x="1948" y="702"/>
                      <a:pt x="1957" y="734"/>
                    </a:cubicBezTo>
                    <a:cubicBezTo>
                      <a:pt x="1961" y="748"/>
                      <a:pt x="1965" y="763"/>
                      <a:pt x="1969" y="777"/>
                    </a:cubicBezTo>
                    <a:lnTo>
                      <a:pt x="1966" y="778"/>
                    </a:lnTo>
                    <a:cubicBezTo>
                      <a:pt x="1971" y="803"/>
                      <a:pt x="1978" y="828"/>
                      <a:pt x="1984" y="852"/>
                    </a:cubicBezTo>
                    <a:cubicBezTo>
                      <a:pt x="1967" y="808"/>
                      <a:pt x="1950" y="764"/>
                      <a:pt x="1933" y="720"/>
                    </a:cubicBezTo>
                    <a:cubicBezTo>
                      <a:pt x="1924" y="697"/>
                      <a:pt x="1916" y="672"/>
                      <a:pt x="1909" y="647"/>
                    </a:cubicBezTo>
                    <a:cubicBezTo>
                      <a:pt x="1890" y="654"/>
                      <a:pt x="1872" y="661"/>
                      <a:pt x="1853" y="668"/>
                    </a:cubicBezTo>
                    <a:cubicBezTo>
                      <a:pt x="1853" y="696"/>
                      <a:pt x="1865" y="728"/>
                      <a:pt x="1877" y="761"/>
                    </a:cubicBezTo>
                    <a:cubicBezTo>
                      <a:pt x="1882" y="772"/>
                      <a:pt x="1884" y="779"/>
                      <a:pt x="1889" y="789"/>
                    </a:cubicBezTo>
                    <a:cubicBezTo>
                      <a:pt x="1920" y="927"/>
                      <a:pt x="1954" y="1063"/>
                      <a:pt x="1997" y="1198"/>
                    </a:cubicBezTo>
                    <a:cubicBezTo>
                      <a:pt x="1999" y="1203"/>
                      <a:pt x="2000" y="1208"/>
                      <a:pt x="2002" y="1213"/>
                    </a:cubicBezTo>
                    <a:cubicBezTo>
                      <a:pt x="2016" y="1207"/>
                      <a:pt x="2030" y="1202"/>
                      <a:pt x="2044" y="1196"/>
                    </a:cubicBezTo>
                    <a:cubicBezTo>
                      <a:pt x="2011" y="1081"/>
                      <a:pt x="1977" y="966"/>
                      <a:pt x="1943" y="852"/>
                    </a:cubicBezTo>
                    <a:cubicBezTo>
                      <a:pt x="1938" y="833"/>
                      <a:pt x="1926" y="806"/>
                      <a:pt x="1915" y="780"/>
                    </a:cubicBezTo>
                    <a:cubicBezTo>
                      <a:pt x="1909" y="753"/>
                      <a:pt x="1902" y="725"/>
                      <a:pt x="1896" y="698"/>
                    </a:cubicBezTo>
                    <a:cubicBezTo>
                      <a:pt x="1899" y="708"/>
                      <a:pt x="1902" y="720"/>
                      <a:pt x="1906" y="730"/>
                    </a:cubicBezTo>
                    <a:cubicBezTo>
                      <a:pt x="1960" y="869"/>
                      <a:pt x="2019" y="1004"/>
                      <a:pt x="2068" y="1143"/>
                    </a:cubicBezTo>
                    <a:cubicBezTo>
                      <a:pt x="2072" y="1156"/>
                      <a:pt x="2077" y="1168"/>
                      <a:pt x="2082" y="1180"/>
                    </a:cubicBezTo>
                    <a:cubicBezTo>
                      <a:pt x="2102" y="1171"/>
                      <a:pt x="2122" y="1162"/>
                      <a:pt x="2142" y="1153"/>
                    </a:cubicBezTo>
                    <a:cubicBezTo>
                      <a:pt x="2140" y="1146"/>
                      <a:pt x="2137" y="1139"/>
                      <a:pt x="2135" y="1133"/>
                    </a:cubicBezTo>
                    <a:cubicBezTo>
                      <a:pt x="2120" y="1090"/>
                      <a:pt x="2107" y="1046"/>
                      <a:pt x="2094" y="1003"/>
                    </a:cubicBezTo>
                    <a:cubicBezTo>
                      <a:pt x="2105" y="1033"/>
                      <a:pt x="2117" y="1063"/>
                      <a:pt x="2129" y="1093"/>
                    </a:cubicBezTo>
                    <a:cubicBezTo>
                      <a:pt x="2129" y="1093"/>
                      <a:pt x="2133" y="1106"/>
                      <a:pt x="2137" y="1121"/>
                    </a:cubicBezTo>
                    <a:cubicBezTo>
                      <a:pt x="2140" y="1129"/>
                      <a:pt x="2144" y="1140"/>
                      <a:pt x="2147" y="1150"/>
                    </a:cubicBezTo>
                    <a:cubicBezTo>
                      <a:pt x="2159" y="1145"/>
                      <a:pt x="2171" y="1139"/>
                      <a:pt x="2182" y="1133"/>
                    </a:cubicBezTo>
                    <a:cubicBezTo>
                      <a:pt x="2181" y="1128"/>
                      <a:pt x="2180" y="1123"/>
                      <a:pt x="2178" y="1117"/>
                    </a:cubicBezTo>
                    <a:cubicBezTo>
                      <a:pt x="2180" y="1122"/>
                      <a:pt x="2182" y="1127"/>
                      <a:pt x="2184" y="1132"/>
                    </a:cubicBezTo>
                    <a:cubicBezTo>
                      <a:pt x="2205" y="1122"/>
                      <a:pt x="2226" y="1112"/>
                      <a:pt x="2248" y="1101"/>
                    </a:cubicBezTo>
                    <a:cubicBezTo>
                      <a:pt x="2257" y="1096"/>
                      <a:pt x="2266" y="1091"/>
                      <a:pt x="2275" y="1086"/>
                    </a:cubicBezTo>
                    <a:cubicBezTo>
                      <a:pt x="2269" y="1071"/>
                      <a:pt x="2263" y="1056"/>
                      <a:pt x="2257" y="1041"/>
                    </a:cubicBezTo>
                    <a:cubicBezTo>
                      <a:pt x="2232" y="982"/>
                      <a:pt x="2205" y="923"/>
                      <a:pt x="2190" y="886"/>
                    </a:cubicBezTo>
                    <a:cubicBezTo>
                      <a:pt x="2188" y="880"/>
                      <a:pt x="2176" y="852"/>
                      <a:pt x="2160" y="813"/>
                    </a:cubicBezTo>
                    <a:cubicBezTo>
                      <a:pt x="2154" y="797"/>
                      <a:pt x="2145" y="776"/>
                      <a:pt x="2137" y="757"/>
                    </a:cubicBezTo>
                    <a:cubicBezTo>
                      <a:pt x="2135" y="749"/>
                      <a:pt x="2125" y="718"/>
                      <a:pt x="2124" y="715"/>
                    </a:cubicBezTo>
                    <a:cubicBezTo>
                      <a:pt x="2112" y="679"/>
                      <a:pt x="2096" y="644"/>
                      <a:pt x="2081" y="608"/>
                    </a:cubicBezTo>
                    <a:cubicBezTo>
                      <a:pt x="2078" y="599"/>
                      <a:pt x="2074" y="590"/>
                      <a:pt x="2070" y="581"/>
                    </a:cubicBezTo>
                    <a:close/>
                    <a:moveTo>
                      <a:pt x="985" y="643"/>
                    </a:moveTo>
                    <a:cubicBezTo>
                      <a:pt x="979" y="682"/>
                      <a:pt x="971" y="722"/>
                      <a:pt x="968" y="764"/>
                    </a:cubicBezTo>
                    <a:cubicBezTo>
                      <a:pt x="956" y="907"/>
                      <a:pt x="962" y="1062"/>
                      <a:pt x="978" y="1205"/>
                    </a:cubicBezTo>
                    <a:cubicBezTo>
                      <a:pt x="995" y="1208"/>
                      <a:pt x="1013" y="1212"/>
                      <a:pt x="1031" y="1215"/>
                    </a:cubicBezTo>
                    <a:cubicBezTo>
                      <a:pt x="1029" y="1038"/>
                      <a:pt x="1021" y="861"/>
                      <a:pt x="1027" y="685"/>
                    </a:cubicBezTo>
                    <a:cubicBezTo>
                      <a:pt x="1027" y="683"/>
                      <a:pt x="1029" y="670"/>
                      <a:pt x="1031" y="654"/>
                    </a:cubicBezTo>
                    <a:cubicBezTo>
                      <a:pt x="1031" y="654"/>
                      <a:pt x="1031" y="652"/>
                      <a:pt x="1031" y="652"/>
                    </a:cubicBezTo>
                    <a:cubicBezTo>
                      <a:pt x="1014" y="649"/>
                      <a:pt x="1001" y="646"/>
                      <a:pt x="985" y="643"/>
                    </a:cubicBezTo>
                    <a:close/>
                    <a:moveTo>
                      <a:pt x="1045" y="654"/>
                    </a:moveTo>
                    <a:cubicBezTo>
                      <a:pt x="1045" y="669"/>
                      <a:pt x="1046" y="684"/>
                      <a:pt x="1047" y="696"/>
                    </a:cubicBezTo>
                    <a:cubicBezTo>
                      <a:pt x="1048" y="708"/>
                      <a:pt x="1049" y="718"/>
                      <a:pt x="1049" y="720"/>
                    </a:cubicBezTo>
                    <a:lnTo>
                      <a:pt x="1049" y="814"/>
                    </a:lnTo>
                    <a:cubicBezTo>
                      <a:pt x="1045" y="949"/>
                      <a:pt x="1045" y="1084"/>
                      <a:pt x="1040" y="1217"/>
                    </a:cubicBezTo>
                    <a:cubicBezTo>
                      <a:pt x="1050" y="1219"/>
                      <a:pt x="1061" y="1221"/>
                      <a:pt x="1071" y="1223"/>
                    </a:cubicBezTo>
                    <a:cubicBezTo>
                      <a:pt x="1072" y="1201"/>
                      <a:pt x="1072" y="1177"/>
                      <a:pt x="1073" y="1154"/>
                    </a:cubicBezTo>
                    <a:cubicBezTo>
                      <a:pt x="1073" y="1159"/>
                      <a:pt x="1074" y="1163"/>
                      <a:pt x="1075" y="1168"/>
                    </a:cubicBezTo>
                    <a:cubicBezTo>
                      <a:pt x="1077" y="1188"/>
                      <a:pt x="1079" y="1207"/>
                      <a:pt x="1082" y="1226"/>
                    </a:cubicBezTo>
                    <a:cubicBezTo>
                      <a:pt x="1100" y="1230"/>
                      <a:pt x="1119" y="1234"/>
                      <a:pt x="1137" y="1238"/>
                    </a:cubicBezTo>
                    <a:cubicBezTo>
                      <a:pt x="1138" y="1228"/>
                      <a:pt x="1138" y="1217"/>
                      <a:pt x="1138" y="1206"/>
                    </a:cubicBezTo>
                    <a:cubicBezTo>
                      <a:pt x="1139" y="1160"/>
                      <a:pt x="1137" y="1111"/>
                      <a:pt x="1137" y="1098"/>
                    </a:cubicBezTo>
                    <a:cubicBezTo>
                      <a:pt x="1137" y="1057"/>
                      <a:pt x="1137" y="1015"/>
                      <a:pt x="1137" y="973"/>
                    </a:cubicBezTo>
                    <a:cubicBezTo>
                      <a:pt x="1141" y="1062"/>
                      <a:pt x="1147" y="1151"/>
                      <a:pt x="1149" y="1240"/>
                    </a:cubicBezTo>
                    <a:cubicBezTo>
                      <a:pt x="1158" y="1242"/>
                      <a:pt x="1168" y="1244"/>
                      <a:pt x="1178" y="1246"/>
                    </a:cubicBezTo>
                    <a:cubicBezTo>
                      <a:pt x="1177" y="1055"/>
                      <a:pt x="1167" y="863"/>
                      <a:pt x="1154" y="673"/>
                    </a:cubicBezTo>
                    <a:cubicBezTo>
                      <a:pt x="1144" y="671"/>
                      <a:pt x="1135" y="670"/>
                      <a:pt x="1125" y="668"/>
                    </a:cubicBezTo>
                    <a:cubicBezTo>
                      <a:pt x="1129" y="725"/>
                      <a:pt x="1129" y="782"/>
                      <a:pt x="1132" y="840"/>
                    </a:cubicBezTo>
                    <a:cubicBezTo>
                      <a:pt x="1129" y="795"/>
                      <a:pt x="1126" y="751"/>
                      <a:pt x="1122" y="707"/>
                    </a:cubicBezTo>
                    <a:cubicBezTo>
                      <a:pt x="1122" y="707"/>
                      <a:pt x="1122" y="706"/>
                      <a:pt x="1122" y="705"/>
                    </a:cubicBezTo>
                    <a:cubicBezTo>
                      <a:pt x="1122" y="688"/>
                      <a:pt x="1122" y="680"/>
                      <a:pt x="1122" y="668"/>
                    </a:cubicBezTo>
                    <a:cubicBezTo>
                      <a:pt x="1112" y="666"/>
                      <a:pt x="1101" y="664"/>
                      <a:pt x="1091" y="662"/>
                    </a:cubicBezTo>
                    <a:cubicBezTo>
                      <a:pt x="1092" y="677"/>
                      <a:pt x="1093" y="692"/>
                      <a:pt x="1094" y="707"/>
                    </a:cubicBezTo>
                    <a:cubicBezTo>
                      <a:pt x="1094" y="708"/>
                      <a:pt x="1094" y="708"/>
                      <a:pt x="1094" y="709"/>
                    </a:cubicBezTo>
                    <a:cubicBezTo>
                      <a:pt x="1094" y="717"/>
                      <a:pt x="1094" y="727"/>
                      <a:pt x="1094" y="735"/>
                    </a:cubicBezTo>
                    <a:cubicBezTo>
                      <a:pt x="1094" y="833"/>
                      <a:pt x="1091" y="932"/>
                      <a:pt x="1090" y="1031"/>
                    </a:cubicBezTo>
                    <a:cubicBezTo>
                      <a:pt x="1088" y="1012"/>
                      <a:pt x="1086" y="989"/>
                      <a:pt x="1084" y="973"/>
                    </a:cubicBezTo>
                    <a:cubicBezTo>
                      <a:pt x="1080" y="917"/>
                      <a:pt x="1077" y="875"/>
                      <a:pt x="1077" y="866"/>
                    </a:cubicBezTo>
                    <a:cubicBezTo>
                      <a:pt x="1077" y="849"/>
                      <a:pt x="1077" y="836"/>
                      <a:pt x="1077" y="815"/>
                    </a:cubicBezTo>
                    <a:cubicBezTo>
                      <a:pt x="1079" y="763"/>
                      <a:pt x="1082" y="712"/>
                      <a:pt x="1086" y="661"/>
                    </a:cubicBezTo>
                    <a:cubicBezTo>
                      <a:pt x="1072" y="659"/>
                      <a:pt x="1059" y="657"/>
                      <a:pt x="1045" y="654"/>
                    </a:cubicBezTo>
                    <a:close/>
                    <a:moveTo>
                      <a:pt x="1401" y="705"/>
                    </a:moveTo>
                    <a:cubicBezTo>
                      <a:pt x="1402" y="795"/>
                      <a:pt x="1407" y="889"/>
                      <a:pt x="1417" y="974"/>
                    </a:cubicBezTo>
                    <a:cubicBezTo>
                      <a:pt x="1423" y="1024"/>
                      <a:pt x="1432" y="1116"/>
                      <a:pt x="1441" y="1198"/>
                    </a:cubicBezTo>
                    <a:cubicBezTo>
                      <a:pt x="1444" y="1243"/>
                      <a:pt x="1446" y="1269"/>
                      <a:pt x="1449" y="1295"/>
                    </a:cubicBezTo>
                    <a:cubicBezTo>
                      <a:pt x="1464" y="1296"/>
                      <a:pt x="1480" y="1298"/>
                      <a:pt x="1495" y="1299"/>
                    </a:cubicBezTo>
                    <a:cubicBezTo>
                      <a:pt x="1495" y="1283"/>
                      <a:pt x="1496" y="1266"/>
                      <a:pt x="1495" y="1250"/>
                    </a:cubicBezTo>
                    <a:cubicBezTo>
                      <a:pt x="1497" y="1266"/>
                      <a:pt x="1500" y="1283"/>
                      <a:pt x="1502" y="1300"/>
                    </a:cubicBezTo>
                    <a:cubicBezTo>
                      <a:pt x="1533" y="1302"/>
                      <a:pt x="1564" y="1302"/>
                      <a:pt x="1594" y="1301"/>
                    </a:cubicBezTo>
                    <a:cubicBezTo>
                      <a:pt x="1594" y="1297"/>
                      <a:pt x="1593" y="1293"/>
                      <a:pt x="1592" y="1290"/>
                    </a:cubicBezTo>
                    <a:cubicBezTo>
                      <a:pt x="1588" y="1230"/>
                      <a:pt x="1586" y="1171"/>
                      <a:pt x="1579" y="1111"/>
                    </a:cubicBezTo>
                    <a:cubicBezTo>
                      <a:pt x="1579" y="1109"/>
                      <a:pt x="1580" y="1108"/>
                      <a:pt x="1580" y="1106"/>
                    </a:cubicBezTo>
                    <a:cubicBezTo>
                      <a:pt x="1592" y="1170"/>
                      <a:pt x="1603" y="1235"/>
                      <a:pt x="1610" y="1300"/>
                    </a:cubicBezTo>
                    <a:cubicBezTo>
                      <a:pt x="1616" y="1300"/>
                      <a:pt x="1622" y="1300"/>
                      <a:pt x="1628" y="1299"/>
                    </a:cubicBezTo>
                    <a:cubicBezTo>
                      <a:pt x="1631" y="1299"/>
                      <a:pt x="1635" y="1298"/>
                      <a:pt x="1638" y="1298"/>
                    </a:cubicBezTo>
                    <a:cubicBezTo>
                      <a:pt x="1622" y="1152"/>
                      <a:pt x="1590" y="1010"/>
                      <a:pt x="1564" y="868"/>
                    </a:cubicBezTo>
                    <a:cubicBezTo>
                      <a:pt x="1564" y="866"/>
                      <a:pt x="1564" y="865"/>
                      <a:pt x="1564" y="864"/>
                    </a:cubicBezTo>
                    <a:cubicBezTo>
                      <a:pt x="1564" y="860"/>
                      <a:pt x="1564" y="857"/>
                      <a:pt x="1563" y="853"/>
                    </a:cubicBezTo>
                    <a:cubicBezTo>
                      <a:pt x="1565" y="807"/>
                      <a:pt x="1567" y="762"/>
                      <a:pt x="1571" y="716"/>
                    </a:cubicBezTo>
                    <a:cubicBezTo>
                      <a:pt x="1571" y="716"/>
                      <a:pt x="1571" y="714"/>
                      <a:pt x="1571" y="713"/>
                    </a:cubicBezTo>
                    <a:cubicBezTo>
                      <a:pt x="1551" y="714"/>
                      <a:pt x="1530" y="713"/>
                      <a:pt x="1510" y="713"/>
                    </a:cubicBezTo>
                    <a:cubicBezTo>
                      <a:pt x="1512" y="741"/>
                      <a:pt x="1515" y="775"/>
                      <a:pt x="1517" y="817"/>
                    </a:cubicBezTo>
                    <a:cubicBezTo>
                      <a:pt x="1519" y="839"/>
                      <a:pt x="1521" y="862"/>
                      <a:pt x="1523" y="885"/>
                    </a:cubicBezTo>
                    <a:cubicBezTo>
                      <a:pt x="1514" y="827"/>
                      <a:pt x="1506" y="769"/>
                      <a:pt x="1496" y="712"/>
                    </a:cubicBezTo>
                    <a:cubicBezTo>
                      <a:pt x="1465" y="710"/>
                      <a:pt x="1433" y="708"/>
                      <a:pt x="1401" y="705"/>
                    </a:cubicBezTo>
                    <a:close/>
                    <a:moveTo>
                      <a:pt x="2535" y="715"/>
                    </a:moveTo>
                    <a:cubicBezTo>
                      <a:pt x="2537" y="720"/>
                      <a:pt x="2539" y="725"/>
                      <a:pt x="2541" y="730"/>
                    </a:cubicBezTo>
                    <a:cubicBezTo>
                      <a:pt x="2552" y="757"/>
                      <a:pt x="2563" y="783"/>
                      <a:pt x="2574" y="809"/>
                    </a:cubicBezTo>
                    <a:cubicBezTo>
                      <a:pt x="2573" y="808"/>
                      <a:pt x="2572" y="807"/>
                      <a:pt x="2570" y="806"/>
                    </a:cubicBezTo>
                    <a:cubicBezTo>
                      <a:pt x="2562" y="785"/>
                      <a:pt x="2552" y="764"/>
                      <a:pt x="2543" y="743"/>
                    </a:cubicBezTo>
                    <a:cubicBezTo>
                      <a:pt x="2543" y="742"/>
                      <a:pt x="2543" y="741"/>
                      <a:pt x="2543" y="741"/>
                    </a:cubicBezTo>
                    <a:cubicBezTo>
                      <a:pt x="2542" y="738"/>
                      <a:pt x="2537" y="720"/>
                      <a:pt x="2535" y="715"/>
                    </a:cubicBezTo>
                    <a:close/>
                    <a:moveTo>
                      <a:pt x="1000" y="744"/>
                    </a:moveTo>
                    <a:cubicBezTo>
                      <a:pt x="997" y="879"/>
                      <a:pt x="1000" y="1012"/>
                      <a:pt x="1002" y="1146"/>
                    </a:cubicBezTo>
                    <a:cubicBezTo>
                      <a:pt x="991" y="1020"/>
                      <a:pt x="986" y="889"/>
                      <a:pt x="996" y="766"/>
                    </a:cubicBezTo>
                    <a:cubicBezTo>
                      <a:pt x="997" y="759"/>
                      <a:pt x="999" y="752"/>
                      <a:pt x="1000" y="744"/>
                    </a:cubicBezTo>
                    <a:close/>
                    <a:moveTo>
                      <a:pt x="1488" y="873"/>
                    </a:moveTo>
                    <a:cubicBezTo>
                      <a:pt x="1504" y="964"/>
                      <a:pt x="1520" y="1055"/>
                      <a:pt x="1538" y="1146"/>
                    </a:cubicBezTo>
                    <a:cubicBezTo>
                      <a:pt x="1538" y="1147"/>
                      <a:pt x="1538" y="1148"/>
                      <a:pt x="1538" y="1148"/>
                    </a:cubicBezTo>
                    <a:cubicBezTo>
                      <a:pt x="1537" y="1156"/>
                      <a:pt x="1536" y="1164"/>
                      <a:pt x="1536" y="1171"/>
                    </a:cubicBezTo>
                    <a:cubicBezTo>
                      <a:pt x="1533" y="1149"/>
                      <a:pt x="1530" y="1127"/>
                      <a:pt x="1525" y="1105"/>
                    </a:cubicBezTo>
                    <a:cubicBezTo>
                      <a:pt x="1513" y="1038"/>
                      <a:pt x="1501" y="972"/>
                      <a:pt x="1491" y="906"/>
                    </a:cubicBezTo>
                    <a:cubicBezTo>
                      <a:pt x="1490" y="895"/>
                      <a:pt x="1489" y="884"/>
                      <a:pt x="1488" y="873"/>
                    </a:cubicBezTo>
                    <a:close/>
                    <a:moveTo>
                      <a:pt x="539" y="932"/>
                    </a:moveTo>
                    <a:cubicBezTo>
                      <a:pt x="534" y="967"/>
                      <a:pt x="530" y="990"/>
                      <a:pt x="525" y="1020"/>
                    </a:cubicBezTo>
                    <a:cubicBezTo>
                      <a:pt x="526" y="1015"/>
                      <a:pt x="526" y="1010"/>
                      <a:pt x="526" y="1005"/>
                    </a:cubicBezTo>
                    <a:cubicBezTo>
                      <a:pt x="531" y="981"/>
                      <a:pt x="535" y="957"/>
                      <a:pt x="539" y="932"/>
                    </a:cubicBezTo>
                    <a:close/>
                  </a:path>
                </a:pathLst>
              </a:custGeom>
              <a:solidFill>
                <a:srgbClr val="8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" name="Freeform 109"/>
              <p:cNvSpPr>
                <a:spLocks/>
              </p:cNvSpPr>
              <p:nvPr/>
            </p:nvSpPr>
            <p:spPr bwMode="auto">
              <a:xfrm>
                <a:off x="2706688" y="217487"/>
                <a:ext cx="376238" cy="242888"/>
              </a:xfrm>
              <a:custGeom>
                <a:avLst/>
                <a:gdLst>
                  <a:gd name="T0" fmla="*/ 278 w 1044"/>
                  <a:gd name="T1" fmla="*/ 35 h 674"/>
                  <a:gd name="T2" fmla="*/ 167 w 1044"/>
                  <a:gd name="T3" fmla="*/ 110 h 674"/>
                  <a:gd name="T4" fmla="*/ 0 w 1044"/>
                  <a:gd name="T5" fmla="*/ 478 h 674"/>
                  <a:gd name="T6" fmla="*/ 718 w 1044"/>
                  <a:gd name="T7" fmla="*/ 669 h 674"/>
                  <a:gd name="T8" fmla="*/ 829 w 1044"/>
                  <a:gd name="T9" fmla="*/ 418 h 674"/>
                  <a:gd name="T10" fmla="*/ 1044 w 1044"/>
                  <a:gd name="T11" fmla="*/ 123 h 674"/>
                  <a:gd name="T12" fmla="*/ 913 w 1044"/>
                  <a:gd name="T13" fmla="*/ 40 h 674"/>
                  <a:gd name="T14" fmla="*/ 278 w 1044"/>
                  <a:gd name="T15" fmla="*/ 35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4" h="674">
                    <a:moveTo>
                      <a:pt x="278" y="35"/>
                    </a:moveTo>
                    <a:lnTo>
                      <a:pt x="167" y="110"/>
                    </a:lnTo>
                    <a:cubicBezTo>
                      <a:pt x="167" y="110"/>
                      <a:pt x="45" y="281"/>
                      <a:pt x="0" y="478"/>
                    </a:cubicBezTo>
                    <a:lnTo>
                      <a:pt x="718" y="669"/>
                    </a:lnTo>
                    <a:cubicBezTo>
                      <a:pt x="738" y="674"/>
                      <a:pt x="787" y="514"/>
                      <a:pt x="829" y="418"/>
                    </a:cubicBezTo>
                    <a:cubicBezTo>
                      <a:pt x="901" y="280"/>
                      <a:pt x="1044" y="123"/>
                      <a:pt x="1044" y="123"/>
                    </a:cubicBezTo>
                    <a:cubicBezTo>
                      <a:pt x="1044" y="123"/>
                      <a:pt x="1044" y="79"/>
                      <a:pt x="913" y="40"/>
                    </a:cubicBezTo>
                    <a:cubicBezTo>
                      <a:pt x="781" y="0"/>
                      <a:pt x="278" y="35"/>
                      <a:pt x="278" y="35"/>
                    </a:cubicBezTo>
                    <a:close/>
                  </a:path>
                </a:pathLst>
              </a:custGeom>
              <a:solidFill>
                <a:srgbClr val="33333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" name="Freeform 110"/>
              <p:cNvSpPr>
                <a:spLocks/>
              </p:cNvSpPr>
              <p:nvPr/>
            </p:nvSpPr>
            <p:spPr bwMode="auto">
              <a:xfrm>
                <a:off x="2622551" y="211137"/>
                <a:ext cx="460375" cy="1052513"/>
              </a:xfrm>
              <a:custGeom>
                <a:avLst/>
                <a:gdLst>
                  <a:gd name="T0" fmla="*/ 489 w 1281"/>
                  <a:gd name="T1" fmla="*/ 34 h 2917"/>
                  <a:gd name="T2" fmla="*/ 378 w 1281"/>
                  <a:gd name="T3" fmla="*/ 110 h 2917"/>
                  <a:gd name="T4" fmla="*/ 212 w 1281"/>
                  <a:gd name="T5" fmla="*/ 477 h 2917"/>
                  <a:gd name="T6" fmla="*/ 192 w 1281"/>
                  <a:gd name="T7" fmla="*/ 1284 h 2917"/>
                  <a:gd name="T8" fmla="*/ 308 w 1281"/>
                  <a:gd name="T9" fmla="*/ 2095 h 2917"/>
                  <a:gd name="T10" fmla="*/ 0 w 1281"/>
                  <a:gd name="T11" fmla="*/ 2750 h 2917"/>
                  <a:gd name="T12" fmla="*/ 867 w 1281"/>
                  <a:gd name="T13" fmla="*/ 2917 h 2917"/>
                  <a:gd name="T14" fmla="*/ 1054 w 1281"/>
                  <a:gd name="T15" fmla="*/ 2201 h 2917"/>
                  <a:gd name="T16" fmla="*/ 913 w 1281"/>
                  <a:gd name="T17" fmla="*/ 966 h 2917"/>
                  <a:gd name="T18" fmla="*/ 1054 w 1281"/>
                  <a:gd name="T19" fmla="*/ 402 h 2917"/>
                  <a:gd name="T20" fmla="*/ 1281 w 1281"/>
                  <a:gd name="T21" fmla="*/ 140 h 2917"/>
                  <a:gd name="T22" fmla="*/ 1124 w 1281"/>
                  <a:gd name="T23" fmla="*/ 39 h 2917"/>
                  <a:gd name="T24" fmla="*/ 489 w 1281"/>
                  <a:gd name="T25" fmla="*/ 34 h 2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81" h="2917">
                    <a:moveTo>
                      <a:pt x="489" y="34"/>
                    </a:moveTo>
                    <a:lnTo>
                      <a:pt x="378" y="110"/>
                    </a:lnTo>
                    <a:cubicBezTo>
                      <a:pt x="378" y="110"/>
                      <a:pt x="257" y="281"/>
                      <a:pt x="212" y="477"/>
                    </a:cubicBezTo>
                    <a:cubicBezTo>
                      <a:pt x="167" y="674"/>
                      <a:pt x="176" y="1013"/>
                      <a:pt x="192" y="1284"/>
                    </a:cubicBezTo>
                    <a:cubicBezTo>
                      <a:pt x="208" y="1554"/>
                      <a:pt x="346" y="1841"/>
                      <a:pt x="308" y="2095"/>
                    </a:cubicBezTo>
                    <a:cubicBezTo>
                      <a:pt x="270" y="2350"/>
                      <a:pt x="0" y="2750"/>
                      <a:pt x="0" y="2750"/>
                    </a:cubicBezTo>
                    <a:lnTo>
                      <a:pt x="867" y="2917"/>
                    </a:lnTo>
                    <a:cubicBezTo>
                      <a:pt x="867" y="2917"/>
                      <a:pt x="1030" y="2531"/>
                      <a:pt x="1054" y="2201"/>
                    </a:cubicBezTo>
                    <a:cubicBezTo>
                      <a:pt x="1077" y="1871"/>
                      <a:pt x="893" y="1270"/>
                      <a:pt x="913" y="966"/>
                    </a:cubicBezTo>
                    <a:cubicBezTo>
                      <a:pt x="933" y="663"/>
                      <a:pt x="982" y="539"/>
                      <a:pt x="1054" y="402"/>
                    </a:cubicBezTo>
                    <a:cubicBezTo>
                      <a:pt x="1125" y="265"/>
                      <a:pt x="1281" y="140"/>
                      <a:pt x="1281" y="140"/>
                    </a:cubicBezTo>
                    <a:cubicBezTo>
                      <a:pt x="1281" y="140"/>
                      <a:pt x="1255" y="78"/>
                      <a:pt x="1124" y="39"/>
                    </a:cubicBezTo>
                    <a:cubicBezTo>
                      <a:pt x="993" y="0"/>
                      <a:pt x="489" y="34"/>
                      <a:pt x="489" y="34"/>
                    </a:cubicBezTo>
                    <a:close/>
                  </a:path>
                </a:pathLst>
              </a:custGeom>
              <a:solidFill>
                <a:srgbClr val="C8713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" name="Freeform 111"/>
              <p:cNvSpPr>
                <a:spLocks noEditPoints="1"/>
              </p:cNvSpPr>
              <p:nvPr/>
            </p:nvSpPr>
            <p:spPr bwMode="auto">
              <a:xfrm>
                <a:off x="2655888" y="219075"/>
                <a:ext cx="419100" cy="1023938"/>
              </a:xfrm>
              <a:custGeom>
                <a:avLst/>
                <a:gdLst>
                  <a:gd name="T0" fmla="*/ 785 w 1166"/>
                  <a:gd name="T1" fmla="*/ 0 h 2839"/>
                  <a:gd name="T2" fmla="*/ 97 w 1166"/>
                  <a:gd name="T3" fmla="*/ 595 h 2839"/>
                  <a:gd name="T4" fmla="*/ 92 w 1166"/>
                  <a:gd name="T5" fmla="*/ 652 h 2839"/>
                  <a:gd name="T6" fmla="*/ 853 w 1166"/>
                  <a:gd name="T7" fmla="*/ 2 h 2839"/>
                  <a:gd name="T8" fmla="*/ 785 w 1166"/>
                  <a:gd name="T9" fmla="*/ 0 h 2839"/>
                  <a:gd name="T10" fmla="*/ 1145 w 1166"/>
                  <a:gd name="T11" fmla="*/ 74 h 2839"/>
                  <a:gd name="T12" fmla="*/ 224 w 1166"/>
                  <a:gd name="T13" fmla="*/ 907 h 2839"/>
                  <a:gd name="T14" fmla="*/ 89 w 1166"/>
                  <a:gd name="T15" fmla="*/ 1072 h 2839"/>
                  <a:gd name="T16" fmla="*/ 90 w 1166"/>
                  <a:gd name="T17" fmla="*/ 1123 h 2839"/>
                  <a:gd name="T18" fmla="*/ 245 w 1166"/>
                  <a:gd name="T19" fmla="*/ 925 h 2839"/>
                  <a:gd name="T20" fmla="*/ 1166 w 1166"/>
                  <a:gd name="T21" fmla="*/ 93 h 2839"/>
                  <a:gd name="T22" fmla="*/ 1145 w 1166"/>
                  <a:gd name="T23" fmla="*/ 74 h 2839"/>
                  <a:gd name="T24" fmla="*/ 841 w 1166"/>
                  <a:gd name="T25" fmla="*/ 742 h 2839"/>
                  <a:gd name="T26" fmla="*/ 135 w 1166"/>
                  <a:gd name="T27" fmla="*/ 1497 h 2839"/>
                  <a:gd name="T28" fmla="*/ 142 w 1166"/>
                  <a:gd name="T29" fmla="*/ 1531 h 2839"/>
                  <a:gd name="T30" fmla="*/ 834 w 1166"/>
                  <a:gd name="T31" fmla="*/ 790 h 2839"/>
                  <a:gd name="T32" fmla="*/ 841 w 1166"/>
                  <a:gd name="T33" fmla="*/ 742 h 2839"/>
                  <a:gd name="T34" fmla="*/ 844 w 1166"/>
                  <a:gd name="T35" fmla="*/ 1281 h 2839"/>
                  <a:gd name="T36" fmla="*/ 732 w 1166"/>
                  <a:gd name="T37" fmla="*/ 1390 h 2839"/>
                  <a:gd name="T38" fmla="*/ 220 w 1166"/>
                  <a:gd name="T39" fmla="*/ 1998 h 2839"/>
                  <a:gd name="T40" fmla="*/ 217 w 1166"/>
                  <a:gd name="T41" fmla="*/ 2044 h 2839"/>
                  <a:gd name="T42" fmla="*/ 235 w 1166"/>
                  <a:gd name="T43" fmla="*/ 2024 h 2839"/>
                  <a:gd name="T44" fmla="*/ 754 w 1166"/>
                  <a:gd name="T45" fmla="*/ 1409 h 2839"/>
                  <a:gd name="T46" fmla="*/ 849 w 1166"/>
                  <a:gd name="T47" fmla="*/ 1313 h 2839"/>
                  <a:gd name="T48" fmla="*/ 844 w 1166"/>
                  <a:gd name="T49" fmla="*/ 1281 h 2839"/>
                  <a:gd name="T50" fmla="*/ 946 w 1166"/>
                  <a:gd name="T51" fmla="*/ 1898 h 2839"/>
                  <a:gd name="T52" fmla="*/ 388 w 1166"/>
                  <a:gd name="T53" fmla="*/ 2310 h 2839"/>
                  <a:gd name="T54" fmla="*/ 101 w 1166"/>
                  <a:gd name="T55" fmla="*/ 2497 h 2839"/>
                  <a:gd name="T56" fmla="*/ 25 w 1166"/>
                  <a:gd name="T57" fmla="*/ 2535 h 2839"/>
                  <a:gd name="T58" fmla="*/ 0 w 1166"/>
                  <a:gd name="T59" fmla="*/ 2578 h 2839"/>
                  <a:gd name="T60" fmla="*/ 115 w 1166"/>
                  <a:gd name="T61" fmla="*/ 2521 h 2839"/>
                  <a:gd name="T62" fmla="*/ 403 w 1166"/>
                  <a:gd name="T63" fmla="*/ 2334 h 2839"/>
                  <a:gd name="T64" fmla="*/ 949 w 1166"/>
                  <a:gd name="T65" fmla="*/ 1934 h 2839"/>
                  <a:gd name="T66" fmla="*/ 946 w 1166"/>
                  <a:gd name="T67" fmla="*/ 1898 h 2839"/>
                  <a:gd name="T68" fmla="*/ 899 w 1166"/>
                  <a:gd name="T69" fmla="*/ 2520 h 2839"/>
                  <a:gd name="T70" fmla="*/ 435 w 1166"/>
                  <a:gd name="T71" fmla="*/ 2832 h 2839"/>
                  <a:gd name="T72" fmla="*/ 475 w 1166"/>
                  <a:gd name="T73" fmla="*/ 2839 h 2839"/>
                  <a:gd name="T74" fmla="*/ 887 w 1166"/>
                  <a:gd name="T75" fmla="*/ 2563 h 2839"/>
                  <a:gd name="T76" fmla="*/ 899 w 1166"/>
                  <a:gd name="T77" fmla="*/ 2520 h 28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66" h="2839">
                    <a:moveTo>
                      <a:pt x="785" y="0"/>
                    </a:moveTo>
                    <a:cubicBezTo>
                      <a:pt x="506" y="126"/>
                      <a:pt x="274" y="346"/>
                      <a:pt x="97" y="595"/>
                    </a:cubicBezTo>
                    <a:cubicBezTo>
                      <a:pt x="96" y="614"/>
                      <a:pt x="94" y="632"/>
                      <a:pt x="92" y="652"/>
                    </a:cubicBezTo>
                    <a:cubicBezTo>
                      <a:pt x="281" y="372"/>
                      <a:pt x="540" y="125"/>
                      <a:pt x="853" y="2"/>
                    </a:cubicBezTo>
                    <a:cubicBezTo>
                      <a:pt x="831" y="1"/>
                      <a:pt x="808" y="0"/>
                      <a:pt x="785" y="0"/>
                    </a:cubicBezTo>
                    <a:close/>
                    <a:moveTo>
                      <a:pt x="1145" y="74"/>
                    </a:moveTo>
                    <a:cubicBezTo>
                      <a:pt x="791" y="291"/>
                      <a:pt x="486" y="589"/>
                      <a:pt x="224" y="907"/>
                    </a:cubicBezTo>
                    <a:cubicBezTo>
                      <a:pt x="184" y="955"/>
                      <a:pt x="131" y="1011"/>
                      <a:pt x="89" y="1072"/>
                    </a:cubicBezTo>
                    <a:cubicBezTo>
                      <a:pt x="89" y="1089"/>
                      <a:pt x="90" y="1106"/>
                      <a:pt x="90" y="1123"/>
                    </a:cubicBezTo>
                    <a:cubicBezTo>
                      <a:pt x="132" y="1052"/>
                      <a:pt x="197" y="983"/>
                      <a:pt x="245" y="925"/>
                    </a:cubicBezTo>
                    <a:cubicBezTo>
                      <a:pt x="507" y="606"/>
                      <a:pt x="813" y="307"/>
                      <a:pt x="1166" y="93"/>
                    </a:cubicBezTo>
                    <a:cubicBezTo>
                      <a:pt x="1161" y="87"/>
                      <a:pt x="1154" y="81"/>
                      <a:pt x="1145" y="74"/>
                    </a:cubicBezTo>
                    <a:close/>
                    <a:moveTo>
                      <a:pt x="841" y="742"/>
                    </a:moveTo>
                    <a:lnTo>
                      <a:pt x="135" y="1497"/>
                    </a:lnTo>
                    <a:cubicBezTo>
                      <a:pt x="137" y="1508"/>
                      <a:pt x="140" y="1519"/>
                      <a:pt x="142" y="1531"/>
                    </a:cubicBezTo>
                    <a:lnTo>
                      <a:pt x="834" y="790"/>
                    </a:lnTo>
                    <a:cubicBezTo>
                      <a:pt x="836" y="774"/>
                      <a:pt x="839" y="757"/>
                      <a:pt x="841" y="742"/>
                    </a:cubicBezTo>
                    <a:close/>
                    <a:moveTo>
                      <a:pt x="844" y="1281"/>
                    </a:moveTo>
                    <a:cubicBezTo>
                      <a:pt x="804" y="1314"/>
                      <a:pt x="768" y="1352"/>
                      <a:pt x="732" y="1390"/>
                    </a:cubicBezTo>
                    <a:cubicBezTo>
                      <a:pt x="552" y="1585"/>
                      <a:pt x="388" y="1793"/>
                      <a:pt x="220" y="1998"/>
                    </a:cubicBezTo>
                    <a:cubicBezTo>
                      <a:pt x="220" y="2013"/>
                      <a:pt x="219" y="2029"/>
                      <a:pt x="217" y="2044"/>
                    </a:cubicBezTo>
                    <a:cubicBezTo>
                      <a:pt x="223" y="2038"/>
                      <a:pt x="233" y="2026"/>
                      <a:pt x="235" y="2024"/>
                    </a:cubicBezTo>
                    <a:cubicBezTo>
                      <a:pt x="406" y="1817"/>
                      <a:pt x="572" y="1605"/>
                      <a:pt x="754" y="1409"/>
                    </a:cubicBezTo>
                    <a:cubicBezTo>
                      <a:pt x="785" y="1375"/>
                      <a:pt x="816" y="1342"/>
                      <a:pt x="849" y="1313"/>
                    </a:cubicBezTo>
                    <a:cubicBezTo>
                      <a:pt x="847" y="1303"/>
                      <a:pt x="846" y="1292"/>
                      <a:pt x="844" y="1281"/>
                    </a:cubicBezTo>
                    <a:close/>
                    <a:moveTo>
                      <a:pt x="946" y="1898"/>
                    </a:moveTo>
                    <a:cubicBezTo>
                      <a:pt x="784" y="2062"/>
                      <a:pt x="586" y="2191"/>
                      <a:pt x="388" y="2310"/>
                    </a:cubicBezTo>
                    <a:cubicBezTo>
                      <a:pt x="289" y="2369"/>
                      <a:pt x="199" y="2441"/>
                      <a:pt x="101" y="2497"/>
                    </a:cubicBezTo>
                    <a:cubicBezTo>
                      <a:pt x="78" y="2510"/>
                      <a:pt x="52" y="2522"/>
                      <a:pt x="25" y="2535"/>
                    </a:cubicBezTo>
                    <a:cubicBezTo>
                      <a:pt x="17" y="2549"/>
                      <a:pt x="8" y="2564"/>
                      <a:pt x="0" y="2578"/>
                    </a:cubicBezTo>
                    <a:cubicBezTo>
                      <a:pt x="40" y="2559"/>
                      <a:pt x="80" y="2541"/>
                      <a:pt x="115" y="2521"/>
                    </a:cubicBezTo>
                    <a:cubicBezTo>
                      <a:pt x="215" y="2463"/>
                      <a:pt x="306" y="2392"/>
                      <a:pt x="403" y="2334"/>
                    </a:cubicBezTo>
                    <a:cubicBezTo>
                      <a:pt x="595" y="2219"/>
                      <a:pt x="788" y="2093"/>
                      <a:pt x="949" y="1934"/>
                    </a:cubicBezTo>
                    <a:cubicBezTo>
                      <a:pt x="948" y="1922"/>
                      <a:pt x="947" y="1910"/>
                      <a:pt x="946" y="1898"/>
                    </a:cubicBezTo>
                    <a:close/>
                    <a:moveTo>
                      <a:pt x="899" y="2520"/>
                    </a:moveTo>
                    <a:cubicBezTo>
                      <a:pt x="750" y="2630"/>
                      <a:pt x="591" y="2728"/>
                      <a:pt x="435" y="2832"/>
                    </a:cubicBezTo>
                    <a:lnTo>
                      <a:pt x="475" y="2839"/>
                    </a:lnTo>
                    <a:cubicBezTo>
                      <a:pt x="612" y="2748"/>
                      <a:pt x="753" y="2660"/>
                      <a:pt x="887" y="2563"/>
                    </a:cubicBezTo>
                    <a:cubicBezTo>
                      <a:pt x="891" y="2549"/>
                      <a:pt x="895" y="2534"/>
                      <a:pt x="899" y="2520"/>
                    </a:cubicBezTo>
                    <a:close/>
                  </a:path>
                </a:pathLst>
              </a:custGeom>
              <a:solidFill>
                <a:srgbClr val="D38D5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" name="Freeform 112"/>
              <p:cNvSpPr>
                <a:spLocks noEditPoints="1"/>
              </p:cNvSpPr>
              <p:nvPr/>
            </p:nvSpPr>
            <p:spPr bwMode="auto">
              <a:xfrm>
                <a:off x="2687638" y="219075"/>
                <a:ext cx="393700" cy="823913"/>
              </a:xfrm>
              <a:custGeom>
                <a:avLst/>
                <a:gdLst>
                  <a:gd name="T0" fmla="*/ 577 w 1094"/>
                  <a:gd name="T1" fmla="*/ 1 h 2282"/>
                  <a:gd name="T2" fmla="*/ 310 w 1094"/>
                  <a:gd name="T3" fmla="*/ 16 h 2282"/>
                  <a:gd name="T4" fmla="*/ 427 w 1094"/>
                  <a:gd name="T5" fmla="*/ 31 h 2282"/>
                  <a:gd name="T6" fmla="*/ 772 w 1094"/>
                  <a:gd name="T7" fmla="*/ 130 h 2282"/>
                  <a:gd name="T8" fmla="*/ 278 w 1094"/>
                  <a:gd name="T9" fmla="*/ 34 h 2282"/>
                  <a:gd name="T10" fmla="*/ 825 w 1094"/>
                  <a:gd name="T11" fmla="*/ 168 h 2282"/>
                  <a:gd name="T12" fmla="*/ 1094 w 1094"/>
                  <a:gd name="T13" fmla="*/ 123 h 2282"/>
                  <a:gd name="T14" fmla="*/ 721 w 1094"/>
                  <a:gd name="T15" fmla="*/ 0 h 2282"/>
                  <a:gd name="T16" fmla="*/ 787 w 1094"/>
                  <a:gd name="T17" fmla="*/ 30 h 2282"/>
                  <a:gd name="T18" fmla="*/ 884 w 1094"/>
                  <a:gd name="T19" fmla="*/ 74 h 2282"/>
                  <a:gd name="T20" fmla="*/ 941 w 1094"/>
                  <a:gd name="T21" fmla="*/ 82 h 2282"/>
                  <a:gd name="T22" fmla="*/ 964 w 1094"/>
                  <a:gd name="T23" fmla="*/ 99 h 2282"/>
                  <a:gd name="T24" fmla="*/ 72 w 1094"/>
                  <a:gd name="T25" fmla="*/ 460 h 2282"/>
                  <a:gd name="T26" fmla="*/ 589 w 1094"/>
                  <a:gd name="T27" fmla="*/ 486 h 2282"/>
                  <a:gd name="T28" fmla="*/ 167 w 1094"/>
                  <a:gd name="T29" fmla="*/ 510 h 2282"/>
                  <a:gd name="T30" fmla="*/ 18 w 1094"/>
                  <a:gd name="T31" fmla="*/ 532 h 2282"/>
                  <a:gd name="T32" fmla="*/ 6 w 1094"/>
                  <a:gd name="T33" fmla="*/ 640 h 2282"/>
                  <a:gd name="T34" fmla="*/ 4 w 1094"/>
                  <a:gd name="T35" fmla="*/ 673 h 2282"/>
                  <a:gd name="T36" fmla="*/ 35 w 1094"/>
                  <a:gd name="T37" fmla="*/ 670 h 2282"/>
                  <a:gd name="T38" fmla="*/ 13 w 1094"/>
                  <a:gd name="T39" fmla="*/ 699 h 2282"/>
                  <a:gd name="T40" fmla="*/ 690 w 1094"/>
                  <a:gd name="T41" fmla="*/ 681 h 2282"/>
                  <a:gd name="T42" fmla="*/ 779 w 1094"/>
                  <a:gd name="T43" fmla="*/ 618 h 2282"/>
                  <a:gd name="T44" fmla="*/ 517 w 1094"/>
                  <a:gd name="T45" fmla="*/ 535 h 2282"/>
                  <a:gd name="T46" fmla="*/ 540 w 1094"/>
                  <a:gd name="T47" fmla="*/ 531 h 2282"/>
                  <a:gd name="T48" fmla="*/ 88 w 1094"/>
                  <a:gd name="T49" fmla="*/ 717 h 2282"/>
                  <a:gd name="T50" fmla="*/ 195 w 1094"/>
                  <a:gd name="T51" fmla="*/ 1198 h 2282"/>
                  <a:gd name="T52" fmla="*/ 10 w 1094"/>
                  <a:gd name="T53" fmla="*/ 1242 h 2282"/>
                  <a:gd name="T54" fmla="*/ 91 w 1094"/>
                  <a:gd name="T55" fmla="*/ 1287 h 2282"/>
                  <a:gd name="T56" fmla="*/ 24 w 1094"/>
                  <a:gd name="T57" fmla="*/ 1374 h 2282"/>
                  <a:gd name="T58" fmla="*/ 32 w 1094"/>
                  <a:gd name="T59" fmla="*/ 1421 h 2282"/>
                  <a:gd name="T60" fmla="*/ 361 w 1094"/>
                  <a:gd name="T61" fmla="*/ 1372 h 2282"/>
                  <a:gd name="T62" fmla="*/ 409 w 1094"/>
                  <a:gd name="T63" fmla="*/ 1376 h 2282"/>
                  <a:gd name="T64" fmla="*/ 136 w 1094"/>
                  <a:gd name="T65" fmla="*/ 1421 h 2282"/>
                  <a:gd name="T66" fmla="*/ 58 w 1094"/>
                  <a:gd name="T67" fmla="*/ 1542 h 2282"/>
                  <a:gd name="T68" fmla="*/ 764 w 1094"/>
                  <a:gd name="T69" fmla="*/ 1324 h 2282"/>
                  <a:gd name="T70" fmla="*/ 532 w 1094"/>
                  <a:gd name="T71" fmla="*/ 1351 h 2282"/>
                  <a:gd name="T72" fmla="*/ 740 w 1094"/>
                  <a:gd name="T73" fmla="*/ 1151 h 2282"/>
                  <a:gd name="T74" fmla="*/ 167 w 1094"/>
                  <a:gd name="T75" fmla="*/ 1244 h 2282"/>
                  <a:gd name="T76" fmla="*/ 115 w 1094"/>
                  <a:gd name="T77" fmla="*/ 1252 h 2282"/>
                  <a:gd name="T78" fmla="*/ 144 w 1094"/>
                  <a:gd name="T79" fmla="*/ 1500 h 2282"/>
                  <a:gd name="T80" fmla="*/ 521 w 1094"/>
                  <a:gd name="T81" fmla="*/ 1433 h 2282"/>
                  <a:gd name="T82" fmla="*/ 204 w 1094"/>
                  <a:gd name="T83" fmla="*/ 2050 h 2282"/>
                  <a:gd name="T84" fmla="*/ 250 w 1094"/>
                  <a:gd name="T85" fmla="*/ 2124 h 2282"/>
                  <a:gd name="T86" fmla="*/ 77 w 1094"/>
                  <a:gd name="T87" fmla="*/ 2250 h 2282"/>
                  <a:gd name="T88" fmla="*/ 70 w 1094"/>
                  <a:gd name="T89" fmla="*/ 2281 h 2282"/>
                  <a:gd name="T90" fmla="*/ 873 w 1094"/>
                  <a:gd name="T91" fmla="*/ 2180 h 2282"/>
                  <a:gd name="T92" fmla="*/ 518 w 1094"/>
                  <a:gd name="T93" fmla="*/ 2074 h 2282"/>
                  <a:gd name="T94" fmla="*/ 872 w 1094"/>
                  <a:gd name="T95" fmla="*/ 2051 h 2282"/>
                  <a:gd name="T96" fmla="*/ 735 w 1094"/>
                  <a:gd name="T97" fmla="*/ 2153 h 2282"/>
                  <a:gd name="T98" fmla="*/ 696 w 1094"/>
                  <a:gd name="T99" fmla="*/ 2152 h 2282"/>
                  <a:gd name="T100" fmla="*/ 146 w 1094"/>
                  <a:gd name="T101" fmla="*/ 2229 h 2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94" h="2282">
                    <a:moveTo>
                      <a:pt x="721" y="0"/>
                    </a:moveTo>
                    <a:cubicBezTo>
                      <a:pt x="728" y="7"/>
                      <a:pt x="736" y="15"/>
                      <a:pt x="743" y="24"/>
                    </a:cubicBezTo>
                    <a:cubicBezTo>
                      <a:pt x="690" y="16"/>
                      <a:pt x="641" y="9"/>
                      <a:pt x="587" y="3"/>
                    </a:cubicBezTo>
                    <a:cubicBezTo>
                      <a:pt x="584" y="3"/>
                      <a:pt x="580" y="1"/>
                      <a:pt x="577" y="1"/>
                    </a:cubicBezTo>
                    <a:cubicBezTo>
                      <a:pt x="576" y="1"/>
                      <a:pt x="575" y="1"/>
                      <a:pt x="575" y="1"/>
                    </a:cubicBezTo>
                    <a:cubicBezTo>
                      <a:pt x="433" y="4"/>
                      <a:pt x="309" y="13"/>
                      <a:pt x="309" y="13"/>
                    </a:cubicBezTo>
                    <a:lnTo>
                      <a:pt x="304" y="16"/>
                    </a:lnTo>
                    <a:cubicBezTo>
                      <a:pt x="306" y="16"/>
                      <a:pt x="308" y="16"/>
                      <a:pt x="310" y="16"/>
                    </a:cubicBezTo>
                    <a:cubicBezTo>
                      <a:pt x="343" y="15"/>
                      <a:pt x="377" y="19"/>
                      <a:pt x="410" y="21"/>
                    </a:cubicBezTo>
                    <a:cubicBezTo>
                      <a:pt x="411" y="22"/>
                      <a:pt x="411" y="23"/>
                      <a:pt x="412" y="24"/>
                    </a:cubicBezTo>
                    <a:cubicBezTo>
                      <a:pt x="414" y="26"/>
                      <a:pt x="415" y="26"/>
                      <a:pt x="416" y="26"/>
                    </a:cubicBezTo>
                    <a:cubicBezTo>
                      <a:pt x="420" y="29"/>
                      <a:pt x="423" y="29"/>
                      <a:pt x="427" y="31"/>
                    </a:cubicBezTo>
                    <a:cubicBezTo>
                      <a:pt x="435" y="33"/>
                      <a:pt x="445" y="36"/>
                      <a:pt x="453" y="37"/>
                    </a:cubicBezTo>
                    <a:cubicBezTo>
                      <a:pt x="465" y="38"/>
                      <a:pt x="475" y="37"/>
                      <a:pt x="487" y="37"/>
                    </a:cubicBezTo>
                    <a:cubicBezTo>
                      <a:pt x="490" y="38"/>
                      <a:pt x="492" y="38"/>
                      <a:pt x="495" y="39"/>
                    </a:cubicBezTo>
                    <a:cubicBezTo>
                      <a:pt x="606" y="78"/>
                      <a:pt x="691" y="104"/>
                      <a:pt x="772" y="130"/>
                    </a:cubicBezTo>
                    <a:cubicBezTo>
                      <a:pt x="707" y="120"/>
                      <a:pt x="642" y="112"/>
                      <a:pt x="578" y="99"/>
                    </a:cubicBezTo>
                    <a:cubicBezTo>
                      <a:pt x="387" y="62"/>
                      <a:pt x="336" y="47"/>
                      <a:pt x="300" y="38"/>
                    </a:cubicBezTo>
                    <a:cubicBezTo>
                      <a:pt x="294" y="36"/>
                      <a:pt x="287" y="35"/>
                      <a:pt x="279" y="34"/>
                    </a:cubicBezTo>
                    <a:cubicBezTo>
                      <a:pt x="278" y="34"/>
                      <a:pt x="278" y="34"/>
                      <a:pt x="278" y="34"/>
                    </a:cubicBezTo>
                    <a:lnTo>
                      <a:pt x="245" y="56"/>
                    </a:lnTo>
                    <a:cubicBezTo>
                      <a:pt x="264" y="58"/>
                      <a:pt x="278" y="61"/>
                      <a:pt x="293" y="65"/>
                    </a:cubicBezTo>
                    <a:cubicBezTo>
                      <a:pt x="328" y="74"/>
                      <a:pt x="381" y="91"/>
                      <a:pt x="573" y="128"/>
                    </a:cubicBezTo>
                    <a:cubicBezTo>
                      <a:pt x="658" y="144"/>
                      <a:pt x="742" y="151"/>
                      <a:pt x="825" y="168"/>
                    </a:cubicBezTo>
                    <a:cubicBezTo>
                      <a:pt x="894" y="183"/>
                      <a:pt x="910" y="183"/>
                      <a:pt x="942" y="189"/>
                    </a:cubicBezTo>
                    <a:cubicBezTo>
                      <a:pt x="942" y="189"/>
                      <a:pt x="942" y="189"/>
                      <a:pt x="943" y="189"/>
                    </a:cubicBezTo>
                    <a:cubicBezTo>
                      <a:pt x="957" y="203"/>
                      <a:pt x="972" y="216"/>
                      <a:pt x="986" y="228"/>
                    </a:cubicBezTo>
                    <a:cubicBezTo>
                      <a:pt x="1040" y="169"/>
                      <a:pt x="1086" y="130"/>
                      <a:pt x="1094" y="123"/>
                    </a:cubicBezTo>
                    <a:cubicBezTo>
                      <a:pt x="1084" y="116"/>
                      <a:pt x="1075" y="108"/>
                      <a:pt x="1064" y="100"/>
                    </a:cubicBezTo>
                    <a:cubicBezTo>
                      <a:pt x="1073" y="102"/>
                      <a:pt x="1082" y="103"/>
                      <a:pt x="1091" y="105"/>
                    </a:cubicBezTo>
                    <a:cubicBezTo>
                      <a:pt x="1076" y="84"/>
                      <a:pt x="1037" y="46"/>
                      <a:pt x="944" y="18"/>
                    </a:cubicBezTo>
                    <a:cubicBezTo>
                      <a:pt x="900" y="5"/>
                      <a:pt x="815" y="1"/>
                      <a:pt x="721" y="0"/>
                    </a:cubicBezTo>
                    <a:close/>
                    <a:moveTo>
                      <a:pt x="764" y="3"/>
                    </a:moveTo>
                    <a:cubicBezTo>
                      <a:pt x="774" y="6"/>
                      <a:pt x="789" y="9"/>
                      <a:pt x="800" y="11"/>
                    </a:cubicBezTo>
                    <a:cubicBezTo>
                      <a:pt x="806" y="15"/>
                      <a:pt x="815" y="23"/>
                      <a:pt x="832" y="35"/>
                    </a:cubicBezTo>
                    <a:cubicBezTo>
                      <a:pt x="818" y="33"/>
                      <a:pt x="803" y="32"/>
                      <a:pt x="787" y="30"/>
                    </a:cubicBezTo>
                    <a:cubicBezTo>
                      <a:pt x="784" y="26"/>
                      <a:pt x="782" y="24"/>
                      <a:pt x="779" y="20"/>
                    </a:cubicBezTo>
                    <a:cubicBezTo>
                      <a:pt x="773" y="14"/>
                      <a:pt x="769" y="9"/>
                      <a:pt x="764" y="3"/>
                    </a:cubicBezTo>
                    <a:close/>
                    <a:moveTo>
                      <a:pt x="866" y="71"/>
                    </a:moveTo>
                    <a:cubicBezTo>
                      <a:pt x="872" y="72"/>
                      <a:pt x="878" y="73"/>
                      <a:pt x="884" y="74"/>
                    </a:cubicBezTo>
                    <a:cubicBezTo>
                      <a:pt x="890" y="79"/>
                      <a:pt x="896" y="83"/>
                      <a:pt x="902" y="88"/>
                    </a:cubicBezTo>
                    <a:cubicBezTo>
                      <a:pt x="893" y="85"/>
                      <a:pt x="885" y="80"/>
                      <a:pt x="876" y="77"/>
                    </a:cubicBezTo>
                    <a:cubicBezTo>
                      <a:pt x="872" y="75"/>
                      <a:pt x="870" y="73"/>
                      <a:pt x="866" y="71"/>
                    </a:cubicBezTo>
                    <a:close/>
                    <a:moveTo>
                      <a:pt x="941" y="82"/>
                    </a:moveTo>
                    <a:cubicBezTo>
                      <a:pt x="944" y="82"/>
                      <a:pt x="948" y="83"/>
                      <a:pt x="952" y="84"/>
                    </a:cubicBezTo>
                    <a:cubicBezTo>
                      <a:pt x="976" y="99"/>
                      <a:pt x="1001" y="113"/>
                      <a:pt x="1026" y="129"/>
                    </a:cubicBezTo>
                    <a:cubicBezTo>
                      <a:pt x="1011" y="126"/>
                      <a:pt x="1001" y="123"/>
                      <a:pt x="988" y="120"/>
                    </a:cubicBezTo>
                    <a:cubicBezTo>
                      <a:pt x="979" y="113"/>
                      <a:pt x="973" y="106"/>
                      <a:pt x="964" y="99"/>
                    </a:cubicBezTo>
                    <a:cubicBezTo>
                      <a:pt x="956" y="93"/>
                      <a:pt x="949" y="88"/>
                      <a:pt x="941" y="82"/>
                    </a:cubicBezTo>
                    <a:close/>
                    <a:moveTo>
                      <a:pt x="781" y="443"/>
                    </a:moveTo>
                    <a:cubicBezTo>
                      <a:pt x="650" y="446"/>
                      <a:pt x="520" y="457"/>
                      <a:pt x="390" y="460"/>
                    </a:cubicBezTo>
                    <a:cubicBezTo>
                      <a:pt x="285" y="463"/>
                      <a:pt x="178" y="460"/>
                      <a:pt x="72" y="460"/>
                    </a:cubicBezTo>
                    <a:lnTo>
                      <a:pt x="44" y="460"/>
                    </a:lnTo>
                    <a:lnTo>
                      <a:pt x="30" y="460"/>
                    </a:lnTo>
                    <a:cubicBezTo>
                      <a:pt x="26" y="475"/>
                      <a:pt x="24" y="491"/>
                      <a:pt x="21" y="508"/>
                    </a:cubicBezTo>
                    <a:cubicBezTo>
                      <a:pt x="210" y="494"/>
                      <a:pt x="399" y="487"/>
                      <a:pt x="589" y="486"/>
                    </a:cubicBezTo>
                    <a:cubicBezTo>
                      <a:pt x="595" y="486"/>
                      <a:pt x="602" y="486"/>
                      <a:pt x="608" y="486"/>
                    </a:cubicBezTo>
                    <a:cubicBezTo>
                      <a:pt x="354" y="499"/>
                      <a:pt x="236" y="505"/>
                      <a:pt x="192" y="508"/>
                    </a:cubicBezTo>
                    <a:cubicBezTo>
                      <a:pt x="181" y="509"/>
                      <a:pt x="175" y="509"/>
                      <a:pt x="171" y="510"/>
                    </a:cubicBezTo>
                    <a:cubicBezTo>
                      <a:pt x="170" y="510"/>
                      <a:pt x="169" y="510"/>
                      <a:pt x="167" y="510"/>
                    </a:cubicBezTo>
                    <a:cubicBezTo>
                      <a:pt x="167" y="511"/>
                      <a:pt x="167" y="510"/>
                      <a:pt x="164" y="511"/>
                    </a:cubicBezTo>
                    <a:cubicBezTo>
                      <a:pt x="163" y="512"/>
                      <a:pt x="158" y="519"/>
                      <a:pt x="158" y="519"/>
                    </a:cubicBezTo>
                    <a:cubicBezTo>
                      <a:pt x="158" y="519"/>
                      <a:pt x="158" y="521"/>
                      <a:pt x="158" y="521"/>
                    </a:cubicBezTo>
                    <a:cubicBezTo>
                      <a:pt x="126" y="524"/>
                      <a:pt x="81" y="527"/>
                      <a:pt x="18" y="532"/>
                    </a:cubicBezTo>
                    <a:cubicBezTo>
                      <a:pt x="16" y="545"/>
                      <a:pt x="14" y="560"/>
                      <a:pt x="12" y="574"/>
                    </a:cubicBezTo>
                    <a:cubicBezTo>
                      <a:pt x="24" y="574"/>
                      <a:pt x="36" y="574"/>
                      <a:pt x="48" y="574"/>
                    </a:cubicBezTo>
                    <a:cubicBezTo>
                      <a:pt x="36" y="575"/>
                      <a:pt x="24" y="578"/>
                      <a:pt x="12" y="580"/>
                    </a:cubicBezTo>
                    <a:cubicBezTo>
                      <a:pt x="10" y="600"/>
                      <a:pt x="8" y="619"/>
                      <a:pt x="6" y="640"/>
                    </a:cubicBezTo>
                    <a:cubicBezTo>
                      <a:pt x="27" y="638"/>
                      <a:pt x="48" y="635"/>
                      <a:pt x="65" y="633"/>
                    </a:cubicBezTo>
                    <a:cubicBezTo>
                      <a:pt x="49" y="636"/>
                      <a:pt x="42" y="637"/>
                      <a:pt x="25" y="640"/>
                    </a:cubicBezTo>
                    <a:cubicBezTo>
                      <a:pt x="19" y="640"/>
                      <a:pt x="13" y="641"/>
                      <a:pt x="6" y="642"/>
                    </a:cubicBezTo>
                    <a:cubicBezTo>
                      <a:pt x="5" y="652"/>
                      <a:pt x="5" y="662"/>
                      <a:pt x="4" y="673"/>
                    </a:cubicBezTo>
                    <a:cubicBezTo>
                      <a:pt x="7" y="672"/>
                      <a:pt x="9" y="672"/>
                      <a:pt x="11" y="672"/>
                    </a:cubicBezTo>
                    <a:cubicBezTo>
                      <a:pt x="13" y="672"/>
                      <a:pt x="14" y="671"/>
                      <a:pt x="16" y="671"/>
                    </a:cubicBezTo>
                    <a:cubicBezTo>
                      <a:pt x="22" y="671"/>
                      <a:pt x="28" y="670"/>
                      <a:pt x="34" y="670"/>
                    </a:cubicBezTo>
                    <a:lnTo>
                      <a:pt x="35" y="670"/>
                    </a:lnTo>
                    <a:lnTo>
                      <a:pt x="36" y="670"/>
                    </a:lnTo>
                    <a:cubicBezTo>
                      <a:pt x="43" y="669"/>
                      <a:pt x="49" y="668"/>
                      <a:pt x="55" y="667"/>
                    </a:cubicBezTo>
                    <a:cubicBezTo>
                      <a:pt x="122" y="665"/>
                      <a:pt x="188" y="665"/>
                      <a:pt x="253" y="664"/>
                    </a:cubicBezTo>
                    <a:cubicBezTo>
                      <a:pt x="173" y="675"/>
                      <a:pt x="93" y="685"/>
                      <a:pt x="13" y="699"/>
                    </a:cubicBezTo>
                    <a:cubicBezTo>
                      <a:pt x="8" y="700"/>
                      <a:pt x="7" y="701"/>
                      <a:pt x="3" y="702"/>
                    </a:cubicBezTo>
                    <a:cubicBezTo>
                      <a:pt x="2" y="716"/>
                      <a:pt x="0" y="730"/>
                      <a:pt x="0" y="745"/>
                    </a:cubicBezTo>
                    <a:cubicBezTo>
                      <a:pt x="37" y="746"/>
                      <a:pt x="75" y="748"/>
                      <a:pt x="113" y="745"/>
                    </a:cubicBezTo>
                    <a:cubicBezTo>
                      <a:pt x="307" y="730"/>
                      <a:pt x="498" y="696"/>
                      <a:pt x="690" y="681"/>
                    </a:cubicBezTo>
                    <a:cubicBezTo>
                      <a:pt x="715" y="679"/>
                      <a:pt x="740" y="678"/>
                      <a:pt x="765" y="676"/>
                    </a:cubicBezTo>
                    <a:cubicBezTo>
                      <a:pt x="769" y="658"/>
                      <a:pt x="773" y="641"/>
                      <a:pt x="777" y="624"/>
                    </a:cubicBezTo>
                    <a:cubicBezTo>
                      <a:pt x="747" y="625"/>
                      <a:pt x="717" y="625"/>
                      <a:pt x="688" y="626"/>
                    </a:cubicBezTo>
                    <a:cubicBezTo>
                      <a:pt x="718" y="623"/>
                      <a:pt x="748" y="621"/>
                      <a:pt x="779" y="618"/>
                    </a:cubicBezTo>
                    <a:cubicBezTo>
                      <a:pt x="796" y="550"/>
                      <a:pt x="818" y="495"/>
                      <a:pt x="843" y="443"/>
                    </a:cubicBezTo>
                    <a:cubicBezTo>
                      <a:pt x="823" y="443"/>
                      <a:pt x="801" y="442"/>
                      <a:pt x="781" y="443"/>
                    </a:cubicBezTo>
                    <a:close/>
                    <a:moveTo>
                      <a:pt x="540" y="531"/>
                    </a:moveTo>
                    <a:cubicBezTo>
                      <a:pt x="532" y="532"/>
                      <a:pt x="524" y="534"/>
                      <a:pt x="517" y="535"/>
                    </a:cubicBezTo>
                    <a:cubicBezTo>
                      <a:pt x="494" y="536"/>
                      <a:pt x="473" y="538"/>
                      <a:pt x="451" y="540"/>
                    </a:cubicBezTo>
                    <a:cubicBezTo>
                      <a:pt x="429" y="540"/>
                      <a:pt x="408" y="539"/>
                      <a:pt x="386" y="540"/>
                    </a:cubicBezTo>
                    <a:cubicBezTo>
                      <a:pt x="419" y="538"/>
                      <a:pt x="413" y="537"/>
                      <a:pt x="455" y="535"/>
                    </a:cubicBezTo>
                    <a:cubicBezTo>
                      <a:pt x="483" y="534"/>
                      <a:pt x="511" y="532"/>
                      <a:pt x="540" y="531"/>
                    </a:cubicBezTo>
                    <a:close/>
                    <a:moveTo>
                      <a:pt x="391" y="672"/>
                    </a:moveTo>
                    <a:cubicBezTo>
                      <a:pt x="426" y="674"/>
                      <a:pt x="463" y="673"/>
                      <a:pt x="501" y="674"/>
                    </a:cubicBezTo>
                    <a:cubicBezTo>
                      <a:pt x="371" y="689"/>
                      <a:pt x="241" y="706"/>
                      <a:pt x="111" y="717"/>
                    </a:cubicBezTo>
                    <a:cubicBezTo>
                      <a:pt x="104" y="717"/>
                      <a:pt x="96" y="717"/>
                      <a:pt x="88" y="717"/>
                    </a:cubicBezTo>
                    <a:cubicBezTo>
                      <a:pt x="168" y="704"/>
                      <a:pt x="248" y="693"/>
                      <a:pt x="328" y="681"/>
                    </a:cubicBezTo>
                    <a:cubicBezTo>
                      <a:pt x="380" y="673"/>
                      <a:pt x="356" y="677"/>
                      <a:pt x="391" y="672"/>
                    </a:cubicBezTo>
                    <a:close/>
                    <a:moveTo>
                      <a:pt x="740" y="1151"/>
                    </a:moveTo>
                    <a:cubicBezTo>
                      <a:pt x="558" y="1156"/>
                      <a:pt x="377" y="1167"/>
                      <a:pt x="195" y="1198"/>
                    </a:cubicBezTo>
                    <a:cubicBezTo>
                      <a:pt x="174" y="1202"/>
                      <a:pt x="155" y="1208"/>
                      <a:pt x="135" y="1212"/>
                    </a:cubicBezTo>
                    <a:cubicBezTo>
                      <a:pt x="120" y="1215"/>
                      <a:pt x="104" y="1216"/>
                      <a:pt x="91" y="1219"/>
                    </a:cubicBezTo>
                    <a:cubicBezTo>
                      <a:pt x="69" y="1223"/>
                      <a:pt x="58" y="1229"/>
                      <a:pt x="41" y="1235"/>
                    </a:cubicBezTo>
                    <a:cubicBezTo>
                      <a:pt x="31" y="1237"/>
                      <a:pt x="21" y="1239"/>
                      <a:pt x="10" y="1242"/>
                    </a:cubicBezTo>
                    <a:cubicBezTo>
                      <a:pt x="11" y="1249"/>
                      <a:pt x="11" y="1256"/>
                      <a:pt x="11" y="1263"/>
                    </a:cubicBezTo>
                    <a:cubicBezTo>
                      <a:pt x="12" y="1273"/>
                      <a:pt x="12" y="1284"/>
                      <a:pt x="13" y="1294"/>
                    </a:cubicBezTo>
                    <a:cubicBezTo>
                      <a:pt x="33" y="1291"/>
                      <a:pt x="54" y="1288"/>
                      <a:pt x="74" y="1286"/>
                    </a:cubicBezTo>
                    <a:cubicBezTo>
                      <a:pt x="80" y="1286"/>
                      <a:pt x="85" y="1287"/>
                      <a:pt x="91" y="1287"/>
                    </a:cubicBezTo>
                    <a:cubicBezTo>
                      <a:pt x="109" y="1286"/>
                      <a:pt x="128" y="1284"/>
                      <a:pt x="146" y="1283"/>
                    </a:cubicBezTo>
                    <a:cubicBezTo>
                      <a:pt x="123" y="1287"/>
                      <a:pt x="100" y="1289"/>
                      <a:pt x="77" y="1294"/>
                    </a:cubicBezTo>
                    <a:cubicBezTo>
                      <a:pt x="56" y="1299"/>
                      <a:pt x="35" y="1306"/>
                      <a:pt x="15" y="1311"/>
                    </a:cubicBezTo>
                    <a:cubicBezTo>
                      <a:pt x="17" y="1332"/>
                      <a:pt x="20" y="1353"/>
                      <a:pt x="24" y="1374"/>
                    </a:cubicBezTo>
                    <a:cubicBezTo>
                      <a:pt x="28" y="1374"/>
                      <a:pt x="32" y="1374"/>
                      <a:pt x="36" y="1374"/>
                    </a:cubicBezTo>
                    <a:cubicBezTo>
                      <a:pt x="49" y="1373"/>
                      <a:pt x="68" y="1371"/>
                      <a:pt x="82" y="1370"/>
                    </a:cubicBezTo>
                    <a:cubicBezTo>
                      <a:pt x="63" y="1374"/>
                      <a:pt x="44" y="1377"/>
                      <a:pt x="25" y="1380"/>
                    </a:cubicBezTo>
                    <a:cubicBezTo>
                      <a:pt x="27" y="1394"/>
                      <a:pt x="29" y="1408"/>
                      <a:pt x="32" y="1421"/>
                    </a:cubicBezTo>
                    <a:cubicBezTo>
                      <a:pt x="79" y="1412"/>
                      <a:pt x="127" y="1403"/>
                      <a:pt x="175" y="1393"/>
                    </a:cubicBezTo>
                    <a:cubicBezTo>
                      <a:pt x="175" y="1393"/>
                      <a:pt x="175" y="1393"/>
                      <a:pt x="175" y="1393"/>
                    </a:cubicBezTo>
                    <a:cubicBezTo>
                      <a:pt x="205" y="1392"/>
                      <a:pt x="239" y="1389"/>
                      <a:pt x="272" y="1384"/>
                    </a:cubicBezTo>
                    <a:cubicBezTo>
                      <a:pt x="306" y="1380"/>
                      <a:pt x="338" y="1376"/>
                      <a:pt x="361" y="1372"/>
                    </a:cubicBezTo>
                    <a:cubicBezTo>
                      <a:pt x="373" y="1370"/>
                      <a:pt x="383" y="1368"/>
                      <a:pt x="391" y="1367"/>
                    </a:cubicBezTo>
                    <a:cubicBezTo>
                      <a:pt x="398" y="1366"/>
                      <a:pt x="403" y="1365"/>
                      <a:pt x="403" y="1365"/>
                    </a:cubicBezTo>
                    <a:cubicBezTo>
                      <a:pt x="403" y="1366"/>
                      <a:pt x="402" y="1368"/>
                      <a:pt x="403" y="1369"/>
                    </a:cubicBezTo>
                    <a:cubicBezTo>
                      <a:pt x="405" y="1373"/>
                      <a:pt x="407" y="1374"/>
                      <a:pt x="409" y="1376"/>
                    </a:cubicBezTo>
                    <a:cubicBezTo>
                      <a:pt x="323" y="1387"/>
                      <a:pt x="238" y="1399"/>
                      <a:pt x="152" y="1412"/>
                    </a:cubicBezTo>
                    <a:cubicBezTo>
                      <a:pt x="150" y="1412"/>
                      <a:pt x="148" y="1413"/>
                      <a:pt x="145" y="1414"/>
                    </a:cubicBezTo>
                    <a:cubicBezTo>
                      <a:pt x="144" y="1414"/>
                      <a:pt x="143" y="1414"/>
                      <a:pt x="142" y="1414"/>
                    </a:cubicBezTo>
                    <a:cubicBezTo>
                      <a:pt x="140" y="1415"/>
                      <a:pt x="139" y="1416"/>
                      <a:pt x="136" y="1421"/>
                    </a:cubicBezTo>
                    <a:cubicBezTo>
                      <a:pt x="134" y="1423"/>
                      <a:pt x="133" y="1426"/>
                      <a:pt x="133" y="1429"/>
                    </a:cubicBezTo>
                    <a:cubicBezTo>
                      <a:pt x="133" y="1431"/>
                      <a:pt x="134" y="1432"/>
                      <a:pt x="135" y="1434"/>
                    </a:cubicBezTo>
                    <a:cubicBezTo>
                      <a:pt x="102" y="1437"/>
                      <a:pt x="69" y="1441"/>
                      <a:pt x="37" y="1445"/>
                    </a:cubicBezTo>
                    <a:cubicBezTo>
                      <a:pt x="43" y="1478"/>
                      <a:pt x="51" y="1510"/>
                      <a:pt x="58" y="1542"/>
                    </a:cubicBezTo>
                    <a:cubicBezTo>
                      <a:pt x="86" y="1537"/>
                      <a:pt x="114" y="1533"/>
                      <a:pt x="141" y="1528"/>
                    </a:cubicBezTo>
                    <a:cubicBezTo>
                      <a:pt x="175" y="1527"/>
                      <a:pt x="208" y="1526"/>
                      <a:pt x="242" y="1522"/>
                    </a:cubicBezTo>
                    <a:cubicBezTo>
                      <a:pt x="425" y="1507"/>
                      <a:pt x="604" y="1466"/>
                      <a:pt x="783" y="1439"/>
                    </a:cubicBezTo>
                    <a:cubicBezTo>
                      <a:pt x="776" y="1400"/>
                      <a:pt x="770" y="1362"/>
                      <a:pt x="764" y="1324"/>
                    </a:cubicBezTo>
                    <a:cubicBezTo>
                      <a:pt x="714" y="1333"/>
                      <a:pt x="667" y="1341"/>
                      <a:pt x="627" y="1348"/>
                    </a:cubicBezTo>
                    <a:cubicBezTo>
                      <a:pt x="588" y="1352"/>
                      <a:pt x="549" y="1357"/>
                      <a:pt x="511" y="1362"/>
                    </a:cubicBezTo>
                    <a:cubicBezTo>
                      <a:pt x="508" y="1362"/>
                      <a:pt x="507" y="1362"/>
                      <a:pt x="504" y="1362"/>
                    </a:cubicBezTo>
                    <a:cubicBezTo>
                      <a:pt x="513" y="1358"/>
                      <a:pt x="523" y="1353"/>
                      <a:pt x="532" y="1351"/>
                    </a:cubicBezTo>
                    <a:cubicBezTo>
                      <a:pt x="573" y="1341"/>
                      <a:pt x="616" y="1337"/>
                      <a:pt x="658" y="1330"/>
                    </a:cubicBezTo>
                    <a:cubicBezTo>
                      <a:pt x="681" y="1331"/>
                      <a:pt x="703" y="1332"/>
                      <a:pt x="727" y="1330"/>
                    </a:cubicBezTo>
                    <a:cubicBezTo>
                      <a:pt x="739" y="1328"/>
                      <a:pt x="752" y="1326"/>
                      <a:pt x="764" y="1323"/>
                    </a:cubicBezTo>
                    <a:cubicBezTo>
                      <a:pt x="754" y="1263"/>
                      <a:pt x="746" y="1205"/>
                      <a:pt x="740" y="1151"/>
                    </a:cubicBezTo>
                    <a:close/>
                    <a:moveTo>
                      <a:pt x="160" y="1243"/>
                    </a:moveTo>
                    <a:cubicBezTo>
                      <a:pt x="160" y="1243"/>
                      <a:pt x="162" y="1244"/>
                      <a:pt x="162" y="1244"/>
                    </a:cubicBezTo>
                    <a:cubicBezTo>
                      <a:pt x="164" y="1245"/>
                      <a:pt x="163" y="1244"/>
                      <a:pt x="164" y="1244"/>
                    </a:cubicBezTo>
                    <a:cubicBezTo>
                      <a:pt x="165" y="1244"/>
                      <a:pt x="166" y="1244"/>
                      <a:pt x="167" y="1244"/>
                    </a:cubicBezTo>
                    <a:cubicBezTo>
                      <a:pt x="168" y="1244"/>
                      <a:pt x="168" y="1244"/>
                      <a:pt x="168" y="1244"/>
                    </a:cubicBezTo>
                    <a:cubicBezTo>
                      <a:pt x="171" y="1244"/>
                      <a:pt x="175" y="1244"/>
                      <a:pt x="176" y="1244"/>
                    </a:cubicBezTo>
                    <a:cubicBezTo>
                      <a:pt x="187" y="1244"/>
                      <a:pt x="197" y="1244"/>
                      <a:pt x="207" y="1244"/>
                    </a:cubicBezTo>
                    <a:cubicBezTo>
                      <a:pt x="177" y="1247"/>
                      <a:pt x="146" y="1249"/>
                      <a:pt x="115" y="1252"/>
                    </a:cubicBezTo>
                    <a:cubicBezTo>
                      <a:pt x="130" y="1249"/>
                      <a:pt x="145" y="1246"/>
                      <a:pt x="160" y="1243"/>
                    </a:cubicBezTo>
                    <a:close/>
                    <a:moveTo>
                      <a:pt x="521" y="1433"/>
                    </a:moveTo>
                    <a:cubicBezTo>
                      <a:pt x="447" y="1447"/>
                      <a:pt x="385" y="1458"/>
                      <a:pt x="284" y="1476"/>
                    </a:cubicBezTo>
                    <a:cubicBezTo>
                      <a:pt x="223" y="1487"/>
                      <a:pt x="198" y="1491"/>
                      <a:pt x="144" y="1500"/>
                    </a:cubicBezTo>
                    <a:cubicBezTo>
                      <a:pt x="125" y="1501"/>
                      <a:pt x="107" y="1503"/>
                      <a:pt x="88" y="1504"/>
                    </a:cubicBezTo>
                    <a:cubicBezTo>
                      <a:pt x="141" y="1493"/>
                      <a:pt x="193" y="1481"/>
                      <a:pt x="246" y="1472"/>
                    </a:cubicBezTo>
                    <a:cubicBezTo>
                      <a:pt x="323" y="1458"/>
                      <a:pt x="402" y="1449"/>
                      <a:pt x="480" y="1436"/>
                    </a:cubicBezTo>
                    <a:cubicBezTo>
                      <a:pt x="494" y="1435"/>
                      <a:pt x="507" y="1434"/>
                      <a:pt x="521" y="1433"/>
                    </a:cubicBezTo>
                    <a:close/>
                    <a:moveTo>
                      <a:pt x="869" y="1996"/>
                    </a:moveTo>
                    <a:cubicBezTo>
                      <a:pt x="623" y="2012"/>
                      <a:pt x="378" y="2030"/>
                      <a:pt x="132" y="2024"/>
                    </a:cubicBezTo>
                    <a:cubicBezTo>
                      <a:pt x="132" y="2033"/>
                      <a:pt x="130" y="2041"/>
                      <a:pt x="130" y="2050"/>
                    </a:cubicBezTo>
                    <a:cubicBezTo>
                      <a:pt x="154" y="2050"/>
                      <a:pt x="179" y="2050"/>
                      <a:pt x="204" y="2050"/>
                    </a:cubicBezTo>
                    <a:cubicBezTo>
                      <a:pt x="179" y="2053"/>
                      <a:pt x="154" y="2056"/>
                      <a:pt x="129" y="2059"/>
                    </a:cubicBezTo>
                    <a:cubicBezTo>
                      <a:pt x="128" y="2064"/>
                      <a:pt x="128" y="2069"/>
                      <a:pt x="127" y="2074"/>
                    </a:cubicBezTo>
                    <a:cubicBezTo>
                      <a:pt x="125" y="2089"/>
                      <a:pt x="121" y="2105"/>
                      <a:pt x="117" y="2122"/>
                    </a:cubicBezTo>
                    <a:cubicBezTo>
                      <a:pt x="162" y="2123"/>
                      <a:pt x="206" y="2124"/>
                      <a:pt x="250" y="2124"/>
                    </a:cubicBezTo>
                    <a:cubicBezTo>
                      <a:pt x="262" y="2125"/>
                      <a:pt x="274" y="2125"/>
                      <a:pt x="285" y="2125"/>
                    </a:cubicBezTo>
                    <a:cubicBezTo>
                      <a:pt x="277" y="2126"/>
                      <a:pt x="255" y="2128"/>
                      <a:pt x="245" y="2129"/>
                    </a:cubicBezTo>
                    <a:cubicBezTo>
                      <a:pt x="201" y="2129"/>
                      <a:pt x="158" y="2131"/>
                      <a:pt x="115" y="2134"/>
                    </a:cubicBezTo>
                    <a:cubicBezTo>
                      <a:pt x="105" y="2171"/>
                      <a:pt x="92" y="2210"/>
                      <a:pt x="77" y="2250"/>
                    </a:cubicBezTo>
                    <a:cubicBezTo>
                      <a:pt x="79" y="2250"/>
                      <a:pt x="81" y="2251"/>
                      <a:pt x="84" y="2251"/>
                    </a:cubicBezTo>
                    <a:cubicBezTo>
                      <a:pt x="81" y="2252"/>
                      <a:pt x="78" y="2252"/>
                      <a:pt x="75" y="2252"/>
                    </a:cubicBezTo>
                    <a:cubicBezTo>
                      <a:pt x="71" y="2262"/>
                      <a:pt x="68" y="2272"/>
                      <a:pt x="63" y="2282"/>
                    </a:cubicBezTo>
                    <a:cubicBezTo>
                      <a:pt x="66" y="2282"/>
                      <a:pt x="68" y="2282"/>
                      <a:pt x="70" y="2281"/>
                    </a:cubicBezTo>
                    <a:cubicBezTo>
                      <a:pt x="112" y="2278"/>
                      <a:pt x="151" y="2270"/>
                      <a:pt x="192" y="2265"/>
                    </a:cubicBezTo>
                    <a:cubicBezTo>
                      <a:pt x="320" y="2273"/>
                      <a:pt x="452" y="2264"/>
                      <a:pt x="571" y="2264"/>
                    </a:cubicBezTo>
                    <a:lnTo>
                      <a:pt x="864" y="2264"/>
                    </a:lnTo>
                    <a:cubicBezTo>
                      <a:pt x="868" y="2236"/>
                      <a:pt x="871" y="2208"/>
                      <a:pt x="873" y="2180"/>
                    </a:cubicBezTo>
                    <a:cubicBezTo>
                      <a:pt x="875" y="2149"/>
                      <a:pt x="874" y="2115"/>
                      <a:pt x="873" y="2079"/>
                    </a:cubicBezTo>
                    <a:cubicBezTo>
                      <a:pt x="858" y="2081"/>
                      <a:pt x="843" y="2082"/>
                      <a:pt x="828" y="2083"/>
                    </a:cubicBezTo>
                    <a:cubicBezTo>
                      <a:pt x="739" y="2082"/>
                      <a:pt x="650" y="2082"/>
                      <a:pt x="562" y="2081"/>
                    </a:cubicBezTo>
                    <a:cubicBezTo>
                      <a:pt x="545" y="2080"/>
                      <a:pt x="537" y="2075"/>
                      <a:pt x="518" y="2074"/>
                    </a:cubicBezTo>
                    <a:cubicBezTo>
                      <a:pt x="453" y="2071"/>
                      <a:pt x="376" y="2070"/>
                      <a:pt x="299" y="2071"/>
                    </a:cubicBezTo>
                    <a:cubicBezTo>
                      <a:pt x="278" y="2072"/>
                      <a:pt x="268" y="2073"/>
                      <a:pt x="248" y="2074"/>
                    </a:cubicBezTo>
                    <a:cubicBezTo>
                      <a:pt x="307" y="2067"/>
                      <a:pt x="367" y="2059"/>
                      <a:pt x="426" y="2056"/>
                    </a:cubicBezTo>
                    <a:cubicBezTo>
                      <a:pt x="574" y="2049"/>
                      <a:pt x="723" y="2055"/>
                      <a:pt x="872" y="2051"/>
                    </a:cubicBezTo>
                    <a:cubicBezTo>
                      <a:pt x="871" y="2033"/>
                      <a:pt x="870" y="2015"/>
                      <a:pt x="869" y="1996"/>
                    </a:cubicBezTo>
                    <a:close/>
                    <a:moveTo>
                      <a:pt x="696" y="2152"/>
                    </a:moveTo>
                    <a:cubicBezTo>
                      <a:pt x="697" y="2152"/>
                      <a:pt x="698" y="2152"/>
                      <a:pt x="699" y="2152"/>
                    </a:cubicBezTo>
                    <a:cubicBezTo>
                      <a:pt x="711" y="2152"/>
                      <a:pt x="723" y="2152"/>
                      <a:pt x="735" y="2153"/>
                    </a:cubicBezTo>
                    <a:cubicBezTo>
                      <a:pt x="737" y="2153"/>
                      <a:pt x="739" y="2153"/>
                      <a:pt x="741" y="2153"/>
                    </a:cubicBezTo>
                    <a:cubicBezTo>
                      <a:pt x="743" y="2153"/>
                      <a:pt x="744" y="2153"/>
                      <a:pt x="746" y="2154"/>
                    </a:cubicBezTo>
                    <a:cubicBezTo>
                      <a:pt x="730" y="2154"/>
                      <a:pt x="714" y="2153"/>
                      <a:pt x="698" y="2154"/>
                    </a:cubicBezTo>
                    <a:cubicBezTo>
                      <a:pt x="698" y="2153"/>
                      <a:pt x="697" y="2152"/>
                      <a:pt x="696" y="2152"/>
                    </a:cubicBezTo>
                    <a:close/>
                    <a:moveTo>
                      <a:pt x="146" y="2229"/>
                    </a:moveTo>
                    <a:cubicBezTo>
                      <a:pt x="155" y="2233"/>
                      <a:pt x="168" y="2233"/>
                      <a:pt x="179" y="2236"/>
                    </a:cubicBezTo>
                    <a:cubicBezTo>
                      <a:pt x="164" y="2234"/>
                      <a:pt x="149" y="2233"/>
                      <a:pt x="134" y="2231"/>
                    </a:cubicBezTo>
                    <a:cubicBezTo>
                      <a:pt x="138" y="2231"/>
                      <a:pt x="142" y="2230"/>
                      <a:pt x="146" y="2229"/>
                    </a:cubicBezTo>
                    <a:close/>
                  </a:path>
                </a:pathLst>
              </a:custGeom>
              <a:solidFill>
                <a:srgbClr val="8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sp>
        <p:nvSpPr>
          <p:cNvPr id="479" name="Rectangle 47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8" name="Freeform 6"/>
          <p:cNvSpPr>
            <a:spLocks/>
          </p:cNvSpPr>
          <p:nvPr/>
        </p:nvSpPr>
        <p:spPr bwMode="auto">
          <a:xfrm>
            <a:off x="435323" y="3236913"/>
            <a:ext cx="1953307" cy="1054100"/>
          </a:xfrm>
          <a:custGeom>
            <a:avLst/>
            <a:gdLst>
              <a:gd name="T0" fmla="*/ 2984 w 4558"/>
              <a:gd name="T1" fmla="*/ 49 h 2932"/>
              <a:gd name="T2" fmla="*/ 4556 w 4558"/>
              <a:gd name="T3" fmla="*/ 412 h 2932"/>
              <a:gd name="T4" fmla="*/ 4536 w 4558"/>
              <a:gd name="T5" fmla="*/ 2831 h 2932"/>
              <a:gd name="T6" fmla="*/ 2984 w 4558"/>
              <a:gd name="T7" fmla="*/ 2166 h 2932"/>
              <a:gd name="T8" fmla="*/ 323 w 4558"/>
              <a:gd name="T9" fmla="*/ 2932 h 2932"/>
              <a:gd name="T10" fmla="*/ 1290 w 4558"/>
              <a:gd name="T11" fmla="*/ 1803 h 2932"/>
              <a:gd name="T12" fmla="*/ 0 w 4558"/>
              <a:gd name="T13" fmla="*/ 896 h 2932"/>
              <a:gd name="T14" fmla="*/ 2984 w 4558"/>
              <a:gd name="T15" fmla="*/ 49 h 2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58" h="2932">
                <a:moveTo>
                  <a:pt x="2984" y="49"/>
                </a:moveTo>
                <a:cubicBezTo>
                  <a:pt x="4204" y="0"/>
                  <a:pt x="4558" y="124"/>
                  <a:pt x="4556" y="412"/>
                </a:cubicBezTo>
                <a:lnTo>
                  <a:pt x="4536" y="2831"/>
                </a:lnTo>
                <a:cubicBezTo>
                  <a:pt x="4536" y="2831"/>
                  <a:pt x="4030" y="2165"/>
                  <a:pt x="2984" y="2166"/>
                </a:cubicBezTo>
                <a:cubicBezTo>
                  <a:pt x="1937" y="2166"/>
                  <a:pt x="323" y="2932"/>
                  <a:pt x="323" y="2932"/>
                </a:cubicBezTo>
                <a:lnTo>
                  <a:pt x="1290" y="1803"/>
                </a:lnTo>
                <a:lnTo>
                  <a:pt x="0" y="896"/>
                </a:lnTo>
                <a:cubicBezTo>
                  <a:pt x="937" y="401"/>
                  <a:pt x="1763" y="98"/>
                  <a:pt x="2984" y="4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9" name="Freeform 7"/>
          <p:cNvSpPr>
            <a:spLocks/>
          </p:cNvSpPr>
          <p:nvPr/>
        </p:nvSpPr>
        <p:spPr bwMode="auto">
          <a:xfrm>
            <a:off x="1547177" y="3381376"/>
            <a:ext cx="841453" cy="1044088"/>
          </a:xfrm>
          <a:custGeom>
            <a:avLst/>
            <a:gdLst>
              <a:gd name="T0" fmla="*/ 1952 w 1963"/>
              <a:gd name="T1" fmla="*/ 0 h 3579"/>
              <a:gd name="T2" fmla="*/ 27 w 1963"/>
              <a:gd name="T3" fmla="*/ 756 h 3579"/>
              <a:gd name="T4" fmla="*/ 67 w 1963"/>
              <a:gd name="T5" fmla="*/ 3537 h 3579"/>
              <a:gd name="T6" fmla="*/ 1942 w 1963"/>
              <a:gd name="T7" fmla="*/ 2429 h 3579"/>
              <a:gd name="T8" fmla="*/ 1952 w 1963"/>
              <a:gd name="T9" fmla="*/ 0 h 3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3" h="3579">
                <a:moveTo>
                  <a:pt x="1952" y="0"/>
                </a:moveTo>
                <a:cubicBezTo>
                  <a:pt x="1961" y="909"/>
                  <a:pt x="33" y="26"/>
                  <a:pt x="27" y="756"/>
                </a:cubicBezTo>
                <a:cubicBezTo>
                  <a:pt x="0" y="1445"/>
                  <a:pt x="11" y="2569"/>
                  <a:pt x="67" y="3537"/>
                </a:cubicBezTo>
                <a:cubicBezTo>
                  <a:pt x="990" y="3579"/>
                  <a:pt x="1945" y="3094"/>
                  <a:pt x="1942" y="2429"/>
                </a:cubicBezTo>
                <a:cubicBezTo>
                  <a:pt x="1938" y="1521"/>
                  <a:pt x="1963" y="904"/>
                  <a:pt x="1952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1" name="Freeform 10"/>
          <p:cNvSpPr>
            <a:spLocks/>
          </p:cNvSpPr>
          <p:nvPr/>
        </p:nvSpPr>
        <p:spPr bwMode="auto">
          <a:xfrm>
            <a:off x="6755370" y="3236913"/>
            <a:ext cx="1953307" cy="1054100"/>
          </a:xfrm>
          <a:custGeom>
            <a:avLst/>
            <a:gdLst>
              <a:gd name="T0" fmla="*/ 1575 w 4558"/>
              <a:gd name="T1" fmla="*/ 49 h 2932"/>
              <a:gd name="T2" fmla="*/ 2 w 4558"/>
              <a:gd name="T3" fmla="*/ 412 h 2932"/>
              <a:gd name="T4" fmla="*/ 22 w 4558"/>
              <a:gd name="T5" fmla="*/ 2831 h 2932"/>
              <a:gd name="T6" fmla="*/ 1575 w 4558"/>
              <a:gd name="T7" fmla="*/ 2166 h 2932"/>
              <a:gd name="T8" fmla="*/ 4236 w 4558"/>
              <a:gd name="T9" fmla="*/ 2932 h 2932"/>
              <a:gd name="T10" fmla="*/ 3268 w 4558"/>
              <a:gd name="T11" fmla="*/ 1803 h 2932"/>
              <a:gd name="T12" fmla="*/ 4558 w 4558"/>
              <a:gd name="T13" fmla="*/ 896 h 2932"/>
              <a:gd name="T14" fmla="*/ 1575 w 4558"/>
              <a:gd name="T15" fmla="*/ 49 h 2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58" h="2932">
                <a:moveTo>
                  <a:pt x="1575" y="49"/>
                </a:moveTo>
                <a:cubicBezTo>
                  <a:pt x="355" y="0"/>
                  <a:pt x="0" y="124"/>
                  <a:pt x="2" y="412"/>
                </a:cubicBezTo>
                <a:lnTo>
                  <a:pt x="22" y="2831"/>
                </a:lnTo>
                <a:cubicBezTo>
                  <a:pt x="22" y="2831"/>
                  <a:pt x="528" y="2165"/>
                  <a:pt x="1575" y="2166"/>
                </a:cubicBezTo>
                <a:cubicBezTo>
                  <a:pt x="2621" y="2166"/>
                  <a:pt x="4236" y="2932"/>
                  <a:pt x="4236" y="2932"/>
                </a:cubicBezTo>
                <a:lnTo>
                  <a:pt x="3268" y="1803"/>
                </a:lnTo>
                <a:lnTo>
                  <a:pt x="4558" y="896"/>
                </a:lnTo>
                <a:cubicBezTo>
                  <a:pt x="3622" y="401"/>
                  <a:pt x="2795" y="98"/>
                  <a:pt x="1575" y="4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2" name="Freeform 11"/>
          <p:cNvSpPr>
            <a:spLocks/>
          </p:cNvSpPr>
          <p:nvPr/>
        </p:nvSpPr>
        <p:spPr bwMode="auto">
          <a:xfrm>
            <a:off x="6755370" y="3381376"/>
            <a:ext cx="841453" cy="1044088"/>
          </a:xfrm>
          <a:custGeom>
            <a:avLst/>
            <a:gdLst>
              <a:gd name="T0" fmla="*/ 10 w 1962"/>
              <a:gd name="T1" fmla="*/ 0 h 3579"/>
              <a:gd name="T2" fmla="*/ 1936 w 1962"/>
              <a:gd name="T3" fmla="*/ 756 h 3579"/>
              <a:gd name="T4" fmla="*/ 1895 w 1962"/>
              <a:gd name="T5" fmla="*/ 3537 h 3579"/>
              <a:gd name="T6" fmla="*/ 20 w 1962"/>
              <a:gd name="T7" fmla="*/ 2429 h 3579"/>
              <a:gd name="T8" fmla="*/ 10 w 1962"/>
              <a:gd name="T9" fmla="*/ 0 h 3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2" h="3579">
                <a:moveTo>
                  <a:pt x="10" y="0"/>
                </a:moveTo>
                <a:cubicBezTo>
                  <a:pt x="1" y="909"/>
                  <a:pt x="1929" y="26"/>
                  <a:pt x="1936" y="756"/>
                </a:cubicBezTo>
                <a:cubicBezTo>
                  <a:pt x="1962" y="1445"/>
                  <a:pt x="1951" y="2569"/>
                  <a:pt x="1895" y="3537"/>
                </a:cubicBezTo>
                <a:cubicBezTo>
                  <a:pt x="973" y="3579"/>
                  <a:pt x="17" y="3094"/>
                  <a:pt x="20" y="2429"/>
                </a:cubicBezTo>
                <a:cubicBezTo>
                  <a:pt x="24" y="1521"/>
                  <a:pt x="0" y="904"/>
                  <a:pt x="1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9" name="Group 8"/>
          <p:cNvGrpSpPr/>
          <p:nvPr/>
        </p:nvGrpSpPr>
        <p:grpSpPr>
          <a:xfrm>
            <a:off x="1540875" y="3633788"/>
            <a:ext cx="6062251" cy="1033462"/>
            <a:chOff x="1540875" y="3633788"/>
            <a:chExt cx="6062251" cy="1033462"/>
          </a:xfrm>
        </p:grpSpPr>
        <p:sp>
          <p:nvSpPr>
            <p:cNvPr id="490" name="Freeform 8"/>
            <p:cNvSpPr>
              <a:spLocks/>
            </p:cNvSpPr>
            <p:nvPr/>
          </p:nvSpPr>
          <p:spPr bwMode="auto">
            <a:xfrm>
              <a:off x="1540875" y="3633788"/>
              <a:ext cx="3048144" cy="1033462"/>
            </a:xfrm>
            <a:custGeom>
              <a:avLst/>
              <a:gdLst>
                <a:gd name="T0" fmla="*/ 0 w 7116"/>
                <a:gd name="T1" fmla="*/ 0 h 3889"/>
                <a:gd name="T2" fmla="*/ 2217 w 7116"/>
                <a:gd name="T3" fmla="*/ 1361 h 3889"/>
                <a:gd name="T4" fmla="*/ 7116 w 7116"/>
                <a:gd name="T5" fmla="*/ 1562 h 3889"/>
                <a:gd name="T6" fmla="*/ 7106 w 7116"/>
                <a:gd name="T7" fmla="*/ 3861 h 3889"/>
                <a:gd name="T8" fmla="*/ 2318 w 7116"/>
                <a:gd name="T9" fmla="*/ 3760 h 3889"/>
                <a:gd name="T10" fmla="*/ 60 w 7116"/>
                <a:gd name="T11" fmla="*/ 2822 h 3889"/>
                <a:gd name="T12" fmla="*/ 0 w 7116"/>
                <a:gd name="T13" fmla="*/ 0 h 3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16" h="3889">
                  <a:moveTo>
                    <a:pt x="0" y="0"/>
                  </a:moveTo>
                  <a:cubicBezTo>
                    <a:pt x="1" y="957"/>
                    <a:pt x="1218" y="1259"/>
                    <a:pt x="2217" y="1361"/>
                  </a:cubicBezTo>
                  <a:cubicBezTo>
                    <a:pt x="3217" y="1463"/>
                    <a:pt x="6186" y="1592"/>
                    <a:pt x="7116" y="1562"/>
                  </a:cubicBezTo>
                  <a:lnTo>
                    <a:pt x="7106" y="3861"/>
                  </a:lnTo>
                  <a:cubicBezTo>
                    <a:pt x="6240" y="3889"/>
                    <a:pt x="3557" y="3816"/>
                    <a:pt x="2318" y="3760"/>
                  </a:cubicBezTo>
                  <a:cubicBezTo>
                    <a:pt x="1079" y="3703"/>
                    <a:pt x="87" y="3512"/>
                    <a:pt x="60" y="28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3" name="Freeform 13"/>
            <p:cNvSpPr>
              <a:spLocks/>
            </p:cNvSpPr>
            <p:nvPr/>
          </p:nvSpPr>
          <p:spPr bwMode="auto">
            <a:xfrm>
              <a:off x="4554982" y="3633788"/>
              <a:ext cx="3048144" cy="1033462"/>
            </a:xfrm>
            <a:custGeom>
              <a:avLst/>
              <a:gdLst>
                <a:gd name="T0" fmla="*/ 7116 w 7116"/>
                <a:gd name="T1" fmla="*/ 0 h 3889"/>
                <a:gd name="T2" fmla="*/ 4898 w 7116"/>
                <a:gd name="T3" fmla="*/ 1361 h 3889"/>
                <a:gd name="T4" fmla="*/ 0 w 7116"/>
                <a:gd name="T5" fmla="*/ 1562 h 3889"/>
                <a:gd name="T6" fmla="*/ 10 w 7116"/>
                <a:gd name="T7" fmla="*/ 3861 h 3889"/>
                <a:gd name="T8" fmla="*/ 4797 w 7116"/>
                <a:gd name="T9" fmla="*/ 3760 h 3889"/>
                <a:gd name="T10" fmla="*/ 7055 w 7116"/>
                <a:gd name="T11" fmla="*/ 2822 h 3889"/>
                <a:gd name="T12" fmla="*/ 7116 w 7116"/>
                <a:gd name="T13" fmla="*/ 0 h 3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16" h="3889">
                  <a:moveTo>
                    <a:pt x="7116" y="0"/>
                  </a:moveTo>
                  <a:cubicBezTo>
                    <a:pt x="7114" y="957"/>
                    <a:pt x="5898" y="1259"/>
                    <a:pt x="4898" y="1361"/>
                  </a:cubicBezTo>
                  <a:cubicBezTo>
                    <a:pt x="3899" y="1463"/>
                    <a:pt x="930" y="1592"/>
                    <a:pt x="0" y="1562"/>
                  </a:cubicBezTo>
                  <a:lnTo>
                    <a:pt x="10" y="3861"/>
                  </a:lnTo>
                  <a:cubicBezTo>
                    <a:pt x="876" y="3889"/>
                    <a:pt x="3558" y="3816"/>
                    <a:pt x="4797" y="3760"/>
                  </a:cubicBezTo>
                  <a:cubicBezTo>
                    <a:pt x="6036" y="3703"/>
                    <a:pt x="7028" y="3512"/>
                    <a:pt x="7055" y="2822"/>
                  </a:cubicBezTo>
                  <a:lnTo>
                    <a:pt x="7116" y="0"/>
                  </a:ln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94" name="TextBox 493"/>
          <p:cNvSpPr txBox="1"/>
          <p:nvPr/>
        </p:nvSpPr>
        <p:spPr>
          <a:xfrm>
            <a:off x="2196364" y="4071332"/>
            <a:ext cx="4780826" cy="562466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 algn="ctr"/>
            <a:r>
              <a:rPr lang="en-GB" sz="2800" smtClean="0"/>
              <a:t>Happy Holidays </a:t>
            </a:r>
            <a:r>
              <a:rPr lang="en-GB" sz="2800" dirty="0" smtClean="0"/>
              <a:t>from </a:t>
            </a:r>
            <a:r>
              <a:rPr lang="en-GB" sz="2800" dirty="0" smtClean="0">
                <a:solidFill>
                  <a:srgbClr val="00B050"/>
                </a:solidFill>
              </a:rPr>
              <a:t>your name</a:t>
            </a:r>
            <a:endParaRPr lang="en-GB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224179"/>
      </p:ext>
    </p:extLst>
  </p:cSld>
  <p:clrMapOvr>
    <a:masterClrMapping/>
  </p:clrMapOvr>
  <p:transition spd="slow" advTm="35376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xit" presetSubtype="4" repeatCount="7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40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40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2" presetClass="emph" presetSubtype="0" repeatCount="7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8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8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8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8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2" presetClass="exit" presetSubtype="4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6000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6000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" presetClass="exit" presetSubtype="4" repeatCount="7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40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40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7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33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8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8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8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8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" presetClass="exit" presetSubtype="4" repeatCount="45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6000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6000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2" presetClass="emph" presetSubtype="0" repeatCount="45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4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12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12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12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12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0" presetClass="path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8.33333E-7 -4.32099E-6 C 0.17257 0.05679 0.69358 0.33488 1.03559 0.34136 C 1.3776 0.34815 1.84028 0.10278 2.05208 0.04013 " pathEditMode="relative" rAng="0" ptsTypes="asA">
                                      <p:cBhvr>
                                        <p:cTn id="4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604" y="1740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de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3600000">
                                      <p:cBhvr>
                                        <p:cTn id="5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1800000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repeatCount="3000" autoRev="1" fill="remove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420000">
                                      <p:cBhvr>
                                        <p:cTn id="5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35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1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35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9" fill="hold" grpId="0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7" dur="35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5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8" presetClass="emph" presetSubtype="0" accel="50667" decel="49333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800000">
                                      <p:cBhvr>
                                        <p:cTn id="7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1" nodeType="withEffect">
                                  <p:stCondLst>
                                    <p:cond delay="29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xit" presetSubtype="8" fill="hold" grpId="1" nodeType="withEffect">
                                  <p:stCondLst>
                                    <p:cond delay="280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0" dur="35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2" presetClass="exit" presetSubtype="2" fill="hold" grpId="1" nodeType="withEffect">
                                  <p:stCondLst>
                                    <p:cond delay="28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3" dur="35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8" presetClass="exit" presetSubtype="3" fill="hold" grpId="1" nodeType="withEffect">
                                  <p:stCondLst>
                                    <p:cond delay="28300"/>
                                  </p:stCondLst>
                                  <p:childTnLst>
                                    <p:animEffect transition="out" filter="strips(upRight)">
                                      <p:cBhvr>
                                        <p:cTn id="86" dur="35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8" presetClass="exit" presetSubtype="9" fill="hold" grpId="1" nodeType="withEffect">
                                  <p:stCondLst>
                                    <p:cond delay="28300"/>
                                  </p:stCondLst>
                                  <p:childTnLst>
                                    <p:animEffect transition="out" filter="strips(upLeft)">
                                      <p:cBhvr>
                                        <p:cTn id="89" dur="35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6" presetClass="exit" presetSubtype="21" fill="hold" nodeType="withEffect">
                                  <p:stCondLst>
                                    <p:cond delay="286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6" presetClass="exit" presetSubtype="21" fill="hold" grpId="1" nodeType="withEffect">
                                  <p:stCondLst>
                                    <p:cond delay="288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5" dur="55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549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79" grpId="0" animBg="1"/>
      <p:bldP spid="479" grpId="1" animBg="1"/>
      <p:bldP spid="488" grpId="0" animBg="1"/>
      <p:bldP spid="488" grpId="1" animBg="1"/>
      <p:bldP spid="489" grpId="0" animBg="1"/>
      <p:bldP spid="489" grpId="1" animBg="1"/>
      <p:bldP spid="491" grpId="0" animBg="1"/>
      <p:bldP spid="491" grpId="1" animBg="1"/>
      <p:bldP spid="492" grpId="0" animBg="1"/>
      <p:bldP spid="492" grpId="1" animBg="1"/>
      <p:bldP spid="494" grpId="0"/>
      <p:bldP spid="494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4893</TotalTime>
  <Words>52</Words>
  <Application>Microsoft Office PowerPoint</Application>
  <PresentationFormat>On-screen Show (16:9)</PresentationFormat>
  <Paragraphs>10</Paragraphs>
  <Slides>3</Slides>
  <Notes>0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Korek</dc:creator>
  <cp:lastModifiedBy>Karl Parry</cp:lastModifiedBy>
  <cp:revision>53</cp:revision>
  <dcterms:created xsi:type="dcterms:W3CDTF">2014-11-26T11:30:29Z</dcterms:created>
  <dcterms:modified xsi:type="dcterms:W3CDTF">2014-12-08T12:10:41Z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CD8A273E-814B-4F8D-AB33-9761BC0B76AA</vt:lpwstr>
  </property>
  <property fmtid="{D5CDD505-2E9C-101B-9397-08002B2CF9AE}" pid="3" name="ArticulatePath">
    <vt:lpwstr>Build a Snowman Christmas card 2014</vt:lpwstr>
  </property>
</Properties>
</file>