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4v" ContentType="video/unknown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5353"/>
    <a:srgbClr val="5AB9BA"/>
    <a:srgbClr val="FF5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6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A970A-C7F0-44C4-ABC2-11334F8B4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33F640-D4D5-4588-986D-46B2A2A7B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4E6A6-6BDA-451A-8788-13E08C72B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13411-A380-4BD4-873B-BCCB65922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47987-057E-497C-922A-2D9D2FB8A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391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B744-6908-4F39-B70A-12DCA94CE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20168-55CB-43A3-B919-ABCCE1968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80198-2AB4-4345-A6B8-564ED7DF2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62B7B-E9E8-49E8-889B-949B71B7D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11F37-0E15-4DC4-A951-748110D8E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634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4DFA0-0C98-4C8C-863E-2FE63829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DDC62-27C1-4174-A877-FFB0C209C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81555-736A-4392-B2BA-75F046E4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68BDD-A04F-4CC7-AA20-06B188F00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DF221-ACE8-448E-B1C4-134F9B5D8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419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F674A-BC67-4818-BED6-BB15FBB33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063A6-035B-416C-8D84-8814462C9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0DFAC8-7468-46B3-8CBD-9E9FD241D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1ABA5A-6BFE-4DDC-8981-15B9A4660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67CB5-1CB1-4775-AFC7-7923873AF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6C08B-4F4C-4CF7-8DCE-C452C2B61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101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01DBD-2C8E-46B5-891F-715F508A3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24174-248C-4A80-8106-88ED6480F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608E3-84AE-4366-90F3-87AB0F5F2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F35BD4-E196-4290-BA84-BB51D46939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5A1A21-5BCD-46AA-991D-D8C9D47CD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315D89-7470-4B53-A4D8-174EA5772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3A119-C043-431E-B975-3B8D0FD97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A8D90D-B53F-4437-AB6B-22AB991D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57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2DB61-09C0-4DA6-946D-C516D4EC4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7398CB-8CC0-4A83-B5F9-AFF0F4E6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3FB2BC-AAFA-4273-AA6E-B2D12089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C3B243-D75D-496C-86BF-080DCB802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30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45BF84-3B80-40D8-B27C-EA0C0D5D4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89B71-6711-4C5F-BA9E-57FBC28D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05FE0-CFED-4C90-9714-712B356AF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317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CF0A-D5BF-45EE-B41B-E786EC962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F09AF-41AB-4B79-93FA-284A492D1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58C8A-BF52-4F40-88A2-01EF020E9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3EC63-DBCC-4431-BE1A-4D8A83D99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C6B84-32F6-445C-B3DB-BCCF6142C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85EDF-B927-46F0-98C7-89ACD9306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004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AB433-2128-4833-A5A2-D48275EF1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7FD117-74A1-46C1-AA9D-C90D541736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84935-8002-4CD1-A355-666124A3E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56E17-74CA-40E0-B9EE-43128837D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70E63-679D-44B2-BB56-3CE921E4A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1E859-07E1-4E99-A73A-702F52E1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504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82EE8-F118-4AF3-AE16-DAE3F9156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B56248-72E0-409F-9940-A979BEBF8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1E0E6-9D7B-47F0-A233-4E3F02D50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8EB17-166E-4365-B971-3AB630768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7278D-29A5-451E-8A11-443AD826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460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F6A7FB-1E3F-4323-98AD-2D8842DE89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4BF95B-CCA9-4496-8D8B-5F24EBA86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60120-0B0C-45EF-9164-AA87DC0F1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16512-CC85-4E5D-A51B-7B359BE18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3539F-A720-440F-9A30-18B0C408A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5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90C0A8-3D48-4714-A271-FD4A09E18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E1595-D948-494A-BCC8-2E27A5005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54C1A-452B-4D6C-BCB9-D931AB5473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268E4-5A94-47C3-B25D-B90DFEDEECE2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48901-74C3-41AA-AE7F-557FC4223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44C6B-1F6F-40CE-93B1-E398974CD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07CD6-950F-4E81-8CCA-F818F138D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561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4v"/><Relationship Id="rId1" Type="http://schemas.microsoft.com/office/2007/relationships/media" Target="../media/media8.m4v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4v"/><Relationship Id="rId1" Type="http://schemas.microsoft.com/office/2007/relationships/media" Target="../media/media9.m4v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4v"/><Relationship Id="rId1" Type="http://schemas.microsoft.com/office/2007/relationships/media" Target="../media/media10.m4v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uddy Christmas 1 - 1">
            <a:hlinkClick r:id="" action="ppaction://media"/>
            <a:extLst>
              <a:ext uri="{FF2B5EF4-FFF2-40B4-BE49-F238E27FC236}">
                <a16:creationId xmlns:a16="http://schemas.microsoft.com/office/drawing/2014/main" id="{1FE01033-AF49-473A-997C-B0D7269C2E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That Christmas Full Version">
            <a:hlinkClick r:id="" action="ppaction://media"/>
            <a:extLst>
              <a:ext uri="{FF2B5EF4-FFF2-40B4-BE49-F238E27FC236}">
                <a16:creationId xmlns:a16="http://schemas.microsoft.com/office/drawing/2014/main" id="{BD8107D7-5A3C-477D-A01D-9EDAD72965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516592" y="441014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0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386"/>
    </mc:Choice>
    <mc:Fallback xmlns="">
      <p:transition advTm="10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>
              <p:cMediaNode vol="10976" numSld="999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05" objId="4"/>
        <p14:stopEvt time="9717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1A5F07F-45C8-4710-9300-89A9B2618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83" y="335280"/>
            <a:ext cx="11505635" cy="64719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A2283C-9001-4E3E-8F33-D4837CB7635B}"/>
              </a:ext>
            </a:extLst>
          </p:cNvPr>
          <p:cNvSpPr/>
          <p:nvPr/>
        </p:nvSpPr>
        <p:spPr>
          <a:xfrm>
            <a:off x="2473960" y="0"/>
            <a:ext cx="7071360" cy="421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Xmas slide 2">
            <a:hlinkClick r:id="" action="ppaction://media"/>
            <a:extLst>
              <a:ext uri="{FF2B5EF4-FFF2-40B4-BE49-F238E27FC236}">
                <a16:creationId xmlns:a16="http://schemas.microsoft.com/office/drawing/2014/main" id="{29992204-E724-40EB-9D5D-0C26E770A2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65137" y="17716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23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277">
        <p15:prstTrans prst="peelOff"/>
      </p:transition>
    </mc:Choice>
    <mc:Fallback xmlns="">
      <p:transition spd="slow" advTm="42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0" objId="2"/>
        <p14:stopEvt time="3259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ut the window">
            <a:hlinkClick r:id="" action="ppaction://media"/>
            <a:extLst>
              <a:ext uri="{FF2B5EF4-FFF2-40B4-BE49-F238E27FC236}">
                <a16:creationId xmlns:a16="http://schemas.microsoft.com/office/drawing/2014/main" id="{06E02DF1-B72A-40CC-BB84-5335666D600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87"/>
                </p14:media>
              </p:ext>
            </p:extLst>
          </p:nvPr>
        </p:nvPicPr>
        <p:blipFill rotWithShape="1">
          <a:blip r:embed="rId4"/>
          <a:srcRect l="723" t="1839" r="931" b="1107"/>
          <a:stretch>
            <a:fillRect/>
          </a:stretch>
        </p:blipFill>
        <p:spPr>
          <a:xfrm>
            <a:off x="1064871" y="659757"/>
            <a:ext cx="10041038" cy="557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06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153">
        <p15:prstTrans prst="peelOff"/>
      </p:transition>
    </mc:Choice>
    <mc:Fallback xmlns="">
      <p:transition spd="slow" advTm="111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2" objId="7"/>
        <p14:stopEvt time="10450" objId="7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uddy Christmas 2 compressed">
            <a:hlinkClick r:id="" action="ppaction://media"/>
            <a:extLst>
              <a:ext uri="{FF2B5EF4-FFF2-40B4-BE49-F238E27FC236}">
                <a16:creationId xmlns:a16="http://schemas.microsoft.com/office/drawing/2014/main" id="{E20797C9-CEC1-43DF-AA4C-73D23A7458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01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849">
        <p15:prstTrans prst="peelOff"/>
      </p:transition>
    </mc:Choice>
    <mc:Fallback xmlns="">
      <p:transition spd="slow" advTm="58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4" objId="2"/>
        <p14:stopEvt time="5312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AF49E8-344F-42EB-A435-196C6812D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83" y="335280"/>
            <a:ext cx="11505635" cy="6471920"/>
          </a:xfrm>
          <a:prstGeom prst="rect">
            <a:avLst/>
          </a:prstGeom>
        </p:spPr>
      </p:pic>
      <p:pic>
        <p:nvPicPr>
          <p:cNvPr id="2" name="Xmas slide 5">
            <a:hlinkClick r:id="" action="ppaction://media"/>
            <a:extLst>
              <a:ext uri="{FF2B5EF4-FFF2-40B4-BE49-F238E27FC236}">
                <a16:creationId xmlns:a16="http://schemas.microsoft.com/office/drawing/2014/main" id="{2C03F7C3-5023-4F1B-A761-939ED4DC7A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15463" y="213042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30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249">
        <p15:prstTrans prst="peelOff"/>
      </p:transition>
    </mc:Choice>
    <mc:Fallback xmlns="">
      <p:transition spd="slow" advTm="82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1" objId="2"/>
        <p14:stopEvt time="7692" objId="2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wish I were a reindeer compressed">
            <a:hlinkClick r:id="" action="ppaction://media"/>
            <a:extLst>
              <a:ext uri="{FF2B5EF4-FFF2-40B4-BE49-F238E27FC236}">
                <a16:creationId xmlns:a16="http://schemas.microsoft.com/office/drawing/2014/main" id="{EFDFD95E-8423-4911-AC0A-4996F650B8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83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488">
        <p15:prstTrans prst="peelOff"/>
      </p:transition>
    </mc:Choice>
    <mc:Fallback xmlns="">
      <p:transition spd="slow" advTm="64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5" objId="2"/>
        <p14:stopEvt time="5705" objId="2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uddy An Idea-1">
            <a:hlinkClick r:id="" action="ppaction://media"/>
            <a:extLst>
              <a:ext uri="{FF2B5EF4-FFF2-40B4-BE49-F238E27FC236}">
                <a16:creationId xmlns:a16="http://schemas.microsoft.com/office/drawing/2014/main" id="{7335BA76-9087-4ACC-8A40-8DA668CAC8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201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11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95">
        <p15:prstTrans prst="peelOff"/>
      </p:transition>
    </mc:Choice>
    <mc:Fallback xmlns="">
      <p:transition spd="slow" advTm="80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3" objId="2"/>
        <p14:stopEvt time="7768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uddy Was A Reindeer-1">
            <a:hlinkClick r:id="" action="ppaction://media"/>
            <a:extLst>
              <a:ext uri="{FF2B5EF4-FFF2-40B4-BE49-F238E27FC236}">
                <a16:creationId xmlns:a16="http://schemas.microsoft.com/office/drawing/2014/main" id="{EBF84815-C24A-4F3F-88A0-C6F321A6AA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91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949">
        <p15:prstTrans prst="peelOff"/>
      </p:transition>
    </mc:Choice>
    <mc:Fallback xmlns="">
      <p:transition spd="slow" advTm="119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4" objId="2"/>
        <p14:stopEvt time="11405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old On A Minute-1">
            <a:hlinkClick r:id="" action="ppaction://media"/>
            <a:extLst>
              <a:ext uri="{FF2B5EF4-FFF2-40B4-BE49-F238E27FC236}">
                <a16:creationId xmlns:a16="http://schemas.microsoft.com/office/drawing/2014/main" id="{76BA35E1-BE13-4BC0-8B3C-5D680FF576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6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75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469">
        <p15:prstTrans prst="peelOff"/>
      </p:transition>
    </mc:Choice>
    <mc:Fallback xmlns="">
      <p:transition spd="slow" advTm="114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5" objId="2"/>
        <p14:stopEvt time="10685" objId="2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h come on then compressed">
            <a:hlinkClick r:id="" action="ppaction://media"/>
            <a:extLst>
              <a:ext uri="{FF2B5EF4-FFF2-40B4-BE49-F238E27FC236}">
                <a16:creationId xmlns:a16="http://schemas.microsoft.com/office/drawing/2014/main" id="{4BE98045-6570-4CAB-A186-34CC0BC38E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407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467">
        <p15:prstTrans prst="peelOff"/>
      </p:transition>
    </mc:Choice>
    <mc:Fallback xmlns="">
      <p:transition spd="slow" advTm="64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5" objId="4"/>
        <p14:stopEvt time="5488" objId="4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st christmas ever compressed">
            <a:hlinkClick r:id="" action="ppaction://media"/>
            <a:extLst>
              <a:ext uri="{FF2B5EF4-FFF2-40B4-BE49-F238E27FC236}">
                <a16:creationId xmlns:a16="http://schemas.microsoft.com/office/drawing/2014/main" id="{3F0C6C2A-17EE-4ABE-AE20-892D952D87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394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311">
        <p15:prstTrans prst="peelOff"/>
      </p:transition>
    </mc:Choice>
    <mc:Fallback xmlns="">
      <p:transition spd="slow" advTm="103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4" objId="2"/>
        <p14:stopEvt time="9607" objId="2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08D638-CD79-4017-AD64-960EAB15F0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63D0A3-1D92-40D4-A944-6DE35669416F}"/>
              </a:ext>
            </a:extLst>
          </p:cNvPr>
          <p:cNvSpPr txBox="1"/>
          <p:nvPr/>
        </p:nvSpPr>
        <p:spPr>
          <a:xfrm>
            <a:off x="3100565" y="1817225"/>
            <a:ext cx="59908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  <a:latin typeface="Fortunates December" pitchFamily="2" charset="0"/>
              </a:rPr>
              <a:t>Merry Christmas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EA735F-9AAF-447A-A4CC-DFF3455995FE}"/>
              </a:ext>
            </a:extLst>
          </p:cNvPr>
          <p:cNvSpPr txBox="1"/>
          <p:nvPr/>
        </p:nvSpPr>
        <p:spPr>
          <a:xfrm>
            <a:off x="4178648" y="2830010"/>
            <a:ext cx="3834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ortunates December" pitchFamily="2" charset="0"/>
              </a:rPr>
              <a:t>With love from,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B165B00-2EDB-47A3-8972-5B24C206D4F7}"/>
              </a:ext>
            </a:extLst>
          </p:cNvPr>
          <p:cNvGrpSpPr/>
          <p:nvPr/>
        </p:nvGrpSpPr>
        <p:grpSpPr>
          <a:xfrm>
            <a:off x="9420350" y="1024360"/>
            <a:ext cx="1361467" cy="546901"/>
            <a:chOff x="9316178" y="995423"/>
            <a:chExt cx="1361467" cy="546901"/>
          </a:xfrm>
        </p:grpSpPr>
        <p:sp>
          <p:nvSpPr>
            <p:cNvPr id="5" name="Star: 5 Points 4">
              <a:extLst>
                <a:ext uri="{FF2B5EF4-FFF2-40B4-BE49-F238E27FC236}">
                  <a16:creationId xmlns:a16="http://schemas.microsoft.com/office/drawing/2014/main" id="{F1D722B7-7467-4AEB-B5DD-29CFE7311A03}"/>
                </a:ext>
              </a:extLst>
            </p:cNvPr>
            <p:cNvSpPr/>
            <p:nvPr/>
          </p:nvSpPr>
          <p:spPr>
            <a:xfrm>
              <a:off x="10463514" y="995423"/>
              <a:ext cx="214131" cy="214131"/>
            </a:xfrm>
            <a:prstGeom prst="star5">
              <a:avLst>
                <a:gd name="adj" fmla="val 25925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03765689-FB3A-482C-9D3D-8AA13BF9CADE}"/>
                </a:ext>
              </a:extLst>
            </p:cNvPr>
            <p:cNvSpPr/>
            <p:nvPr/>
          </p:nvSpPr>
          <p:spPr>
            <a:xfrm rot="4316297">
              <a:off x="9735760" y="642393"/>
              <a:ext cx="480349" cy="1319514"/>
            </a:xfrm>
            <a:prstGeom prst="triangle">
              <a:avLst/>
            </a:prstGeom>
            <a:gradFill>
              <a:gsLst>
                <a:gs pos="40000">
                  <a:srgbClr val="FFC000">
                    <a:alpha val="21000"/>
                  </a:srgbClr>
                </a:gs>
                <a:gs pos="80000">
                  <a:schemeClr val="accent4">
                    <a:alpha val="0"/>
                  </a:schemeClr>
                </a:gs>
                <a:gs pos="0">
                  <a:schemeClr val="accent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34AB83F-813A-41BC-BDC9-26D74B84C0E5}"/>
              </a:ext>
            </a:extLst>
          </p:cNvPr>
          <p:cNvSpPr txBox="1"/>
          <p:nvPr/>
        </p:nvSpPr>
        <p:spPr>
          <a:xfrm>
            <a:off x="4772561" y="3663917"/>
            <a:ext cx="2791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err="1">
                <a:solidFill>
                  <a:schemeClr val="bg1"/>
                </a:solidFill>
                <a:latin typeface="Archer Light" pitchFamily="50" charset="0"/>
              </a:rPr>
              <a:t>BrightCarbon</a:t>
            </a:r>
            <a:endParaRPr lang="en-GB" sz="3600" dirty="0">
              <a:solidFill>
                <a:schemeClr val="bg1"/>
              </a:solidFill>
              <a:latin typeface="Archer Light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A53E97-2165-4432-BF13-AE6208B7FC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402"/>
          <a:stretch/>
        </p:blipFill>
        <p:spPr>
          <a:xfrm>
            <a:off x="5210761" y="4901251"/>
            <a:ext cx="1770478" cy="195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04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73">
        <p15:prstTrans prst="peelOff"/>
      </p:transition>
    </mc:Choice>
    <mc:Fallback xmlns="">
      <p:transition spd="slow" advTm="43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758 0.12107 L -3.75E-6 -3.7037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20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5533 L 0 -2.96296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7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.05533 L 0 -2.96296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.05533 L 0 -2.96296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8" grpId="0"/>
      <p:bldP spid="8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9120</TotalTime>
  <Words>7</Words>
  <Application>Microsoft Office PowerPoint</Application>
  <PresentationFormat>Widescreen</PresentationFormat>
  <Paragraphs>3</Paragraphs>
  <Slides>12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Archer Light</vt:lpstr>
      <vt:lpstr>Arial</vt:lpstr>
      <vt:lpstr>Calibri</vt:lpstr>
      <vt:lpstr>Calibri Light</vt:lpstr>
      <vt:lpstr>Fortunates December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Bethany Mellor</dc:creator>
  <cp:lastModifiedBy>Bethany Mellor</cp:lastModifiedBy>
  <cp:revision>33</cp:revision>
  <dcterms:created xsi:type="dcterms:W3CDTF">2017-11-07T13:37:03Z</dcterms:created>
  <dcterms:modified xsi:type="dcterms:W3CDTF">2017-11-29T13:31:30Z</dcterms:modified>
</cp:coreProperties>
</file>